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56.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35.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36.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4" r:id="rId4"/>
    <p:sldMasterId id="2147483685"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 id="308" r:id="rId59"/>
    <p:sldId id="309" r:id="rId60"/>
    <p:sldId id="310" r:id="rId61"/>
    <p:sldId id="311" r:id="rId62"/>
  </p:sldIdLst>
  <p:sldSz cy="5143500" cx="9144000"/>
  <p:notesSz cx="6858000" cy="9144000"/>
  <p:embeddedFontLst>
    <p:embeddedFont>
      <p:font typeface="Titillium Web SemiBold"/>
      <p:regular r:id="rId63"/>
      <p:bold r:id="rId64"/>
      <p:italic r:id="rId65"/>
      <p:boldItalic r:id="rId66"/>
    </p:embeddedFont>
    <p:embeddedFont>
      <p:font typeface="Raleway SemiBold"/>
      <p:regular r:id="rId67"/>
      <p:bold r:id="rId68"/>
      <p:italic r:id="rId69"/>
      <p:boldItalic r:id="rId70"/>
    </p:embeddedFont>
    <p:embeddedFont>
      <p:font typeface="Raleway ExtraBold"/>
      <p:bold r:id="rId71"/>
      <p:boldItalic r:id="rId72"/>
    </p:embeddedFont>
    <p:embeddedFont>
      <p:font typeface="Proxima Nova"/>
      <p:regular r:id="rId73"/>
      <p:bold r:id="rId74"/>
      <p:italic r:id="rId75"/>
      <p:boldItalic r:id="rId76"/>
    </p:embeddedFont>
    <p:embeddedFont>
      <p:font typeface="Roboto Medium"/>
      <p:regular r:id="rId77"/>
      <p:bold r:id="rId78"/>
      <p:italic r:id="rId79"/>
      <p:boldItalic r:id="rId80"/>
    </p:embeddedFont>
    <p:embeddedFont>
      <p:font typeface="Amatic SC"/>
      <p:regular r:id="rId81"/>
      <p:bold r:id="rId82"/>
    </p:embeddedFont>
    <p:embeddedFont>
      <p:font typeface="Titillium Web"/>
      <p:regular r:id="rId83"/>
      <p:bold r:id="rId84"/>
      <p:italic r:id="rId85"/>
      <p:boldItalic r:id="rId86"/>
    </p:embeddedFont>
    <p:embeddedFont>
      <p:font typeface="Raleway Black"/>
      <p:bold r:id="rId87"/>
      <p:boldItalic r:id="rId88"/>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FF192E58-D759-4047-8BD7-5A12F01EF6B1}">
  <a:tblStyle styleId="{FF192E58-D759-4047-8BD7-5A12F01EF6B1}"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84" Type="http://schemas.openxmlformats.org/officeDocument/2006/relationships/font" Target="fonts/TitilliumWeb-bold.fntdata"/><Relationship Id="rId83" Type="http://schemas.openxmlformats.org/officeDocument/2006/relationships/font" Target="fonts/TitilliumWeb-regular.fntdata"/><Relationship Id="rId42" Type="http://schemas.openxmlformats.org/officeDocument/2006/relationships/slide" Target="slides/slide36.xml"/><Relationship Id="rId86" Type="http://schemas.openxmlformats.org/officeDocument/2006/relationships/font" Target="fonts/TitilliumWeb-boldItalic.fntdata"/><Relationship Id="rId41" Type="http://schemas.openxmlformats.org/officeDocument/2006/relationships/slide" Target="slides/slide35.xml"/><Relationship Id="rId85" Type="http://schemas.openxmlformats.org/officeDocument/2006/relationships/font" Target="fonts/TitilliumWeb-italic.fntdata"/><Relationship Id="rId44" Type="http://schemas.openxmlformats.org/officeDocument/2006/relationships/slide" Target="slides/slide38.xml"/><Relationship Id="rId88" Type="http://schemas.openxmlformats.org/officeDocument/2006/relationships/font" Target="fonts/RalewayBlack-boldItalic.fntdata"/><Relationship Id="rId43" Type="http://schemas.openxmlformats.org/officeDocument/2006/relationships/slide" Target="slides/slide37.xml"/><Relationship Id="rId87" Type="http://schemas.openxmlformats.org/officeDocument/2006/relationships/font" Target="fonts/RalewayBlack-bold.fntdata"/><Relationship Id="rId46" Type="http://schemas.openxmlformats.org/officeDocument/2006/relationships/slide" Target="slides/slide40.xml"/><Relationship Id="rId45" Type="http://schemas.openxmlformats.org/officeDocument/2006/relationships/slide" Target="slides/slide39.xml"/><Relationship Id="rId80" Type="http://schemas.openxmlformats.org/officeDocument/2006/relationships/font" Target="fonts/RobotoMedium-boldItalic.fntdata"/><Relationship Id="rId82" Type="http://schemas.openxmlformats.org/officeDocument/2006/relationships/font" Target="fonts/AmaticSC-bold.fntdata"/><Relationship Id="rId81" Type="http://schemas.openxmlformats.org/officeDocument/2006/relationships/font" Target="fonts/AmaticSC-regular.fntdata"/><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ProximaNova-regular.fntdata"/><Relationship Id="rId72" Type="http://schemas.openxmlformats.org/officeDocument/2006/relationships/font" Target="fonts/RalewayExtraBold-boldItalic.fntdata"/><Relationship Id="rId31" Type="http://schemas.openxmlformats.org/officeDocument/2006/relationships/slide" Target="slides/slide25.xml"/><Relationship Id="rId75" Type="http://schemas.openxmlformats.org/officeDocument/2006/relationships/font" Target="fonts/ProximaNova-italic.fntdata"/><Relationship Id="rId30" Type="http://schemas.openxmlformats.org/officeDocument/2006/relationships/slide" Target="slides/slide24.xml"/><Relationship Id="rId74" Type="http://schemas.openxmlformats.org/officeDocument/2006/relationships/font" Target="fonts/ProximaNova-bold.fntdata"/><Relationship Id="rId33" Type="http://schemas.openxmlformats.org/officeDocument/2006/relationships/slide" Target="slides/slide27.xml"/><Relationship Id="rId77" Type="http://schemas.openxmlformats.org/officeDocument/2006/relationships/font" Target="fonts/RobotoMedium-regular.fntdata"/><Relationship Id="rId32" Type="http://schemas.openxmlformats.org/officeDocument/2006/relationships/slide" Target="slides/slide26.xml"/><Relationship Id="rId76" Type="http://schemas.openxmlformats.org/officeDocument/2006/relationships/font" Target="fonts/ProximaNova-boldItalic.fntdata"/><Relationship Id="rId35" Type="http://schemas.openxmlformats.org/officeDocument/2006/relationships/slide" Target="slides/slide29.xml"/><Relationship Id="rId79" Type="http://schemas.openxmlformats.org/officeDocument/2006/relationships/font" Target="fonts/RobotoMedium-italic.fntdata"/><Relationship Id="rId34" Type="http://schemas.openxmlformats.org/officeDocument/2006/relationships/slide" Target="slides/slide28.xml"/><Relationship Id="rId78" Type="http://schemas.openxmlformats.org/officeDocument/2006/relationships/font" Target="fonts/RobotoMedium-bold.fntdata"/><Relationship Id="rId71" Type="http://schemas.openxmlformats.org/officeDocument/2006/relationships/font" Target="fonts/RalewayExtraBold-bold.fntdata"/><Relationship Id="rId70" Type="http://schemas.openxmlformats.org/officeDocument/2006/relationships/font" Target="fonts/RalewaySemiBold-boldItalic.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slide" Target="slides/slide56.xml"/><Relationship Id="rId61" Type="http://schemas.openxmlformats.org/officeDocument/2006/relationships/slide" Target="slides/slide55.xml"/><Relationship Id="rId20" Type="http://schemas.openxmlformats.org/officeDocument/2006/relationships/slide" Target="slides/slide14.xml"/><Relationship Id="rId64" Type="http://schemas.openxmlformats.org/officeDocument/2006/relationships/font" Target="fonts/TitilliumWebSemiBold-bold.fntdata"/><Relationship Id="rId63" Type="http://schemas.openxmlformats.org/officeDocument/2006/relationships/font" Target="fonts/TitilliumWebSemiBold-regular.fntdata"/><Relationship Id="rId22" Type="http://schemas.openxmlformats.org/officeDocument/2006/relationships/slide" Target="slides/slide16.xml"/><Relationship Id="rId66" Type="http://schemas.openxmlformats.org/officeDocument/2006/relationships/font" Target="fonts/TitilliumWebSemiBold-boldItalic.fntdata"/><Relationship Id="rId21" Type="http://schemas.openxmlformats.org/officeDocument/2006/relationships/slide" Target="slides/slide15.xml"/><Relationship Id="rId65" Type="http://schemas.openxmlformats.org/officeDocument/2006/relationships/font" Target="fonts/TitilliumWebSemiBold-italic.fntdata"/><Relationship Id="rId24" Type="http://schemas.openxmlformats.org/officeDocument/2006/relationships/slide" Target="slides/slide18.xml"/><Relationship Id="rId68" Type="http://schemas.openxmlformats.org/officeDocument/2006/relationships/font" Target="fonts/RalewaySemiBold-bold.fntdata"/><Relationship Id="rId23" Type="http://schemas.openxmlformats.org/officeDocument/2006/relationships/slide" Target="slides/slide17.xml"/><Relationship Id="rId67" Type="http://schemas.openxmlformats.org/officeDocument/2006/relationships/font" Target="fonts/RalewaySemiBold-regular.fntdata"/><Relationship Id="rId60" Type="http://schemas.openxmlformats.org/officeDocument/2006/relationships/slide" Target="slides/slide54.xml"/><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RalewaySemiBold-italic.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slide" Target="slides/slide51.xml"/><Relationship Id="rId12" Type="http://schemas.openxmlformats.org/officeDocument/2006/relationships/slide" Target="slides/slide6.xml"/><Relationship Id="rId56" Type="http://schemas.openxmlformats.org/officeDocument/2006/relationships/slide" Target="slides/slide50.xml"/><Relationship Id="rId15" Type="http://schemas.openxmlformats.org/officeDocument/2006/relationships/slide" Target="slides/slide9.xml"/><Relationship Id="rId59" Type="http://schemas.openxmlformats.org/officeDocument/2006/relationships/slide" Target="slides/slide53.xml"/><Relationship Id="rId14" Type="http://schemas.openxmlformats.org/officeDocument/2006/relationships/slide" Target="slides/slide8.xml"/><Relationship Id="rId58" Type="http://schemas.openxmlformats.org/officeDocument/2006/relationships/slide" Target="slides/slide52.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3" name="Shape 473"/>
        <p:cNvGrpSpPr/>
        <p:nvPr/>
      </p:nvGrpSpPr>
      <p:grpSpPr>
        <a:xfrm>
          <a:off x="0" y="0"/>
          <a:ext cx="0" cy="0"/>
          <a:chOff x="0" y="0"/>
          <a:chExt cx="0" cy="0"/>
        </a:xfrm>
      </p:grpSpPr>
      <p:sp>
        <p:nvSpPr>
          <p:cNvPr id="474" name="Google Shape;474;g109764058f8_0_3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5" name="Google Shape;475;g109764058f8_0_3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4" name="Shape 584"/>
        <p:cNvGrpSpPr/>
        <p:nvPr/>
      </p:nvGrpSpPr>
      <p:grpSpPr>
        <a:xfrm>
          <a:off x="0" y="0"/>
          <a:ext cx="0" cy="0"/>
          <a:chOff x="0" y="0"/>
          <a:chExt cx="0" cy="0"/>
        </a:xfrm>
      </p:grpSpPr>
      <p:sp>
        <p:nvSpPr>
          <p:cNvPr id="585" name="Google Shape;585;g109764058f8_0_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6" name="Google Shape;586;g109764058f8_0_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0" name="Shape 590"/>
        <p:cNvGrpSpPr/>
        <p:nvPr/>
      </p:nvGrpSpPr>
      <p:grpSpPr>
        <a:xfrm>
          <a:off x="0" y="0"/>
          <a:ext cx="0" cy="0"/>
          <a:chOff x="0" y="0"/>
          <a:chExt cx="0" cy="0"/>
        </a:xfrm>
      </p:grpSpPr>
      <p:sp>
        <p:nvSpPr>
          <p:cNvPr id="591" name="Google Shape;591;g109764058f8_0_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2" name="Google Shape;592;g109764058f8_0_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6" name="Shape 736"/>
        <p:cNvGrpSpPr/>
        <p:nvPr/>
      </p:nvGrpSpPr>
      <p:grpSpPr>
        <a:xfrm>
          <a:off x="0" y="0"/>
          <a:ext cx="0" cy="0"/>
          <a:chOff x="0" y="0"/>
          <a:chExt cx="0" cy="0"/>
        </a:xfrm>
      </p:grpSpPr>
      <p:sp>
        <p:nvSpPr>
          <p:cNvPr id="737" name="Google Shape;737;g109865e0577_0_1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8" name="Google Shape;738;g109865e0577_0_1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8" name="Shape 758"/>
        <p:cNvGrpSpPr/>
        <p:nvPr/>
      </p:nvGrpSpPr>
      <p:grpSpPr>
        <a:xfrm>
          <a:off x="0" y="0"/>
          <a:ext cx="0" cy="0"/>
          <a:chOff x="0" y="0"/>
          <a:chExt cx="0" cy="0"/>
        </a:xfrm>
      </p:grpSpPr>
      <p:sp>
        <p:nvSpPr>
          <p:cNvPr id="759" name="Google Shape;759;g109764058f8_0_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0" name="Google Shape;760;g109764058f8_0_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5" name="Shape 975"/>
        <p:cNvGrpSpPr/>
        <p:nvPr/>
      </p:nvGrpSpPr>
      <p:grpSpPr>
        <a:xfrm>
          <a:off x="0" y="0"/>
          <a:ext cx="0" cy="0"/>
          <a:chOff x="0" y="0"/>
          <a:chExt cx="0" cy="0"/>
        </a:xfrm>
      </p:grpSpPr>
      <p:sp>
        <p:nvSpPr>
          <p:cNvPr id="976" name="Google Shape;976;g109dbcdd65d_0_2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7" name="Google Shape;977;g109dbcdd65d_0_2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1" name="Shape 1061"/>
        <p:cNvGrpSpPr/>
        <p:nvPr/>
      </p:nvGrpSpPr>
      <p:grpSpPr>
        <a:xfrm>
          <a:off x="0" y="0"/>
          <a:ext cx="0" cy="0"/>
          <a:chOff x="0" y="0"/>
          <a:chExt cx="0" cy="0"/>
        </a:xfrm>
      </p:grpSpPr>
      <p:sp>
        <p:nvSpPr>
          <p:cNvPr id="1062" name="Google Shape;1062;g109dbcdd65d_0_1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3" name="Google Shape;1063;g109dbcdd65d_0_1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9" name="Shape 1069"/>
        <p:cNvGrpSpPr/>
        <p:nvPr/>
      </p:nvGrpSpPr>
      <p:grpSpPr>
        <a:xfrm>
          <a:off x="0" y="0"/>
          <a:ext cx="0" cy="0"/>
          <a:chOff x="0" y="0"/>
          <a:chExt cx="0" cy="0"/>
        </a:xfrm>
      </p:grpSpPr>
      <p:sp>
        <p:nvSpPr>
          <p:cNvPr id="1070" name="Google Shape;1070;g109fdf37d4f_0_42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1" name="Google Shape;1071;g109fdf37d4f_0_42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7" name="Shape 1077"/>
        <p:cNvGrpSpPr/>
        <p:nvPr/>
      </p:nvGrpSpPr>
      <p:grpSpPr>
        <a:xfrm>
          <a:off x="0" y="0"/>
          <a:ext cx="0" cy="0"/>
          <a:chOff x="0" y="0"/>
          <a:chExt cx="0" cy="0"/>
        </a:xfrm>
      </p:grpSpPr>
      <p:sp>
        <p:nvSpPr>
          <p:cNvPr id="1078" name="Google Shape;1078;g109dbcdd65d_0_1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9" name="Google Shape;1079;g109dbcdd65d_0_1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2" name="Shape 1142"/>
        <p:cNvGrpSpPr/>
        <p:nvPr/>
      </p:nvGrpSpPr>
      <p:grpSpPr>
        <a:xfrm>
          <a:off x="0" y="0"/>
          <a:ext cx="0" cy="0"/>
          <a:chOff x="0" y="0"/>
          <a:chExt cx="0" cy="0"/>
        </a:xfrm>
      </p:grpSpPr>
      <p:sp>
        <p:nvSpPr>
          <p:cNvPr id="1143" name="Google Shape;1143;g109764058f8_0_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4" name="Google Shape;1144;g109764058f8_0_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9" name="Shape 1189"/>
        <p:cNvGrpSpPr/>
        <p:nvPr/>
      </p:nvGrpSpPr>
      <p:grpSpPr>
        <a:xfrm>
          <a:off x="0" y="0"/>
          <a:ext cx="0" cy="0"/>
          <a:chOff x="0" y="0"/>
          <a:chExt cx="0" cy="0"/>
        </a:xfrm>
      </p:grpSpPr>
      <p:sp>
        <p:nvSpPr>
          <p:cNvPr id="1190" name="Google Shape;1190;g109dbcdd65d_0_1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1" name="Google Shape;1191;g109dbcdd65d_0_1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1" name="Shape 1321"/>
        <p:cNvGrpSpPr/>
        <p:nvPr/>
      </p:nvGrpSpPr>
      <p:grpSpPr>
        <a:xfrm>
          <a:off x="0" y="0"/>
          <a:ext cx="0" cy="0"/>
          <a:chOff x="0" y="0"/>
          <a:chExt cx="0" cy="0"/>
        </a:xfrm>
      </p:grpSpPr>
      <p:sp>
        <p:nvSpPr>
          <p:cNvPr id="1322" name="Google Shape;1322;g109fdf37d4f_0_42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23" name="Google Shape;1323;g109fdf37d4f_0_42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6" name="Shape 1326"/>
        <p:cNvGrpSpPr/>
        <p:nvPr/>
      </p:nvGrpSpPr>
      <p:grpSpPr>
        <a:xfrm>
          <a:off x="0" y="0"/>
          <a:ext cx="0" cy="0"/>
          <a:chOff x="0" y="0"/>
          <a:chExt cx="0" cy="0"/>
        </a:xfrm>
      </p:grpSpPr>
      <p:sp>
        <p:nvSpPr>
          <p:cNvPr id="1327" name="Google Shape;1327;g109dbcdd65d_0_1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28" name="Google Shape;1328;g109dbcdd65d_0_1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37" name="Shape 1337"/>
        <p:cNvGrpSpPr/>
        <p:nvPr/>
      </p:nvGrpSpPr>
      <p:grpSpPr>
        <a:xfrm>
          <a:off x="0" y="0"/>
          <a:ext cx="0" cy="0"/>
          <a:chOff x="0" y="0"/>
          <a:chExt cx="0" cy="0"/>
        </a:xfrm>
      </p:grpSpPr>
      <p:sp>
        <p:nvSpPr>
          <p:cNvPr id="1338" name="Google Shape;1338;g109dbcdd65d_0_1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39" name="Google Shape;1339;g109dbcdd65d_0_1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4" name="Shape 1404"/>
        <p:cNvGrpSpPr/>
        <p:nvPr/>
      </p:nvGrpSpPr>
      <p:grpSpPr>
        <a:xfrm>
          <a:off x="0" y="0"/>
          <a:ext cx="0" cy="0"/>
          <a:chOff x="0" y="0"/>
          <a:chExt cx="0" cy="0"/>
        </a:xfrm>
      </p:grpSpPr>
      <p:sp>
        <p:nvSpPr>
          <p:cNvPr id="1405" name="Google Shape;1405;g109dbcdd65d_0_1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06" name="Google Shape;1406;g109dbcdd65d_0_1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3" name="Shape 1523"/>
        <p:cNvGrpSpPr/>
        <p:nvPr/>
      </p:nvGrpSpPr>
      <p:grpSpPr>
        <a:xfrm>
          <a:off x="0" y="0"/>
          <a:ext cx="0" cy="0"/>
          <a:chOff x="0" y="0"/>
          <a:chExt cx="0" cy="0"/>
        </a:xfrm>
      </p:grpSpPr>
      <p:sp>
        <p:nvSpPr>
          <p:cNvPr id="1524" name="Google Shape;1524;g109dbcdd65d_0_1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5" name="Google Shape;1525;g109dbcdd65d_0_1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1" name="Shape 1541"/>
        <p:cNvGrpSpPr/>
        <p:nvPr/>
      </p:nvGrpSpPr>
      <p:grpSpPr>
        <a:xfrm>
          <a:off x="0" y="0"/>
          <a:ext cx="0" cy="0"/>
          <a:chOff x="0" y="0"/>
          <a:chExt cx="0" cy="0"/>
        </a:xfrm>
      </p:grpSpPr>
      <p:sp>
        <p:nvSpPr>
          <p:cNvPr id="1542" name="Google Shape;1542;g109dbcdd65d_0_1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43" name="Google Shape;1543;g109dbcdd65d_0_1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56" name="Shape 1556"/>
        <p:cNvGrpSpPr/>
        <p:nvPr/>
      </p:nvGrpSpPr>
      <p:grpSpPr>
        <a:xfrm>
          <a:off x="0" y="0"/>
          <a:ext cx="0" cy="0"/>
          <a:chOff x="0" y="0"/>
          <a:chExt cx="0" cy="0"/>
        </a:xfrm>
      </p:grpSpPr>
      <p:sp>
        <p:nvSpPr>
          <p:cNvPr id="1557" name="Google Shape;1557;g109dbcdd65d_0_1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58" name="Google Shape;1558;g109dbcdd65d_0_1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4" name="Shape 1694"/>
        <p:cNvGrpSpPr/>
        <p:nvPr/>
      </p:nvGrpSpPr>
      <p:grpSpPr>
        <a:xfrm>
          <a:off x="0" y="0"/>
          <a:ext cx="0" cy="0"/>
          <a:chOff x="0" y="0"/>
          <a:chExt cx="0" cy="0"/>
        </a:xfrm>
      </p:grpSpPr>
      <p:sp>
        <p:nvSpPr>
          <p:cNvPr id="1695" name="Google Shape;1695;g109dbcdd65d_0_1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96" name="Google Shape;1696;g109dbcdd65d_0_1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01" name="Shape 1701"/>
        <p:cNvGrpSpPr/>
        <p:nvPr/>
      </p:nvGrpSpPr>
      <p:grpSpPr>
        <a:xfrm>
          <a:off x="0" y="0"/>
          <a:ext cx="0" cy="0"/>
          <a:chOff x="0" y="0"/>
          <a:chExt cx="0" cy="0"/>
        </a:xfrm>
      </p:grpSpPr>
      <p:sp>
        <p:nvSpPr>
          <p:cNvPr id="1702" name="Google Shape;1702;g109dbcdd65d_0_1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03" name="Google Shape;1703;g109dbcdd65d_0_1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90" name="Shape 1790"/>
        <p:cNvGrpSpPr/>
        <p:nvPr/>
      </p:nvGrpSpPr>
      <p:grpSpPr>
        <a:xfrm>
          <a:off x="0" y="0"/>
          <a:ext cx="0" cy="0"/>
          <a:chOff x="0" y="0"/>
          <a:chExt cx="0" cy="0"/>
        </a:xfrm>
      </p:grpSpPr>
      <p:sp>
        <p:nvSpPr>
          <p:cNvPr id="1791" name="Google Shape;1791;g109dbcdd65d_0_1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92" name="Google Shape;1792;g109dbcdd65d_0_1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37" name="Shape 1937"/>
        <p:cNvGrpSpPr/>
        <p:nvPr/>
      </p:nvGrpSpPr>
      <p:grpSpPr>
        <a:xfrm>
          <a:off x="0" y="0"/>
          <a:ext cx="0" cy="0"/>
          <a:chOff x="0" y="0"/>
          <a:chExt cx="0" cy="0"/>
        </a:xfrm>
      </p:grpSpPr>
      <p:sp>
        <p:nvSpPr>
          <p:cNvPr id="1938" name="Google Shape;1938;g109dbcdd65d_0_1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39" name="Google Shape;1939;g109dbcdd65d_0_1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3" name="Shape 1943"/>
        <p:cNvGrpSpPr/>
        <p:nvPr/>
      </p:nvGrpSpPr>
      <p:grpSpPr>
        <a:xfrm>
          <a:off x="0" y="0"/>
          <a:ext cx="0" cy="0"/>
          <a:chOff x="0" y="0"/>
          <a:chExt cx="0" cy="0"/>
        </a:xfrm>
      </p:grpSpPr>
      <p:sp>
        <p:nvSpPr>
          <p:cNvPr id="1944" name="Google Shape;1944;g109dbcdd65d_0_1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45" name="Google Shape;1945;g109dbcdd65d_0_1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61" name="Shape 1961"/>
        <p:cNvGrpSpPr/>
        <p:nvPr/>
      </p:nvGrpSpPr>
      <p:grpSpPr>
        <a:xfrm>
          <a:off x="0" y="0"/>
          <a:ext cx="0" cy="0"/>
          <a:chOff x="0" y="0"/>
          <a:chExt cx="0" cy="0"/>
        </a:xfrm>
      </p:grpSpPr>
      <p:sp>
        <p:nvSpPr>
          <p:cNvPr id="1962" name="Google Shape;1962;g109dbcdd65d_0_2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63" name="Google Shape;1963;g109dbcdd65d_0_2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08" name="Shape 2008"/>
        <p:cNvGrpSpPr/>
        <p:nvPr/>
      </p:nvGrpSpPr>
      <p:grpSpPr>
        <a:xfrm>
          <a:off x="0" y="0"/>
          <a:ext cx="0" cy="0"/>
          <a:chOff x="0" y="0"/>
          <a:chExt cx="0" cy="0"/>
        </a:xfrm>
      </p:grpSpPr>
      <p:sp>
        <p:nvSpPr>
          <p:cNvPr id="2009" name="Google Shape;2009;g109dbcdd65d_0_1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10" name="Google Shape;2010;g109dbcdd65d_0_1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16" name="Shape 2016"/>
        <p:cNvGrpSpPr/>
        <p:nvPr/>
      </p:nvGrpSpPr>
      <p:grpSpPr>
        <a:xfrm>
          <a:off x="0" y="0"/>
          <a:ext cx="0" cy="0"/>
          <a:chOff x="0" y="0"/>
          <a:chExt cx="0" cy="0"/>
        </a:xfrm>
      </p:grpSpPr>
      <p:sp>
        <p:nvSpPr>
          <p:cNvPr id="2017" name="Google Shape;2017;g109dbcdd65d_0_2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18" name="Google Shape;2018;g109dbcdd65d_0_2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57" name="Shape 2057"/>
        <p:cNvGrpSpPr/>
        <p:nvPr/>
      </p:nvGrpSpPr>
      <p:grpSpPr>
        <a:xfrm>
          <a:off x="0" y="0"/>
          <a:ext cx="0" cy="0"/>
          <a:chOff x="0" y="0"/>
          <a:chExt cx="0" cy="0"/>
        </a:xfrm>
      </p:grpSpPr>
      <p:sp>
        <p:nvSpPr>
          <p:cNvPr id="2058" name="Google Shape;2058;g109dbcdd65d_0_2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59" name="Google Shape;2059;g109dbcdd65d_0_2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65" name="Shape 2065"/>
        <p:cNvGrpSpPr/>
        <p:nvPr/>
      </p:nvGrpSpPr>
      <p:grpSpPr>
        <a:xfrm>
          <a:off x="0" y="0"/>
          <a:ext cx="0" cy="0"/>
          <a:chOff x="0" y="0"/>
          <a:chExt cx="0" cy="0"/>
        </a:xfrm>
      </p:grpSpPr>
      <p:sp>
        <p:nvSpPr>
          <p:cNvPr id="2066" name="Google Shape;2066;g109dbcdd65d_0_2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67" name="Google Shape;2067;g109dbcdd65d_0_2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09" name="Shape 2209"/>
        <p:cNvGrpSpPr/>
        <p:nvPr/>
      </p:nvGrpSpPr>
      <p:grpSpPr>
        <a:xfrm>
          <a:off x="0" y="0"/>
          <a:ext cx="0" cy="0"/>
          <a:chOff x="0" y="0"/>
          <a:chExt cx="0" cy="0"/>
        </a:xfrm>
      </p:grpSpPr>
      <p:sp>
        <p:nvSpPr>
          <p:cNvPr id="2210" name="Google Shape;2210;g109dbcdd65d_0_2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11" name="Google Shape;2211;g109dbcdd65d_0_2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99" name="Shape 2299"/>
        <p:cNvGrpSpPr/>
        <p:nvPr/>
      </p:nvGrpSpPr>
      <p:grpSpPr>
        <a:xfrm>
          <a:off x="0" y="0"/>
          <a:ext cx="0" cy="0"/>
          <a:chOff x="0" y="0"/>
          <a:chExt cx="0" cy="0"/>
        </a:xfrm>
      </p:grpSpPr>
      <p:sp>
        <p:nvSpPr>
          <p:cNvPr id="2300" name="Google Shape;2300;g109dbcdd65d_0_2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01" name="Google Shape;2301;g109dbcdd65d_0_2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20" name="Shape 2420"/>
        <p:cNvGrpSpPr/>
        <p:nvPr/>
      </p:nvGrpSpPr>
      <p:grpSpPr>
        <a:xfrm>
          <a:off x="0" y="0"/>
          <a:ext cx="0" cy="0"/>
          <a:chOff x="0" y="0"/>
          <a:chExt cx="0" cy="0"/>
        </a:xfrm>
      </p:grpSpPr>
      <p:sp>
        <p:nvSpPr>
          <p:cNvPr id="2421" name="Google Shape;2421;g10a3fdd30cc_0_23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22" name="Google Shape;2422;g10a3fdd30cc_0_23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05" name="Shape 2505"/>
        <p:cNvGrpSpPr/>
        <p:nvPr/>
      </p:nvGrpSpPr>
      <p:grpSpPr>
        <a:xfrm>
          <a:off x="0" y="0"/>
          <a:ext cx="0" cy="0"/>
          <a:chOff x="0" y="0"/>
          <a:chExt cx="0" cy="0"/>
        </a:xfrm>
      </p:grpSpPr>
      <p:sp>
        <p:nvSpPr>
          <p:cNvPr id="2506" name="Google Shape;2506;g109dbcdd65d_1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07" name="Google Shape;2507;g109dbcdd65d_1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20" name="Shape 2520"/>
        <p:cNvGrpSpPr/>
        <p:nvPr/>
      </p:nvGrpSpPr>
      <p:grpSpPr>
        <a:xfrm>
          <a:off x="0" y="0"/>
          <a:ext cx="0" cy="0"/>
          <a:chOff x="0" y="0"/>
          <a:chExt cx="0" cy="0"/>
        </a:xfrm>
      </p:grpSpPr>
      <p:sp>
        <p:nvSpPr>
          <p:cNvPr id="2521" name="Google Shape;2521;g109dbcdd65d_1_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22" name="Google Shape;2522;g109dbcdd65d_1_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32" name="Shape 2532"/>
        <p:cNvGrpSpPr/>
        <p:nvPr/>
      </p:nvGrpSpPr>
      <p:grpSpPr>
        <a:xfrm>
          <a:off x="0" y="0"/>
          <a:ext cx="0" cy="0"/>
          <a:chOff x="0" y="0"/>
          <a:chExt cx="0" cy="0"/>
        </a:xfrm>
      </p:grpSpPr>
      <p:sp>
        <p:nvSpPr>
          <p:cNvPr id="2533" name="Google Shape;2533;g109dbcdd65d_1_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34" name="Google Shape;2534;g109dbcdd65d_1_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44" name="Shape 2544"/>
        <p:cNvGrpSpPr/>
        <p:nvPr/>
      </p:nvGrpSpPr>
      <p:grpSpPr>
        <a:xfrm>
          <a:off x="0" y="0"/>
          <a:ext cx="0" cy="0"/>
          <a:chOff x="0" y="0"/>
          <a:chExt cx="0" cy="0"/>
        </a:xfrm>
      </p:grpSpPr>
      <p:sp>
        <p:nvSpPr>
          <p:cNvPr id="2545" name="Google Shape;2545;g109fdf382c7_0_1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46" name="Google Shape;2546;g109fdf382c7_0_1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51" name="Shape 2651"/>
        <p:cNvGrpSpPr/>
        <p:nvPr/>
      </p:nvGrpSpPr>
      <p:grpSpPr>
        <a:xfrm>
          <a:off x="0" y="0"/>
          <a:ext cx="0" cy="0"/>
          <a:chOff x="0" y="0"/>
          <a:chExt cx="0" cy="0"/>
        </a:xfrm>
      </p:grpSpPr>
      <p:sp>
        <p:nvSpPr>
          <p:cNvPr id="2652" name="Google Shape;2652;g109dbcdd65d_1_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53" name="Google Shape;2653;g109dbcdd65d_1_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78" name="Shape 3678"/>
        <p:cNvGrpSpPr/>
        <p:nvPr/>
      </p:nvGrpSpPr>
      <p:grpSpPr>
        <a:xfrm>
          <a:off x="0" y="0"/>
          <a:ext cx="0" cy="0"/>
          <a:chOff x="0" y="0"/>
          <a:chExt cx="0" cy="0"/>
        </a:xfrm>
      </p:grpSpPr>
      <p:sp>
        <p:nvSpPr>
          <p:cNvPr id="3679" name="Google Shape;3679;g109dbcdd65d_1_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80" name="Google Shape;3680;g109dbcdd65d_1_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32" name="Shape 3932"/>
        <p:cNvGrpSpPr/>
        <p:nvPr/>
      </p:nvGrpSpPr>
      <p:grpSpPr>
        <a:xfrm>
          <a:off x="0" y="0"/>
          <a:ext cx="0" cy="0"/>
          <a:chOff x="0" y="0"/>
          <a:chExt cx="0" cy="0"/>
        </a:xfrm>
      </p:grpSpPr>
      <p:sp>
        <p:nvSpPr>
          <p:cNvPr id="3933" name="Google Shape;3933;g109dbcdd65d_1_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34" name="Google Shape;3934;g109dbcdd65d_1_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47" name="Shape 3947"/>
        <p:cNvGrpSpPr/>
        <p:nvPr/>
      </p:nvGrpSpPr>
      <p:grpSpPr>
        <a:xfrm>
          <a:off x="0" y="0"/>
          <a:ext cx="0" cy="0"/>
          <a:chOff x="0" y="0"/>
          <a:chExt cx="0" cy="0"/>
        </a:xfrm>
      </p:grpSpPr>
      <p:sp>
        <p:nvSpPr>
          <p:cNvPr id="3948" name="Google Shape;3948;g109ef2aadaf_0_20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49" name="Google Shape;3949;g109ef2aadaf_0_20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54" name="Shape 3954"/>
        <p:cNvGrpSpPr/>
        <p:nvPr/>
      </p:nvGrpSpPr>
      <p:grpSpPr>
        <a:xfrm>
          <a:off x="0" y="0"/>
          <a:ext cx="0" cy="0"/>
          <a:chOff x="0" y="0"/>
          <a:chExt cx="0" cy="0"/>
        </a:xfrm>
      </p:grpSpPr>
      <p:sp>
        <p:nvSpPr>
          <p:cNvPr id="3955" name="Google Shape;3955;g109ef2aadaf_0_21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56" name="Google Shape;3956;g109ef2aadaf_0_21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61" name="Shape 3961"/>
        <p:cNvGrpSpPr/>
        <p:nvPr/>
      </p:nvGrpSpPr>
      <p:grpSpPr>
        <a:xfrm>
          <a:off x="0" y="0"/>
          <a:ext cx="0" cy="0"/>
          <a:chOff x="0" y="0"/>
          <a:chExt cx="0" cy="0"/>
        </a:xfrm>
      </p:grpSpPr>
      <p:sp>
        <p:nvSpPr>
          <p:cNvPr id="3962" name="Google Shape;3962;g109ef2aadaf_0_21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63" name="Google Shape;3963;g109ef2aadaf_0_21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86" name="Shape 3986"/>
        <p:cNvGrpSpPr/>
        <p:nvPr/>
      </p:nvGrpSpPr>
      <p:grpSpPr>
        <a:xfrm>
          <a:off x="0" y="0"/>
          <a:ext cx="0" cy="0"/>
          <a:chOff x="0" y="0"/>
          <a:chExt cx="0" cy="0"/>
        </a:xfrm>
      </p:grpSpPr>
      <p:sp>
        <p:nvSpPr>
          <p:cNvPr id="3987" name="Google Shape;3987;g109ef2aadaf_0_21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88" name="Google Shape;3988;g109ef2aadaf_0_21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02" name="Shape 4002"/>
        <p:cNvGrpSpPr/>
        <p:nvPr/>
      </p:nvGrpSpPr>
      <p:grpSpPr>
        <a:xfrm>
          <a:off x="0" y="0"/>
          <a:ext cx="0" cy="0"/>
          <a:chOff x="0" y="0"/>
          <a:chExt cx="0" cy="0"/>
        </a:xfrm>
      </p:grpSpPr>
      <p:sp>
        <p:nvSpPr>
          <p:cNvPr id="4003" name="Google Shape;4003;g109ef2aadaf_0_21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04" name="Google Shape;4004;g109ef2aadaf_0_21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39" name="Shape 4339"/>
        <p:cNvGrpSpPr/>
        <p:nvPr/>
      </p:nvGrpSpPr>
      <p:grpSpPr>
        <a:xfrm>
          <a:off x="0" y="0"/>
          <a:ext cx="0" cy="0"/>
          <a:chOff x="0" y="0"/>
          <a:chExt cx="0" cy="0"/>
        </a:xfrm>
      </p:grpSpPr>
      <p:sp>
        <p:nvSpPr>
          <p:cNvPr id="4340" name="Google Shape;4340;g109ef2aadaf_0_24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41" name="Google Shape;4341;g109ef2aadaf_0_24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26" name="Shape 7126"/>
        <p:cNvGrpSpPr/>
        <p:nvPr/>
      </p:nvGrpSpPr>
      <p:grpSpPr>
        <a:xfrm>
          <a:off x="0" y="0"/>
          <a:ext cx="0" cy="0"/>
          <a:chOff x="0" y="0"/>
          <a:chExt cx="0" cy="0"/>
        </a:xfrm>
      </p:grpSpPr>
      <p:sp>
        <p:nvSpPr>
          <p:cNvPr id="7127" name="Google Shape;7127;g109ef2aadaf_0_52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28" name="Google Shape;7128;g109ef2aadaf_0_52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45" name="Shape 7545"/>
        <p:cNvGrpSpPr/>
        <p:nvPr/>
      </p:nvGrpSpPr>
      <p:grpSpPr>
        <a:xfrm>
          <a:off x="0" y="0"/>
          <a:ext cx="0" cy="0"/>
          <a:chOff x="0" y="0"/>
          <a:chExt cx="0" cy="0"/>
        </a:xfrm>
      </p:grpSpPr>
      <p:sp>
        <p:nvSpPr>
          <p:cNvPr id="7546" name="Google Shape;7546;g109ef2aadaf_0_56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47" name="Google Shape;7547;g109ef2aadaf_0_56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15" name="Shape 7715"/>
        <p:cNvGrpSpPr/>
        <p:nvPr/>
      </p:nvGrpSpPr>
      <p:grpSpPr>
        <a:xfrm>
          <a:off x="0" y="0"/>
          <a:ext cx="0" cy="0"/>
          <a:chOff x="0" y="0"/>
          <a:chExt cx="0" cy="0"/>
        </a:xfrm>
      </p:grpSpPr>
      <p:sp>
        <p:nvSpPr>
          <p:cNvPr id="7716" name="Google Shape;7716;g109ef2aadaf_0_58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17" name="Google Shape;7717;g109ef2aadaf_0_58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20" name="Shape 8120"/>
        <p:cNvGrpSpPr/>
        <p:nvPr/>
      </p:nvGrpSpPr>
      <p:grpSpPr>
        <a:xfrm>
          <a:off x="0" y="0"/>
          <a:ext cx="0" cy="0"/>
          <a:chOff x="0" y="0"/>
          <a:chExt cx="0" cy="0"/>
        </a:xfrm>
      </p:grpSpPr>
      <p:sp>
        <p:nvSpPr>
          <p:cNvPr id="8121" name="Google Shape;8121;g109ef2aadaf_0_62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22" name="Google Shape;8122;g109ef2aadaf_0_62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00" name="Shape 8500"/>
        <p:cNvGrpSpPr/>
        <p:nvPr/>
      </p:nvGrpSpPr>
      <p:grpSpPr>
        <a:xfrm>
          <a:off x="0" y="0"/>
          <a:ext cx="0" cy="0"/>
          <a:chOff x="0" y="0"/>
          <a:chExt cx="0" cy="0"/>
        </a:xfrm>
      </p:grpSpPr>
      <p:sp>
        <p:nvSpPr>
          <p:cNvPr id="8501" name="Google Shape;8501;g109ef2aadaf_0_66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02" name="Google Shape;8502;g109ef2aadaf_0_66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69" name="Shape 9269"/>
        <p:cNvGrpSpPr/>
        <p:nvPr/>
      </p:nvGrpSpPr>
      <p:grpSpPr>
        <a:xfrm>
          <a:off x="0" y="0"/>
          <a:ext cx="0" cy="0"/>
          <a:chOff x="0" y="0"/>
          <a:chExt cx="0" cy="0"/>
        </a:xfrm>
      </p:grpSpPr>
      <p:sp>
        <p:nvSpPr>
          <p:cNvPr id="9270" name="Google Shape;9270;g109ef2aadaf_0_74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71" name="Google Shape;9271;g109ef2aadaf_0_74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76" name="Shape 10676"/>
        <p:cNvGrpSpPr/>
        <p:nvPr/>
      </p:nvGrpSpPr>
      <p:grpSpPr>
        <a:xfrm>
          <a:off x="0" y="0"/>
          <a:ext cx="0" cy="0"/>
          <a:chOff x="0" y="0"/>
          <a:chExt cx="0" cy="0"/>
        </a:xfrm>
      </p:grpSpPr>
      <p:sp>
        <p:nvSpPr>
          <p:cNvPr id="10677" name="Google Shape;10677;g109ef2aadaf_0_88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78" name="Google Shape;10678;g109ef2aadaf_0_88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70" name="Shape 13070"/>
        <p:cNvGrpSpPr/>
        <p:nvPr/>
      </p:nvGrpSpPr>
      <p:grpSpPr>
        <a:xfrm>
          <a:off x="0" y="0"/>
          <a:ext cx="0" cy="0"/>
          <a:chOff x="0" y="0"/>
          <a:chExt cx="0" cy="0"/>
        </a:xfrm>
      </p:grpSpPr>
      <p:sp>
        <p:nvSpPr>
          <p:cNvPr id="13071" name="Google Shape;13071;g109ef2aadaf_0_112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072" name="Google Shape;13072;g109ef2aadaf_0_112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084" name="Shape 15084"/>
        <p:cNvGrpSpPr/>
        <p:nvPr/>
      </p:nvGrpSpPr>
      <p:grpSpPr>
        <a:xfrm>
          <a:off x="0" y="0"/>
          <a:ext cx="0" cy="0"/>
          <a:chOff x="0" y="0"/>
          <a:chExt cx="0" cy="0"/>
        </a:xfrm>
      </p:grpSpPr>
      <p:sp>
        <p:nvSpPr>
          <p:cNvPr id="15085" name="Google Shape;15085;g109ef2aadaf_0_132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086" name="Google Shape;15086;g109ef2aadaf_0_132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720" name="Shape 16720"/>
        <p:cNvGrpSpPr/>
        <p:nvPr/>
      </p:nvGrpSpPr>
      <p:grpSpPr>
        <a:xfrm>
          <a:off x="0" y="0"/>
          <a:ext cx="0" cy="0"/>
          <a:chOff x="0" y="0"/>
          <a:chExt cx="0" cy="0"/>
        </a:xfrm>
      </p:grpSpPr>
      <p:sp>
        <p:nvSpPr>
          <p:cNvPr id="16721" name="Google Shape;16721;g109ef2aadaf_0_148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722" name="Google Shape;16722;g109ef2aadaf_0_148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62" name="Shape 17762"/>
        <p:cNvGrpSpPr/>
        <p:nvPr/>
      </p:nvGrpSpPr>
      <p:grpSpPr>
        <a:xfrm>
          <a:off x="0" y="0"/>
          <a:ext cx="0" cy="0"/>
          <a:chOff x="0" y="0"/>
          <a:chExt cx="0" cy="0"/>
        </a:xfrm>
      </p:grpSpPr>
      <p:sp>
        <p:nvSpPr>
          <p:cNvPr id="17763" name="Google Shape;17763;g109ef2aadaf_0_159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764" name="Google Shape;17764;g109ef2aadaf_0_159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305" name="Shape 19305"/>
        <p:cNvGrpSpPr/>
        <p:nvPr/>
      </p:nvGrpSpPr>
      <p:grpSpPr>
        <a:xfrm>
          <a:off x="0" y="0"/>
          <a:ext cx="0" cy="0"/>
          <a:chOff x="0" y="0"/>
          <a:chExt cx="0" cy="0"/>
        </a:xfrm>
      </p:grpSpPr>
      <p:sp>
        <p:nvSpPr>
          <p:cNvPr id="19306" name="Google Shape;19306;g109ef2aadaf_0_214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307" name="Google Shape;19307;g109ef2aadaf_0_214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s://flaticon.com/" TargetMode="External"/><Relationship Id="rId4" Type="http://schemas.openxmlformats.org/officeDocument/2006/relationships/hyperlink" Target="https://freepik.com/" TargetMode="Externa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713225" y="921050"/>
            <a:ext cx="3552600" cy="2643000"/>
          </a:xfrm>
          <a:prstGeom prst="rect">
            <a:avLst/>
          </a:prstGeom>
        </p:spPr>
        <p:txBody>
          <a:bodyPr anchorCtr="0" anchor="b" bIns="91425" lIns="91425" spcFirstLastPara="1" rIns="91425" wrap="square" tIns="91425">
            <a:noAutofit/>
          </a:bodyPr>
          <a:lstStyle>
            <a:lvl1pPr lvl="0" algn="l">
              <a:lnSpc>
                <a:spcPct val="85000"/>
              </a:lnSpc>
              <a:spcBef>
                <a:spcPts val="0"/>
              </a:spcBef>
              <a:spcAft>
                <a:spcPts val="0"/>
              </a:spcAft>
              <a:buSzPts val="6500"/>
              <a:buNone/>
              <a:defRPr sz="6500"/>
            </a:lvl1pPr>
            <a:lvl2pPr lvl="1" algn="l">
              <a:lnSpc>
                <a:spcPct val="85000"/>
              </a:lnSpc>
              <a:spcBef>
                <a:spcPts val="0"/>
              </a:spcBef>
              <a:spcAft>
                <a:spcPts val="0"/>
              </a:spcAft>
              <a:buSzPts val="6500"/>
              <a:buNone/>
              <a:defRPr sz="6500"/>
            </a:lvl2pPr>
            <a:lvl3pPr lvl="2" algn="l">
              <a:lnSpc>
                <a:spcPct val="85000"/>
              </a:lnSpc>
              <a:spcBef>
                <a:spcPts val="0"/>
              </a:spcBef>
              <a:spcAft>
                <a:spcPts val="0"/>
              </a:spcAft>
              <a:buSzPts val="6500"/>
              <a:buNone/>
              <a:defRPr sz="6500"/>
            </a:lvl3pPr>
            <a:lvl4pPr lvl="3" algn="l">
              <a:lnSpc>
                <a:spcPct val="85000"/>
              </a:lnSpc>
              <a:spcBef>
                <a:spcPts val="0"/>
              </a:spcBef>
              <a:spcAft>
                <a:spcPts val="0"/>
              </a:spcAft>
              <a:buSzPts val="6500"/>
              <a:buNone/>
              <a:defRPr sz="6500"/>
            </a:lvl4pPr>
            <a:lvl5pPr lvl="4" algn="l">
              <a:lnSpc>
                <a:spcPct val="85000"/>
              </a:lnSpc>
              <a:spcBef>
                <a:spcPts val="0"/>
              </a:spcBef>
              <a:spcAft>
                <a:spcPts val="0"/>
              </a:spcAft>
              <a:buSzPts val="6500"/>
              <a:buNone/>
              <a:defRPr sz="6500"/>
            </a:lvl5pPr>
            <a:lvl6pPr lvl="5" algn="l">
              <a:lnSpc>
                <a:spcPct val="85000"/>
              </a:lnSpc>
              <a:spcBef>
                <a:spcPts val="0"/>
              </a:spcBef>
              <a:spcAft>
                <a:spcPts val="0"/>
              </a:spcAft>
              <a:buSzPts val="6500"/>
              <a:buNone/>
              <a:defRPr sz="6500"/>
            </a:lvl6pPr>
            <a:lvl7pPr lvl="6" algn="l">
              <a:lnSpc>
                <a:spcPct val="85000"/>
              </a:lnSpc>
              <a:spcBef>
                <a:spcPts val="0"/>
              </a:spcBef>
              <a:spcAft>
                <a:spcPts val="0"/>
              </a:spcAft>
              <a:buSzPts val="6500"/>
              <a:buNone/>
              <a:defRPr sz="6500"/>
            </a:lvl7pPr>
            <a:lvl8pPr lvl="7" algn="l">
              <a:lnSpc>
                <a:spcPct val="85000"/>
              </a:lnSpc>
              <a:spcBef>
                <a:spcPts val="0"/>
              </a:spcBef>
              <a:spcAft>
                <a:spcPts val="0"/>
              </a:spcAft>
              <a:buSzPts val="6500"/>
              <a:buNone/>
              <a:defRPr sz="6500"/>
            </a:lvl8pPr>
            <a:lvl9pPr lvl="8" algn="l">
              <a:lnSpc>
                <a:spcPct val="85000"/>
              </a:lnSpc>
              <a:spcBef>
                <a:spcPts val="0"/>
              </a:spcBef>
              <a:spcAft>
                <a:spcPts val="0"/>
              </a:spcAft>
              <a:buSzPts val="6500"/>
              <a:buNone/>
              <a:defRPr sz="6500"/>
            </a:lvl9pPr>
          </a:lstStyle>
          <a:p/>
        </p:txBody>
      </p:sp>
      <p:sp>
        <p:nvSpPr>
          <p:cNvPr id="10" name="Google Shape;10;p2"/>
          <p:cNvSpPr txBox="1"/>
          <p:nvPr>
            <p:ph idx="1" type="subTitle"/>
          </p:nvPr>
        </p:nvSpPr>
        <p:spPr>
          <a:xfrm>
            <a:off x="713225" y="3436925"/>
            <a:ext cx="2995800" cy="6777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900"/>
              <a:buNone/>
              <a:defRPr sz="1900"/>
            </a:lvl1pPr>
            <a:lvl2pPr lvl="1">
              <a:lnSpc>
                <a:spcPct val="100000"/>
              </a:lnSpc>
              <a:spcBef>
                <a:spcPts val="0"/>
              </a:spcBef>
              <a:spcAft>
                <a:spcPts val="0"/>
              </a:spcAft>
              <a:buSzPts val="1900"/>
              <a:buNone/>
              <a:defRPr sz="1900"/>
            </a:lvl2pPr>
            <a:lvl3pPr lvl="2">
              <a:lnSpc>
                <a:spcPct val="100000"/>
              </a:lnSpc>
              <a:spcBef>
                <a:spcPts val="0"/>
              </a:spcBef>
              <a:spcAft>
                <a:spcPts val="0"/>
              </a:spcAft>
              <a:buSzPts val="1900"/>
              <a:buNone/>
              <a:defRPr sz="1900"/>
            </a:lvl3pPr>
            <a:lvl4pPr lvl="3">
              <a:lnSpc>
                <a:spcPct val="100000"/>
              </a:lnSpc>
              <a:spcBef>
                <a:spcPts val="0"/>
              </a:spcBef>
              <a:spcAft>
                <a:spcPts val="0"/>
              </a:spcAft>
              <a:buSzPts val="1900"/>
              <a:buNone/>
              <a:defRPr sz="1900"/>
            </a:lvl4pPr>
            <a:lvl5pPr lvl="4">
              <a:lnSpc>
                <a:spcPct val="100000"/>
              </a:lnSpc>
              <a:spcBef>
                <a:spcPts val="0"/>
              </a:spcBef>
              <a:spcAft>
                <a:spcPts val="0"/>
              </a:spcAft>
              <a:buSzPts val="1900"/>
              <a:buNone/>
              <a:defRPr sz="1900"/>
            </a:lvl5pPr>
            <a:lvl6pPr lvl="5">
              <a:lnSpc>
                <a:spcPct val="100000"/>
              </a:lnSpc>
              <a:spcBef>
                <a:spcPts val="0"/>
              </a:spcBef>
              <a:spcAft>
                <a:spcPts val="0"/>
              </a:spcAft>
              <a:buSzPts val="1900"/>
              <a:buNone/>
              <a:defRPr sz="1900"/>
            </a:lvl6pPr>
            <a:lvl7pPr lvl="6">
              <a:lnSpc>
                <a:spcPct val="100000"/>
              </a:lnSpc>
              <a:spcBef>
                <a:spcPts val="0"/>
              </a:spcBef>
              <a:spcAft>
                <a:spcPts val="0"/>
              </a:spcAft>
              <a:buSzPts val="1900"/>
              <a:buNone/>
              <a:defRPr sz="1900"/>
            </a:lvl7pPr>
            <a:lvl8pPr lvl="7">
              <a:lnSpc>
                <a:spcPct val="100000"/>
              </a:lnSpc>
              <a:spcBef>
                <a:spcPts val="0"/>
              </a:spcBef>
              <a:spcAft>
                <a:spcPts val="0"/>
              </a:spcAft>
              <a:buSzPts val="1900"/>
              <a:buNone/>
              <a:defRPr sz="1900"/>
            </a:lvl8pPr>
            <a:lvl9pPr lvl="8">
              <a:lnSpc>
                <a:spcPct val="100000"/>
              </a:lnSpc>
              <a:spcBef>
                <a:spcPts val="0"/>
              </a:spcBef>
              <a:spcAft>
                <a:spcPts val="0"/>
              </a:spcAft>
              <a:buSzPts val="1900"/>
              <a:buNone/>
              <a:defRPr sz="19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1" name="Shape 11"/>
        <p:cNvGrpSpPr/>
        <p:nvPr/>
      </p:nvGrpSpPr>
      <p:grpSpPr>
        <a:xfrm>
          <a:off x="0" y="0"/>
          <a:ext cx="0" cy="0"/>
          <a:chOff x="0" y="0"/>
          <a:chExt cx="0" cy="0"/>
        </a:xfrm>
      </p:grpSpPr>
      <p:sp>
        <p:nvSpPr>
          <p:cNvPr id="12" name="Google Shape;12;p3"/>
          <p:cNvSpPr txBox="1"/>
          <p:nvPr>
            <p:ph type="title"/>
          </p:nvPr>
        </p:nvSpPr>
        <p:spPr>
          <a:xfrm>
            <a:off x="713225" y="2338500"/>
            <a:ext cx="2541900" cy="1366800"/>
          </a:xfrm>
          <a:prstGeom prst="rect">
            <a:avLst/>
          </a:prstGeom>
        </p:spPr>
        <p:txBody>
          <a:bodyPr anchorCtr="0" anchor="ctr" bIns="91425" lIns="91425" spcFirstLastPara="1" rIns="91425" wrap="square" tIns="91425">
            <a:noAutofit/>
          </a:bodyPr>
          <a:lstStyle>
            <a:lvl1pPr lvl="0" algn="ctr">
              <a:lnSpc>
                <a:spcPct val="90000"/>
              </a:lnSpc>
              <a:spcBef>
                <a:spcPts val="0"/>
              </a:spcBef>
              <a:spcAft>
                <a:spcPts val="0"/>
              </a:spcAft>
              <a:buSzPts val="4500"/>
              <a:buNone/>
              <a:defRPr sz="4500"/>
            </a:lvl1pPr>
            <a:lvl2pPr lvl="1" algn="ctr">
              <a:lnSpc>
                <a:spcPct val="90000"/>
              </a:lnSpc>
              <a:spcBef>
                <a:spcPts val="0"/>
              </a:spcBef>
              <a:spcAft>
                <a:spcPts val="0"/>
              </a:spcAft>
              <a:buSzPts val="4500"/>
              <a:buNone/>
              <a:defRPr sz="4500"/>
            </a:lvl2pPr>
            <a:lvl3pPr lvl="2" algn="ctr">
              <a:lnSpc>
                <a:spcPct val="90000"/>
              </a:lnSpc>
              <a:spcBef>
                <a:spcPts val="0"/>
              </a:spcBef>
              <a:spcAft>
                <a:spcPts val="0"/>
              </a:spcAft>
              <a:buSzPts val="4500"/>
              <a:buNone/>
              <a:defRPr sz="4500"/>
            </a:lvl3pPr>
            <a:lvl4pPr lvl="3" algn="ctr">
              <a:lnSpc>
                <a:spcPct val="90000"/>
              </a:lnSpc>
              <a:spcBef>
                <a:spcPts val="0"/>
              </a:spcBef>
              <a:spcAft>
                <a:spcPts val="0"/>
              </a:spcAft>
              <a:buSzPts val="4500"/>
              <a:buNone/>
              <a:defRPr sz="4500"/>
            </a:lvl4pPr>
            <a:lvl5pPr lvl="4" algn="ctr">
              <a:lnSpc>
                <a:spcPct val="90000"/>
              </a:lnSpc>
              <a:spcBef>
                <a:spcPts val="0"/>
              </a:spcBef>
              <a:spcAft>
                <a:spcPts val="0"/>
              </a:spcAft>
              <a:buSzPts val="4500"/>
              <a:buNone/>
              <a:defRPr sz="4500"/>
            </a:lvl5pPr>
            <a:lvl6pPr lvl="5" algn="ctr">
              <a:lnSpc>
                <a:spcPct val="90000"/>
              </a:lnSpc>
              <a:spcBef>
                <a:spcPts val="0"/>
              </a:spcBef>
              <a:spcAft>
                <a:spcPts val="0"/>
              </a:spcAft>
              <a:buSzPts val="4500"/>
              <a:buNone/>
              <a:defRPr sz="4500"/>
            </a:lvl6pPr>
            <a:lvl7pPr lvl="6" algn="ctr">
              <a:lnSpc>
                <a:spcPct val="90000"/>
              </a:lnSpc>
              <a:spcBef>
                <a:spcPts val="0"/>
              </a:spcBef>
              <a:spcAft>
                <a:spcPts val="0"/>
              </a:spcAft>
              <a:buSzPts val="4500"/>
              <a:buNone/>
              <a:defRPr sz="4500"/>
            </a:lvl7pPr>
            <a:lvl8pPr lvl="7" algn="ctr">
              <a:lnSpc>
                <a:spcPct val="90000"/>
              </a:lnSpc>
              <a:spcBef>
                <a:spcPts val="0"/>
              </a:spcBef>
              <a:spcAft>
                <a:spcPts val="0"/>
              </a:spcAft>
              <a:buSzPts val="4500"/>
              <a:buNone/>
              <a:defRPr sz="4500"/>
            </a:lvl8pPr>
            <a:lvl9pPr lvl="8" algn="ctr">
              <a:lnSpc>
                <a:spcPct val="90000"/>
              </a:lnSpc>
              <a:spcBef>
                <a:spcPts val="0"/>
              </a:spcBef>
              <a:spcAft>
                <a:spcPts val="0"/>
              </a:spcAft>
              <a:buSzPts val="4500"/>
              <a:buNone/>
              <a:defRPr sz="4500"/>
            </a:lvl9pPr>
          </a:lstStyle>
          <a:p/>
        </p:txBody>
      </p:sp>
      <p:sp>
        <p:nvSpPr>
          <p:cNvPr id="13" name="Google Shape;13;p3"/>
          <p:cNvSpPr txBox="1"/>
          <p:nvPr>
            <p:ph hasCustomPrompt="1" idx="2" type="title"/>
          </p:nvPr>
        </p:nvSpPr>
        <p:spPr>
          <a:xfrm>
            <a:off x="713225" y="1139100"/>
            <a:ext cx="2541900" cy="823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4800"/>
              <a:buFont typeface="Raleway ExtraBold"/>
              <a:buNone/>
              <a:defRPr sz="4800">
                <a:latin typeface="Raleway ExtraBold"/>
                <a:ea typeface="Raleway ExtraBold"/>
                <a:cs typeface="Raleway ExtraBold"/>
                <a:sym typeface="Raleway ExtraBold"/>
              </a:defRPr>
            </a:lvl1pPr>
            <a:lvl2pPr lvl="1" rtl="0" algn="ctr">
              <a:spcBef>
                <a:spcPts val="0"/>
              </a:spcBef>
              <a:spcAft>
                <a:spcPts val="0"/>
              </a:spcAft>
              <a:buSzPts val="4800"/>
              <a:buFont typeface="Raleway ExtraBold"/>
              <a:buNone/>
              <a:defRPr sz="4800">
                <a:latin typeface="Raleway ExtraBold"/>
                <a:ea typeface="Raleway ExtraBold"/>
                <a:cs typeface="Raleway ExtraBold"/>
                <a:sym typeface="Raleway ExtraBold"/>
              </a:defRPr>
            </a:lvl2pPr>
            <a:lvl3pPr lvl="2" rtl="0" algn="ctr">
              <a:spcBef>
                <a:spcPts val="0"/>
              </a:spcBef>
              <a:spcAft>
                <a:spcPts val="0"/>
              </a:spcAft>
              <a:buSzPts val="4800"/>
              <a:buFont typeface="Raleway ExtraBold"/>
              <a:buNone/>
              <a:defRPr sz="4800">
                <a:latin typeface="Raleway ExtraBold"/>
                <a:ea typeface="Raleway ExtraBold"/>
                <a:cs typeface="Raleway ExtraBold"/>
                <a:sym typeface="Raleway ExtraBold"/>
              </a:defRPr>
            </a:lvl3pPr>
            <a:lvl4pPr lvl="3" rtl="0" algn="ctr">
              <a:spcBef>
                <a:spcPts val="0"/>
              </a:spcBef>
              <a:spcAft>
                <a:spcPts val="0"/>
              </a:spcAft>
              <a:buSzPts val="4800"/>
              <a:buFont typeface="Raleway ExtraBold"/>
              <a:buNone/>
              <a:defRPr sz="4800">
                <a:latin typeface="Raleway ExtraBold"/>
                <a:ea typeface="Raleway ExtraBold"/>
                <a:cs typeface="Raleway ExtraBold"/>
                <a:sym typeface="Raleway ExtraBold"/>
              </a:defRPr>
            </a:lvl4pPr>
            <a:lvl5pPr lvl="4" rtl="0" algn="ctr">
              <a:spcBef>
                <a:spcPts val="0"/>
              </a:spcBef>
              <a:spcAft>
                <a:spcPts val="0"/>
              </a:spcAft>
              <a:buSzPts val="4800"/>
              <a:buFont typeface="Raleway ExtraBold"/>
              <a:buNone/>
              <a:defRPr sz="4800">
                <a:latin typeface="Raleway ExtraBold"/>
                <a:ea typeface="Raleway ExtraBold"/>
                <a:cs typeface="Raleway ExtraBold"/>
                <a:sym typeface="Raleway ExtraBold"/>
              </a:defRPr>
            </a:lvl5pPr>
            <a:lvl6pPr lvl="5" rtl="0" algn="ctr">
              <a:spcBef>
                <a:spcPts val="0"/>
              </a:spcBef>
              <a:spcAft>
                <a:spcPts val="0"/>
              </a:spcAft>
              <a:buSzPts val="4800"/>
              <a:buFont typeface="Raleway ExtraBold"/>
              <a:buNone/>
              <a:defRPr sz="4800">
                <a:latin typeface="Raleway ExtraBold"/>
                <a:ea typeface="Raleway ExtraBold"/>
                <a:cs typeface="Raleway ExtraBold"/>
                <a:sym typeface="Raleway ExtraBold"/>
              </a:defRPr>
            </a:lvl6pPr>
            <a:lvl7pPr lvl="6" rtl="0" algn="ctr">
              <a:spcBef>
                <a:spcPts val="0"/>
              </a:spcBef>
              <a:spcAft>
                <a:spcPts val="0"/>
              </a:spcAft>
              <a:buSzPts val="4800"/>
              <a:buFont typeface="Raleway ExtraBold"/>
              <a:buNone/>
              <a:defRPr sz="4800">
                <a:latin typeface="Raleway ExtraBold"/>
                <a:ea typeface="Raleway ExtraBold"/>
                <a:cs typeface="Raleway ExtraBold"/>
                <a:sym typeface="Raleway ExtraBold"/>
              </a:defRPr>
            </a:lvl7pPr>
            <a:lvl8pPr lvl="7" rtl="0" algn="ctr">
              <a:spcBef>
                <a:spcPts val="0"/>
              </a:spcBef>
              <a:spcAft>
                <a:spcPts val="0"/>
              </a:spcAft>
              <a:buSzPts val="4800"/>
              <a:buFont typeface="Raleway ExtraBold"/>
              <a:buNone/>
              <a:defRPr sz="4800">
                <a:latin typeface="Raleway ExtraBold"/>
                <a:ea typeface="Raleway ExtraBold"/>
                <a:cs typeface="Raleway ExtraBold"/>
                <a:sym typeface="Raleway ExtraBold"/>
              </a:defRPr>
            </a:lvl8pPr>
            <a:lvl9pPr lvl="8" rtl="0" algn="ctr">
              <a:spcBef>
                <a:spcPts val="0"/>
              </a:spcBef>
              <a:spcAft>
                <a:spcPts val="0"/>
              </a:spcAft>
              <a:buSzPts val="4800"/>
              <a:buFont typeface="Raleway ExtraBold"/>
              <a:buNone/>
              <a:defRPr sz="4800">
                <a:latin typeface="Raleway ExtraBold"/>
                <a:ea typeface="Raleway ExtraBold"/>
                <a:cs typeface="Raleway ExtraBold"/>
                <a:sym typeface="Raleway ExtraBold"/>
              </a:defRPr>
            </a:lvl9pPr>
          </a:lstStyle>
          <a:p>
            <a:r>
              <a:t>xx%</a:t>
            </a:r>
          </a:p>
        </p:txBody>
      </p:sp>
      <p:sp>
        <p:nvSpPr>
          <p:cNvPr id="14" name="Google Shape;14;p3"/>
          <p:cNvSpPr txBox="1"/>
          <p:nvPr>
            <p:ph idx="1" type="subTitle"/>
          </p:nvPr>
        </p:nvSpPr>
        <p:spPr>
          <a:xfrm>
            <a:off x="713225" y="3654975"/>
            <a:ext cx="2541900" cy="69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700"/>
              <a:buNone/>
              <a:defRPr sz="1700"/>
            </a:lvl1pPr>
            <a:lvl2pPr lvl="1" rtl="0" algn="ctr">
              <a:lnSpc>
                <a:spcPct val="100000"/>
              </a:lnSpc>
              <a:spcBef>
                <a:spcPts val="0"/>
              </a:spcBef>
              <a:spcAft>
                <a:spcPts val="0"/>
              </a:spcAft>
              <a:buSzPts val="1700"/>
              <a:buNone/>
              <a:defRPr sz="1700"/>
            </a:lvl2pPr>
            <a:lvl3pPr lvl="2" rtl="0" algn="ctr">
              <a:lnSpc>
                <a:spcPct val="100000"/>
              </a:lnSpc>
              <a:spcBef>
                <a:spcPts val="0"/>
              </a:spcBef>
              <a:spcAft>
                <a:spcPts val="0"/>
              </a:spcAft>
              <a:buSzPts val="1700"/>
              <a:buNone/>
              <a:defRPr sz="1700"/>
            </a:lvl3pPr>
            <a:lvl4pPr lvl="3" rtl="0" algn="ctr">
              <a:lnSpc>
                <a:spcPct val="100000"/>
              </a:lnSpc>
              <a:spcBef>
                <a:spcPts val="0"/>
              </a:spcBef>
              <a:spcAft>
                <a:spcPts val="0"/>
              </a:spcAft>
              <a:buSzPts val="1700"/>
              <a:buNone/>
              <a:defRPr sz="1700"/>
            </a:lvl4pPr>
            <a:lvl5pPr lvl="4" rtl="0" algn="ctr">
              <a:lnSpc>
                <a:spcPct val="100000"/>
              </a:lnSpc>
              <a:spcBef>
                <a:spcPts val="0"/>
              </a:spcBef>
              <a:spcAft>
                <a:spcPts val="0"/>
              </a:spcAft>
              <a:buSzPts val="1700"/>
              <a:buNone/>
              <a:defRPr sz="1700"/>
            </a:lvl5pPr>
            <a:lvl6pPr lvl="5" rtl="0" algn="ctr">
              <a:lnSpc>
                <a:spcPct val="100000"/>
              </a:lnSpc>
              <a:spcBef>
                <a:spcPts val="0"/>
              </a:spcBef>
              <a:spcAft>
                <a:spcPts val="0"/>
              </a:spcAft>
              <a:buSzPts val="1700"/>
              <a:buNone/>
              <a:defRPr sz="1700"/>
            </a:lvl6pPr>
            <a:lvl7pPr lvl="6" rtl="0" algn="ctr">
              <a:lnSpc>
                <a:spcPct val="100000"/>
              </a:lnSpc>
              <a:spcBef>
                <a:spcPts val="0"/>
              </a:spcBef>
              <a:spcAft>
                <a:spcPts val="0"/>
              </a:spcAft>
              <a:buSzPts val="1700"/>
              <a:buNone/>
              <a:defRPr sz="1700"/>
            </a:lvl7pPr>
            <a:lvl8pPr lvl="7" rtl="0" algn="ctr">
              <a:lnSpc>
                <a:spcPct val="100000"/>
              </a:lnSpc>
              <a:spcBef>
                <a:spcPts val="0"/>
              </a:spcBef>
              <a:spcAft>
                <a:spcPts val="0"/>
              </a:spcAft>
              <a:buSzPts val="1700"/>
              <a:buNone/>
              <a:defRPr sz="1700"/>
            </a:lvl8pPr>
            <a:lvl9pPr lvl="8" rtl="0" algn="ctr">
              <a:lnSpc>
                <a:spcPct val="100000"/>
              </a:lnSpc>
              <a:spcBef>
                <a:spcPts val="0"/>
              </a:spcBef>
              <a:spcAft>
                <a:spcPts val="0"/>
              </a:spcAft>
              <a:buSzPts val="1700"/>
              <a:buNone/>
              <a:defRPr sz="1700"/>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5" name="Shape 15"/>
        <p:cNvGrpSpPr/>
        <p:nvPr/>
      </p:nvGrpSpPr>
      <p:grpSpPr>
        <a:xfrm>
          <a:off x="0" y="0"/>
          <a:ext cx="0" cy="0"/>
          <a:chOff x="0" y="0"/>
          <a:chExt cx="0" cy="0"/>
        </a:xfrm>
      </p:grpSpPr>
      <p:sp>
        <p:nvSpPr>
          <p:cNvPr id="16" name="Google Shape;16;p4"/>
          <p:cNvSpPr txBox="1"/>
          <p:nvPr>
            <p:ph type="title"/>
          </p:nvPr>
        </p:nvSpPr>
        <p:spPr>
          <a:xfrm>
            <a:off x="713225" y="539525"/>
            <a:ext cx="7717500" cy="4782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7" name="Google Shape;17;p4"/>
          <p:cNvSpPr txBox="1"/>
          <p:nvPr>
            <p:ph idx="1" type="body"/>
          </p:nvPr>
        </p:nvSpPr>
        <p:spPr>
          <a:xfrm>
            <a:off x="713225" y="1221200"/>
            <a:ext cx="7717500" cy="3378300"/>
          </a:xfrm>
          <a:prstGeom prst="rect">
            <a:avLst/>
          </a:prstGeom>
        </p:spPr>
        <p:txBody>
          <a:bodyPr anchorCtr="0" anchor="t" bIns="91425" lIns="91425" spcFirstLastPara="1" rIns="91425" wrap="square" tIns="91425">
            <a:noAutofit/>
          </a:bodyPr>
          <a:lstStyle>
            <a:lvl1pPr indent="-304800" lvl="0" marL="457200">
              <a:lnSpc>
                <a:spcPct val="100000"/>
              </a:lnSpc>
              <a:spcBef>
                <a:spcPts val="0"/>
              </a:spcBef>
              <a:spcAft>
                <a:spcPts val="0"/>
              </a:spcAft>
              <a:buSzPts val="1200"/>
              <a:buAutoNum type="arabicPeriod"/>
              <a:defRPr sz="1200"/>
            </a:lvl1pPr>
            <a:lvl2pPr indent="-317500" lvl="1" marL="914400">
              <a:spcBef>
                <a:spcPts val="0"/>
              </a:spcBef>
              <a:spcAft>
                <a:spcPts val="0"/>
              </a:spcAft>
              <a:buClr>
                <a:srgbClr val="434343"/>
              </a:buClr>
              <a:buSzPts val="1400"/>
              <a:buFont typeface="Roboto Condensed Light"/>
              <a:buAutoNum type="alphaLcPeriod"/>
              <a:defRPr/>
            </a:lvl2pPr>
            <a:lvl3pPr indent="-317500" lvl="2" marL="1371600">
              <a:spcBef>
                <a:spcPts val="1600"/>
              </a:spcBef>
              <a:spcAft>
                <a:spcPts val="0"/>
              </a:spcAft>
              <a:buClr>
                <a:srgbClr val="434343"/>
              </a:buClr>
              <a:buSzPts val="1400"/>
              <a:buFont typeface="Roboto Condensed Light"/>
              <a:buAutoNum type="romanLcPeriod"/>
              <a:defRPr/>
            </a:lvl3pPr>
            <a:lvl4pPr indent="-317500" lvl="3" marL="1828800">
              <a:spcBef>
                <a:spcPts val="1600"/>
              </a:spcBef>
              <a:spcAft>
                <a:spcPts val="0"/>
              </a:spcAft>
              <a:buClr>
                <a:srgbClr val="434343"/>
              </a:buClr>
              <a:buSzPts val="1400"/>
              <a:buFont typeface="Roboto Condensed Light"/>
              <a:buAutoNum type="arabicPeriod"/>
              <a:defRPr/>
            </a:lvl4pPr>
            <a:lvl5pPr indent="-317500" lvl="4" marL="2286000">
              <a:spcBef>
                <a:spcPts val="1600"/>
              </a:spcBef>
              <a:spcAft>
                <a:spcPts val="0"/>
              </a:spcAft>
              <a:buClr>
                <a:srgbClr val="434343"/>
              </a:buClr>
              <a:buSzPts val="1400"/>
              <a:buFont typeface="Roboto Condensed Light"/>
              <a:buAutoNum type="alphaLcPeriod"/>
              <a:defRPr/>
            </a:lvl5pPr>
            <a:lvl6pPr indent="-317500" lvl="5" marL="2743200">
              <a:spcBef>
                <a:spcPts val="1600"/>
              </a:spcBef>
              <a:spcAft>
                <a:spcPts val="0"/>
              </a:spcAft>
              <a:buClr>
                <a:srgbClr val="434343"/>
              </a:buClr>
              <a:buSzPts val="1400"/>
              <a:buFont typeface="Roboto Condensed Light"/>
              <a:buAutoNum type="romanLcPeriod"/>
              <a:defRPr/>
            </a:lvl6pPr>
            <a:lvl7pPr indent="-317500" lvl="6" marL="3200400">
              <a:spcBef>
                <a:spcPts val="1600"/>
              </a:spcBef>
              <a:spcAft>
                <a:spcPts val="0"/>
              </a:spcAft>
              <a:buClr>
                <a:srgbClr val="434343"/>
              </a:buClr>
              <a:buSzPts val="1400"/>
              <a:buFont typeface="Roboto Condensed Light"/>
              <a:buAutoNum type="arabicPeriod"/>
              <a:defRPr/>
            </a:lvl7pPr>
            <a:lvl8pPr indent="-317500" lvl="7" marL="3657600">
              <a:spcBef>
                <a:spcPts val="1600"/>
              </a:spcBef>
              <a:spcAft>
                <a:spcPts val="0"/>
              </a:spcAft>
              <a:buClr>
                <a:srgbClr val="434343"/>
              </a:buClr>
              <a:buSzPts val="1400"/>
              <a:buFont typeface="Roboto Condensed Light"/>
              <a:buAutoNum type="alphaLcPeriod"/>
              <a:defRPr/>
            </a:lvl8pPr>
            <a:lvl9pPr indent="-317500" lvl="8" marL="4114800">
              <a:spcBef>
                <a:spcPts val="1600"/>
              </a:spcBef>
              <a:spcAft>
                <a:spcPts val="1600"/>
              </a:spcAft>
              <a:buClr>
                <a:srgbClr val="434343"/>
              </a:buClr>
              <a:buSzPts val="1400"/>
              <a:buFont typeface="Roboto Condensed Light"/>
              <a:buAutoNum type="romanLcPeriod"/>
              <a:defRPr/>
            </a:lvl9pPr>
          </a:lstStyle>
          <a:p/>
        </p:txBody>
      </p:sp>
      <p:sp>
        <p:nvSpPr>
          <p:cNvPr id="18" name="Google Shape;18;p4"/>
          <p:cNvSpPr/>
          <p:nvPr/>
        </p:nvSpPr>
        <p:spPr>
          <a:xfrm>
            <a:off x="6432637" y="-206173"/>
            <a:ext cx="1635934" cy="412339"/>
          </a:xfrm>
          <a:custGeom>
            <a:rect b="b" l="l" r="r" t="t"/>
            <a:pathLst>
              <a:path extrusionOk="0" h="9615" w="38147">
                <a:moveTo>
                  <a:pt x="19344" y="1"/>
                </a:moveTo>
                <a:cubicBezTo>
                  <a:pt x="18349" y="1"/>
                  <a:pt x="17388" y="683"/>
                  <a:pt x="16941" y="1596"/>
                </a:cubicBezTo>
                <a:cubicBezTo>
                  <a:pt x="16570" y="2361"/>
                  <a:pt x="16524" y="3334"/>
                  <a:pt x="16686" y="4238"/>
                </a:cubicBezTo>
                <a:cubicBezTo>
                  <a:pt x="16408" y="3635"/>
                  <a:pt x="15968" y="3149"/>
                  <a:pt x="15389" y="2871"/>
                </a:cubicBezTo>
                <a:cubicBezTo>
                  <a:pt x="15069" y="2723"/>
                  <a:pt x="14715" y="2651"/>
                  <a:pt x="14361" y="2651"/>
                </a:cubicBezTo>
                <a:cubicBezTo>
                  <a:pt x="13713" y="2651"/>
                  <a:pt x="13065" y="2893"/>
                  <a:pt x="12631" y="3357"/>
                </a:cubicBezTo>
                <a:cubicBezTo>
                  <a:pt x="12005" y="4029"/>
                  <a:pt x="11889" y="5142"/>
                  <a:pt x="12376" y="5930"/>
                </a:cubicBezTo>
                <a:cubicBezTo>
                  <a:pt x="12081" y="5568"/>
                  <a:pt x="11616" y="5439"/>
                  <a:pt x="11119" y="5439"/>
                </a:cubicBezTo>
                <a:cubicBezTo>
                  <a:pt x="10757" y="5439"/>
                  <a:pt x="10377" y="5508"/>
                  <a:pt x="10035" y="5605"/>
                </a:cubicBezTo>
                <a:cubicBezTo>
                  <a:pt x="9154" y="5837"/>
                  <a:pt x="8691" y="6764"/>
                  <a:pt x="8691" y="7691"/>
                </a:cubicBezTo>
                <a:cubicBezTo>
                  <a:pt x="7864" y="7378"/>
                  <a:pt x="6980" y="7231"/>
                  <a:pt x="6086" y="7231"/>
                </a:cubicBezTo>
                <a:cubicBezTo>
                  <a:pt x="3873" y="7231"/>
                  <a:pt x="1601" y="8129"/>
                  <a:pt x="0" y="9615"/>
                </a:cubicBezTo>
                <a:lnTo>
                  <a:pt x="38147" y="9615"/>
                </a:lnTo>
                <a:cubicBezTo>
                  <a:pt x="36988" y="8479"/>
                  <a:pt x="35829" y="7343"/>
                  <a:pt x="34485" y="6440"/>
                </a:cubicBezTo>
                <a:cubicBezTo>
                  <a:pt x="33118" y="5559"/>
                  <a:pt x="31565" y="4910"/>
                  <a:pt x="29943" y="4864"/>
                </a:cubicBezTo>
                <a:cubicBezTo>
                  <a:pt x="29895" y="4862"/>
                  <a:pt x="29847" y="4862"/>
                  <a:pt x="29798" y="4862"/>
                </a:cubicBezTo>
                <a:cubicBezTo>
                  <a:pt x="28217" y="4862"/>
                  <a:pt x="26530" y="5597"/>
                  <a:pt x="25562" y="6834"/>
                </a:cubicBezTo>
                <a:cubicBezTo>
                  <a:pt x="25586" y="6301"/>
                  <a:pt x="25632" y="5768"/>
                  <a:pt x="25539" y="5234"/>
                </a:cubicBezTo>
                <a:cubicBezTo>
                  <a:pt x="25447" y="4725"/>
                  <a:pt x="25168" y="4215"/>
                  <a:pt x="24728" y="3913"/>
                </a:cubicBezTo>
                <a:cubicBezTo>
                  <a:pt x="24476" y="3745"/>
                  <a:pt x="24176" y="3668"/>
                  <a:pt x="23872" y="3668"/>
                </a:cubicBezTo>
                <a:cubicBezTo>
                  <a:pt x="23505" y="3668"/>
                  <a:pt x="23132" y="3780"/>
                  <a:pt x="22828" y="3983"/>
                </a:cubicBezTo>
                <a:cubicBezTo>
                  <a:pt x="22272" y="4377"/>
                  <a:pt x="22086" y="4980"/>
                  <a:pt x="21947" y="5652"/>
                </a:cubicBezTo>
                <a:cubicBezTo>
                  <a:pt x="22063" y="4539"/>
                  <a:pt x="22202" y="3427"/>
                  <a:pt x="21924" y="2338"/>
                </a:cubicBezTo>
                <a:cubicBezTo>
                  <a:pt x="21646" y="1272"/>
                  <a:pt x="20858" y="252"/>
                  <a:pt x="19769" y="43"/>
                </a:cubicBezTo>
                <a:cubicBezTo>
                  <a:pt x="19627" y="14"/>
                  <a:pt x="19485" y="1"/>
                  <a:pt x="19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4"/>
          <p:cNvSpPr/>
          <p:nvPr/>
        </p:nvSpPr>
        <p:spPr>
          <a:xfrm flipH="1">
            <a:off x="7596100" y="2368616"/>
            <a:ext cx="1091120" cy="467106"/>
          </a:xfrm>
          <a:custGeom>
            <a:rect b="b" l="l" r="r" t="t"/>
            <a:pathLst>
              <a:path extrusionOk="0" h="9690" w="22635">
                <a:moveTo>
                  <a:pt x="8401" y="0"/>
                </a:moveTo>
                <a:cubicBezTo>
                  <a:pt x="7251" y="0"/>
                  <a:pt x="6096" y="503"/>
                  <a:pt x="5366" y="1397"/>
                </a:cubicBezTo>
                <a:cubicBezTo>
                  <a:pt x="4358" y="2600"/>
                  <a:pt x="4228" y="4487"/>
                  <a:pt x="5074" y="5852"/>
                </a:cubicBezTo>
                <a:cubicBezTo>
                  <a:pt x="4841" y="5745"/>
                  <a:pt x="4598" y="5697"/>
                  <a:pt x="4351" y="5697"/>
                </a:cubicBezTo>
                <a:cubicBezTo>
                  <a:pt x="4150" y="5697"/>
                  <a:pt x="3945" y="5729"/>
                  <a:pt x="3740" y="5787"/>
                </a:cubicBezTo>
                <a:cubicBezTo>
                  <a:pt x="3285" y="5885"/>
                  <a:pt x="2895" y="6210"/>
                  <a:pt x="2732" y="6665"/>
                </a:cubicBezTo>
                <a:cubicBezTo>
                  <a:pt x="2602" y="7088"/>
                  <a:pt x="2700" y="7608"/>
                  <a:pt x="3025" y="7934"/>
                </a:cubicBezTo>
                <a:cubicBezTo>
                  <a:pt x="1952" y="8096"/>
                  <a:pt x="651" y="8812"/>
                  <a:pt x="1" y="9690"/>
                </a:cubicBezTo>
                <a:lnTo>
                  <a:pt x="22634" y="9690"/>
                </a:lnTo>
                <a:cubicBezTo>
                  <a:pt x="21236" y="9202"/>
                  <a:pt x="19870" y="8584"/>
                  <a:pt x="18472" y="8096"/>
                </a:cubicBezTo>
                <a:cubicBezTo>
                  <a:pt x="19025" y="7738"/>
                  <a:pt x="19155" y="6926"/>
                  <a:pt x="18862" y="6373"/>
                </a:cubicBezTo>
                <a:cubicBezTo>
                  <a:pt x="18553" y="5848"/>
                  <a:pt x="17951" y="5557"/>
                  <a:pt x="17362" y="5557"/>
                </a:cubicBezTo>
                <a:cubicBezTo>
                  <a:pt x="17331" y="5557"/>
                  <a:pt x="17300" y="5558"/>
                  <a:pt x="17268" y="5560"/>
                </a:cubicBezTo>
                <a:cubicBezTo>
                  <a:pt x="16618" y="5592"/>
                  <a:pt x="16033" y="5917"/>
                  <a:pt x="15577" y="6373"/>
                </a:cubicBezTo>
                <a:cubicBezTo>
                  <a:pt x="15903" y="5657"/>
                  <a:pt x="16163" y="5039"/>
                  <a:pt x="16130" y="4259"/>
                </a:cubicBezTo>
                <a:cubicBezTo>
                  <a:pt x="16098" y="3478"/>
                  <a:pt x="15610" y="2665"/>
                  <a:pt x="14862" y="2503"/>
                </a:cubicBezTo>
                <a:cubicBezTo>
                  <a:pt x="14756" y="2475"/>
                  <a:pt x="14648" y="2462"/>
                  <a:pt x="14538" y="2462"/>
                </a:cubicBezTo>
                <a:cubicBezTo>
                  <a:pt x="14141" y="2462"/>
                  <a:pt x="13730" y="2631"/>
                  <a:pt x="13399" y="2861"/>
                </a:cubicBezTo>
                <a:cubicBezTo>
                  <a:pt x="12976" y="3186"/>
                  <a:pt x="12651" y="3609"/>
                  <a:pt x="12358" y="4031"/>
                </a:cubicBezTo>
                <a:cubicBezTo>
                  <a:pt x="12391" y="2438"/>
                  <a:pt x="11187" y="779"/>
                  <a:pt x="9691" y="226"/>
                </a:cubicBezTo>
                <a:cubicBezTo>
                  <a:pt x="9278" y="74"/>
                  <a:pt x="8840" y="0"/>
                  <a:pt x="8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4"/>
          <p:cNvSpPr/>
          <p:nvPr/>
        </p:nvSpPr>
        <p:spPr>
          <a:xfrm flipH="1" rot="148456">
            <a:off x="-221927" y="835299"/>
            <a:ext cx="9539110" cy="580575"/>
          </a:xfrm>
          <a:custGeom>
            <a:rect b="b" l="l" r="r" t="t"/>
            <a:pathLst>
              <a:path extrusionOk="0" h="12108" w="103275">
                <a:moveTo>
                  <a:pt x="103091" y="0"/>
                </a:moveTo>
                <a:cubicBezTo>
                  <a:pt x="96474" y="6398"/>
                  <a:pt x="86756" y="8556"/>
                  <a:pt x="77501" y="8556"/>
                </a:cubicBezTo>
                <a:cubicBezTo>
                  <a:pt x="77328" y="8556"/>
                  <a:pt x="77155" y="8555"/>
                  <a:pt x="76982" y="8554"/>
                </a:cubicBezTo>
                <a:cubicBezTo>
                  <a:pt x="67594" y="8493"/>
                  <a:pt x="58307" y="6538"/>
                  <a:pt x="48898" y="6212"/>
                </a:cubicBezTo>
                <a:cubicBezTo>
                  <a:pt x="47495" y="6164"/>
                  <a:pt x="46090" y="6153"/>
                  <a:pt x="44685" y="6153"/>
                </a:cubicBezTo>
                <a:cubicBezTo>
                  <a:pt x="43635" y="6153"/>
                  <a:pt x="42584" y="6159"/>
                  <a:pt x="41534" y="6159"/>
                </a:cubicBezTo>
                <a:cubicBezTo>
                  <a:pt x="38630" y="6159"/>
                  <a:pt x="35731" y="6115"/>
                  <a:pt x="32850" y="5784"/>
                </a:cubicBezTo>
                <a:cubicBezTo>
                  <a:pt x="27311" y="5132"/>
                  <a:pt x="21934" y="3442"/>
                  <a:pt x="16435" y="2485"/>
                </a:cubicBezTo>
                <a:cubicBezTo>
                  <a:pt x="14172" y="2099"/>
                  <a:pt x="11846" y="1848"/>
                  <a:pt x="9540" y="1848"/>
                </a:cubicBezTo>
                <a:cubicBezTo>
                  <a:pt x="6243" y="1848"/>
                  <a:pt x="2984" y="2361"/>
                  <a:pt x="0" y="3727"/>
                </a:cubicBezTo>
                <a:cubicBezTo>
                  <a:pt x="326" y="5173"/>
                  <a:pt x="591" y="6660"/>
                  <a:pt x="917" y="8106"/>
                </a:cubicBezTo>
                <a:cubicBezTo>
                  <a:pt x="3209" y="4916"/>
                  <a:pt x="7255" y="3644"/>
                  <a:pt x="11276" y="3644"/>
                </a:cubicBezTo>
                <a:cubicBezTo>
                  <a:pt x="12365" y="3644"/>
                  <a:pt x="13451" y="3737"/>
                  <a:pt x="14501" y="3910"/>
                </a:cubicBezTo>
                <a:cubicBezTo>
                  <a:pt x="19429" y="4725"/>
                  <a:pt x="24032" y="6904"/>
                  <a:pt x="28960" y="7821"/>
                </a:cubicBezTo>
                <a:cubicBezTo>
                  <a:pt x="31310" y="8254"/>
                  <a:pt x="33684" y="8388"/>
                  <a:pt x="36069" y="8388"/>
                </a:cubicBezTo>
                <a:cubicBezTo>
                  <a:pt x="39940" y="8388"/>
                  <a:pt x="43841" y="8035"/>
                  <a:pt x="47719" y="8035"/>
                </a:cubicBezTo>
                <a:cubicBezTo>
                  <a:pt x="48078" y="8035"/>
                  <a:pt x="48437" y="8038"/>
                  <a:pt x="48796" y="8045"/>
                </a:cubicBezTo>
                <a:cubicBezTo>
                  <a:pt x="58246" y="8228"/>
                  <a:pt x="67451" y="10937"/>
                  <a:pt x="76860" y="11812"/>
                </a:cubicBezTo>
                <a:cubicBezTo>
                  <a:pt x="78807" y="11998"/>
                  <a:pt x="80784" y="12107"/>
                  <a:pt x="82756" y="12107"/>
                </a:cubicBezTo>
                <a:cubicBezTo>
                  <a:pt x="90318" y="12107"/>
                  <a:pt x="97815" y="10497"/>
                  <a:pt x="103274" y="5377"/>
                </a:cubicBezTo>
                <a:cubicBezTo>
                  <a:pt x="103193" y="3585"/>
                  <a:pt x="103172" y="1792"/>
                  <a:pt x="103091" y="0"/>
                </a:cubicBezTo>
                <a:close/>
              </a:path>
            </a:pathLst>
          </a:custGeom>
          <a:solidFill>
            <a:srgbClr val="000000">
              <a:alpha val="6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4"/>
          <p:cNvSpPr/>
          <p:nvPr/>
        </p:nvSpPr>
        <p:spPr>
          <a:xfrm>
            <a:off x="-418300" y="893361"/>
            <a:ext cx="1241392" cy="343595"/>
          </a:xfrm>
          <a:custGeom>
            <a:rect b="b" l="l" r="r" t="t"/>
            <a:pathLst>
              <a:path extrusionOk="0" h="8012" w="28947">
                <a:moveTo>
                  <a:pt x="14537" y="0"/>
                </a:moveTo>
                <a:cubicBezTo>
                  <a:pt x="14052" y="0"/>
                  <a:pt x="13573" y="124"/>
                  <a:pt x="13164" y="387"/>
                </a:cubicBezTo>
                <a:cubicBezTo>
                  <a:pt x="12191" y="1036"/>
                  <a:pt x="11820" y="2473"/>
                  <a:pt x="12469" y="3446"/>
                </a:cubicBezTo>
                <a:cubicBezTo>
                  <a:pt x="11675" y="2858"/>
                  <a:pt x="10769" y="2608"/>
                  <a:pt x="9835" y="2608"/>
                </a:cubicBezTo>
                <a:cubicBezTo>
                  <a:pt x="9078" y="2608"/>
                  <a:pt x="8303" y="2772"/>
                  <a:pt x="7556" y="3052"/>
                </a:cubicBezTo>
                <a:cubicBezTo>
                  <a:pt x="6884" y="3307"/>
                  <a:pt x="6235" y="3725"/>
                  <a:pt x="5864" y="4327"/>
                </a:cubicBezTo>
                <a:cubicBezTo>
                  <a:pt x="5493" y="4953"/>
                  <a:pt x="5424" y="5810"/>
                  <a:pt x="5864" y="6390"/>
                </a:cubicBezTo>
                <a:cubicBezTo>
                  <a:pt x="5221" y="5991"/>
                  <a:pt x="4466" y="5796"/>
                  <a:pt x="3714" y="5796"/>
                </a:cubicBezTo>
                <a:cubicBezTo>
                  <a:pt x="3328" y="5796"/>
                  <a:pt x="2942" y="5847"/>
                  <a:pt x="2573" y="5949"/>
                </a:cubicBezTo>
                <a:cubicBezTo>
                  <a:pt x="1484" y="6274"/>
                  <a:pt x="534" y="7015"/>
                  <a:pt x="1" y="8012"/>
                </a:cubicBezTo>
                <a:lnTo>
                  <a:pt x="28946" y="8012"/>
                </a:lnTo>
                <a:cubicBezTo>
                  <a:pt x="27950" y="6992"/>
                  <a:pt x="26907" y="5949"/>
                  <a:pt x="25609" y="5347"/>
                </a:cubicBezTo>
                <a:cubicBezTo>
                  <a:pt x="25021" y="5063"/>
                  <a:pt x="24324" y="4913"/>
                  <a:pt x="23632" y="4913"/>
                </a:cubicBezTo>
                <a:cubicBezTo>
                  <a:pt x="22796" y="4913"/>
                  <a:pt x="21966" y="5133"/>
                  <a:pt x="21345" y="5602"/>
                </a:cubicBezTo>
                <a:cubicBezTo>
                  <a:pt x="21484" y="4675"/>
                  <a:pt x="20974" y="3701"/>
                  <a:pt x="20140" y="3307"/>
                </a:cubicBezTo>
                <a:cubicBezTo>
                  <a:pt x="19850" y="3171"/>
                  <a:pt x="19524" y="3104"/>
                  <a:pt x="19196" y="3104"/>
                </a:cubicBezTo>
                <a:cubicBezTo>
                  <a:pt x="18578" y="3104"/>
                  <a:pt x="17953" y="3340"/>
                  <a:pt x="17544" y="3794"/>
                </a:cubicBezTo>
                <a:cubicBezTo>
                  <a:pt x="17683" y="2635"/>
                  <a:pt x="17289" y="1407"/>
                  <a:pt x="16409" y="665"/>
                </a:cubicBezTo>
                <a:cubicBezTo>
                  <a:pt x="15885" y="236"/>
                  <a:pt x="15205" y="0"/>
                  <a:pt x="1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 name="Google Shape;22;p4"/>
          <p:cNvGrpSpPr/>
          <p:nvPr/>
        </p:nvGrpSpPr>
        <p:grpSpPr>
          <a:xfrm>
            <a:off x="-304797" y="3825158"/>
            <a:ext cx="9448708" cy="1318697"/>
            <a:chOff x="-304797" y="3825158"/>
            <a:chExt cx="9448708" cy="1318697"/>
          </a:xfrm>
        </p:grpSpPr>
        <p:sp>
          <p:nvSpPr>
            <p:cNvPr id="23" name="Google Shape;23;p4"/>
            <p:cNvSpPr/>
            <p:nvPr/>
          </p:nvSpPr>
          <p:spPr>
            <a:xfrm flipH="1">
              <a:off x="-304797" y="4280901"/>
              <a:ext cx="1006995" cy="627068"/>
            </a:xfrm>
            <a:custGeom>
              <a:rect b="b" l="l" r="r" t="t"/>
              <a:pathLst>
                <a:path extrusionOk="0" h="9119" w="14644">
                  <a:moveTo>
                    <a:pt x="7694" y="1"/>
                  </a:moveTo>
                  <a:cubicBezTo>
                    <a:pt x="7621" y="1"/>
                    <a:pt x="7548" y="6"/>
                    <a:pt x="7475" y="15"/>
                  </a:cubicBezTo>
                  <a:cubicBezTo>
                    <a:pt x="6395" y="158"/>
                    <a:pt x="5703" y="1319"/>
                    <a:pt x="5703" y="2398"/>
                  </a:cubicBezTo>
                  <a:cubicBezTo>
                    <a:pt x="5703" y="3274"/>
                    <a:pt x="5968" y="4048"/>
                    <a:pt x="6334" y="4842"/>
                  </a:cubicBezTo>
                  <a:cubicBezTo>
                    <a:pt x="6125" y="4619"/>
                    <a:pt x="5831" y="4492"/>
                    <a:pt x="5542" y="4492"/>
                  </a:cubicBezTo>
                  <a:cubicBezTo>
                    <a:pt x="5408" y="4492"/>
                    <a:pt x="5275" y="4519"/>
                    <a:pt x="5153" y="4577"/>
                  </a:cubicBezTo>
                  <a:cubicBezTo>
                    <a:pt x="4762" y="5022"/>
                    <a:pt x="4572" y="5544"/>
                    <a:pt x="4693" y="6090"/>
                  </a:cubicBezTo>
                  <a:lnTo>
                    <a:pt x="4693" y="6090"/>
                  </a:lnTo>
                  <a:cubicBezTo>
                    <a:pt x="4412" y="5270"/>
                    <a:pt x="3834" y="4545"/>
                    <a:pt x="3035" y="4211"/>
                  </a:cubicBezTo>
                  <a:cubicBezTo>
                    <a:pt x="2758" y="4092"/>
                    <a:pt x="2454" y="4033"/>
                    <a:pt x="2150" y="4033"/>
                  </a:cubicBezTo>
                  <a:cubicBezTo>
                    <a:pt x="1513" y="4033"/>
                    <a:pt x="875" y="4291"/>
                    <a:pt x="489" y="4801"/>
                  </a:cubicBezTo>
                  <a:cubicBezTo>
                    <a:pt x="0" y="5453"/>
                    <a:pt x="0" y="6370"/>
                    <a:pt x="245" y="7164"/>
                  </a:cubicBezTo>
                  <a:cubicBezTo>
                    <a:pt x="469" y="7897"/>
                    <a:pt x="876" y="8569"/>
                    <a:pt x="1446" y="9119"/>
                  </a:cubicBezTo>
                  <a:lnTo>
                    <a:pt x="13951" y="9119"/>
                  </a:lnTo>
                  <a:cubicBezTo>
                    <a:pt x="14277" y="8426"/>
                    <a:pt x="14480" y="7693"/>
                    <a:pt x="14562" y="6940"/>
                  </a:cubicBezTo>
                  <a:cubicBezTo>
                    <a:pt x="14643" y="6308"/>
                    <a:pt x="14623" y="5616"/>
                    <a:pt x="14338" y="5046"/>
                  </a:cubicBezTo>
                  <a:cubicBezTo>
                    <a:pt x="14073" y="4455"/>
                    <a:pt x="13503" y="3987"/>
                    <a:pt x="12851" y="3966"/>
                  </a:cubicBezTo>
                  <a:cubicBezTo>
                    <a:pt x="12362" y="3966"/>
                    <a:pt x="11894" y="4272"/>
                    <a:pt x="11731" y="4720"/>
                  </a:cubicBezTo>
                  <a:cubicBezTo>
                    <a:pt x="11690" y="4211"/>
                    <a:pt x="11283" y="3722"/>
                    <a:pt x="10774" y="3661"/>
                  </a:cubicBezTo>
                  <a:cubicBezTo>
                    <a:pt x="10746" y="3658"/>
                    <a:pt x="10718" y="3657"/>
                    <a:pt x="10691" y="3657"/>
                  </a:cubicBezTo>
                  <a:cubicBezTo>
                    <a:pt x="10317" y="3657"/>
                    <a:pt x="9987" y="3909"/>
                    <a:pt x="9817" y="4231"/>
                  </a:cubicBezTo>
                  <a:cubicBezTo>
                    <a:pt x="9939" y="3417"/>
                    <a:pt x="10020" y="2602"/>
                    <a:pt x="9776" y="1808"/>
                  </a:cubicBezTo>
                  <a:cubicBezTo>
                    <a:pt x="9511" y="860"/>
                    <a:pt x="8663" y="1"/>
                    <a:pt x="76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4"/>
            <p:cNvSpPr/>
            <p:nvPr/>
          </p:nvSpPr>
          <p:spPr>
            <a:xfrm flipH="1">
              <a:off x="-224961" y="4447660"/>
              <a:ext cx="781514" cy="460313"/>
            </a:xfrm>
            <a:custGeom>
              <a:rect b="b" l="l" r="r" t="t"/>
              <a:pathLst>
                <a:path extrusionOk="0" h="6694" w="11365">
                  <a:moveTo>
                    <a:pt x="5988" y="0"/>
                  </a:moveTo>
                  <a:cubicBezTo>
                    <a:pt x="5928" y="0"/>
                    <a:pt x="5866" y="5"/>
                    <a:pt x="5805" y="14"/>
                  </a:cubicBezTo>
                  <a:cubicBezTo>
                    <a:pt x="4970" y="116"/>
                    <a:pt x="4440" y="1012"/>
                    <a:pt x="4440" y="1847"/>
                  </a:cubicBezTo>
                  <a:cubicBezTo>
                    <a:pt x="4440" y="2539"/>
                    <a:pt x="4644" y="3130"/>
                    <a:pt x="4929" y="3741"/>
                  </a:cubicBezTo>
                  <a:cubicBezTo>
                    <a:pt x="4766" y="3578"/>
                    <a:pt x="4549" y="3478"/>
                    <a:pt x="4331" y="3478"/>
                  </a:cubicBezTo>
                  <a:cubicBezTo>
                    <a:pt x="4223" y="3478"/>
                    <a:pt x="4114" y="3503"/>
                    <a:pt x="4012" y="3558"/>
                  </a:cubicBezTo>
                  <a:cubicBezTo>
                    <a:pt x="3700" y="3907"/>
                    <a:pt x="3553" y="4323"/>
                    <a:pt x="3663" y="4760"/>
                  </a:cubicBezTo>
                  <a:lnTo>
                    <a:pt x="3663" y="4760"/>
                  </a:lnTo>
                  <a:cubicBezTo>
                    <a:pt x="3440" y="4104"/>
                    <a:pt x="2990" y="3518"/>
                    <a:pt x="2363" y="3252"/>
                  </a:cubicBezTo>
                  <a:cubicBezTo>
                    <a:pt x="2147" y="3161"/>
                    <a:pt x="1913" y="3115"/>
                    <a:pt x="1680" y="3115"/>
                  </a:cubicBezTo>
                  <a:cubicBezTo>
                    <a:pt x="1184" y="3115"/>
                    <a:pt x="692" y="3319"/>
                    <a:pt x="387" y="3720"/>
                  </a:cubicBezTo>
                  <a:cubicBezTo>
                    <a:pt x="0" y="4230"/>
                    <a:pt x="21" y="4942"/>
                    <a:pt x="204" y="5553"/>
                  </a:cubicBezTo>
                  <a:cubicBezTo>
                    <a:pt x="326" y="5961"/>
                    <a:pt x="530" y="6348"/>
                    <a:pt x="795" y="6694"/>
                  </a:cubicBezTo>
                  <a:lnTo>
                    <a:pt x="10977" y="6694"/>
                  </a:lnTo>
                  <a:cubicBezTo>
                    <a:pt x="11140" y="6266"/>
                    <a:pt x="11242" y="5818"/>
                    <a:pt x="11303" y="5370"/>
                  </a:cubicBezTo>
                  <a:cubicBezTo>
                    <a:pt x="11364" y="4881"/>
                    <a:pt x="11344" y="4352"/>
                    <a:pt x="11140" y="3904"/>
                  </a:cubicBezTo>
                  <a:cubicBezTo>
                    <a:pt x="10916" y="3456"/>
                    <a:pt x="10468" y="3069"/>
                    <a:pt x="9980" y="3069"/>
                  </a:cubicBezTo>
                  <a:cubicBezTo>
                    <a:pt x="9593" y="3069"/>
                    <a:pt x="9226" y="3313"/>
                    <a:pt x="9104" y="3659"/>
                  </a:cubicBezTo>
                  <a:cubicBezTo>
                    <a:pt x="9063" y="3272"/>
                    <a:pt x="8758" y="2886"/>
                    <a:pt x="8371" y="2845"/>
                  </a:cubicBezTo>
                  <a:cubicBezTo>
                    <a:pt x="8343" y="2841"/>
                    <a:pt x="8315" y="2840"/>
                    <a:pt x="8287" y="2840"/>
                  </a:cubicBezTo>
                  <a:cubicBezTo>
                    <a:pt x="7997" y="2840"/>
                    <a:pt x="7747" y="3031"/>
                    <a:pt x="7617" y="3272"/>
                  </a:cubicBezTo>
                  <a:cubicBezTo>
                    <a:pt x="7719" y="2641"/>
                    <a:pt x="7780" y="2010"/>
                    <a:pt x="7597" y="1399"/>
                  </a:cubicBezTo>
                  <a:cubicBezTo>
                    <a:pt x="7390" y="665"/>
                    <a:pt x="6730" y="0"/>
                    <a:pt x="5988"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 name="Google Shape;25;p4"/>
            <p:cNvGrpSpPr/>
            <p:nvPr/>
          </p:nvGrpSpPr>
          <p:grpSpPr>
            <a:xfrm>
              <a:off x="-48534" y="4849494"/>
              <a:ext cx="9192445" cy="294361"/>
              <a:chOff x="9147072" y="3746004"/>
              <a:chExt cx="4585218" cy="611087"/>
            </a:xfrm>
          </p:grpSpPr>
          <p:sp>
            <p:nvSpPr>
              <p:cNvPr id="26" name="Google Shape;26;p4"/>
              <p:cNvSpPr/>
              <p:nvPr/>
            </p:nvSpPr>
            <p:spPr>
              <a:xfrm>
                <a:off x="9147072" y="3746004"/>
                <a:ext cx="4585218" cy="611087"/>
              </a:xfrm>
              <a:custGeom>
                <a:rect b="b" l="l" r="r" t="t"/>
                <a:pathLst>
                  <a:path extrusionOk="0" h="54991" w="150372">
                    <a:moveTo>
                      <a:pt x="1" y="0"/>
                    </a:moveTo>
                    <a:lnTo>
                      <a:pt x="1" y="54991"/>
                    </a:lnTo>
                    <a:lnTo>
                      <a:pt x="150372" y="54991"/>
                    </a:lnTo>
                    <a:lnTo>
                      <a:pt x="15037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4"/>
              <p:cNvSpPr/>
              <p:nvPr/>
            </p:nvSpPr>
            <p:spPr>
              <a:xfrm>
                <a:off x="9147072" y="3746004"/>
                <a:ext cx="4585218" cy="335308"/>
              </a:xfrm>
              <a:custGeom>
                <a:rect b="b" l="l" r="r" t="t"/>
                <a:pathLst>
                  <a:path extrusionOk="0" h="54991" w="150372">
                    <a:moveTo>
                      <a:pt x="1" y="0"/>
                    </a:moveTo>
                    <a:lnTo>
                      <a:pt x="1" y="54991"/>
                    </a:lnTo>
                    <a:lnTo>
                      <a:pt x="150372" y="54991"/>
                    </a:lnTo>
                    <a:lnTo>
                      <a:pt x="150372" y="0"/>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 name="Google Shape;28;p4"/>
            <p:cNvSpPr/>
            <p:nvPr/>
          </p:nvSpPr>
          <p:spPr>
            <a:xfrm>
              <a:off x="8225110" y="3825158"/>
              <a:ext cx="742490" cy="1135853"/>
            </a:xfrm>
            <a:custGeom>
              <a:rect b="b" l="l" r="r" t="t"/>
              <a:pathLst>
                <a:path extrusionOk="0" h="8850" w="5785">
                  <a:moveTo>
                    <a:pt x="2235" y="1"/>
                  </a:moveTo>
                  <a:cubicBezTo>
                    <a:pt x="1660" y="1"/>
                    <a:pt x="1158" y="565"/>
                    <a:pt x="1080" y="1166"/>
                  </a:cubicBezTo>
                  <a:cubicBezTo>
                    <a:pt x="978" y="1777"/>
                    <a:pt x="1223" y="2408"/>
                    <a:pt x="1447" y="2979"/>
                  </a:cubicBezTo>
                  <a:cubicBezTo>
                    <a:pt x="1691" y="3671"/>
                    <a:pt x="1854" y="4404"/>
                    <a:pt x="2058" y="5117"/>
                  </a:cubicBezTo>
                  <a:cubicBezTo>
                    <a:pt x="1853" y="4856"/>
                    <a:pt x="1563" y="4664"/>
                    <a:pt x="1235" y="4664"/>
                  </a:cubicBezTo>
                  <a:cubicBezTo>
                    <a:pt x="1204" y="4664"/>
                    <a:pt x="1173" y="4665"/>
                    <a:pt x="1141" y="4669"/>
                  </a:cubicBezTo>
                  <a:cubicBezTo>
                    <a:pt x="571" y="4710"/>
                    <a:pt x="123" y="5239"/>
                    <a:pt x="62" y="5809"/>
                  </a:cubicBezTo>
                  <a:cubicBezTo>
                    <a:pt x="1" y="6380"/>
                    <a:pt x="265" y="6930"/>
                    <a:pt x="652" y="7357"/>
                  </a:cubicBezTo>
                  <a:cubicBezTo>
                    <a:pt x="1019" y="7785"/>
                    <a:pt x="1508" y="8090"/>
                    <a:pt x="1997" y="8396"/>
                  </a:cubicBezTo>
                  <a:cubicBezTo>
                    <a:pt x="1874" y="8722"/>
                    <a:pt x="2526" y="8803"/>
                    <a:pt x="2893" y="8844"/>
                  </a:cubicBezTo>
                  <a:cubicBezTo>
                    <a:pt x="2923" y="8847"/>
                    <a:pt x="2953" y="8849"/>
                    <a:pt x="2983" y="8849"/>
                  </a:cubicBezTo>
                  <a:cubicBezTo>
                    <a:pt x="3295" y="8849"/>
                    <a:pt x="3590" y="8663"/>
                    <a:pt x="3850" y="8477"/>
                  </a:cubicBezTo>
                  <a:cubicBezTo>
                    <a:pt x="5275" y="7357"/>
                    <a:pt x="5785" y="5260"/>
                    <a:pt x="5051" y="3610"/>
                  </a:cubicBezTo>
                  <a:cubicBezTo>
                    <a:pt x="4931" y="3557"/>
                    <a:pt x="4802" y="3533"/>
                    <a:pt x="4674" y="3533"/>
                  </a:cubicBezTo>
                  <a:cubicBezTo>
                    <a:pt x="4257" y="3533"/>
                    <a:pt x="3846" y="3791"/>
                    <a:pt x="3768" y="4180"/>
                  </a:cubicBezTo>
                  <a:cubicBezTo>
                    <a:pt x="3809" y="3304"/>
                    <a:pt x="3728" y="2408"/>
                    <a:pt x="3544" y="1533"/>
                  </a:cubicBezTo>
                  <a:cubicBezTo>
                    <a:pt x="3381" y="861"/>
                    <a:pt x="3015" y="66"/>
                    <a:pt x="2322" y="5"/>
                  </a:cubicBezTo>
                  <a:cubicBezTo>
                    <a:pt x="2293" y="2"/>
                    <a:pt x="2264" y="1"/>
                    <a:pt x="22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4"/>
            <p:cNvSpPr/>
            <p:nvPr/>
          </p:nvSpPr>
          <p:spPr>
            <a:xfrm>
              <a:off x="8068571" y="4280898"/>
              <a:ext cx="444577" cy="680122"/>
            </a:xfrm>
            <a:custGeom>
              <a:rect b="b" l="l" r="r" t="t"/>
              <a:pathLst>
                <a:path extrusionOk="0" h="8850" w="5785">
                  <a:moveTo>
                    <a:pt x="2235" y="1"/>
                  </a:moveTo>
                  <a:cubicBezTo>
                    <a:pt x="1660" y="1"/>
                    <a:pt x="1158" y="565"/>
                    <a:pt x="1080" y="1166"/>
                  </a:cubicBezTo>
                  <a:cubicBezTo>
                    <a:pt x="978" y="1777"/>
                    <a:pt x="1223" y="2408"/>
                    <a:pt x="1447" y="2979"/>
                  </a:cubicBezTo>
                  <a:cubicBezTo>
                    <a:pt x="1691" y="3671"/>
                    <a:pt x="1854" y="4404"/>
                    <a:pt x="2058" y="5117"/>
                  </a:cubicBezTo>
                  <a:cubicBezTo>
                    <a:pt x="1853" y="4856"/>
                    <a:pt x="1563" y="4664"/>
                    <a:pt x="1235" y="4664"/>
                  </a:cubicBezTo>
                  <a:cubicBezTo>
                    <a:pt x="1204" y="4664"/>
                    <a:pt x="1173" y="4665"/>
                    <a:pt x="1141" y="4669"/>
                  </a:cubicBezTo>
                  <a:cubicBezTo>
                    <a:pt x="571" y="4710"/>
                    <a:pt x="123" y="5239"/>
                    <a:pt x="62" y="5809"/>
                  </a:cubicBezTo>
                  <a:cubicBezTo>
                    <a:pt x="1" y="6380"/>
                    <a:pt x="265" y="6930"/>
                    <a:pt x="652" y="7357"/>
                  </a:cubicBezTo>
                  <a:cubicBezTo>
                    <a:pt x="1019" y="7785"/>
                    <a:pt x="1508" y="8090"/>
                    <a:pt x="1997" y="8396"/>
                  </a:cubicBezTo>
                  <a:cubicBezTo>
                    <a:pt x="1874" y="8722"/>
                    <a:pt x="2526" y="8803"/>
                    <a:pt x="2893" y="8844"/>
                  </a:cubicBezTo>
                  <a:cubicBezTo>
                    <a:pt x="2923" y="8847"/>
                    <a:pt x="2953" y="8849"/>
                    <a:pt x="2983" y="8849"/>
                  </a:cubicBezTo>
                  <a:cubicBezTo>
                    <a:pt x="3295" y="8849"/>
                    <a:pt x="3590" y="8663"/>
                    <a:pt x="3850" y="8477"/>
                  </a:cubicBezTo>
                  <a:cubicBezTo>
                    <a:pt x="5275" y="7357"/>
                    <a:pt x="5785" y="5260"/>
                    <a:pt x="5051" y="3610"/>
                  </a:cubicBezTo>
                  <a:cubicBezTo>
                    <a:pt x="4931" y="3557"/>
                    <a:pt x="4802" y="3533"/>
                    <a:pt x="4674" y="3533"/>
                  </a:cubicBezTo>
                  <a:cubicBezTo>
                    <a:pt x="4257" y="3533"/>
                    <a:pt x="3846" y="3791"/>
                    <a:pt x="3768" y="4180"/>
                  </a:cubicBezTo>
                  <a:cubicBezTo>
                    <a:pt x="3809" y="3304"/>
                    <a:pt x="3728" y="2408"/>
                    <a:pt x="3544" y="1533"/>
                  </a:cubicBezTo>
                  <a:cubicBezTo>
                    <a:pt x="3381" y="861"/>
                    <a:pt x="3015" y="66"/>
                    <a:pt x="2322" y="5"/>
                  </a:cubicBezTo>
                  <a:cubicBezTo>
                    <a:pt x="2293" y="2"/>
                    <a:pt x="2264" y="1"/>
                    <a:pt x="22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4"/>
            <p:cNvSpPr/>
            <p:nvPr/>
          </p:nvSpPr>
          <p:spPr>
            <a:xfrm>
              <a:off x="8068571" y="4280898"/>
              <a:ext cx="444577" cy="680122"/>
            </a:xfrm>
            <a:custGeom>
              <a:rect b="b" l="l" r="r" t="t"/>
              <a:pathLst>
                <a:path extrusionOk="0" h="8850" w="5785">
                  <a:moveTo>
                    <a:pt x="2235" y="1"/>
                  </a:moveTo>
                  <a:cubicBezTo>
                    <a:pt x="1660" y="1"/>
                    <a:pt x="1158" y="565"/>
                    <a:pt x="1080" y="1166"/>
                  </a:cubicBezTo>
                  <a:cubicBezTo>
                    <a:pt x="978" y="1777"/>
                    <a:pt x="1223" y="2408"/>
                    <a:pt x="1447" y="2979"/>
                  </a:cubicBezTo>
                  <a:cubicBezTo>
                    <a:pt x="1691" y="3671"/>
                    <a:pt x="1854" y="4404"/>
                    <a:pt x="2058" y="5117"/>
                  </a:cubicBezTo>
                  <a:cubicBezTo>
                    <a:pt x="1853" y="4856"/>
                    <a:pt x="1563" y="4664"/>
                    <a:pt x="1235" y="4664"/>
                  </a:cubicBezTo>
                  <a:cubicBezTo>
                    <a:pt x="1204" y="4664"/>
                    <a:pt x="1173" y="4665"/>
                    <a:pt x="1141" y="4669"/>
                  </a:cubicBezTo>
                  <a:cubicBezTo>
                    <a:pt x="571" y="4710"/>
                    <a:pt x="123" y="5239"/>
                    <a:pt x="62" y="5809"/>
                  </a:cubicBezTo>
                  <a:cubicBezTo>
                    <a:pt x="1" y="6380"/>
                    <a:pt x="265" y="6930"/>
                    <a:pt x="652" y="7357"/>
                  </a:cubicBezTo>
                  <a:cubicBezTo>
                    <a:pt x="1019" y="7785"/>
                    <a:pt x="1508" y="8090"/>
                    <a:pt x="1997" y="8396"/>
                  </a:cubicBezTo>
                  <a:cubicBezTo>
                    <a:pt x="1874" y="8722"/>
                    <a:pt x="2526" y="8803"/>
                    <a:pt x="2893" y="8844"/>
                  </a:cubicBezTo>
                  <a:cubicBezTo>
                    <a:pt x="2923" y="8847"/>
                    <a:pt x="2953" y="8849"/>
                    <a:pt x="2983" y="8849"/>
                  </a:cubicBezTo>
                  <a:cubicBezTo>
                    <a:pt x="3295" y="8849"/>
                    <a:pt x="3590" y="8663"/>
                    <a:pt x="3850" y="8477"/>
                  </a:cubicBezTo>
                  <a:cubicBezTo>
                    <a:pt x="5275" y="7357"/>
                    <a:pt x="5785" y="5260"/>
                    <a:pt x="5051" y="3610"/>
                  </a:cubicBezTo>
                  <a:cubicBezTo>
                    <a:pt x="4931" y="3557"/>
                    <a:pt x="4802" y="3533"/>
                    <a:pt x="4674" y="3533"/>
                  </a:cubicBezTo>
                  <a:cubicBezTo>
                    <a:pt x="4257" y="3533"/>
                    <a:pt x="3846" y="3791"/>
                    <a:pt x="3768" y="4180"/>
                  </a:cubicBezTo>
                  <a:cubicBezTo>
                    <a:pt x="3809" y="3304"/>
                    <a:pt x="3728" y="2408"/>
                    <a:pt x="3544" y="1533"/>
                  </a:cubicBezTo>
                  <a:cubicBezTo>
                    <a:pt x="3381" y="861"/>
                    <a:pt x="3015" y="66"/>
                    <a:pt x="2322" y="5"/>
                  </a:cubicBezTo>
                  <a:cubicBezTo>
                    <a:pt x="2293" y="2"/>
                    <a:pt x="2264" y="1"/>
                    <a:pt x="2235" y="1"/>
                  </a:cubicBez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31" name="Shape 31"/>
        <p:cNvGrpSpPr/>
        <p:nvPr/>
      </p:nvGrpSpPr>
      <p:grpSpPr>
        <a:xfrm>
          <a:off x="0" y="0"/>
          <a:ext cx="0" cy="0"/>
          <a:chOff x="0" y="0"/>
          <a:chExt cx="0" cy="0"/>
        </a:xfrm>
      </p:grpSpPr>
      <p:sp>
        <p:nvSpPr>
          <p:cNvPr id="32" name="Google Shape;32;p5"/>
          <p:cNvSpPr txBox="1"/>
          <p:nvPr>
            <p:ph type="title"/>
          </p:nvPr>
        </p:nvSpPr>
        <p:spPr>
          <a:xfrm>
            <a:off x="713225" y="539525"/>
            <a:ext cx="7717500" cy="4782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33" name="Google Shape;33;p5"/>
          <p:cNvSpPr txBox="1"/>
          <p:nvPr>
            <p:ph idx="1" type="subTitle"/>
          </p:nvPr>
        </p:nvSpPr>
        <p:spPr>
          <a:xfrm>
            <a:off x="1727600" y="3572250"/>
            <a:ext cx="2339400" cy="73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4" name="Google Shape;34;p5"/>
          <p:cNvSpPr txBox="1"/>
          <p:nvPr>
            <p:ph idx="2" type="subTitle"/>
          </p:nvPr>
        </p:nvSpPr>
        <p:spPr>
          <a:xfrm>
            <a:off x="1727600" y="2811475"/>
            <a:ext cx="2339400" cy="646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1pPr>
            <a:lvl2pPr lvl="1"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2pPr>
            <a:lvl3pPr lvl="2"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3pPr>
            <a:lvl4pPr lvl="3"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4pPr>
            <a:lvl5pPr lvl="4"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5pPr>
            <a:lvl6pPr lvl="5"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6pPr>
            <a:lvl7pPr lvl="6"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7pPr>
            <a:lvl8pPr lvl="7"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8pPr>
            <a:lvl9pPr lvl="8"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9pPr>
          </a:lstStyle>
          <a:p/>
        </p:txBody>
      </p:sp>
      <p:sp>
        <p:nvSpPr>
          <p:cNvPr id="35" name="Google Shape;35;p5"/>
          <p:cNvSpPr txBox="1"/>
          <p:nvPr>
            <p:ph idx="3" type="subTitle"/>
          </p:nvPr>
        </p:nvSpPr>
        <p:spPr>
          <a:xfrm>
            <a:off x="5077000" y="3572250"/>
            <a:ext cx="2339400" cy="73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6" name="Google Shape;36;p5"/>
          <p:cNvSpPr txBox="1"/>
          <p:nvPr>
            <p:ph idx="4" type="subTitle"/>
          </p:nvPr>
        </p:nvSpPr>
        <p:spPr>
          <a:xfrm>
            <a:off x="5077000" y="2811475"/>
            <a:ext cx="2339400" cy="646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1pPr>
            <a:lvl2pPr lvl="1"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2pPr>
            <a:lvl3pPr lvl="2"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3pPr>
            <a:lvl4pPr lvl="3"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4pPr>
            <a:lvl5pPr lvl="4"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5pPr>
            <a:lvl6pPr lvl="5"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6pPr>
            <a:lvl7pPr lvl="6"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7pPr>
            <a:lvl8pPr lvl="7"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8pPr>
            <a:lvl9pPr lvl="8"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9pPr>
          </a:lstStyle>
          <a:p/>
        </p:txBody>
      </p:sp>
      <p:grpSp>
        <p:nvGrpSpPr>
          <p:cNvPr id="37" name="Google Shape;37;p5"/>
          <p:cNvGrpSpPr/>
          <p:nvPr/>
        </p:nvGrpSpPr>
        <p:grpSpPr>
          <a:xfrm>
            <a:off x="-54666" y="3792111"/>
            <a:ext cx="9508167" cy="1351744"/>
            <a:chOff x="-54666" y="3792111"/>
            <a:chExt cx="9508167" cy="1351744"/>
          </a:xfrm>
        </p:grpSpPr>
        <p:sp>
          <p:nvSpPr>
            <p:cNvPr id="38" name="Google Shape;38;p5"/>
            <p:cNvSpPr/>
            <p:nvPr/>
          </p:nvSpPr>
          <p:spPr>
            <a:xfrm flipH="1">
              <a:off x="-54666" y="3896709"/>
              <a:ext cx="1535790" cy="956355"/>
            </a:xfrm>
            <a:custGeom>
              <a:rect b="b" l="l" r="r" t="t"/>
              <a:pathLst>
                <a:path extrusionOk="0" h="9119" w="14644">
                  <a:moveTo>
                    <a:pt x="7694" y="1"/>
                  </a:moveTo>
                  <a:cubicBezTo>
                    <a:pt x="7621" y="1"/>
                    <a:pt x="7548" y="6"/>
                    <a:pt x="7475" y="15"/>
                  </a:cubicBezTo>
                  <a:cubicBezTo>
                    <a:pt x="6395" y="158"/>
                    <a:pt x="5703" y="1319"/>
                    <a:pt x="5703" y="2398"/>
                  </a:cubicBezTo>
                  <a:cubicBezTo>
                    <a:pt x="5703" y="3274"/>
                    <a:pt x="5968" y="4048"/>
                    <a:pt x="6334" y="4842"/>
                  </a:cubicBezTo>
                  <a:cubicBezTo>
                    <a:pt x="6125" y="4619"/>
                    <a:pt x="5831" y="4492"/>
                    <a:pt x="5542" y="4492"/>
                  </a:cubicBezTo>
                  <a:cubicBezTo>
                    <a:pt x="5408" y="4492"/>
                    <a:pt x="5275" y="4519"/>
                    <a:pt x="5153" y="4577"/>
                  </a:cubicBezTo>
                  <a:cubicBezTo>
                    <a:pt x="4762" y="5022"/>
                    <a:pt x="4572" y="5544"/>
                    <a:pt x="4693" y="6090"/>
                  </a:cubicBezTo>
                  <a:lnTo>
                    <a:pt x="4693" y="6090"/>
                  </a:lnTo>
                  <a:cubicBezTo>
                    <a:pt x="4412" y="5270"/>
                    <a:pt x="3834" y="4545"/>
                    <a:pt x="3035" y="4211"/>
                  </a:cubicBezTo>
                  <a:cubicBezTo>
                    <a:pt x="2758" y="4092"/>
                    <a:pt x="2454" y="4033"/>
                    <a:pt x="2150" y="4033"/>
                  </a:cubicBezTo>
                  <a:cubicBezTo>
                    <a:pt x="1513" y="4033"/>
                    <a:pt x="875" y="4291"/>
                    <a:pt x="489" y="4801"/>
                  </a:cubicBezTo>
                  <a:cubicBezTo>
                    <a:pt x="0" y="5453"/>
                    <a:pt x="0" y="6370"/>
                    <a:pt x="245" y="7164"/>
                  </a:cubicBezTo>
                  <a:cubicBezTo>
                    <a:pt x="469" y="7897"/>
                    <a:pt x="876" y="8569"/>
                    <a:pt x="1446" y="9119"/>
                  </a:cubicBezTo>
                  <a:lnTo>
                    <a:pt x="13951" y="9119"/>
                  </a:lnTo>
                  <a:cubicBezTo>
                    <a:pt x="14277" y="8426"/>
                    <a:pt x="14480" y="7693"/>
                    <a:pt x="14562" y="6940"/>
                  </a:cubicBezTo>
                  <a:cubicBezTo>
                    <a:pt x="14643" y="6308"/>
                    <a:pt x="14623" y="5616"/>
                    <a:pt x="14338" y="5046"/>
                  </a:cubicBezTo>
                  <a:cubicBezTo>
                    <a:pt x="14073" y="4455"/>
                    <a:pt x="13503" y="3987"/>
                    <a:pt x="12851" y="3966"/>
                  </a:cubicBezTo>
                  <a:cubicBezTo>
                    <a:pt x="12362" y="3966"/>
                    <a:pt x="11894" y="4272"/>
                    <a:pt x="11731" y="4720"/>
                  </a:cubicBezTo>
                  <a:cubicBezTo>
                    <a:pt x="11690" y="4211"/>
                    <a:pt x="11283" y="3722"/>
                    <a:pt x="10774" y="3661"/>
                  </a:cubicBezTo>
                  <a:cubicBezTo>
                    <a:pt x="10746" y="3658"/>
                    <a:pt x="10718" y="3657"/>
                    <a:pt x="10691" y="3657"/>
                  </a:cubicBezTo>
                  <a:cubicBezTo>
                    <a:pt x="10317" y="3657"/>
                    <a:pt x="9987" y="3909"/>
                    <a:pt x="9817" y="4231"/>
                  </a:cubicBezTo>
                  <a:cubicBezTo>
                    <a:pt x="9939" y="3417"/>
                    <a:pt x="10020" y="2602"/>
                    <a:pt x="9776" y="1808"/>
                  </a:cubicBezTo>
                  <a:cubicBezTo>
                    <a:pt x="9511" y="860"/>
                    <a:pt x="8663" y="1"/>
                    <a:pt x="76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 name="Google Shape;39;p5"/>
            <p:cNvGrpSpPr/>
            <p:nvPr/>
          </p:nvGrpSpPr>
          <p:grpSpPr>
            <a:xfrm>
              <a:off x="-48534" y="4849494"/>
              <a:ext cx="9192445" cy="294361"/>
              <a:chOff x="9147072" y="3746004"/>
              <a:chExt cx="4585218" cy="611087"/>
            </a:xfrm>
          </p:grpSpPr>
          <p:sp>
            <p:nvSpPr>
              <p:cNvPr id="40" name="Google Shape;40;p5"/>
              <p:cNvSpPr/>
              <p:nvPr/>
            </p:nvSpPr>
            <p:spPr>
              <a:xfrm>
                <a:off x="9147072" y="3746004"/>
                <a:ext cx="4585218" cy="611087"/>
              </a:xfrm>
              <a:custGeom>
                <a:rect b="b" l="l" r="r" t="t"/>
                <a:pathLst>
                  <a:path extrusionOk="0" h="54991" w="150372">
                    <a:moveTo>
                      <a:pt x="1" y="0"/>
                    </a:moveTo>
                    <a:lnTo>
                      <a:pt x="1" y="54991"/>
                    </a:lnTo>
                    <a:lnTo>
                      <a:pt x="150372" y="54991"/>
                    </a:lnTo>
                    <a:lnTo>
                      <a:pt x="15037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5"/>
              <p:cNvSpPr/>
              <p:nvPr/>
            </p:nvSpPr>
            <p:spPr>
              <a:xfrm>
                <a:off x="9147072" y="3746004"/>
                <a:ext cx="4585218" cy="335308"/>
              </a:xfrm>
              <a:custGeom>
                <a:rect b="b" l="l" r="r" t="t"/>
                <a:pathLst>
                  <a:path extrusionOk="0" h="54991" w="150372">
                    <a:moveTo>
                      <a:pt x="1" y="0"/>
                    </a:moveTo>
                    <a:lnTo>
                      <a:pt x="1" y="54991"/>
                    </a:lnTo>
                    <a:lnTo>
                      <a:pt x="150372" y="54991"/>
                    </a:lnTo>
                    <a:lnTo>
                      <a:pt x="150372" y="0"/>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 name="Google Shape;42;p5"/>
            <p:cNvSpPr/>
            <p:nvPr/>
          </p:nvSpPr>
          <p:spPr>
            <a:xfrm flipH="1">
              <a:off x="67092" y="4147464"/>
              <a:ext cx="1191904" cy="702033"/>
            </a:xfrm>
            <a:custGeom>
              <a:rect b="b" l="l" r="r" t="t"/>
              <a:pathLst>
                <a:path extrusionOk="0" h="6694" w="11365">
                  <a:moveTo>
                    <a:pt x="5988" y="0"/>
                  </a:moveTo>
                  <a:cubicBezTo>
                    <a:pt x="5928" y="0"/>
                    <a:pt x="5866" y="5"/>
                    <a:pt x="5805" y="14"/>
                  </a:cubicBezTo>
                  <a:cubicBezTo>
                    <a:pt x="4970" y="116"/>
                    <a:pt x="4440" y="1012"/>
                    <a:pt x="4440" y="1847"/>
                  </a:cubicBezTo>
                  <a:cubicBezTo>
                    <a:pt x="4440" y="2539"/>
                    <a:pt x="4644" y="3130"/>
                    <a:pt x="4929" y="3741"/>
                  </a:cubicBezTo>
                  <a:cubicBezTo>
                    <a:pt x="4766" y="3578"/>
                    <a:pt x="4549" y="3478"/>
                    <a:pt x="4331" y="3478"/>
                  </a:cubicBezTo>
                  <a:cubicBezTo>
                    <a:pt x="4223" y="3478"/>
                    <a:pt x="4114" y="3503"/>
                    <a:pt x="4012" y="3558"/>
                  </a:cubicBezTo>
                  <a:cubicBezTo>
                    <a:pt x="3700" y="3907"/>
                    <a:pt x="3553" y="4323"/>
                    <a:pt x="3663" y="4760"/>
                  </a:cubicBezTo>
                  <a:lnTo>
                    <a:pt x="3663" y="4760"/>
                  </a:lnTo>
                  <a:cubicBezTo>
                    <a:pt x="3440" y="4104"/>
                    <a:pt x="2990" y="3518"/>
                    <a:pt x="2363" y="3252"/>
                  </a:cubicBezTo>
                  <a:cubicBezTo>
                    <a:pt x="2147" y="3161"/>
                    <a:pt x="1913" y="3115"/>
                    <a:pt x="1680" y="3115"/>
                  </a:cubicBezTo>
                  <a:cubicBezTo>
                    <a:pt x="1184" y="3115"/>
                    <a:pt x="692" y="3319"/>
                    <a:pt x="387" y="3720"/>
                  </a:cubicBezTo>
                  <a:cubicBezTo>
                    <a:pt x="0" y="4230"/>
                    <a:pt x="21" y="4942"/>
                    <a:pt x="204" y="5553"/>
                  </a:cubicBezTo>
                  <a:cubicBezTo>
                    <a:pt x="326" y="5961"/>
                    <a:pt x="530" y="6348"/>
                    <a:pt x="795" y="6694"/>
                  </a:cubicBezTo>
                  <a:lnTo>
                    <a:pt x="10977" y="6694"/>
                  </a:lnTo>
                  <a:cubicBezTo>
                    <a:pt x="11140" y="6266"/>
                    <a:pt x="11242" y="5818"/>
                    <a:pt x="11303" y="5370"/>
                  </a:cubicBezTo>
                  <a:cubicBezTo>
                    <a:pt x="11364" y="4881"/>
                    <a:pt x="11344" y="4352"/>
                    <a:pt x="11140" y="3904"/>
                  </a:cubicBezTo>
                  <a:cubicBezTo>
                    <a:pt x="10916" y="3456"/>
                    <a:pt x="10468" y="3069"/>
                    <a:pt x="9980" y="3069"/>
                  </a:cubicBezTo>
                  <a:cubicBezTo>
                    <a:pt x="9593" y="3069"/>
                    <a:pt x="9226" y="3313"/>
                    <a:pt x="9104" y="3659"/>
                  </a:cubicBezTo>
                  <a:cubicBezTo>
                    <a:pt x="9063" y="3272"/>
                    <a:pt x="8758" y="2886"/>
                    <a:pt x="8371" y="2845"/>
                  </a:cubicBezTo>
                  <a:cubicBezTo>
                    <a:pt x="8343" y="2841"/>
                    <a:pt x="8315" y="2840"/>
                    <a:pt x="8287" y="2840"/>
                  </a:cubicBezTo>
                  <a:cubicBezTo>
                    <a:pt x="7997" y="2840"/>
                    <a:pt x="7747" y="3031"/>
                    <a:pt x="7617" y="3272"/>
                  </a:cubicBezTo>
                  <a:cubicBezTo>
                    <a:pt x="7719" y="2641"/>
                    <a:pt x="7780" y="2010"/>
                    <a:pt x="7597" y="1399"/>
                  </a:cubicBezTo>
                  <a:cubicBezTo>
                    <a:pt x="7390" y="665"/>
                    <a:pt x="6730" y="0"/>
                    <a:pt x="5988"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5"/>
            <p:cNvSpPr/>
            <p:nvPr/>
          </p:nvSpPr>
          <p:spPr>
            <a:xfrm>
              <a:off x="7590942" y="3792111"/>
              <a:ext cx="1862559" cy="1157263"/>
            </a:xfrm>
            <a:custGeom>
              <a:rect b="b" l="l" r="r" t="t"/>
              <a:pathLst>
                <a:path extrusionOk="0" h="10915" w="17568">
                  <a:moveTo>
                    <a:pt x="13645" y="1"/>
                  </a:moveTo>
                  <a:cubicBezTo>
                    <a:pt x="12823" y="1"/>
                    <a:pt x="11992" y="331"/>
                    <a:pt x="11472" y="972"/>
                  </a:cubicBezTo>
                  <a:cubicBezTo>
                    <a:pt x="10789" y="1792"/>
                    <a:pt x="10553" y="3351"/>
                    <a:pt x="11294" y="4130"/>
                  </a:cubicBezTo>
                  <a:lnTo>
                    <a:pt x="11294" y="4130"/>
                  </a:lnTo>
                  <a:cubicBezTo>
                    <a:pt x="10985" y="3830"/>
                    <a:pt x="10558" y="3674"/>
                    <a:pt x="10135" y="3674"/>
                  </a:cubicBezTo>
                  <a:cubicBezTo>
                    <a:pt x="9918" y="3674"/>
                    <a:pt x="9701" y="3715"/>
                    <a:pt x="9502" y="3799"/>
                  </a:cubicBezTo>
                  <a:cubicBezTo>
                    <a:pt x="9039" y="3985"/>
                    <a:pt x="8714" y="4448"/>
                    <a:pt x="8575" y="4935"/>
                  </a:cubicBezTo>
                  <a:cubicBezTo>
                    <a:pt x="8575" y="4170"/>
                    <a:pt x="8181" y="3405"/>
                    <a:pt x="7533" y="2988"/>
                  </a:cubicBezTo>
                  <a:cubicBezTo>
                    <a:pt x="7185" y="2773"/>
                    <a:pt x="6773" y="2667"/>
                    <a:pt x="6361" y="2667"/>
                  </a:cubicBezTo>
                  <a:cubicBezTo>
                    <a:pt x="5839" y="2667"/>
                    <a:pt x="5315" y="2837"/>
                    <a:pt x="4914" y="3174"/>
                  </a:cubicBezTo>
                  <a:cubicBezTo>
                    <a:pt x="4195" y="3776"/>
                    <a:pt x="4010" y="4889"/>
                    <a:pt x="4358" y="5746"/>
                  </a:cubicBezTo>
                  <a:cubicBezTo>
                    <a:pt x="4033" y="4981"/>
                    <a:pt x="3454" y="4263"/>
                    <a:pt x="2666" y="3938"/>
                  </a:cubicBezTo>
                  <a:cubicBezTo>
                    <a:pt x="2433" y="3849"/>
                    <a:pt x="2180" y="3805"/>
                    <a:pt x="1927" y="3805"/>
                  </a:cubicBezTo>
                  <a:cubicBezTo>
                    <a:pt x="1324" y="3805"/>
                    <a:pt x="721" y="4058"/>
                    <a:pt x="395" y="4564"/>
                  </a:cubicBezTo>
                  <a:cubicBezTo>
                    <a:pt x="1" y="5167"/>
                    <a:pt x="93" y="5978"/>
                    <a:pt x="348" y="6673"/>
                  </a:cubicBezTo>
                  <a:cubicBezTo>
                    <a:pt x="835" y="8064"/>
                    <a:pt x="1947" y="9246"/>
                    <a:pt x="3315" y="9825"/>
                  </a:cubicBezTo>
                  <a:cubicBezTo>
                    <a:pt x="3129" y="10126"/>
                    <a:pt x="2944" y="10381"/>
                    <a:pt x="3245" y="10567"/>
                  </a:cubicBezTo>
                  <a:cubicBezTo>
                    <a:pt x="3523" y="10775"/>
                    <a:pt x="3894" y="10798"/>
                    <a:pt x="4242" y="10821"/>
                  </a:cubicBezTo>
                  <a:cubicBezTo>
                    <a:pt x="5248" y="10883"/>
                    <a:pt x="6254" y="10915"/>
                    <a:pt x="7260" y="10915"/>
                  </a:cubicBezTo>
                  <a:cubicBezTo>
                    <a:pt x="8896" y="10915"/>
                    <a:pt x="10532" y="10831"/>
                    <a:pt x="12168" y="10659"/>
                  </a:cubicBezTo>
                  <a:cubicBezTo>
                    <a:pt x="13697" y="10497"/>
                    <a:pt x="15343" y="10196"/>
                    <a:pt x="16385" y="9083"/>
                  </a:cubicBezTo>
                  <a:cubicBezTo>
                    <a:pt x="17289" y="8110"/>
                    <a:pt x="17567" y="6719"/>
                    <a:pt x="17567" y="5399"/>
                  </a:cubicBezTo>
                  <a:cubicBezTo>
                    <a:pt x="17567" y="4309"/>
                    <a:pt x="17405" y="3197"/>
                    <a:pt x="16895" y="2224"/>
                  </a:cubicBezTo>
                  <a:cubicBezTo>
                    <a:pt x="16385" y="1250"/>
                    <a:pt x="15528" y="416"/>
                    <a:pt x="14462" y="115"/>
                  </a:cubicBezTo>
                  <a:cubicBezTo>
                    <a:pt x="14199" y="39"/>
                    <a:pt x="13922" y="1"/>
                    <a:pt x="136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5"/>
            <p:cNvSpPr/>
            <p:nvPr/>
          </p:nvSpPr>
          <p:spPr>
            <a:xfrm>
              <a:off x="7807108" y="3992163"/>
              <a:ext cx="1535806" cy="952847"/>
            </a:xfrm>
            <a:custGeom>
              <a:rect b="b" l="l" r="r" t="t"/>
              <a:pathLst>
                <a:path extrusionOk="0" h="8987" w="14486">
                  <a:moveTo>
                    <a:pt x="11213" y="0"/>
                  </a:moveTo>
                  <a:cubicBezTo>
                    <a:pt x="10541" y="0"/>
                    <a:pt x="9861" y="265"/>
                    <a:pt x="9433" y="795"/>
                  </a:cubicBezTo>
                  <a:cubicBezTo>
                    <a:pt x="8886" y="1479"/>
                    <a:pt x="8675" y="2769"/>
                    <a:pt x="9309" y="3407"/>
                  </a:cubicBezTo>
                  <a:lnTo>
                    <a:pt x="9309" y="3407"/>
                  </a:lnTo>
                  <a:cubicBezTo>
                    <a:pt x="9047" y="3162"/>
                    <a:pt x="8694" y="3024"/>
                    <a:pt x="8347" y="3024"/>
                  </a:cubicBezTo>
                  <a:cubicBezTo>
                    <a:pt x="8170" y="3024"/>
                    <a:pt x="7994" y="3060"/>
                    <a:pt x="7834" y="3136"/>
                  </a:cubicBezTo>
                  <a:cubicBezTo>
                    <a:pt x="7440" y="3275"/>
                    <a:pt x="7162" y="3669"/>
                    <a:pt x="7069" y="4063"/>
                  </a:cubicBezTo>
                  <a:cubicBezTo>
                    <a:pt x="7069" y="3437"/>
                    <a:pt x="6745" y="2812"/>
                    <a:pt x="6212" y="2464"/>
                  </a:cubicBezTo>
                  <a:cubicBezTo>
                    <a:pt x="5925" y="2279"/>
                    <a:pt x="5583" y="2190"/>
                    <a:pt x="5241" y="2190"/>
                  </a:cubicBezTo>
                  <a:cubicBezTo>
                    <a:pt x="4810" y="2190"/>
                    <a:pt x="4379" y="2332"/>
                    <a:pt x="4056" y="2603"/>
                  </a:cubicBezTo>
                  <a:cubicBezTo>
                    <a:pt x="3454" y="3090"/>
                    <a:pt x="3292" y="4017"/>
                    <a:pt x="3570" y="4735"/>
                  </a:cubicBezTo>
                  <a:cubicBezTo>
                    <a:pt x="3315" y="4086"/>
                    <a:pt x="2828" y="3507"/>
                    <a:pt x="2179" y="3252"/>
                  </a:cubicBezTo>
                  <a:cubicBezTo>
                    <a:pt x="1983" y="3175"/>
                    <a:pt x="1769" y="3136"/>
                    <a:pt x="1556" y="3136"/>
                  </a:cubicBezTo>
                  <a:cubicBezTo>
                    <a:pt x="1067" y="3136"/>
                    <a:pt x="584" y="3342"/>
                    <a:pt x="325" y="3762"/>
                  </a:cubicBezTo>
                  <a:cubicBezTo>
                    <a:pt x="1" y="4272"/>
                    <a:pt x="70" y="4921"/>
                    <a:pt x="279" y="5500"/>
                  </a:cubicBezTo>
                  <a:cubicBezTo>
                    <a:pt x="673" y="6659"/>
                    <a:pt x="1600" y="7609"/>
                    <a:pt x="2712" y="8096"/>
                  </a:cubicBezTo>
                  <a:cubicBezTo>
                    <a:pt x="2573" y="8327"/>
                    <a:pt x="2411" y="8559"/>
                    <a:pt x="2666" y="8721"/>
                  </a:cubicBezTo>
                  <a:cubicBezTo>
                    <a:pt x="2898" y="8860"/>
                    <a:pt x="3199" y="8907"/>
                    <a:pt x="3477" y="8907"/>
                  </a:cubicBezTo>
                  <a:cubicBezTo>
                    <a:pt x="4314" y="8960"/>
                    <a:pt x="5155" y="8986"/>
                    <a:pt x="5995" y="8986"/>
                  </a:cubicBezTo>
                  <a:cubicBezTo>
                    <a:pt x="7341" y="8986"/>
                    <a:pt x="8685" y="8919"/>
                    <a:pt x="10013" y="8791"/>
                  </a:cubicBezTo>
                  <a:cubicBezTo>
                    <a:pt x="11287" y="8652"/>
                    <a:pt x="12631" y="8397"/>
                    <a:pt x="13512" y="7470"/>
                  </a:cubicBezTo>
                  <a:cubicBezTo>
                    <a:pt x="14254" y="6682"/>
                    <a:pt x="14485" y="5546"/>
                    <a:pt x="14485" y="4457"/>
                  </a:cubicBezTo>
                  <a:cubicBezTo>
                    <a:pt x="14485" y="3553"/>
                    <a:pt x="14323" y="2626"/>
                    <a:pt x="13906" y="1815"/>
                  </a:cubicBezTo>
                  <a:cubicBezTo>
                    <a:pt x="13489" y="1027"/>
                    <a:pt x="12794" y="332"/>
                    <a:pt x="11913" y="100"/>
                  </a:cubicBezTo>
                  <a:cubicBezTo>
                    <a:pt x="11688" y="33"/>
                    <a:pt x="11451" y="0"/>
                    <a:pt x="11213"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 name="Google Shape;45;p5"/>
          <p:cNvSpPr/>
          <p:nvPr/>
        </p:nvSpPr>
        <p:spPr>
          <a:xfrm rot="-148456">
            <a:off x="-146902" y="-10051"/>
            <a:ext cx="9539110" cy="580575"/>
          </a:xfrm>
          <a:custGeom>
            <a:rect b="b" l="l" r="r" t="t"/>
            <a:pathLst>
              <a:path extrusionOk="0" h="12108" w="103275">
                <a:moveTo>
                  <a:pt x="103091" y="0"/>
                </a:moveTo>
                <a:cubicBezTo>
                  <a:pt x="96474" y="6398"/>
                  <a:pt x="86756" y="8556"/>
                  <a:pt x="77501" y="8556"/>
                </a:cubicBezTo>
                <a:cubicBezTo>
                  <a:pt x="77328" y="8556"/>
                  <a:pt x="77155" y="8555"/>
                  <a:pt x="76982" y="8554"/>
                </a:cubicBezTo>
                <a:cubicBezTo>
                  <a:pt x="67594" y="8493"/>
                  <a:pt x="58307" y="6538"/>
                  <a:pt x="48898" y="6212"/>
                </a:cubicBezTo>
                <a:cubicBezTo>
                  <a:pt x="47495" y="6164"/>
                  <a:pt x="46090" y="6153"/>
                  <a:pt x="44685" y="6153"/>
                </a:cubicBezTo>
                <a:cubicBezTo>
                  <a:pt x="43635" y="6153"/>
                  <a:pt x="42584" y="6159"/>
                  <a:pt x="41534" y="6159"/>
                </a:cubicBezTo>
                <a:cubicBezTo>
                  <a:pt x="38630" y="6159"/>
                  <a:pt x="35731" y="6115"/>
                  <a:pt x="32850" y="5784"/>
                </a:cubicBezTo>
                <a:cubicBezTo>
                  <a:pt x="27311" y="5132"/>
                  <a:pt x="21934" y="3442"/>
                  <a:pt x="16435" y="2485"/>
                </a:cubicBezTo>
                <a:cubicBezTo>
                  <a:pt x="14172" y="2099"/>
                  <a:pt x="11846" y="1848"/>
                  <a:pt x="9540" y="1848"/>
                </a:cubicBezTo>
                <a:cubicBezTo>
                  <a:pt x="6243" y="1848"/>
                  <a:pt x="2984" y="2361"/>
                  <a:pt x="0" y="3727"/>
                </a:cubicBezTo>
                <a:cubicBezTo>
                  <a:pt x="326" y="5173"/>
                  <a:pt x="591" y="6660"/>
                  <a:pt x="917" y="8106"/>
                </a:cubicBezTo>
                <a:cubicBezTo>
                  <a:pt x="3209" y="4916"/>
                  <a:pt x="7255" y="3644"/>
                  <a:pt x="11276" y="3644"/>
                </a:cubicBezTo>
                <a:cubicBezTo>
                  <a:pt x="12365" y="3644"/>
                  <a:pt x="13451" y="3737"/>
                  <a:pt x="14501" y="3910"/>
                </a:cubicBezTo>
                <a:cubicBezTo>
                  <a:pt x="19429" y="4725"/>
                  <a:pt x="24032" y="6904"/>
                  <a:pt x="28960" y="7821"/>
                </a:cubicBezTo>
                <a:cubicBezTo>
                  <a:pt x="31310" y="8254"/>
                  <a:pt x="33684" y="8388"/>
                  <a:pt x="36069" y="8388"/>
                </a:cubicBezTo>
                <a:cubicBezTo>
                  <a:pt x="39940" y="8388"/>
                  <a:pt x="43841" y="8035"/>
                  <a:pt x="47719" y="8035"/>
                </a:cubicBezTo>
                <a:cubicBezTo>
                  <a:pt x="48078" y="8035"/>
                  <a:pt x="48437" y="8038"/>
                  <a:pt x="48796" y="8045"/>
                </a:cubicBezTo>
                <a:cubicBezTo>
                  <a:pt x="58246" y="8228"/>
                  <a:pt x="67451" y="10937"/>
                  <a:pt x="76860" y="11812"/>
                </a:cubicBezTo>
                <a:cubicBezTo>
                  <a:pt x="78807" y="11998"/>
                  <a:pt x="80784" y="12107"/>
                  <a:pt x="82756" y="12107"/>
                </a:cubicBezTo>
                <a:cubicBezTo>
                  <a:pt x="90318" y="12107"/>
                  <a:pt x="97815" y="10497"/>
                  <a:pt x="103274" y="5377"/>
                </a:cubicBezTo>
                <a:cubicBezTo>
                  <a:pt x="103193" y="3585"/>
                  <a:pt x="103172" y="1792"/>
                  <a:pt x="103091" y="0"/>
                </a:cubicBezTo>
                <a:close/>
              </a:path>
            </a:pathLst>
          </a:custGeom>
          <a:solidFill>
            <a:srgbClr val="000000">
              <a:alpha val="6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5"/>
          <p:cNvSpPr/>
          <p:nvPr/>
        </p:nvSpPr>
        <p:spPr>
          <a:xfrm>
            <a:off x="466653" y="1935107"/>
            <a:ext cx="1323699" cy="478193"/>
          </a:xfrm>
          <a:custGeom>
            <a:rect b="b" l="l" r="r" t="t"/>
            <a:pathLst>
              <a:path extrusionOk="0" h="8846" w="24488">
                <a:moveTo>
                  <a:pt x="13788" y="1"/>
                </a:moveTo>
                <a:cubicBezTo>
                  <a:pt x="12910" y="1"/>
                  <a:pt x="12032" y="423"/>
                  <a:pt x="11480" y="1106"/>
                </a:cubicBezTo>
                <a:cubicBezTo>
                  <a:pt x="10894" y="1757"/>
                  <a:pt x="10569" y="2635"/>
                  <a:pt x="10504" y="3513"/>
                </a:cubicBezTo>
                <a:cubicBezTo>
                  <a:pt x="10341" y="2602"/>
                  <a:pt x="9528" y="1789"/>
                  <a:pt x="8650" y="1562"/>
                </a:cubicBezTo>
                <a:cubicBezTo>
                  <a:pt x="8454" y="1511"/>
                  <a:pt x="8253" y="1486"/>
                  <a:pt x="8053" y="1486"/>
                </a:cubicBezTo>
                <a:cubicBezTo>
                  <a:pt x="7356" y="1486"/>
                  <a:pt x="6666" y="1787"/>
                  <a:pt x="6211" y="2342"/>
                </a:cubicBezTo>
                <a:cubicBezTo>
                  <a:pt x="5594" y="3025"/>
                  <a:pt x="5463" y="4066"/>
                  <a:pt x="5854" y="4879"/>
                </a:cubicBezTo>
                <a:cubicBezTo>
                  <a:pt x="5694" y="4825"/>
                  <a:pt x="5530" y="4801"/>
                  <a:pt x="5368" y="4801"/>
                </a:cubicBezTo>
                <a:cubicBezTo>
                  <a:pt x="4837" y="4801"/>
                  <a:pt x="4316" y="5065"/>
                  <a:pt x="3968" y="5464"/>
                </a:cubicBezTo>
                <a:cubicBezTo>
                  <a:pt x="3480" y="5984"/>
                  <a:pt x="3350" y="6797"/>
                  <a:pt x="3642" y="7415"/>
                </a:cubicBezTo>
                <a:lnTo>
                  <a:pt x="0" y="8846"/>
                </a:lnTo>
                <a:lnTo>
                  <a:pt x="24487" y="8846"/>
                </a:lnTo>
                <a:lnTo>
                  <a:pt x="18049" y="7448"/>
                </a:lnTo>
                <a:cubicBezTo>
                  <a:pt x="18634" y="7025"/>
                  <a:pt x="18927" y="6342"/>
                  <a:pt x="18862" y="5627"/>
                </a:cubicBezTo>
                <a:cubicBezTo>
                  <a:pt x="18796" y="4911"/>
                  <a:pt x="18276" y="4228"/>
                  <a:pt x="17593" y="4033"/>
                </a:cubicBezTo>
                <a:cubicBezTo>
                  <a:pt x="17471" y="4005"/>
                  <a:pt x="17345" y="3992"/>
                  <a:pt x="17220" y="3992"/>
                </a:cubicBezTo>
                <a:cubicBezTo>
                  <a:pt x="16614" y="3992"/>
                  <a:pt x="16015" y="4307"/>
                  <a:pt x="15772" y="4846"/>
                </a:cubicBezTo>
                <a:cubicBezTo>
                  <a:pt x="15967" y="4261"/>
                  <a:pt x="16227" y="3708"/>
                  <a:pt x="16292" y="3090"/>
                </a:cubicBezTo>
                <a:cubicBezTo>
                  <a:pt x="16358" y="2440"/>
                  <a:pt x="16292" y="1789"/>
                  <a:pt x="16000" y="1236"/>
                </a:cubicBezTo>
                <a:cubicBezTo>
                  <a:pt x="15545" y="456"/>
                  <a:pt x="14666" y="1"/>
                  <a:pt x="13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5"/>
          <p:cNvSpPr/>
          <p:nvPr/>
        </p:nvSpPr>
        <p:spPr>
          <a:xfrm>
            <a:off x="-610451" y="265266"/>
            <a:ext cx="1323674" cy="366349"/>
          </a:xfrm>
          <a:custGeom>
            <a:rect b="b" l="l" r="r" t="t"/>
            <a:pathLst>
              <a:path extrusionOk="0" h="8012" w="28947">
                <a:moveTo>
                  <a:pt x="14537" y="0"/>
                </a:moveTo>
                <a:cubicBezTo>
                  <a:pt x="14052" y="0"/>
                  <a:pt x="13573" y="124"/>
                  <a:pt x="13164" y="387"/>
                </a:cubicBezTo>
                <a:cubicBezTo>
                  <a:pt x="12191" y="1036"/>
                  <a:pt x="11820" y="2473"/>
                  <a:pt x="12469" y="3446"/>
                </a:cubicBezTo>
                <a:cubicBezTo>
                  <a:pt x="11675" y="2858"/>
                  <a:pt x="10769" y="2608"/>
                  <a:pt x="9835" y="2608"/>
                </a:cubicBezTo>
                <a:cubicBezTo>
                  <a:pt x="9078" y="2608"/>
                  <a:pt x="8303" y="2772"/>
                  <a:pt x="7556" y="3052"/>
                </a:cubicBezTo>
                <a:cubicBezTo>
                  <a:pt x="6884" y="3307"/>
                  <a:pt x="6235" y="3725"/>
                  <a:pt x="5864" y="4327"/>
                </a:cubicBezTo>
                <a:cubicBezTo>
                  <a:pt x="5493" y="4953"/>
                  <a:pt x="5424" y="5810"/>
                  <a:pt x="5864" y="6390"/>
                </a:cubicBezTo>
                <a:cubicBezTo>
                  <a:pt x="5221" y="5991"/>
                  <a:pt x="4466" y="5796"/>
                  <a:pt x="3714" y="5796"/>
                </a:cubicBezTo>
                <a:cubicBezTo>
                  <a:pt x="3328" y="5796"/>
                  <a:pt x="2942" y="5847"/>
                  <a:pt x="2573" y="5949"/>
                </a:cubicBezTo>
                <a:cubicBezTo>
                  <a:pt x="1484" y="6274"/>
                  <a:pt x="534" y="7015"/>
                  <a:pt x="1" y="8012"/>
                </a:cubicBezTo>
                <a:lnTo>
                  <a:pt x="28946" y="8012"/>
                </a:lnTo>
                <a:cubicBezTo>
                  <a:pt x="27950" y="6992"/>
                  <a:pt x="26907" y="5949"/>
                  <a:pt x="25609" y="5347"/>
                </a:cubicBezTo>
                <a:cubicBezTo>
                  <a:pt x="25021" y="5063"/>
                  <a:pt x="24324" y="4913"/>
                  <a:pt x="23632" y="4913"/>
                </a:cubicBezTo>
                <a:cubicBezTo>
                  <a:pt x="22796" y="4913"/>
                  <a:pt x="21966" y="5133"/>
                  <a:pt x="21345" y="5602"/>
                </a:cubicBezTo>
                <a:cubicBezTo>
                  <a:pt x="21484" y="4675"/>
                  <a:pt x="20974" y="3701"/>
                  <a:pt x="20140" y="3307"/>
                </a:cubicBezTo>
                <a:cubicBezTo>
                  <a:pt x="19850" y="3171"/>
                  <a:pt x="19524" y="3104"/>
                  <a:pt x="19196" y="3104"/>
                </a:cubicBezTo>
                <a:cubicBezTo>
                  <a:pt x="18578" y="3104"/>
                  <a:pt x="17953" y="3340"/>
                  <a:pt x="17544" y="3794"/>
                </a:cubicBezTo>
                <a:cubicBezTo>
                  <a:pt x="17683" y="2635"/>
                  <a:pt x="17289" y="1407"/>
                  <a:pt x="16409" y="665"/>
                </a:cubicBezTo>
                <a:cubicBezTo>
                  <a:pt x="15885" y="236"/>
                  <a:pt x="15205" y="0"/>
                  <a:pt x="1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5"/>
          <p:cNvSpPr/>
          <p:nvPr/>
        </p:nvSpPr>
        <p:spPr>
          <a:xfrm>
            <a:off x="7807101" y="1153500"/>
            <a:ext cx="1554967" cy="391931"/>
          </a:xfrm>
          <a:custGeom>
            <a:rect b="b" l="l" r="r" t="t"/>
            <a:pathLst>
              <a:path extrusionOk="0" h="9615" w="38147">
                <a:moveTo>
                  <a:pt x="19344" y="1"/>
                </a:moveTo>
                <a:cubicBezTo>
                  <a:pt x="18349" y="1"/>
                  <a:pt x="17388" y="683"/>
                  <a:pt x="16941" y="1596"/>
                </a:cubicBezTo>
                <a:cubicBezTo>
                  <a:pt x="16570" y="2361"/>
                  <a:pt x="16524" y="3334"/>
                  <a:pt x="16686" y="4238"/>
                </a:cubicBezTo>
                <a:cubicBezTo>
                  <a:pt x="16408" y="3635"/>
                  <a:pt x="15968" y="3149"/>
                  <a:pt x="15389" y="2871"/>
                </a:cubicBezTo>
                <a:cubicBezTo>
                  <a:pt x="15069" y="2723"/>
                  <a:pt x="14715" y="2651"/>
                  <a:pt x="14361" y="2651"/>
                </a:cubicBezTo>
                <a:cubicBezTo>
                  <a:pt x="13713" y="2651"/>
                  <a:pt x="13065" y="2893"/>
                  <a:pt x="12631" y="3357"/>
                </a:cubicBezTo>
                <a:cubicBezTo>
                  <a:pt x="12005" y="4029"/>
                  <a:pt x="11889" y="5142"/>
                  <a:pt x="12376" y="5930"/>
                </a:cubicBezTo>
                <a:cubicBezTo>
                  <a:pt x="12081" y="5568"/>
                  <a:pt x="11616" y="5439"/>
                  <a:pt x="11119" y="5439"/>
                </a:cubicBezTo>
                <a:cubicBezTo>
                  <a:pt x="10757" y="5439"/>
                  <a:pt x="10377" y="5508"/>
                  <a:pt x="10035" y="5605"/>
                </a:cubicBezTo>
                <a:cubicBezTo>
                  <a:pt x="9154" y="5837"/>
                  <a:pt x="8691" y="6764"/>
                  <a:pt x="8691" y="7691"/>
                </a:cubicBezTo>
                <a:cubicBezTo>
                  <a:pt x="7864" y="7378"/>
                  <a:pt x="6980" y="7231"/>
                  <a:pt x="6086" y="7231"/>
                </a:cubicBezTo>
                <a:cubicBezTo>
                  <a:pt x="3873" y="7231"/>
                  <a:pt x="1601" y="8129"/>
                  <a:pt x="0" y="9615"/>
                </a:cubicBezTo>
                <a:lnTo>
                  <a:pt x="38147" y="9615"/>
                </a:lnTo>
                <a:cubicBezTo>
                  <a:pt x="36988" y="8479"/>
                  <a:pt x="35829" y="7343"/>
                  <a:pt x="34485" y="6440"/>
                </a:cubicBezTo>
                <a:cubicBezTo>
                  <a:pt x="33118" y="5559"/>
                  <a:pt x="31565" y="4910"/>
                  <a:pt x="29943" y="4864"/>
                </a:cubicBezTo>
                <a:cubicBezTo>
                  <a:pt x="29895" y="4862"/>
                  <a:pt x="29847" y="4862"/>
                  <a:pt x="29798" y="4862"/>
                </a:cubicBezTo>
                <a:cubicBezTo>
                  <a:pt x="28217" y="4862"/>
                  <a:pt x="26530" y="5597"/>
                  <a:pt x="25562" y="6834"/>
                </a:cubicBezTo>
                <a:cubicBezTo>
                  <a:pt x="25586" y="6301"/>
                  <a:pt x="25632" y="5768"/>
                  <a:pt x="25539" y="5234"/>
                </a:cubicBezTo>
                <a:cubicBezTo>
                  <a:pt x="25447" y="4725"/>
                  <a:pt x="25168" y="4215"/>
                  <a:pt x="24728" y="3913"/>
                </a:cubicBezTo>
                <a:cubicBezTo>
                  <a:pt x="24476" y="3745"/>
                  <a:pt x="24176" y="3668"/>
                  <a:pt x="23872" y="3668"/>
                </a:cubicBezTo>
                <a:cubicBezTo>
                  <a:pt x="23505" y="3668"/>
                  <a:pt x="23132" y="3780"/>
                  <a:pt x="22828" y="3983"/>
                </a:cubicBezTo>
                <a:cubicBezTo>
                  <a:pt x="22272" y="4377"/>
                  <a:pt x="22086" y="4980"/>
                  <a:pt x="21947" y="5652"/>
                </a:cubicBezTo>
                <a:cubicBezTo>
                  <a:pt x="22063" y="4539"/>
                  <a:pt x="22202" y="3427"/>
                  <a:pt x="21924" y="2338"/>
                </a:cubicBezTo>
                <a:cubicBezTo>
                  <a:pt x="21646" y="1272"/>
                  <a:pt x="20858" y="252"/>
                  <a:pt x="19769" y="43"/>
                </a:cubicBezTo>
                <a:cubicBezTo>
                  <a:pt x="19627" y="14"/>
                  <a:pt x="19485" y="1"/>
                  <a:pt x="19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5"/>
          <p:cNvSpPr/>
          <p:nvPr/>
        </p:nvSpPr>
        <p:spPr>
          <a:xfrm flipH="1">
            <a:off x="8652447" y="3034720"/>
            <a:ext cx="801053" cy="342929"/>
          </a:xfrm>
          <a:custGeom>
            <a:rect b="b" l="l" r="r" t="t"/>
            <a:pathLst>
              <a:path extrusionOk="0" h="9690" w="22635">
                <a:moveTo>
                  <a:pt x="8401" y="0"/>
                </a:moveTo>
                <a:cubicBezTo>
                  <a:pt x="7251" y="0"/>
                  <a:pt x="6096" y="503"/>
                  <a:pt x="5366" y="1397"/>
                </a:cubicBezTo>
                <a:cubicBezTo>
                  <a:pt x="4358" y="2600"/>
                  <a:pt x="4228" y="4487"/>
                  <a:pt x="5074" y="5852"/>
                </a:cubicBezTo>
                <a:cubicBezTo>
                  <a:pt x="4841" y="5745"/>
                  <a:pt x="4598" y="5697"/>
                  <a:pt x="4351" y="5697"/>
                </a:cubicBezTo>
                <a:cubicBezTo>
                  <a:pt x="4150" y="5697"/>
                  <a:pt x="3945" y="5729"/>
                  <a:pt x="3740" y="5787"/>
                </a:cubicBezTo>
                <a:cubicBezTo>
                  <a:pt x="3285" y="5885"/>
                  <a:pt x="2895" y="6210"/>
                  <a:pt x="2732" y="6665"/>
                </a:cubicBezTo>
                <a:cubicBezTo>
                  <a:pt x="2602" y="7088"/>
                  <a:pt x="2700" y="7608"/>
                  <a:pt x="3025" y="7934"/>
                </a:cubicBezTo>
                <a:cubicBezTo>
                  <a:pt x="1952" y="8096"/>
                  <a:pt x="651" y="8812"/>
                  <a:pt x="1" y="9690"/>
                </a:cubicBezTo>
                <a:lnTo>
                  <a:pt x="22634" y="9690"/>
                </a:lnTo>
                <a:cubicBezTo>
                  <a:pt x="21236" y="9202"/>
                  <a:pt x="19870" y="8584"/>
                  <a:pt x="18472" y="8096"/>
                </a:cubicBezTo>
                <a:cubicBezTo>
                  <a:pt x="19025" y="7738"/>
                  <a:pt x="19155" y="6926"/>
                  <a:pt x="18862" y="6373"/>
                </a:cubicBezTo>
                <a:cubicBezTo>
                  <a:pt x="18553" y="5848"/>
                  <a:pt x="17951" y="5557"/>
                  <a:pt x="17362" y="5557"/>
                </a:cubicBezTo>
                <a:cubicBezTo>
                  <a:pt x="17331" y="5557"/>
                  <a:pt x="17300" y="5558"/>
                  <a:pt x="17268" y="5560"/>
                </a:cubicBezTo>
                <a:cubicBezTo>
                  <a:pt x="16618" y="5592"/>
                  <a:pt x="16033" y="5917"/>
                  <a:pt x="15577" y="6373"/>
                </a:cubicBezTo>
                <a:cubicBezTo>
                  <a:pt x="15903" y="5657"/>
                  <a:pt x="16163" y="5039"/>
                  <a:pt x="16130" y="4259"/>
                </a:cubicBezTo>
                <a:cubicBezTo>
                  <a:pt x="16098" y="3478"/>
                  <a:pt x="15610" y="2665"/>
                  <a:pt x="14862" y="2503"/>
                </a:cubicBezTo>
                <a:cubicBezTo>
                  <a:pt x="14756" y="2475"/>
                  <a:pt x="14648" y="2462"/>
                  <a:pt x="14538" y="2462"/>
                </a:cubicBezTo>
                <a:cubicBezTo>
                  <a:pt x="14141" y="2462"/>
                  <a:pt x="13730" y="2631"/>
                  <a:pt x="13399" y="2861"/>
                </a:cubicBezTo>
                <a:cubicBezTo>
                  <a:pt x="12976" y="3186"/>
                  <a:pt x="12651" y="3609"/>
                  <a:pt x="12358" y="4031"/>
                </a:cubicBezTo>
                <a:cubicBezTo>
                  <a:pt x="12391" y="2438"/>
                  <a:pt x="11187" y="779"/>
                  <a:pt x="9691" y="226"/>
                </a:cubicBezTo>
                <a:cubicBezTo>
                  <a:pt x="9278" y="74"/>
                  <a:pt x="8840" y="0"/>
                  <a:pt x="8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extLst>
    <p:ext uri="{DCECCB84-F9BA-43D5-87BE-67443E8EF086}">
      <p15:sldGuideLst>
        <p15:guide id="1" orient="horz" pos="1982">
          <p15:clr>
            <a:srgbClr val="FA7B17"/>
          </p15:clr>
        </p15:guide>
        <p15:guide id="2" orient="horz" pos="2415">
          <p15:clr>
            <a:srgbClr val="FA7B17"/>
          </p15:clr>
        </p15:guide>
      </p15:sldGuideLst>
    </p:ext>
  </p:extLst>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50" name="Shape 50"/>
        <p:cNvGrpSpPr/>
        <p:nvPr/>
      </p:nvGrpSpPr>
      <p:grpSpPr>
        <a:xfrm>
          <a:off x="0" y="0"/>
          <a:ext cx="0" cy="0"/>
          <a:chOff x="0" y="0"/>
          <a:chExt cx="0" cy="0"/>
        </a:xfrm>
      </p:grpSpPr>
      <p:sp>
        <p:nvSpPr>
          <p:cNvPr id="51" name="Google Shape;51;p6"/>
          <p:cNvSpPr txBox="1"/>
          <p:nvPr>
            <p:ph type="title"/>
          </p:nvPr>
        </p:nvSpPr>
        <p:spPr>
          <a:xfrm>
            <a:off x="713225" y="539525"/>
            <a:ext cx="7717500" cy="4782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52" name="Google Shape;52;p6"/>
          <p:cNvSpPr/>
          <p:nvPr/>
        </p:nvSpPr>
        <p:spPr>
          <a:xfrm flipH="1" rot="148456">
            <a:off x="-40452" y="-37926"/>
            <a:ext cx="9539110" cy="580575"/>
          </a:xfrm>
          <a:custGeom>
            <a:rect b="b" l="l" r="r" t="t"/>
            <a:pathLst>
              <a:path extrusionOk="0" h="12108" w="103275">
                <a:moveTo>
                  <a:pt x="103091" y="0"/>
                </a:moveTo>
                <a:cubicBezTo>
                  <a:pt x="96474" y="6398"/>
                  <a:pt x="86756" y="8556"/>
                  <a:pt x="77501" y="8556"/>
                </a:cubicBezTo>
                <a:cubicBezTo>
                  <a:pt x="77328" y="8556"/>
                  <a:pt x="77155" y="8555"/>
                  <a:pt x="76982" y="8554"/>
                </a:cubicBezTo>
                <a:cubicBezTo>
                  <a:pt x="67594" y="8493"/>
                  <a:pt x="58307" y="6538"/>
                  <a:pt x="48898" y="6212"/>
                </a:cubicBezTo>
                <a:cubicBezTo>
                  <a:pt x="47495" y="6164"/>
                  <a:pt x="46090" y="6153"/>
                  <a:pt x="44685" y="6153"/>
                </a:cubicBezTo>
                <a:cubicBezTo>
                  <a:pt x="43635" y="6153"/>
                  <a:pt x="42584" y="6159"/>
                  <a:pt x="41534" y="6159"/>
                </a:cubicBezTo>
                <a:cubicBezTo>
                  <a:pt x="38630" y="6159"/>
                  <a:pt x="35731" y="6115"/>
                  <a:pt x="32850" y="5784"/>
                </a:cubicBezTo>
                <a:cubicBezTo>
                  <a:pt x="27311" y="5132"/>
                  <a:pt x="21934" y="3442"/>
                  <a:pt x="16435" y="2485"/>
                </a:cubicBezTo>
                <a:cubicBezTo>
                  <a:pt x="14172" y="2099"/>
                  <a:pt x="11846" y="1848"/>
                  <a:pt x="9540" y="1848"/>
                </a:cubicBezTo>
                <a:cubicBezTo>
                  <a:pt x="6243" y="1848"/>
                  <a:pt x="2984" y="2361"/>
                  <a:pt x="0" y="3727"/>
                </a:cubicBezTo>
                <a:cubicBezTo>
                  <a:pt x="326" y="5173"/>
                  <a:pt x="591" y="6660"/>
                  <a:pt x="917" y="8106"/>
                </a:cubicBezTo>
                <a:cubicBezTo>
                  <a:pt x="3209" y="4916"/>
                  <a:pt x="7255" y="3644"/>
                  <a:pt x="11276" y="3644"/>
                </a:cubicBezTo>
                <a:cubicBezTo>
                  <a:pt x="12365" y="3644"/>
                  <a:pt x="13451" y="3737"/>
                  <a:pt x="14501" y="3910"/>
                </a:cubicBezTo>
                <a:cubicBezTo>
                  <a:pt x="19429" y="4725"/>
                  <a:pt x="24032" y="6904"/>
                  <a:pt x="28960" y="7821"/>
                </a:cubicBezTo>
                <a:cubicBezTo>
                  <a:pt x="31310" y="8254"/>
                  <a:pt x="33684" y="8388"/>
                  <a:pt x="36069" y="8388"/>
                </a:cubicBezTo>
                <a:cubicBezTo>
                  <a:pt x="39940" y="8388"/>
                  <a:pt x="43841" y="8035"/>
                  <a:pt x="47719" y="8035"/>
                </a:cubicBezTo>
                <a:cubicBezTo>
                  <a:pt x="48078" y="8035"/>
                  <a:pt x="48437" y="8038"/>
                  <a:pt x="48796" y="8045"/>
                </a:cubicBezTo>
                <a:cubicBezTo>
                  <a:pt x="58246" y="8228"/>
                  <a:pt x="67451" y="10937"/>
                  <a:pt x="76860" y="11812"/>
                </a:cubicBezTo>
                <a:cubicBezTo>
                  <a:pt x="78807" y="11998"/>
                  <a:pt x="80784" y="12107"/>
                  <a:pt x="82756" y="12107"/>
                </a:cubicBezTo>
                <a:cubicBezTo>
                  <a:pt x="90318" y="12107"/>
                  <a:pt x="97815" y="10497"/>
                  <a:pt x="103274" y="5377"/>
                </a:cubicBezTo>
                <a:cubicBezTo>
                  <a:pt x="103193" y="3585"/>
                  <a:pt x="103172" y="1792"/>
                  <a:pt x="103091" y="0"/>
                </a:cubicBezTo>
                <a:close/>
              </a:path>
            </a:pathLst>
          </a:custGeom>
          <a:solidFill>
            <a:srgbClr val="000000">
              <a:alpha val="6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6"/>
          <p:cNvSpPr/>
          <p:nvPr/>
        </p:nvSpPr>
        <p:spPr>
          <a:xfrm>
            <a:off x="8510950" y="2413064"/>
            <a:ext cx="1635934" cy="412339"/>
          </a:xfrm>
          <a:custGeom>
            <a:rect b="b" l="l" r="r" t="t"/>
            <a:pathLst>
              <a:path extrusionOk="0" h="9615" w="38147">
                <a:moveTo>
                  <a:pt x="19344" y="1"/>
                </a:moveTo>
                <a:cubicBezTo>
                  <a:pt x="18349" y="1"/>
                  <a:pt x="17388" y="683"/>
                  <a:pt x="16941" y="1596"/>
                </a:cubicBezTo>
                <a:cubicBezTo>
                  <a:pt x="16570" y="2361"/>
                  <a:pt x="16524" y="3334"/>
                  <a:pt x="16686" y="4238"/>
                </a:cubicBezTo>
                <a:cubicBezTo>
                  <a:pt x="16408" y="3635"/>
                  <a:pt x="15968" y="3149"/>
                  <a:pt x="15389" y="2871"/>
                </a:cubicBezTo>
                <a:cubicBezTo>
                  <a:pt x="15069" y="2723"/>
                  <a:pt x="14715" y="2651"/>
                  <a:pt x="14361" y="2651"/>
                </a:cubicBezTo>
                <a:cubicBezTo>
                  <a:pt x="13713" y="2651"/>
                  <a:pt x="13065" y="2893"/>
                  <a:pt x="12631" y="3357"/>
                </a:cubicBezTo>
                <a:cubicBezTo>
                  <a:pt x="12005" y="4029"/>
                  <a:pt x="11889" y="5142"/>
                  <a:pt x="12376" y="5930"/>
                </a:cubicBezTo>
                <a:cubicBezTo>
                  <a:pt x="12081" y="5568"/>
                  <a:pt x="11616" y="5439"/>
                  <a:pt x="11119" y="5439"/>
                </a:cubicBezTo>
                <a:cubicBezTo>
                  <a:pt x="10757" y="5439"/>
                  <a:pt x="10377" y="5508"/>
                  <a:pt x="10035" y="5605"/>
                </a:cubicBezTo>
                <a:cubicBezTo>
                  <a:pt x="9154" y="5837"/>
                  <a:pt x="8691" y="6764"/>
                  <a:pt x="8691" y="7691"/>
                </a:cubicBezTo>
                <a:cubicBezTo>
                  <a:pt x="7864" y="7378"/>
                  <a:pt x="6980" y="7231"/>
                  <a:pt x="6086" y="7231"/>
                </a:cubicBezTo>
                <a:cubicBezTo>
                  <a:pt x="3873" y="7231"/>
                  <a:pt x="1601" y="8129"/>
                  <a:pt x="0" y="9615"/>
                </a:cubicBezTo>
                <a:lnTo>
                  <a:pt x="38147" y="9615"/>
                </a:lnTo>
                <a:cubicBezTo>
                  <a:pt x="36988" y="8479"/>
                  <a:pt x="35829" y="7343"/>
                  <a:pt x="34485" y="6440"/>
                </a:cubicBezTo>
                <a:cubicBezTo>
                  <a:pt x="33118" y="5559"/>
                  <a:pt x="31565" y="4910"/>
                  <a:pt x="29943" y="4864"/>
                </a:cubicBezTo>
                <a:cubicBezTo>
                  <a:pt x="29895" y="4862"/>
                  <a:pt x="29847" y="4862"/>
                  <a:pt x="29798" y="4862"/>
                </a:cubicBezTo>
                <a:cubicBezTo>
                  <a:pt x="28217" y="4862"/>
                  <a:pt x="26530" y="5597"/>
                  <a:pt x="25562" y="6834"/>
                </a:cubicBezTo>
                <a:cubicBezTo>
                  <a:pt x="25586" y="6301"/>
                  <a:pt x="25632" y="5768"/>
                  <a:pt x="25539" y="5234"/>
                </a:cubicBezTo>
                <a:cubicBezTo>
                  <a:pt x="25447" y="4725"/>
                  <a:pt x="25168" y="4215"/>
                  <a:pt x="24728" y="3913"/>
                </a:cubicBezTo>
                <a:cubicBezTo>
                  <a:pt x="24476" y="3745"/>
                  <a:pt x="24176" y="3668"/>
                  <a:pt x="23872" y="3668"/>
                </a:cubicBezTo>
                <a:cubicBezTo>
                  <a:pt x="23505" y="3668"/>
                  <a:pt x="23132" y="3780"/>
                  <a:pt x="22828" y="3983"/>
                </a:cubicBezTo>
                <a:cubicBezTo>
                  <a:pt x="22272" y="4377"/>
                  <a:pt x="22086" y="4980"/>
                  <a:pt x="21947" y="5652"/>
                </a:cubicBezTo>
                <a:cubicBezTo>
                  <a:pt x="22063" y="4539"/>
                  <a:pt x="22202" y="3427"/>
                  <a:pt x="21924" y="2338"/>
                </a:cubicBezTo>
                <a:cubicBezTo>
                  <a:pt x="21646" y="1272"/>
                  <a:pt x="20858" y="252"/>
                  <a:pt x="19769" y="43"/>
                </a:cubicBezTo>
                <a:cubicBezTo>
                  <a:pt x="19627" y="14"/>
                  <a:pt x="19485" y="1"/>
                  <a:pt x="19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6"/>
          <p:cNvSpPr/>
          <p:nvPr/>
        </p:nvSpPr>
        <p:spPr>
          <a:xfrm flipH="1">
            <a:off x="-545563" y="689778"/>
            <a:ext cx="1091120" cy="467106"/>
          </a:xfrm>
          <a:custGeom>
            <a:rect b="b" l="l" r="r" t="t"/>
            <a:pathLst>
              <a:path extrusionOk="0" h="9690" w="22635">
                <a:moveTo>
                  <a:pt x="8401" y="0"/>
                </a:moveTo>
                <a:cubicBezTo>
                  <a:pt x="7251" y="0"/>
                  <a:pt x="6096" y="503"/>
                  <a:pt x="5366" y="1397"/>
                </a:cubicBezTo>
                <a:cubicBezTo>
                  <a:pt x="4358" y="2600"/>
                  <a:pt x="4228" y="4487"/>
                  <a:pt x="5074" y="5852"/>
                </a:cubicBezTo>
                <a:cubicBezTo>
                  <a:pt x="4841" y="5745"/>
                  <a:pt x="4598" y="5697"/>
                  <a:pt x="4351" y="5697"/>
                </a:cubicBezTo>
                <a:cubicBezTo>
                  <a:pt x="4150" y="5697"/>
                  <a:pt x="3945" y="5729"/>
                  <a:pt x="3740" y="5787"/>
                </a:cubicBezTo>
                <a:cubicBezTo>
                  <a:pt x="3285" y="5885"/>
                  <a:pt x="2895" y="6210"/>
                  <a:pt x="2732" y="6665"/>
                </a:cubicBezTo>
                <a:cubicBezTo>
                  <a:pt x="2602" y="7088"/>
                  <a:pt x="2700" y="7608"/>
                  <a:pt x="3025" y="7934"/>
                </a:cubicBezTo>
                <a:cubicBezTo>
                  <a:pt x="1952" y="8096"/>
                  <a:pt x="651" y="8812"/>
                  <a:pt x="1" y="9690"/>
                </a:cubicBezTo>
                <a:lnTo>
                  <a:pt x="22634" y="9690"/>
                </a:lnTo>
                <a:cubicBezTo>
                  <a:pt x="21236" y="9202"/>
                  <a:pt x="19870" y="8584"/>
                  <a:pt x="18472" y="8096"/>
                </a:cubicBezTo>
                <a:cubicBezTo>
                  <a:pt x="19025" y="7738"/>
                  <a:pt x="19155" y="6926"/>
                  <a:pt x="18862" y="6373"/>
                </a:cubicBezTo>
                <a:cubicBezTo>
                  <a:pt x="18553" y="5848"/>
                  <a:pt x="17951" y="5557"/>
                  <a:pt x="17362" y="5557"/>
                </a:cubicBezTo>
                <a:cubicBezTo>
                  <a:pt x="17331" y="5557"/>
                  <a:pt x="17300" y="5558"/>
                  <a:pt x="17268" y="5560"/>
                </a:cubicBezTo>
                <a:cubicBezTo>
                  <a:pt x="16618" y="5592"/>
                  <a:pt x="16033" y="5917"/>
                  <a:pt x="15577" y="6373"/>
                </a:cubicBezTo>
                <a:cubicBezTo>
                  <a:pt x="15903" y="5657"/>
                  <a:pt x="16163" y="5039"/>
                  <a:pt x="16130" y="4259"/>
                </a:cubicBezTo>
                <a:cubicBezTo>
                  <a:pt x="16098" y="3478"/>
                  <a:pt x="15610" y="2665"/>
                  <a:pt x="14862" y="2503"/>
                </a:cubicBezTo>
                <a:cubicBezTo>
                  <a:pt x="14756" y="2475"/>
                  <a:pt x="14648" y="2462"/>
                  <a:pt x="14538" y="2462"/>
                </a:cubicBezTo>
                <a:cubicBezTo>
                  <a:pt x="14141" y="2462"/>
                  <a:pt x="13730" y="2631"/>
                  <a:pt x="13399" y="2861"/>
                </a:cubicBezTo>
                <a:cubicBezTo>
                  <a:pt x="12976" y="3186"/>
                  <a:pt x="12651" y="3609"/>
                  <a:pt x="12358" y="4031"/>
                </a:cubicBezTo>
                <a:cubicBezTo>
                  <a:pt x="12391" y="2438"/>
                  <a:pt x="11187" y="779"/>
                  <a:pt x="9691" y="226"/>
                </a:cubicBezTo>
                <a:cubicBezTo>
                  <a:pt x="9278" y="74"/>
                  <a:pt x="8840" y="0"/>
                  <a:pt x="8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 name="Google Shape;55;p6"/>
          <p:cNvGrpSpPr/>
          <p:nvPr/>
        </p:nvGrpSpPr>
        <p:grpSpPr>
          <a:xfrm>
            <a:off x="-186275" y="4092527"/>
            <a:ext cx="9386130" cy="1051328"/>
            <a:chOff x="-186275" y="4092527"/>
            <a:chExt cx="9386130" cy="1051328"/>
          </a:xfrm>
        </p:grpSpPr>
        <p:grpSp>
          <p:nvGrpSpPr>
            <p:cNvPr id="56" name="Google Shape;56;p6"/>
            <p:cNvGrpSpPr/>
            <p:nvPr/>
          </p:nvGrpSpPr>
          <p:grpSpPr>
            <a:xfrm>
              <a:off x="-48534" y="4849494"/>
              <a:ext cx="9192445" cy="294361"/>
              <a:chOff x="9147072" y="3746004"/>
              <a:chExt cx="4585218" cy="611087"/>
            </a:xfrm>
          </p:grpSpPr>
          <p:sp>
            <p:nvSpPr>
              <p:cNvPr id="57" name="Google Shape;57;p6"/>
              <p:cNvSpPr/>
              <p:nvPr/>
            </p:nvSpPr>
            <p:spPr>
              <a:xfrm>
                <a:off x="9147072" y="3746004"/>
                <a:ext cx="4585218" cy="611087"/>
              </a:xfrm>
              <a:custGeom>
                <a:rect b="b" l="l" r="r" t="t"/>
                <a:pathLst>
                  <a:path extrusionOk="0" h="54991" w="150372">
                    <a:moveTo>
                      <a:pt x="1" y="0"/>
                    </a:moveTo>
                    <a:lnTo>
                      <a:pt x="1" y="54991"/>
                    </a:lnTo>
                    <a:lnTo>
                      <a:pt x="150372" y="54991"/>
                    </a:lnTo>
                    <a:lnTo>
                      <a:pt x="15037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6"/>
              <p:cNvSpPr/>
              <p:nvPr/>
            </p:nvSpPr>
            <p:spPr>
              <a:xfrm>
                <a:off x="9147072" y="3746004"/>
                <a:ext cx="4585218" cy="335308"/>
              </a:xfrm>
              <a:custGeom>
                <a:rect b="b" l="l" r="r" t="t"/>
                <a:pathLst>
                  <a:path extrusionOk="0" h="54991" w="150372">
                    <a:moveTo>
                      <a:pt x="1" y="0"/>
                    </a:moveTo>
                    <a:lnTo>
                      <a:pt x="1" y="54991"/>
                    </a:lnTo>
                    <a:lnTo>
                      <a:pt x="150372" y="54991"/>
                    </a:lnTo>
                    <a:lnTo>
                      <a:pt x="150372" y="0"/>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 name="Google Shape;59;p6"/>
            <p:cNvSpPr/>
            <p:nvPr/>
          </p:nvSpPr>
          <p:spPr>
            <a:xfrm>
              <a:off x="-186275" y="4092527"/>
              <a:ext cx="899511" cy="832021"/>
            </a:xfrm>
            <a:custGeom>
              <a:rect b="b" l="l" r="r" t="t"/>
              <a:pathLst>
                <a:path extrusionOk="0" h="22548" w="24377">
                  <a:moveTo>
                    <a:pt x="13972" y="0"/>
                  </a:moveTo>
                  <a:cubicBezTo>
                    <a:pt x="13917" y="0"/>
                    <a:pt x="13862" y="1"/>
                    <a:pt x="13807" y="3"/>
                  </a:cubicBezTo>
                  <a:cubicBezTo>
                    <a:pt x="11913" y="84"/>
                    <a:pt x="10141" y="1225"/>
                    <a:pt x="9001" y="2752"/>
                  </a:cubicBezTo>
                  <a:cubicBezTo>
                    <a:pt x="8023" y="4056"/>
                    <a:pt x="7677" y="5624"/>
                    <a:pt x="7371" y="7233"/>
                  </a:cubicBezTo>
                  <a:cubicBezTo>
                    <a:pt x="7473" y="5420"/>
                    <a:pt x="6109" y="3526"/>
                    <a:pt x="4255" y="3241"/>
                  </a:cubicBezTo>
                  <a:cubicBezTo>
                    <a:pt x="4104" y="3219"/>
                    <a:pt x="3951" y="3208"/>
                    <a:pt x="3800" y="3208"/>
                  </a:cubicBezTo>
                  <a:cubicBezTo>
                    <a:pt x="1857" y="3208"/>
                    <a:pt x="0" y="4964"/>
                    <a:pt x="19" y="6948"/>
                  </a:cubicBezTo>
                  <a:cubicBezTo>
                    <a:pt x="1058" y="8047"/>
                    <a:pt x="1710" y="8638"/>
                    <a:pt x="1710" y="10145"/>
                  </a:cubicBezTo>
                  <a:cubicBezTo>
                    <a:pt x="1730" y="14137"/>
                    <a:pt x="1669" y="18495"/>
                    <a:pt x="1669" y="22548"/>
                  </a:cubicBezTo>
                  <a:lnTo>
                    <a:pt x="22157" y="22548"/>
                  </a:lnTo>
                  <a:cubicBezTo>
                    <a:pt x="22320" y="22446"/>
                    <a:pt x="22483" y="22324"/>
                    <a:pt x="22646" y="22201"/>
                  </a:cubicBezTo>
                  <a:cubicBezTo>
                    <a:pt x="23664" y="21387"/>
                    <a:pt x="24377" y="20124"/>
                    <a:pt x="24316" y="18821"/>
                  </a:cubicBezTo>
                  <a:cubicBezTo>
                    <a:pt x="24275" y="17517"/>
                    <a:pt x="23358" y="16234"/>
                    <a:pt x="22096" y="15949"/>
                  </a:cubicBezTo>
                  <a:cubicBezTo>
                    <a:pt x="21906" y="15906"/>
                    <a:pt x="21704" y="15886"/>
                    <a:pt x="21496" y="15886"/>
                  </a:cubicBezTo>
                  <a:cubicBezTo>
                    <a:pt x="20814" y="15886"/>
                    <a:pt x="20076" y="16109"/>
                    <a:pt x="19530" y="16499"/>
                  </a:cubicBezTo>
                  <a:cubicBezTo>
                    <a:pt x="19631" y="15929"/>
                    <a:pt x="19509" y="15297"/>
                    <a:pt x="19122" y="14849"/>
                  </a:cubicBezTo>
                  <a:cubicBezTo>
                    <a:pt x="18661" y="14277"/>
                    <a:pt x="17914" y="14006"/>
                    <a:pt x="17157" y="14006"/>
                  </a:cubicBezTo>
                  <a:cubicBezTo>
                    <a:pt x="17079" y="14006"/>
                    <a:pt x="17001" y="14009"/>
                    <a:pt x="16923" y="14014"/>
                  </a:cubicBezTo>
                  <a:cubicBezTo>
                    <a:pt x="17737" y="13139"/>
                    <a:pt x="18450" y="12181"/>
                    <a:pt x="18980" y="11102"/>
                  </a:cubicBezTo>
                  <a:cubicBezTo>
                    <a:pt x="20100" y="8903"/>
                    <a:pt x="20426" y="6235"/>
                    <a:pt x="19509" y="3954"/>
                  </a:cubicBezTo>
                  <a:cubicBezTo>
                    <a:pt x="18613" y="1724"/>
                    <a:pt x="16374" y="0"/>
                    <a:pt x="139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6"/>
            <p:cNvSpPr/>
            <p:nvPr/>
          </p:nvSpPr>
          <p:spPr>
            <a:xfrm>
              <a:off x="-186275" y="4294628"/>
              <a:ext cx="700362" cy="629920"/>
            </a:xfrm>
            <a:custGeom>
              <a:rect b="b" l="l" r="r" t="t"/>
              <a:pathLst>
                <a:path extrusionOk="0" h="17071" w="18980">
                  <a:moveTo>
                    <a:pt x="10913" y="1"/>
                  </a:moveTo>
                  <a:cubicBezTo>
                    <a:pt x="10860" y="1"/>
                    <a:pt x="10806" y="2"/>
                    <a:pt x="10752" y="4"/>
                  </a:cubicBezTo>
                  <a:cubicBezTo>
                    <a:pt x="9265" y="65"/>
                    <a:pt x="7901" y="961"/>
                    <a:pt x="7005" y="2143"/>
                  </a:cubicBezTo>
                  <a:cubicBezTo>
                    <a:pt x="6251" y="3161"/>
                    <a:pt x="5966" y="4383"/>
                    <a:pt x="5742" y="5625"/>
                  </a:cubicBezTo>
                  <a:cubicBezTo>
                    <a:pt x="5824" y="4199"/>
                    <a:pt x="4744" y="2733"/>
                    <a:pt x="3319" y="2530"/>
                  </a:cubicBezTo>
                  <a:cubicBezTo>
                    <a:pt x="3198" y="2511"/>
                    <a:pt x="3078" y="2503"/>
                    <a:pt x="2957" y="2503"/>
                  </a:cubicBezTo>
                  <a:cubicBezTo>
                    <a:pt x="1449" y="2503"/>
                    <a:pt x="1" y="3873"/>
                    <a:pt x="19" y="5401"/>
                  </a:cubicBezTo>
                  <a:cubicBezTo>
                    <a:pt x="834" y="6256"/>
                    <a:pt x="1323" y="6725"/>
                    <a:pt x="1343" y="7886"/>
                  </a:cubicBezTo>
                  <a:cubicBezTo>
                    <a:pt x="1364" y="10839"/>
                    <a:pt x="1303" y="14056"/>
                    <a:pt x="1303" y="17071"/>
                  </a:cubicBezTo>
                  <a:lnTo>
                    <a:pt x="17860" y="17071"/>
                  </a:lnTo>
                  <a:cubicBezTo>
                    <a:pt x="18532" y="16439"/>
                    <a:pt x="18980" y="15563"/>
                    <a:pt x="18939" y="14647"/>
                  </a:cubicBezTo>
                  <a:cubicBezTo>
                    <a:pt x="18898" y="13629"/>
                    <a:pt x="18186" y="12631"/>
                    <a:pt x="17188" y="12407"/>
                  </a:cubicBezTo>
                  <a:cubicBezTo>
                    <a:pt x="17042" y="12373"/>
                    <a:pt x="16883" y="12356"/>
                    <a:pt x="16718" y="12356"/>
                  </a:cubicBezTo>
                  <a:cubicBezTo>
                    <a:pt x="16194" y="12356"/>
                    <a:pt x="15610" y="12525"/>
                    <a:pt x="15192" y="12834"/>
                  </a:cubicBezTo>
                  <a:cubicBezTo>
                    <a:pt x="15273" y="12386"/>
                    <a:pt x="15192" y="11898"/>
                    <a:pt x="14886" y="11551"/>
                  </a:cubicBezTo>
                  <a:cubicBezTo>
                    <a:pt x="14513" y="11103"/>
                    <a:pt x="13934" y="10895"/>
                    <a:pt x="13337" y="10895"/>
                  </a:cubicBezTo>
                  <a:cubicBezTo>
                    <a:pt x="13284" y="10895"/>
                    <a:pt x="13230" y="10896"/>
                    <a:pt x="13176" y="10900"/>
                  </a:cubicBezTo>
                  <a:cubicBezTo>
                    <a:pt x="13807" y="10228"/>
                    <a:pt x="14357" y="9474"/>
                    <a:pt x="14785" y="8639"/>
                  </a:cubicBezTo>
                  <a:cubicBezTo>
                    <a:pt x="15640" y="6928"/>
                    <a:pt x="15905" y="4851"/>
                    <a:pt x="15192" y="3079"/>
                  </a:cubicBezTo>
                  <a:cubicBezTo>
                    <a:pt x="14499" y="1357"/>
                    <a:pt x="12767" y="1"/>
                    <a:pt x="10913"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6"/>
            <p:cNvSpPr/>
            <p:nvPr/>
          </p:nvSpPr>
          <p:spPr>
            <a:xfrm flipH="1">
              <a:off x="8300342" y="4337423"/>
              <a:ext cx="899513" cy="524012"/>
            </a:xfrm>
            <a:custGeom>
              <a:rect b="b" l="l" r="r" t="t"/>
              <a:pathLst>
                <a:path extrusionOk="0" h="12219" w="20975">
                  <a:moveTo>
                    <a:pt x="4056" y="1"/>
                  </a:moveTo>
                  <a:cubicBezTo>
                    <a:pt x="3847" y="1"/>
                    <a:pt x="3638" y="17"/>
                    <a:pt x="3431" y="51"/>
                  </a:cubicBezTo>
                  <a:cubicBezTo>
                    <a:pt x="2040" y="283"/>
                    <a:pt x="789" y="1303"/>
                    <a:pt x="302" y="2647"/>
                  </a:cubicBezTo>
                  <a:cubicBezTo>
                    <a:pt x="93" y="3226"/>
                    <a:pt x="1" y="3852"/>
                    <a:pt x="163" y="4431"/>
                  </a:cubicBezTo>
                  <a:cubicBezTo>
                    <a:pt x="812" y="6981"/>
                    <a:pt x="1" y="9599"/>
                    <a:pt x="70" y="12218"/>
                  </a:cubicBezTo>
                  <a:lnTo>
                    <a:pt x="20279" y="12218"/>
                  </a:lnTo>
                  <a:cubicBezTo>
                    <a:pt x="20928" y="11129"/>
                    <a:pt x="20974" y="9715"/>
                    <a:pt x="20418" y="8557"/>
                  </a:cubicBezTo>
                  <a:cubicBezTo>
                    <a:pt x="20024" y="7745"/>
                    <a:pt x="19282" y="7050"/>
                    <a:pt x="18379" y="6865"/>
                  </a:cubicBezTo>
                  <a:cubicBezTo>
                    <a:pt x="18214" y="6831"/>
                    <a:pt x="18045" y="6814"/>
                    <a:pt x="17877" y="6814"/>
                  </a:cubicBezTo>
                  <a:cubicBezTo>
                    <a:pt x="17118" y="6814"/>
                    <a:pt x="16364" y="7155"/>
                    <a:pt x="16061" y="7838"/>
                  </a:cubicBezTo>
                  <a:cubicBezTo>
                    <a:pt x="16061" y="7097"/>
                    <a:pt x="15992" y="6239"/>
                    <a:pt x="15412" y="5799"/>
                  </a:cubicBezTo>
                  <a:cubicBezTo>
                    <a:pt x="15184" y="5630"/>
                    <a:pt x="14909" y="5555"/>
                    <a:pt x="14628" y="5555"/>
                  </a:cubicBezTo>
                  <a:cubicBezTo>
                    <a:pt x="14251" y="5555"/>
                    <a:pt x="13863" y="5689"/>
                    <a:pt x="13558" y="5915"/>
                  </a:cubicBezTo>
                  <a:cubicBezTo>
                    <a:pt x="13025" y="6285"/>
                    <a:pt x="12747" y="6795"/>
                    <a:pt x="12515" y="7421"/>
                  </a:cubicBezTo>
                  <a:cubicBezTo>
                    <a:pt x="12677" y="6471"/>
                    <a:pt x="12840" y="5451"/>
                    <a:pt x="12446" y="4570"/>
                  </a:cubicBezTo>
                  <a:cubicBezTo>
                    <a:pt x="12059" y="3699"/>
                    <a:pt x="11122" y="3135"/>
                    <a:pt x="10189" y="3135"/>
                  </a:cubicBezTo>
                  <a:cubicBezTo>
                    <a:pt x="10005" y="3135"/>
                    <a:pt x="9821" y="3157"/>
                    <a:pt x="9642" y="3203"/>
                  </a:cubicBezTo>
                  <a:cubicBezTo>
                    <a:pt x="8969" y="3365"/>
                    <a:pt x="8436" y="3782"/>
                    <a:pt x="8112" y="4339"/>
                  </a:cubicBezTo>
                  <a:cubicBezTo>
                    <a:pt x="8181" y="3342"/>
                    <a:pt x="7880" y="2299"/>
                    <a:pt x="7254" y="1511"/>
                  </a:cubicBezTo>
                  <a:cubicBezTo>
                    <a:pt x="6483" y="562"/>
                    <a:pt x="5273" y="1"/>
                    <a:pt x="40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6"/>
            <p:cNvSpPr/>
            <p:nvPr/>
          </p:nvSpPr>
          <p:spPr>
            <a:xfrm flipH="1">
              <a:off x="8300342" y="4337423"/>
              <a:ext cx="899513" cy="524012"/>
            </a:xfrm>
            <a:custGeom>
              <a:rect b="b" l="l" r="r" t="t"/>
              <a:pathLst>
                <a:path extrusionOk="0" h="12219" w="20975">
                  <a:moveTo>
                    <a:pt x="4056" y="1"/>
                  </a:moveTo>
                  <a:cubicBezTo>
                    <a:pt x="3847" y="1"/>
                    <a:pt x="3638" y="17"/>
                    <a:pt x="3431" y="51"/>
                  </a:cubicBezTo>
                  <a:cubicBezTo>
                    <a:pt x="2040" y="283"/>
                    <a:pt x="789" y="1303"/>
                    <a:pt x="302" y="2647"/>
                  </a:cubicBezTo>
                  <a:cubicBezTo>
                    <a:pt x="93" y="3226"/>
                    <a:pt x="1" y="3852"/>
                    <a:pt x="163" y="4431"/>
                  </a:cubicBezTo>
                  <a:cubicBezTo>
                    <a:pt x="812" y="6981"/>
                    <a:pt x="1" y="9599"/>
                    <a:pt x="70" y="12218"/>
                  </a:cubicBezTo>
                  <a:lnTo>
                    <a:pt x="20279" y="12218"/>
                  </a:lnTo>
                  <a:cubicBezTo>
                    <a:pt x="20928" y="11129"/>
                    <a:pt x="20974" y="9715"/>
                    <a:pt x="20418" y="8557"/>
                  </a:cubicBezTo>
                  <a:cubicBezTo>
                    <a:pt x="20024" y="7745"/>
                    <a:pt x="19282" y="7050"/>
                    <a:pt x="18379" y="6865"/>
                  </a:cubicBezTo>
                  <a:cubicBezTo>
                    <a:pt x="18214" y="6831"/>
                    <a:pt x="18045" y="6814"/>
                    <a:pt x="17877" y="6814"/>
                  </a:cubicBezTo>
                  <a:cubicBezTo>
                    <a:pt x="17118" y="6814"/>
                    <a:pt x="16364" y="7155"/>
                    <a:pt x="16061" y="7838"/>
                  </a:cubicBezTo>
                  <a:cubicBezTo>
                    <a:pt x="16061" y="7097"/>
                    <a:pt x="15992" y="6239"/>
                    <a:pt x="15412" y="5799"/>
                  </a:cubicBezTo>
                  <a:cubicBezTo>
                    <a:pt x="15184" y="5630"/>
                    <a:pt x="14909" y="5555"/>
                    <a:pt x="14628" y="5555"/>
                  </a:cubicBezTo>
                  <a:cubicBezTo>
                    <a:pt x="14251" y="5555"/>
                    <a:pt x="13863" y="5689"/>
                    <a:pt x="13558" y="5915"/>
                  </a:cubicBezTo>
                  <a:cubicBezTo>
                    <a:pt x="13025" y="6285"/>
                    <a:pt x="12747" y="6795"/>
                    <a:pt x="12515" y="7421"/>
                  </a:cubicBezTo>
                  <a:cubicBezTo>
                    <a:pt x="12677" y="6471"/>
                    <a:pt x="12840" y="5451"/>
                    <a:pt x="12446" y="4570"/>
                  </a:cubicBezTo>
                  <a:cubicBezTo>
                    <a:pt x="12059" y="3699"/>
                    <a:pt x="11122" y="3135"/>
                    <a:pt x="10189" y="3135"/>
                  </a:cubicBezTo>
                  <a:cubicBezTo>
                    <a:pt x="10005" y="3135"/>
                    <a:pt x="9821" y="3157"/>
                    <a:pt x="9642" y="3203"/>
                  </a:cubicBezTo>
                  <a:cubicBezTo>
                    <a:pt x="8969" y="3365"/>
                    <a:pt x="8436" y="3782"/>
                    <a:pt x="8112" y="4339"/>
                  </a:cubicBezTo>
                  <a:cubicBezTo>
                    <a:pt x="8181" y="3342"/>
                    <a:pt x="7880" y="2299"/>
                    <a:pt x="7254" y="1511"/>
                  </a:cubicBezTo>
                  <a:cubicBezTo>
                    <a:pt x="6483" y="562"/>
                    <a:pt x="5273" y="1"/>
                    <a:pt x="4056"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6"/>
            <p:cNvSpPr/>
            <p:nvPr/>
          </p:nvSpPr>
          <p:spPr>
            <a:xfrm flipH="1">
              <a:off x="8381288" y="4546273"/>
              <a:ext cx="801092" cy="467103"/>
            </a:xfrm>
            <a:custGeom>
              <a:rect b="b" l="l" r="r" t="t"/>
              <a:pathLst>
                <a:path extrusionOk="0" h="10892" w="18680">
                  <a:moveTo>
                    <a:pt x="3609" y="1"/>
                  </a:moveTo>
                  <a:cubicBezTo>
                    <a:pt x="3425" y="1"/>
                    <a:pt x="3241" y="15"/>
                    <a:pt x="3060" y="45"/>
                  </a:cubicBezTo>
                  <a:cubicBezTo>
                    <a:pt x="1808" y="254"/>
                    <a:pt x="696" y="1181"/>
                    <a:pt x="256" y="2363"/>
                  </a:cubicBezTo>
                  <a:cubicBezTo>
                    <a:pt x="70" y="2873"/>
                    <a:pt x="1" y="3429"/>
                    <a:pt x="140" y="3962"/>
                  </a:cubicBezTo>
                  <a:cubicBezTo>
                    <a:pt x="719" y="6210"/>
                    <a:pt x="1" y="8551"/>
                    <a:pt x="47" y="10891"/>
                  </a:cubicBezTo>
                  <a:lnTo>
                    <a:pt x="18054" y="10891"/>
                  </a:lnTo>
                  <a:cubicBezTo>
                    <a:pt x="18634" y="9918"/>
                    <a:pt x="18680" y="8643"/>
                    <a:pt x="18170" y="7624"/>
                  </a:cubicBezTo>
                  <a:cubicBezTo>
                    <a:pt x="17822" y="6882"/>
                    <a:pt x="17173" y="6280"/>
                    <a:pt x="16362" y="6117"/>
                  </a:cubicBezTo>
                  <a:cubicBezTo>
                    <a:pt x="16218" y="6088"/>
                    <a:pt x="16069" y="6073"/>
                    <a:pt x="15920" y="6073"/>
                  </a:cubicBezTo>
                  <a:cubicBezTo>
                    <a:pt x="15255" y="6073"/>
                    <a:pt x="14588" y="6369"/>
                    <a:pt x="14323" y="6975"/>
                  </a:cubicBezTo>
                  <a:cubicBezTo>
                    <a:pt x="14300" y="6326"/>
                    <a:pt x="14253" y="5561"/>
                    <a:pt x="13720" y="5167"/>
                  </a:cubicBezTo>
                  <a:cubicBezTo>
                    <a:pt x="13519" y="5016"/>
                    <a:pt x="13274" y="4948"/>
                    <a:pt x="13021" y="4948"/>
                  </a:cubicBezTo>
                  <a:cubicBezTo>
                    <a:pt x="12692" y="4948"/>
                    <a:pt x="12350" y="5063"/>
                    <a:pt x="12075" y="5260"/>
                  </a:cubicBezTo>
                  <a:cubicBezTo>
                    <a:pt x="11611" y="5608"/>
                    <a:pt x="11356" y="6048"/>
                    <a:pt x="11148" y="6604"/>
                  </a:cubicBezTo>
                  <a:cubicBezTo>
                    <a:pt x="11287" y="5770"/>
                    <a:pt x="11426" y="4843"/>
                    <a:pt x="11078" y="4078"/>
                  </a:cubicBezTo>
                  <a:cubicBezTo>
                    <a:pt x="10746" y="3297"/>
                    <a:pt x="9905" y="2796"/>
                    <a:pt x="9066" y="2796"/>
                  </a:cubicBezTo>
                  <a:cubicBezTo>
                    <a:pt x="8909" y="2796"/>
                    <a:pt x="8752" y="2813"/>
                    <a:pt x="8599" y="2850"/>
                  </a:cubicBezTo>
                  <a:cubicBezTo>
                    <a:pt x="7996" y="2989"/>
                    <a:pt x="7509" y="3383"/>
                    <a:pt x="7231" y="3869"/>
                  </a:cubicBezTo>
                  <a:cubicBezTo>
                    <a:pt x="7301" y="2989"/>
                    <a:pt x="7023" y="2062"/>
                    <a:pt x="6467" y="1343"/>
                  </a:cubicBezTo>
                  <a:cubicBezTo>
                    <a:pt x="5793" y="511"/>
                    <a:pt x="4695" y="1"/>
                    <a:pt x="3609"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64" name="Shape 64"/>
        <p:cNvGrpSpPr/>
        <p:nvPr/>
      </p:nvGrpSpPr>
      <p:grpSpPr>
        <a:xfrm>
          <a:off x="0" y="0"/>
          <a:ext cx="0" cy="0"/>
          <a:chOff x="0" y="0"/>
          <a:chExt cx="0" cy="0"/>
        </a:xfrm>
      </p:grpSpPr>
      <p:sp>
        <p:nvSpPr>
          <p:cNvPr id="65" name="Google Shape;65;p7"/>
          <p:cNvSpPr txBox="1"/>
          <p:nvPr>
            <p:ph type="title"/>
          </p:nvPr>
        </p:nvSpPr>
        <p:spPr>
          <a:xfrm>
            <a:off x="713225" y="1001666"/>
            <a:ext cx="3801000" cy="1054200"/>
          </a:xfrm>
          <a:prstGeom prst="rect">
            <a:avLst/>
          </a:prstGeom>
        </p:spPr>
        <p:txBody>
          <a:bodyPr anchorCtr="0" anchor="t" bIns="91425" lIns="91425" spcFirstLastPara="1" rIns="91425" wrap="square" tIns="91425">
            <a:noAutofit/>
          </a:bodyPr>
          <a:lstStyle>
            <a:lvl1pPr lvl="0" rtl="0" algn="l">
              <a:spcBef>
                <a:spcPts val="0"/>
              </a:spcBef>
              <a:spcAft>
                <a:spcPts val="0"/>
              </a:spcAft>
              <a:buSzPts val="3000"/>
              <a:buNone/>
              <a:defRPr/>
            </a:lvl1pPr>
            <a:lvl2pPr lvl="1" rtl="0" algn="l">
              <a:spcBef>
                <a:spcPts val="0"/>
              </a:spcBef>
              <a:spcAft>
                <a:spcPts val="0"/>
              </a:spcAft>
              <a:buSzPts val="3000"/>
              <a:buNone/>
              <a:defRPr/>
            </a:lvl2pPr>
            <a:lvl3pPr lvl="2" rtl="0" algn="l">
              <a:spcBef>
                <a:spcPts val="0"/>
              </a:spcBef>
              <a:spcAft>
                <a:spcPts val="0"/>
              </a:spcAft>
              <a:buSzPts val="3000"/>
              <a:buNone/>
              <a:defRPr/>
            </a:lvl3pPr>
            <a:lvl4pPr lvl="3" rtl="0" algn="l">
              <a:spcBef>
                <a:spcPts val="0"/>
              </a:spcBef>
              <a:spcAft>
                <a:spcPts val="0"/>
              </a:spcAft>
              <a:buSzPts val="3000"/>
              <a:buNone/>
              <a:defRPr/>
            </a:lvl4pPr>
            <a:lvl5pPr lvl="4" rtl="0" algn="l">
              <a:spcBef>
                <a:spcPts val="0"/>
              </a:spcBef>
              <a:spcAft>
                <a:spcPts val="0"/>
              </a:spcAft>
              <a:buSzPts val="3000"/>
              <a:buNone/>
              <a:defRPr/>
            </a:lvl5pPr>
            <a:lvl6pPr lvl="5" rtl="0" algn="l">
              <a:spcBef>
                <a:spcPts val="0"/>
              </a:spcBef>
              <a:spcAft>
                <a:spcPts val="0"/>
              </a:spcAft>
              <a:buSzPts val="3000"/>
              <a:buNone/>
              <a:defRPr/>
            </a:lvl6pPr>
            <a:lvl7pPr lvl="6" rtl="0" algn="l">
              <a:spcBef>
                <a:spcPts val="0"/>
              </a:spcBef>
              <a:spcAft>
                <a:spcPts val="0"/>
              </a:spcAft>
              <a:buSzPts val="3000"/>
              <a:buNone/>
              <a:defRPr/>
            </a:lvl7pPr>
            <a:lvl8pPr lvl="7" rtl="0" algn="l">
              <a:spcBef>
                <a:spcPts val="0"/>
              </a:spcBef>
              <a:spcAft>
                <a:spcPts val="0"/>
              </a:spcAft>
              <a:buSzPts val="3000"/>
              <a:buNone/>
              <a:defRPr/>
            </a:lvl8pPr>
            <a:lvl9pPr lvl="8" rtl="0" algn="l">
              <a:spcBef>
                <a:spcPts val="0"/>
              </a:spcBef>
              <a:spcAft>
                <a:spcPts val="0"/>
              </a:spcAft>
              <a:buSzPts val="3000"/>
              <a:buNone/>
              <a:defRPr/>
            </a:lvl9pPr>
          </a:lstStyle>
          <a:p/>
        </p:txBody>
      </p:sp>
      <p:sp>
        <p:nvSpPr>
          <p:cNvPr id="66" name="Google Shape;66;p7"/>
          <p:cNvSpPr txBox="1"/>
          <p:nvPr>
            <p:ph idx="1" type="body"/>
          </p:nvPr>
        </p:nvSpPr>
        <p:spPr>
          <a:xfrm>
            <a:off x="713225" y="2172666"/>
            <a:ext cx="3561900" cy="19686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chemeClr val="accent2"/>
              </a:buClr>
              <a:buSzPts val="1400"/>
              <a:buFont typeface="Arial"/>
              <a:buChar char="●"/>
              <a:defRPr sz="1400"/>
            </a:lvl1pPr>
            <a:lvl2pPr indent="-317500" lvl="1" marL="914400" rtl="0">
              <a:spcBef>
                <a:spcPts val="1600"/>
              </a:spcBef>
              <a:spcAft>
                <a:spcPts val="0"/>
              </a:spcAft>
              <a:buClr>
                <a:schemeClr val="accent6"/>
              </a:buClr>
              <a:buSzPts val="1400"/>
              <a:buFont typeface="Arial"/>
              <a:buChar char="○"/>
              <a:defRPr sz="1200"/>
            </a:lvl2pPr>
            <a:lvl3pPr indent="-317500" lvl="2" marL="1371600" rtl="0">
              <a:spcBef>
                <a:spcPts val="1600"/>
              </a:spcBef>
              <a:spcAft>
                <a:spcPts val="0"/>
              </a:spcAft>
              <a:buClr>
                <a:schemeClr val="accent6"/>
              </a:buClr>
              <a:buSzPts val="1400"/>
              <a:buFont typeface="Arial"/>
              <a:buChar char="■"/>
              <a:defRPr sz="1200"/>
            </a:lvl3pPr>
            <a:lvl4pPr indent="-317500" lvl="3" marL="1828800" rtl="0">
              <a:spcBef>
                <a:spcPts val="1600"/>
              </a:spcBef>
              <a:spcAft>
                <a:spcPts val="0"/>
              </a:spcAft>
              <a:buClr>
                <a:schemeClr val="accent6"/>
              </a:buClr>
              <a:buSzPts val="1400"/>
              <a:buFont typeface="Arial"/>
              <a:buChar char="●"/>
              <a:defRPr sz="1200"/>
            </a:lvl4pPr>
            <a:lvl5pPr indent="-317500" lvl="4" marL="2286000" rtl="0">
              <a:spcBef>
                <a:spcPts val="1600"/>
              </a:spcBef>
              <a:spcAft>
                <a:spcPts val="0"/>
              </a:spcAft>
              <a:buClr>
                <a:schemeClr val="accent6"/>
              </a:buClr>
              <a:buSzPts val="1400"/>
              <a:buFont typeface="Arial"/>
              <a:buChar char="○"/>
              <a:defRPr sz="1200"/>
            </a:lvl5pPr>
            <a:lvl6pPr indent="-317500" lvl="5" marL="2743200" rtl="0">
              <a:spcBef>
                <a:spcPts val="1600"/>
              </a:spcBef>
              <a:spcAft>
                <a:spcPts val="0"/>
              </a:spcAft>
              <a:buClr>
                <a:schemeClr val="accent6"/>
              </a:buClr>
              <a:buSzPts val="1400"/>
              <a:buFont typeface="Arial"/>
              <a:buChar char="■"/>
              <a:defRPr sz="1200"/>
            </a:lvl6pPr>
            <a:lvl7pPr indent="-317500" lvl="6" marL="3200400" rtl="0">
              <a:spcBef>
                <a:spcPts val="1600"/>
              </a:spcBef>
              <a:spcAft>
                <a:spcPts val="0"/>
              </a:spcAft>
              <a:buClr>
                <a:schemeClr val="accent6"/>
              </a:buClr>
              <a:buSzPts val="1400"/>
              <a:buFont typeface="Arial"/>
              <a:buChar char="●"/>
              <a:defRPr sz="1200"/>
            </a:lvl7pPr>
            <a:lvl8pPr indent="-317500" lvl="7" marL="3657600" rtl="0">
              <a:spcBef>
                <a:spcPts val="1600"/>
              </a:spcBef>
              <a:spcAft>
                <a:spcPts val="0"/>
              </a:spcAft>
              <a:buClr>
                <a:schemeClr val="accent6"/>
              </a:buClr>
              <a:buSzPts val="1400"/>
              <a:buFont typeface="Arial"/>
              <a:buChar char="○"/>
              <a:defRPr sz="1200"/>
            </a:lvl8pPr>
            <a:lvl9pPr indent="-317500" lvl="8" marL="4114800" rtl="0">
              <a:spcBef>
                <a:spcPts val="1600"/>
              </a:spcBef>
              <a:spcAft>
                <a:spcPts val="1600"/>
              </a:spcAft>
              <a:buClr>
                <a:schemeClr val="accent6"/>
              </a:buClr>
              <a:buSzPts val="1400"/>
              <a:buFont typeface="Arial"/>
              <a:buChar char="■"/>
              <a:defRPr sz="1200"/>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67" name="Shape 67"/>
        <p:cNvGrpSpPr/>
        <p:nvPr/>
      </p:nvGrpSpPr>
      <p:grpSpPr>
        <a:xfrm>
          <a:off x="0" y="0"/>
          <a:ext cx="0" cy="0"/>
          <a:chOff x="0" y="0"/>
          <a:chExt cx="0" cy="0"/>
        </a:xfrm>
      </p:grpSpPr>
      <p:sp>
        <p:nvSpPr>
          <p:cNvPr id="68" name="Google Shape;68;p8"/>
          <p:cNvSpPr/>
          <p:nvPr/>
        </p:nvSpPr>
        <p:spPr>
          <a:xfrm flipH="1" rot="148456">
            <a:off x="-197564" y="3813224"/>
            <a:ext cx="9539110" cy="580575"/>
          </a:xfrm>
          <a:custGeom>
            <a:rect b="b" l="l" r="r" t="t"/>
            <a:pathLst>
              <a:path extrusionOk="0" h="12108" w="103275">
                <a:moveTo>
                  <a:pt x="103091" y="0"/>
                </a:moveTo>
                <a:cubicBezTo>
                  <a:pt x="96474" y="6398"/>
                  <a:pt x="86756" y="8556"/>
                  <a:pt x="77501" y="8556"/>
                </a:cubicBezTo>
                <a:cubicBezTo>
                  <a:pt x="77328" y="8556"/>
                  <a:pt x="77155" y="8555"/>
                  <a:pt x="76982" y="8554"/>
                </a:cubicBezTo>
                <a:cubicBezTo>
                  <a:pt x="67594" y="8493"/>
                  <a:pt x="58307" y="6538"/>
                  <a:pt x="48898" y="6212"/>
                </a:cubicBezTo>
                <a:cubicBezTo>
                  <a:pt x="47495" y="6164"/>
                  <a:pt x="46090" y="6153"/>
                  <a:pt x="44685" y="6153"/>
                </a:cubicBezTo>
                <a:cubicBezTo>
                  <a:pt x="43635" y="6153"/>
                  <a:pt x="42584" y="6159"/>
                  <a:pt x="41534" y="6159"/>
                </a:cubicBezTo>
                <a:cubicBezTo>
                  <a:pt x="38630" y="6159"/>
                  <a:pt x="35731" y="6115"/>
                  <a:pt x="32850" y="5784"/>
                </a:cubicBezTo>
                <a:cubicBezTo>
                  <a:pt x="27311" y="5132"/>
                  <a:pt x="21934" y="3442"/>
                  <a:pt x="16435" y="2485"/>
                </a:cubicBezTo>
                <a:cubicBezTo>
                  <a:pt x="14172" y="2099"/>
                  <a:pt x="11846" y="1848"/>
                  <a:pt x="9540" y="1848"/>
                </a:cubicBezTo>
                <a:cubicBezTo>
                  <a:pt x="6243" y="1848"/>
                  <a:pt x="2984" y="2361"/>
                  <a:pt x="0" y="3727"/>
                </a:cubicBezTo>
                <a:cubicBezTo>
                  <a:pt x="326" y="5173"/>
                  <a:pt x="591" y="6660"/>
                  <a:pt x="917" y="8106"/>
                </a:cubicBezTo>
                <a:cubicBezTo>
                  <a:pt x="3209" y="4916"/>
                  <a:pt x="7255" y="3644"/>
                  <a:pt x="11276" y="3644"/>
                </a:cubicBezTo>
                <a:cubicBezTo>
                  <a:pt x="12365" y="3644"/>
                  <a:pt x="13451" y="3737"/>
                  <a:pt x="14501" y="3910"/>
                </a:cubicBezTo>
                <a:cubicBezTo>
                  <a:pt x="19429" y="4725"/>
                  <a:pt x="24032" y="6904"/>
                  <a:pt x="28960" y="7821"/>
                </a:cubicBezTo>
                <a:cubicBezTo>
                  <a:pt x="31310" y="8254"/>
                  <a:pt x="33684" y="8388"/>
                  <a:pt x="36069" y="8388"/>
                </a:cubicBezTo>
                <a:cubicBezTo>
                  <a:pt x="39940" y="8388"/>
                  <a:pt x="43841" y="8035"/>
                  <a:pt x="47719" y="8035"/>
                </a:cubicBezTo>
                <a:cubicBezTo>
                  <a:pt x="48078" y="8035"/>
                  <a:pt x="48437" y="8038"/>
                  <a:pt x="48796" y="8045"/>
                </a:cubicBezTo>
                <a:cubicBezTo>
                  <a:pt x="58246" y="8228"/>
                  <a:pt x="67451" y="10937"/>
                  <a:pt x="76860" y="11812"/>
                </a:cubicBezTo>
                <a:cubicBezTo>
                  <a:pt x="78807" y="11998"/>
                  <a:pt x="80784" y="12107"/>
                  <a:pt x="82756" y="12107"/>
                </a:cubicBezTo>
                <a:cubicBezTo>
                  <a:pt x="90318" y="12107"/>
                  <a:pt x="97815" y="10497"/>
                  <a:pt x="103274" y="5377"/>
                </a:cubicBezTo>
                <a:cubicBezTo>
                  <a:pt x="103193" y="3585"/>
                  <a:pt x="103172" y="1792"/>
                  <a:pt x="103091" y="0"/>
                </a:cubicBezTo>
                <a:close/>
              </a:path>
            </a:pathLst>
          </a:custGeom>
          <a:solidFill>
            <a:srgbClr val="000000">
              <a:alpha val="6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8"/>
          <p:cNvSpPr txBox="1"/>
          <p:nvPr>
            <p:ph type="title"/>
          </p:nvPr>
        </p:nvSpPr>
        <p:spPr>
          <a:xfrm>
            <a:off x="713250" y="1276350"/>
            <a:ext cx="7717500" cy="2590800"/>
          </a:xfrm>
          <a:prstGeom prst="rect">
            <a:avLst/>
          </a:prstGeom>
        </p:spPr>
        <p:txBody>
          <a:bodyPr anchorCtr="0" anchor="ctr" bIns="91425" lIns="91425" spcFirstLastPara="1" rIns="91425" wrap="square" tIns="91425">
            <a:noAutofit/>
          </a:bodyPr>
          <a:lstStyle>
            <a:lvl1pPr lvl="0">
              <a:lnSpc>
                <a:spcPct val="95000"/>
              </a:lnSpc>
              <a:spcBef>
                <a:spcPts val="0"/>
              </a:spcBef>
              <a:spcAft>
                <a:spcPts val="0"/>
              </a:spcAft>
              <a:buSzPts val="9000"/>
              <a:buNone/>
              <a:defRPr sz="9000"/>
            </a:lvl1pPr>
            <a:lvl2pPr lvl="1">
              <a:lnSpc>
                <a:spcPct val="95000"/>
              </a:lnSpc>
              <a:spcBef>
                <a:spcPts val="0"/>
              </a:spcBef>
              <a:spcAft>
                <a:spcPts val="0"/>
              </a:spcAft>
              <a:buSzPts val="9000"/>
              <a:buNone/>
              <a:defRPr sz="9000"/>
            </a:lvl2pPr>
            <a:lvl3pPr lvl="2">
              <a:lnSpc>
                <a:spcPct val="95000"/>
              </a:lnSpc>
              <a:spcBef>
                <a:spcPts val="0"/>
              </a:spcBef>
              <a:spcAft>
                <a:spcPts val="0"/>
              </a:spcAft>
              <a:buSzPts val="9000"/>
              <a:buNone/>
              <a:defRPr sz="9000"/>
            </a:lvl3pPr>
            <a:lvl4pPr lvl="3">
              <a:lnSpc>
                <a:spcPct val="95000"/>
              </a:lnSpc>
              <a:spcBef>
                <a:spcPts val="0"/>
              </a:spcBef>
              <a:spcAft>
                <a:spcPts val="0"/>
              </a:spcAft>
              <a:buSzPts val="9000"/>
              <a:buNone/>
              <a:defRPr sz="9000"/>
            </a:lvl4pPr>
            <a:lvl5pPr lvl="4">
              <a:lnSpc>
                <a:spcPct val="95000"/>
              </a:lnSpc>
              <a:spcBef>
                <a:spcPts val="0"/>
              </a:spcBef>
              <a:spcAft>
                <a:spcPts val="0"/>
              </a:spcAft>
              <a:buSzPts val="9000"/>
              <a:buNone/>
              <a:defRPr sz="9000"/>
            </a:lvl5pPr>
            <a:lvl6pPr lvl="5">
              <a:lnSpc>
                <a:spcPct val="95000"/>
              </a:lnSpc>
              <a:spcBef>
                <a:spcPts val="0"/>
              </a:spcBef>
              <a:spcAft>
                <a:spcPts val="0"/>
              </a:spcAft>
              <a:buSzPts val="9000"/>
              <a:buNone/>
              <a:defRPr sz="9000"/>
            </a:lvl6pPr>
            <a:lvl7pPr lvl="6">
              <a:lnSpc>
                <a:spcPct val="95000"/>
              </a:lnSpc>
              <a:spcBef>
                <a:spcPts val="0"/>
              </a:spcBef>
              <a:spcAft>
                <a:spcPts val="0"/>
              </a:spcAft>
              <a:buSzPts val="9000"/>
              <a:buNone/>
              <a:defRPr sz="9000"/>
            </a:lvl7pPr>
            <a:lvl8pPr lvl="7">
              <a:lnSpc>
                <a:spcPct val="95000"/>
              </a:lnSpc>
              <a:spcBef>
                <a:spcPts val="0"/>
              </a:spcBef>
              <a:spcAft>
                <a:spcPts val="0"/>
              </a:spcAft>
              <a:buSzPts val="9000"/>
              <a:buNone/>
              <a:defRPr sz="9000"/>
            </a:lvl8pPr>
            <a:lvl9pPr lvl="8">
              <a:lnSpc>
                <a:spcPct val="95000"/>
              </a:lnSpc>
              <a:spcBef>
                <a:spcPts val="0"/>
              </a:spcBef>
              <a:spcAft>
                <a:spcPts val="0"/>
              </a:spcAft>
              <a:buSzPts val="9000"/>
              <a:buNone/>
              <a:defRPr sz="9000"/>
            </a:lvl9pPr>
          </a:lstStyle>
          <a:p/>
        </p:txBody>
      </p:sp>
      <p:grpSp>
        <p:nvGrpSpPr>
          <p:cNvPr id="70" name="Google Shape;70;p8"/>
          <p:cNvGrpSpPr/>
          <p:nvPr/>
        </p:nvGrpSpPr>
        <p:grpSpPr>
          <a:xfrm>
            <a:off x="-48534" y="3951598"/>
            <a:ext cx="9192445" cy="1192256"/>
            <a:chOff x="-48534" y="3951598"/>
            <a:chExt cx="9192445" cy="1192256"/>
          </a:xfrm>
        </p:grpSpPr>
        <p:sp>
          <p:nvSpPr>
            <p:cNvPr id="71" name="Google Shape;71;p8"/>
            <p:cNvSpPr/>
            <p:nvPr/>
          </p:nvSpPr>
          <p:spPr>
            <a:xfrm flipH="1">
              <a:off x="7164134" y="3951598"/>
              <a:ext cx="1808241" cy="1125991"/>
            </a:xfrm>
            <a:custGeom>
              <a:rect b="b" l="l" r="r" t="t"/>
              <a:pathLst>
                <a:path extrusionOk="0" h="9119" w="14644">
                  <a:moveTo>
                    <a:pt x="7694" y="1"/>
                  </a:moveTo>
                  <a:cubicBezTo>
                    <a:pt x="7621" y="1"/>
                    <a:pt x="7548" y="6"/>
                    <a:pt x="7475" y="15"/>
                  </a:cubicBezTo>
                  <a:cubicBezTo>
                    <a:pt x="6395" y="158"/>
                    <a:pt x="5703" y="1319"/>
                    <a:pt x="5703" y="2398"/>
                  </a:cubicBezTo>
                  <a:cubicBezTo>
                    <a:pt x="5703" y="3274"/>
                    <a:pt x="5968" y="4048"/>
                    <a:pt x="6334" y="4842"/>
                  </a:cubicBezTo>
                  <a:cubicBezTo>
                    <a:pt x="6125" y="4619"/>
                    <a:pt x="5831" y="4492"/>
                    <a:pt x="5542" y="4492"/>
                  </a:cubicBezTo>
                  <a:cubicBezTo>
                    <a:pt x="5408" y="4492"/>
                    <a:pt x="5275" y="4519"/>
                    <a:pt x="5153" y="4577"/>
                  </a:cubicBezTo>
                  <a:cubicBezTo>
                    <a:pt x="4762" y="5022"/>
                    <a:pt x="4572" y="5544"/>
                    <a:pt x="4693" y="6090"/>
                  </a:cubicBezTo>
                  <a:lnTo>
                    <a:pt x="4693" y="6090"/>
                  </a:lnTo>
                  <a:cubicBezTo>
                    <a:pt x="4412" y="5270"/>
                    <a:pt x="3834" y="4545"/>
                    <a:pt x="3035" y="4211"/>
                  </a:cubicBezTo>
                  <a:cubicBezTo>
                    <a:pt x="2758" y="4092"/>
                    <a:pt x="2454" y="4033"/>
                    <a:pt x="2150" y="4033"/>
                  </a:cubicBezTo>
                  <a:cubicBezTo>
                    <a:pt x="1513" y="4033"/>
                    <a:pt x="875" y="4291"/>
                    <a:pt x="489" y="4801"/>
                  </a:cubicBezTo>
                  <a:cubicBezTo>
                    <a:pt x="0" y="5453"/>
                    <a:pt x="0" y="6370"/>
                    <a:pt x="245" y="7164"/>
                  </a:cubicBezTo>
                  <a:cubicBezTo>
                    <a:pt x="469" y="7897"/>
                    <a:pt x="876" y="8569"/>
                    <a:pt x="1446" y="9119"/>
                  </a:cubicBezTo>
                  <a:lnTo>
                    <a:pt x="13951" y="9119"/>
                  </a:lnTo>
                  <a:cubicBezTo>
                    <a:pt x="14277" y="8426"/>
                    <a:pt x="14480" y="7693"/>
                    <a:pt x="14562" y="6940"/>
                  </a:cubicBezTo>
                  <a:cubicBezTo>
                    <a:pt x="14643" y="6308"/>
                    <a:pt x="14623" y="5616"/>
                    <a:pt x="14338" y="5046"/>
                  </a:cubicBezTo>
                  <a:cubicBezTo>
                    <a:pt x="14073" y="4455"/>
                    <a:pt x="13503" y="3987"/>
                    <a:pt x="12851" y="3966"/>
                  </a:cubicBezTo>
                  <a:cubicBezTo>
                    <a:pt x="12362" y="3966"/>
                    <a:pt x="11894" y="4272"/>
                    <a:pt x="11731" y="4720"/>
                  </a:cubicBezTo>
                  <a:cubicBezTo>
                    <a:pt x="11690" y="4211"/>
                    <a:pt x="11283" y="3722"/>
                    <a:pt x="10774" y="3661"/>
                  </a:cubicBezTo>
                  <a:cubicBezTo>
                    <a:pt x="10746" y="3658"/>
                    <a:pt x="10718" y="3657"/>
                    <a:pt x="10691" y="3657"/>
                  </a:cubicBezTo>
                  <a:cubicBezTo>
                    <a:pt x="10317" y="3657"/>
                    <a:pt x="9987" y="3909"/>
                    <a:pt x="9817" y="4231"/>
                  </a:cubicBezTo>
                  <a:cubicBezTo>
                    <a:pt x="9939" y="3417"/>
                    <a:pt x="10020" y="2602"/>
                    <a:pt x="9776" y="1808"/>
                  </a:cubicBezTo>
                  <a:cubicBezTo>
                    <a:pt x="9511" y="860"/>
                    <a:pt x="8663" y="1"/>
                    <a:pt x="76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8"/>
            <p:cNvSpPr/>
            <p:nvPr/>
          </p:nvSpPr>
          <p:spPr>
            <a:xfrm flipH="1">
              <a:off x="7307495" y="4251041"/>
              <a:ext cx="1403350" cy="826558"/>
            </a:xfrm>
            <a:custGeom>
              <a:rect b="b" l="l" r="r" t="t"/>
              <a:pathLst>
                <a:path extrusionOk="0" h="6694" w="11365">
                  <a:moveTo>
                    <a:pt x="5988" y="0"/>
                  </a:moveTo>
                  <a:cubicBezTo>
                    <a:pt x="5928" y="0"/>
                    <a:pt x="5866" y="5"/>
                    <a:pt x="5805" y="14"/>
                  </a:cubicBezTo>
                  <a:cubicBezTo>
                    <a:pt x="4970" y="116"/>
                    <a:pt x="4440" y="1012"/>
                    <a:pt x="4440" y="1847"/>
                  </a:cubicBezTo>
                  <a:cubicBezTo>
                    <a:pt x="4440" y="2539"/>
                    <a:pt x="4644" y="3130"/>
                    <a:pt x="4929" y="3741"/>
                  </a:cubicBezTo>
                  <a:cubicBezTo>
                    <a:pt x="4766" y="3578"/>
                    <a:pt x="4549" y="3478"/>
                    <a:pt x="4331" y="3478"/>
                  </a:cubicBezTo>
                  <a:cubicBezTo>
                    <a:pt x="4223" y="3478"/>
                    <a:pt x="4114" y="3503"/>
                    <a:pt x="4012" y="3558"/>
                  </a:cubicBezTo>
                  <a:cubicBezTo>
                    <a:pt x="3700" y="3907"/>
                    <a:pt x="3553" y="4323"/>
                    <a:pt x="3663" y="4760"/>
                  </a:cubicBezTo>
                  <a:lnTo>
                    <a:pt x="3663" y="4760"/>
                  </a:lnTo>
                  <a:cubicBezTo>
                    <a:pt x="3440" y="4104"/>
                    <a:pt x="2990" y="3518"/>
                    <a:pt x="2363" y="3252"/>
                  </a:cubicBezTo>
                  <a:cubicBezTo>
                    <a:pt x="2147" y="3161"/>
                    <a:pt x="1913" y="3115"/>
                    <a:pt x="1680" y="3115"/>
                  </a:cubicBezTo>
                  <a:cubicBezTo>
                    <a:pt x="1184" y="3115"/>
                    <a:pt x="692" y="3319"/>
                    <a:pt x="387" y="3720"/>
                  </a:cubicBezTo>
                  <a:cubicBezTo>
                    <a:pt x="0" y="4230"/>
                    <a:pt x="21" y="4942"/>
                    <a:pt x="204" y="5553"/>
                  </a:cubicBezTo>
                  <a:cubicBezTo>
                    <a:pt x="326" y="5961"/>
                    <a:pt x="530" y="6348"/>
                    <a:pt x="795" y="6694"/>
                  </a:cubicBezTo>
                  <a:lnTo>
                    <a:pt x="10977" y="6694"/>
                  </a:lnTo>
                  <a:cubicBezTo>
                    <a:pt x="11140" y="6266"/>
                    <a:pt x="11242" y="5818"/>
                    <a:pt x="11303" y="5370"/>
                  </a:cubicBezTo>
                  <a:cubicBezTo>
                    <a:pt x="11364" y="4881"/>
                    <a:pt x="11344" y="4352"/>
                    <a:pt x="11140" y="3904"/>
                  </a:cubicBezTo>
                  <a:cubicBezTo>
                    <a:pt x="10916" y="3456"/>
                    <a:pt x="10468" y="3069"/>
                    <a:pt x="9980" y="3069"/>
                  </a:cubicBezTo>
                  <a:cubicBezTo>
                    <a:pt x="9593" y="3069"/>
                    <a:pt x="9226" y="3313"/>
                    <a:pt x="9104" y="3659"/>
                  </a:cubicBezTo>
                  <a:cubicBezTo>
                    <a:pt x="9063" y="3272"/>
                    <a:pt x="8758" y="2886"/>
                    <a:pt x="8371" y="2845"/>
                  </a:cubicBezTo>
                  <a:cubicBezTo>
                    <a:pt x="8343" y="2841"/>
                    <a:pt x="8315" y="2840"/>
                    <a:pt x="8287" y="2840"/>
                  </a:cubicBezTo>
                  <a:cubicBezTo>
                    <a:pt x="7997" y="2840"/>
                    <a:pt x="7747" y="3031"/>
                    <a:pt x="7617" y="3272"/>
                  </a:cubicBezTo>
                  <a:cubicBezTo>
                    <a:pt x="7719" y="2641"/>
                    <a:pt x="7780" y="2010"/>
                    <a:pt x="7597" y="1399"/>
                  </a:cubicBezTo>
                  <a:cubicBezTo>
                    <a:pt x="7390" y="665"/>
                    <a:pt x="6730" y="0"/>
                    <a:pt x="5988"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 name="Google Shape;73;p8"/>
            <p:cNvGrpSpPr/>
            <p:nvPr/>
          </p:nvGrpSpPr>
          <p:grpSpPr>
            <a:xfrm>
              <a:off x="-48534" y="4849494"/>
              <a:ext cx="9192445" cy="294361"/>
              <a:chOff x="9147072" y="3746004"/>
              <a:chExt cx="4585218" cy="611087"/>
            </a:xfrm>
          </p:grpSpPr>
          <p:sp>
            <p:nvSpPr>
              <p:cNvPr id="74" name="Google Shape;74;p8"/>
              <p:cNvSpPr/>
              <p:nvPr/>
            </p:nvSpPr>
            <p:spPr>
              <a:xfrm>
                <a:off x="9147072" y="3746004"/>
                <a:ext cx="4585218" cy="611087"/>
              </a:xfrm>
              <a:custGeom>
                <a:rect b="b" l="l" r="r" t="t"/>
                <a:pathLst>
                  <a:path extrusionOk="0" h="54991" w="150372">
                    <a:moveTo>
                      <a:pt x="1" y="0"/>
                    </a:moveTo>
                    <a:lnTo>
                      <a:pt x="1" y="54991"/>
                    </a:lnTo>
                    <a:lnTo>
                      <a:pt x="150372" y="54991"/>
                    </a:lnTo>
                    <a:lnTo>
                      <a:pt x="15037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8"/>
              <p:cNvSpPr/>
              <p:nvPr/>
            </p:nvSpPr>
            <p:spPr>
              <a:xfrm>
                <a:off x="9147072" y="3746004"/>
                <a:ext cx="4585218" cy="335308"/>
              </a:xfrm>
              <a:custGeom>
                <a:rect b="b" l="l" r="r" t="t"/>
                <a:pathLst>
                  <a:path extrusionOk="0" h="54991" w="150372">
                    <a:moveTo>
                      <a:pt x="1" y="0"/>
                    </a:moveTo>
                    <a:lnTo>
                      <a:pt x="1" y="54991"/>
                    </a:lnTo>
                    <a:lnTo>
                      <a:pt x="150372" y="54991"/>
                    </a:lnTo>
                    <a:lnTo>
                      <a:pt x="150372" y="0"/>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 name="Google Shape;76;p8"/>
            <p:cNvSpPr/>
            <p:nvPr/>
          </p:nvSpPr>
          <p:spPr>
            <a:xfrm>
              <a:off x="-48526" y="4103514"/>
              <a:ext cx="1563162" cy="910652"/>
            </a:xfrm>
            <a:custGeom>
              <a:rect b="b" l="l" r="r" t="t"/>
              <a:pathLst>
                <a:path extrusionOk="0" h="12219" w="20975">
                  <a:moveTo>
                    <a:pt x="4056" y="1"/>
                  </a:moveTo>
                  <a:cubicBezTo>
                    <a:pt x="3847" y="1"/>
                    <a:pt x="3638" y="17"/>
                    <a:pt x="3431" y="51"/>
                  </a:cubicBezTo>
                  <a:cubicBezTo>
                    <a:pt x="2040" y="283"/>
                    <a:pt x="789" y="1303"/>
                    <a:pt x="302" y="2647"/>
                  </a:cubicBezTo>
                  <a:cubicBezTo>
                    <a:pt x="93" y="3226"/>
                    <a:pt x="1" y="3852"/>
                    <a:pt x="163" y="4431"/>
                  </a:cubicBezTo>
                  <a:cubicBezTo>
                    <a:pt x="812" y="6981"/>
                    <a:pt x="1" y="9599"/>
                    <a:pt x="70" y="12218"/>
                  </a:cubicBezTo>
                  <a:lnTo>
                    <a:pt x="20279" y="12218"/>
                  </a:lnTo>
                  <a:cubicBezTo>
                    <a:pt x="20928" y="11129"/>
                    <a:pt x="20974" y="9715"/>
                    <a:pt x="20418" y="8557"/>
                  </a:cubicBezTo>
                  <a:cubicBezTo>
                    <a:pt x="20024" y="7745"/>
                    <a:pt x="19282" y="7050"/>
                    <a:pt x="18379" y="6865"/>
                  </a:cubicBezTo>
                  <a:cubicBezTo>
                    <a:pt x="18214" y="6831"/>
                    <a:pt x="18045" y="6814"/>
                    <a:pt x="17877" y="6814"/>
                  </a:cubicBezTo>
                  <a:cubicBezTo>
                    <a:pt x="17118" y="6814"/>
                    <a:pt x="16364" y="7155"/>
                    <a:pt x="16061" y="7838"/>
                  </a:cubicBezTo>
                  <a:cubicBezTo>
                    <a:pt x="16061" y="7097"/>
                    <a:pt x="15992" y="6239"/>
                    <a:pt x="15412" y="5799"/>
                  </a:cubicBezTo>
                  <a:cubicBezTo>
                    <a:pt x="15184" y="5630"/>
                    <a:pt x="14909" y="5555"/>
                    <a:pt x="14628" y="5555"/>
                  </a:cubicBezTo>
                  <a:cubicBezTo>
                    <a:pt x="14251" y="5555"/>
                    <a:pt x="13863" y="5689"/>
                    <a:pt x="13558" y="5915"/>
                  </a:cubicBezTo>
                  <a:cubicBezTo>
                    <a:pt x="13025" y="6285"/>
                    <a:pt x="12747" y="6795"/>
                    <a:pt x="12515" y="7421"/>
                  </a:cubicBezTo>
                  <a:cubicBezTo>
                    <a:pt x="12677" y="6471"/>
                    <a:pt x="12840" y="5451"/>
                    <a:pt x="12446" y="4570"/>
                  </a:cubicBezTo>
                  <a:cubicBezTo>
                    <a:pt x="12059" y="3699"/>
                    <a:pt x="11122" y="3135"/>
                    <a:pt x="10189" y="3135"/>
                  </a:cubicBezTo>
                  <a:cubicBezTo>
                    <a:pt x="10005" y="3135"/>
                    <a:pt x="9821" y="3157"/>
                    <a:pt x="9642" y="3203"/>
                  </a:cubicBezTo>
                  <a:cubicBezTo>
                    <a:pt x="8969" y="3365"/>
                    <a:pt x="8436" y="3782"/>
                    <a:pt x="8112" y="4339"/>
                  </a:cubicBezTo>
                  <a:cubicBezTo>
                    <a:pt x="8181" y="3342"/>
                    <a:pt x="7880" y="2299"/>
                    <a:pt x="7254" y="1511"/>
                  </a:cubicBezTo>
                  <a:cubicBezTo>
                    <a:pt x="6483" y="562"/>
                    <a:pt x="5273" y="1"/>
                    <a:pt x="40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8"/>
            <p:cNvSpPr/>
            <p:nvPr/>
          </p:nvSpPr>
          <p:spPr>
            <a:xfrm>
              <a:off x="-48526" y="4283576"/>
              <a:ext cx="1392127" cy="811754"/>
            </a:xfrm>
            <a:custGeom>
              <a:rect b="b" l="l" r="r" t="t"/>
              <a:pathLst>
                <a:path extrusionOk="0" h="10892" w="18680">
                  <a:moveTo>
                    <a:pt x="3609" y="1"/>
                  </a:moveTo>
                  <a:cubicBezTo>
                    <a:pt x="3425" y="1"/>
                    <a:pt x="3241" y="15"/>
                    <a:pt x="3060" y="45"/>
                  </a:cubicBezTo>
                  <a:cubicBezTo>
                    <a:pt x="1808" y="254"/>
                    <a:pt x="696" y="1181"/>
                    <a:pt x="256" y="2363"/>
                  </a:cubicBezTo>
                  <a:cubicBezTo>
                    <a:pt x="70" y="2873"/>
                    <a:pt x="1" y="3429"/>
                    <a:pt x="140" y="3962"/>
                  </a:cubicBezTo>
                  <a:cubicBezTo>
                    <a:pt x="719" y="6210"/>
                    <a:pt x="1" y="8551"/>
                    <a:pt x="47" y="10891"/>
                  </a:cubicBezTo>
                  <a:lnTo>
                    <a:pt x="18054" y="10891"/>
                  </a:lnTo>
                  <a:cubicBezTo>
                    <a:pt x="18634" y="9918"/>
                    <a:pt x="18680" y="8643"/>
                    <a:pt x="18170" y="7624"/>
                  </a:cubicBezTo>
                  <a:cubicBezTo>
                    <a:pt x="17822" y="6882"/>
                    <a:pt x="17173" y="6280"/>
                    <a:pt x="16362" y="6117"/>
                  </a:cubicBezTo>
                  <a:cubicBezTo>
                    <a:pt x="16218" y="6088"/>
                    <a:pt x="16069" y="6073"/>
                    <a:pt x="15920" y="6073"/>
                  </a:cubicBezTo>
                  <a:cubicBezTo>
                    <a:pt x="15255" y="6073"/>
                    <a:pt x="14588" y="6369"/>
                    <a:pt x="14323" y="6975"/>
                  </a:cubicBezTo>
                  <a:cubicBezTo>
                    <a:pt x="14300" y="6326"/>
                    <a:pt x="14253" y="5561"/>
                    <a:pt x="13720" y="5167"/>
                  </a:cubicBezTo>
                  <a:cubicBezTo>
                    <a:pt x="13519" y="5016"/>
                    <a:pt x="13274" y="4948"/>
                    <a:pt x="13021" y="4948"/>
                  </a:cubicBezTo>
                  <a:cubicBezTo>
                    <a:pt x="12692" y="4948"/>
                    <a:pt x="12350" y="5063"/>
                    <a:pt x="12075" y="5260"/>
                  </a:cubicBezTo>
                  <a:cubicBezTo>
                    <a:pt x="11611" y="5608"/>
                    <a:pt x="11356" y="6048"/>
                    <a:pt x="11148" y="6604"/>
                  </a:cubicBezTo>
                  <a:cubicBezTo>
                    <a:pt x="11287" y="5770"/>
                    <a:pt x="11426" y="4843"/>
                    <a:pt x="11078" y="4078"/>
                  </a:cubicBezTo>
                  <a:cubicBezTo>
                    <a:pt x="10746" y="3297"/>
                    <a:pt x="9905" y="2796"/>
                    <a:pt x="9066" y="2796"/>
                  </a:cubicBezTo>
                  <a:cubicBezTo>
                    <a:pt x="8909" y="2796"/>
                    <a:pt x="8752" y="2813"/>
                    <a:pt x="8599" y="2850"/>
                  </a:cubicBezTo>
                  <a:cubicBezTo>
                    <a:pt x="7996" y="2989"/>
                    <a:pt x="7509" y="3383"/>
                    <a:pt x="7231" y="3869"/>
                  </a:cubicBezTo>
                  <a:cubicBezTo>
                    <a:pt x="7301" y="2989"/>
                    <a:pt x="7023" y="2062"/>
                    <a:pt x="6467" y="1343"/>
                  </a:cubicBezTo>
                  <a:cubicBezTo>
                    <a:pt x="5793" y="511"/>
                    <a:pt x="4695" y="1"/>
                    <a:pt x="3609"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 name="Google Shape;78;p8"/>
          <p:cNvSpPr/>
          <p:nvPr/>
        </p:nvSpPr>
        <p:spPr>
          <a:xfrm>
            <a:off x="462898" y="390454"/>
            <a:ext cx="1862623" cy="469476"/>
          </a:xfrm>
          <a:custGeom>
            <a:rect b="b" l="l" r="r" t="t"/>
            <a:pathLst>
              <a:path extrusionOk="0" h="9615" w="38147">
                <a:moveTo>
                  <a:pt x="19344" y="1"/>
                </a:moveTo>
                <a:cubicBezTo>
                  <a:pt x="18349" y="1"/>
                  <a:pt x="17388" y="683"/>
                  <a:pt x="16941" y="1596"/>
                </a:cubicBezTo>
                <a:cubicBezTo>
                  <a:pt x="16570" y="2361"/>
                  <a:pt x="16524" y="3334"/>
                  <a:pt x="16686" y="4238"/>
                </a:cubicBezTo>
                <a:cubicBezTo>
                  <a:pt x="16408" y="3635"/>
                  <a:pt x="15968" y="3149"/>
                  <a:pt x="15389" y="2871"/>
                </a:cubicBezTo>
                <a:cubicBezTo>
                  <a:pt x="15069" y="2723"/>
                  <a:pt x="14715" y="2651"/>
                  <a:pt x="14361" y="2651"/>
                </a:cubicBezTo>
                <a:cubicBezTo>
                  <a:pt x="13713" y="2651"/>
                  <a:pt x="13065" y="2893"/>
                  <a:pt x="12631" y="3357"/>
                </a:cubicBezTo>
                <a:cubicBezTo>
                  <a:pt x="12005" y="4029"/>
                  <a:pt x="11889" y="5142"/>
                  <a:pt x="12376" y="5930"/>
                </a:cubicBezTo>
                <a:cubicBezTo>
                  <a:pt x="12081" y="5568"/>
                  <a:pt x="11616" y="5439"/>
                  <a:pt x="11119" y="5439"/>
                </a:cubicBezTo>
                <a:cubicBezTo>
                  <a:pt x="10757" y="5439"/>
                  <a:pt x="10377" y="5508"/>
                  <a:pt x="10035" y="5605"/>
                </a:cubicBezTo>
                <a:cubicBezTo>
                  <a:pt x="9154" y="5837"/>
                  <a:pt x="8691" y="6764"/>
                  <a:pt x="8691" y="7691"/>
                </a:cubicBezTo>
                <a:cubicBezTo>
                  <a:pt x="7864" y="7378"/>
                  <a:pt x="6980" y="7231"/>
                  <a:pt x="6086" y="7231"/>
                </a:cubicBezTo>
                <a:cubicBezTo>
                  <a:pt x="3873" y="7231"/>
                  <a:pt x="1601" y="8129"/>
                  <a:pt x="0" y="9615"/>
                </a:cubicBezTo>
                <a:lnTo>
                  <a:pt x="38147" y="9615"/>
                </a:lnTo>
                <a:cubicBezTo>
                  <a:pt x="36988" y="8479"/>
                  <a:pt x="35829" y="7343"/>
                  <a:pt x="34485" y="6440"/>
                </a:cubicBezTo>
                <a:cubicBezTo>
                  <a:pt x="33118" y="5559"/>
                  <a:pt x="31565" y="4910"/>
                  <a:pt x="29943" y="4864"/>
                </a:cubicBezTo>
                <a:cubicBezTo>
                  <a:pt x="29895" y="4862"/>
                  <a:pt x="29847" y="4862"/>
                  <a:pt x="29798" y="4862"/>
                </a:cubicBezTo>
                <a:cubicBezTo>
                  <a:pt x="28217" y="4862"/>
                  <a:pt x="26530" y="5597"/>
                  <a:pt x="25562" y="6834"/>
                </a:cubicBezTo>
                <a:cubicBezTo>
                  <a:pt x="25586" y="6301"/>
                  <a:pt x="25632" y="5768"/>
                  <a:pt x="25539" y="5234"/>
                </a:cubicBezTo>
                <a:cubicBezTo>
                  <a:pt x="25447" y="4725"/>
                  <a:pt x="25168" y="4215"/>
                  <a:pt x="24728" y="3913"/>
                </a:cubicBezTo>
                <a:cubicBezTo>
                  <a:pt x="24476" y="3745"/>
                  <a:pt x="24176" y="3668"/>
                  <a:pt x="23872" y="3668"/>
                </a:cubicBezTo>
                <a:cubicBezTo>
                  <a:pt x="23505" y="3668"/>
                  <a:pt x="23132" y="3780"/>
                  <a:pt x="22828" y="3983"/>
                </a:cubicBezTo>
                <a:cubicBezTo>
                  <a:pt x="22272" y="4377"/>
                  <a:pt x="22086" y="4980"/>
                  <a:pt x="21947" y="5652"/>
                </a:cubicBezTo>
                <a:cubicBezTo>
                  <a:pt x="22063" y="4539"/>
                  <a:pt x="22202" y="3427"/>
                  <a:pt x="21924" y="2338"/>
                </a:cubicBezTo>
                <a:cubicBezTo>
                  <a:pt x="21646" y="1272"/>
                  <a:pt x="20858" y="252"/>
                  <a:pt x="19769" y="43"/>
                </a:cubicBezTo>
                <a:cubicBezTo>
                  <a:pt x="19627" y="14"/>
                  <a:pt x="19485" y="1"/>
                  <a:pt x="19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8"/>
          <p:cNvSpPr/>
          <p:nvPr/>
        </p:nvSpPr>
        <p:spPr>
          <a:xfrm>
            <a:off x="-324048" y="2645471"/>
            <a:ext cx="1158405" cy="418482"/>
          </a:xfrm>
          <a:custGeom>
            <a:rect b="b" l="l" r="r" t="t"/>
            <a:pathLst>
              <a:path extrusionOk="0" h="8846" w="24488">
                <a:moveTo>
                  <a:pt x="13788" y="1"/>
                </a:moveTo>
                <a:cubicBezTo>
                  <a:pt x="12910" y="1"/>
                  <a:pt x="12032" y="423"/>
                  <a:pt x="11480" y="1106"/>
                </a:cubicBezTo>
                <a:cubicBezTo>
                  <a:pt x="10894" y="1757"/>
                  <a:pt x="10569" y="2635"/>
                  <a:pt x="10504" y="3513"/>
                </a:cubicBezTo>
                <a:cubicBezTo>
                  <a:pt x="10341" y="2602"/>
                  <a:pt x="9528" y="1789"/>
                  <a:pt x="8650" y="1562"/>
                </a:cubicBezTo>
                <a:cubicBezTo>
                  <a:pt x="8454" y="1511"/>
                  <a:pt x="8253" y="1486"/>
                  <a:pt x="8053" y="1486"/>
                </a:cubicBezTo>
                <a:cubicBezTo>
                  <a:pt x="7356" y="1486"/>
                  <a:pt x="6666" y="1787"/>
                  <a:pt x="6211" y="2342"/>
                </a:cubicBezTo>
                <a:cubicBezTo>
                  <a:pt x="5594" y="3025"/>
                  <a:pt x="5463" y="4066"/>
                  <a:pt x="5854" y="4879"/>
                </a:cubicBezTo>
                <a:cubicBezTo>
                  <a:pt x="5694" y="4825"/>
                  <a:pt x="5530" y="4801"/>
                  <a:pt x="5368" y="4801"/>
                </a:cubicBezTo>
                <a:cubicBezTo>
                  <a:pt x="4837" y="4801"/>
                  <a:pt x="4316" y="5065"/>
                  <a:pt x="3968" y="5464"/>
                </a:cubicBezTo>
                <a:cubicBezTo>
                  <a:pt x="3480" y="5984"/>
                  <a:pt x="3350" y="6797"/>
                  <a:pt x="3642" y="7415"/>
                </a:cubicBezTo>
                <a:lnTo>
                  <a:pt x="0" y="8846"/>
                </a:lnTo>
                <a:lnTo>
                  <a:pt x="24487" y="8846"/>
                </a:lnTo>
                <a:lnTo>
                  <a:pt x="18049" y="7448"/>
                </a:lnTo>
                <a:cubicBezTo>
                  <a:pt x="18634" y="7025"/>
                  <a:pt x="18927" y="6342"/>
                  <a:pt x="18862" y="5627"/>
                </a:cubicBezTo>
                <a:cubicBezTo>
                  <a:pt x="18796" y="4911"/>
                  <a:pt x="18276" y="4228"/>
                  <a:pt x="17593" y="4033"/>
                </a:cubicBezTo>
                <a:cubicBezTo>
                  <a:pt x="17471" y="4005"/>
                  <a:pt x="17345" y="3992"/>
                  <a:pt x="17220" y="3992"/>
                </a:cubicBezTo>
                <a:cubicBezTo>
                  <a:pt x="16614" y="3992"/>
                  <a:pt x="16015" y="4307"/>
                  <a:pt x="15772" y="4846"/>
                </a:cubicBezTo>
                <a:cubicBezTo>
                  <a:pt x="15967" y="4261"/>
                  <a:pt x="16227" y="3708"/>
                  <a:pt x="16292" y="3090"/>
                </a:cubicBezTo>
                <a:cubicBezTo>
                  <a:pt x="16358" y="2440"/>
                  <a:pt x="16292" y="1789"/>
                  <a:pt x="16000" y="1236"/>
                </a:cubicBezTo>
                <a:cubicBezTo>
                  <a:pt x="15545" y="456"/>
                  <a:pt x="14666" y="1"/>
                  <a:pt x="13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8"/>
          <p:cNvSpPr/>
          <p:nvPr/>
        </p:nvSpPr>
        <p:spPr>
          <a:xfrm flipH="1">
            <a:off x="8052887" y="835753"/>
            <a:ext cx="1091120" cy="467106"/>
          </a:xfrm>
          <a:custGeom>
            <a:rect b="b" l="l" r="r" t="t"/>
            <a:pathLst>
              <a:path extrusionOk="0" h="9690" w="22635">
                <a:moveTo>
                  <a:pt x="8401" y="0"/>
                </a:moveTo>
                <a:cubicBezTo>
                  <a:pt x="7251" y="0"/>
                  <a:pt x="6096" y="503"/>
                  <a:pt x="5366" y="1397"/>
                </a:cubicBezTo>
                <a:cubicBezTo>
                  <a:pt x="4358" y="2600"/>
                  <a:pt x="4228" y="4487"/>
                  <a:pt x="5074" y="5852"/>
                </a:cubicBezTo>
                <a:cubicBezTo>
                  <a:pt x="4841" y="5745"/>
                  <a:pt x="4598" y="5697"/>
                  <a:pt x="4351" y="5697"/>
                </a:cubicBezTo>
                <a:cubicBezTo>
                  <a:pt x="4150" y="5697"/>
                  <a:pt x="3945" y="5729"/>
                  <a:pt x="3740" y="5787"/>
                </a:cubicBezTo>
                <a:cubicBezTo>
                  <a:pt x="3285" y="5885"/>
                  <a:pt x="2895" y="6210"/>
                  <a:pt x="2732" y="6665"/>
                </a:cubicBezTo>
                <a:cubicBezTo>
                  <a:pt x="2602" y="7088"/>
                  <a:pt x="2700" y="7608"/>
                  <a:pt x="3025" y="7934"/>
                </a:cubicBezTo>
                <a:cubicBezTo>
                  <a:pt x="1952" y="8096"/>
                  <a:pt x="651" y="8812"/>
                  <a:pt x="1" y="9690"/>
                </a:cubicBezTo>
                <a:lnTo>
                  <a:pt x="22634" y="9690"/>
                </a:lnTo>
                <a:cubicBezTo>
                  <a:pt x="21236" y="9202"/>
                  <a:pt x="19870" y="8584"/>
                  <a:pt x="18472" y="8096"/>
                </a:cubicBezTo>
                <a:cubicBezTo>
                  <a:pt x="19025" y="7738"/>
                  <a:pt x="19155" y="6926"/>
                  <a:pt x="18862" y="6373"/>
                </a:cubicBezTo>
                <a:cubicBezTo>
                  <a:pt x="18553" y="5848"/>
                  <a:pt x="17951" y="5557"/>
                  <a:pt x="17362" y="5557"/>
                </a:cubicBezTo>
                <a:cubicBezTo>
                  <a:pt x="17331" y="5557"/>
                  <a:pt x="17300" y="5558"/>
                  <a:pt x="17268" y="5560"/>
                </a:cubicBezTo>
                <a:cubicBezTo>
                  <a:pt x="16618" y="5592"/>
                  <a:pt x="16033" y="5917"/>
                  <a:pt x="15577" y="6373"/>
                </a:cubicBezTo>
                <a:cubicBezTo>
                  <a:pt x="15903" y="5657"/>
                  <a:pt x="16163" y="5039"/>
                  <a:pt x="16130" y="4259"/>
                </a:cubicBezTo>
                <a:cubicBezTo>
                  <a:pt x="16098" y="3478"/>
                  <a:pt x="15610" y="2665"/>
                  <a:pt x="14862" y="2503"/>
                </a:cubicBezTo>
                <a:cubicBezTo>
                  <a:pt x="14756" y="2475"/>
                  <a:pt x="14648" y="2462"/>
                  <a:pt x="14538" y="2462"/>
                </a:cubicBezTo>
                <a:cubicBezTo>
                  <a:pt x="14141" y="2462"/>
                  <a:pt x="13730" y="2631"/>
                  <a:pt x="13399" y="2861"/>
                </a:cubicBezTo>
                <a:cubicBezTo>
                  <a:pt x="12976" y="3186"/>
                  <a:pt x="12651" y="3609"/>
                  <a:pt x="12358" y="4031"/>
                </a:cubicBezTo>
                <a:cubicBezTo>
                  <a:pt x="12391" y="2438"/>
                  <a:pt x="11187" y="779"/>
                  <a:pt x="9691" y="226"/>
                </a:cubicBezTo>
                <a:cubicBezTo>
                  <a:pt x="9278" y="74"/>
                  <a:pt x="8840" y="0"/>
                  <a:pt x="8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8"/>
          <p:cNvSpPr/>
          <p:nvPr/>
        </p:nvSpPr>
        <p:spPr>
          <a:xfrm>
            <a:off x="-133962" y="539500"/>
            <a:ext cx="9538995" cy="580579"/>
          </a:xfrm>
          <a:custGeom>
            <a:rect b="b" l="l" r="r" t="t"/>
            <a:pathLst>
              <a:path extrusionOk="0" h="12108" w="103275">
                <a:moveTo>
                  <a:pt x="103091" y="0"/>
                </a:moveTo>
                <a:cubicBezTo>
                  <a:pt x="96474" y="6398"/>
                  <a:pt x="86756" y="8556"/>
                  <a:pt x="77501" y="8556"/>
                </a:cubicBezTo>
                <a:cubicBezTo>
                  <a:pt x="77328" y="8556"/>
                  <a:pt x="77155" y="8555"/>
                  <a:pt x="76982" y="8554"/>
                </a:cubicBezTo>
                <a:cubicBezTo>
                  <a:pt x="67594" y="8493"/>
                  <a:pt x="58307" y="6538"/>
                  <a:pt x="48898" y="6212"/>
                </a:cubicBezTo>
                <a:cubicBezTo>
                  <a:pt x="47495" y="6164"/>
                  <a:pt x="46090" y="6153"/>
                  <a:pt x="44685" y="6153"/>
                </a:cubicBezTo>
                <a:cubicBezTo>
                  <a:pt x="43635" y="6153"/>
                  <a:pt x="42584" y="6159"/>
                  <a:pt x="41534" y="6159"/>
                </a:cubicBezTo>
                <a:cubicBezTo>
                  <a:pt x="38630" y="6159"/>
                  <a:pt x="35731" y="6115"/>
                  <a:pt x="32850" y="5784"/>
                </a:cubicBezTo>
                <a:cubicBezTo>
                  <a:pt x="27311" y="5132"/>
                  <a:pt x="21934" y="3442"/>
                  <a:pt x="16435" y="2485"/>
                </a:cubicBezTo>
                <a:cubicBezTo>
                  <a:pt x="14172" y="2099"/>
                  <a:pt x="11846" y="1848"/>
                  <a:pt x="9540" y="1848"/>
                </a:cubicBezTo>
                <a:cubicBezTo>
                  <a:pt x="6243" y="1848"/>
                  <a:pt x="2984" y="2361"/>
                  <a:pt x="0" y="3727"/>
                </a:cubicBezTo>
                <a:cubicBezTo>
                  <a:pt x="326" y="5173"/>
                  <a:pt x="591" y="6660"/>
                  <a:pt x="917" y="8106"/>
                </a:cubicBezTo>
                <a:cubicBezTo>
                  <a:pt x="3209" y="4916"/>
                  <a:pt x="7255" y="3644"/>
                  <a:pt x="11276" y="3644"/>
                </a:cubicBezTo>
                <a:cubicBezTo>
                  <a:pt x="12365" y="3644"/>
                  <a:pt x="13451" y="3737"/>
                  <a:pt x="14501" y="3910"/>
                </a:cubicBezTo>
                <a:cubicBezTo>
                  <a:pt x="19429" y="4725"/>
                  <a:pt x="24032" y="6904"/>
                  <a:pt x="28960" y="7821"/>
                </a:cubicBezTo>
                <a:cubicBezTo>
                  <a:pt x="31310" y="8254"/>
                  <a:pt x="33684" y="8388"/>
                  <a:pt x="36069" y="8388"/>
                </a:cubicBezTo>
                <a:cubicBezTo>
                  <a:pt x="39940" y="8388"/>
                  <a:pt x="43841" y="8035"/>
                  <a:pt x="47719" y="8035"/>
                </a:cubicBezTo>
                <a:cubicBezTo>
                  <a:pt x="48078" y="8035"/>
                  <a:pt x="48437" y="8038"/>
                  <a:pt x="48796" y="8045"/>
                </a:cubicBezTo>
                <a:cubicBezTo>
                  <a:pt x="58246" y="8228"/>
                  <a:pt x="67451" y="10937"/>
                  <a:pt x="76860" y="11812"/>
                </a:cubicBezTo>
                <a:cubicBezTo>
                  <a:pt x="78807" y="11998"/>
                  <a:pt x="80784" y="12107"/>
                  <a:pt x="82756" y="12107"/>
                </a:cubicBezTo>
                <a:cubicBezTo>
                  <a:pt x="90318" y="12107"/>
                  <a:pt x="97815" y="10497"/>
                  <a:pt x="103274" y="5377"/>
                </a:cubicBezTo>
                <a:cubicBezTo>
                  <a:pt x="103193" y="3585"/>
                  <a:pt x="103172" y="1792"/>
                  <a:pt x="103091" y="0"/>
                </a:cubicBezTo>
                <a:close/>
              </a:path>
            </a:pathLst>
          </a:custGeom>
          <a:solidFill>
            <a:srgbClr val="000000">
              <a:alpha val="6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82" name="Shape 82"/>
        <p:cNvGrpSpPr/>
        <p:nvPr/>
      </p:nvGrpSpPr>
      <p:grpSpPr>
        <a:xfrm>
          <a:off x="0" y="0"/>
          <a:ext cx="0" cy="0"/>
          <a:chOff x="0" y="0"/>
          <a:chExt cx="0" cy="0"/>
        </a:xfrm>
      </p:grpSpPr>
      <p:sp>
        <p:nvSpPr>
          <p:cNvPr id="83" name="Google Shape;83;p9"/>
          <p:cNvSpPr txBox="1"/>
          <p:nvPr>
            <p:ph type="title"/>
          </p:nvPr>
        </p:nvSpPr>
        <p:spPr>
          <a:xfrm>
            <a:off x="4291750" y="1526225"/>
            <a:ext cx="4045200" cy="628200"/>
          </a:xfrm>
          <a:prstGeom prst="rect">
            <a:avLst/>
          </a:prstGeom>
        </p:spPr>
        <p:txBody>
          <a:bodyPr anchorCtr="0" anchor="t" bIns="91425" lIns="91425" spcFirstLastPara="1" rIns="91425" wrap="square" tIns="91425">
            <a:noAutofit/>
          </a:bodyPr>
          <a:lstStyle>
            <a:lvl1pPr lvl="0" algn="ctr">
              <a:spcBef>
                <a:spcPts val="0"/>
              </a:spcBef>
              <a:spcAft>
                <a:spcPts val="0"/>
              </a:spcAft>
              <a:buSzPts val="3900"/>
              <a:buNone/>
              <a:defRPr sz="3900"/>
            </a:lvl1pPr>
            <a:lvl2pPr lvl="1" algn="ctr">
              <a:spcBef>
                <a:spcPts val="0"/>
              </a:spcBef>
              <a:spcAft>
                <a:spcPts val="0"/>
              </a:spcAft>
              <a:buSzPts val="3900"/>
              <a:buNone/>
              <a:defRPr sz="3900"/>
            </a:lvl2pPr>
            <a:lvl3pPr lvl="2" algn="ctr">
              <a:spcBef>
                <a:spcPts val="0"/>
              </a:spcBef>
              <a:spcAft>
                <a:spcPts val="0"/>
              </a:spcAft>
              <a:buSzPts val="3900"/>
              <a:buNone/>
              <a:defRPr sz="3900"/>
            </a:lvl3pPr>
            <a:lvl4pPr lvl="3" algn="ctr">
              <a:spcBef>
                <a:spcPts val="0"/>
              </a:spcBef>
              <a:spcAft>
                <a:spcPts val="0"/>
              </a:spcAft>
              <a:buSzPts val="3900"/>
              <a:buNone/>
              <a:defRPr sz="3900"/>
            </a:lvl4pPr>
            <a:lvl5pPr lvl="4" algn="ctr">
              <a:spcBef>
                <a:spcPts val="0"/>
              </a:spcBef>
              <a:spcAft>
                <a:spcPts val="0"/>
              </a:spcAft>
              <a:buSzPts val="3900"/>
              <a:buNone/>
              <a:defRPr sz="3900"/>
            </a:lvl5pPr>
            <a:lvl6pPr lvl="5" algn="ctr">
              <a:spcBef>
                <a:spcPts val="0"/>
              </a:spcBef>
              <a:spcAft>
                <a:spcPts val="0"/>
              </a:spcAft>
              <a:buSzPts val="3900"/>
              <a:buNone/>
              <a:defRPr sz="3900"/>
            </a:lvl6pPr>
            <a:lvl7pPr lvl="6" algn="ctr">
              <a:spcBef>
                <a:spcPts val="0"/>
              </a:spcBef>
              <a:spcAft>
                <a:spcPts val="0"/>
              </a:spcAft>
              <a:buSzPts val="3900"/>
              <a:buNone/>
              <a:defRPr sz="3900"/>
            </a:lvl7pPr>
            <a:lvl8pPr lvl="7" algn="ctr">
              <a:spcBef>
                <a:spcPts val="0"/>
              </a:spcBef>
              <a:spcAft>
                <a:spcPts val="0"/>
              </a:spcAft>
              <a:buSzPts val="3900"/>
              <a:buNone/>
              <a:defRPr sz="3900"/>
            </a:lvl8pPr>
            <a:lvl9pPr lvl="8" algn="ctr">
              <a:spcBef>
                <a:spcPts val="0"/>
              </a:spcBef>
              <a:spcAft>
                <a:spcPts val="0"/>
              </a:spcAft>
              <a:buSzPts val="3900"/>
              <a:buNone/>
              <a:defRPr sz="3900"/>
            </a:lvl9pPr>
          </a:lstStyle>
          <a:p/>
        </p:txBody>
      </p:sp>
      <p:sp>
        <p:nvSpPr>
          <p:cNvPr id="84" name="Google Shape;84;p9"/>
          <p:cNvSpPr txBox="1"/>
          <p:nvPr>
            <p:ph idx="1" type="subTitle"/>
          </p:nvPr>
        </p:nvSpPr>
        <p:spPr>
          <a:xfrm>
            <a:off x="4291750" y="2324675"/>
            <a:ext cx="4045200" cy="1213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700"/>
              <a:buNone/>
              <a:defRPr sz="1700"/>
            </a:lvl1pPr>
            <a:lvl2pPr lvl="1" algn="ctr">
              <a:lnSpc>
                <a:spcPct val="100000"/>
              </a:lnSpc>
              <a:spcBef>
                <a:spcPts val="0"/>
              </a:spcBef>
              <a:spcAft>
                <a:spcPts val="0"/>
              </a:spcAft>
              <a:buSzPts val="1700"/>
              <a:buNone/>
              <a:defRPr sz="1700"/>
            </a:lvl2pPr>
            <a:lvl3pPr lvl="2" algn="ctr">
              <a:lnSpc>
                <a:spcPct val="100000"/>
              </a:lnSpc>
              <a:spcBef>
                <a:spcPts val="0"/>
              </a:spcBef>
              <a:spcAft>
                <a:spcPts val="0"/>
              </a:spcAft>
              <a:buSzPts val="1700"/>
              <a:buNone/>
              <a:defRPr sz="1700"/>
            </a:lvl3pPr>
            <a:lvl4pPr lvl="3" algn="ctr">
              <a:lnSpc>
                <a:spcPct val="100000"/>
              </a:lnSpc>
              <a:spcBef>
                <a:spcPts val="0"/>
              </a:spcBef>
              <a:spcAft>
                <a:spcPts val="0"/>
              </a:spcAft>
              <a:buSzPts val="1700"/>
              <a:buNone/>
              <a:defRPr sz="1700"/>
            </a:lvl4pPr>
            <a:lvl5pPr lvl="4" algn="ctr">
              <a:lnSpc>
                <a:spcPct val="100000"/>
              </a:lnSpc>
              <a:spcBef>
                <a:spcPts val="0"/>
              </a:spcBef>
              <a:spcAft>
                <a:spcPts val="0"/>
              </a:spcAft>
              <a:buSzPts val="1700"/>
              <a:buNone/>
              <a:defRPr sz="1700"/>
            </a:lvl5pPr>
            <a:lvl6pPr lvl="5" algn="ctr">
              <a:lnSpc>
                <a:spcPct val="100000"/>
              </a:lnSpc>
              <a:spcBef>
                <a:spcPts val="0"/>
              </a:spcBef>
              <a:spcAft>
                <a:spcPts val="0"/>
              </a:spcAft>
              <a:buSzPts val="1700"/>
              <a:buNone/>
              <a:defRPr sz="1700"/>
            </a:lvl6pPr>
            <a:lvl7pPr lvl="6" algn="ctr">
              <a:lnSpc>
                <a:spcPct val="100000"/>
              </a:lnSpc>
              <a:spcBef>
                <a:spcPts val="0"/>
              </a:spcBef>
              <a:spcAft>
                <a:spcPts val="0"/>
              </a:spcAft>
              <a:buSzPts val="1700"/>
              <a:buNone/>
              <a:defRPr sz="1700"/>
            </a:lvl7pPr>
            <a:lvl8pPr lvl="7" algn="ctr">
              <a:lnSpc>
                <a:spcPct val="100000"/>
              </a:lnSpc>
              <a:spcBef>
                <a:spcPts val="0"/>
              </a:spcBef>
              <a:spcAft>
                <a:spcPts val="0"/>
              </a:spcAft>
              <a:buSzPts val="1700"/>
              <a:buNone/>
              <a:defRPr sz="1700"/>
            </a:lvl8pPr>
            <a:lvl9pPr lvl="8" algn="ctr">
              <a:lnSpc>
                <a:spcPct val="100000"/>
              </a:lnSpc>
              <a:spcBef>
                <a:spcPts val="0"/>
              </a:spcBef>
              <a:spcAft>
                <a:spcPts val="0"/>
              </a:spcAft>
              <a:buSzPts val="1700"/>
              <a:buNone/>
              <a:defRPr sz="1700"/>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chemeClr val="dk2"/>
        </a:solidFill>
      </p:bgPr>
    </p:bg>
    <p:spTree>
      <p:nvGrpSpPr>
        <p:cNvPr id="85" name="Shape 85"/>
        <p:cNvGrpSpPr/>
        <p:nvPr/>
      </p:nvGrpSpPr>
      <p:grpSpPr>
        <a:xfrm>
          <a:off x="0" y="0"/>
          <a:ext cx="0" cy="0"/>
          <a:chOff x="0" y="0"/>
          <a:chExt cx="0" cy="0"/>
        </a:xfrm>
      </p:grpSpPr>
      <p:sp>
        <p:nvSpPr>
          <p:cNvPr id="86" name="Google Shape;86;p10"/>
          <p:cNvSpPr/>
          <p:nvPr/>
        </p:nvSpPr>
        <p:spPr>
          <a:xfrm flipH="1">
            <a:off x="5158566" y="-188874"/>
            <a:ext cx="6138059" cy="5698340"/>
          </a:xfrm>
          <a:custGeom>
            <a:rect b="b" l="l" r="r" t="t"/>
            <a:pathLst>
              <a:path extrusionOk="0" h="126286" w="136031">
                <a:moveTo>
                  <a:pt x="1" y="1"/>
                </a:moveTo>
                <a:lnTo>
                  <a:pt x="1" y="126286"/>
                </a:lnTo>
                <a:lnTo>
                  <a:pt x="101586" y="126286"/>
                </a:lnTo>
                <a:cubicBezTo>
                  <a:pt x="98397" y="122566"/>
                  <a:pt x="96044" y="118213"/>
                  <a:pt x="95107" y="113379"/>
                </a:cubicBezTo>
                <a:cubicBezTo>
                  <a:pt x="93108" y="103230"/>
                  <a:pt x="98828" y="91437"/>
                  <a:pt x="108824" y="88805"/>
                </a:cubicBezTo>
                <a:cubicBezTo>
                  <a:pt x="111444" y="88109"/>
                  <a:pt x="114145" y="88040"/>
                  <a:pt x="116859" y="88040"/>
                </a:cubicBezTo>
                <a:cubicBezTo>
                  <a:pt x="117538" y="88040"/>
                  <a:pt x="118217" y="88044"/>
                  <a:pt x="118896" y="88044"/>
                </a:cubicBezTo>
                <a:cubicBezTo>
                  <a:pt x="120934" y="88044"/>
                  <a:pt x="122968" y="88005"/>
                  <a:pt x="124971" y="87692"/>
                </a:cubicBezTo>
                <a:cubicBezTo>
                  <a:pt x="130285" y="86856"/>
                  <a:pt x="136030" y="82706"/>
                  <a:pt x="135271" y="77341"/>
                </a:cubicBezTo>
                <a:cubicBezTo>
                  <a:pt x="134512" y="71900"/>
                  <a:pt x="127603" y="68863"/>
                  <a:pt x="126995" y="63396"/>
                </a:cubicBezTo>
                <a:cubicBezTo>
                  <a:pt x="126717" y="60865"/>
                  <a:pt x="127881" y="58411"/>
                  <a:pt x="128362" y="55905"/>
                </a:cubicBezTo>
                <a:cubicBezTo>
                  <a:pt x="130083" y="47022"/>
                  <a:pt x="123224" y="39101"/>
                  <a:pt x="118239" y="31509"/>
                </a:cubicBezTo>
                <a:cubicBezTo>
                  <a:pt x="114038" y="25030"/>
                  <a:pt x="110925" y="17640"/>
                  <a:pt x="110697" y="9921"/>
                </a:cubicBezTo>
                <a:cubicBezTo>
                  <a:pt x="110596" y="6555"/>
                  <a:pt x="111127" y="3189"/>
                  <a:pt x="1122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10"/>
          <p:cNvSpPr txBox="1"/>
          <p:nvPr>
            <p:ph type="title"/>
          </p:nvPr>
        </p:nvSpPr>
        <p:spPr>
          <a:xfrm>
            <a:off x="5604100" y="1525800"/>
            <a:ext cx="2826900" cy="1939500"/>
          </a:xfrm>
          <a:prstGeom prst="rect">
            <a:avLst/>
          </a:prstGeom>
        </p:spPr>
        <p:txBody>
          <a:bodyPr anchorCtr="0" anchor="t" bIns="91425" lIns="91425" spcFirstLastPara="1" rIns="91425" wrap="square" tIns="91425">
            <a:noAutofit/>
          </a:bodyPr>
          <a:lstStyle>
            <a:lvl1pPr lvl="0" rtl="0" algn="r">
              <a:spcBef>
                <a:spcPts val="0"/>
              </a:spcBef>
              <a:spcAft>
                <a:spcPts val="0"/>
              </a:spcAft>
              <a:buSzPts val="2800"/>
              <a:buNone/>
              <a:defRPr/>
            </a:lvl1pPr>
            <a:lvl2pPr lvl="1" rtl="0" algn="r">
              <a:spcBef>
                <a:spcPts val="0"/>
              </a:spcBef>
              <a:spcAft>
                <a:spcPts val="0"/>
              </a:spcAft>
              <a:buSzPts val="2800"/>
              <a:buNone/>
              <a:defRPr sz="2800"/>
            </a:lvl2pPr>
            <a:lvl3pPr lvl="2" rtl="0" algn="r">
              <a:spcBef>
                <a:spcPts val="0"/>
              </a:spcBef>
              <a:spcAft>
                <a:spcPts val="0"/>
              </a:spcAft>
              <a:buSzPts val="2800"/>
              <a:buNone/>
              <a:defRPr sz="2800"/>
            </a:lvl3pPr>
            <a:lvl4pPr lvl="3" rtl="0" algn="r">
              <a:spcBef>
                <a:spcPts val="0"/>
              </a:spcBef>
              <a:spcAft>
                <a:spcPts val="0"/>
              </a:spcAft>
              <a:buSzPts val="2800"/>
              <a:buNone/>
              <a:defRPr sz="2800"/>
            </a:lvl4pPr>
            <a:lvl5pPr lvl="4" rtl="0" algn="r">
              <a:spcBef>
                <a:spcPts val="0"/>
              </a:spcBef>
              <a:spcAft>
                <a:spcPts val="0"/>
              </a:spcAft>
              <a:buSzPts val="2800"/>
              <a:buNone/>
              <a:defRPr sz="2800"/>
            </a:lvl5pPr>
            <a:lvl6pPr lvl="5" rtl="0" algn="r">
              <a:spcBef>
                <a:spcPts val="0"/>
              </a:spcBef>
              <a:spcAft>
                <a:spcPts val="0"/>
              </a:spcAft>
              <a:buSzPts val="2800"/>
              <a:buNone/>
              <a:defRPr sz="2800"/>
            </a:lvl6pPr>
            <a:lvl7pPr lvl="6" rtl="0" algn="r">
              <a:spcBef>
                <a:spcPts val="0"/>
              </a:spcBef>
              <a:spcAft>
                <a:spcPts val="0"/>
              </a:spcAft>
              <a:buSzPts val="2800"/>
              <a:buNone/>
              <a:defRPr sz="2800"/>
            </a:lvl7pPr>
            <a:lvl8pPr lvl="7" rtl="0" algn="r">
              <a:spcBef>
                <a:spcPts val="0"/>
              </a:spcBef>
              <a:spcAft>
                <a:spcPts val="0"/>
              </a:spcAft>
              <a:buSzPts val="2800"/>
              <a:buNone/>
              <a:defRPr sz="2800"/>
            </a:lvl8pPr>
            <a:lvl9pPr lvl="8" rtl="0" algn="r">
              <a:spcBef>
                <a:spcPts val="0"/>
              </a:spcBef>
              <a:spcAft>
                <a:spcPts val="0"/>
              </a:spcAft>
              <a:buSzPts val="2800"/>
              <a:buNone/>
              <a:defRPr sz="2800"/>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88" name="Shape 88"/>
        <p:cNvGrpSpPr/>
        <p:nvPr/>
      </p:nvGrpSpPr>
      <p:grpSpPr>
        <a:xfrm>
          <a:off x="0" y="0"/>
          <a:ext cx="0" cy="0"/>
          <a:chOff x="0" y="0"/>
          <a:chExt cx="0" cy="0"/>
        </a:xfrm>
      </p:grpSpPr>
      <p:sp>
        <p:nvSpPr>
          <p:cNvPr id="89" name="Google Shape;89;p11"/>
          <p:cNvSpPr txBox="1"/>
          <p:nvPr>
            <p:ph hasCustomPrompt="1" type="title"/>
          </p:nvPr>
        </p:nvSpPr>
        <p:spPr>
          <a:xfrm>
            <a:off x="713250" y="780625"/>
            <a:ext cx="7717500" cy="1306200"/>
          </a:xfrm>
          <a:prstGeom prst="rect">
            <a:avLst/>
          </a:prstGeom>
        </p:spPr>
        <p:txBody>
          <a:bodyPr anchorCtr="0" anchor="t" bIns="91425" lIns="91425" spcFirstLastPara="1" rIns="91425" wrap="square" tIns="91425">
            <a:noAutofit/>
          </a:bodyPr>
          <a:lstStyle>
            <a:lvl1pPr lvl="0" algn="ctr">
              <a:spcBef>
                <a:spcPts val="0"/>
              </a:spcBef>
              <a:spcAft>
                <a:spcPts val="0"/>
              </a:spcAft>
              <a:buSzPts val="9500"/>
              <a:buNone/>
              <a:defRPr sz="9500"/>
            </a:lvl1pPr>
            <a:lvl2pPr lvl="1" algn="ctr">
              <a:spcBef>
                <a:spcPts val="0"/>
              </a:spcBef>
              <a:spcAft>
                <a:spcPts val="0"/>
              </a:spcAft>
              <a:buSzPts val="9500"/>
              <a:buNone/>
              <a:defRPr sz="9500"/>
            </a:lvl2pPr>
            <a:lvl3pPr lvl="2" algn="ctr">
              <a:spcBef>
                <a:spcPts val="0"/>
              </a:spcBef>
              <a:spcAft>
                <a:spcPts val="0"/>
              </a:spcAft>
              <a:buSzPts val="9500"/>
              <a:buNone/>
              <a:defRPr sz="9500"/>
            </a:lvl3pPr>
            <a:lvl4pPr lvl="3" algn="ctr">
              <a:spcBef>
                <a:spcPts val="0"/>
              </a:spcBef>
              <a:spcAft>
                <a:spcPts val="0"/>
              </a:spcAft>
              <a:buSzPts val="9500"/>
              <a:buNone/>
              <a:defRPr sz="9500"/>
            </a:lvl4pPr>
            <a:lvl5pPr lvl="4" algn="ctr">
              <a:spcBef>
                <a:spcPts val="0"/>
              </a:spcBef>
              <a:spcAft>
                <a:spcPts val="0"/>
              </a:spcAft>
              <a:buSzPts val="9500"/>
              <a:buNone/>
              <a:defRPr sz="9500"/>
            </a:lvl5pPr>
            <a:lvl6pPr lvl="5" algn="ctr">
              <a:spcBef>
                <a:spcPts val="0"/>
              </a:spcBef>
              <a:spcAft>
                <a:spcPts val="0"/>
              </a:spcAft>
              <a:buSzPts val="9500"/>
              <a:buNone/>
              <a:defRPr sz="9500"/>
            </a:lvl6pPr>
            <a:lvl7pPr lvl="6" algn="ctr">
              <a:spcBef>
                <a:spcPts val="0"/>
              </a:spcBef>
              <a:spcAft>
                <a:spcPts val="0"/>
              </a:spcAft>
              <a:buSzPts val="9500"/>
              <a:buNone/>
              <a:defRPr sz="9500"/>
            </a:lvl7pPr>
            <a:lvl8pPr lvl="7" algn="ctr">
              <a:spcBef>
                <a:spcPts val="0"/>
              </a:spcBef>
              <a:spcAft>
                <a:spcPts val="0"/>
              </a:spcAft>
              <a:buSzPts val="9500"/>
              <a:buNone/>
              <a:defRPr sz="9500"/>
            </a:lvl8pPr>
            <a:lvl9pPr lvl="8" algn="ctr">
              <a:spcBef>
                <a:spcPts val="0"/>
              </a:spcBef>
              <a:spcAft>
                <a:spcPts val="0"/>
              </a:spcAft>
              <a:buSzPts val="9500"/>
              <a:buNone/>
              <a:defRPr sz="9500"/>
            </a:lvl9pPr>
          </a:lstStyle>
          <a:p>
            <a:r>
              <a:t>xx%</a:t>
            </a:r>
          </a:p>
        </p:txBody>
      </p:sp>
      <p:sp>
        <p:nvSpPr>
          <p:cNvPr id="90" name="Google Shape;90;p11"/>
          <p:cNvSpPr txBox="1"/>
          <p:nvPr>
            <p:ph idx="1" type="subTitle"/>
          </p:nvPr>
        </p:nvSpPr>
        <p:spPr>
          <a:xfrm>
            <a:off x="2124000" y="2261525"/>
            <a:ext cx="4896000" cy="42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700"/>
              <a:buNone/>
              <a:defRPr sz="1700"/>
            </a:lvl1pPr>
            <a:lvl2pPr lvl="1" rtl="0" algn="ctr">
              <a:lnSpc>
                <a:spcPct val="100000"/>
              </a:lnSpc>
              <a:spcBef>
                <a:spcPts val="0"/>
              </a:spcBef>
              <a:spcAft>
                <a:spcPts val="0"/>
              </a:spcAft>
              <a:buSzPts val="1700"/>
              <a:buNone/>
              <a:defRPr sz="1700"/>
            </a:lvl2pPr>
            <a:lvl3pPr lvl="2" rtl="0" algn="ctr">
              <a:lnSpc>
                <a:spcPct val="100000"/>
              </a:lnSpc>
              <a:spcBef>
                <a:spcPts val="0"/>
              </a:spcBef>
              <a:spcAft>
                <a:spcPts val="0"/>
              </a:spcAft>
              <a:buSzPts val="1700"/>
              <a:buNone/>
              <a:defRPr sz="1700"/>
            </a:lvl3pPr>
            <a:lvl4pPr lvl="3" rtl="0" algn="ctr">
              <a:lnSpc>
                <a:spcPct val="100000"/>
              </a:lnSpc>
              <a:spcBef>
                <a:spcPts val="0"/>
              </a:spcBef>
              <a:spcAft>
                <a:spcPts val="0"/>
              </a:spcAft>
              <a:buSzPts val="1700"/>
              <a:buNone/>
              <a:defRPr sz="1700"/>
            </a:lvl4pPr>
            <a:lvl5pPr lvl="4" rtl="0" algn="ctr">
              <a:lnSpc>
                <a:spcPct val="100000"/>
              </a:lnSpc>
              <a:spcBef>
                <a:spcPts val="0"/>
              </a:spcBef>
              <a:spcAft>
                <a:spcPts val="0"/>
              </a:spcAft>
              <a:buSzPts val="1700"/>
              <a:buNone/>
              <a:defRPr sz="1700"/>
            </a:lvl5pPr>
            <a:lvl6pPr lvl="5" rtl="0" algn="ctr">
              <a:lnSpc>
                <a:spcPct val="100000"/>
              </a:lnSpc>
              <a:spcBef>
                <a:spcPts val="0"/>
              </a:spcBef>
              <a:spcAft>
                <a:spcPts val="0"/>
              </a:spcAft>
              <a:buSzPts val="1700"/>
              <a:buNone/>
              <a:defRPr sz="1700"/>
            </a:lvl6pPr>
            <a:lvl7pPr lvl="6" rtl="0" algn="ctr">
              <a:lnSpc>
                <a:spcPct val="100000"/>
              </a:lnSpc>
              <a:spcBef>
                <a:spcPts val="0"/>
              </a:spcBef>
              <a:spcAft>
                <a:spcPts val="0"/>
              </a:spcAft>
              <a:buSzPts val="1700"/>
              <a:buNone/>
              <a:defRPr sz="1700"/>
            </a:lvl7pPr>
            <a:lvl8pPr lvl="7" rtl="0" algn="ctr">
              <a:lnSpc>
                <a:spcPct val="100000"/>
              </a:lnSpc>
              <a:spcBef>
                <a:spcPts val="0"/>
              </a:spcBef>
              <a:spcAft>
                <a:spcPts val="0"/>
              </a:spcAft>
              <a:buSzPts val="1700"/>
              <a:buNone/>
              <a:defRPr sz="1700"/>
            </a:lvl8pPr>
            <a:lvl9pPr lvl="8" rtl="0" algn="ctr">
              <a:lnSpc>
                <a:spcPct val="100000"/>
              </a:lnSpc>
              <a:spcBef>
                <a:spcPts val="0"/>
              </a:spcBef>
              <a:spcAft>
                <a:spcPts val="0"/>
              </a:spcAft>
              <a:buSzPts val="1700"/>
              <a:buNone/>
              <a:defRPr sz="1700"/>
            </a:lvl9pPr>
          </a:lstStyle>
          <a:p/>
        </p:txBody>
      </p:sp>
      <p:sp>
        <p:nvSpPr>
          <p:cNvPr id="91" name="Google Shape;91;p11"/>
          <p:cNvSpPr/>
          <p:nvPr/>
        </p:nvSpPr>
        <p:spPr>
          <a:xfrm>
            <a:off x="1977601" y="3058285"/>
            <a:ext cx="1024823" cy="370227"/>
          </a:xfrm>
          <a:custGeom>
            <a:rect b="b" l="l" r="r" t="t"/>
            <a:pathLst>
              <a:path extrusionOk="0" h="8846" w="24488">
                <a:moveTo>
                  <a:pt x="13788" y="1"/>
                </a:moveTo>
                <a:cubicBezTo>
                  <a:pt x="12910" y="1"/>
                  <a:pt x="12032" y="423"/>
                  <a:pt x="11480" y="1106"/>
                </a:cubicBezTo>
                <a:cubicBezTo>
                  <a:pt x="10894" y="1757"/>
                  <a:pt x="10569" y="2635"/>
                  <a:pt x="10504" y="3513"/>
                </a:cubicBezTo>
                <a:cubicBezTo>
                  <a:pt x="10341" y="2602"/>
                  <a:pt x="9528" y="1789"/>
                  <a:pt x="8650" y="1562"/>
                </a:cubicBezTo>
                <a:cubicBezTo>
                  <a:pt x="8454" y="1511"/>
                  <a:pt x="8253" y="1486"/>
                  <a:pt x="8053" y="1486"/>
                </a:cubicBezTo>
                <a:cubicBezTo>
                  <a:pt x="7356" y="1486"/>
                  <a:pt x="6666" y="1787"/>
                  <a:pt x="6211" y="2342"/>
                </a:cubicBezTo>
                <a:cubicBezTo>
                  <a:pt x="5594" y="3025"/>
                  <a:pt x="5463" y="4066"/>
                  <a:pt x="5854" y="4879"/>
                </a:cubicBezTo>
                <a:cubicBezTo>
                  <a:pt x="5694" y="4825"/>
                  <a:pt x="5530" y="4801"/>
                  <a:pt x="5368" y="4801"/>
                </a:cubicBezTo>
                <a:cubicBezTo>
                  <a:pt x="4837" y="4801"/>
                  <a:pt x="4316" y="5065"/>
                  <a:pt x="3968" y="5464"/>
                </a:cubicBezTo>
                <a:cubicBezTo>
                  <a:pt x="3480" y="5984"/>
                  <a:pt x="3350" y="6797"/>
                  <a:pt x="3642" y="7415"/>
                </a:cubicBezTo>
                <a:lnTo>
                  <a:pt x="0" y="8846"/>
                </a:lnTo>
                <a:lnTo>
                  <a:pt x="24487" y="8846"/>
                </a:lnTo>
                <a:lnTo>
                  <a:pt x="18049" y="7448"/>
                </a:lnTo>
                <a:cubicBezTo>
                  <a:pt x="18634" y="7025"/>
                  <a:pt x="18927" y="6342"/>
                  <a:pt x="18862" y="5627"/>
                </a:cubicBezTo>
                <a:cubicBezTo>
                  <a:pt x="18796" y="4911"/>
                  <a:pt x="18276" y="4228"/>
                  <a:pt x="17593" y="4033"/>
                </a:cubicBezTo>
                <a:cubicBezTo>
                  <a:pt x="17471" y="4005"/>
                  <a:pt x="17345" y="3992"/>
                  <a:pt x="17220" y="3992"/>
                </a:cubicBezTo>
                <a:cubicBezTo>
                  <a:pt x="16614" y="3992"/>
                  <a:pt x="16015" y="4307"/>
                  <a:pt x="15772" y="4846"/>
                </a:cubicBezTo>
                <a:cubicBezTo>
                  <a:pt x="15967" y="4261"/>
                  <a:pt x="16227" y="3708"/>
                  <a:pt x="16292" y="3090"/>
                </a:cubicBezTo>
                <a:cubicBezTo>
                  <a:pt x="16358" y="2440"/>
                  <a:pt x="16292" y="1789"/>
                  <a:pt x="16000" y="1236"/>
                </a:cubicBezTo>
                <a:cubicBezTo>
                  <a:pt x="15545" y="456"/>
                  <a:pt x="14666" y="1"/>
                  <a:pt x="13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11"/>
          <p:cNvSpPr/>
          <p:nvPr/>
        </p:nvSpPr>
        <p:spPr>
          <a:xfrm flipH="1">
            <a:off x="6263236" y="436694"/>
            <a:ext cx="1241387" cy="374507"/>
          </a:xfrm>
          <a:custGeom>
            <a:rect b="b" l="l" r="r" t="t"/>
            <a:pathLst>
              <a:path extrusionOk="0" h="3689" w="12228">
                <a:moveTo>
                  <a:pt x="5396" y="0"/>
                </a:moveTo>
                <a:cubicBezTo>
                  <a:pt x="5300" y="0"/>
                  <a:pt x="5205" y="12"/>
                  <a:pt x="5110" y="37"/>
                </a:cubicBezTo>
                <a:cubicBezTo>
                  <a:pt x="4692" y="149"/>
                  <a:pt x="4367" y="511"/>
                  <a:pt x="4228" y="929"/>
                </a:cubicBezTo>
                <a:cubicBezTo>
                  <a:pt x="4106" y="1310"/>
                  <a:pt x="4114" y="1700"/>
                  <a:pt x="4221" y="2089"/>
                </a:cubicBezTo>
                <a:lnTo>
                  <a:pt x="4221" y="2089"/>
                </a:lnTo>
                <a:cubicBezTo>
                  <a:pt x="4105" y="1697"/>
                  <a:pt x="3953" y="1293"/>
                  <a:pt x="3624" y="1050"/>
                </a:cubicBezTo>
                <a:cubicBezTo>
                  <a:pt x="3457" y="929"/>
                  <a:pt x="3250" y="871"/>
                  <a:pt x="3042" y="871"/>
                </a:cubicBezTo>
                <a:cubicBezTo>
                  <a:pt x="2834" y="871"/>
                  <a:pt x="2625" y="929"/>
                  <a:pt x="2453" y="1041"/>
                </a:cubicBezTo>
                <a:cubicBezTo>
                  <a:pt x="2100" y="1264"/>
                  <a:pt x="1896" y="1682"/>
                  <a:pt x="1896" y="2100"/>
                </a:cubicBezTo>
                <a:cubicBezTo>
                  <a:pt x="1896" y="2504"/>
                  <a:pt x="2061" y="2960"/>
                  <a:pt x="2348" y="3242"/>
                </a:cubicBezTo>
                <a:lnTo>
                  <a:pt x="2348" y="3242"/>
                </a:lnTo>
                <a:cubicBezTo>
                  <a:pt x="2073" y="2990"/>
                  <a:pt x="1696" y="2840"/>
                  <a:pt x="1320" y="2840"/>
                </a:cubicBezTo>
                <a:cubicBezTo>
                  <a:pt x="1239" y="2840"/>
                  <a:pt x="1158" y="2847"/>
                  <a:pt x="1078" y="2862"/>
                </a:cubicBezTo>
                <a:cubicBezTo>
                  <a:pt x="614" y="2936"/>
                  <a:pt x="214" y="3271"/>
                  <a:pt x="0" y="3689"/>
                </a:cubicBezTo>
                <a:lnTo>
                  <a:pt x="12227" y="3689"/>
                </a:lnTo>
                <a:cubicBezTo>
                  <a:pt x="11595" y="3206"/>
                  <a:pt x="10815" y="2862"/>
                  <a:pt x="10044" y="2685"/>
                </a:cubicBezTo>
                <a:cubicBezTo>
                  <a:pt x="9900" y="2655"/>
                  <a:pt x="9741" y="2637"/>
                  <a:pt x="9581" y="2637"/>
                </a:cubicBezTo>
                <a:cubicBezTo>
                  <a:pt x="9348" y="2637"/>
                  <a:pt x="9112" y="2675"/>
                  <a:pt x="8920" y="2769"/>
                </a:cubicBezTo>
                <a:cubicBezTo>
                  <a:pt x="8994" y="2239"/>
                  <a:pt x="8604" y="1691"/>
                  <a:pt x="8083" y="1580"/>
                </a:cubicBezTo>
                <a:cubicBezTo>
                  <a:pt x="8024" y="1568"/>
                  <a:pt x="7964" y="1562"/>
                  <a:pt x="7905" y="1562"/>
                </a:cubicBezTo>
                <a:cubicBezTo>
                  <a:pt x="7447" y="1562"/>
                  <a:pt x="7018" y="1898"/>
                  <a:pt x="6894" y="2351"/>
                </a:cubicBezTo>
                <a:cubicBezTo>
                  <a:pt x="6950" y="1784"/>
                  <a:pt x="6894" y="1171"/>
                  <a:pt x="6578" y="688"/>
                </a:cubicBezTo>
                <a:cubicBezTo>
                  <a:pt x="6324" y="286"/>
                  <a:pt x="5864" y="0"/>
                  <a:pt x="5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11"/>
          <p:cNvSpPr/>
          <p:nvPr/>
        </p:nvSpPr>
        <p:spPr>
          <a:xfrm flipH="1">
            <a:off x="-802654" y="77969"/>
            <a:ext cx="2265705" cy="549545"/>
          </a:xfrm>
          <a:custGeom>
            <a:rect b="b" l="l" r="r" t="t"/>
            <a:pathLst>
              <a:path extrusionOk="0" h="4061" w="16743">
                <a:moveTo>
                  <a:pt x="9621" y="1"/>
                </a:moveTo>
                <a:cubicBezTo>
                  <a:pt x="9396" y="1"/>
                  <a:pt x="9172" y="51"/>
                  <a:pt x="8975" y="159"/>
                </a:cubicBezTo>
                <a:cubicBezTo>
                  <a:pt x="8436" y="456"/>
                  <a:pt x="8222" y="1190"/>
                  <a:pt x="8418" y="1766"/>
                </a:cubicBezTo>
                <a:cubicBezTo>
                  <a:pt x="8185" y="1311"/>
                  <a:pt x="7907" y="846"/>
                  <a:pt x="7461" y="586"/>
                </a:cubicBezTo>
                <a:cubicBezTo>
                  <a:pt x="7272" y="476"/>
                  <a:pt x="7047" y="418"/>
                  <a:pt x="6828" y="418"/>
                </a:cubicBezTo>
                <a:cubicBezTo>
                  <a:pt x="6528" y="418"/>
                  <a:pt x="6239" y="527"/>
                  <a:pt x="6067" y="763"/>
                </a:cubicBezTo>
                <a:cubicBezTo>
                  <a:pt x="5825" y="1097"/>
                  <a:pt x="5872" y="1571"/>
                  <a:pt x="6067" y="1924"/>
                </a:cubicBezTo>
                <a:cubicBezTo>
                  <a:pt x="6271" y="2286"/>
                  <a:pt x="6606" y="2546"/>
                  <a:pt x="6931" y="2797"/>
                </a:cubicBezTo>
                <a:cubicBezTo>
                  <a:pt x="6632" y="2778"/>
                  <a:pt x="6340" y="2768"/>
                  <a:pt x="6054" y="2768"/>
                </a:cubicBezTo>
                <a:cubicBezTo>
                  <a:pt x="3758" y="2768"/>
                  <a:pt x="1842" y="3367"/>
                  <a:pt x="0" y="4061"/>
                </a:cubicBezTo>
                <a:lnTo>
                  <a:pt x="16742" y="4061"/>
                </a:lnTo>
                <a:cubicBezTo>
                  <a:pt x="16343" y="3680"/>
                  <a:pt x="15934" y="3299"/>
                  <a:pt x="15451" y="3039"/>
                </a:cubicBezTo>
                <a:cubicBezTo>
                  <a:pt x="15099" y="2846"/>
                  <a:pt x="14695" y="2730"/>
                  <a:pt x="14296" y="2730"/>
                </a:cubicBezTo>
                <a:cubicBezTo>
                  <a:pt x="14137" y="2730"/>
                  <a:pt x="13979" y="2748"/>
                  <a:pt x="13825" y="2788"/>
                </a:cubicBezTo>
                <a:cubicBezTo>
                  <a:pt x="13778" y="2184"/>
                  <a:pt x="13305" y="1636"/>
                  <a:pt x="12710" y="1506"/>
                </a:cubicBezTo>
                <a:cubicBezTo>
                  <a:pt x="12583" y="1478"/>
                  <a:pt x="12452" y="1464"/>
                  <a:pt x="12322" y="1464"/>
                </a:cubicBezTo>
                <a:cubicBezTo>
                  <a:pt x="11842" y="1464"/>
                  <a:pt x="11372" y="1656"/>
                  <a:pt x="11131" y="2073"/>
                </a:cubicBezTo>
                <a:cubicBezTo>
                  <a:pt x="11288" y="1487"/>
                  <a:pt x="11112" y="818"/>
                  <a:pt x="10666" y="400"/>
                </a:cubicBezTo>
                <a:cubicBezTo>
                  <a:pt x="10386" y="144"/>
                  <a:pt x="10001" y="1"/>
                  <a:pt x="9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11"/>
          <p:cNvSpPr/>
          <p:nvPr/>
        </p:nvSpPr>
        <p:spPr>
          <a:xfrm flipH="1">
            <a:off x="7627829" y="2575365"/>
            <a:ext cx="1931323" cy="455090"/>
          </a:xfrm>
          <a:custGeom>
            <a:rect b="b" l="l" r="r" t="t"/>
            <a:pathLst>
              <a:path extrusionOk="0" h="3363" w="14272">
                <a:moveTo>
                  <a:pt x="6660" y="0"/>
                </a:moveTo>
                <a:cubicBezTo>
                  <a:pt x="6176" y="0"/>
                  <a:pt x="5691" y="169"/>
                  <a:pt x="5334" y="492"/>
                </a:cubicBezTo>
                <a:cubicBezTo>
                  <a:pt x="4841" y="928"/>
                  <a:pt x="4600" y="1662"/>
                  <a:pt x="4841" y="2266"/>
                </a:cubicBezTo>
                <a:cubicBezTo>
                  <a:pt x="4410" y="2106"/>
                  <a:pt x="3955" y="2033"/>
                  <a:pt x="3494" y="2033"/>
                </a:cubicBezTo>
                <a:cubicBezTo>
                  <a:pt x="2246" y="2033"/>
                  <a:pt x="957" y="2569"/>
                  <a:pt x="1" y="3363"/>
                </a:cubicBezTo>
                <a:lnTo>
                  <a:pt x="14271" y="3363"/>
                </a:lnTo>
                <a:cubicBezTo>
                  <a:pt x="13810" y="2757"/>
                  <a:pt x="12984" y="2417"/>
                  <a:pt x="12202" y="2417"/>
                </a:cubicBezTo>
                <a:cubicBezTo>
                  <a:pt x="12024" y="2417"/>
                  <a:pt x="11848" y="2434"/>
                  <a:pt x="11679" y="2471"/>
                </a:cubicBezTo>
                <a:cubicBezTo>
                  <a:pt x="11475" y="1867"/>
                  <a:pt x="10908" y="1402"/>
                  <a:pt x="10286" y="1319"/>
                </a:cubicBezTo>
                <a:cubicBezTo>
                  <a:pt x="10222" y="1310"/>
                  <a:pt x="10158" y="1306"/>
                  <a:pt x="10093" y="1306"/>
                </a:cubicBezTo>
                <a:cubicBezTo>
                  <a:pt x="9515" y="1306"/>
                  <a:pt x="8913" y="1633"/>
                  <a:pt x="8604" y="2118"/>
                </a:cubicBezTo>
                <a:cubicBezTo>
                  <a:pt x="8669" y="1337"/>
                  <a:pt x="8214" y="547"/>
                  <a:pt x="7517" y="194"/>
                </a:cubicBezTo>
                <a:cubicBezTo>
                  <a:pt x="7252" y="64"/>
                  <a:pt x="6956" y="0"/>
                  <a:pt x="66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 name="Google Shape;95;p11"/>
          <p:cNvGrpSpPr/>
          <p:nvPr/>
        </p:nvGrpSpPr>
        <p:grpSpPr>
          <a:xfrm>
            <a:off x="-1050246" y="3114296"/>
            <a:ext cx="11841236" cy="3575655"/>
            <a:chOff x="-1050246" y="3114296"/>
            <a:chExt cx="11841236" cy="3575655"/>
          </a:xfrm>
        </p:grpSpPr>
        <p:sp>
          <p:nvSpPr>
            <p:cNvPr id="96" name="Google Shape;96;p11"/>
            <p:cNvSpPr/>
            <p:nvPr/>
          </p:nvSpPr>
          <p:spPr>
            <a:xfrm>
              <a:off x="2996475" y="3695615"/>
              <a:ext cx="7794516" cy="2467904"/>
            </a:xfrm>
            <a:custGeom>
              <a:rect b="b" l="l" r="r" t="t"/>
              <a:pathLst>
                <a:path extrusionOk="0" h="51934" w="164026">
                  <a:moveTo>
                    <a:pt x="82013" y="1"/>
                  </a:moveTo>
                  <a:cubicBezTo>
                    <a:pt x="36720" y="1"/>
                    <a:pt x="1" y="11630"/>
                    <a:pt x="1" y="25967"/>
                  </a:cubicBezTo>
                  <a:cubicBezTo>
                    <a:pt x="1" y="40304"/>
                    <a:pt x="36720" y="51933"/>
                    <a:pt x="82013" y="51933"/>
                  </a:cubicBezTo>
                  <a:cubicBezTo>
                    <a:pt x="127306" y="51933"/>
                    <a:pt x="164026" y="40304"/>
                    <a:pt x="164026" y="25967"/>
                  </a:cubicBezTo>
                  <a:cubicBezTo>
                    <a:pt x="164026" y="11630"/>
                    <a:pt x="127306" y="1"/>
                    <a:pt x="820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11"/>
            <p:cNvSpPr/>
            <p:nvPr/>
          </p:nvSpPr>
          <p:spPr>
            <a:xfrm>
              <a:off x="2992626" y="3765327"/>
              <a:ext cx="7794516" cy="2467856"/>
            </a:xfrm>
            <a:custGeom>
              <a:rect b="b" l="l" r="r" t="t"/>
              <a:pathLst>
                <a:path extrusionOk="0" h="51933" w="164026">
                  <a:moveTo>
                    <a:pt x="82013" y="0"/>
                  </a:moveTo>
                  <a:cubicBezTo>
                    <a:pt x="36720" y="0"/>
                    <a:pt x="0" y="11629"/>
                    <a:pt x="0" y="25966"/>
                  </a:cubicBezTo>
                  <a:cubicBezTo>
                    <a:pt x="0" y="40324"/>
                    <a:pt x="36720" y="51932"/>
                    <a:pt x="82013" y="51932"/>
                  </a:cubicBezTo>
                  <a:cubicBezTo>
                    <a:pt x="127306" y="51932"/>
                    <a:pt x="164025" y="40324"/>
                    <a:pt x="164025" y="25966"/>
                  </a:cubicBezTo>
                  <a:cubicBezTo>
                    <a:pt x="164025" y="11629"/>
                    <a:pt x="127306" y="0"/>
                    <a:pt x="82013" y="0"/>
                  </a:cubicBezTo>
                  <a:close/>
                </a:path>
              </a:pathLst>
            </a:custGeom>
            <a:solidFill>
              <a:srgbClr val="000000">
                <a:alpha val="17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 name="Google Shape;98;p11"/>
            <p:cNvGrpSpPr/>
            <p:nvPr/>
          </p:nvGrpSpPr>
          <p:grpSpPr>
            <a:xfrm>
              <a:off x="-264603" y="3114296"/>
              <a:ext cx="1654699" cy="1030408"/>
              <a:chOff x="-264603" y="3191696"/>
              <a:chExt cx="1654699" cy="1030408"/>
            </a:xfrm>
          </p:grpSpPr>
          <p:sp>
            <p:nvSpPr>
              <p:cNvPr id="99" name="Google Shape;99;p11"/>
              <p:cNvSpPr/>
              <p:nvPr/>
            </p:nvSpPr>
            <p:spPr>
              <a:xfrm flipH="1">
                <a:off x="-264603" y="3191696"/>
                <a:ext cx="1654699" cy="1030401"/>
              </a:xfrm>
              <a:custGeom>
                <a:rect b="b" l="l" r="r" t="t"/>
                <a:pathLst>
                  <a:path extrusionOk="0" h="9119" w="14644">
                    <a:moveTo>
                      <a:pt x="7694" y="1"/>
                    </a:moveTo>
                    <a:cubicBezTo>
                      <a:pt x="7621" y="1"/>
                      <a:pt x="7548" y="6"/>
                      <a:pt x="7475" y="15"/>
                    </a:cubicBezTo>
                    <a:cubicBezTo>
                      <a:pt x="6395" y="158"/>
                      <a:pt x="5703" y="1319"/>
                      <a:pt x="5703" y="2398"/>
                    </a:cubicBezTo>
                    <a:cubicBezTo>
                      <a:pt x="5703" y="3274"/>
                      <a:pt x="5968" y="4048"/>
                      <a:pt x="6334" y="4842"/>
                    </a:cubicBezTo>
                    <a:cubicBezTo>
                      <a:pt x="6125" y="4619"/>
                      <a:pt x="5831" y="4492"/>
                      <a:pt x="5542" y="4492"/>
                    </a:cubicBezTo>
                    <a:cubicBezTo>
                      <a:pt x="5408" y="4492"/>
                      <a:pt x="5275" y="4519"/>
                      <a:pt x="5153" y="4577"/>
                    </a:cubicBezTo>
                    <a:cubicBezTo>
                      <a:pt x="4762" y="5022"/>
                      <a:pt x="4572" y="5544"/>
                      <a:pt x="4693" y="6090"/>
                    </a:cubicBezTo>
                    <a:lnTo>
                      <a:pt x="4693" y="6090"/>
                    </a:lnTo>
                    <a:cubicBezTo>
                      <a:pt x="4412" y="5270"/>
                      <a:pt x="3834" y="4545"/>
                      <a:pt x="3035" y="4211"/>
                    </a:cubicBezTo>
                    <a:cubicBezTo>
                      <a:pt x="2758" y="4092"/>
                      <a:pt x="2454" y="4033"/>
                      <a:pt x="2150" y="4033"/>
                    </a:cubicBezTo>
                    <a:cubicBezTo>
                      <a:pt x="1513" y="4033"/>
                      <a:pt x="875" y="4291"/>
                      <a:pt x="489" y="4801"/>
                    </a:cubicBezTo>
                    <a:cubicBezTo>
                      <a:pt x="0" y="5453"/>
                      <a:pt x="0" y="6370"/>
                      <a:pt x="245" y="7164"/>
                    </a:cubicBezTo>
                    <a:cubicBezTo>
                      <a:pt x="469" y="7897"/>
                      <a:pt x="876" y="8569"/>
                      <a:pt x="1446" y="9119"/>
                    </a:cubicBezTo>
                    <a:lnTo>
                      <a:pt x="13951" y="9119"/>
                    </a:lnTo>
                    <a:cubicBezTo>
                      <a:pt x="14277" y="8426"/>
                      <a:pt x="14480" y="7693"/>
                      <a:pt x="14562" y="6940"/>
                    </a:cubicBezTo>
                    <a:cubicBezTo>
                      <a:pt x="14643" y="6308"/>
                      <a:pt x="14623" y="5616"/>
                      <a:pt x="14338" y="5046"/>
                    </a:cubicBezTo>
                    <a:cubicBezTo>
                      <a:pt x="14073" y="4455"/>
                      <a:pt x="13503" y="3987"/>
                      <a:pt x="12851" y="3966"/>
                    </a:cubicBezTo>
                    <a:cubicBezTo>
                      <a:pt x="12362" y="3966"/>
                      <a:pt x="11894" y="4272"/>
                      <a:pt x="11731" y="4720"/>
                    </a:cubicBezTo>
                    <a:cubicBezTo>
                      <a:pt x="11690" y="4211"/>
                      <a:pt x="11283" y="3722"/>
                      <a:pt x="10774" y="3661"/>
                    </a:cubicBezTo>
                    <a:cubicBezTo>
                      <a:pt x="10746" y="3658"/>
                      <a:pt x="10718" y="3657"/>
                      <a:pt x="10691" y="3657"/>
                    </a:cubicBezTo>
                    <a:cubicBezTo>
                      <a:pt x="10317" y="3657"/>
                      <a:pt x="9987" y="3909"/>
                      <a:pt x="9817" y="4231"/>
                    </a:cubicBezTo>
                    <a:cubicBezTo>
                      <a:pt x="9939" y="3417"/>
                      <a:pt x="10020" y="2602"/>
                      <a:pt x="9776" y="1808"/>
                    </a:cubicBezTo>
                    <a:cubicBezTo>
                      <a:pt x="9511" y="860"/>
                      <a:pt x="8663" y="1"/>
                      <a:pt x="76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11"/>
              <p:cNvSpPr/>
              <p:nvPr/>
            </p:nvSpPr>
            <p:spPr>
              <a:xfrm flipH="1">
                <a:off x="-264603" y="3191696"/>
                <a:ext cx="1654699" cy="1030401"/>
              </a:xfrm>
              <a:custGeom>
                <a:rect b="b" l="l" r="r" t="t"/>
                <a:pathLst>
                  <a:path extrusionOk="0" h="9119" w="14644">
                    <a:moveTo>
                      <a:pt x="7694" y="1"/>
                    </a:moveTo>
                    <a:cubicBezTo>
                      <a:pt x="7621" y="1"/>
                      <a:pt x="7548" y="6"/>
                      <a:pt x="7475" y="15"/>
                    </a:cubicBezTo>
                    <a:cubicBezTo>
                      <a:pt x="6395" y="158"/>
                      <a:pt x="5703" y="1319"/>
                      <a:pt x="5703" y="2398"/>
                    </a:cubicBezTo>
                    <a:cubicBezTo>
                      <a:pt x="5703" y="3274"/>
                      <a:pt x="5968" y="4048"/>
                      <a:pt x="6334" y="4842"/>
                    </a:cubicBezTo>
                    <a:cubicBezTo>
                      <a:pt x="6125" y="4619"/>
                      <a:pt x="5831" y="4492"/>
                      <a:pt x="5542" y="4492"/>
                    </a:cubicBezTo>
                    <a:cubicBezTo>
                      <a:pt x="5408" y="4492"/>
                      <a:pt x="5275" y="4519"/>
                      <a:pt x="5153" y="4577"/>
                    </a:cubicBezTo>
                    <a:cubicBezTo>
                      <a:pt x="4762" y="5022"/>
                      <a:pt x="4572" y="5544"/>
                      <a:pt x="4693" y="6090"/>
                    </a:cubicBezTo>
                    <a:lnTo>
                      <a:pt x="4693" y="6090"/>
                    </a:lnTo>
                    <a:cubicBezTo>
                      <a:pt x="4412" y="5270"/>
                      <a:pt x="3834" y="4545"/>
                      <a:pt x="3035" y="4211"/>
                    </a:cubicBezTo>
                    <a:cubicBezTo>
                      <a:pt x="2758" y="4092"/>
                      <a:pt x="2454" y="4033"/>
                      <a:pt x="2150" y="4033"/>
                    </a:cubicBezTo>
                    <a:cubicBezTo>
                      <a:pt x="1513" y="4033"/>
                      <a:pt x="875" y="4291"/>
                      <a:pt x="489" y="4801"/>
                    </a:cubicBezTo>
                    <a:cubicBezTo>
                      <a:pt x="0" y="5453"/>
                      <a:pt x="0" y="6370"/>
                      <a:pt x="245" y="7164"/>
                    </a:cubicBezTo>
                    <a:cubicBezTo>
                      <a:pt x="469" y="7897"/>
                      <a:pt x="876" y="8569"/>
                      <a:pt x="1446" y="9119"/>
                    </a:cubicBezTo>
                    <a:lnTo>
                      <a:pt x="13951" y="9119"/>
                    </a:lnTo>
                    <a:cubicBezTo>
                      <a:pt x="14277" y="8426"/>
                      <a:pt x="14480" y="7693"/>
                      <a:pt x="14562" y="6940"/>
                    </a:cubicBezTo>
                    <a:cubicBezTo>
                      <a:pt x="14643" y="6308"/>
                      <a:pt x="14623" y="5616"/>
                      <a:pt x="14338" y="5046"/>
                    </a:cubicBezTo>
                    <a:cubicBezTo>
                      <a:pt x="14073" y="4455"/>
                      <a:pt x="13503" y="3987"/>
                      <a:pt x="12851" y="3966"/>
                    </a:cubicBezTo>
                    <a:cubicBezTo>
                      <a:pt x="12362" y="3966"/>
                      <a:pt x="11894" y="4272"/>
                      <a:pt x="11731" y="4720"/>
                    </a:cubicBezTo>
                    <a:cubicBezTo>
                      <a:pt x="11690" y="4211"/>
                      <a:pt x="11283" y="3722"/>
                      <a:pt x="10774" y="3661"/>
                    </a:cubicBezTo>
                    <a:cubicBezTo>
                      <a:pt x="10746" y="3658"/>
                      <a:pt x="10718" y="3657"/>
                      <a:pt x="10691" y="3657"/>
                    </a:cubicBezTo>
                    <a:cubicBezTo>
                      <a:pt x="10317" y="3657"/>
                      <a:pt x="9987" y="3909"/>
                      <a:pt x="9817" y="4231"/>
                    </a:cubicBezTo>
                    <a:cubicBezTo>
                      <a:pt x="9939" y="3417"/>
                      <a:pt x="10020" y="2602"/>
                      <a:pt x="9776" y="1808"/>
                    </a:cubicBezTo>
                    <a:cubicBezTo>
                      <a:pt x="9511" y="860"/>
                      <a:pt x="8663" y="1"/>
                      <a:pt x="7694"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11"/>
              <p:cNvSpPr/>
              <p:nvPr/>
            </p:nvSpPr>
            <p:spPr>
              <a:xfrm flipH="1">
                <a:off x="-133415" y="3465716"/>
                <a:ext cx="1284188" cy="756389"/>
              </a:xfrm>
              <a:custGeom>
                <a:rect b="b" l="l" r="r" t="t"/>
                <a:pathLst>
                  <a:path extrusionOk="0" h="6694" w="11365">
                    <a:moveTo>
                      <a:pt x="5988" y="0"/>
                    </a:moveTo>
                    <a:cubicBezTo>
                      <a:pt x="5928" y="0"/>
                      <a:pt x="5866" y="5"/>
                      <a:pt x="5805" y="14"/>
                    </a:cubicBezTo>
                    <a:cubicBezTo>
                      <a:pt x="4970" y="116"/>
                      <a:pt x="4440" y="1012"/>
                      <a:pt x="4440" y="1847"/>
                    </a:cubicBezTo>
                    <a:cubicBezTo>
                      <a:pt x="4440" y="2539"/>
                      <a:pt x="4644" y="3130"/>
                      <a:pt x="4929" y="3741"/>
                    </a:cubicBezTo>
                    <a:cubicBezTo>
                      <a:pt x="4766" y="3578"/>
                      <a:pt x="4549" y="3478"/>
                      <a:pt x="4331" y="3478"/>
                    </a:cubicBezTo>
                    <a:cubicBezTo>
                      <a:pt x="4223" y="3478"/>
                      <a:pt x="4114" y="3503"/>
                      <a:pt x="4012" y="3558"/>
                    </a:cubicBezTo>
                    <a:cubicBezTo>
                      <a:pt x="3700" y="3907"/>
                      <a:pt x="3553" y="4323"/>
                      <a:pt x="3663" y="4760"/>
                    </a:cubicBezTo>
                    <a:lnTo>
                      <a:pt x="3663" y="4760"/>
                    </a:lnTo>
                    <a:cubicBezTo>
                      <a:pt x="3440" y="4104"/>
                      <a:pt x="2990" y="3518"/>
                      <a:pt x="2363" y="3252"/>
                    </a:cubicBezTo>
                    <a:cubicBezTo>
                      <a:pt x="2147" y="3161"/>
                      <a:pt x="1913" y="3115"/>
                      <a:pt x="1680" y="3115"/>
                    </a:cubicBezTo>
                    <a:cubicBezTo>
                      <a:pt x="1184" y="3115"/>
                      <a:pt x="692" y="3319"/>
                      <a:pt x="387" y="3720"/>
                    </a:cubicBezTo>
                    <a:cubicBezTo>
                      <a:pt x="0" y="4230"/>
                      <a:pt x="21" y="4942"/>
                      <a:pt x="204" y="5553"/>
                    </a:cubicBezTo>
                    <a:cubicBezTo>
                      <a:pt x="326" y="5961"/>
                      <a:pt x="530" y="6348"/>
                      <a:pt x="795" y="6694"/>
                    </a:cubicBezTo>
                    <a:lnTo>
                      <a:pt x="10977" y="6694"/>
                    </a:lnTo>
                    <a:cubicBezTo>
                      <a:pt x="11140" y="6266"/>
                      <a:pt x="11242" y="5818"/>
                      <a:pt x="11303" y="5370"/>
                    </a:cubicBezTo>
                    <a:cubicBezTo>
                      <a:pt x="11364" y="4881"/>
                      <a:pt x="11344" y="4352"/>
                      <a:pt x="11140" y="3904"/>
                    </a:cubicBezTo>
                    <a:cubicBezTo>
                      <a:pt x="10916" y="3456"/>
                      <a:pt x="10468" y="3069"/>
                      <a:pt x="9980" y="3069"/>
                    </a:cubicBezTo>
                    <a:cubicBezTo>
                      <a:pt x="9593" y="3069"/>
                      <a:pt x="9226" y="3313"/>
                      <a:pt x="9104" y="3659"/>
                    </a:cubicBezTo>
                    <a:cubicBezTo>
                      <a:pt x="9063" y="3272"/>
                      <a:pt x="8758" y="2886"/>
                      <a:pt x="8371" y="2845"/>
                    </a:cubicBezTo>
                    <a:cubicBezTo>
                      <a:pt x="8343" y="2841"/>
                      <a:pt x="8315" y="2840"/>
                      <a:pt x="8287" y="2840"/>
                    </a:cubicBezTo>
                    <a:cubicBezTo>
                      <a:pt x="7997" y="2840"/>
                      <a:pt x="7747" y="3031"/>
                      <a:pt x="7617" y="3272"/>
                    </a:cubicBezTo>
                    <a:cubicBezTo>
                      <a:pt x="7719" y="2641"/>
                      <a:pt x="7780" y="2010"/>
                      <a:pt x="7597" y="1399"/>
                    </a:cubicBezTo>
                    <a:cubicBezTo>
                      <a:pt x="7390" y="665"/>
                      <a:pt x="6730" y="0"/>
                      <a:pt x="5988" y="0"/>
                    </a:cubicBez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 name="Google Shape;102;p11"/>
            <p:cNvGrpSpPr/>
            <p:nvPr/>
          </p:nvGrpSpPr>
          <p:grpSpPr>
            <a:xfrm>
              <a:off x="7070444" y="3218269"/>
              <a:ext cx="853844" cy="1306207"/>
              <a:chOff x="7114899" y="3343329"/>
              <a:chExt cx="772081" cy="1181126"/>
            </a:xfrm>
          </p:grpSpPr>
          <p:sp>
            <p:nvSpPr>
              <p:cNvPr id="103" name="Google Shape;103;p11"/>
              <p:cNvSpPr/>
              <p:nvPr/>
            </p:nvSpPr>
            <p:spPr>
              <a:xfrm>
                <a:off x="7114899" y="3343329"/>
                <a:ext cx="772081" cy="1181121"/>
              </a:xfrm>
              <a:custGeom>
                <a:rect b="b" l="l" r="r" t="t"/>
                <a:pathLst>
                  <a:path extrusionOk="0" h="8850" w="5785">
                    <a:moveTo>
                      <a:pt x="2235" y="1"/>
                    </a:moveTo>
                    <a:cubicBezTo>
                      <a:pt x="1660" y="1"/>
                      <a:pt x="1158" y="565"/>
                      <a:pt x="1080" y="1166"/>
                    </a:cubicBezTo>
                    <a:cubicBezTo>
                      <a:pt x="978" y="1777"/>
                      <a:pt x="1223" y="2408"/>
                      <a:pt x="1447" y="2979"/>
                    </a:cubicBezTo>
                    <a:cubicBezTo>
                      <a:pt x="1691" y="3671"/>
                      <a:pt x="1854" y="4404"/>
                      <a:pt x="2058" y="5117"/>
                    </a:cubicBezTo>
                    <a:cubicBezTo>
                      <a:pt x="1853" y="4856"/>
                      <a:pt x="1563" y="4664"/>
                      <a:pt x="1235" y="4664"/>
                    </a:cubicBezTo>
                    <a:cubicBezTo>
                      <a:pt x="1204" y="4664"/>
                      <a:pt x="1173" y="4665"/>
                      <a:pt x="1141" y="4669"/>
                    </a:cubicBezTo>
                    <a:cubicBezTo>
                      <a:pt x="571" y="4710"/>
                      <a:pt x="123" y="5239"/>
                      <a:pt x="62" y="5809"/>
                    </a:cubicBezTo>
                    <a:cubicBezTo>
                      <a:pt x="1" y="6380"/>
                      <a:pt x="265" y="6930"/>
                      <a:pt x="652" y="7357"/>
                    </a:cubicBezTo>
                    <a:cubicBezTo>
                      <a:pt x="1019" y="7785"/>
                      <a:pt x="1508" y="8090"/>
                      <a:pt x="1997" y="8396"/>
                    </a:cubicBezTo>
                    <a:cubicBezTo>
                      <a:pt x="1874" y="8722"/>
                      <a:pt x="2526" y="8803"/>
                      <a:pt x="2893" y="8844"/>
                    </a:cubicBezTo>
                    <a:cubicBezTo>
                      <a:pt x="2923" y="8847"/>
                      <a:pt x="2953" y="8849"/>
                      <a:pt x="2983" y="8849"/>
                    </a:cubicBezTo>
                    <a:cubicBezTo>
                      <a:pt x="3295" y="8849"/>
                      <a:pt x="3590" y="8663"/>
                      <a:pt x="3850" y="8477"/>
                    </a:cubicBezTo>
                    <a:cubicBezTo>
                      <a:pt x="5275" y="7357"/>
                      <a:pt x="5785" y="5260"/>
                      <a:pt x="5051" y="3610"/>
                    </a:cubicBezTo>
                    <a:cubicBezTo>
                      <a:pt x="4931" y="3557"/>
                      <a:pt x="4802" y="3533"/>
                      <a:pt x="4674" y="3533"/>
                    </a:cubicBezTo>
                    <a:cubicBezTo>
                      <a:pt x="4257" y="3533"/>
                      <a:pt x="3846" y="3791"/>
                      <a:pt x="3768" y="4180"/>
                    </a:cubicBezTo>
                    <a:cubicBezTo>
                      <a:pt x="3809" y="3304"/>
                      <a:pt x="3728" y="2408"/>
                      <a:pt x="3544" y="1533"/>
                    </a:cubicBezTo>
                    <a:cubicBezTo>
                      <a:pt x="3381" y="861"/>
                      <a:pt x="3015" y="66"/>
                      <a:pt x="2322" y="5"/>
                    </a:cubicBezTo>
                    <a:cubicBezTo>
                      <a:pt x="2293" y="2"/>
                      <a:pt x="2264" y="1"/>
                      <a:pt x="22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11"/>
              <p:cNvSpPr/>
              <p:nvPr/>
            </p:nvSpPr>
            <p:spPr>
              <a:xfrm>
                <a:off x="7114907" y="3459888"/>
                <a:ext cx="695878" cy="1064567"/>
              </a:xfrm>
              <a:custGeom>
                <a:rect b="b" l="l" r="r" t="t"/>
                <a:pathLst>
                  <a:path extrusionOk="0" h="8850" w="5785">
                    <a:moveTo>
                      <a:pt x="2235" y="1"/>
                    </a:moveTo>
                    <a:cubicBezTo>
                      <a:pt x="1660" y="1"/>
                      <a:pt x="1158" y="565"/>
                      <a:pt x="1080" y="1166"/>
                    </a:cubicBezTo>
                    <a:cubicBezTo>
                      <a:pt x="978" y="1777"/>
                      <a:pt x="1223" y="2408"/>
                      <a:pt x="1447" y="2979"/>
                    </a:cubicBezTo>
                    <a:cubicBezTo>
                      <a:pt x="1691" y="3671"/>
                      <a:pt x="1854" y="4404"/>
                      <a:pt x="2058" y="5117"/>
                    </a:cubicBezTo>
                    <a:cubicBezTo>
                      <a:pt x="1853" y="4856"/>
                      <a:pt x="1563" y="4664"/>
                      <a:pt x="1235" y="4664"/>
                    </a:cubicBezTo>
                    <a:cubicBezTo>
                      <a:pt x="1204" y="4664"/>
                      <a:pt x="1173" y="4665"/>
                      <a:pt x="1141" y="4669"/>
                    </a:cubicBezTo>
                    <a:cubicBezTo>
                      <a:pt x="571" y="4710"/>
                      <a:pt x="123" y="5239"/>
                      <a:pt x="62" y="5809"/>
                    </a:cubicBezTo>
                    <a:cubicBezTo>
                      <a:pt x="1" y="6380"/>
                      <a:pt x="265" y="6930"/>
                      <a:pt x="652" y="7357"/>
                    </a:cubicBezTo>
                    <a:cubicBezTo>
                      <a:pt x="1019" y="7785"/>
                      <a:pt x="1508" y="8090"/>
                      <a:pt x="1997" y="8396"/>
                    </a:cubicBezTo>
                    <a:cubicBezTo>
                      <a:pt x="1874" y="8722"/>
                      <a:pt x="2526" y="8803"/>
                      <a:pt x="2893" y="8844"/>
                    </a:cubicBezTo>
                    <a:cubicBezTo>
                      <a:pt x="2923" y="8847"/>
                      <a:pt x="2953" y="8849"/>
                      <a:pt x="2983" y="8849"/>
                    </a:cubicBezTo>
                    <a:cubicBezTo>
                      <a:pt x="3295" y="8849"/>
                      <a:pt x="3590" y="8663"/>
                      <a:pt x="3850" y="8477"/>
                    </a:cubicBezTo>
                    <a:cubicBezTo>
                      <a:pt x="5275" y="7357"/>
                      <a:pt x="5785" y="5260"/>
                      <a:pt x="5051" y="3610"/>
                    </a:cubicBezTo>
                    <a:cubicBezTo>
                      <a:pt x="4931" y="3557"/>
                      <a:pt x="4802" y="3533"/>
                      <a:pt x="4674" y="3533"/>
                    </a:cubicBezTo>
                    <a:cubicBezTo>
                      <a:pt x="4257" y="3533"/>
                      <a:pt x="3846" y="3791"/>
                      <a:pt x="3768" y="4180"/>
                    </a:cubicBezTo>
                    <a:cubicBezTo>
                      <a:pt x="3809" y="3304"/>
                      <a:pt x="3728" y="2408"/>
                      <a:pt x="3544" y="1533"/>
                    </a:cubicBezTo>
                    <a:cubicBezTo>
                      <a:pt x="3381" y="861"/>
                      <a:pt x="3015" y="66"/>
                      <a:pt x="2322" y="5"/>
                    </a:cubicBezTo>
                    <a:cubicBezTo>
                      <a:pt x="2293" y="2"/>
                      <a:pt x="2264" y="1"/>
                      <a:pt x="22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11"/>
              <p:cNvSpPr/>
              <p:nvPr/>
            </p:nvSpPr>
            <p:spPr>
              <a:xfrm>
                <a:off x="7114907" y="3459888"/>
                <a:ext cx="695878" cy="1064567"/>
              </a:xfrm>
              <a:custGeom>
                <a:rect b="b" l="l" r="r" t="t"/>
                <a:pathLst>
                  <a:path extrusionOk="0" h="8850" w="5785">
                    <a:moveTo>
                      <a:pt x="2235" y="1"/>
                    </a:moveTo>
                    <a:cubicBezTo>
                      <a:pt x="1660" y="1"/>
                      <a:pt x="1158" y="565"/>
                      <a:pt x="1080" y="1166"/>
                    </a:cubicBezTo>
                    <a:cubicBezTo>
                      <a:pt x="978" y="1777"/>
                      <a:pt x="1223" y="2408"/>
                      <a:pt x="1447" y="2979"/>
                    </a:cubicBezTo>
                    <a:cubicBezTo>
                      <a:pt x="1691" y="3671"/>
                      <a:pt x="1854" y="4404"/>
                      <a:pt x="2058" y="5117"/>
                    </a:cubicBezTo>
                    <a:cubicBezTo>
                      <a:pt x="1853" y="4856"/>
                      <a:pt x="1563" y="4664"/>
                      <a:pt x="1235" y="4664"/>
                    </a:cubicBezTo>
                    <a:cubicBezTo>
                      <a:pt x="1204" y="4664"/>
                      <a:pt x="1173" y="4665"/>
                      <a:pt x="1141" y="4669"/>
                    </a:cubicBezTo>
                    <a:cubicBezTo>
                      <a:pt x="571" y="4710"/>
                      <a:pt x="123" y="5239"/>
                      <a:pt x="62" y="5809"/>
                    </a:cubicBezTo>
                    <a:cubicBezTo>
                      <a:pt x="1" y="6380"/>
                      <a:pt x="265" y="6930"/>
                      <a:pt x="652" y="7357"/>
                    </a:cubicBezTo>
                    <a:cubicBezTo>
                      <a:pt x="1019" y="7785"/>
                      <a:pt x="1508" y="8090"/>
                      <a:pt x="1997" y="8396"/>
                    </a:cubicBezTo>
                    <a:cubicBezTo>
                      <a:pt x="1874" y="8722"/>
                      <a:pt x="2526" y="8803"/>
                      <a:pt x="2893" y="8844"/>
                    </a:cubicBezTo>
                    <a:cubicBezTo>
                      <a:pt x="2923" y="8847"/>
                      <a:pt x="2953" y="8849"/>
                      <a:pt x="2983" y="8849"/>
                    </a:cubicBezTo>
                    <a:cubicBezTo>
                      <a:pt x="3295" y="8849"/>
                      <a:pt x="3590" y="8663"/>
                      <a:pt x="3850" y="8477"/>
                    </a:cubicBezTo>
                    <a:cubicBezTo>
                      <a:pt x="5275" y="7357"/>
                      <a:pt x="5785" y="5260"/>
                      <a:pt x="5051" y="3610"/>
                    </a:cubicBezTo>
                    <a:cubicBezTo>
                      <a:pt x="4931" y="3557"/>
                      <a:pt x="4802" y="3533"/>
                      <a:pt x="4674" y="3533"/>
                    </a:cubicBezTo>
                    <a:cubicBezTo>
                      <a:pt x="4257" y="3533"/>
                      <a:pt x="3846" y="3791"/>
                      <a:pt x="3768" y="4180"/>
                    </a:cubicBezTo>
                    <a:cubicBezTo>
                      <a:pt x="3809" y="3304"/>
                      <a:pt x="3728" y="2408"/>
                      <a:pt x="3544" y="1533"/>
                    </a:cubicBezTo>
                    <a:cubicBezTo>
                      <a:pt x="3381" y="861"/>
                      <a:pt x="3015" y="66"/>
                      <a:pt x="2322" y="5"/>
                    </a:cubicBezTo>
                    <a:cubicBezTo>
                      <a:pt x="2293" y="2"/>
                      <a:pt x="2264" y="1"/>
                      <a:pt x="2235"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 name="Google Shape;106;p11"/>
            <p:cNvSpPr/>
            <p:nvPr/>
          </p:nvSpPr>
          <p:spPr>
            <a:xfrm>
              <a:off x="-1050246" y="3730453"/>
              <a:ext cx="7795466" cy="2467904"/>
            </a:xfrm>
            <a:custGeom>
              <a:rect b="b" l="l" r="r" t="t"/>
              <a:pathLst>
                <a:path extrusionOk="0" h="51934" w="164046">
                  <a:moveTo>
                    <a:pt x="82013" y="1"/>
                  </a:moveTo>
                  <a:cubicBezTo>
                    <a:pt x="36719" y="1"/>
                    <a:pt x="0" y="11630"/>
                    <a:pt x="0" y="25967"/>
                  </a:cubicBezTo>
                  <a:cubicBezTo>
                    <a:pt x="0" y="40304"/>
                    <a:pt x="36719" y="51933"/>
                    <a:pt x="82013" y="51933"/>
                  </a:cubicBezTo>
                  <a:cubicBezTo>
                    <a:pt x="127326" y="51933"/>
                    <a:pt x="164045" y="40304"/>
                    <a:pt x="164045" y="25967"/>
                  </a:cubicBezTo>
                  <a:cubicBezTo>
                    <a:pt x="164045" y="11630"/>
                    <a:pt x="127326" y="1"/>
                    <a:pt x="820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11"/>
            <p:cNvSpPr/>
            <p:nvPr/>
          </p:nvSpPr>
          <p:spPr>
            <a:xfrm>
              <a:off x="-959293" y="3800165"/>
              <a:ext cx="7795466" cy="2467856"/>
            </a:xfrm>
            <a:custGeom>
              <a:rect b="b" l="l" r="r" t="t"/>
              <a:pathLst>
                <a:path extrusionOk="0" h="51933" w="164046">
                  <a:moveTo>
                    <a:pt x="82033" y="0"/>
                  </a:moveTo>
                  <a:cubicBezTo>
                    <a:pt x="36720" y="0"/>
                    <a:pt x="1" y="11629"/>
                    <a:pt x="1" y="25966"/>
                  </a:cubicBezTo>
                  <a:cubicBezTo>
                    <a:pt x="1" y="40324"/>
                    <a:pt x="36720" y="51932"/>
                    <a:pt x="82033" y="51932"/>
                  </a:cubicBezTo>
                  <a:cubicBezTo>
                    <a:pt x="127326" y="51932"/>
                    <a:pt x="164046" y="40324"/>
                    <a:pt x="164046" y="25966"/>
                  </a:cubicBezTo>
                  <a:cubicBezTo>
                    <a:pt x="164046" y="11629"/>
                    <a:pt x="127326" y="0"/>
                    <a:pt x="82033" y="0"/>
                  </a:cubicBezTo>
                  <a:close/>
                </a:path>
              </a:pathLst>
            </a:custGeom>
            <a:solidFill>
              <a:srgbClr val="000000">
                <a:alpha val="17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11"/>
            <p:cNvSpPr/>
            <p:nvPr/>
          </p:nvSpPr>
          <p:spPr>
            <a:xfrm>
              <a:off x="881442" y="4136939"/>
              <a:ext cx="7794468" cy="2467856"/>
            </a:xfrm>
            <a:custGeom>
              <a:rect b="b" l="l" r="r" t="t"/>
              <a:pathLst>
                <a:path extrusionOk="0" h="51933" w="164025">
                  <a:moveTo>
                    <a:pt x="82012" y="0"/>
                  </a:moveTo>
                  <a:cubicBezTo>
                    <a:pt x="36719" y="0"/>
                    <a:pt x="0" y="11629"/>
                    <a:pt x="0" y="25966"/>
                  </a:cubicBezTo>
                  <a:cubicBezTo>
                    <a:pt x="0" y="40304"/>
                    <a:pt x="36719" y="51933"/>
                    <a:pt x="82012" y="51933"/>
                  </a:cubicBezTo>
                  <a:cubicBezTo>
                    <a:pt x="127306" y="51933"/>
                    <a:pt x="164025" y="40304"/>
                    <a:pt x="164025" y="25966"/>
                  </a:cubicBezTo>
                  <a:cubicBezTo>
                    <a:pt x="164025" y="11629"/>
                    <a:pt x="127306" y="0"/>
                    <a:pt x="820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11"/>
            <p:cNvSpPr/>
            <p:nvPr/>
          </p:nvSpPr>
          <p:spPr>
            <a:xfrm>
              <a:off x="881442" y="4136939"/>
              <a:ext cx="7794468" cy="2467856"/>
            </a:xfrm>
            <a:custGeom>
              <a:rect b="b" l="l" r="r" t="t"/>
              <a:pathLst>
                <a:path extrusionOk="0" h="51933" w="164025">
                  <a:moveTo>
                    <a:pt x="82012" y="0"/>
                  </a:moveTo>
                  <a:cubicBezTo>
                    <a:pt x="36719" y="0"/>
                    <a:pt x="0" y="11629"/>
                    <a:pt x="0" y="25966"/>
                  </a:cubicBezTo>
                  <a:cubicBezTo>
                    <a:pt x="0" y="40304"/>
                    <a:pt x="36719" y="51933"/>
                    <a:pt x="82012" y="51933"/>
                  </a:cubicBezTo>
                  <a:cubicBezTo>
                    <a:pt x="127306" y="51933"/>
                    <a:pt x="164025" y="40304"/>
                    <a:pt x="164025" y="25966"/>
                  </a:cubicBezTo>
                  <a:cubicBezTo>
                    <a:pt x="164025" y="11629"/>
                    <a:pt x="127306" y="0"/>
                    <a:pt x="82012"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11"/>
            <p:cNvSpPr/>
            <p:nvPr/>
          </p:nvSpPr>
          <p:spPr>
            <a:xfrm>
              <a:off x="686895" y="4222095"/>
              <a:ext cx="8092561" cy="2467856"/>
            </a:xfrm>
            <a:custGeom>
              <a:rect b="b" l="l" r="r" t="t"/>
              <a:pathLst>
                <a:path extrusionOk="0" h="51933" w="170298">
                  <a:moveTo>
                    <a:pt x="85149" y="1"/>
                  </a:moveTo>
                  <a:cubicBezTo>
                    <a:pt x="38125" y="1"/>
                    <a:pt x="1" y="11629"/>
                    <a:pt x="1" y="25967"/>
                  </a:cubicBezTo>
                  <a:cubicBezTo>
                    <a:pt x="1" y="40304"/>
                    <a:pt x="38125" y="51933"/>
                    <a:pt x="85149" y="51933"/>
                  </a:cubicBezTo>
                  <a:cubicBezTo>
                    <a:pt x="132173" y="51933"/>
                    <a:pt x="170298" y="40304"/>
                    <a:pt x="170298" y="25967"/>
                  </a:cubicBezTo>
                  <a:cubicBezTo>
                    <a:pt x="170298" y="11629"/>
                    <a:pt x="132173" y="1"/>
                    <a:pt x="851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 name="Google Shape;111;p11"/>
            <p:cNvGrpSpPr/>
            <p:nvPr/>
          </p:nvGrpSpPr>
          <p:grpSpPr>
            <a:xfrm rot="-230148">
              <a:off x="2562742" y="4100307"/>
              <a:ext cx="1286427" cy="1215922"/>
              <a:chOff x="2562799" y="4061842"/>
              <a:chExt cx="1286376" cy="1215873"/>
            </a:xfrm>
          </p:grpSpPr>
          <p:sp>
            <p:nvSpPr>
              <p:cNvPr id="112" name="Google Shape;112;p11"/>
              <p:cNvSpPr/>
              <p:nvPr/>
            </p:nvSpPr>
            <p:spPr>
              <a:xfrm flipH="1">
                <a:off x="2562799" y="4061842"/>
                <a:ext cx="1286376" cy="1215873"/>
              </a:xfrm>
              <a:custGeom>
                <a:rect b="b" l="l" r="r" t="t"/>
                <a:pathLst>
                  <a:path extrusionOk="0" h="8985" w="9506">
                    <a:moveTo>
                      <a:pt x="3688" y="1"/>
                    </a:moveTo>
                    <a:cubicBezTo>
                      <a:pt x="2928" y="1"/>
                      <a:pt x="2241" y="572"/>
                      <a:pt x="1924" y="1269"/>
                    </a:cubicBezTo>
                    <a:cubicBezTo>
                      <a:pt x="1589" y="1994"/>
                      <a:pt x="1598" y="2839"/>
                      <a:pt x="1691" y="3638"/>
                    </a:cubicBezTo>
                    <a:cubicBezTo>
                      <a:pt x="1766" y="4261"/>
                      <a:pt x="1961" y="4809"/>
                      <a:pt x="2137" y="5413"/>
                    </a:cubicBezTo>
                    <a:cubicBezTo>
                      <a:pt x="2023" y="5052"/>
                      <a:pt x="1633" y="4816"/>
                      <a:pt x="1245" y="4816"/>
                    </a:cubicBezTo>
                    <a:cubicBezTo>
                      <a:pt x="1223" y="4816"/>
                      <a:pt x="1202" y="4817"/>
                      <a:pt x="1180" y="4818"/>
                    </a:cubicBezTo>
                    <a:cubicBezTo>
                      <a:pt x="781" y="4855"/>
                      <a:pt x="419" y="5134"/>
                      <a:pt x="233" y="5487"/>
                    </a:cubicBezTo>
                    <a:cubicBezTo>
                      <a:pt x="38" y="5849"/>
                      <a:pt x="0" y="6267"/>
                      <a:pt x="56" y="6667"/>
                    </a:cubicBezTo>
                    <a:cubicBezTo>
                      <a:pt x="205" y="7745"/>
                      <a:pt x="1078" y="8674"/>
                      <a:pt x="2137" y="8906"/>
                    </a:cubicBezTo>
                    <a:cubicBezTo>
                      <a:pt x="2398" y="8960"/>
                      <a:pt x="2658" y="8985"/>
                      <a:pt x="2917" y="8985"/>
                    </a:cubicBezTo>
                    <a:cubicBezTo>
                      <a:pt x="4875" y="8985"/>
                      <a:pt x="6825" y="7611"/>
                      <a:pt x="8827" y="7447"/>
                    </a:cubicBezTo>
                    <a:cubicBezTo>
                      <a:pt x="9096" y="7206"/>
                      <a:pt x="9328" y="6918"/>
                      <a:pt x="9421" y="6574"/>
                    </a:cubicBezTo>
                    <a:cubicBezTo>
                      <a:pt x="9505" y="6230"/>
                      <a:pt x="9394" y="5821"/>
                      <a:pt x="9096" y="5626"/>
                    </a:cubicBezTo>
                    <a:cubicBezTo>
                      <a:pt x="8972" y="5547"/>
                      <a:pt x="8823" y="5513"/>
                      <a:pt x="8671" y="5513"/>
                    </a:cubicBezTo>
                    <a:cubicBezTo>
                      <a:pt x="8573" y="5513"/>
                      <a:pt x="8475" y="5527"/>
                      <a:pt x="8381" y="5552"/>
                    </a:cubicBezTo>
                    <a:cubicBezTo>
                      <a:pt x="8149" y="5617"/>
                      <a:pt x="7944" y="5812"/>
                      <a:pt x="7740" y="5942"/>
                    </a:cubicBezTo>
                    <a:cubicBezTo>
                      <a:pt x="8102" y="5552"/>
                      <a:pt x="8455" y="5153"/>
                      <a:pt x="8725" y="4697"/>
                    </a:cubicBezTo>
                    <a:cubicBezTo>
                      <a:pt x="8994" y="4233"/>
                      <a:pt x="9171" y="3712"/>
                      <a:pt x="9133" y="3183"/>
                    </a:cubicBezTo>
                    <a:cubicBezTo>
                      <a:pt x="9096" y="2653"/>
                      <a:pt x="8817" y="2124"/>
                      <a:pt x="8353" y="1873"/>
                    </a:cubicBezTo>
                    <a:cubicBezTo>
                      <a:pt x="8147" y="1762"/>
                      <a:pt x="7920" y="1713"/>
                      <a:pt x="7690" y="1713"/>
                    </a:cubicBezTo>
                    <a:cubicBezTo>
                      <a:pt x="7226" y="1713"/>
                      <a:pt x="6747" y="1915"/>
                      <a:pt x="6393" y="2226"/>
                    </a:cubicBezTo>
                    <a:cubicBezTo>
                      <a:pt x="5854" y="2691"/>
                      <a:pt x="5519" y="3359"/>
                      <a:pt x="5203" y="3991"/>
                    </a:cubicBezTo>
                    <a:cubicBezTo>
                      <a:pt x="5482" y="3220"/>
                      <a:pt x="5668" y="2384"/>
                      <a:pt x="5473" y="1585"/>
                    </a:cubicBezTo>
                    <a:cubicBezTo>
                      <a:pt x="5278" y="795"/>
                      <a:pt x="4627" y="61"/>
                      <a:pt x="3810" y="5"/>
                    </a:cubicBezTo>
                    <a:cubicBezTo>
                      <a:pt x="3769" y="2"/>
                      <a:pt x="3729" y="1"/>
                      <a:pt x="36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11"/>
              <p:cNvSpPr/>
              <p:nvPr/>
            </p:nvSpPr>
            <p:spPr>
              <a:xfrm flipH="1">
                <a:off x="2562799" y="4061842"/>
                <a:ext cx="1286376" cy="1215873"/>
              </a:xfrm>
              <a:custGeom>
                <a:rect b="b" l="l" r="r" t="t"/>
                <a:pathLst>
                  <a:path extrusionOk="0" h="8985" w="9506">
                    <a:moveTo>
                      <a:pt x="3688" y="1"/>
                    </a:moveTo>
                    <a:cubicBezTo>
                      <a:pt x="2928" y="1"/>
                      <a:pt x="2241" y="572"/>
                      <a:pt x="1924" y="1269"/>
                    </a:cubicBezTo>
                    <a:cubicBezTo>
                      <a:pt x="1589" y="1994"/>
                      <a:pt x="1598" y="2839"/>
                      <a:pt x="1691" y="3638"/>
                    </a:cubicBezTo>
                    <a:cubicBezTo>
                      <a:pt x="1766" y="4261"/>
                      <a:pt x="1961" y="4809"/>
                      <a:pt x="2137" y="5413"/>
                    </a:cubicBezTo>
                    <a:cubicBezTo>
                      <a:pt x="2023" y="5052"/>
                      <a:pt x="1633" y="4816"/>
                      <a:pt x="1245" y="4816"/>
                    </a:cubicBezTo>
                    <a:cubicBezTo>
                      <a:pt x="1223" y="4816"/>
                      <a:pt x="1202" y="4817"/>
                      <a:pt x="1180" y="4818"/>
                    </a:cubicBezTo>
                    <a:cubicBezTo>
                      <a:pt x="781" y="4855"/>
                      <a:pt x="419" y="5134"/>
                      <a:pt x="233" y="5487"/>
                    </a:cubicBezTo>
                    <a:cubicBezTo>
                      <a:pt x="38" y="5849"/>
                      <a:pt x="0" y="6267"/>
                      <a:pt x="56" y="6667"/>
                    </a:cubicBezTo>
                    <a:cubicBezTo>
                      <a:pt x="205" y="7745"/>
                      <a:pt x="1078" y="8674"/>
                      <a:pt x="2137" y="8906"/>
                    </a:cubicBezTo>
                    <a:cubicBezTo>
                      <a:pt x="2398" y="8960"/>
                      <a:pt x="2658" y="8985"/>
                      <a:pt x="2917" y="8985"/>
                    </a:cubicBezTo>
                    <a:cubicBezTo>
                      <a:pt x="4875" y="8985"/>
                      <a:pt x="6825" y="7611"/>
                      <a:pt x="8827" y="7447"/>
                    </a:cubicBezTo>
                    <a:cubicBezTo>
                      <a:pt x="9096" y="7206"/>
                      <a:pt x="9328" y="6918"/>
                      <a:pt x="9421" y="6574"/>
                    </a:cubicBezTo>
                    <a:cubicBezTo>
                      <a:pt x="9505" y="6230"/>
                      <a:pt x="9394" y="5821"/>
                      <a:pt x="9096" y="5626"/>
                    </a:cubicBezTo>
                    <a:cubicBezTo>
                      <a:pt x="8972" y="5547"/>
                      <a:pt x="8823" y="5513"/>
                      <a:pt x="8671" y="5513"/>
                    </a:cubicBezTo>
                    <a:cubicBezTo>
                      <a:pt x="8573" y="5513"/>
                      <a:pt x="8475" y="5527"/>
                      <a:pt x="8381" y="5552"/>
                    </a:cubicBezTo>
                    <a:cubicBezTo>
                      <a:pt x="8149" y="5617"/>
                      <a:pt x="7944" y="5812"/>
                      <a:pt x="7740" y="5942"/>
                    </a:cubicBezTo>
                    <a:cubicBezTo>
                      <a:pt x="8102" y="5552"/>
                      <a:pt x="8455" y="5153"/>
                      <a:pt x="8725" y="4697"/>
                    </a:cubicBezTo>
                    <a:cubicBezTo>
                      <a:pt x="8994" y="4233"/>
                      <a:pt x="9171" y="3712"/>
                      <a:pt x="9133" y="3183"/>
                    </a:cubicBezTo>
                    <a:cubicBezTo>
                      <a:pt x="9096" y="2653"/>
                      <a:pt x="8817" y="2124"/>
                      <a:pt x="8353" y="1873"/>
                    </a:cubicBezTo>
                    <a:cubicBezTo>
                      <a:pt x="8147" y="1762"/>
                      <a:pt x="7920" y="1713"/>
                      <a:pt x="7690" y="1713"/>
                    </a:cubicBezTo>
                    <a:cubicBezTo>
                      <a:pt x="7226" y="1713"/>
                      <a:pt x="6747" y="1915"/>
                      <a:pt x="6393" y="2226"/>
                    </a:cubicBezTo>
                    <a:cubicBezTo>
                      <a:pt x="5854" y="2691"/>
                      <a:pt x="5519" y="3359"/>
                      <a:pt x="5203" y="3991"/>
                    </a:cubicBezTo>
                    <a:cubicBezTo>
                      <a:pt x="5482" y="3220"/>
                      <a:pt x="5668" y="2384"/>
                      <a:pt x="5473" y="1585"/>
                    </a:cubicBezTo>
                    <a:cubicBezTo>
                      <a:pt x="5278" y="795"/>
                      <a:pt x="4627" y="61"/>
                      <a:pt x="3810" y="5"/>
                    </a:cubicBezTo>
                    <a:cubicBezTo>
                      <a:pt x="3769" y="2"/>
                      <a:pt x="3729" y="1"/>
                      <a:pt x="36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11"/>
              <p:cNvSpPr/>
              <p:nvPr/>
            </p:nvSpPr>
            <p:spPr>
              <a:xfrm flipH="1">
                <a:off x="2562799" y="4061842"/>
                <a:ext cx="1286376" cy="1215873"/>
              </a:xfrm>
              <a:custGeom>
                <a:rect b="b" l="l" r="r" t="t"/>
                <a:pathLst>
                  <a:path extrusionOk="0" h="8985" w="9506">
                    <a:moveTo>
                      <a:pt x="3688" y="1"/>
                    </a:moveTo>
                    <a:cubicBezTo>
                      <a:pt x="2928" y="1"/>
                      <a:pt x="2241" y="572"/>
                      <a:pt x="1924" y="1269"/>
                    </a:cubicBezTo>
                    <a:cubicBezTo>
                      <a:pt x="1589" y="1994"/>
                      <a:pt x="1598" y="2839"/>
                      <a:pt x="1691" y="3638"/>
                    </a:cubicBezTo>
                    <a:cubicBezTo>
                      <a:pt x="1766" y="4261"/>
                      <a:pt x="1961" y="4809"/>
                      <a:pt x="2137" y="5413"/>
                    </a:cubicBezTo>
                    <a:cubicBezTo>
                      <a:pt x="2023" y="5052"/>
                      <a:pt x="1633" y="4816"/>
                      <a:pt x="1245" y="4816"/>
                    </a:cubicBezTo>
                    <a:cubicBezTo>
                      <a:pt x="1223" y="4816"/>
                      <a:pt x="1202" y="4817"/>
                      <a:pt x="1180" y="4818"/>
                    </a:cubicBezTo>
                    <a:cubicBezTo>
                      <a:pt x="781" y="4855"/>
                      <a:pt x="419" y="5134"/>
                      <a:pt x="233" y="5487"/>
                    </a:cubicBezTo>
                    <a:cubicBezTo>
                      <a:pt x="38" y="5849"/>
                      <a:pt x="0" y="6267"/>
                      <a:pt x="56" y="6667"/>
                    </a:cubicBezTo>
                    <a:cubicBezTo>
                      <a:pt x="205" y="7745"/>
                      <a:pt x="1078" y="8674"/>
                      <a:pt x="2137" y="8906"/>
                    </a:cubicBezTo>
                    <a:cubicBezTo>
                      <a:pt x="2398" y="8960"/>
                      <a:pt x="2658" y="8985"/>
                      <a:pt x="2917" y="8985"/>
                    </a:cubicBezTo>
                    <a:cubicBezTo>
                      <a:pt x="4875" y="8985"/>
                      <a:pt x="6825" y="7611"/>
                      <a:pt x="8827" y="7447"/>
                    </a:cubicBezTo>
                    <a:cubicBezTo>
                      <a:pt x="9096" y="7206"/>
                      <a:pt x="9328" y="6918"/>
                      <a:pt x="9421" y="6574"/>
                    </a:cubicBezTo>
                    <a:cubicBezTo>
                      <a:pt x="9505" y="6230"/>
                      <a:pt x="9394" y="5821"/>
                      <a:pt x="9096" y="5626"/>
                    </a:cubicBezTo>
                    <a:cubicBezTo>
                      <a:pt x="8972" y="5547"/>
                      <a:pt x="8823" y="5513"/>
                      <a:pt x="8671" y="5513"/>
                    </a:cubicBezTo>
                    <a:cubicBezTo>
                      <a:pt x="8573" y="5513"/>
                      <a:pt x="8475" y="5527"/>
                      <a:pt x="8381" y="5552"/>
                    </a:cubicBezTo>
                    <a:cubicBezTo>
                      <a:pt x="8149" y="5617"/>
                      <a:pt x="7944" y="5812"/>
                      <a:pt x="7740" y="5942"/>
                    </a:cubicBezTo>
                    <a:cubicBezTo>
                      <a:pt x="8102" y="5552"/>
                      <a:pt x="8455" y="5153"/>
                      <a:pt x="8725" y="4697"/>
                    </a:cubicBezTo>
                    <a:cubicBezTo>
                      <a:pt x="8994" y="4233"/>
                      <a:pt x="9171" y="3712"/>
                      <a:pt x="9133" y="3183"/>
                    </a:cubicBezTo>
                    <a:cubicBezTo>
                      <a:pt x="9096" y="2653"/>
                      <a:pt x="8817" y="2124"/>
                      <a:pt x="8353" y="1873"/>
                    </a:cubicBezTo>
                    <a:cubicBezTo>
                      <a:pt x="8147" y="1762"/>
                      <a:pt x="7920" y="1713"/>
                      <a:pt x="7690" y="1713"/>
                    </a:cubicBezTo>
                    <a:cubicBezTo>
                      <a:pt x="7226" y="1713"/>
                      <a:pt x="6747" y="1915"/>
                      <a:pt x="6393" y="2226"/>
                    </a:cubicBezTo>
                    <a:cubicBezTo>
                      <a:pt x="5854" y="2691"/>
                      <a:pt x="5519" y="3359"/>
                      <a:pt x="5203" y="3991"/>
                    </a:cubicBezTo>
                    <a:cubicBezTo>
                      <a:pt x="5482" y="3220"/>
                      <a:pt x="5668" y="2384"/>
                      <a:pt x="5473" y="1585"/>
                    </a:cubicBezTo>
                    <a:cubicBezTo>
                      <a:pt x="5278" y="795"/>
                      <a:pt x="4627" y="61"/>
                      <a:pt x="3810" y="5"/>
                    </a:cubicBezTo>
                    <a:cubicBezTo>
                      <a:pt x="3769" y="2"/>
                      <a:pt x="3729" y="1"/>
                      <a:pt x="3688"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11"/>
              <p:cNvSpPr/>
              <p:nvPr/>
            </p:nvSpPr>
            <p:spPr>
              <a:xfrm flipH="1">
                <a:off x="2717472" y="4287156"/>
                <a:ext cx="1024797" cy="968368"/>
              </a:xfrm>
              <a:custGeom>
                <a:rect b="b" l="l" r="r" t="t"/>
                <a:pathLst>
                  <a:path extrusionOk="0" h="7156" w="7573">
                    <a:moveTo>
                      <a:pt x="2951" y="0"/>
                    </a:moveTo>
                    <a:cubicBezTo>
                      <a:pt x="2344" y="0"/>
                      <a:pt x="1790" y="457"/>
                      <a:pt x="1533" y="1007"/>
                    </a:cubicBezTo>
                    <a:cubicBezTo>
                      <a:pt x="1273" y="1592"/>
                      <a:pt x="1273" y="2261"/>
                      <a:pt x="1347" y="2902"/>
                    </a:cubicBezTo>
                    <a:cubicBezTo>
                      <a:pt x="1412" y="3395"/>
                      <a:pt x="1570" y="3831"/>
                      <a:pt x="1710" y="4314"/>
                    </a:cubicBezTo>
                    <a:cubicBezTo>
                      <a:pt x="1614" y="4027"/>
                      <a:pt x="1306" y="3838"/>
                      <a:pt x="1008" y="3838"/>
                    </a:cubicBezTo>
                    <a:cubicBezTo>
                      <a:pt x="988" y="3838"/>
                      <a:pt x="968" y="3839"/>
                      <a:pt x="948" y="3841"/>
                    </a:cubicBezTo>
                    <a:cubicBezTo>
                      <a:pt x="623" y="3868"/>
                      <a:pt x="344" y="4091"/>
                      <a:pt x="186" y="4379"/>
                    </a:cubicBezTo>
                    <a:cubicBezTo>
                      <a:pt x="37" y="4658"/>
                      <a:pt x="0" y="4993"/>
                      <a:pt x="47" y="5318"/>
                    </a:cubicBezTo>
                    <a:cubicBezTo>
                      <a:pt x="167" y="6173"/>
                      <a:pt x="864" y="6916"/>
                      <a:pt x="1710" y="7092"/>
                    </a:cubicBezTo>
                    <a:cubicBezTo>
                      <a:pt x="1917" y="7136"/>
                      <a:pt x="2125" y="7155"/>
                      <a:pt x="2332" y="7155"/>
                    </a:cubicBezTo>
                    <a:cubicBezTo>
                      <a:pt x="3889" y="7155"/>
                      <a:pt x="5443" y="6062"/>
                      <a:pt x="7033" y="5931"/>
                    </a:cubicBezTo>
                    <a:cubicBezTo>
                      <a:pt x="7247" y="5745"/>
                      <a:pt x="7433" y="5513"/>
                      <a:pt x="7498" y="5234"/>
                    </a:cubicBezTo>
                    <a:cubicBezTo>
                      <a:pt x="7572" y="4965"/>
                      <a:pt x="7489" y="4640"/>
                      <a:pt x="7247" y="4482"/>
                    </a:cubicBezTo>
                    <a:cubicBezTo>
                      <a:pt x="7146" y="4420"/>
                      <a:pt x="7028" y="4392"/>
                      <a:pt x="6909" y="4392"/>
                    </a:cubicBezTo>
                    <a:cubicBezTo>
                      <a:pt x="6832" y="4392"/>
                      <a:pt x="6754" y="4404"/>
                      <a:pt x="6680" y="4426"/>
                    </a:cubicBezTo>
                    <a:cubicBezTo>
                      <a:pt x="6494" y="4482"/>
                      <a:pt x="6337" y="4630"/>
                      <a:pt x="6169" y="4733"/>
                    </a:cubicBezTo>
                    <a:cubicBezTo>
                      <a:pt x="6457" y="4426"/>
                      <a:pt x="6736" y="4101"/>
                      <a:pt x="6950" y="3738"/>
                    </a:cubicBezTo>
                    <a:cubicBezTo>
                      <a:pt x="7163" y="3376"/>
                      <a:pt x="7312" y="2958"/>
                      <a:pt x="7275" y="2540"/>
                    </a:cubicBezTo>
                    <a:cubicBezTo>
                      <a:pt x="7247" y="2113"/>
                      <a:pt x="7024" y="1694"/>
                      <a:pt x="6652" y="1499"/>
                    </a:cubicBezTo>
                    <a:cubicBezTo>
                      <a:pt x="6488" y="1410"/>
                      <a:pt x="6308" y="1369"/>
                      <a:pt x="6124" y="1369"/>
                    </a:cubicBezTo>
                    <a:cubicBezTo>
                      <a:pt x="5756" y="1369"/>
                      <a:pt x="5376" y="1530"/>
                      <a:pt x="5092" y="1778"/>
                    </a:cubicBezTo>
                    <a:cubicBezTo>
                      <a:pt x="4664" y="2140"/>
                      <a:pt x="4395" y="2679"/>
                      <a:pt x="4144" y="3181"/>
                    </a:cubicBezTo>
                    <a:cubicBezTo>
                      <a:pt x="4376" y="2568"/>
                      <a:pt x="4516" y="1899"/>
                      <a:pt x="4358" y="1267"/>
                    </a:cubicBezTo>
                    <a:cubicBezTo>
                      <a:pt x="4209" y="635"/>
                      <a:pt x="3689" y="59"/>
                      <a:pt x="3038" y="4"/>
                    </a:cubicBezTo>
                    <a:cubicBezTo>
                      <a:pt x="3009" y="1"/>
                      <a:pt x="2980" y="0"/>
                      <a:pt x="2951"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11"/>
              <p:cNvSpPr/>
              <p:nvPr/>
            </p:nvSpPr>
            <p:spPr>
              <a:xfrm flipH="1">
                <a:off x="3234670" y="4877288"/>
                <a:ext cx="461452" cy="328943"/>
              </a:xfrm>
              <a:custGeom>
                <a:rect b="b" l="l" r="r" t="t"/>
                <a:pathLst>
                  <a:path extrusionOk="0" h="1345" w="1887">
                    <a:moveTo>
                      <a:pt x="1409" y="0"/>
                    </a:moveTo>
                    <a:cubicBezTo>
                      <a:pt x="1240" y="0"/>
                      <a:pt x="1076" y="89"/>
                      <a:pt x="976" y="235"/>
                    </a:cubicBezTo>
                    <a:cubicBezTo>
                      <a:pt x="902" y="337"/>
                      <a:pt x="865" y="477"/>
                      <a:pt x="865" y="616"/>
                    </a:cubicBezTo>
                    <a:cubicBezTo>
                      <a:pt x="846" y="542"/>
                      <a:pt x="827" y="458"/>
                      <a:pt x="800" y="393"/>
                    </a:cubicBezTo>
                    <a:cubicBezTo>
                      <a:pt x="753" y="254"/>
                      <a:pt x="660" y="124"/>
                      <a:pt x="530" y="59"/>
                    </a:cubicBezTo>
                    <a:cubicBezTo>
                      <a:pt x="476" y="37"/>
                      <a:pt x="418" y="25"/>
                      <a:pt x="362" y="25"/>
                    </a:cubicBezTo>
                    <a:cubicBezTo>
                      <a:pt x="271" y="25"/>
                      <a:pt x="184" y="55"/>
                      <a:pt x="121" y="124"/>
                    </a:cubicBezTo>
                    <a:cubicBezTo>
                      <a:pt x="1" y="254"/>
                      <a:pt x="19" y="449"/>
                      <a:pt x="84" y="616"/>
                    </a:cubicBezTo>
                    <a:cubicBezTo>
                      <a:pt x="223" y="969"/>
                      <a:pt x="539" y="1238"/>
                      <a:pt x="911" y="1331"/>
                    </a:cubicBezTo>
                    <a:cubicBezTo>
                      <a:pt x="946" y="1340"/>
                      <a:pt x="982" y="1345"/>
                      <a:pt x="1020" y="1345"/>
                    </a:cubicBezTo>
                    <a:cubicBezTo>
                      <a:pt x="1215" y="1345"/>
                      <a:pt x="1441" y="1233"/>
                      <a:pt x="1589" y="1108"/>
                    </a:cubicBezTo>
                    <a:cubicBezTo>
                      <a:pt x="1756" y="969"/>
                      <a:pt x="1887" y="755"/>
                      <a:pt x="1887" y="523"/>
                    </a:cubicBezTo>
                    <a:cubicBezTo>
                      <a:pt x="1877" y="300"/>
                      <a:pt x="1729" y="77"/>
                      <a:pt x="1515" y="12"/>
                    </a:cubicBezTo>
                    <a:cubicBezTo>
                      <a:pt x="1480" y="4"/>
                      <a:pt x="1444" y="0"/>
                      <a:pt x="1409"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accent6"/>
        </a:solidFill>
      </p:bgPr>
    </p:bg>
    <p:spTree>
      <p:nvGrpSpPr>
        <p:cNvPr id="117" name="Shape 117"/>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
    <p:spTree>
      <p:nvGrpSpPr>
        <p:cNvPr id="118" name="Shape 118"/>
        <p:cNvGrpSpPr/>
        <p:nvPr/>
      </p:nvGrpSpPr>
      <p:grpSpPr>
        <a:xfrm>
          <a:off x="0" y="0"/>
          <a:ext cx="0" cy="0"/>
          <a:chOff x="0" y="0"/>
          <a:chExt cx="0" cy="0"/>
        </a:xfrm>
      </p:grpSpPr>
      <p:sp>
        <p:nvSpPr>
          <p:cNvPr id="119" name="Google Shape;119;p13"/>
          <p:cNvSpPr txBox="1"/>
          <p:nvPr>
            <p:ph type="title"/>
          </p:nvPr>
        </p:nvSpPr>
        <p:spPr>
          <a:xfrm>
            <a:off x="713225" y="539525"/>
            <a:ext cx="7717500" cy="4782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20" name="Google Shape;120;p13"/>
          <p:cNvSpPr txBox="1"/>
          <p:nvPr>
            <p:ph hasCustomPrompt="1" idx="2" type="title"/>
          </p:nvPr>
        </p:nvSpPr>
        <p:spPr>
          <a:xfrm>
            <a:off x="1086450" y="1755463"/>
            <a:ext cx="804000" cy="558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500"/>
              <a:buFont typeface="Raleway ExtraBold"/>
              <a:buNone/>
              <a:defRPr sz="3500">
                <a:latin typeface="Raleway ExtraBold"/>
                <a:ea typeface="Raleway ExtraBold"/>
                <a:cs typeface="Raleway ExtraBold"/>
                <a:sym typeface="Raleway ExtraBold"/>
              </a:defRPr>
            </a:lvl1pPr>
            <a:lvl2pPr lvl="1" rtl="0" algn="ctr">
              <a:spcBef>
                <a:spcPts val="0"/>
              </a:spcBef>
              <a:spcAft>
                <a:spcPts val="0"/>
              </a:spcAft>
              <a:buSzPts val="3500"/>
              <a:buFont typeface="Raleway ExtraBold"/>
              <a:buNone/>
              <a:defRPr sz="3500">
                <a:latin typeface="Raleway ExtraBold"/>
                <a:ea typeface="Raleway ExtraBold"/>
                <a:cs typeface="Raleway ExtraBold"/>
                <a:sym typeface="Raleway ExtraBold"/>
              </a:defRPr>
            </a:lvl2pPr>
            <a:lvl3pPr lvl="2" rtl="0" algn="ctr">
              <a:spcBef>
                <a:spcPts val="0"/>
              </a:spcBef>
              <a:spcAft>
                <a:spcPts val="0"/>
              </a:spcAft>
              <a:buSzPts val="3500"/>
              <a:buFont typeface="Raleway ExtraBold"/>
              <a:buNone/>
              <a:defRPr sz="3500">
                <a:latin typeface="Raleway ExtraBold"/>
                <a:ea typeface="Raleway ExtraBold"/>
                <a:cs typeface="Raleway ExtraBold"/>
                <a:sym typeface="Raleway ExtraBold"/>
              </a:defRPr>
            </a:lvl3pPr>
            <a:lvl4pPr lvl="3" rtl="0" algn="ctr">
              <a:spcBef>
                <a:spcPts val="0"/>
              </a:spcBef>
              <a:spcAft>
                <a:spcPts val="0"/>
              </a:spcAft>
              <a:buSzPts val="3500"/>
              <a:buFont typeface="Raleway ExtraBold"/>
              <a:buNone/>
              <a:defRPr sz="3500">
                <a:latin typeface="Raleway ExtraBold"/>
                <a:ea typeface="Raleway ExtraBold"/>
                <a:cs typeface="Raleway ExtraBold"/>
                <a:sym typeface="Raleway ExtraBold"/>
              </a:defRPr>
            </a:lvl4pPr>
            <a:lvl5pPr lvl="4" rtl="0" algn="ctr">
              <a:spcBef>
                <a:spcPts val="0"/>
              </a:spcBef>
              <a:spcAft>
                <a:spcPts val="0"/>
              </a:spcAft>
              <a:buSzPts val="3500"/>
              <a:buFont typeface="Raleway ExtraBold"/>
              <a:buNone/>
              <a:defRPr sz="3500">
                <a:latin typeface="Raleway ExtraBold"/>
                <a:ea typeface="Raleway ExtraBold"/>
                <a:cs typeface="Raleway ExtraBold"/>
                <a:sym typeface="Raleway ExtraBold"/>
              </a:defRPr>
            </a:lvl5pPr>
            <a:lvl6pPr lvl="5" rtl="0" algn="ctr">
              <a:spcBef>
                <a:spcPts val="0"/>
              </a:spcBef>
              <a:spcAft>
                <a:spcPts val="0"/>
              </a:spcAft>
              <a:buSzPts val="3500"/>
              <a:buFont typeface="Raleway ExtraBold"/>
              <a:buNone/>
              <a:defRPr sz="3500">
                <a:latin typeface="Raleway ExtraBold"/>
                <a:ea typeface="Raleway ExtraBold"/>
                <a:cs typeface="Raleway ExtraBold"/>
                <a:sym typeface="Raleway ExtraBold"/>
              </a:defRPr>
            </a:lvl6pPr>
            <a:lvl7pPr lvl="6" rtl="0" algn="ctr">
              <a:spcBef>
                <a:spcPts val="0"/>
              </a:spcBef>
              <a:spcAft>
                <a:spcPts val="0"/>
              </a:spcAft>
              <a:buSzPts val="3500"/>
              <a:buFont typeface="Raleway ExtraBold"/>
              <a:buNone/>
              <a:defRPr sz="3500">
                <a:latin typeface="Raleway ExtraBold"/>
                <a:ea typeface="Raleway ExtraBold"/>
                <a:cs typeface="Raleway ExtraBold"/>
                <a:sym typeface="Raleway ExtraBold"/>
              </a:defRPr>
            </a:lvl7pPr>
            <a:lvl8pPr lvl="7" rtl="0" algn="ctr">
              <a:spcBef>
                <a:spcPts val="0"/>
              </a:spcBef>
              <a:spcAft>
                <a:spcPts val="0"/>
              </a:spcAft>
              <a:buSzPts val="3500"/>
              <a:buFont typeface="Raleway ExtraBold"/>
              <a:buNone/>
              <a:defRPr sz="3500">
                <a:latin typeface="Raleway ExtraBold"/>
                <a:ea typeface="Raleway ExtraBold"/>
                <a:cs typeface="Raleway ExtraBold"/>
                <a:sym typeface="Raleway ExtraBold"/>
              </a:defRPr>
            </a:lvl8pPr>
            <a:lvl9pPr lvl="8" rtl="0" algn="ctr">
              <a:spcBef>
                <a:spcPts val="0"/>
              </a:spcBef>
              <a:spcAft>
                <a:spcPts val="0"/>
              </a:spcAft>
              <a:buSzPts val="3500"/>
              <a:buFont typeface="Raleway ExtraBold"/>
              <a:buNone/>
              <a:defRPr sz="3500">
                <a:latin typeface="Raleway ExtraBold"/>
                <a:ea typeface="Raleway ExtraBold"/>
                <a:cs typeface="Raleway ExtraBold"/>
                <a:sym typeface="Raleway ExtraBold"/>
              </a:defRPr>
            </a:lvl9pPr>
          </a:lstStyle>
          <a:p>
            <a:r>
              <a:t>xx%</a:t>
            </a:r>
          </a:p>
        </p:txBody>
      </p:sp>
      <p:sp>
        <p:nvSpPr>
          <p:cNvPr id="121" name="Google Shape;121;p13"/>
          <p:cNvSpPr txBox="1"/>
          <p:nvPr>
            <p:ph hasCustomPrompt="1" idx="3" type="title"/>
          </p:nvPr>
        </p:nvSpPr>
        <p:spPr>
          <a:xfrm>
            <a:off x="1086450" y="3008400"/>
            <a:ext cx="804000" cy="558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500"/>
              <a:buFont typeface="Raleway ExtraBold"/>
              <a:buNone/>
              <a:defRPr sz="3500">
                <a:latin typeface="Raleway ExtraBold"/>
                <a:ea typeface="Raleway ExtraBold"/>
                <a:cs typeface="Raleway ExtraBold"/>
                <a:sym typeface="Raleway ExtraBold"/>
              </a:defRPr>
            </a:lvl1pPr>
            <a:lvl2pPr lvl="1" rtl="0" algn="ctr">
              <a:spcBef>
                <a:spcPts val="0"/>
              </a:spcBef>
              <a:spcAft>
                <a:spcPts val="0"/>
              </a:spcAft>
              <a:buSzPts val="3500"/>
              <a:buFont typeface="Raleway ExtraBold"/>
              <a:buNone/>
              <a:defRPr sz="3500">
                <a:latin typeface="Raleway ExtraBold"/>
                <a:ea typeface="Raleway ExtraBold"/>
                <a:cs typeface="Raleway ExtraBold"/>
                <a:sym typeface="Raleway ExtraBold"/>
              </a:defRPr>
            </a:lvl2pPr>
            <a:lvl3pPr lvl="2" rtl="0" algn="ctr">
              <a:spcBef>
                <a:spcPts val="0"/>
              </a:spcBef>
              <a:spcAft>
                <a:spcPts val="0"/>
              </a:spcAft>
              <a:buSzPts val="3500"/>
              <a:buFont typeface="Raleway ExtraBold"/>
              <a:buNone/>
              <a:defRPr sz="3500">
                <a:latin typeface="Raleway ExtraBold"/>
                <a:ea typeface="Raleway ExtraBold"/>
                <a:cs typeface="Raleway ExtraBold"/>
                <a:sym typeface="Raleway ExtraBold"/>
              </a:defRPr>
            </a:lvl3pPr>
            <a:lvl4pPr lvl="3" rtl="0" algn="ctr">
              <a:spcBef>
                <a:spcPts val="0"/>
              </a:spcBef>
              <a:spcAft>
                <a:spcPts val="0"/>
              </a:spcAft>
              <a:buSzPts val="3500"/>
              <a:buFont typeface="Raleway ExtraBold"/>
              <a:buNone/>
              <a:defRPr sz="3500">
                <a:latin typeface="Raleway ExtraBold"/>
                <a:ea typeface="Raleway ExtraBold"/>
                <a:cs typeface="Raleway ExtraBold"/>
                <a:sym typeface="Raleway ExtraBold"/>
              </a:defRPr>
            </a:lvl4pPr>
            <a:lvl5pPr lvl="4" rtl="0" algn="ctr">
              <a:spcBef>
                <a:spcPts val="0"/>
              </a:spcBef>
              <a:spcAft>
                <a:spcPts val="0"/>
              </a:spcAft>
              <a:buSzPts val="3500"/>
              <a:buFont typeface="Raleway ExtraBold"/>
              <a:buNone/>
              <a:defRPr sz="3500">
                <a:latin typeface="Raleway ExtraBold"/>
                <a:ea typeface="Raleway ExtraBold"/>
                <a:cs typeface="Raleway ExtraBold"/>
                <a:sym typeface="Raleway ExtraBold"/>
              </a:defRPr>
            </a:lvl5pPr>
            <a:lvl6pPr lvl="5" rtl="0" algn="ctr">
              <a:spcBef>
                <a:spcPts val="0"/>
              </a:spcBef>
              <a:spcAft>
                <a:spcPts val="0"/>
              </a:spcAft>
              <a:buSzPts val="3500"/>
              <a:buFont typeface="Raleway ExtraBold"/>
              <a:buNone/>
              <a:defRPr sz="3500">
                <a:latin typeface="Raleway ExtraBold"/>
                <a:ea typeface="Raleway ExtraBold"/>
                <a:cs typeface="Raleway ExtraBold"/>
                <a:sym typeface="Raleway ExtraBold"/>
              </a:defRPr>
            </a:lvl6pPr>
            <a:lvl7pPr lvl="6" rtl="0" algn="ctr">
              <a:spcBef>
                <a:spcPts val="0"/>
              </a:spcBef>
              <a:spcAft>
                <a:spcPts val="0"/>
              </a:spcAft>
              <a:buSzPts val="3500"/>
              <a:buFont typeface="Raleway ExtraBold"/>
              <a:buNone/>
              <a:defRPr sz="3500">
                <a:latin typeface="Raleway ExtraBold"/>
                <a:ea typeface="Raleway ExtraBold"/>
                <a:cs typeface="Raleway ExtraBold"/>
                <a:sym typeface="Raleway ExtraBold"/>
              </a:defRPr>
            </a:lvl7pPr>
            <a:lvl8pPr lvl="7" rtl="0" algn="ctr">
              <a:spcBef>
                <a:spcPts val="0"/>
              </a:spcBef>
              <a:spcAft>
                <a:spcPts val="0"/>
              </a:spcAft>
              <a:buSzPts val="3500"/>
              <a:buFont typeface="Raleway ExtraBold"/>
              <a:buNone/>
              <a:defRPr sz="3500">
                <a:latin typeface="Raleway ExtraBold"/>
                <a:ea typeface="Raleway ExtraBold"/>
                <a:cs typeface="Raleway ExtraBold"/>
                <a:sym typeface="Raleway ExtraBold"/>
              </a:defRPr>
            </a:lvl8pPr>
            <a:lvl9pPr lvl="8" rtl="0" algn="ctr">
              <a:spcBef>
                <a:spcPts val="0"/>
              </a:spcBef>
              <a:spcAft>
                <a:spcPts val="0"/>
              </a:spcAft>
              <a:buSzPts val="3500"/>
              <a:buFont typeface="Raleway ExtraBold"/>
              <a:buNone/>
              <a:defRPr sz="3500">
                <a:latin typeface="Raleway ExtraBold"/>
                <a:ea typeface="Raleway ExtraBold"/>
                <a:cs typeface="Raleway ExtraBold"/>
                <a:sym typeface="Raleway ExtraBold"/>
              </a:defRPr>
            </a:lvl9pPr>
          </a:lstStyle>
          <a:p>
            <a:r>
              <a:t>xx%</a:t>
            </a:r>
          </a:p>
        </p:txBody>
      </p:sp>
      <p:sp>
        <p:nvSpPr>
          <p:cNvPr id="122" name="Google Shape;122;p13"/>
          <p:cNvSpPr txBox="1"/>
          <p:nvPr>
            <p:ph hasCustomPrompt="1" idx="4" type="title"/>
          </p:nvPr>
        </p:nvSpPr>
        <p:spPr>
          <a:xfrm>
            <a:off x="5197300" y="3008400"/>
            <a:ext cx="804000" cy="558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500"/>
              <a:buFont typeface="Raleway ExtraBold"/>
              <a:buNone/>
              <a:defRPr sz="3500">
                <a:latin typeface="Raleway ExtraBold"/>
                <a:ea typeface="Raleway ExtraBold"/>
                <a:cs typeface="Raleway ExtraBold"/>
                <a:sym typeface="Raleway ExtraBold"/>
              </a:defRPr>
            </a:lvl1pPr>
            <a:lvl2pPr lvl="1" rtl="0" algn="ctr">
              <a:spcBef>
                <a:spcPts val="0"/>
              </a:spcBef>
              <a:spcAft>
                <a:spcPts val="0"/>
              </a:spcAft>
              <a:buSzPts val="3500"/>
              <a:buFont typeface="Raleway ExtraBold"/>
              <a:buNone/>
              <a:defRPr sz="3500">
                <a:latin typeface="Raleway ExtraBold"/>
                <a:ea typeface="Raleway ExtraBold"/>
                <a:cs typeface="Raleway ExtraBold"/>
                <a:sym typeface="Raleway ExtraBold"/>
              </a:defRPr>
            </a:lvl2pPr>
            <a:lvl3pPr lvl="2" rtl="0" algn="ctr">
              <a:spcBef>
                <a:spcPts val="0"/>
              </a:spcBef>
              <a:spcAft>
                <a:spcPts val="0"/>
              </a:spcAft>
              <a:buSzPts val="3500"/>
              <a:buFont typeface="Raleway ExtraBold"/>
              <a:buNone/>
              <a:defRPr sz="3500">
                <a:latin typeface="Raleway ExtraBold"/>
                <a:ea typeface="Raleway ExtraBold"/>
                <a:cs typeface="Raleway ExtraBold"/>
                <a:sym typeface="Raleway ExtraBold"/>
              </a:defRPr>
            </a:lvl3pPr>
            <a:lvl4pPr lvl="3" rtl="0" algn="ctr">
              <a:spcBef>
                <a:spcPts val="0"/>
              </a:spcBef>
              <a:spcAft>
                <a:spcPts val="0"/>
              </a:spcAft>
              <a:buSzPts val="3500"/>
              <a:buFont typeface="Raleway ExtraBold"/>
              <a:buNone/>
              <a:defRPr sz="3500">
                <a:latin typeface="Raleway ExtraBold"/>
                <a:ea typeface="Raleway ExtraBold"/>
                <a:cs typeface="Raleway ExtraBold"/>
                <a:sym typeface="Raleway ExtraBold"/>
              </a:defRPr>
            </a:lvl4pPr>
            <a:lvl5pPr lvl="4" rtl="0" algn="ctr">
              <a:spcBef>
                <a:spcPts val="0"/>
              </a:spcBef>
              <a:spcAft>
                <a:spcPts val="0"/>
              </a:spcAft>
              <a:buSzPts val="3500"/>
              <a:buFont typeface="Raleway ExtraBold"/>
              <a:buNone/>
              <a:defRPr sz="3500">
                <a:latin typeface="Raleway ExtraBold"/>
                <a:ea typeface="Raleway ExtraBold"/>
                <a:cs typeface="Raleway ExtraBold"/>
                <a:sym typeface="Raleway ExtraBold"/>
              </a:defRPr>
            </a:lvl5pPr>
            <a:lvl6pPr lvl="5" rtl="0" algn="ctr">
              <a:spcBef>
                <a:spcPts val="0"/>
              </a:spcBef>
              <a:spcAft>
                <a:spcPts val="0"/>
              </a:spcAft>
              <a:buSzPts val="3500"/>
              <a:buFont typeface="Raleway ExtraBold"/>
              <a:buNone/>
              <a:defRPr sz="3500">
                <a:latin typeface="Raleway ExtraBold"/>
                <a:ea typeface="Raleway ExtraBold"/>
                <a:cs typeface="Raleway ExtraBold"/>
                <a:sym typeface="Raleway ExtraBold"/>
              </a:defRPr>
            </a:lvl6pPr>
            <a:lvl7pPr lvl="6" rtl="0" algn="ctr">
              <a:spcBef>
                <a:spcPts val="0"/>
              </a:spcBef>
              <a:spcAft>
                <a:spcPts val="0"/>
              </a:spcAft>
              <a:buSzPts val="3500"/>
              <a:buFont typeface="Raleway ExtraBold"/>
              <a:buNone/>
              <a:defRPr sz="3500">
                <a:latin typeface="Raleway ExtraBold"/>
                <a:ea typeface="Raleway ExtraBold"/>
                <a:cs typeface="Raleway ExtraBold"/>
                <a:sym typeface="Raleway ExtraBold"/>
              </a:defRPr>
            </a:lvl7pPr>
            <a:lvl8pPr lvl="7" rtl="0" algn="ctr">
              <a:spcBef>
                <a:spcPts val="0"/>
              </a:spcBef>
              <a:spcAft>
                <a:spcPts val="0"/>
              </a:spcAft>
              <a:buSzPts val="3500"/>
              <a:buFont typeface="Raleway ExtraBold"/>
              <a:buNone/>
              <a:defRPr sz="3500">
                <a:latin typeface="Raleway ExtraBold"/>
                <a:ea typeface="Raleway ExtraBold"/>
                <a:cs typeface="Raleway ExtraBold"/>
                <a:sym typeface="Raleway ExtraBold"/>
              </a:defRPr>
            </a:lvl8pPr>
            <a:lvl9pPr lvl="8" rtl="0" algn="ctr">
              <a:spcBef>
                <a:spcPts val="0"/>
              </a:spcBef>
              <a:spcAft>
                <a:spcPts val="0"/>
              </a:spcAft>
              <a:buSzPts val="3500"/>
              <a:buFont typeface="Raleway ExtraBold"/>
              <a:buNone/>
              <a:defRPr sz="3500">
                <a:latin typeface="Raleway ExtraBold"/>
                <a:ea typeface="Raleway ExtraBold"/>
                <a:cs typeface="Raleway ExtraBold"/>
                <a:sym typeface="Raleway ExtraBold"/>
              </a:defRPr>
            </a:lvl9pPr>
          </a:lstStyle>
          <a:p>
            <a:r>
              <a:t>xx%</a:t>
            </a:r>
          </a:p>
        </p:txBody>
      </p:sp>
      <p:sp>
        <p:nvSpPr>
          <p:cNvPr id="123" name="Google Shape;123;p13"/>
          <p:cNvSpPr txBox="1"/>
          <p:nvPr>
            <p:ph idx="1" type="subTitle"/>
          </p:nvPr>
        </p:nvSpPr>
        <p:spPr>
          <a:xfrm>
            <a:off x="2037650" y="3379828"/>
            <a:ext cx="2016600" cy="558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24" name="Google Shape;124;p13"/>
          <p:cNvSpPr txBox="1"/>
          <p:nvPr>
            <p:ph idx="5" type="subTitle"/>
          </p:nvPr>
        </p:nvSpPr>
        <p:spPr>
          <a:xfrm>
            <a:off x="2037650" y="2763831"/>
            <a:ext cx="2016600" cy="776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1pPr>
            <a:lvl2pPr lvl="1"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2pPr>
            <a:lvl3pPr lvl="2"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3pPr>
            <a:lvl4pPr lvl="3"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4pPr>
            <a:lvl5pPr lvl="4"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5pPr>
            <a:lvl6pPr lvl="5"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6pPr>
            <a:lvl7pPr lvl="6"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7pPr>
            <a:lvl8pPr lvl="7"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8pPr>
            <a:lvl9pPr lvl="8"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9pPr>
          </a:lstStyle>
          <a:p/>
        </p:txBody>
      </p:sp>
      <p:sp>
        <p:nvSpPr>
          <p:cNvPr id="125" name="Google Shape;125;p13"/>
          <p:cNvSpPr txBox="1"/>
          <p:nvPr>
            <p:ph idx="6" type="subTitle"/>
          </p:nvPr>
        </p:nvSpPr>
        <p:spPr>
          <a:xfrm>
            <a:off x="6148500" y="3379825"/>
            <a:ext cx="2016600" cy="558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26" name="Google Shape;126;p13"/>
          <p:cNvSpPr txBox="1"/>
          <p:nvPr>
            <p:ph idx="7" type="subTitle"/>
          </p:nvPr>
        </p:nvSpPr>
        <p:spPr>
          <a:xfrm>
            <a:off x="6148500" y="2763825"/>
            <a:ext cx="2016600" cy="776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1pPr>
            <a:lvl2pPr lvl="1"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2pPr>
            <a:lvl3pPr lvl="2"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3pPr>
            <a:lvl4pPr lvl="3"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4pPr>
            <a:lvl5pPr lvl="4"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5pPr>
            <a:lvl6pPr lvl="5"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6pPr>
            <a:lvl7pPr lvl="6"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7pPr>
            <a:lvl8pPr lvl="7"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8pPr>
            <a:lvl9pPr lvl="8"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9pPr>
          </a:lstStyle>
          <a:p/>
        </p:txBody>
      </p:sp>
      <p:sp>
        <p:nvSpPr>
          <p:cNvPr id="127" name="Google Shape;127;p13"/>
          <p:cNvSpPr txBox="1"/>
          <p:nvPr>
            <p:ph hasCustomPrompt="1" idx="8" type="title"/>
          </p:nvPr>
        </p:nvSpPr>
        <p:spPr>
          <a:xfrm>
            <a:off x="5197300" y="1755463"/>
            <a:ext cx="804000" cy="558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500"/>
              <a:buFont typeface="Raleway ExtraBold"/>
              <a:buNone/>
              <a:defRPr sz="3500">
                <a:latin typeface="Raleway ExtraBold"/>
                <a:ea typeface="Raleway ExtraBold"/>
                <a:cs typeface="Raleway ExtraBold"/>
                <a:sym typeface="Raleway ExtraBold"/>
              </a:defRPr>
            </a:lvl1pPr>
            <a:lvl2pPr lvl="1" rtl="0" algn="ctr">
              <a:spcBef>
                <a:spcPts val="0"/>
              </a:spcBef>
              <a:spcAft>
                <a:spcPts val="0"/>
              </a:spcAft>
              <a:buSzPts val="3500"/>
              <a:buFont typeface="Raleway ExtraBold"/>
              <a:buNone/>
              <a:defRPr sz="3500">
                <a:latin typeface="Raleway ExtraBold"/>
                <a:ea typeface="Raleway ExtraBold"/>
                <a:cs typeface="Raleway ExtraBold"/>
                <a:sym typeface="Raleway ExtraBold"/>
              </a:defRPr>
            </a:lvl2pPr>
            <a:lvl3pPr lvl="2" rtl="0" algn="ctr">
              <a:spcBef>
                <a:spcPts val="0"/>
              </a:spcBef>
              <a:spcAft>
                <a:spcPts val="0"/>
              </a:spcAft>
              <a:buSzPts val="3500"/>
              <a:buFont typeface="Raleway ExtraBold"/>
              <a:buNone/>
              <a:defRPr sz="3500">
                <a:latin typeface="Raleway ExtraBold"/>
                <a:ea typeface="Raleway ExtraBold"/>
                <a:cs typeface="Raleway ExtraBold"/>
                <a:sym typeface="Raleway ExtraBold"/>
              </a:defRPr>
            </a:lvl3pPr>
            <a:lvl4pPr lvl="3" rtl="0" algn="ctr">
              <a:spcBef>
                <a:spcPts val="0"/>
              </a:spcBef>
              <a:spcAft>
                <a:spcPts val="0"/>
              </a:spcAft>
              <a:buSzPts val="3500"/>
              <a:buFont typeface="Raleway ExtraBold"/>
              <a:buNone/>
              <a:defRPr sz="3500">
                <a:latin typeface="Raleway ExtraBold"/>
                <a:ea typeface="Raleway ExtraBold"/>
                <a:cs typeface="Raleway ExtraBold"/>
                <a:sym typeface="Raleway ExtraBold"/>
              </a:defRPr>
            </a:lvl4pPr>
            <a:lvl5pPr lvl="4" rtl="0" algn="ctr">
              <a:spcBef>
                <a:spcPts val="0"/>
              </a:spcBef>
              <a:spcAft>
                <a:spcPts val="0"/>
              </a:spcAft>
              <a:buSzPts val="3500"/>
              <a:buFont typeface="Raleway ExtraBold"/>
              <a:buNone/>
              <a:defRPr sz="3500">
                <a:latin typeface="Raleway ExtraBold"/>
                <a:ea typeface="Raleway ExtraBold"/>
                <a:cs typeface="Raleway ExtraBold"/>
                <a:sym typeface="Raleway ExtraBold"/>
              </a:defRPr>
            </a:lvl5pPr>
            <a:lvl6pPr lvl="5" rtl="0" algn="ctr">
              <a:spcBef>
                <a:spcPts val="0"/>
              </a:spcBef>
              <a:spcAft>
                <a:spcPts val="0"/>
              </a:spcAft>
              <a:buSzPts val="3500"/>
              <a:buFont typeface="Raleway ExtraBold"/>
              <a:buNone/>
              <a:defRPr sz="3500">
                <a:latin typeface="Raleway ExtraBold"/>
                <a:ea typeface="Raleway ExtraBold"/>
                <a:cs typeface="Raleway ExtraBold"/>
                <a:sym typeface="Raleway ExtraBold"/>
              </a:defRPr>
            </a:lvl6pPr>
            <a:lvl7pPr lvl="6" rtl="0" algn="ctr">
              <a:spcBef>
                <a:spcPts val="0"/>
              </a:spcBef>
              <a:spcAft>
                <a:spcPts val="0"/>
              </a:spcAft>
              <a:buSzPts val="3500"/>
              <a:buFont typeface="Raleway ExtraBold"/>
              <a:buNone/>
              <a:defRPr sz="3500">
                <a:latin typeface="Raleway ExtraBold"/>
                <a:ea typeface="Raleway ExtraBold"/>
                <a:cs typeface="Raleway ExtraBold"/>
                <a:sym typeface="Raleway ExtraBold"/>
              </a:defRPr>
            </a:lvl7pPr>
            <a:lvl8pPr lvl="7" rtl="0" algn="ctr">
              <a:spcBef>
                <a:spcPts val="0"/>
              </a:spcBef>
              <a:spcAft>
                <a:spcPts val="0"/>
              </a:spcAft>
              <a:buSzPts val="3500"/>
              <a:buFont typeface="Raleway ExtraBold"/>
              <a:buNone/>
              <a:defRPr sz="3500">
                <a:latin typeface="Raleway ExtraBold"/>
                <a:ea typeface="Raleway ExtraBold"/>
                <a:cs typeface="Raleway ExtraBold"/>
                <a:sym typeface="Raleway ExtraBold"/>
              </a:defRPr>
            </a:lvl8pPr>
            <a:lvl9pPr lvl="8" rtl="0" algn="ctr">
              <a:spcBef>
                <a:spcPts val="0"/>
              </a:spcBef>
              <a:spcAft>
                <a:spcPts val="0"/>
              </a:spcAft>
              <a:buSzPts val="3500"/>
              <a:buFont typeface="Raleway ExtraBold"/>
              <a:buNone/>
              <a:defRPr sz="3500">
                <a:latin typeface="Raleway ExtraBold"/>
                <a:ea typeface="Raleway ExtraBold"/>
                <a:cs typeface="Raleway ExtraBold"/>
                <a:sym typeface="Raleway ExtraBold"/>
              </a:defRPr>
            </a:lvl9pPr>
          </a:lstStyle>
          <a:p>
            <a:r>
              <a:t>xx%</a:t>
            </a:r>
          </a:p>
        </p:txBody>
      </p:sp>
      <p:sp>
        <p:nvSpPr>
          <p:cNvPr id="128" name="Google Shape;128;p13"/>
          <p:cNvSpPr txBox="1"/>
          <p:nvPr>
            <p:ph idx="9" type="subTitle"/>
          </p:nvPr>
        </p:nvSpPr>
        <p:spPr>
          <a:xfrm>
            <a:off x="6148500" y="2119963"/>
            <a:ext cx="2016600" cy="558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29" name="Google Shape;129;p13"/>
          <p:cNvSpPr txBox="1"/>
          <p:nvPr>
            <p:ph idx="13" type="subTitle"/>
          </p:nvPr>
        </p:nvSpPr>
        <p:spPr>
          <a:xfrm>
            <a:off x="6148500" y="1503963"/>
            <a:ext cx="2016600" cy="776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1pPr>
            <a:lvl2pPr lvl="1"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2pPr>
            <a:lvl3pPr lvl="2"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3pPr>
            <a:lvl4pPr lvl="3"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4pPr>
            <a:lvl5pPr lvl="4"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5pPr>
            <a:lvl6pPr lvl="5"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6pPr>
            <a:lvl7pPr lvl="6"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7pPr>
            <a:lvl8pPr lvl="7"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8pPr>
            <a:lvl9pPr lvl="8"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9pPr>
          </a:lstStyle>
          <a:p/>
        </p:txBody>
      </p:sp>
      <p:sp>
        <p:nvSpPr>
          <p:cNvPr id="130" name="Google Shape;130;p13"/>
          <p:cNvSpPr txBox="1"/>
          <p:nvPr>
            <p:ph idx="14" type="subTitle"/>
          </p:nvPr>
        </p:nvSpPr>
        <p:spPr>
          <a:xfrm>
            <a:off x="2037650" y="2119972"/>
            <a:ext cx="2016600" cy="558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31" name="Google Shape;131;p13"/>
          <p:cNvSpPr txBox="1"/>
          <p:nvPr>
            <p:ph idx="15" type="subTitle"/>
          </p:nvPr>
        </p:nvSpPr>
        <p:spPr>
          <a:xfrm>
            <a:off x="2037650" y="1503975"/>
            <a:ext cx="2016600" cy="776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1pPr>
            <a:lvl2pPr lvl="1"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2pPr>
            <a:lvl3pPr lvl="2"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3pPr>
            <a:lvl4pPr lvl="3"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4pPr>
            <a:lvl5pPr lvl="4"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5pPr>
            <a:lvl6pPr lvl="5"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6pPr>
            <a:lvl7pPr lvl="6"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7pPr>
            <a:lvl8pPr lvl="7"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8pPr>
            <a:lvl9pPr lvl="8"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9pPr>
          </a:lstStyle>
          <a:p/>
        </p:txBody>
      </p:sp>
      <p:sp>
        <p:nvSpPr>
          <p:cNvPr id="132" name="Google Shape;132;p13"/>
          <p:cNvSpPr/>
          <p:nvPr/>
        </p:nvSpPr>
        <p:spPr>
          <a:xfrm flipH="1">
            <a:off x="-79225" y="-82875"/>
            <a:ext cx="9453535" cy="575372"/>
          </a:xfrm>
          <a:custGeom>
            <a:rect b="b" l="l" r="r" t="t"/>
            <a:pathLst>
              <a:path extrusionOk="0" h="12108" w="103275">
                <a:moveTo>
                  <a:pt x="103091" y="0"/>
                </a:moveTo>
                <a:cubicBezTo>
                  <a:pt x="96474" y="6398"/>
                  <a:pt x="86756" y="8556"/>
                  <a:pt x="77501" y="8556"/>
                </a:cubicBezTo>
                <a:cubicBezTo>
                  <a:pt x="77328" y="8556"/>
                  <a:pt x="77155" y="8555"/>
                  <a:pt x="76982" y="8554"/>
                </a:cubicBezTo>
                <a:cubicBezTo>
                  <a:pt x="67594" y="8493"/>
                  <a:pt x="58307" y="6538"/>
                  <a:pt x="48898" y="6212"/>
                </a:cubicBezTo>
                <a:cubicBezTo>
                  <a:pt x="47495" y="6164"/>
                  <a:pt x="46090" y="6153"/>
                  <a:pt x="44685" y="6153"/>
                </a:cubicBezTo>
                <a:cubicBezTo>
                  <a:pt x="43635" y="6153"/>
                  <a:pt x="42584" y="6159"/>
                  <a:pt x="41534" y="6159"/>
                </a:cubicBezTo>
                <a:cubicBezTo>
                  <a:pt x="38630" y="6159"/>
                  <a:pt x="35731" y="6115"/>
                  <a:pt x="32850" y="5784"/>
                </a:cubicBezTo>
                <a:cubicBezTo>
                  <a:pt x="27311" y="5132"/>
                  <a:pt x="21934" y="3442"/>
                  <a:pt x="16435" y="2485"/>
                </a:cubicBezTo>
                <a:cubicBezTo>
                  <a:pt x="14172" y="2099"/>
                  <a:pt x="11846" y="1848"/>
                  <a:pt x="9540" y="1848"/>
                </a:cubicBezTo>
                <a:cubicBezTo>
                  <a:pt x="6243" y="1848"/>
                  <a:pt x="2984" y="2361"/>
                  <a:pt x="0" y="3727"/>
                </a:cubicBezTo>
                <a:cubicBezTo>
                  <a:pt x="326" y="5173"/>
                  <a:pt x="591" y="6660"/>
                  <a:pt x="917" y="8106"/>
                </a:cubicBezTo>
                <a:cubicBezTo>
                  <a:pt x="3209" y="4916"/>
                  <a:pt x="7255" y="3644"/>
                  <a:pt x="11276" y="3644"/>
                </a:cubicBezTo>
                <a:cubicBezTo>
                  <a:pt x="12365" y="3644"/>
                  <a:pt x="13451" y="3737"/>
                  <a:pt x="14501" y="3910"/>
                </a:cubicBezTo>
                <a:cubicBezTo>
                  <a:pt x="19429" y="4725"/>
                  <a:pt x="24032" y="6904"/>
                  <a:pt x="28960" y="7821"/>
                </a:cubicBezTo>
                <a:cubicBezTo>
                  <a:pt x="31310" y="8254"/>
                  <a:pt x="33684" y="8388"/>
                  <a:pt x="36069" y="8388"/>
                </a:cubicBezTo>
                <a:cubicBezTo>
                  <a:pt x="39940" y="8388"/>
                  <a:pt x="43841" y="8035"/>
                  <a:pt x="47719" y="8035"/>
                </a:cubicBezTo>
                <a:cubicBezTo>
                  <a:pt x="48078" y="8035"/>
                  <a:pt x="48437" y="8038"/>
                  <a:pt x="48796" y="8045"/>
                </a:cubicBezTo>
                <a:cubicBezTo>
                  <a:pt x="58246" y="8228"/>
                  <a:pt x="67451" y="10937"/>
                  <a:pt x="76860" y="11812"/>
                </a:cubicBezTo>
                <a:cubicBezTo>
                  <a:pt x="78807" y="11998"/>
                  <a:pt x="80784" y="12107"/>
                  <a:pt x="82756" y="12107"/>
                </a:cubicBezTo>
                <a:cubicBezTo>
                  <a:pt x="90318" y="12107"/>
                  <a:pt x="97815" y="10497"/>
                  <a:pt x="103274" y="5377"/>
                </a:cubicBezTo>
                <a:cubicBezTo>
                  <a:pt x="103193" y="3585"/>
                  <a:pt x="103172" y="1792"/>
                  <a:pt x="103091" y="0"/>
                </a:cubicBezTo>
                <a:close/>
              </a:path>
            </a:pathLst>
          </a:custGeom>
          <a:solidFill>
            <a:srgbClr val="000000">
              <a:alpha val="6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13"/>
          <p:cNvSpPr/>
          <p:nvPr/>
        </p:nvSpPr>
        <p:spPr>
          <a:xfrm>
            <a:off x="-133962" y="755600"/>
            <a:ext cx="9538995" cy="580579"/>
          </a:xfrm>
          <a:custGeom>
            <a:rect b="b" l="l" r="r" t="t"/>
            <a:pathLst>
              <a:path extrusionOk="0" h="12108" w="103275">
                <a:moveTo>
                  <a:pt x="103091" y="0"/>
                </a:moveTo>
                <a:cubicBezTo>
                  <a:pt x="96474" y="6398"/>
                  <a:pt x="86756" y="8556"/>
                  <a:pt x="77501" y="8556"/>
                </a:cubicBezTo>
                <a:cubicBezTo>
                  <a:pt x="77328" y="8556"/>
                  <a:pt x="77155" y="8555"/>
                  <a:pt x="76982" y="8554"/>
                </a:cubicBezTo>
                <a:cubicBezTo>
                  <a:pt x="67594" y="8493"/>
                  <a:pt x="58307" y="6538"/>
                  <a:pt x="48898" y="6212"/>
                </a:cubicBezTo>
                <a:cubicBezTo>
                  <a:pt x="47495" y="6164"/>
                  <a:pt x="46090" y="6153"/>
                  <a:pt x="44685" y="6153"/>
                </a:cubicBezTo>
                <a:cubicBezTo>
                  <a:pt x="43635" y="6153"/>
                  <a:pt x="42584" y="6159"/>
                  <a:pt x="41534" y="6159"/>
                </a:cubicBezTo>
                <a:cubicBezTo>
                  <a:pt x="38630" y="6159"/>
                  <a:pt x="35731" y="6115"/>
                  <a:pt x="32850" y="5784"/>
                </a:cubicBezTo>
                <a:cubicBezTo>
                  <a:pt x="27311" y="5132"/>
                  <a:pt x="21934" y="3442"/>
                  <a:pt x="16435" y="2485"/>
                </a:cubicBezTo>
                <a:cubicBezTo>
                  <a:pt x="14172" y="2099"/>
                  <a:pt x="11846" y="1848"/>
                  <a:pt x="9540" y="1848"/>
                </a:cubicBezTo>
                <a:cubicBezTo>
                  <a:pt x="6243" y="1848"/>
                  <a:pt x="2984" y="2361"/>
                  <a:pt x="0" y="3727"/>
                </a:cubicBezTo>
                <a:cubicBezTo>
                  <a:pt x="326" y="5173"/>
                  <a:pt x="591" y="6660"/>
                  <a:pt x="917" y="8106"/>
                </a:cubicBezTo>
                <a:cubicBezTo>
                  <a:pt x="3209" y="4916"/>
                  <a:pt x="7255" y="3644"/>
                  <a:pt x="11276" y="3644"/>
                </a:cubicBezTo>
                <a:cubicBezTo>
                  <a:pt x="12365" y="3644"/>
                  <a:pt x="13451" y="3737"/>
                  <a:pt x="14501" y="3910"/>
                </a:cubicBezTo>
                <a:cubicBezTo>
                  <a:pt x="19429" y="4725"/>
                  <a:pt x="24032" y="6904"/>
                  <a:pt x="28960" y="7821"/>
                </a:cubicBezTo>
                <a:cubicBezTo>
                  <a:pt x="31310" y="8254"/>
                  <a:pt x="33684" y="8388"/>
                  <a:pt x="36069" y="8388"/>
                </a:cubicBezTo>
                <a:cubicBezTo>
                  <a:pt x="39940" y="8388"/>
                  <a:pt x="43841" y="8035"/>
                  <a:pt x="47719" y="8035"/>
                </a:cubicBezTo>
                <a:cubicBezTo>
                  <a:pt x="48078" y="8035"/>
                  <a:pt x="48437" y="8038"/>
                  <a:pt x="48796" y="8045"/>
                </a:cubicBezTo>
                <a:cubicBezTo>
                  <a:pt x="58246" y="8228"/>
                  <a:pt x="67451" y="10937"/>
                  <a:pt x="76860" y="11812"/>
                </a:cubicBezTo>
                <a:cubicBezTo>
                  <a:pt x="78807" y="11998"/>
                  <a:pt x="80784" y="12107"/>
                  <a:pt x="82756" y="12107"/>
                </a:cubicBezTo>
                <a:cubicBezTo>
                  <a:pt x="90318" y="12107"/>
                  <a:pt x="97815" y="10497"/>
                  <a:pt x="103274" y="5377"/>
                </a:cubicBezTo>
                <a:cubicBezTo>
                  <a:pt x="103193" y="3585"/>
                  <a:pt x="103172" y="1792"/>
                  <a:pt x="103091" y="0"/>
                </a:cubicBezTo>
                <a:close/>
              </a:path>
            </a:pathLst>
          </a:custGeom>
          <a:solidFill>
            <a:srgbClr val="000000">
              <a:alpha val="6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13"/>
          <p:cNvSpPr/>
          <p:nvPr/>
        </p:nvSpPr>
        <p:spPr>
          <a:xfrm>
            <a:off x="7845862" y="122077"/>
            <a:ext cx="1635934" cy="412339"/>
          </a:xfrm>
          <a:custGeom>
            <a:rect b="b" l="l" r="r" t="t"/>
            <a:pathLst>
              <a:path extrusionOk="0" h="9615" w="38147">
                <a:moveTo>
                  <a:pt x="19344" y="1"/>
                </a:moveTo>
                <a:cubicBezTo>
                  <a:pt x="18349" y="1"/>
                  <a:pt x="17388" y="683"/>
                  <a:pt x="16941" y="1596"/>
                </a:cubicBezTo>
                <a:cubicBezTo>
                  <a:pt x="16570" y="2361"/>
                  <a:pt x="16524" y="3334"/>
                  <a:pt x="16686" y="4238"/>
                </a:cubicBezTo>
                <a:cubicBezTo>
                  <a:pt x="16408" y="3635"/>
                  <a:pt x="15968" y="3149"/>
                  <a:pt x="15389" y="2871"/>
                </a:cubicBezTo>
                <a:cubicBezTo>
                  <a:pt x="15069" y="2723"/>
                  <a:pt x="14715" y="2651"/>
                  <a:pt x="14361" y="2651"/>
                </a:cubicBezTo>
                <a:cubicBezTo>
                  <a:pt x="13713" y="2651"/>
                  <a:pt x="13065" y="2893"/>
                  <a:pt x="12631" y="3357"/>
                </a:cubicBezTo>
                <a:cubicBezTo>
                  <a:pt x="12005" y="4029"/>
                  <a:pt x="11889" y="5142"/>
                  <a:pt x="12376" y="5930"/>
                </a:cubicBezTo>
                <a:cubicBezTo>
                  <a:pt x="12081" y="5568"/>
                  <a:pt x="11616" y="5439"/>
                  <a:pt x="11119" y="5439"/>
                </a:cubicBezTo>
                <a:cubicBezTo>
                  <a:pt x="10757" y="5439"/>
                  <a:pt x="10377" y="5508"/>
                  <a:pt x="10035" y="5605"/>
                </a:cubicBezTo>
                <a:cubicBezTo>
                  <a:pt x="9154" y="5837"/>
                  <a:pt x="8691" y="6764"/>
                  <a:pt x="8691" y="7691"/>
                </a:cubicBezTo>
                <a:cubicBezTo>
                  <a:pt x="7864" y="7378"/>
                  <a:pt x="6980" y="7231"/>
                  <a:pt x="6086" y="7231"/>
                </a:cubicBezTo>
                <a:cubicBezTo>
                  <a:pt x="3873" y="7231"/>
                  <a:pt x="1601" y="8129"/>
                  <a:pt x="0" y="9615"/>
                </a:cubicBezTo>
                <a:lnTo>
                  <a:pt x="38147" y="9615"/>
                </a:lnTo>
                <a:cubicBezTo>
                  <a:pt x="36988" y="8479"/>
                  <a:pt x="35829" y="7343"/>
                  <a:pt x="34485" y="6440"/>
                </a:cubicBezTo>
                <a:cubicBezTo>
                  <a:pt x="33118" y="5559"/>
                  <a:pt x="31565" y="4910"/>
                  <a:pt x="29943" y="4864"/>
                </a:cubicBezTo>
                <a:cubicBezTo>
                  <a:pt x="29895" y="4862"/>
                  <a:pt x="29847" y="4862"/>
                  <a:pt x="29798" y="4862"/>
                </a:cubicBezTo>
                <a:cubicBezTo>
                  <a:pt x="28217" y="4862"/>
                  <a:pt x="26530" y="5597"/>
                  <a:pt x="25562" y="6834"/>
                </a:cubicBezTo>
                <a:cubicBezTo>
                  <a:pt x="25586" y="6301"/>
                  <a:pt x="25632" y="5768"/>
                  <a:pt x="25539" y="5234"/>
                </a:cubicBezTo>
                <a:cubicBezTo>
                  <a:pt x="25447" y="4725"/>
                  <a:pt x="25168" y="4215"/>
                  <a:pt x="24728" y="3913"/>
                </a:cubicBezTo>
                <a:cubicBezTo>
                  <a:pt x="24476" y="3745"/>
                  <a:pt x="24176" y="3668"/>
                  <a:pt x="23872" y="3668"/>
                </a:cubicBezTo>
                <a:cubicBezTo>
                  <a:pt x="23505" y="3668"/>
                  <a:pt x="23132" y="3780"/>
                  <a:pt x="22828" y="3983"/>
                </a:cubicBezTo>
                <a:cubicBezTo>
                  <a:pt x="22272" y="4377"/>
                  <a:pt x="22086" y="4980"/>
                  <a:pt x="21947" y="5652"/>
                </a:cubicBezTo>
                <a:cubicBezTo>
                  <a:pt x="22063" y="4539"/>
                  <a:pt x="22202" y="3427"/>
                  <a:pt x="21924" y="2338"/>
                </a:cubicBezTo>
                <a:cubicBezTo>
                  <a:pt x="21646" y="1272"/>
                  <a:pt x="20858" y="252"/>
                  <a:pt x="19769" y="43"/>
                </a:cubicBezTo>
                <a:cubicBezTo>
                  <a:pt x="19627" y="14"/>
                  <a:pt x="19485" y="1"/>
                  <a:pt x="19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13"/>
          <p:cNvSpPr/>
          <p:nvPr/>
        </p:nvSpPr>
        <p:spPr>
          <a:xfrm>
            <a:off x="-48900" y="976048"/>
            <a:ext cx="1241392" cy="343595"/>
          </a:xfrm>
          <a:custGeom>
            <a:rect b="b" l="l" r="r" t="t"/>
            <a:pathLst>
              <a:path extrusionOk="0" h="8012" w="28947">
                <a:moveTo>
                  <a:pt x="14537" y="0"/>
                </a:moveTo>
                <a:cubicBezTo>
                  <a:pt x="14052" y="0"/>
                  <a:pt x="13573" y="124"/>
                  <a:pt x="13164" y="387"/>
                </a:cubicBezTo>
                <a:cubicBezTo>
                  <a:pt x="12191" y="1036"/>
                  <a:pt x="11820" y="2473"/>
                  <a:pt x="12469" y="3446"/>
                </a:cubicBezTo>
                <a:cubicBezTo>
                  <a:pt x="11675" y="2858"/>
                  <a:pt x="10769" y="2608"/>
                  <a:pt x="9835" y="2608"/>
                </a:cubicBezTo>
                <a:cubicBezTo>
                  <a:pt x="9078" y="2608"/>
                  <a:pt x="8303" y="2772"/>
                  <a:pt x="7556" y="3052"/>
                </a:cubicBezTo>
                <a:cubicBezTo>
                  <a:pt x="6884" y="3307"/>
                  <a:pt x="6235" y="3725"/>
                  <a:pt x="5864" y="4327"/>
                </a:cubicBezTo>
                <a:cubicBezTo>
                  <a:pt x="5493" y="4953"/>
                  <a:pt x="5424" y="5810"/>
                  <a:pt x="5864" y="6390"/>
                </a:cubicBezTo>
                <a:cubicBezTo>
                  <a:pt x="5221" y="5991"/>
                  <a:pt x="4466" y="5796"/>
                  <a:pt x="3714" y="5796"/>
                </a:cubicBezTo>
                <a:cubicBezTo>
                  <a:pt x="3328" y="5796"/>
                  <a:pt x="2942" y="5847"/>
                  <a:pt x="2573" y="5949"/>
                </a:cubicBezTo>
                <a:cubicBezTo>
                  <a:pt x="1484" y="6274"/>
                  <a:pt x="534" y="7015"/>
                  <a:pt x="1" y="8012"/>
                </a:cubicBezTo>
                <a:lnTo>
                  <a:pt x="28946" y="8012"/>
                </a:lnTo>
                <a:cubicBezTo>
                  <a:pt x="27950" y="6992"/>
                  <a:pt x="26907" y="5949"/>
                  <a:pt x="25609" y="5347"/>
                </a:cubicBezTo>
                <a:cubicBezTo>
                  <a:pt x="25021" y="5063"/>
                  <a:pt x="24324" y="4913"/>
                  <a:pt x="23632" y="4913"/>
                </a:cubicBezTo>
                <a:cubicBezTo>
                  <a:pt x="22796" y="4913"/>
                  <a:pt x="21966" y="5133"/>
                  <a:pt x="21345" y="5602"/>
                </a:cubicBezTo>
                <a:cubicBezTo>
                  <a:pt x="21484" y="4675"/>
                  <a:pt x="20974" y="3701"/>
                  <a:pt x="20140" y="3307"/>
                </a:cubicBezTo>
                <a:cubicBezTo>
                  <a:pt x="19850" y="3171"/>
                  <a:pt x="19524" y="3104"/>
                  <a:pt x="19196" y="3104"/>
                </a:cubicBezTo>
                <a:cubicBezTo>
                  <a:pt x="18578" y="3104"/>
                  <a:pt x="17953" y="3340"/>
                  <a:pt x="17544" y="3794"/>
                </a:cubicBezTo>
                <a:cubicBezTo>
                  <a:pt x="17683" y="2635"/>
                  <a:pt x="17289" y="1407"/>
                  <a:pt x="16409" y="665"/>
                </a:cubicBezTo>
                <a:cubicBezTo>
                  <a:pt x="15885" y="236"/>
                  <a:pt x="15205" y="0"/>
                  <a:pt x="1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13"/>
          <p:cNvSpPr/>
          <p:nvPr/>
        </p:nvSpPr>
        <p:spPr>
          <a:xfrm>
            <a:off x="1104601" y="167041"/>
            <a:ext cx="753123" cy="322411"/>
          </a:xfrm>
          <a:custGeom>
            <a:rect b="b" l="l" r="r" t="t"/>
            <a:pathLst>
              <a:path extrusionOk="0" h="9690" w="22635">
                <a:moveTo>
                  <a:pt x="8401" y="0"/>
                </a:moveTo>
                <a:cubicBezTo>
                  <a:pt x="7251" y="0"/>
                  <a:pt x="6096" y="503"/>
                  <a:pt x="5366" y="1397"/>
                </a:cubicBezTo>
                <a:cubicBezTo>
                  <a:pt x="4358" y="2600"/>
                  <a:pt x="4228" y="4487"/>
                  <a:pt x="5074" y="5852"/>
                </a:cubicBezTo>
                <a:cubicBezTo>
                  <a:pt x="4841" y="5745"/>
                  <a:pt x="4598" y="5697"/>
                  <a:pt x="4351" y="5697"/>
                </a:cubicBezTo>
                <a:cubicBezTo>
                  <a:pt x="4150" y="5697"/>
                  <a:pt x="3945" y="5729"/>
                  <a:pt x="3740" y="5787"/>
                </a:cubicBezTo>
                <a:cubicBezTo>
                  <a:pt x="3285" y="5885"/>
                  <a:pt x="2895" y="6210"/>
                  <a:pt x="2732" y="6665"/>
                </a:cubicBezTo>
                <a:cubicBezTo>
                  <a:pt x="2602" y="7088"/>
                  <a:pt x="2700" y="7608"/>
                  <a:pt x="3025" y="7934"/>
                </a:cubicBezTo>
                <a:cubicBezTo>
                  <a:pt x="1952" y="8096"/>
                  <a:pt x="651" y="8812"/>
                  <a:pt x="1" y="9690"/>
                </a:cubicBezTo>
                <a:lnTo>
                  <a:pt x="22634" y="9690"/>
                </a:lnTo>
                <a:cubicBezTo>
                  <a:pt x="21236" y="9202"/>
                  <a:pt x="19870" y="8584"/>
                  <a:pt x="18472" y="8096"/>
                </a:cubicBezTo>
                <a:cubicBezTo>
                  <a:pt x="19025" y="7738"/>
                  <a:pt x="19155" y="6926"/>
                  <a:pt x="18862" y="6373"/>
                </a:cubicBezTo>
                <a:cubicBezTo>
                  <a:pt x="18553" y="5848"/>
                  <a:pt x="17951" y="5557"/>
                  <a:pt x="17362" y="5557"/>
                </a:cubicBezTo>
                <a:cubicBezTo>
                  <a:pt x="17331" y="5557"/>
                  <a:pt x="17300" y="5558"/>
                  <a:pt x="17268" y="5560"/>
                </a:cubicBezTo>
                <a:cubicBezTo>
                  <a:pt x="16618" y="5592"/>
                  <a:pt x="16033" y="5917"/>
                  <a:pt x="15577" y="6373"/>
                </a:cubicBezTo>
                <a:cubicBezTo>
                  <a:pt x="15903" y="5657"/>
                  <a:pt x="16163" y="5039"/>
                  <a:pt x="16130" y="4259"/>
                </a:cubicBezTo>
                <a:cubicBezTo>
                  <a:pt x="16098" y="3478"/>
                  <a:pt x="15610" y="2665"/>
                  <a:pt x="14862" y="2503"/>
                </a:cubicBezTo>
                <a:cubicBezTo>
                  <a:pt x="14756" y="2475"/>
                  <a:pt x="14648" y="2462"/>
                  <a:pt x="14538" y="2462"/>
                </a:cubicBezTo>
                <a:cubicBezTo>
                  <a:pt x="14141" y="2462"/>
                  <a:pt x="13730" y="2631"/>
                  <a:pt x="13399" y="2861"/>
                </a:cubicBezTo>
                <a:cubicBezTo>
                  <a:pt x="12976" y="3186"/>
                  <a:pt x="12651" y="3609"/>
                  <a:pt x="12358" y="4031"/>
                </a:cubicBezTo>
                <a:cubicBezTo>
                  <a:pt x="12391" y="2438"/>
                  <a:pt x="11187" y="779"/>
                  <a:pt x="9691" y="226"/>
                </a:cubicBezTo>
                <a:cubicBezTo>
                  <a:pt x="9278" y="74"/>
                  <a:pt x="8840" y="0"/>
                  <a:pt x="8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13"/>
          <p:cNvSpPr/>
          <p:nvPr/>
        </p:nvSpPr>
        <p:spPr>
          <a:xfrm>
            <a:off x="7405871" y="976060"/>
            <a:ext cx="814777" cy="294329"/>
          </a:xfrm>
          <a:custGeom>
            <a:rect b="b" l="l" r="r" t="t"/>
            <a:pathLst>
              <a:path extrusionOk="0" h="8846" w="24488">
                <a:moveTo>
                  <a:pt x="13788" y="1"/>
                </a:moveTo>
                <a:cubicBezTo>
                  <a:pt x="12910" y="1"/>
                  <a:pt x="12032" y="423"/>
                  <a:pt x="11480" y="1106"/>
                </a:cubicBezTo>
                <a:cubicBezTo>
                  <a:pt x="10894" y="1757"/>
                  <a:pt x="10569" y="2635"/>
                  <a:pt x="10504" y="3513"/>
                </a:cubicBezTo>
                <a:cubicBezTo>
                  <a:pt x="10341" y="2602"/>
                  <a:pt x="9528" y="1789"/>
                  <a:pt x="8650" y="1562"/>
                </a:cubicBezTo>
                <a:cubicBezTo>
                  <a:pt x="8454" y="1511"/>
                  <a:pt x="8253" y="1486"/>
                  <a:pt x="8053" y="1486"/>
                </a:cubicBezTo>
                <a:cubicBezTo>
                  <a:pt x="7356" y="1486"/>
                  <a:pt x="6666" y="1787"/>
                  <a:pt x="6211" y="2342"/>
                </a:cubicBezTo>
                <a:cubicBezTo>
                  <a:pt x="5594" y="3025"/>
                  <a:pt x="5463" y="4066"/>
                  <a:pt x="5854" y="4879"/>
                </a:cubicBezTo>
                <a:cubicBezTo>
                  <a:pt x="5694" y="4825"/>
                  <a:pt x="5530" y="4801"/>
                  <a:pt x="5368" y="4801"/>
                </a:cubicBezTo>
                <a:cubicBezTo>
                  <a:pt x="4837" y="4801"/>
                  <a:pt x="4316" y="5065"/>
                  <a:pt x="3968" y="5464"/>
                </a:cubicBezTo>
                <a:cubicBezTo>
                  <a:pt x="3480" y="5984"/>
                  <a:pt x="3350" y="6797"/>
                  <a:pt x="3642" y="7415"/>
                </a:cubicBezTo>
                <a:lnTo>
                  <a:pt x="0" y="8846"/>
                </a:lnTo>
                <a:lnTo>
                  <a:pt x="24487" y="8846"/>
                </a:lnTo>
                <a:lnTo>
                  <a:pt x="18049" y="7448"/>
                </a:lnTo>
                <a:cubicBezTo>
                  <a:pt x="18634" y="7025"/>
                  <a:pt x="18927" y="6342"/>
                  <a:pt x="18862" y="5627"/>
                </a:cubicBezTo>
                <a:cubicBezTo>
                  <a:pt x="18796" y="4911"/>
                  <a:pt x="18276" y="4228"/>
                  <a:pt x="17593" y="4033"/>
                </a:cubicBezTo>
                <a:cubicBezTo>
                  <a:pt x="17471" y="4005"/>
                  <a:pt x="17345" y="3992"/>
                  <a:pt x="17220" y="3992"/>
                </a:cubicBezTo>
                <a:cubicBezTo>
                  <a:pt x="16614" y="3992"/>
                  <a:pt x="16015" y="4307"/>
                  <a:pt x="15772" y="4846"/>
                </a:cubicBezTo>
                <a:cubicBezTo>
                  <a:pt x="15967" y="4261"/>
                  <a:pt x="16227" y="3708"/>
                  <a:pt x="16292" y="3090"/>
                </a:cubicBezTo>
                <a:cubicBezTo>
                  <a:pt x="16358" y="2440"/>
                  <a:pt x="16292" y="1789"/>
                  <a:pt x="16000" y="1236"/>
                </a:cubicBezTo>
                <a:cubicBezTo>
                  <a:pt x="15545" y="456"/>
                  <a:pt x="14666" y="1"/>
                  <a:pt x="13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 name="Google Shape;138;p13"/>
          <p:cNvGrpSpPr/>
          <p:nvPr/>
        </p:nvGrpSpPr>
        <p:grpSpPr>
          <a:xfrm>
            <a:off x="-358458" y="4039598"/>
            <a:ext cx="9639253" cy="1229574"/>
            <a:chOff x="-358458" y="4039598"/>
            <a:chExt cx="9639253" cy="1229574"/>
          </a:xfrm>
        </p:grpSpPr>
        <p:grpSp>
          <p:nvGrpSpPr>
            <p:cNvPr id="139" name="Google Shape;139;p13"/>
            <p:cNvGrpSpPr/>
            <p:nvPr/>
          </p:nvGrpSpPr>
          <p:grpSpPr>
            <a:xfrm>
              <a:off x="-48534" y="4849494"/>
              <a:ext cx="9192445" cy="294361"/>
              <a:chOff x="9147072" y="3746004"/>
              <a:chExt cx="4585218" cy="611087"/>
            </a:xfrm>
          </p:grpSpPr>
          <p:sp>
            <p:nvSpPr>
              <p:cNvPr id="140" name="Google Shape;140;p13"/>
              <p:cNvSpPr/>
              <p:nvPr/>
            </p:nvSpPr>
            <p:spPr>
              <a:xfrm>
                <a:off x="9147072" y="3746004"/>
                <a:ext cx="4585218" cy="611087"/>
              </a:xfrm>
              <a:custGeom>
                <a:rect b="b" l="l" r="r" t="t"/>
                <a:pathLst>
                  <a:path extrusionOk="0" h="54991" w="150372">
                    <a:moveTo>
                      <a:pt x="1" y="0"/>
                    </a:moveTo>
                    <a:lnTo>
                      <a:pt x="1" y="54991"/>
                    </a:lnTo>
                    <a:lnTo>
                      <a:pt x="150372" y="54991"/>
                    </a:lnTo>
                    <a:lnTo>
                      <a:pt x="15037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13"/>
              <p:cNvSpPr/>
              <p:nvPr/>
            </p:nvSpPr>
            <p:spPr>
              <a:xfrm>
                <a:off x="9147072" y="3746004"/>
                <a:ext cx="4585218" cy="335308"/>
              </a:xfrm>
              <a:custGeom>
                <a:rect b="b" l="l" r="r" t="t"/>
                <a:pathLst>
                  <a:path extrusionOk="0" h="54991" w="150372">
                    <a:moveTo>
                      <a:pt x="1" y="0"/>
                    </a:moveTo>
                    <a:lnTo>
                      <a:pt x="1" y="54991"/>
                    </a:lnTo>
                    <a:lnTo>
                      <a:pt x="150372" y="54991"/>
                    </a:lnTo>
                    <a:lnTo>
                      <a:pt x="150372" y="0"/>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 name="Google Shape;142;p13"/>
            <p:cNvSpPr/>
            <p:nvPr/>
          </p:nvSpPr>
          <p:spPr>
            <a:xfrm>
              <a:off x="3876096" y="4296225"/>
              <a:ext cx="1391766" cy="866693"/>
            </a:xfrm>
            <a:custGeom>
              <a:rect b="b" l="l" r="r" t="t"/>
              <a:pathLst>
                <a:path extrusionOk="0" h="9119" w="14644">
                  <a:moveTo>
                    <a:pt x="7694" y="1"/>
                  </a:moveTo>
                  <a:cubicBezTo>
                    <a:pt x="7621" y="1"/>
                    <a:pt x="7548" y="6"/>
                    <a:pt x="7475" y="15"/>
                  </a:cubicBezTo>
                  <a:cubicBezTo>
                    <a:pt x="6395" y="158"/>
                    <a:pt x="5703" y="1319"/>
                    <a:pt x="5703" y="2398"/>
                  </a:cubicBezTo>
                  <a:cubicBezTo>
                    <a:pt x="5703" y="3274"/>
                    <a:pt x="5968" y="4048"/>
                    <a:pt x="6334" y="4842"/>
                  </a:cubicBezTo>
                  <a:cubicBezTo>
                    <a:pt x="6125" y="4619"/>
                    <a:pt x="5831" y="4492"/>
                    <a:pt x="5542" y="4492"/>
                  </a:cubicBezTo>
                  <a:cubicBezTo>
                    <a:pt x="5408" y="4492"/>
                    <a:pt x="5275" y="4519"/>
                    <a:pt x="5153" y="4577"/>
                  </a:cubicBezTo>
                  <a:cubicBezTo>
                    <a:pt x="4762" y="5022"/>
                    <a:pt x="4572" y="5544"/>
                    <a:pt x="4693" y="6090"/>
                  </a:cubicBezTo>
                  <a:lnTo>
                    <a:pt x="4693" y="6090"/>
                  </a:lnTo>
                  <a:cubicBezTo>
                    <a:pt x="4412" y="5270"/>
                    <a:pt x="3834" y="4545"/>
                    <a:pt x="3035" y="4211"/>
                  </a:cubicBezTo>
                  <a:cubicBezTo>
                    <a:pt x="2758" y="4092"/>
                    <a:pt x="2454" y="4033"/>
                    <a:pt x="2150" y="4033"/>
                  </a:cubicBezTo>
                  <a:cubicBezTo>
                    <a:pt x="1513" y="4033"/>
                    <a:pt x="875" y="4291"/>
                    <a:pt x="489" y="4801"/>
                  </a:cubicBezTo>
                  <a:cubicBezTo>
                    <a:pt x="0" y="5453"/>
                    <a:pt x="0" y="6370"/>
                    <a:pt x="245" y="7164"/>
                  </a:cubicBezTo>
                  <a:cubicBezTo>
                    <a:pt x="469" y="7897"/>
                    <a:pt x="876" y="8569"/>
                    <a:pt x="1446" y="9119"/>
                  </a:cubicBezTo>
                  <a:lnTo>
                    <a:pt x="13951" y="9119"/>
                  </a:lnTo>
                  <a:cubicBezTo>
                    <a:pt x="14277" y="8426"/>
                    <a:pt x="14480" y="7693"/>
                    <a:pt x="14562" y="6940"/>
                  </a:cubicBezTo>
                  <a:cubicBezTo>
                    <a:pt x="14643" y="6308"/>
                    <a:pt x="14623" y="5616"/>
                    <a:pt x="14338" y="5046"/>
                  </a:cubicBezTo>
                  <a:cubicBezTo>
                    <a:pt x="14073" y="4455"/>
                    <a:pt x="13503" y="3987"/>
                    <a:pt x="12851" y="3966"/>
                  </a:cubicBezTo>
                  <a:cubicBezTo>
                    <a:pt x="12362" y="3966"/>
                    <a:pt x="11894" y="4272"/>
                    <a:pt x="11731" y="4720"/>
                  </a:cubicBezTo>
                  <a:cubicBezTo>
                    <a:pt x="11690" y="4211"/>
                    <a:pt x="11283" y="3722"/>
                    <a:pt x="10774" y="3661"/>
                  </a:cubicBezTo>
                  <a:cubicBezTo>
                    <a:pt x="10746" y="3658"/>
                    <a:pt x="10718" y="3657"/>
                    <a:pt x="10691" y="3657"/>
                  </a:cubicBezTo>
                  <a:cubicBezTo>
                    <a:pt x="10317" y="3657"/>
                    <a:pt x="9987" y="3909"/>
                    <a:pt x="9817" y="4231"/>
                  </a:cubicBezTo>
                  <a:cubicBezTo>
                    <a:pt x="9939" y="3417"/>
                    <a:pt x="10020" y="2602"/>
                    <a:pt x="9776" y="1808"/>
                  </a:cubicBezTo>
                  <a:cubicBezTo>
                    <a:pt x="9511" y="860"/>
                    <a:pt x="8663" y="1"/>
                    <a:pt x="76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13"/>
            <p:cNvSpPr/>
            <p:nvPr/>
          </p:nvSpPr>
          <p:spPr>
            <a:xfrm>
              <a:off x="4077389" y="4526703"/>
              <a:ext cx="1080130" cy="636214"/>
            </a:xfrm>
            <a:custGeom>
              <a:rect b="b" l="l" r="r" t="t"/>
              <a:pathLst>
                <a:path extrusionOk="0" h="6694" w="11365">
                  <a:moveTo>
                    <a:pt x="5988" y="0"/>
                  </a:moveTo>
                  <a:cubicBezTo>
                    <a:pt x="5928" y="0"/>
                    <a:pt x="5866" y="5"/>
                    <a:pt x="5805" y="14"/>
                  </a:cubicBezTo>
                  <a:cubicBezTo>
                    <a:pt x="4970" y="116"/>
                    <a:pt x="4440" y="1012"/>
                    <a:pt x="4440" y="1847"/>
                  </a:cubicBezTo>
                  <a:cubicBezTo>
                    <a:pt x="4440" y="2539"/>
                    <a:pt x="4644" y="3130"/>
                    <a:pt x="4929" y="3741"/>
                  </a:cubicBezTo>
                  <a:cubicBezTo>
                    <a:pt x="4766" y="3578"/>
                    <a:pt x="4549" y="3478"/>
                    <a:pt x="4331" y="3478"/>
                  </a:cubicBezTo>
                  <a:cubicBezTo>
                    <a:pt x="4223" y="3478"/>
                    <a:pt x="4114" y="3503"/>
                    <a:pt x="4012" y="3558"/>
                  </a:cubicBezTo>
                  <a:cubicBezTo>
                    <a:pt x="3700" y="3907"/>
                    <a:pt x="3553" y="4323"/>
                    <a:pt x="3663" y="4760"/>
                  </a:cubicBezTo>
                  <a:lnTo>
                    <a:pt x="3663" y="4760"/>
                  </a:lnTo>
                  <a:cubicBezTo>
                    <a:pt x="3440" y="4104"/>
                    <a:pt x="2990" y="3518"/>
                    <a:pt x="2363" y="3252"/>
                  </a:cubicBezTo>
                  <a:cubicBezTo>
                    <a:pt x="2147" y="3161"/>
                    <a:pt x="1913" y="3115"/>
                    <a:pt x="1680" y="3115"/>
                  </a:cubicBezTo>
                  <a:cubicBezTo>
                    <a:pt x="1184" y="3115"/>
                    <a:pt x="692" y="3319"/>
                    <a:pt x="387" y="3720"/>
                  </a:cubicBezTo>
                  <a:cubicBezTo>
                    <a:pt x="0" y="4230"/>
                    <a:pt x="21" y="4942"/>
                    <a:pt x="204" y="5553"/>
                  </a:cubicBezTo>
                  <a:cubicBezTo>
                    <a:pt x="326" y="5961"/>
                    <a:pt x="530" y="6348"/>
                    <a:pt x="795" y="6694"/>
                  </a:cubicBezTo>
                  <a:lnTo>
                    <a:pt x="10977" y="6694"/>
                  </a:lnTo>
                  <a:cubicBezTo>
                    <a:pt x="11140" y="6266"/>
                    <a:pt x="11242" y="5818"/>
                    <a:pt x="11303" y="5370"/>
                  </a:cubicBezTo>
                  <a:cubicBezTo>
                    <a:pt x="11364" y="4881"/>
                    <a:pt x="11344" y="4352"/>
                    <a:pt x="11140" y="3904"/>
                  </a:cubicBezTo>
                  <a:cubicBezTo>
                    <a:pt x="10916" y="3456"/>
                    <a:pt x="10468" y="3069"/>
                    <a:pt x="9980" y="3069"/>
                  </a:cubicBezTo>
                  <a:cubicBezTo>
                    <a:pt x="9593" y="3069"/>
                    <a:pt x="9226" y="3313"/>
                    <a:pt x="9104" y="3659"/>
                  </a:cubicBezTo>
                  <a:cubicBezTo>
                    <a:pt x="9063" y="3272"/>
                    <a:pt x="8758" y="2886"/>
                    <a:pt x="8371" y="2845"/>
                  </a:cubicBezTo>
                  <a:cubicBezTo>
                    <a:pt x="8343" y="2841"/>
                    <a:pt x="8315" y="2840"/>
                    <a:pt x="8287" y="2840"/>
                  </a:cubicBezTo>
                  <a:cubicBezTo>
                    <a:pt x="7997" y="2840"/>
                    <a:pt x="7747" y="3031"/>
                    <a:pt x="7617" y="3272"/>
                  </a:cubicBezTo>
                  <a:cubicBezTo>
                    <a:pt x="7719" y="2641"/>
                    <a:pt x="7780" y="2010"/>
                    <a:pt x="7597" y="1399"/>
                  </a:cubicBezTo>
                  <a:cubicBezTo>
                    <a:pt x="7390" y="665"/>
                    <a:pt x="6730" y="0"/>
                    <a:pt x="5988"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13"/>
            <p:cNvSpPr/>
            <p:nvPr/>
          </p:nvSpPr>
          <p:spPr>
            <a:xfrm flipH="1">
              <a:off x="-358458" y="4039598"/>
              <a:ext cx="1862559" cy="1157263"/>
            </a:xfrm>
            <a:custGeom>
              <a:rect b="b" l="l" r="r" t="t"/>
              <a:pathLst>
                <a:path extrusionOk="0" h="10915" w="17568">
                  <a:moveTo>
                    <a:pt x="13645" y="1"/>
                  </a:moveTo>
                  <a:cubicBezTo>
                    <a:pt x="12823" y="1"/>
                    <a:pt x="11992" y="331"/>
                    <a:pt x="11472" y="972"/>
                  </a:cubicBezTo>
                  <a:cubicBezTo>
                    <a:pt x="10789" y="1792"/>
                    <a:pt x="10553" y="3351"/>
                    <a:pt x="11294" y="4130"/>
                  </a:cubicBezTo>
                  <a:lnTo>
                    <a:pt x="11294" y="4130"/>
                  </a:lnTo>
                  <a:cubicBezTo>
                    <a:pt x="10985" y="3830"/>
                    <a:pt x="10558" y="3674"/>
                    <a:pt x="10135" y="3674"/>
                  </a:cubicBezTo>
                  <a:cubicBezTo>
                    <a:pt x="9918" y="3674"/>
                    <a:pt x="9701" y="3715"/>
                    <a:pt x="9502" y="3799"/>
                  </a:cubicBezTo>
                  <a:cubicBezTo>
                    <a:pt x="9039" y="3985"/>
                    <a:pt x="8714" y="4448"/>
                    <a:pt x="8575" y="4935"/>
                  </a:cubicBezTo>
                  <a:cubicBezTo>
                    <a:pt x="8575" y="4170"/>
                    <a:pt x="8181" y="3405"/>
                    <a:pt x="7533" y="2988"/>
                  </a:cubicBezTo>
                  <a:cubicBezTo>
                    <a:pt x="7185" y="2773"/>
                    <a:pt x="6773" y="2667"/>
                    <a:pt x="6361" y="2667"/>
                  </a:cubicBezTo>
                  <a:cubicBezTo>
                    <a:pt x="5839" y="2667"/>
                    <a:pt x="5315" y="2837"/>
                    <a:pt x="4914" y="3174"/>
                  </a:cubicBezTo>
                  <a:cubicBezTo>
                    <a:pt x="4195" y="3776"/>
                    <a:pt x="4010" y="4889"/>
                    <a:pt x="4358" y="5746"/>
                  </a:cubicBezTo>
                  <a:cubicBezTo>
                    <a:pt x="4033" y="4981"/>
                    <a:pt x="3454" y="4263"/>
                    <a:pt x="2666" y="3938"/>
                  </a:cubicBezTo>
                  <a:cubicBezTo>
                    <a:pt x="2433" y="3849"/>
                    <a:pt x="2180" y="3805"/>
                    <a:pt x="1927" y="3805"/>
                  </a:cubicBezTo>
                  <a:cubicBezTo>
                    <a:pt x="1324" y="3805"/>
                    <a:pt x="721" y="4058"/>
                    <a:pt x="395" y="4564"/>
                  </a:cubicBezTo>
                  <a:cubicBezTo>
                    <a:pt x="1" y="5167"/>
                    <a:pt x="93" y="5978"/>
                    <a:pt x="348" y="6673"/>
                  </a:cubicBezTo>
                  <a:cubicBezTo>
                    <a:pt x="835" y="8064"/>
                    <a:pt x="1947" y="9246"/>
                    <a:pt x="3315" y="9825"/>
                  </a:cubicBezTo>
                  <a:cubicBezTo>
                    <a:pt x="3129" y="10126"/>
                    <a:pt x="2944" y="10381"/>
                    <a:pt x="3245" y="10567"/>
                  </a:cubicBezTo>
                  <a:cubicBezTo>
                    <a:pt x="3523" y="10775"/>
                    <a:pt x="3894" y="10798"/>
                    <a:pt x="4242" y="10821"/>
                  </a:cubicBezTo>
                  <a:cubicBezTo>
                    <a:pt x="5248" y="10883"/>
                    <a:pt x="6254" y="10915"/>
                    <a:pt x="7260" y="10915"/>
                  </a:cubicBezTo>
                  <a:cubicBezTo>
                    <a:pt x="8896" y="10915"/>
                    <a:pt x="10532" y="10831"/>
                    <a:pt x="12168" y="10659"/>
                  </a:cubicBezTo>
                  <a:cubicBezTo>
                    <a:pt x="13697" y="10497"/>
                    <a:pt x="15343" y="10196"/>
                    <a:pt x="16385" y="9083"/>
                  </a:cubicBezTo>
                  <a:cubicBezTo>
                    <a:pt x="17289" y="8110"/>
                    <a:pt x="17567" y="6719"/>
                    <a:pt x="17567" y="5399"/>
                  </a:cubicBezTo>
                  <a:cubicBezTo>
                    <a:pt x="17567" y="4309"/>
                    <a:pt x="17405" y="3197"/>
                    <a:pt x="16895" y="2224"/>
                  </a:cubicBezTo>
                  <a:cubicBezTo>
                    <a:pt x="16385" y="1250"/>
                    <a:pt x="15528" y="416"/>
                    <a:pt x="14462" y="115"/>
                  </a:cubicBezTo>
                  <a:cubicBezTo>
                    <a:pt x="14199" y="39"/>
                    <a:pt x="13922" y="1"/>
                    <a:pt x="136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13"/>
            <p:cNvSpPr/>
            <p:nvPr/>
          </p:nvSpPr>
          <p:spPr>
            <a:xfrm flipH="1">
              <a:off x="-287220" y="4316326"/>
              <a:ext cx="1535806" cy="952847"/>
            </a:xfrm>
            <a:custGeom>
              <a:rect b="b" l="l" r="r" t="t"/>
              <a:pathLst>
                <a:path extrusionOk="0" h="8987" w="14486">
                  <a:moveTo>
                    <a:pt x="11213" y="0"/>
                  </a:moveTo>
                  <a:cubicBezTo>
                    <a:pt x="10541" y="0"/>
                    <a:pt x="9861" y="265"/>
                    <a:pt x="9433" y="795"/>
                  </a:cubicBezTo>
                  <a:cubicBezTo>
                    <a:pt x="8886" y="1479"/>
                    <a:pt x="8675" y="2769"/>
                    <a:pt x="9309" y="3407"/>
                  </a:cubicBezTo>
                  <a:lnTo>
                    <a:pt x="9309" y="3407"/>
                  </a:lnTo>
                  <a:cubicBezTo>
                    <a:pt x="9047" y="3162"/>
                    <a:pt x="8694" y="3024"/>
                    <a:pt x="8347" y="3024"/>
                  </a:cubicBezTo>
                  <a:cubicBezTo>
                    <a:pt x="8170" y="3024"/>
                    <a:pt x="7994" y="3060"/>
                    <a:pt x="7834" y="3136"/>
                  </a:cubicBezTo>
                  <a:cubicBezTo>
                    <a:pt x="7440" y="3275"/>
                    <a:pt x="7162" y="3669"/>
                    <a:pt x="7069" y="4063"/>
                  </a:cubicBezTo>
                  <a:cubicBezTo>
                    <a:pt x="7069" y="3437"/>
                    <a:pt x="6745" y="2812"/>
                    <a:pt x="6212" y="2464"/>
                  </a:cubicBezTo>
                  <a:cubicBezTo>
                    <a:pt x="5925" y="2279"/>
                    <a:pt x="5583" y="2190"/>
                    <a:pt x="5241" y="2190"/>
                  </a:cubicBezTo>
                  <a:cubicBezTo>
                    <a:pt x="4810" y="2190"/>
                    <a:pt x="4379" y="2332"/>
                    <a:pt x="4056" y="2603"/>
                  </a:cubicBezTo>
                  <a:cubicBezTo>
                    <a:pt x="3454" y="3090"/>
                    <a:pt x="3292" y="4017"/>
                    <a:pt x="3570" y="4735"/>
                  </a:cubicBezTo>
                  <a:cubicBezTo>
                    <a:pt x="3315" y="4086"/>
                    <a:pt x="2828" y="3507"/>
                    <a:pt x="2179" y="3252"/>
                  </a:cubicBezTo>
                  <a:cubicBezTo>
                    <a:pt x="1983" y="3175"/>
                    <a:pt x="1769" y="3136"/>
                    <a:pt x="1556" y="3136"/>
                  </a:cubicBezTo>
                  <a:cubicBezTo>
                    <a:pt x="1067" y="3136"/>
                    <a:pt x="584" y="3342"/>
                    <a:pt x="325" y="3762"/>
                  </a:cubicBezTo>
                  <a:cubicBezTo>
                    <a:pt x="1" y="4272"/>
                    <a:pt x="70" y="4921"/>
                    <a:pt x="279" y="5500"/>
                  </a:cubicBezTo>
                  <a:cubicBezTo>
                    <a:pt x="673" y="6659"/>
                    <a:pt x="1600" y="7609"/>
                    <a:pt x="2712" y="8096"/>
                  </a:cubicBezTo>
                  <a:cubicBezTo>
                    <a:pt x="2573" y="8327"/>
                    <a:pt x="2411" y="8559"/>
                    <a:pt x="2666" y="8721"/>
                  </a:cubicBezTo>
                  <a:cubicBezTo>
                    <a:pt x="2898" y="8860"/>
                    <a:pt x="3199" y="8907"/>
                    <a:pt x="3477" y="8907"/>
                  </a:cubicBezTo>
                  <a:cubicBezTo>
                    <a:pt x="4314" y="8960"/>
                    <a:pt x="5155" y="8986"/>
                    <a:pt x="5995" y="8986"/>
                  </a:cubicBezTo>
                  <a:cubicBezTo>
                    <a:pt x="7341" y="8986"/>
                    <a:pt x="8685" y="8919"/>
                    <a:pt x="10013" y="8791"/>
                  </a:cubicBezTo>
                  <a:cubicBezTo>
                    <a:pt x="11287" y="8652"/>
                    <a:pt x="12631" y="8397"/>
                    <a:pt x="13512" y="7470"/>
                  </a:cubicBezTo>
                  <a:cubicBezTo>
                    <a:pt x="14254" y="6682"/>
                    <a:pt x="14485" y="5546"/>
                    <a:pt x="14485" y="4457"/>
                  </a:cubicBezTo>
                  <a:cubicBezTo>
                    <a:pt x="14485" y="3553"/>
                    <a:pt x="14323" y="2626"/>
                    <a:pt x="13906" y="1815"/>
                  </a:cubicBezTo>
                  <a:cubicBezTo>
                    <a:pt x="13489" y="1027"/>
                    <a:pt x="12794" y="332"/>
                    <a:pt x="11913" y="100"/>
                  </a:cubicBezTo>
                  <a:cubicBezTo>
                    <a:pt x="11688" y="33"/>
                    <a:pt x="11451" y="0"/>
                    <a:pt x="11213"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13"/>
            <p:cNvSpPr/>
            <p:nvPr/>
          </p:nvSpPr>
          <p:spPr>
            <a:xfrm flipH="1">
              <a:off x="8122399" y="4063685"/>
              <a:ext cx="1158395" cy="1071481"/>
            </a:xfrm>
            <a:custGeom>
              <a:rect b="b" l="l" r="r" t="t"/>
              <a:pathLst>
                <a:path extrusionOk="0" h="22548" w="24377">
                  <a:moveTo>
                    <a:pt x="13972" y="0"/>
                  </a:moveTo>
                  <a:cubicBezTo>
                    <a:pt x="13917" y="0"/>
                    <a:pt x="13862" y="1"/>
                    <a:pt x="13807" y="3"/>
                  </a:cubicBezTo>
                  <a:cubicBezTo>
                    <a:pt x="11913" y="84"/>
                    <a:pt x="10141" y="1225"/>
                    <a:pt x="9001" y="2752"/>
                  </a:cubicBezTo>
                  <a:cubicBezTo>
                    <a:pt x="8023" y="4056"/>
                    <a:pt x="7677" y="5624"/>
                    <a:pt x="7371" y="7233"/>
                  </a:cubicBezTo>
                  <a:cubicBezTo>
                    <a:pt x="7473" y="5420"/>
                    <a:pt x="6109" y="3526"/>
                    <a:pt x="4255" y="3241"/>
                  </a:cubicBezTo>
                  <a:cubicBezTo>
                    <a:pt x="4104" y="3219"/>
                    <a:pt x="3951" y="3208"/>
                    <a:pt x="3800" y="3208"/>
                  </a:cubicBezTo>
                  <a:cubicBezTo>
                    <a:pt x="1857" y="3208"/>
                    <a:pt x="0" y="4964"/>
                    <a:pt x="19" y="6948"/>
                  </a:cubicBezTo>
                  <a:cubicBezTo>
                    <a:pt x="1058" y="8047"/>
                    <a:pt x="1710" y="8638"/>
                    <a:pt x="1710" y="10145"/>
                  </a:cubicBezTo>
                  <a:cubicBezTo>
                    <a:pt x="1730" y="14137"/>
                    <a:pt x="1669" y="18495"/>
                    <a:pt x="1669" y="22548"/>
                  </a:cubicBezTo>
                  <a:lnTo>
                    <a:pt x="22157" y="22548"/>
                  </a:lnTo>
                  <a:cubicBezTo>
                    <a:pt x="22320" y="22446"/>
                    <a:pt x="22483" y="22324"/>
                    <a:pt x="22646" y="22201"/>
                  </a:cubicBezTo>
                  <a:cubicBezTo>
                    <a:pt x="23664" y="21387"/>
                    <a:pt x="24377" y="20124"/>
                    <a:pt x="24316" y="18821"/>
                  </a:cubicBezTo>
                  <a:cubicBezTo>
                    <a:pt x="24275" y="17517"/>
                    <a:pt x="23358" y="16234"/>
                    <a:pt x="22096" y="15949"/>
                  </a:cubicBezTo>
                  <a:cubicBezTo>
                    <a:pt x="21906" y="15906"/>
                    <a:pt x="21704" y="15886"/>
                    <a:pt x="21496" y="15886"/>
                  </a:cubicBezTo>
                  <a:cubicBezTo>
                    <a:pt x="20814" y="15886"/>
                    <a:pt x="20076" y="16109"/>
                    <a:pt x="19530" y="16499"/>
                  </a:cubicBezTo>
                  <a:cubicBezTo>
                    <a:pt x="19631" y="15929"/>
                    <a:pt x="19509" y="15297"/>
                    <a:pt x="19122" y="14849"/>
                  </a:cubicBezTo>
                  <a:cubicBezTo>
                    <a:pt x="18661" y="14277"/>
                    <a:pt x="17914" y="14006"/>
                    <a:pt x="17157" y="14006"/>
                  </a:cubicBezTo>
                  <a:cubicBezTo>
                    <a:pt x="17079" y="14006"/>
                    <a:pt x="17001" y="14009"/>
                    <a:pt x="16923" y="14014"/>
                  </a:cubicBezTo>
                  <a:cubicBezTo>
                    <a:pt x="17737" y="13139"/>
                    <a:pt x="18450" y="12181"/>
                    <a:pt x="18980" y="11102"/>
                  </a:cubicBezTo>
                  <a:cubicBezTo>
                    <a:pt x="20100" y="8903"/>
                    <a:pt x="20426" y="6235"/>
                    <a:pt x="19509" y="3954"/>
                  </a:cubicBezTo>
                  <a:cubicBezTo>
                    <a:pt x="18613" y="1724"/>
                    <a:pt x="16374" y="0"/>
                    <a:pt x="139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13"/>
            <p:cNvSpPr/>
            <p:nvPr/>
          </p:nvSpPr>
          <p:spPr>
            <a:xfrm flipH="1">
              <a:off x="8378865" y="4323952"/>
              <a:ext cx="901930" cy="811214"/>
            </a:xfrm>
            <a:custGeom>
              <a:rect b="b" l="l" r="r" t="t"/>
              <a:pathLst>
                <a:path extrusionOk="0" h="17071" w="18980">
                  <a:moveTo>
                    <a:pt x="10913" y="1"/>
                  </a:moveTo>
                  <a:cubicBezTo>
                    <a:pt x="10860" y="1"/>
                    <a:pt x="10806" y="2"/>
                    <a:pt x="10752" y="4"/>
                  </a:cubicBezTo>
                  <a:cubicBezTo>
                    <a:pt x="9265" y="65"/>
                    <a:pt x="7901" y="961"/>
                    <a:pt x="7005" y="2143"/>
                  </a:cubicBezTo>
                  <a:cubicBezTo>
                    <a:pt x="6251" y="3161"/>
                    <a:pt x="5966" y="4383"/>
                    <a:pt x="5742" y="5625"/>
                  </a:cubicBezTo>
                  <a:cubicBezTo>
                    <a:pt x="5824" y="4199"/>
                    <a:pt x="4744" y="2733"/>
                    <a:pt x="3319" y="2530"/>
                  </a:cubicBezTo>
                  <a:cubicBezTo>
                    <a:pt x="3198" y="2511"/>
                    <a:pt x="3078" y="2503"/>
                    <a:pt x="2957" y="2503"/>
                  </a:cubicBezTo>
                  <a:cubicBezTo>
                    <a:pt x="1449" y="2503"/>
                    <a:pt x="1" y="3873"/>
                    <a:pt x="19" y="5401"/>
                  </a:cubicBezTo>
                  <a:cubicBezTo>
                    <a:pt x="834" y="6256"/>
                    <a:pt x="1323" y="6725"/>
                    <a:pt x="1343" y="7886"/>
                  </a:cubicBezTo>
                  <a:cubicBezTo>
                    <a:pt x="1364" y="10839"/>
                    <a:pt x="1303" y="14056"/>
                    <a:pt x="1303" y="17071"/>
                  </a:cubicBezTo>
                  <a:lnTo>
                    <a:pt x="17860" y="17071"/>
                  </a:lnTo>
                  <a:cubicBezTo>
                    <a:pt x="18532" y="16439"/>
                    <a:pt x="18980" y="15563"/>
                    <a:pt x="18939" y="14647"/>
                  </a:cubicBezTo>
                  <a:cubicBezTo>
                    <a:pt x="18898" y="13629"/>
                    <a:pt x="18186" y="12631"/>
                    <a:pt x="17188" y="12407"/>
                  </a:cubicBezTo>
                  <a:cubicBezTo>
                    <a:pt x="17042" y="12373"/>
                    <a:pt x="16883" y="12356"/>
                    <a:pt x="16718" y="12356"/>
                  </a:cubicBezTo>
                  <a:cubicBezTo>
                    <a:pt x="16194" y="12356"/>
                    <a:pt x="15610" y="12525"/>
                    <a:pt x="15192" y="12834"/>
                  </a:cubicBezTo>
                  <a:cubicBezTo>
                    <a:pt x="15273" y="12386"/>
                    <a:pt x="15192" y="11898"/>
                    <a:pt x="14886" y="11551"/>
                  </a:cubicBezTo>
                  <a:cubicBezTo>
                    <a:pt x="14513" y="11103"/>
                    <a:pt x="13934" y="10895"/>
                    <a:pt x="13337" y="10895"/>
                  </a:cubicBezTo>
                  <a:cubicBezTo>
                    <a:pt x="13284" y="10895"/>
                    <a:pt x="13230" y="10896"/>
                    <a:pt x="13176" y="10900"/>
                  </a:cubicBezTo>
                  <a:cubicBezTo>
                    <a:pt x="13807" y="10228"/>
                    <a:pt x="14357" y="9474"/>
                    <a:pt x="14785" y="8639"/>
                  </a:cubicBezTo>
                  <a:cubicBezTo>
                    <a:pt x="15640" y="6928"/>
                    <a:pt x="15905" y="4851"/>
                    <a:pt x="15192" y="3079"/>
                  </a:cubicBezTo>
                  <a:cubicBezTo>
                    <a:pt x="14499" y="1357"/>
                    <a:pt x="12767" y="1"/>
                    <a:pt x="10913"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_1">
    <p:spTree>
      <p:nvGrpSpPr>
        <p:cNvPr id="148" name="Shape 148"/>
        <p:cNvGrpSpPr/>
        <p:nvPr/>
      </p:nvGrpSpPr>
      <p:grpSpPr>
        <a:xfrm>
          <a:off x="0" y="0"/>
          <a:ext cx="0" cy="0"/>
          <a:chOff x="0" y="0"/>
          <a:chExt cx="0" cy="0"/>
        </a:xfrm>
      </p:grpSpPr>
      <p:sp>
        <p:nvSpPr>
          <p:cNvPr id="149" name="Google Shape;149;p14"/>
          <p:cNvSpPr txBox="1"/>
          <p:nvPr>
            <p:ph type="title"/>
          </p:nvPr>
        </p:nvSpPr>
        <p:spPr>
          <a:xfrm>
            <a:off x="1384050" y="3690388"/>
            <a:ext cx="6375900" cy="478200"/>
          </a:xfrm>
          <a:prstGeom prst="rect">
            <a:avLst/>
          </a:prstGeom>
        </p:spPr>
        <p:txBody>
          <a:bodyPr anchorCtr="0" anchor="t" bIns="91425" lIns="91425" spcFirstLastPara="1" rIns="91425" wrap="square" tIns="91425">
            <a:noAutofit/>
          </a:bodyPr>
          <a:lstStyle>
            <a:lvl1pPr lvl="0">
              <a:spcBef>
                <a:spcPts val="0"/>
              </a:spcBef>
              <a:spcAft>
                <a:spcPts val="0"/>
              </a:spcAft>
              <a:buSzPts val="2400"/>
              <a:buNone/>
              <a:defRPr sz="2100"/>
            </a:lvl1pPr>
            <a:lvl2pPr lvl="1">
              <a:spcBef>
                <a:spcPts val="0"/>
              </a:spcBef>
              <a:spcAft>
                <a:spcPts val="0"/>
              </a:spcAft>
              <a:buSzPts val="2400"/>
              <a:buNone/>
              <a:defRPr sz="2400"/>
            </a:lvl2pPr>
            <a:lvl3pPr lvl="2">
              <a:spcBef>
                <a:spcPts val="0"/>
              </a:spcBef>
              <a:spcAft>
                <a:spcPts val="0"/>
              </a:spcAft>
              <a:buSzPts val="2400"/>
              <a:buNone/>
              <a:defRPr sz="2400"/>
            </a:lvl3pPr>
            <a:lvl4pPr lvl="3">
              <a:spcBef>
                <a:spcPts val="0"/>
              </a:spcBef>
              <a:spcAft>
                <a:spcPts val="0"/>
              </a:spcAft>
              <a:buSzPts val="2400"/>
              <a:buNone/>
              <a:defRPr sz="2400"/>
            </a:lvl4pPr>
            <a:lvl5pPr lvl="4">
              <a:spcBef>
                <a:spcPts val="0"/>
              </a:spcBef>
              <a:spcAft>
                <a:spcPts val="0"/>
              </a:spcAft>
              <a:buSzPts val="2400"/>
              <a:buNone/>
              <a:defRPr sz="2400"/>
            </a:lvl5pPr>
            <a:lvl6pPr lvl="5">
              <a:spcBef>
                <a:spcPts val="0"/>
              </a:spcBef>
              <a:spcAft>
                <a:spcPts val="0"/>
              </a:spcAft>
              <a:buSzPts val="2400"/>
              <a:buNone/>
              <a:defRPr sz="2400"/>
            </a:lvl6pPr>
            <a:lvl7pPr lvl="6">
              <a:spcBef>
                <a:spcPts val="0"/>
              </a:spcBef>
              <a:spcAft>
                <a:spcPts val="0"/>
              </a:spcAft>
              <a:buSzPts val="2400"/>
              <a:buNone/>
              <a:defRPr sz="2400"/>
            </a:lvl7pPr>
            <a:lvl8pPr lvl="7">
              <a:spcBef>
                <a:spcPts val="0"/>
              </a:spcBef>
              <a:spcAft>
                <a:spcPts val="0"/>
              </a:spcAft>
              <a:buSzPts val="2400"/>
              <a:buNone/>
              <a:defRPr sz="2400"/>
            </a:lvl8pPr>
            <a:lvl9pPr lvl="8">
              <a:spcBef>
                <a:spcPts val="0"/>
              </a:spcBef>
              <a:spcAft>
                <a:spcPts val="0"/>
              </a:spcAft>
              <a:buSzPts val="2400"/>
              <a:buNone/>
              <a:defRPr sz="2400"/>
            </a:lvl9pPr>
          </a:lstStyle>
          <a:p/>
        </p:txBody>
      </p:sp>
      <p:sp>
        <p:nvSpPr>
          <p:cNvPr id="150" name="Google Shape;150;p14"/>
          <p:cNvSpPr txBox="1"/>
          <p:nvPr>
            <p:ph idx="1" type="subTitle"/>
          </p:nvPr>
        </p:nvSpPr>
        <p:spPr>
          <a:xfrm>
            <a:off x="1384050" y="2078313"/>
            <a:ext cx="6375900" cy="1509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sz="28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grpSp>
        <p:nvGrpSpPr>
          <p:cNvPr id="151" name="Google Shape;151;p14"/>
          <p:cNvGrpSpPr/>
          <p:nvPr/>
        </p:nvGrpSpPr>
        <p:grpSpPr>
          <a:xfrm>
            <a:off x="-419846" y="3523595"/>
            <a:ext cx="9671197" cy="1620259"/>
            <a:chOff x="-419846" y="3523595"/>
            <a:chExt cx="9671197" cy="1620259"/>
          </a:xfrm>
        </p:grpSpPr>
        <p:sp>
          <p:nvSpPr>
            <p:cNvPr id="152" name="Google Shape;152;p14"/>
            <p:cNvSpPr/>
            <p:nvPr/>
          </p:nvSpPr>
          <p:spPr>
            <a:xfrm flipH="1">
              <a:off x="7811463" y="3523595"/>
              <a:ext cx="1439888" cy="1331854"/>
            </a:xfrm>
            <a:custGeom>
              <a:rect b="b" l="l" r="r" t="t"/>
              <a:pathLst>
                <a:path extrusionOk="0" h="22548" w="24377">
                  <a:moveTo>
                    <a:pt x="13972" y="0"/>
                  </a:moveTo>
                  <a:cubicBezTo>
                    <a:pt x="13917" y="0"/>
                    <a:pt x="13862" y="1"/>
                    <a:pt x="13807" y="3"/>
                  </a:cubicBezTo>
                  <a:cubicBezTo>
                    <a:pt x="11913" y="84"/>
                    <a:pt x="10141" y="1225"/>
                    <a:pt x="9001" y="2752"/>
                  </a:cubicBezTo>
                  <a:cubicBezTo>
                    <a:pt x="8023" y="4056"/>
                    <a:pt x="7677" y="5624"/>
                    <a:pt x="7371" y="7233"/>
                  </a:cubicBezTo>
                  <a:cubicBezTo>
                    <a:pt x="7473" y="5420"/>
                    <a:pt x="6109" y="3526"/>
                    <a:pt x="4255" y="3241"/>
                  </a:cubicBezTo>
                  <a:cubicBezTo>
                    <a:pt x="4104" y="3219"/>
                    <a:pt x="3951" y="3208"/>
                    <a:pt x="3800" y="3208"/>
                  </a:cubicBezTo>
                  <a:cubicBezTo>
                    <a:pt x="1857" y="3208"/>
                    <a:pt x="0" y="4964"/>
                    <a:pt x="19" y="6948"/>
                  </a:cubicBezTo>
                  <a:cubicBezTo>
                    <a:pt x="1058" y="8047"/>
                    <a:pt x="1710" y="8638"/>
                    <a:pt x="1710" y="10145"/>
                  </a:cubicBezTo>
                  <a:cubicBezTo>
                    <a:pt x="1730" y="14137"/>
                    <a:pt x="1669" y="18495"/>
                    <a:pt x="1669" y="22548"/>
                  </a:cubicBezTo>
                  <a:lnTo>
                    <a:pt x="22157" y="22548"/>
                  </a:lnTo>
                  <a:cubicBezTo>
                    <a:pt x="22320" y="22446"/>
                    <a:pt x="22483" y="22324"/>
                    <a:pt x="22646" y="22201"/>
                  </a:cubicBezTo>
                  <a:cubicBezTo>
                    <a:pt x="23664" y="21387"/>
                    <a:pt x="24377" y="20124"/>
                    <a:pt x="24316" y="18821"/>
                  </a:cubicBezTo>
                  <a:cubicBezTo>
                    <a:pt x="24275" y="17517"/>
                    <a:pt x="23358" y="16234"/>
                    <a:pt x="22096" y="15949"/>
                  </a:cubicBezTo>
                  <a:cubicBezTo>
                    <a:pt x="21906" y="15906"/>
                    <a:pt x="21704" y="15886"/>
                    <a:pt x="21496" y="15886"/>
                  </a:cubicBezTo>
                  <a:cubicBezTo>
                    <a:pt x="20814" y="15886"/>
                    <a:pt x="20076" y="16109"/>
                    <a:pt x="19530" y="16499"/>
                  </a:cubicBezTo>
                  <a:cubicBezTo>
                    <a:pt x="19631" y="15929"/>
                    <a:pt x="19509" y="15297"/>
                    <a:pt x="19122" y="14849"/>
                  </a:cubicBezTo>
                  <a:cubicBezTo>
                    <a:pt x="18661" y="14277"/>
                    <a:pt x="17914" y="14006"/>
                    <a:pt x="17157" y="14006"/>
                  </a:cubicBezTo>
                  <a:cubicBezTo>
                    <a:pt x="17079" y="14006"/>
                    <a:pt x="17001" y="14009"/>
                    <a:pt x="16923" y="14014"/>
                  </a:cubicBezTo>
                  <a:cubicBezTo>
                    <a:pt x="17737" y="13139"/>
                    <a:pt x="18450" y="12181"/>
                    <a:pt x="18980" y="11102"/>
                  </a:cubicBezTo>
                  <a:cubicBezTo>
                    <a:pt x="20100" y="8903"/>
                    <a:pt x="20426" y="6235"/>
                    <a:pt x="19509" y="3954"/>
                  </a:cubicBezTo>
                  <a:cubicBezTo>
                    <a:pt x="18613" y="1724"/>
                    <a:pt x="16374" y="0"/>
                    <a:pt x="139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 name="Google Shape;153;p14"/>
            <p:cNvGrpSpPr/>
            <p:nvPr/>
          </p:nvGrpSpPr>
          <p:grpSpPr>
            <a:xfrm>
              <a:off x="-48534" y="4849494"/>
              <a:ext cx="9192445" cy="294361"/>
              <a:chOff x="9147072" y="3746004"/>
              <a:chExt cx="4585218" cy="611087"/>
            </a:xfrm>
          </p:grpSpPr>
          <p:sp>
            <p:nvSpPr>
              <p:cNvPr id="154" name="Google Shape;154;p14"/>
              <p:cNvSpPr/>
              <p:nvPr/>
            </p:nvSpPr>
            <p:spPr>
              <a:xfrm>
                <a:off x="9147072" y="3746004"/>
                <a:ext cx="4585218" cy="611087"/>
              </a:xfrm>
              <a:custGeom>
                <a:rect b="b" l="l" r="r" t="t"/>
                <a:pathLst>
                  <a:path extrusionOk="0" h="54991" w="150372">
                    <a:moveTo>
                      <a:pt x="1" y="0"/>
                    </a:moveTo>
                    <a:lnTo>
                      <a:pt x="1" y="54991"/>
                    </a:lnTo>
                    <a:lnTo>
                      <a:pt x="150372" y="54991"/>
                    </a:lnTo>
                    <a:lnTo>
                      <a:pt x="15037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14"/>
              <p:cNvSpPr/>
              <p:nvPr/>
            </p:nvSpPr>
            <p:spPr>
              <a:xfrm>
                <a:off x="9147072" y="3746004"/>
                <a:ext cx="4585218" cy="335308"/>
              </a:xfrm>
              <a:custGeom>
                <a:rect b="b" l="l" r="r" t="t"/>
                <a:pathLst>
                  <a:path extrusionOk="0" h="54991" w="150372">
                    <a:moveTo>
                      <a:pt x="1" y="0"/>
                    </a:moveTo>
                    <a:lnTo>
                      <a:pt x="1" y="54991"/>
                    </a:lnTo>
                    <a:lnTo>
                      <a:pt x="150372" y="54991"/>
                    </a:lnTo>
                    <a:lnTo>
                      <a:pt x="150372" y="0"/>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 name="Google Shape;156;p14"/>
            <p:cNvSpPr/>
            <p:nvPr/>
          </p:nvSpPr>
          <p:spPr>
            <a:xfrm flipH="1">
              <a:off x="8130250" y="3841152"/>
              <a:ext cx="1121101" cy="1008341"/>
            </a:xfrm>
            <a:custGeom>
              <a:rect b="b" l="l" r="r" t="t"/>
              <a:pathLst>
                <a:path extrusionOk="0" h="17071" w="18980">
                  <a:moveTo>
                    <a:pt x="10913" y="1"/>
                  </a:moveTo>
                  <a:cubicBezTo>
                    <a:pt x="10860" y="1"/>
                    <a:pt x="10806" y="2"/>
                    <a:pt x="10752" y="4"/>
                  </a:cubicBezTo>
                  <a:cubicBezTo>
                    <a:pt x="9265" y="65"/>
                    <a:pt x="7901" y="961"/>
                    <a:pt x="7005" y="2143"/>
                  </a:cubicBezTo>
                  <a:cubicBezTo>
                    <a:pt x="6251" y="3161"/>
                    <a:pt x="5966" y="4383"/>
                    <a:pt x="5742" y="5625"/>
                  </a:cubicBezTo>
                  <a:cubicBezTo>
                    <a:pt x="5824" y="4199"/>
                    <a:pt x="4744" y="2733"/>
                    <a:pt x="3319" y="2530"/>
                  </a:cubicBezTo>
                  <a:cubicBezTo>
                    <a:pt x="3198" y="2511"/>
                    <a:pt x="3078" y="2503"/>
                    <a:pt x="2957" y="2503"/>
                  </a:cubicBezTo>
                  <a:cubicBezTo>
                    <a:pt x="1449" y="2503"/>
                    <a:pt x="1" y="3873"/>
                    <a:pt x="19" y="5401"/>
                  </a:cubicBezTo>
                  <a:cubicBezTo>
                    <a:pt x="834" y="6256"/>
                    <a:pt x="1323" y="6725"/>
                    <a:pt x="1343" y="7886"/>
                  </a:cubicBezTo>
                  <a:cubicBezTo>
                    <a:pt x="1364" y="10839"/>
                    <a:pt x="1303" y="14056"/>
                    <a:pt x="1303" y="17071"/>
                  </a:cubicBezTo>
                  <a:lnTo>
                    <a:pt x="17860" y="17071"/>
                  </a:lnTo>
                  <a:cubicBezTo>
                    <a:pt x="18532" y="16439"/>
                    <a:pt x="18980" y="15563"/>
                    <a:pt x="18939" y="14647"/>
                  </a:cubicBezTo>
                  <a:cubicBezTo>
                    <a:pt x="18898" y="13629"/>
                    <a:pt x="18186" y="12631"/>
                    <a:pt x="17188" y="12407"/>
                  </a:cubicBezTo>
                  <a:cubicBezTo>
                    <a:pt x="17042" y="12373"/>
                    <a:pt x="16883" y="12356"/>
                    <a:pt x="16718" y="12356"/>
                  </a:cubicBezTo>
                  <a:cubicBezTo>
                    <a:pt x="16194" y="12356"/>
                    <a:pt x="15610" y="12525"/>
                    <a:pt x="15192" y="12834"/>
                  </a:cubicBezTo>
                  <a:cubicBezTo>
                    <a:pt x="15273" y="12386"/>
                    <a:pt x="15192" y="11898"/>
                    <a:pt x="14886" y="11551"/>
                  </a:cubicBezTo>
                  <a:cubicBezTo>
                    <a:pt x="14513" y="11103"/>
                    <a:pt x="13934" y="10895"/>
                    <a:pt x="13337" y="10895"/>
                  </a:cubicBezTo>
                  <a:cubicBezTo>
                    <a:pt x="13284" y="10895"/>
                    <a:pt x="13230" y="10896"/>
                    <a:pt x="13176" y="10900"/>
                  </a:cubicBezTo>
                  <a:cubicBezTo>
                    <a:pt x="13807" y="10228"/>
                    <a:pt x="14357" y="9474"/>
                    <a:pt x="14785" y="8639"/>
                  </a:cubicBezTo>
                  <a:cubicBezTo>
                    <a:pt x="15640" y="6928"/>
                    <a:pt x="15905" y="4851"/>
                    <a:pt x="15192" y="3079"/>
                  </a:cubicBezTo>
                  <a:cubicBezTo>
                    <a:pt x="14499" y="1357"/>
                    <a:pt x="12767" y="1"/>
                    <a:pt x="10913"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14"/>
            <p:cNvSpPr/>
            <p:nvPr/>
          </p:nvSpPr>
          <p:spPr>
            <a:xfrm flipH="1">
              <a:off x="-419846" y="3792111"/>
              <a:ext cx="1862559" cy="1157263"/>
            </a:xfrm>
            <a:custGeom>
              <a:rect b="b" l="l" r="r" t="t"/>
              <a:pathLst>
                <a:path extrusionOk="0" h="10915" w="17568">
                  <a:moveTo>
                    <a:pt x="13645" y="1"/>
                  </a:moveTo>
                  <a:cubicBezTo>
                    <a:pt x="12823" y="1"/>
                    <a:pt x="11992" y="331"/>
                    <a:pt x="11472" y="972"/>
                  </a:cubicBezTo>
                  <a:cubicBezTo>
                    <a:pt x="10789" y="1792"/>
                    <a:pt x="10553" y="3351"/>
                    <a:pt x="11294" y="4130"/>
                  </a:cubicBezTo>
                  <a:lnTo>
                    <a:pt x="11294" y="4130"/>
                  </a:lnTo>
                  <a:cubicBezTo>
                    <a:pt x="10985" y="3830"/>
                    <a:pt x="10558" y="3674"/>
                    <a:pt x="10135" y="3674"/>
                  </a:cubicBezTo>
                  <a:cubicBezTo>
                    <a:pt x="9918" y="3674"/>
                    <a:pt x="9701" y="3715"/>
                    <a:pt x="9502" y="3799"/>
                  </a:cubicBezTo>
                  <a:cubicBezTo>
                    <a:pt x="9039" y="3985"/>
                    <a:pt x="8714" y="4448"/>
                    <a:pt x="8575" y="4935"/>
                  </a:cubicBezTo>
                  <a:cubicBezTo>
                    <a:pt x="8575" y="4170"/>
                    <a:pt x="8181" y="3405"/>
                    <a:pt x="7533" y="2988"/>
                  </a:cubicBezTo>
                  <a:cubicBezTo>
                    <a:pt x="7185" y="2773"/>
                    <a:pt x="6773" y="2667"/>
                    <a:pt x="6361" y="2667"/>
                  </a:cubicBezTo>
                  <a:cubicBezTo>
                    <a:pt x="5839" y="2667"/>
                    <a:pt x="5315" y="2837"/>
                    <a:pt x="4914" y="3174"/>
                  </a:cubicBezTo>
                  <a:cubicBezTo>
                    <a:pt x="4195" y="3776"/>
                    <a:pt x="4010" y="4889"/>
                    <a:pt x="4358" y="5746"/>
                  </a:cubicBezTo>
                  <a:cubicBezTo>
                    <a:pt x="4033" y="4981"/>
                    <a:pt x="3454" y="4263"/>
                    <a:pt x="2666" y="3938"/>
                  </a:cubicBezTo>
                  <a:cubicBezTo>
                    <a:pt x="2433" y="3849"/>
                    <a:pt x="2180" y="3805"/>
                    <a:pt x="1927" y="3805"/>
                  </a:cubicBezTo>
                  <a:cubicBezTo>
                    <a:pt x="1324" y="3805"/>
                    <a:pt x="721" y="4058"/>
                    <a:pt x="395" y="4564"/>
                  </a:cubicBezTo>
                  <a:cubicBezTo>
                    <a:pt x="1" y="5167"/>
                    <a:pt x="93" y="5978"/>
                    <a:pt x="348" y="6673"/>
                  </a:cubicBezTo>
                  <a:cubicBezTo>
                    <a:pt x="835" y="8064"/>
                    <a:pt x="1947" y="9246"/>
                    <a:pt x="3315" y="9825"/>
                  </a:cubicBezTo>
                  <a:cubicBezTo>
                    <a:pt x="3129" y="10126"/>
                    <a:pt x="2944" y="10381"/>
                    <a:pt x="3245" y="10567"/>
                  </a:cubicBezTo>
                  <a:cubicBezTo>
                    <a:pt x="3523" y="10775"/>
                    <a:pt x="3894" y="10798"/>
                    <a:pt x="4242" y="10821"/>
                  </a:cubicBezTo>
                  <a:cubicBezTo>
                    <a:pt x="5248" y="10883"/>
                    <a:pt x="6254" y="10915"/>
                    <a:pt x="7260" y="10915"/>
                  </a:cubicBezTo>
                  <a:cubicBezTo>
                    <a:pt x="8896" y="10915"/>
                    <a:pt x="10532" y="10831"/>
                    <a:pt x="12168" y="10659"/>
                  </a:cubicBezTo>
                  <a:cubicBezTo>
                    <a:pt x="13697" y="10497"/>
                    <a:pt x="15343" y="10196"/>
                    <a:pt x="16385" y="9083"/>
                  </a:cubicBezTo>
                  <a:cubicBezTo>
                    <a:pt x="17289" y="8110"/>
                    <a:pt x="17567" y="6719"/>
                    <a:pt x="17567" y="5399"/>
                  </a:cubicBezTo>
                  <a:cubicBezTo>
                    <a:pt x="17567" y="4309"/>
                    <a:pt x="17405" y="3197"/>
                    <a:pt x="16895" y="2224"/>
                  </a:cubicBezTo>
                  <a:cubicBezTo>
                    <a:pt x="16385" y="1250"/>
                    <a:pt x="15528" y="416"/>
                    <a:pt x="14462" y="115"/>
                  </a:cubicBezTo>
                  <a:cubicBezTo>
                    <a:pt x="14199" y="39"/>
                    <a:pt x="13922" y="1"/>
                    <a:pt x="136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14"/>
            <p:cNvSpPr/>
            <p:nvPr/>
          </p:nvSpPr>
          <p:spPr>
            <a:xfrm flipH="1">
              <a:off x="-309258" y="3992163"/>
              <a:ext cx="1535806" cy="952847"/>
            </a:xfrm>
            <a:custGeom>
              <a:rect b="b" l="l" r="r" t="t"/>
              <a:pathLst>
                <a:path extrusionOk="0" h="8987" w="14486">
                  <a:moveTo>
                    <a:pt x="11213" y="0"/>
                  </a:moveTo>
                  <a:cubicBezTo>
                    <a:pt x="10541" y="0"/>
                    <a:pt x="9861" y="265"/>
                    <a:pt x="9433" y="795"/>
                  </a:cubicBezTo>
                  <a:cubicBezTo>
                    <a:pt x="8886" y="1479"/>
                    <a:pt x="8675" y="2769"/>
                    <a:pt x="9309" y="3407"/>
                  </a:cubicBezTo>
                  <a:lnTo>
                    <a:pt x="9309" y="3407"/>
                  </a:lnTo>
                  <a:cubicBezTo>
                    <a:pt x="9047" y="3162"/>
                    <a:pt x="8694" y="3024"/>
                    <a:pt x="8347" y="3024"/>
                  </a:cubicBezTo>
                  <a:cubicBezTo>
                    <a:pt x="8170" y="3024"/>
                    <a:pt x="7994" y="3060"/>
                    <a:pt x="7834" y="3136"/>
                  </a:cubicBezTo>
                  <a:cubicBezTo>
                    <a:pt x="7440" y="3275"/>
                    <a:pt x="7162" y="3669"/>
                    <a:pt x="7069" y="4063"/>
                  </a:cubicBezTo>
                  <a:cubicBezTo>
                    <a:pt x="7069" y="3437"/>
                    <a:pt x="6745" y="2812"/>
                    <a:pt x="6212" y="2464"/>
                  </a:cubicBezTo>
                  <a:cubicBezTo>
                    <a:pt x="5925" y="2279"/>
                    <a:pt x="5583" y="2190"/>
                    <a:pt x="5241" y="2190"/>
                  </a:cubicBezTo>
                  <a:cubicBezTo>
                    <a:pt x="4810" y="2190"/>
                    <a:pt x="4379" y="2332"/>
                    <a:pt x="4056" y="2603"/>
                  </a:cubicBezTo>
                  <a:cubicBezTo>
                    <a:pt x="3454" y="3090"/>
                    <a:pt x="3292" y="4017"/>
                    <a:pt x="3570" y="4735"/>
                  </a:cubicBezTo>
                  <a:cubicBezTo>
                    <a:pt x="3315" y="4086"/>
                    <a:pt x="2828" y="3507"/>
                    <a:pt x="2179" y="3252"/>
                  </a:cubicBezTo>
                  <a:cubicBezTo>
                    <a:pt x="1983" y="3175"/>
                    <a:pt x="1769" y="3136"/>
                    <a:pt x="1556" y="3136"/>
                  </a:cubicBezTo>
                  <a:cubicBezTo>
                    <a:pt x="1067" y="3136"/>
                    <a:pt x="584" y="3342"/>
                    <a:pt x="325" y="3762"/>
                  </a:cubicBezTo>
                  <a:cubicBezTo>
                    <a:pt x="1" y="4272"/>
                    <a:pt x="70" y="4921"/>
                    <a:pt x="279" y="5500"/>
                  </a:cubicBezTo>
                  <a:cubicBezTo>
                    <a:pt x="673" y="6659"/>
                    <a:pt x="1600" y="7609"/>
                    <a:pt x="2712" y="8096"/>
                  </a:cubicBezTo>
                  <a:cubicBezTo>
                    <a:pt x="2573" y="8327"/>
                    <a:pt x="2411" y="8559"/>
                    <a:pt x="2666" y="8721"/>
                  </a:cubicBezTo>
                  <a:cubicBezTo>
                    <a:pt x="2898" y="8860"/>
                    <a:pt x="3199" y="8907"/>
                    <a:pt x="3477" y="8907"/>
                  </a:cubicBezTo>
                  <a:cubicBezTo>
                    <a:pt x="4314" y="8960"/>
                    <a:pt x="5155" y="8986"/>
                    <a:pt x="5995" y="8986"/>
                  </a:cubicBezTo>
                  <a:cubicBezTo>
                    <a:pt x="7341" y="8986"/>
                    <a:pt x="8685" y="8919"/>
                    <a:pt x="10013" y="8791"/>
                  </a:cubicBezTo>
                  <a:cubicBezTo>
                    <a:pt x="11287" y="8652"/>
                    <a:pt x="12631" y="8397"/>
                    <a:pt x="13512" y="7470"/>
                  </a:cubicBezTo>
                  <a:cubicBezTo>
                    <a:pt x="14254" y="6682"/>
                    <a:pt x="14485" y="5546"/>
                    <a:pt x="14485" y="4457"/>
                  </a:cubicBezTo>
                  <a:cubicBezTo>
                    <a:pt x="14485" y="3553"/>
                    <a:pt x="14323" y="2626"/>
                    <a:pt x="13906" y="1815"/>
                  </a:cubicBezTo>
                  <a:cubicBezTo>
                    <a:pt x="13489" y="1027"/>
                    <a:pt x="12794" y="332"/>
                    <a:pt x="11913" y="100"/>
                  </a:cubicBezTo>
                  <a:cubicBezTo>
                    <a:pt x="11688" y="33"/>
                    <a:pt x="11451" y="0"/>
                    <a:pt x="11213"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 name="Google Shape;159;p14"/>
          <p:cNvSpPr/>
          <p:nvPr/>
        </p:nvSpPr>
        <p:spPr>
          <a:xfrm flipH="1" rot="148456">
            <a:off x="-189514" y="976436"/>
            <a:ext cx="9539110" cy="580575"/>
          </a:xfrm>
          <a:custGeom>
            <a:rect b="b" l="l" r="r" t="t"/>
            <a:pathLst>
              <a:path extrusionOk="0" h="12108" w="103275">
                <a:moveTo>
                  <a:pt x="103091" y="0"/>
                </a:moveTo>
                <a:cubicBezTo>
                  <a:pt x="96474" y="6398"/>
                  <a:pt x="86756" y="8556"/>
                  <a:pt x="77501" y="8556"/>
                </a:cubicBezTo>
                <a:cubicBezTo>
                  <a:pt x="77328" y="8556"/>
                  <a:pt x="77155" y="8555"/>
                  <a:pt x="76982" y="8554"/>
                </a:cubicBezTo>
                <a:cubicBezTo>
                  <a:pt x="67594" y="8493"/>
                  <a:pt x="58307" y="6538"/>
                  <a:pt x="48898" y="6212"/>
                </a:cubicBezTo>
                <a:cubicBezTo>
                  <a:pt x="47495" y="6164"/>
                  <a:pt x="46090" y="6153"/>
                  <a:pt x="44685" y="6153"/>
                </a:cubicBezTo>
                <a:cubicBezTo>
                  <a:pt x="43635" y="6153"/>
                  <a:pt x="42584" y="6159"/>
                  <a:pt x="41534" y="6159"/>
                </a:cubicBezTo>
                <a:cubicBezTo>
                  <a:pt x="38630" y="6159"/>
                  <a:pt x="35731" y="6115"/>
                  <a:pt x="32850" y="5784"/>
                </a:cubicBezTo>
                <a:cubicBezTo>
                  <a:pt x="27311" y="5132"/>
                  <a:pt x="21934" y="3442"/>
                  <a:pt x="16435" y="2485"/>
                </a:cubicBezTo>
                <a:cubicBezTo>
                  <a:pt x="14172" y="2099"/>
                  <a:pt x="11846" y="1848"/>
                  <a:pt x="9540" y="1848"/>
                </a:cubicBezTo>
                <a:cubicBezTo>
                  <a:pt x="6243" y="1848"/>
                  <a:pt x="2984" y="2361"/>
                  <a:pt x="0" y="3727"/>
                </a:cubicBezTo>
                <a:cubicBezTo>
                  <a:pt x="326" y="5173"/>
                  <a:pt x="591" y="6660"/>
                  <a:pt x="917" y="8106"/>
                </a:cubicBezTo>
                <a:cubicBezTo>
                  <a:pt x="3209" y="4916"/>
                  <a:pt x="7255" y="3644"/>
                  <a:pt x="11276" y="3644"/>
                </a:cubicBezTo>
                <a:cubicBezTo>
                  <a:pt x="12365" y="3644"/>
                  <a:pt x="13451" y="3737"/>
                  <a:pt x="14501" y="3910"/>
                </a:cubicBezTo>
                <a:cubicBezTo>
                  <a:pt x="19429" y="4725"/>
                  <a:pt x="24032" y="6904"/>
                  <a:pt x="28960" y="7821"/>
                </a:cubicBezTo>
                <a:cubicBezTo>
                  <a:pt x="31310" y="8254"/>
                  <a:pt x="33684" y="8388"/>
                  <a:pt x="36069" y="8388"/>
                </a:cubicBezTo>
                <a:cubicBezTo>
                  <a:pt x="39940" y="8388"/>
                  <a:pt x="43841" y="8035"/>
                  <a:pt x="47719" y="8035"/>
                </a:cubicBezTo>
                <a:cubicBezTo>
                  <a:pt x="48078" y="8035"/>
                  <a:pt x="48437" y="8038"/>
                  <a:pt x="48796" y="8045"/>
                </a:cubicBezTo>
                <a:cubicBezTo>
                  <a:pt x="58246" y="8228"/>
                  <a:pt x="67451" y="10937"/>
                  <a:pt x="76860" y="11812"/>
                </a:cubicBezTo>
                <a:cubicBezTo>
                  <a:pt x="78807" y="11998"/>
                  <a:pt x="80784" y="12107"/>
                  <a:pt x="82756" y="12107"/>
                </a:cubicBezTo>
                <a:cubicBezTo>
                  <a:pt x="90318" y="12107"/>
                  <a:pt x="97815" y="10497"/>
                  <a:pt x="103274" y="5377"/>
                </a:cubicBezTo>
                <a:cubicBezTo>
                  <a:pt x="103193" y="3585"/>
                  <a:pt x="103172" y="1792"/>
                  <a:pt x="103091" y="0"/>
                </a:cubicBezTo>
                <a:close/>
              </a:path>
            </a:pathLst>
          </a:custGeom>
          <a:solidFill>
            <a:srgbClr val="000000">
              <a:alpha val="6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14"/>
          <p:cNvSpPr/>
          <p:nvPr/>
        </p:nvSpPr>
        <p:spPr>
          <a:xfrm>
            <a:off x="7039126" y="1506518"/>
            <a:ext cx="1091124" cy="394178"/>
          </a:xfrm>
          <a:custGeom>
            <a:rect b="b" l="l" r="r" t="t"/>
            <a:pathLst>
              <a:path extrusionOk="0" h="8846" w="24488">
                <a:moveTo>
                  <a:pt x="13788" y="1"/>
                </a:moveTo>
                <a:cubicBezTo>
                  <a:pt x="12910" y="1"/>
                  <a:pt x="12032" y="423"/>
                  <a:pt x="11480" y="1106"/>
                </a:cubicBezTo>
                <a:cubicBezTo>
                  <a:pt x="10894" y="1757"/>
                  <a:pt x="10569" y="2635"/>
                  <a:pt x="10504" y="3513"/>
                </a:cubicBezTo>
                <a:cubicBezTo>
                  <a:pt x="10341" y="2602"/>
                  <a:pt x="9528" y="1789"/>
                  <a:pt x="8650" y="1562"/>
                </a:cubicBezTo>
                <a:cubicBezTo>
                  <a:pt x="8454" y="1511"/>
                  <a:pt x="8253" y="1486"/>
                  <a:pt x="8053" y="1486"/>
                </a:cubicBezTo>
                <a:cubicBezTo>
                  <a:pt x="7356" y="1486"/>
                  <a:pt x="6666" y="1787"/>
                  <a:pt x="6211" y="2342"/>
                </a:cubicBezTo>
                <a:cubicBezTo>
                  <a:pt x="5594" y="3025"/>
                  <a:pt x="5463" y="4066"/>
                  <a:pt x="5854" y="4879"/>
                </a:cubicBezTo>
                <a:cubicBezTo>
                  <a:pt x="5694" y="4825"/>
                  <a:pt x="5530" y="4801"/>
                  <a:pt x="5368" y="4801"/>
                </a:cubicBezTo>
                <a:cubicBezTo>
                  <a:pt x="4837" y="4801"/>
                  <a:pt x="4316" y="5065"/>
                  <a:pt x="3968" y="5464"/>
                </a:cubicBezTo>
                <a:cubicBezTo>
                  <a:pt x="3480" y="5984"/>
                  <a:pt x="3350" y="6797"/>
                  <a:pt x="3642" y="7415"/>
                </a:cubicBezTo>
                <a:lnTo>
                  <a:pt x="0" y="8846"/>
                </a:lnTo>
                <a:lnTo>
                  <a:pt x="24487" y="8846"/>
                </a:lnTo>
                <a:lnTo>
                  <a:pt x="18049" y="7448"/>
                </a:lnTo>
                <a:cubicBezTo>
                  <a:pt x="18634" y="7025"/>
                  <a:pt x="18927" y="6342"/>
                  <a:pt x="18862" y="5627"/>
                </a:cubicBezTo>
                <a:cubicBezTo>
                  <a:pt x="18796" y="4911"/>
                  <a:pt x="18276" y="4228"/>
                  <a:pt x="17593" y="4033"/>
                </a:cubicBezTo>
                <a:cubicBezTo>
                  <a:pt x="17471" y="4005"/>
                  <a:pt x="17345" y="3992"/>
                  <a:pt x="17220" y="3992"/>
                </a:cubicBezTo>
                <a:cubicBezTo>
                  <a:pt x="16614" y="3992"/>
                  <a:pt x="16015" y="4307"/>
                  <a:pt x="15772" y="4846"/>
                </a:cubicBezTo>
                <a:cubicBezTo>
                  <a:pt x="15967" y="4261"/>
                  <a:pt x="16227" y="3708"/>
                  <a:pt x="16292" y="3090"/>
                </a:cubicBezTo>
                <a:cubicBezTo>
                  <a:pt x="16358" y="2440"/>
                  <a:pt x="16292" y="1789"/>
                  <a:pt x="16000" y="1236"/>
                </a:cubicBezTo>
                <a:cubicBezTo>
                  <a:pt x="15545" y="456"/>
                  <a:pt x="14666" y="1"/>
                  <a:pt x="13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14"/>
          <p:cNvSpPr/>
          <p:nvPr/>
        </p:nvSpPr>
        <p:spPr>
          <a:xfrm>
            <a:off x="7953280" y="300401"/>
            <a:ext cx="1727774" cy="478196"/>
          </a:xfrm>
          <a:custGeom>
            <a:rect b="b" l="l" r="r" t="t"/>
            <a:pathLst>
              <a:path extrusionOk="0" h="8012" w="28947">
                <a:moveTo>
                  <a:pt x="14537" y="0"/>
                </a:moveTo>
                <a:cubicBezTo>
                  <a:pt x="14052" y="0"/>
                  <a:pt x="13573" y="124"/>
                  <a:pt x="13164" y="387"/>
                </a:cubicBezTo>
                <a:cubicBezTo>
                  <a:pt x="12191" y="1036"/>
                  <a:pt x="11820" y="2473"/>
                  <a:pt x="12469" y="3446"/>
                </a:cubicBezTo>
                <a:cubicBezTo>
                  <a:pt x="11675" y="2858"/>
                  <a:pt x="10769" y="2608"/>
                  <a:pt x="9835" y="2608"/>
                </a:cubicBezTo>
                <a:cubicBezTo>
                  <a:pt x="9078" y="2608"/>
                  <a:pt x="8303" y="2772"/>
                  <a:pt x="7556" y="3052"/>
                </a:cubicBezTo>
                <a:cubicBezTo>
                  <a:pt x="6884" y="3307"/>
                  <a:pt x="6235" y="3725"/>
                  <a:pt x="5864" y="4327"/>
                </a:cubicBezTo>
                <a:cubicBezTo>
                  <a:pt x="5493" y="4953"/>
                  <a:pt x="5424" y="5810"/>
                  <a:pt x="5864" y="6390"/>
                </a:cubicBezTo>
                <a:cubicBezTo>
                  <a:pt x="5221" y="5991"/>
                  <a:pt x="4466" y="5796"/>
                  <a:pt x="3714" y="5796"/>
                </a:cubicBezTo>
                <a:cubicBezTo>
                  <a:pt x="3328" y="5796"/>
                  <a:pt x="2942" y="5847"/>
                  <a:pt x="2573" y="5949"/>
                </a:cubicBezTo>
                <a:cubicBezTo>
                  <a:pt x="1484" y="6274"/>
                  <a:pt x="534" y="7015"/>
                  <a:pt x="1" y="8012"/>
                </a:cubicBezTo>
                <a:lnTo>
                  <a:pt x="28946" y="8012"/>
                </a:lnTo>
                <a:cubicBezTo>
                  <a:pt x="27950" y="6992"/>
                  <a:pt x="26907" y="5949"/>
                  <a:pt x="25609" y="5347"/>
                </a:cubicBezTo>
                <a:cubicBezTo>
                  <a:pt x="25021" y="5063"/>
                  <a:pt x="24324" y="4913"/>
                  <a:pt x="23632" y="4913"/>
                </a:cubicBezTo>
                <a:cubicBezTo>
                  <a:pt x="22796" y="4913"/>
                  <a:pt x="21966" y="5133"/>
                  <a:pt x="21345" y="5602"/>
                </a:cubicBezTo>
                <a:cubicBezTo>
                  <a:pt x="21484" y="4675"/>
                  <a:pt x="20974" y="3701"/>
                  <a:pt x="20140" y="3307"/>
                </a:cubicBezTo>
                <a:cubicBezTo>
                  <a:pt x="19850" y="3171"/>
                  <a:pt x="19524" y="3104"/>
                  <a:pt x="19196" y="3104"/>
                </a:cubicBezTo>
                <a:cubicBezTo>
                  <a:pt x="18578" y="3104"/>
                  <a:pt x="17953" y="3340"/>
                  <a:pt x="17544" y="3794"/>
                </a:cubicBezTo>
                <a:cubicBezTo>
                  <a:pt x="17683" y="2635"/>
                  <a:pt x="17289" y="1407"/>
                  <a:pt x="16409" y="665"/>
                </a:cubicBezTo>
                <a:cubicBezTo>
                  <a:pt x="15885" y="236"/>
                  <a:pt x="15205" y="0"/>
                  <a:pt x="1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14"/>
          <p:cNvSpPr/>
          <p:nvPr/>
        </p:nvSpPr>
        <p:spPr>
          <a:xfrm>
            <a:off x="-306525" y="1515302"/>
            <a:ext cx="1635934" cy="412339"/>
          </a:xfrm>
          <a:custGeom>
            <a:rect b="b" l="l" r="r" t="t"/>
            <a:pathLst>
              <a:path extrusionOk="0" h="9615" w="38147">
                <a:moveTo>
                  <a:pt x="19344" y="1"/>
                </a:moveTo>
                <a:cubicBezTo>
                  <a:pt x="18349" y="1"/>
                  <a:pt x="17388" y="683"/>
                  <a:pt x="16941" y="1596"/>
                </a:cubicBezTo>
                <a:cubicBezTo>
                  <a:pt x="16570" y="2361"/>
                  <a:pt x="16524" y="3334"/>
                  <a:pt x="16686" y="4238"/>
                </a:cubicBezTo>
                <a:cubicBezTo>
                  <a:pt x="16408" y="3635"/>
                  <a:pt x="15968" y="3149"/>
                  <a:pt x="15389" y="2871"/>
                </a:cubicBezTo>
                <a:cubicBezTo>
                  <a:pt x="15069" y="2723"/>
                  <a:pt x="14715" y="2651"/>
                  <a:pt x="14361" y="2651"/>
                </a:cubicBezTo>
                <a:cubicBezTo>
                  <a:pt x="13713" y="2651"/>
                  <a:pt x="13065" y="2893"/>
                  <a:pt x="12631" y="3357"/>
                </a:cubicBezTo>
                <a:cubicBezTo>
                  <a:pt x="12005" y="4029"/>
                  <a:pt x="11889" y="5142"/>
                  <a:pt x="12376" y="5930"/>
                </a:cubicBezTo>
                <a:cubicBezTo>
                  <a:pt x="12081" y="5568"/>
                  <a:pt x="11616" y="5439"/>
                  <a:pt x="11119" y="5439"/>
                </a:cubicBezTo>
                <a:cubicBezTo>
                  <a:pt x="10757" y="5439"/>
                  <a:pt x="10377" y="5508"/>
                  <a:pt x="10035" y="5605"/>
                </a:cubicBezTo>
                <a:cubicBezTo>
                  <a:pt x="9154" y="5837"/>
                  <a:pt x="8691" y="6764"/>
                  <a:pt x="8691" y="7691"/>
                </a:cubicBezTo>
                <a:cubicBezTo>
                  <a:pt x="7864" y="7378"/>
                  <a:pt x="6980" y="7231"/>
                  <a:pt x="6086" y="7231"/>
                </a:cubicBezTo>
                <a:cubicBezTo>
                  <a:pt x="3873" y="7231"/>
                  <a:pt x="1601" y="8129"/>
                  <a:pt x="0" y="9615"/>
                </a:cubicBezTo>
                <a:lnTo>
                  <a:pt x="38147" y="9615"/>
                </a:lnTo>
                <a:cubicBezTo>
                  <a:pt x="36988" y="8479"/>
                  <a:pt x="35829" y="7343"/>
                  <a:pt x="34485" y="6440"/>
                </a:cubicBezTo>
                <a:cubicBezTo>
                  <a:pt x="33118" y="5559"/>
                  <a:pt x="31565" y="4910"/>
                  <a:pt x="29943" y="4864"/>
                </a:cubicBezTo>
                <a:cubicBezTo>
                  <a:pt x="29895" y="4862"/>
                  <a:pt x="29847" y="4862"/>
                  <a:pt x="29798" y="4862"/>
                </a:cubicBezTo>
                <a:cubicBezTo>
                  <a:pt x="28217" y="4862"/>
                  <a:pt x="26530" y="5597"/>
                  <a:pt x="25562" y="6834"/>
                </a:cubicBezTo>
                <a:cubicBezTo>
                  <a:pt x="25586" y="6301"/>
                  <a:pt x="25632" y="5768"/>
                  <a:pt x="25539" y="5234"/>
                </a:cubicBezTo>
                <a:cubicBezTo>
                  <a:pt x="25447" y="4725"/>
                  <a:pt x="25168" y="4215"/>
                  <a:pt x="24728" y="3913"/>
                </a:cubicBezTo>
                <a:cubicBezTo>
                  <a:pt x="24476" y="3745"/>
                  <a:pt x="24176" y="3668"/>
                  <a:pt x="23872" y="3668"/>
                </a:cubicBezTo>
                <a:cubicBezTo>
                  <a:pt x="23505" y="3668"/>
                  <a:pt x="23132" y="3780"/>
                  <a:pt x="22828" y="3983"/>
                </a:cubicBezTo>
                <a:cubicBezTo>
                  <a:pt x="22272" y="4377"/>
                  <a:pt x="22086" y="4980"/>
                  <a:pt x="21947" y="5652"/>
                </a:cubicBezTo>
                <a:cubicBezTo>
                  <a:pt x="22063" y="4539"/>
                  <a:pt x="22202" y="3427"/>
                  <a:pt x="21924" y="2338"/>
                </a:cubicBezTo>
                <a:cubicBezTo>
                  <a:pt x="21646" y="1272"/>
                  <a:pt x="20858" y="252"/>
                  <a:pt x="19769" y="43"/>
                </a:cubicBezTo>
                <a:cubicBezTo>
                  <a:pt x="19627" y="14"/>
                  <a:pt x="19485" y="1"/>
                  <a:pt x="19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14"/>
          <p:cNvSpPr/>
          <p:nvPr/>
        </p:nvSpPr>
        <p:spPr>
          <a:xfrm>
            <a:off x="1558312" y="511691"/>
            <a:ext cx="1091120" cy="467106"/>
          </a:xfrm>
          <a:custGeom>
            <a:rect b="b" l="l" r="r" t="t"/>
            <a:pathLst>
              <a:path extrusionOk="0" h="9690" w="22635">
                <a:moveTo>
                  <a:pt x="8401" y="0"/>
                </a:moveTo>
                <a:cubicBezTo>
                  <a:pt x="7251" y="0"/>
                  <a:pt x="6096" y="503"/>
                  <a:pt x="5366" y="1397"/>
                </a:cubicBezTo>
                <a:cubicBezTo>
                  <a:pt x="4358" y="2600"/>
                  <a:pt x="4228" y="4487"/>
                  <a:pt x="5074" y="5852"/>
                </a:cubicBezTo>
                <a:cubicBezTo>
                  <a:pt x="4841" y="5745"/>
                  <a:pt x="4598" y="5697"/>
                  <a:pt x="4351" y="5697"/>
                </a:cubicBezTo>
                <a:cubicBezTo>
                  <a:pt x="4150" y="5697"/>
                  <a:pt x="3945" y="5729"/>
                  <a:pt x="3740" y="5787"/>
                </a:cubicBezTo>
                <a:cubicBezTo>
                  <a:pt x="3285" y="5885"/>
                  <a:pt x="2895" y="6210"/>
                  <a:pt x="2732" y="6665"/>
                </a:cubicBezTo>
                <a:cubicBezTo>
                  <a:pt x="2602" y="7088"/>
                  <a:pt x="2700" y="7608"/>
                  <a:pt x="3025" y="7934"/>
                </a:cubicBezTo>
                <a:cubicBezTo>
                  <a:pt x="1952" y="8096"/>
                  <a:pt x="651" y="8812"/>
                  <a:pt x="1" y="9690"/>
                </a:cubicBezTo>
                <a:lnTo>
                  <a:pt x="22634" y="9690"/>
                </a:lnTo>
                <a:cubicBezTo>
                  <a:pt x="21236" y="9202"/>
                  <a:pt x="19870" y="8584"/>
                  <a:pt x="18472" y="8096"/>
                </a:cubicBezTo>
                <a:cubicBezTo>
                  <a:pt x="19025" y="7738"/>
                  <a:pt x="19155" y="6926"/>
                  <a:pt x="18862" y="6373"/>
                </a:cubicBezTo>
                <a:cubicBezTo>
                  <a:pt x="18553" y="5848"/>
                  <a:pt x="17951" y="5557"/>
                  <a:pt x="17362" y="5557"/>
                </a:cubicBezTo>
                <a:cubicBezTo>
                  <a:pt x="17331" y="5557"/>
                  <a:pt x="17300" y="5558"/>
                  <a:pt x="17268" y="5560"/>
                </a:cubicBezTo>
                <a:cubicBezTo>
                  <a:pt x="16618" y="5592"/>
                  <a:pt x="16033" y="5917"/>
                  <a:pt x="15577" y="6373"/>
                </a:cubicBezTo>
                <a:cubicBezTo>
                  <a:pt x="15903" y="5657"/>
                  <a:pt x="16163" y="5039"/>
                  <a:pt x="16130" y="4259"/>
                </a:cubicBezTo>
                <a:cubicBezTo>
                  <a:pt x="16098" y="3478"/>
                  <a:pt x="15610" y="2665"/>
                  <a:pt x="14862" y="2503"/>
                </a:cubicBezTo>
                <a:cubicBezTo>
                  <a:pt x="14756" y="2475"/>
                  <a:pt x="14648" y="2462"/>
                  <a:pt x="14538" y="2462"/>
                </a:cubicBezTo>
                <a:cubicBezTo>
                  <a:pt x="14141" y="2462"/>
                  <a:pt x="13730" y="2631"/>
                  <a:pt x="13399" y="2861"/>
                </a:cubicBezTo>
                <a:cubicBezTo>
                  <a:pt x="12976" y="3186"/>
                  <a:pt x="12651" y="3609"/>
                  <a:pt x="12358" y="4031"/>
                </a:cubicBezTo>
                <a:cubicBezTo>
                  <a:pt x="12391" y="2438"/>
                  <a:pt x="11187" y="779"/>
                  <a:pt x="9691" y="226"/>
                </a:cubicBezTo>
                <a:cubicBezTo>
                  <a:pt x="9278" y="74"/>
                  <a:pt x="8840" y="0"/>
                  <a:pt x="8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1_1">
    <p:spTree>
      <p:nvGrpSpPr>
        <p:cNvPr id="164" name="Shape 164"/>
        <p:cNvGrpSpPr/>
        <p:nvPr/>
      </p:nvGrpSpPr>
      <p:grpSpPr>
        <a:xfrm>
          <a:off x="0" y="0"/>
          <a:ext cx="0" cy="0"/>
          <a:chOff x="0" y="0"/>
          <a:chExt cx="0" cy="0"/>
        </a:xfrm>
      </p:grpSpPr>
      <p:sp>
        <p:nvSpPr>
          <p:cNvPr id="165" name="Google Shape;165;p15"/>
          <p:cNvSpPr txBox="1"/>
          <p:nvPr>
            <p:ph type="title"/>
          </p:nvPr>
        </p:nvSpPr>
        <p:spPr>
          <a:xfrm>
            <a:off x="5241075" y="2338500"/>
            <a:ext cx="3189600" cy="1366800"/>
          </a:xfrm>
          <a:prstGeom prst="rect">
            <a:avLst/>
          </a:prstGeom>
        </p:spPr>
        <p:txBody>
          <a:bodyPr anchorCtr="0" anchor="ctr" bIns="91425" lIns="91425" spcFirstLastPara="1" rIns="91425" wrap="square" tIns="91425">
            <a:noAutofit/>
          </a:bodyPr>
          <a:lstStyle>
            <a:lvl1pPr lvl="0" rtl="0" algn="ctr">
              <a:lnSpc>
                <a:spcPct val="90000"/>
              </a:lnSpc>
              <a:spcBef>
                <a:spcPts val="0"/>
              </a:spcBef>
              <a:spcAft>
                <a:spcPts val="0"/>
              </a:spcAft>
              <a:buSzPts val="4500"/>
              <a:buNone/>
              <a:defRPr sz="4500"/>
            </a:lvl1pPr>
            <a:lvl2pPr lvl="1" rtl="0" algn="ctr">
              <a:lnSpc>
                <a:spcPct val="90000"/>
              </a:lnSpc>
              <a:spcBef>
                <a:spcPts val="0"/>
              </a:spcBef>
              <a:spcAft>
                <a:spcPts val="0"/>
              </a:spcAft>
              <a:buSzPts val="4500"/>
              <a:buNone/>
              <a:defRPr sz="4500"/>
            </a:lvl2pPr>
            <a:lvl3pPr lvl="2" rtl="0" algn="ctr">
              <a:lnSpc>
                <a:spcPct val="90000"/>
              </a:lnSpc>
              <a:spcBef>
                <a:spcPts val="0"/>
              </a:spcBef>
              <a:spcAft>
                <a:spcPts val="0"/>
              </a:spcAft>
              <a:buSzPts val="4500"/>
              <a:buNone/>
              <a:defRPr sz="4500"/>
            </a:lvl3pPr>
            <a:lvl4pPr lvl="3" rtl="0" algn="ctr">
              <a:lnSpc>
                <a:spcPct val="90000"/>
              </a:lnSpc>
              <a:spcBef>
                <a:spcPts val="0"/>
              </a:spcBef>
              <a:spcAft>
                <a:spcPts val="0"/>
              </a:spcAft>
              <a:buSzPts val="4500"/>
              <a:buNone/>
              <a:defRPr sz="4500"/>
            </a:lvl4pPr>
            <a:lvl5pPr lvl="4" rtl="0" algn="ctr">
              <a:lnSpc>
                <a:spcPct val="90000"/>
              </a:lnSpc>
              <a:spcBef>
                <a:spcPts val="0"/>
              </a:spcBef>
              <a:spcAft>
                <a:spcPts val="0"/>
              </a:spcAft>
              <a:buSzPts val="4500"/>
              <a:buNone/>
              <a:defRPr sz="4500"/>
            </a:lvl5pPr>
            <a:lvl6pPr lvl="5" rtl="0" algn="ctr">
              <a:lnSpc>
                <a:spcPct val="90000"/>
              </a:lnSpc>
              <a:spcBef>
                <a:spcPts val="0"/>
              </a:spcBef>
              <a:spcAft>
                <a:spcPts val="0"/>
              </a:spcAft>
              <a:buSzPts val="4500"/>
              <a:buNone/>
              <a:defRPr sz="4500"/>
            </a:lvl6pPr>
            <a:lvl7pPr lvl="6" rtl="0" algn="ctr">
              <a:lnSpc>
                <a:spcPct val="90000"/>
              </a:lnSpc>
              <a:spcBef>
                <a:spcPts val="0"/>
              </a:spcBef>
              <a:spcAft>
                <a:spcPts val="0"/>
              </a:spcAft>
              <a:buSzPts val="4500"/>
              <a:buNone/>
              <a:defRPr sz="4500"/>
            </a:lvl7pPr>
            <a:lvl8pPr lvl="7" rtl="0" algn="ctr">
              <a:lnSpc>
                <a:spcPct val="90000"/>
              </a:lnSpc>
              <a:spcBef>
                <a:spcPts val="0"/>
              </a:spcBef>
              <a:spcAft>
                <a:spcPts val="0"/>
              </a:spcAft>
              <a:buSzPts val="4500"/>
              <a:buNone/>
              <a:defRPr sz="4500"/>
            </a:lvl8pPr>
            <a:lvl9pPr lvl="8" rtl="0" algn="ctr">
              <a:lnSpc>
                <a:spcPct val="90000"/>
              </a:lnSpc>
              <a:spcBef>
                <a:spcPts val="0"/>
              </a:spcBef>
              <a:spcAft>
                <a:spcPts val="0"/>
              </a:spcAft>
              <a:buSzPts val="4500"/>
              <a:buNone/>
              <a:defRPr sz="4500"/>
            </a:lvl9pPr>
          </a:lstStyle>
          <a:p/>
        </p:txBody>
      </p:sp>
      <p:sp>
        <p:nvSpPr>
          <p:cNvPr id="166" name="Google Shape;166;p15"/>
          <p:cNvSpPr txBox="1"/>
          <p:nvPr>
            <p:ph hasCustomPrompt="1" idx="2" type="title"/>
          </p:nvPr>
        </p:nvSpPr>
        <p:spPr>
          <a:xfrm>
            <a:off x="5241075" y="1139100"/>
            <a:ext cx="3189600" cy="823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4800"/>
              <a:buFont typeface="Raleway ExtraBold"/>
              <a:buNone/>
              <a:defRPr sz="4800">
                <a:latin typeface="Raleway ExtraBold"/>
                <a:ea typeface="Raleway ExtraBold"/>
                <a:cs typeface="Raleway ExtraBold"/>
                <a:sym typeface="Raleway ExtraBold"/>
              </a:defRPr>
            </a:lvl1pPr>
            <a:lvl2pPr lvl="1" rtl="0" algn="ctr">
              <a:spcBef>
                <a:spcPts val="0"/>
              </a:spcBef>
              <a:spcAft>
                <a:spcPts val="0"/>
              </a:spcAft>
              <a:buSzPts val="4800"/>
              <a:buFont typeface="Raleway ExtraBold"/>
              <a:buNone/>
              <a:defRPr sz="4800">
                <a:latin typeface="Raleway ExtraBold"/>
                <a:ea typeface="Raleway ExtraBold"/>
                <a:cs typeface="Raleway ExtraBold"/>
                <a:sym typeface="Raleway ExtraBold"/>
              </a:defRPr>
            </a:lvl2pPr>
            <a:lvl3pPr lvl="2" rtl="0" algn="ctr">
              <a:spcBef>
                <a:spcPts val="0"/>
              </a:spcBef>
              <a:spcAft>
                <a:spcPts val="0"/>
              </a:spcAft>
              <a:buSzPts val="4800"/>
              <a:buFont typeface="Raleway ExtraBold"/>
              <a:buNone/>
              <a:defRPr sz="4800">
                <a:latin typeface="Raleway ExtraBold"/>
                <a:ea typeface="Raleway ExtraBold"/>
                <a:cs typeface="Raleway ExtraBold"/>
                <a:sym typeface="Raleway ExtraBold"/>
              </a:defRPr>
            </a:lvl3pPr>
            <a:lvl4pPr lvl="3" rtl="0" algn="ctr">
              <a:spcBef>
                <a:spcPts val="0"/>
              </a:spcBef>
              <a:spcAft>
                <a:spcPts val="0"/>
              </a:spcAft>
              <a:buSzPts val="4800"/>
              <a:buFont typeface="Raleway ExtraBold"/>
              <a:buNone/>
              <a:defRPr sz="4800">
                <a:latin typeface="Raleway ExtraBold"/>
                <a:ea typeface="Raleway ExtraBold"/>
                <a:cs typeface="Raleway ExtraBold"/>
                <a:sym typeface="Raleway ExtraBold"/>
              </a:defRPr>
            </a:lvl4pPr>
            <a:lvl5pPr lvl="4" rtl="0" algn="ctr">
              <a:spcBef>
                <a:spcPts val="0"/>
              </a:spcBef>
              <a:spcAft>
                <a:spcPts val="0"/>
              </a:spcAft>
              <a:buSzPts val="4800"/>
              <a:buFont typeface="Raleway ExtraBold"/>
              <a:buNone/>
              <a:defRPr sz="4800">
                <a:latin typeface="Raleway ExtraBold"/>
                <a:ea typeface="Raleway ExtraBold"/>
                <a:cs typeface="Raleway ExtraBold"/>
                <a:sym typeface="Raleway ExtraBold"/>
              </a:defRPr>
            </a:lvl5pPr>
            <a:lvl6pPr lvl="5" rtl="0" algn="ctr">
              <a:spcBef>
                <a:spcPts val="0"/>
              </a:spcBef>
              <a:spcAft>
                <a:spcPts val="0"/>
              </a:spcAft>
              <a:buSzPts val="4800"/>
              <a:buFont typeface="Raleway ExtraBold"/>
              <a:buNone/>
              <a:defRPr sz="4800">
                <a:latin typeface="Raleway ExtraBold"/>
                <a:ea typeface="Raleway ExtraBold"/>
                <a:cs typeface="Raleway ExtraBold"/>
                <a:sym typeface="Raleway ExtraBold"/>
              </a:defRPr>
            </a:lvl6pPr>
            <a:lvl7pPr lvl="6" rtl="0" algn="ctr">
              <a:spcBef>
                <a:spcPts val="0"/>
              </a:spcBef>
              <a:spcAft>
                <a:spcPts val="0"/>
              </a:spcAft>
              <a:buSzPts val="4800"/>
              <a:buFont typeface="Raleway ExtraBold"/>
              <a:buNone/>
              <a:defRPr sz="4800">
                <a:latin typeface="Raleway ExtraBold"/>
                <a:ea typeface="Raleway ExtraBold"/>
                <a:cs typeface="Raleway ExtraBold"/>
                <a:sym typeface="Raleway ExtraBold"/>
              </a:defRPr>
            </a:lvl7pPr>
            <a:lvl8pPr lvl="7" rtl="0" algn="ctr">
              <a:spcBef>
                <a:spcPts val="0"/>
              </a:spcBef>
              <a:spcAft>
                <a:spcPts val="0"/>
              </a:spcAft>
              <a:buSzPts val="4800"/>
              <a:buFont typeface="Raleway ExtraBold"/>
              <a:buNone/>
              <a:defRPr sz="4800">
                <a:latin typeface="Raleway ExtraBold"/>
                <a:ea typeface="Raleway ExtraBold"/>
                <a:cs typeface="Raleway ExtraBold"/>
                <a:sym typeface="Raleway ExtraBold"/>
              </a:defRPr>
            </a:lvl8pPr>
            <a:lvl9pPr lvl="8" rtl="0" algn="ctr">
              <a:spcBef>
                <a:spcPts val="0"/>
              </a:spcBef>
              <a:spcAft>
                <a:spcPts val="0"/>
              </a:spcAft>
              <a:buSzPts val="4800"/>
              <a:buFont typeface="Raleway ExtraBold"/>
              <a:buNone/>
              <a:defRPr sz="4800">
                <a:latin typeface="Raleway ExtraBold"/>
                <a:ea typeface="Raleway ExtraBold"/>
                <a:cs typeface="Raleway ExtraBold"/>
                <a:sym typeface="Raleway ExtraBold"/>
              </a:defRPr>
            </a:lvl9pPr>
          </a:lstStyle>
          <a:p>
            <a:r>
              <a:t>xx%</a:t>
            </a:r>
          </a:p>
        </p:txBody>
      </p:sp>
      <p:sp>
        <p:nvSpPr>
          <p:cNvPr id="167" name="Google Shape;167;p15"/>
          <p:cNvSpPr txBox="1"/>
          <p:nvPr>
            <p:ph idx="1" type="subTitle"/>
          </p:nvPr>
        </p:nvSpPr>
        <p:spPr>
          <a:xfrm>
            <a:off x="5564925" y="3654975"/>
            <a:ext cx="2541900" cy="69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700"/>
              <a:buNone/>
              <a:defRPr sz="1700"/>
            </a:lvl1pPr>
            <a:lvl2pPr lvl="1" rtl="0" algn="ctr">
              <a:lnSpc>
                <a:spcPct val="100000"/>
              </a:lnSpc>
              <a:spcBef>
                <a:spcPts val="0"/>
              </a:spcBef>
              <a:spcAft>
                <a:spcPts val="0"/>
              </a:spcAft>
              <a:buSzPts val="1700"/>
              <a:buNone/>
              <a:defRPr sz="1700"/>
            </a:lvl2pPr>
            <a:lvl3pPr lvl="2" rtl="0" algn="ctr">
              <a:lnSpc>
                <a:spcPct val="100000"/>
              </a:lnSpc>
              <a:spcBef>
                <a:spcPts val="0"/>
              </a:spcBef>
              <a:spcAft>
                <a:spcPts val="0"/>
              </a:spcAft>
              <a:buSzPts val="1700"/>
              <a:buNone/>
              <a:defRPr sz="1700"/>
            </a:lvl3pPr>
            <a:lvl4pPr lvl="3" rtl="0" algn="ctr">
              <a:lnSpc>
                <a:spcPct val="100000"/>
              </a:lnSpc>
              <a:spcBef>
                <a:spcPts val="0"/>
              </a:spcBef>
              <a:spcAft>
                <a:spcPts val="0"/>
              </a:spcAft>
              <a:buSzPts val="1700"/>
              <a:buNone/>
              <a:defRPr sz="1700"/>
            </a:lvl4pPr>
            <a:lvl5pPr lvl="4" rtl="0" algn="ctr">
              <a:lnSpc>
                <a:spcPct val="100000"/>
              </a:lnSpc>
              <a:spcBef>
                <a:spcPts val="0"/>
              </a:spcBef>
              <a:spcAft>
                <a:spcPts val="0"/>
              </a:spcAft>
              <a:buSzPts val="1700"/>
              <a:buNone/>
              <a:defRPr sz="1700"/>
            </a:lvl5pPr>
            <a:lvl6pPr lvl="5" rtl="0" algn="ctr">
              <a:lnSpc>
                <a:spcPct val="100000"/>
              </a:lnSpc>
              <a:spcBef>
                <a:spcPts val="0"/>
              </a:spcBef>
              <a:spcAft>
                <a:spcPts val="0"/>
              </a:spcAft>
              <a:buSzPts val="1700"/>
              <a:buNone/>
              <a:defRPr sz="1700"/>
            </a:lvl6pPr>
            <a:lvl7pPr lvl="6" rtl="0" algn="ctr">
              <a:lnSpc>
                <a:spcPct val="100000"/>
              </a:lnSpc>
              <a:spcBef>
                <a:spcPts val="0"/>
              </a:spcBef>
              <a:spcAft>
                <a:spcPts val="0"/>
              </a:spcAft>
              <a:buSzPts val="1700"/>
              <a:buNone/>
              <a:defRPr sz="1700"/>
            </a:lvl7pPr>
            <a:lvl8pPr lvl="7" rtl="0" algn="ctr">
              <a:lnSpc>
                <a:spcPct val="100000"/>
              </a:lnSpc>
              <a:spcBef>
                <a:spcPts val="0"/>
              </a:spcBef>
              <a:spcAft>
                <a:spcPts val="0"/>
              </a:spcAft>
              <a:buSzPts val="1700"/>
              <a:buNone/>
              <a:defRPr sz="1700"/>
            </a:lvl8pPr>
            <a:lvl9pPr lvl="8" rtl="0" algn="ctr">
              <a:lnSpc>
                <a:spcPct val="100000"/>
              </a:lnSpc>
              <a:spcBef>
                <a:spcPts val="0"/>
              </a:spcBef>
              <a:spcAft>
                <a:spcPts val="0"/>
              </a:spcAft>
              <a:buSzPts val="1700"/>
              <a:buNone/>
              <a:defRPr sz="1700"/>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2">
    <p:spTree>
      <p:nvGrpSpPr>
        <p:cNvPr id="168" name="Shape 168"/>
        <p:cNvGrpSpPr/>
        <p:nvPr/>
      </p:nvGrpSpPr>
      <p:grpSpPr>
        <a:xfrm>
          <a:off x="0" y="0"/>
          <a:ext cx="0" cy="0"/>
          <a:chOff x="0" y="0"/>
          <a:chExt cx="0" cy="0"/>
        </a:xfrm>
      </p:grpSpPr>
      <p:sp>
        <p:nvSpPr>
          <p:cNvPr id="169" name="Google Shape;169;p16"/>
          <p:cNvSpPr txBox="1"/>
          <p:nvPr>
            <p:ph type="title"/>
          </p:nvPr>
        </p:nvSpPr>
        <p:spPr>
          <a:xfrm>
            <a:off x="713225" y="539525"/>
            <a:ext cx="7717500" cy="4782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70" name="Google Shape;170;p16"/>
          <p:cNvSpPr txBox="1"/>
          <p:nvPr>
            <p:ph idx="1" type="subTitle"/>
          </p:nvPr>
        </p:nvSpPr>
        <p:spPr>
          <a:xfrm>
            <a:off x="1744875" y="3789725"/>
            <a:ext cx="2282100" cy="597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71" name="Google Shape;171;p16"/>
          <p:cNvSpPr txBox="1"/>
          <p:nvPr>
            <p:ph idx="2" type="subTitle"/>
          </p:nvPr>
        </p:nvSpPr>
        <p:spPr>
          <a:xfrm>
            <a:off x="1744875" y="3408450"/>
            <a:ext cx="2282100" cy="381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1pPr>
            <a:lvl2pPr lvl="1"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2pPr>
            <a:lvl3pPr lvl="2"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3pPr>
            <a:lvl4pPr lvl="3"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4pPr>
            <a:lvl5pPr lvl="4"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5pPr>
            <a:lvl6pPr lvl="5"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6pPr>
            <a:lvl7pPr lvl="6"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7pPr>
            <a:lvl8pPr lvl="7"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8pPr>
            <a:lvl9pPr lvl="8"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9pPr>
          </a:lstStyle>
          <a:p/>
        </p:txBody>
      </p:sp>
      <p:sp>
        <p:nvSpPr>
          <p:cNvPr id="172" name="Google Shape;172;p16"/>
          <p:cNvSpPr txBox="1"/>
          <p:nvPr>
            <p:ph hasCustomPrompt="1" idx="3" type="title"/>
          </p:nvPr>
        </p:nvSpPr>
        <p:spPr>
          <a:xfrm>
            <a:off x="1744875" y="2542375"/>
            <a:ext cx="2282100" cy="8661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accent3"/>
              </a:buClr>
              <a:buSzPts val="5100"/>
              <a:buFont typeface="Raleway ExtraBold"/>
              <a:buNone/>
              <a:defRPr sz="5100">
                <a:solidFill>
                  <a:schemeClr val="accent3"/>
                </a:solidFill>
                <a:latin typeface="Raleway ExtraBold"/>
                <a:ea typeface="Raleway ExtraBold"/>
                <a:cs typeface="Raleway ExtraBold"/>
                <a:sym typeface="Raleway ExtraBold"/>
              </a:defRPr>
            </a:lvl1pPr>
            <a:lvl2pPr lvl="1" rtl="0" algn="ctr">
              <a:spcBef>
                <a:spcPts val="0"/>
              </a:spcBef>
              <a:spcAft>
                <a:spcPts val="0"/>
              </a:spcAft>
              <a:buClr>
                <a:schemeClr val="accent3"/>
              </a:buClr>
              <a:buSzPts val="5100"/>
              <a:buFont typeface="Raleway ExtraBold"/>
              <a:buNone/>
              <a:defRPr sz="5100">
                <a:solidFill>
                  <a:schemeClr val="accent3"/>
                </a:solidFill>
                <a:latin typeface="Raleway ExtraBold"/>
                <a:ea typeface="Raleway ExtraBold"/>
                <a:cs typeface="Raleway ExtraBold"/>
                <a:sym typeface="Raleway ExtraBold"/>
              </a:defRPr>
            </a:lvl2pPr>
            <a:lvl3pPr lvl="2" rtl="0" algn="ctr">
              <a:spcBef>
                <a:spcPts val="0"/>
              </a:spcBef>
              <a:spcAft>
                <a:spcPts val="0"/>
              </a:spcAft>
              <a:buClr>
                <a:schemeClr val="accent3"/>
              </a:buClr>
              <a:buSzPts val="5100"/>
              <a:buFont typeface="Raleway ExtraBold"/>
              <a:buNone/>
              <a:defRPr sz="5100">
                <a:solidFill>
                  <a:schemeClr val="accent3"/>
                </a:solidFill>
                <a:latin typeface="Raleway ExtraBold"/>
                <a:ea typeface="Raleway ExtraBold"/>
                <a:cs typeface="Raleway ExtraBold"/>
                <a:sym typeface="Raleway ExtraBold"/>
              </a:defRPr>
            </a:lvl3pPr>
            <a:lvl4pPr lvl="3" rtl="0" algn="ctr">
              <a:spcBef>
                <a:spcPts val="0"/>
              </a:spcBef>
              <a:spcAft>
                <a:spcPts val="0"/>
              </a:spcAft>
              <a:buClr>
                <a:schemeClr val="accent3"/>
              </a:buClr>
              <a:buSzPts val="5100"/>
              <a:buFont typeface="Raleway ExtraBold"/>
              <a:buNone/>
              <a:defRPr sz="5100">
                <a:solidFill>
                  <a:schemeClr val="accent3"/>
                </a:solidFill>
                <a:latin typeface="Raleway ExtraBold"/>
                <a:ea typeface="Raleway ExtraBold"/>
                <a:cs typeface="Raleway ExtraBold"/>
                <a:sym typeface="Raleway ExtraBold"/>
              </a:defRPr>
            </a:lvl4pPr>
            <a:lvl5pPr lvl="4" rtl="0" algn="ctr">
              <a:spcBef>
                <a:spcPts val="0"/>
              </a:spcBef>
              <a:spcAft>
                <a:spcPts val="0"/>
              </a:spcAft>
              <a:buClr>
                <a:schemeClr val="accent3"/>
              </a:buClr>
              <a:buSzPts val="5100"/>
              <a:buFont typeface="Raleway ExtraBold"/>
              <a:buNone/>
              <a:defRPr sz="5100">
                <a:solidFill>
                  <a:schemeClr val="accent3"/>
                </a:solidFill>
                <a:latin typeface="Raleway ExtraBold"/>
                <a:ea typeface="Raleway ExtraBold"/>
                <a:cs typeface="Raleway ExtraBold"/>
                <a:sym typeface="Raleway ExtraBold"/>
              </a:defRPr>
            </a:lvl5pPr>
            <a:lvl6pPr lvl="5" rtl="0" algn="ctr">
              <a:spcBef>
                <a:spcPts val="0"/>
              </a:spcBef>
              <a:spcAft>
                <a:spcPts val="0"/>
              </a:spcAft>
              <a:buClr>
                <a:schemeClr val="accent3"/>
              </a:buClr>
              <a:buSzPts val="5100"/>
              <a:buFont typeface="Raleway ExtraBold"/>
              <a:buNone/>
              <a:defRPr sz="5100">
                <a:solidFill>
                  <a:schemeClr val="accent3"/>
                </a:solidFill>
                <a:latin typeface="Raleway ExtraBold"/>
                <a:ea typeface="Raleway ExtraBold"/>
                <a:cs typeface="Raleway ExtraBold"/>
                <a:sym typeface="Raleway ExtraBold"/>
              </a:defRPr>
            </a:lvl6pPr>
            <a:lvl7pPr lvl="6" rtl="0" algn="ctr">
              <a:spcBef>
                <a:spcPts val="0"/>
              </a:spcBef>
              <a:spcAft>
                <a:spcPts val="0"/>
              </a:spcAft>
              <a:buClr>
                <a:schemeClr val="accent3"/>
              </a:buClr>
              <a:buSzPts val="5100"/>
              <a:buFont typeface="Raleway ExtraBold"/>
              <a:buNone/>
              <a:defRPr sz="5100">
                <a:solidFill>
                  <a:schemeClr val="accent3"/>
                </a:solidFill>
                <a:latin typeface="Raleway ExtraBold"/>
                <a:ea typeface="Raleway ExtraBold"/>
                <a:cs typeface="Raleway ExtraBold"/>
                <a:sym typeface="Raleway ExtraBold"/>
              </a:defRPr>
            </a:lvl7pPr>
            <a:lvl8pPr lvl="7" rtl="0" algn="ctr">
              <a:spcBef>
                <a:spcPts val="0"/>
              </a:spcBef>
              <a:spcAft>
                <a:spcPts val="0"/>
              </a:spcAft>
              <a:buClr>
                <a:schemeClr val="accent3"/>
              </a:buClr>
              <a:buSzPts val="5100"/>
              <a:buFont typeface="Raleway ExtraBold"/>
              <a:buNone/>
              <a:defRPr sz="5100">
                <a:solidFill>
                  <a:schemeClr val="accent3"/>
                </a:solidFill>
                <a:latin typeface="Raleway ExtraBold"/>
                <a:ea typeface="Raleway ExtraBold"/>
                <a:cs typeface="Raleway ExtraBold"/>
                <a:sym typeface="Raleway ExtraBold"/>
              </a:defRPr>
            </a:lvl8pPr>
            <a:lvl9pPr lvl="8" rtl="0" algn="ctr">
              <a:spcBef>
                <a:spcPts val="0"/>
              </a:spcBef>
              <a:spcAft>
                <a:spcPts val="0"/>
              </a:spcAft>
              <a:buClr>
                <a:schemeClr val="accent3"/>
              </a:buClr>
              <a:buSzPts val="5100"/>
              <a:buFont typeface="Raleway ExtraBold"/>
              <a:buNone/>
              <a:defRPr sz="5100">
                <a:solidFill>
                  <a:schemeClr val="accent3"/>
                </a:solidFill>
                <a:latin typeface="Raleway ExtraBold"/>
                <a:ea typeface="Raleway ExtraBold"/>
                <a:cs typeface="Raleway ExtraBold"/>
                <a:sym typeface="Raleway ExtraBold"/>
              </a:defRPr>
            </a:lvl9pPr>
          </a:lstStyle>
          <a:p>
            <a:r>
              <a:t>xx%</a:t>
            </a:r>
          </a:p>
        </p:txBody>
      </p:sp>
      <p:sp>
        <p:nvSpPr>
          <p:cNvPr id="173" name="Google Shape;173;p16"/>
          <p:cNvSpPr txBox="1"/>
          <p:nvPr>
            <p:ph idx="4" type="subTitle"/>
          </p:nvPr>
        </p:nvSpPr>
        <p:spPr>
          <a:xfrm>
            <a:off x="5117025" y="3789725"/>
            <a:ext cx="2282100" cy="597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74" name="Google Shape;174;p16"/>
          <p:cNvSpPr txBox="1"/>
          <p:nvPr>
            <p:ph idx="5" type="subTitle"/>
          </p:nvPr>
        </p:nvSpPr>
        <p:spPr>
          <a:xfrm>
            <a:off x="5117025" y="3408450"/>
            <a:ext cx="2282100" cy="381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1pPr>
            <a:lvl2pPr lvl="1"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2pPr>
            <a:lvl3pPr lvl="2"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3pPr>
            <a:lvl4pPr lvl="3"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4pPr>
            <a:lvl5pPr lvl="4"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5pPr>
            <a:lvl6pPr lvl="5"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6pPr>
            <a:lvl7pPr lvl="6"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7pPr>
            <a:lvl8pPr lvl="7"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8pPr>
            <a:lvl9pPr lvl="8"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9pPr>
          </a:lstStyle>
          <a:p/>
        </p:txBody>
      </p:sp>
      <p:sp>
        <p:nvSpPr>
          <p:cNvPr id="175" name="Google Shape;175;p16"/>
          <p:cNvSpPr txBox="1"/>
          <p:nvPr>
            <p:ph hasCustomPrompt="1" idx="6" type="title"/>
          </p:nvPr>
        </p:nvSpPr>
        <p:spPr>
          <a:xfrm>
            <a:off x="5117025" y="2542375"/>
            <a:ext cx="2282100" cy="8661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accent1"/>
              </a:buClr>
              <a:buSzPts val="5100"/>
              <a:buFont typeface="Raleway ExtraBold"/>
              <a:buNone/>
              <a:defRPr sz="5100">
                <a:solidFill>
                  <a:schemeClr val="accent1"/>
                </a:solidFill>
                <a:latin typeface="Raleway ExtraBold"/>
                <a:ea typeface="Raleway ExtraBold"/>
                <a:cs typeface="Raleway ExtraBold"/>
                <a:sym typeface="Raleway ExtraBold"/>
              </a:defRPr>
            </a:lvl1pPr>
            <a:lvl2pPr lvl="1" rtl="0" algn="ctr">
              <a:spcBef>
                <a:spcPts val="0"/>
              </a:spcBef>
              <a:spcAft>
                <a:spcPts val="0"/>
              </a:spcAft>
              <a:buClr>
                <a:schemeClr val="accent1"/>
              </a:buClr>
              <a:buSzPts val="5100"/>
              <a:buFont typeface="Raleway ExtraBold"/>
              <a:buNone/>
              <a:defRPr sz="5100">
                <a:solidFill>
                  <a:schemeClr val="accent1"/>
                </a:solidFill>
                <a:latin typeface="Raleway ExtraBold"/>
                <a:ea typeface="Raleway ExtraBold"/>
                <a:cs typeface="Raleway ExtraBold"/>
                <a:sym typeface="Raleway ExtraBold"/>
              </a:defRPr>
            </a:lvl2pPr>
            <a:lvl3pPr lvl="2" rtl="0" algn="ctr">
              <a:spcBef>
                <a:spcPts val="0"/>
              </a:spcBef>
              <a:spcAft>
                <a:spcPts val="0"/>
              </a:spcAft>
              <a:buClr>
                <a:schemeClr val="accent1"/>
              </a:buClr>
              <a:buSzPts val="5100"/>
              <a:buFont typeface="Raleway ExtraBold"/>
              <a:buNone/>
              <a:defRPr sz="5100">
                <a:solidFill>
                  <a:schemeClr val="accent1"/>
                </a:solidFill>
                <a:latin typeface="Raleway ExtraBold"/>
                <a:ea typeface="Raleway ExtraBold"/>
                <a:cs typeface="Raleway ExtraBold"/>
                <a:sym typeface="Raleway ExtraBold"/>
              </a:defRPr>
            </a:lvl3pPr>
            <a:lvl4pPr lvl="3" rtl="0" algn="ctr">
              <a:spcBef>
                <a:spcPts val="0"/>
              </a:spcBef>
              <a:spcAft>
                <a:spcPts val="0"/>
              </a:spcAft>
              <a:buClr>
                <a:schemeClr val="accent1"/>
              </a:buClr>
              <a:buSzPts val="5100"/>
              <a:buFont typeface="Raleway ExtraBold"/>
              <a:buNone/>
              <a:defRPr sz="5100">
                <a:solidFill>
                  <a:schemeClr val="accent1"/>
                </a:solidFill>
                <a:latin typeface="Raleway ExtraBold"/>
                <a:ea typeface="Raleway ExtraBold"/>
                <a:cs typeface="Raleway ExtraBold"/>
                <a:sym typeface="Raleway ExtraBold"/>
              </a:defRPr>
            </a:lvl4pPr>
            <a:lvl5pPr lvl="4" rtl="0" algn="ctr">
              <a:spcBef>
                <a:spcPts val="0"/>
              </a:spcBef>
              <a:spcAft>
                <a:spcPts val="0"/>
              </a:spcAft>
              <a:buClr>
                <a:schemeClr val="accent1"/>
              </a:buClr>
              <a:buSzPts val="5100"/>
              <a:buFont typeface="Raleway ExtraBold"/>
              <a:buNone/>
              <a:defRPr sz="5100">
                <a:solidFill>
                  <a:schemeClr val="accent1"/>
                </a:solidFill>
                <a:latin typeface="Raleway ExtraBold"/>
                <a:ea typeface="Raleway ExtraBold"/>
                <a:cs typeface="Raleway ExtraBold"/>
                <a:sym typeface="Raleway ExtraBold"/>
              </a:defRPr>
            </a:lvl5pPr>
            <a:lvl6pPr lvl="5" rtl="0" algn="ctr">
              <a:spcBef>
                <a:spcPts val="0"/>
              </a:spcBef>
              <a:spcAft>
                <a:spcPts val="0"/>
              </a:spcAft>
              <a:buClr>
                <a:schemeClr val="accent1"/>
              </a:buClr>
              <a:buSzPts val="5100"/>
              <a:buFont typeface="Raleway ExtraBold"/>
              <a:buNone/>
              <a:defRPr sz="5100">
                <a:solidFill>
                  <a:schemeClr val="accent1"/>
                </a:solidFill>
                <a:latin typeface="Raleway ExtraBold"/>
                <a:ea typeface="Raleway ExtraBold"/>
                <a:cs typeface="Raleway ExtraBold"/>
                <a:sym typeface="Raleway ExtraBold"/>
              </a:defRPr>
            </a:lvl6pPr>
            <a:lvl7pPr lvl="6" rtl="0" algn="ctr">
              <a:spcBef>
                <a:spcPts val="0"/>
              </a:spcBef>
              <a:spcAft>
                <a:spcPts val="0"/>
              </a:spcAft>
              <a:buClr>
                <a:schemeClr val="accent1"/>
              </a:buClr>
              <a:buSzPts val="5100"/>
              <a:buFont typeface="Raleway ExtraBold"/>
              <a:buNone/>
              <a:defRPr sz="5100">
                <a:solidFill>
                  <a:schemeClr val="accent1"/>
                </a:solidFill>
                <a:latin typeface="Raleway ExtraBold"/>
                <a:ea typeface="Raleway ExtraBold"/>
                <a:cs typeface="Raleway ExtraBold"/>
                <a:sym typeface="Raleway ExtraBold"/>
              </a:defRPr>
            </a:lvl7pPr>
            <a:lvl8pPr lvl="7" rtl="0" algn="ctr">
              <a:spcBef>
                <a:spcPts val="0"/>
              </a:spcBef>
              <a:spcAft>
                <a:spcPts val="0"/>
              </a:spcAft>
              <a:buClr>
                <a:schemeClr val="accent1"/>
              </a:buClr>
              <a:buSzPts val="5100"/>
              <a:buFont typeface="Raleway ExtraBold"/>
              <a:buNone/>
              <a:defRPr sz="5100">
                <a:solidFill>
                  <a:schemeClr val="accent1"/>
                </a:solidFill>
                <a:latin typeface="Raleway ExtraBold"/>
                <a:ea typeface="Raleway ExtraBold"/>
                <a:cs typeface="Raleway ExtraBold"/>
                <a:sym typeface="Raleway ExtraBold"/>
              </a:defRPr>
            </a:lvl8pPr>
            <a:lvl9pPr lvl="8" rtl="0" algn="ctr">
              <a:spcBef>
                <a:spcPts val="0"/>
              </a:spcBef>
              <a:spcAft>
                <a:spcPts val="0"/>
              </a:spcAft>
              <a:buClr>
                <a:schemeClr val="accent1"/>
              </a:buClr>
              <a:buSzPts val="5100"/>
              <a:buFont typeface="Raleway ExtraBold"/>
              <a:buNone/>
              <a:defRPr sz="5100">
                <a:solidFill>
                  <a:schemeClr val="accent1"/>
                </a:solidFill>
                <a:latin typeface="Raleway ExtraBold"/>
                <a:ea typeface="Raleway ExtraBold"/>
                <a:cs typeface="Raleway ExtraBold"/>
                <a:sym typeface="Raleway ExtraBold"/>
              </a:defRPr>
            </a:lvl9pPr>
          </a:lstStyle>
          <a:p>
            <a:r>
              <a:t>xx%</a:t>
            </a:r>
          </a:p>
        </p:txBody>
      </p:sp>
      <p:grpSp>
        <p:nvGrpSpPr>
          <p:cNvPr id="176" name="Google Shape;176;p16"/>
          <p:cNvGrpSpPr/>
          <p:nvPr/>
        </p:nvGrpSpPr>
        <p:grpSpPr>
          <a:xfrm>
            <a:off x="-48534" y="3789727"/>
            <a:ext cx="9359085" cy="1354131"/>
            <a:chOff x="-48534" y="3789727"/>
            <a:chExt cx="9359085" cy="1354131"/>
          </a:xfrm>
        </p:grpSpPr>
        <p:grpSp>
          <p:nvGrpSpPr>
            <p:cNvPr id="177" name="Google Shape;177;p16"/>
            <p:cNvGrpSpPr/>
            <p:nvPr/>
          </p:nvGrpSpPr>
          <p:grpSpPr>
            <a:xfrm>
              <a:off x="-48534" y="4849494"/>
              <a:ext cx="9192445" cy="294361"/>
              <a:chOff x="9147072" y="3746004"/>
              <a:chExt cx="4585218" cy="611087"/>
            </a:xfrm>
          </p:grpSpPr>
          <p:sp>
            <p:nvSpPr>
              <p:cNvPr id="178" name="Google Shape;178;p16"/>
              <p:cNvSpPr/>
              <p:nvPr/>
            </p:nvSpPr>
            <p:spPr>
              <a:xfrm>
                <a:off x="9147072" y="3746004"/>
                <a:ext cx="4585218" cy="611087"/>
              </a:xfrm>
              <a:custGeom>
                <a:rect b="b" l="l" r="r" t="t"/>
                <a:pathLst>
                  <a:path extrusionOk="0" h="54991" w="150372">
                    <a:moveTo>
                      <a:pt x="1" y="0"/>
                    </a:moveTo>
                    <a:lnTo>
                      <a:pt x="1" y="54991"/>
                    </a:lnTo>
                    <a:lnTo>
                      <a:pt x="150372" y="54991"/>
                    </a:lnTo>
                    <a:lnTo>
                      <a:pt x="15037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16"/>
              <p:cNvSpPr/>
              <p:nvPr/>
            </p:nvSpPr>
            <p:spPr>
              <a:xfrm>
                <a:off x="9147072" y="3746004"/>
                <a:ext cx="4585218" cy="335308"/>
              </a:xfrm>
              <a:custGeom>
                <a:rect b="b" l="l" r="r" t="t"/>
                <a:pathLst>
                  <a:path extrusionOk="0" h="54991" w="150372">
                    <a:moveTo>
                      <a:pt x="1" y="0"/>
                    </a:moveTo>
                    <a:lnTo>
                      <a:pt x="1" y="54991"/>
                    </a:lnTo>
                    <a:lnTo>
                      <a:pt x="150372" y="54991"/>
                    </a:lnTo>
                    <a:lnTo>
                      <a:pt x="150372" y="0"/>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 name="Google Shape;180;p16"/>
            <p:cNvSpPr/>
            <p:nvPr/>
          </p:nvSpPr>
          <p:spPr>
            <a:xfrm flipH="1">
              <a:off x="7855976" y="3789727"/>
              <a:ext cx="1454576" cy="1345439"/>
            </a:xfrm>
            <a:custGeom>
              <a:rect b="b" l="l" r="r" t="t"/>
              <a:pathLst>
                <a:path extrusionOk="0" h="22548" w="24377">
                  <a:moveTo>
                    <a:pt x="13972" y="0"/>
                  </a:moveTo>
                  <a:cubicBezTo>
                    <a:pt x="13917" y="0"/>
                    <a:pt x="13862" y="1"/>
                    <a:pt x="13807" y="3"/>
                  </a:cubicBezTo>
                  <a:cubicBezTo>
                    <a:pt x="11913" y="84"/>
                    <a:pt x="10141" y="1225"/>
                    <a:pt x="9001" y="2752"/>
                  </a:cubicBezTo>
                  <a:cubicBezTo>
                    <a:pt x="8023" y="4056"/>
                    <a:pt x="7677" y="5624"/>
                    <a:pt x="7371" y="7233"/>
                  </a:cubicBezTo>
                  <a:cubicBezTo>
                    <a:pt x="7473" y="5420"/>
                    <a:pt x="6109" y="3526"/>
                    <a:pt x="4255" y="3241"/>
                  </a:cubicBezTo>
                  <a:cubicBezTo>
                    <a:pt x="4104" y="3219"/>
                    <a:pt x="3951" y="3208"/>
                    <a:pt x="3800" y="3208"/>
                  </a:cubicBezTo>
                  <a:cubicBezTo>
                    <a:pt x="1857" y="3208"/>
                    <a:pt x="0" y="4964"/>
                    <a:pt x="19" y="6948"/>
                  </a:cubicBezTo>
                  <a:cubicBezTo>
                    <a:pt x="1058" y="8047"/>
                    <a:pt x="1710" y="8638"/>
                    <a:pt x="1710" y="10145"/>
                  </a:cubicBezTo>
                  <a:cubicBezTo>
                    <a:pt x="1730" y="14137"/>
                    <a:pt x="1669" y="18495"/>
                    <a:pt x="1669" y="22548"/>
                  </a:cubicBezTo>
                  <a:lnTo>
                    <a:pt x="22157" y="22548"/>
                  </a:lnTo>
                  <a:cubicBezTo>
                    <a:pt x="22320" y="22446"/>
                    <a:pt x="22483" y="22324"/>
                    <a:pt x="22646" y="22201"/>
                  </a:cubicBezTo>
                  <a:cubicBezTo>
                    <a:pt x="23664" y="21387"/>
                    <a:pt x="24377" y="20124"/>
                    <a:pt x="24316" y="18821"/>
                  </a:cubicBezTo>
                  <a:cubicBezTo>
                    <a:pt x="24275" y="17517"/>
                    <a:pt x="23358" y="16234"/>
                    <a:pt x="22096" y="15949"/>
                  </a:cubicBezTo>
                  <a:cubicBezTo>
                    <a:pt x="21906" y="15906"/>
                    <a:pt x="21704" y="15886"/>
                    <a:pt x="21496" y="15886"/>
                  </a:cubicBezTo>
                  <a:cubicBezTo>
                    <a:pt x="20814" y="15886"/>
                    <a:pt x="20076" y="16109"/>
                    <a:pt x="19530" y="16499"/>
                  </a:cubicBezTo>
                  <a:cubicBezTo>
                    <a:pt x="19631" y="15929"/>
                    <a:pt x="19509" y="15297"/>
                    <a:pt x="19122" y="14849"/>
                  </a:cubicBezTo>
                  <a:cubicBezTo>
                    <a:pt x="18661" y="14277"/>
                    <a:pt x="17914" y="14006"/>
                    <a:pt x="17157" y="14006"/>
                  </a:cubicBezTo>
                  <a:cubicBezTo>
                    <a:pt x="17079" y="14006"/>
                    <a:pt x="17001" y="14009"/>
                    <a:pt x="16923" y="14014"/>
                  </a:cubicBezTo>
                  <a:cubicBezTo>
                    <a:pt x="17737" y="13139"/>
                    <a:pt x="18450" y="12181"/>
                    <a:pt x="18980" y="11102"/>
                  </a:cubicBezTo>
                  <a:cubicBezTo>
                    <a:pt x="20100" y="8903"/>
                    <a:pt x="20426" y="6235"/>
                    <a:pt x="19509" y="3954"/>
                  </a:cubicBezTo>
                  <a:cubicBezTo>
                    <a:pt x="18613" y="1724"/>
                    <a:pt x="16374" y="0"/>
                    <a:pt x="139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16"/>
            <p:cNvSpPr/>
            <p:nvPr/>
          </p:nvSpPr>
          <p:spPr>
            <a:xfrm flipH="1">
              <a:off x="8178015" y="4116542"/>
              <a:ext cx="1132537" cy="1018627"/>
            </a:xfrm>
            <a:custGeom>
              <a:rect b="b" l="l" r="r" t="t"/>
              <a:pathLst>
                <a:path extrusionOk="0" h="17071" w="18980">
                  <a:moveTo>
                    <a:pt x="10913" y="1"/>
                  </a:moveTo>
                  <a:cubicBezTo>
                    <a:pt x="10860" y="1"/>
                    <a:pt x="10806" y="2"/>
                    <a:pt x="10752" y="4"/>
                  </a:cubicBezTo>
                  <a:cubicBezTo>
                    <a:pt x="9265" y="65"/>
                    <a:pt x="7901" y="961"/>
                    <a:pt x="7005" y="2143"/>
                  </a:cubicBezTo>
                  <a:cubicBezTo>
                    <a:pt x="6251" y="3161"/>
                    <a:pt x="5966" y="4383"/>
                    <a:pt x="5742" y="5625"/>
                  </a:cubicBezTo>
                  <a:cubicBezTo>
                    <a:pt x="5824" y="4199"/>
                    <a:pt x="4744" y="2733"/>
                    <a:pt x="3319" y="2530"/>
                  </a:cubicBezTo>
                  <a:cubicBezTo>
                    <a:pt x="3198" y="2511"/>
                    <a:pt x="3078" y="2503"/>
                    <a:pt x="2957" y="2503"/>
                  </a:cubicBezTo>
                  <a:cubicBezTo>
                    <a:pt x="1449" y="2503"/>
                    <a:pt x="1" y="3873"/>
                    <a:pt x="19" y="5401"/>
                  </a:cubicBezTo>
                  <a:cubicBezTo>
                    <a:pt x="834" y="6256"/>
                    <a:pt x="1323" y="6725"/>
                    <a:pt x="1343" y="7886"/>
                  </a:cubicBezTo>
                  <a:cubicBezTo>
                    <a:pt x="1364" y="10839"/>
                    <a:pt x="1303" y="14056"/>
                    <a:pt x="1303" y="17071"/>
                  </a:cubicBezTo>
                  <a:lnTo>
                    <a:pt x="17860" y="17071"/>
                  </a:lnTo>
                  <a:cubicBezTo>
                    <a:pt x="18532" y="16439"/>
                    <a:pt x="18980" y="15563"/>
                    <a:pt x="18939" y="14647"/>
                  </a:cubicBezTo>
                  <a:cubicBezTo>
                    <a:pt x="18898" y="13629"/>
                    <a:pt x="18186" y="12631"/>
                    <a:pt x="17188" y="12407"/>
                  </a:cubicBezTo>
                  <a:cubicBezTo>
                    <a:pt x="17042" y="12373"/>
                    <a:pt x="16883" y="12356"/>
                    <a:pt x="16718" y="12356"/>
                  </a:cubicBezTo>
                  <a:cubicBezTo>
                    <a:pt x="16194" y="12356"/>
                    <a:pt x="15610" y="12525"/>
                    <a:pt x="15192" y="12834"/>
                  </a:cubicBezTo>
                  <a:cubicBezTo>
                    <a:pt x="15273" y="12386"/>
                    <a:pt x="15192" y="11898"/>
                    <a:pt x="14886" y="11551"/>
                  </a:cubicBezTo>
                  <a:cubicBezTo>
                    <a:pt x="14513" y="11103"/>
                    <a:pt x="13934" y="10895"/>
                    <a:pt x="13337" y="10895"/>
                  </a:cubicBezTo>
                  <a:cubicBezTo>
                    <a:pt x="13284" y="10895"/>
                    <a:pt x="13230" y="10896"/>
                    <a:pt x="13176" y="10900"/>
                  </a:cubicBezTo>
                  <a:cubicBezTo>
                    <a:pt x="13807" y="10228"/>
                    <a:pt x="14357" y="9474"/>
                    <a:pt x="14785" y="8639"/>
                  </a:cubicBezTo>
                  <a:cubicBezTo>
                    <a:pt x="15640" y="6928"/>
                    <a:pt x="15905" y="4851"/>
                    <a:pt x="15192" y="3079"/>
                  </a:cubicBezTo>
                  <a:cubicBezTo>
                    <a:pt x="14499" y="1357"/>
                    <a:pt x="12767" y="1"/>
                    <a:pt x="10913"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16"/>
            <p:cNvSpPr/>
            <p:nvPr/>
          </p:nvSpPr>
          <p:spPr>
            <a:xfrm flipH="1">
              <a:off x="-48514" y="4238064"/>
              <a:ext cx="1454589" cy="905790"/>
            </a:xfrm>
            <a:custGeom>
              <a:rect b="b" l="l" r="r" t="t"/>
              <a:pathLst>
                <a:path extrusionOk="0" h="9119" w="14644">
                  <a:moveTo>
                    <a:pt x="7694" y="1"/>
                  </a:moveTo>
                  <a:cubicBezTo>
                    <a:pt x="7621" y="1"/>
                    <a:pt x="7548" y="6"/>
                    <a:pt x="7475" y="15"/>
                  </a:cubicBezTo>
                  <a:cubicBezTo>
                    <a:pt x="6395" y="158"/>
                    <a:pt x="5703" y="1319"/>
                    <a:pt x="5703" y="2398"/>
                  </a:cubicBezTo>
                  <a:cubicBezTo>
                    <a:pt x="5703" y="3274"/>
                    <a:pt x="5968" y="4048"/>
                    <a:pt x="6334" y="4842"/>
                  </a:cubicBezTo>
                  <a:cubicBezTo>
                    <a:pt x="6125" y="4619"/>
                    <a:pt x="5831" y="4492"/>
                    <a:pt x="5542" y="4492"/>
                  </a:cubicBezTo>
                  <a:cubicBezTo>
                    <a:pt x="5408" y="4492"/>
                    <a:pt x="5275" y="4519"/>
                    <a:pt x="5153" y="4577"/>
                  </a:cubicBezTo>
                  <a:cubicBezTo>
                    <a:pt x="4762" y="5022"/>
                    <a:pt x="4572" y="5544"/>
                    <a:pt x="4693" y="6090"/>
                  </a:cubicBezTo>
                  <a:lnTo>
                    <a:pt x="4693" y="6090"/>
                  </a:lnTo>
                  <a:cubicBezTo>
                    <a:pt x="4412" y="5270"/>
                    <a:pt x="3834" y="4545"/>
                    <a:pt x="3035" y="4211"/>
                  </a:cubicBezTo>
                  <a:cubicBezTo>
                    <a:pt x="2758" y="4092"/>
                    <a:pt x="2454" y="4033"/>
                    <a:pt x="2150" y="4033"/>
                  </a:cubicBezTo>
                  <a:cubicBezTo>
                    <a:pt x="1513" y="4033"/>
                    <a:pt x="875" y="4291"/>
                    <a:pt x="489" y="4801"/>
                  </a:cubicBezTo>
                  <a:cubicBezTo>
                    <a:pt x="0" y="5453"/>
                    <a:pt x="0" y="6370"/>
                    <a:pt x="245" y="7164"/>
                  </a:cubicBezTo>
                  <a:cubicBezTo>
                    <a:pt x="469" y="7897"/>
                    <a:pt x="876" y="8569"/>
                    <a:pt x="1446" y="9119"/>
                  </a:cubicBezTo>
                  <a:lnTo>
                    <a:pt x="13951" y="9119"/>
                  </a:lnTo>
                  <a:cubicBezTo>
                    <a:pt x="14277" y="8426"/>
                    <a:pt x="14480" y="7693"/>
                    <a:pt x="14562" y="6940"/>
                  </a:cubicBezTo>
                  <a:cubicBezTo>
                    <a:pt x="14643" y="6308"/>
                    <a:pt x="14623" y="5616"/>
                    <a:pt x="14338" y="5046"/>
                  </a:cubicBezTo>
                  <a:cubicBezTo>
                    <a:pt x="14073" y="4455"/>
                    <a:pt x="13503" y="3987"/>
                    <a:pt x="12851" y="3966"/>
                  </a:cubicBezTo>
                  <a:cubicBezTo>
                    <a:pt x="12362" y="3966"/>
                    <a:pt x="11894" y="4272"/>
                    <a:pt x="11731" y="4720"/>
                  </a:cubicBezTo>
                  <a:cubicBezTo>
                    <a:pt x="11690" y="4211"/>
                    <a:pt x="11283" y="3722"/>
                    <a:pt x="10774" y="3661"/>
                  </a:cubicBezTo>
                  <a:cubicBezTo>
                    <a:pt x="10746" y="3658"/>
                    <a:pt x="10718" y="3657"/>
                    <a:pt x="10691" y="3657"/>
                  </a:cubicBezTo>
                  <a:cubicBezTo>
                    <a:pt x="10317" y="3657"/>
                    <a:pt x="9987" y="3909"/>
                    <a:pt x="9817" y="4231"/>
                  </a:cubicBezTo>
                  <a:cubicBezTo>
                    <a:pt x="9939" y="3417"/>
                    <a:pt x="10020" y="2602"/>
                    <a:pt x="9776" y="1808"/>
                  </a:cubicBezTo>
                  <a:cubicBezTo>
                    <a:pt x="9511" y="860"/>
                    <a:pt x="8663" y="1"/>
                    <a:pt x="76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16"/>
            <p:cNvSpPr/>
            <p:nvPr/>
          </p:nvSpPr>
          <p:spPr>
            <a:xfrm flipH="1">
              <a:off x="66810" y="4478943"/>
              <a:ext cx="1128885" cy="664915"/>
            </a:xfrm>
            <a:custGeom>
              <a:rect b="b" l="l" r="r" t="t"/>
              <a:pathLst>
                <a:path extrusionOk="0" h="6694" w="11365">
                  <a:moveTo>
                    <a:pt x="5988" y="0"/>
                  </a:moveTo>
                  <a:cubicBezTo>
                    <a:pt x="5928" y="0"/>
                    <a:pt x="5866" y="5"/>
                    <a:pt x="5805" y="14"/>
                  </a:cubicBezTo>
                  <a:cubicBezTo>
                    <a:pt x="4970" y="116"/>
                    <a:pt x="4440" y="1012"/>
                    <a:pt x="4440" y="1847"/>
                  </a:cubicBezTo>
                  <a:cubicBezTo>
                    <a:pt x="4440" y="2539"/>
                    <a:pt x="4644" y="3130"/>
                    <a:pt x="4929" y="3741"/>
                  </a:cubicBezTo>
                  <a:cubicBezTo>
                    <a:pt x="4766" y="3578"/>
                    <a:pt x="4549" y="3478"/>
                    <a:pt x="4331" y="3478"/>
                  </a:cubicBezTo>
                  <a:cubicBezTo>
                    <a:pt x="4223" y="3478"/>
                    <a:pt x="4114" y="3503"/>
                    <a:pt x="4012" y="3558"/>
                  </a:cubicBezTo>
                  <a:cubicBezTo>
                    <a:pt x="3700" y="3907"/>
                    <a:pt x="3553" y="4323"/>
                    <a:pt x="3663" y="4760"/>
                  </a:cubicBezTo>
                  <a:lnTo>
                    <a:pt x="3663" y="4760"/>
                  </a:lnTo>
                  <a:cubicBezTo>
                    <a:pt x="3440" y="4104"/>
                    <a:pt x="2990" y="3518"/>
                    <a:pt x="2363" y="3252"/>
                  </a:cubicBezTo>
                  <a:cubicBezTo>
                    <a:pt x="2147" y="3161"/>
                    <a:pt x="1913" y="3115"/>
                    <a:pt x="1680" y="3115"/>
                  </a:cubicBezTo>
                  <a:cubicBezTo>
                    <a:pt x="1184" y="3115"/>
                    <a:pt x="692" y="3319"/>
                    <a:pt x="387" y="3720"/>
                  </a:cubicBezTo>
                  <a:cubicBezTo>
                    <a:pt x="0" y="4230"/>
                    <a:pt x="21" y="4942"/>
                    <a:pt x="204" y="5553"/>
                  </a:cubicBezTo>
                  <a:cubicBezTo>
                    <a:pt x="326" y="5961"/>
                    <a:pt x="530" y="6348"/>
                    <a:pt x="795" y="6694"/>
                  </a:cubicBezTo>
                  <a:lnTo>
                    <a:pt x="10977" y="6694"/>
                  </a:lnTo>
                  <a:cubicBezTo>
                    <a:pt x="11140" y="6266"/>
                    <a:pt x="11242" y="5818"/>
                    <a:pt x="11303" y="5370"/>
                  </a:cubicBezTo>
                  <a:cubicBezTo>
                    <a:pt x="11364" y="4881"/>
                    <a:pt x="11344" y="4352"/>
                    <a:pt x="11140" y="3904"/>
                  </a:cubicBezTo>
                  <a:cubicBezTo>
                    <a:pt x="10916" y="3456"/>
                    <a:pt x="10468" y="3069"/>
                    <a:pt x="9980" y="3069"/>
                  </a:cubicBezTo>
                  <a:cubicBezTo>
                    <a:pt x="9593" y="3069"/>
                    <a:pt x="9226" y="3313"/>
                    <a:pt x="9104" y="3659"/>
                  </a:cubicBezTo>
                  <a:cubicBezTo>
                    <a:pt x="9063" y="3272"/>
                    <a:pt x="8758" y="2886"/>
                    <a:pt x="8371" y="2845"/>
                  </a:cubicBezTo>
                  <a:cubicBezTo>
                    <a:pt x="8343" y="2841"/>
                    <a:pt x="8315" y="2840"/>
                    <a:pt x="8287" y="2840"/>
                  </a:cubicBezTo>
                  <a:cubicBezTo>
                    <a:pt x="7997" y="2840"/>
                    <a:pt x="7747" y="3031"/>
                    <a:pt x="7617" y="3272"/>
                  </a:cubicBezTo>
                  <a:cubicBezTo>
                    <a:pt x="7719" y="2641"/>
                    <a:pt x="7780" y="2010"/>
                    <a:pt x="7597" y="1399"/>
                  </a:cubicBezTo>
                  <a:cubicBezTo>
                    <a:pt x="7390" y="665"/>
                    <a:pt x="6730" y="0"/>
                    <a:pt x="5988"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 name="Google Shape;184;p16"/>
          <p:cNvSpPr/>
          <p:nvPr/>
        </p:nvSpPr>
        <p:spPr>
          <a:xfrm flipH="1">
            <a:off x="7947561" y="457777"/>
            <a:ext cx="1635934" cy="412339"/>
          </a:xfrm>
          <a:custGeom>
            <a:rect b="b" l="l" r="r" t="t"/>
            <a:pathLst>
              <a:path extrusionOk="0" h="9615" w="38147">
                <a:moveTo>
                  <a:pt x="19344" y="1"/>
                </a:moveTo>
                <a:cubicBezTo>
                  <a:pt x="18349" y="1"/>
                  <a:pt x="17388" y="683"/>
                  <a:pt x="16941" y="1596"/>
                </a:cubicBezTo>
                <a:cubicBezTo>
                  <a:pt x="16570" y="2361"/>
                  <a:pt x="16524" y="3334"/>
                  <a:pt x="16686" y="4238"/>
                </a:cubicBezTo>
                <a:cubicBezTo>
                  <a:pt x="16408" y="3635"/>
                  <a:pt x="15968" y="3149"/>
                  <a:pt x="15389" y="2871"/>
                </a:cubicBezTo>
                <a:cubicBezTo>
                  <a:pt x="15069" y="2723"/>
                  <a:pt x="14715" y="2651"/>
                  <a:pt x="14361" y="2651"/>
                </a:cubicBezTo>
                <a:cubicBezTo>
                  <a:pt x="13713" y="2651"/>
                  <a:pt x="13065" y="2893"/>
                  <a:pt x="12631" y="3357"/>
                </a:cubicBezTo>
                <a:cubicBezTo>
                  <a:pt x="12005" y="4029"/>
                  <a:pt x="11889" y="5142"/>
                  <a:pt x="12376" y="5930"/>
                </a:cubicBezTo>
                <a:cubicBezTo>
                  <a:pt x="12081" y="5568"/>
                  <a:pt x="11616" y="5439"/>
                  <a:pt x="11119" y="5439"/>
                </a:cubicBezTo>
                <a:cubicBezTo>
                  <a:pt x="10757" y="5439"/>
                  <a:pt x="10377" y="5508"/>
                  <a:pt x="10035" y="5605"/>
                </a:cubicBezTo>
                <a:cubicBezTo>
                  <a:pt x="9154" y="5837"/>
                  <a:pt x="8691" y="6764"/>
                  <a:pt x="8691" y="7691"/>
                </a:cubicBezTo>
                <a:cubicBezTo>
                  <a:pt x="7864" y="7378"/>
                  <a:pt x="6980" y="7231"/>
                  <a:pt x="6086" y="7231"/>
                </a:cubicBezTo>
                <a:cubicBezTo>
                  <a:pt x="3873" y="7231"/>
                  <a:pt x="1601" y="8129"/>
                  <a:pt x="0" y="9615"/>
                </a:cubicBezTo>
                <a:lnTo>
                  <a:pt x="38147" y="9615"/>
                </a:lnTo>
                <a:cubicBezTo>
                  <a:pt x="36988" y="8479"/>
                  <a:pt x="35829" y="7343"/>
                  <a:pt x="34485" y="6440"/>
                </a:cubicBezTo>
                <a:cubicBezTo>
                  <a:pt x="33118" y="5559"/>
                  <a:pt x="31565" y="4910"/>
                  <a:pt x="29943" y="4864"/>
                </a:cubicBezTo>
                <a:cubicBezTo>
                  <a:pt x="29895" y="4862"/>
                  <a:pt x="29847" y="4862"/>
                  <a:pt x="29798" y="4862"/>
                </a:cubicBezTo>
                <a:cubicBezTo>
                  <a:pt x="28217" y="4862"/>
                  <a:pt x="26530" y="5597"/>
                  <a:pt x="25562" y="6834"/>
                </a:cubicBezTo>
                <a:cubicBezTo>
                  <a:pt x="25586" y="6301"/>
                  <a:pt x="25632" y="5768"/>
                  <a:pt x="25539" y="5234"/>
                </a:cubicBezTo>
                <a:cubicBezTo>
                  <a:pt x="25447" y="4725"/>
                  <a:pt x="25168" y="4215"/>
                  <a:pt x="24728" y="3913"/>
                </a:cubicBezTo>
                <a:cubicBezTo>
                  <a:pt x="24476" y="3745"/>
                  <a:pt x="24176" y="3668"/>
                  <a:pt x="23872" y="3668"/>
                </a:cubicBezTo>
                <a:cubicBezTo>
                  <a:pt x="23505" y="3668"/>
                  <a:pt x="23132" y="3780"/>
                  <a:pt x="22828" y="3983"/>
                </a:cubicBezTo>
                <a:cubicBezTo>
                  <a:pt x="22272" y="4377"/>
                  <a:pt x="22086" y="4980"/>
                  <a:pt x="21947" y="5652"/>
                </a:cubicBezTo>
                <a:cubicBezTo>
                  <a:pt x="22063" y="4539"/>
                  <a:pt x="22202" y="3427"/>
                  <a:pt x="21924" y="2338"/>
                </a:cubicBezTo>
                <a:cubicBezTo>
                  <a:pt x="21646" y="1272"/>
                  <a:pt x="20858" y="252"/>
                  <a:pt x="19769" y="43"/>
                </a:cubicBezTo>
                <a:cubicBezTo>
                  <a:pt x="19627" y="14"/>
                  <a:pt x="19485" y="1"/>
                  <a:pt x="19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16"/>
          <p:cNvSpPr/>
          <p:nvPr/>
        </p:nvSpPr>
        <p:spPr>
          <a:xfrm>
            <a:off x="965237" y="1472903"/>
            <a:ext cx="1091120" cy="467106"/>
          </a:xfrm>
          <a:custGeom>
            <a:rect b="b" l="l" r="r" t="t"/>
            <a:pathLst>
              <a:path extrusionOk="0" h="9690" w="22635">
                <a:moveTo>
                  <a:pt x="8401" y="0"/>
                </a:moveTo>
                <a:cubicBezTo>
                  <a:pt x="7251" y="0"/>
                  <a:pt x="6096" y="503"/>
                  <a:pt x="5366" y="1397"/>
                </a:cubicBezTo>
                <a:cubicBezTo>
                  <a:pt x="4358" y="2600"/>
                  <a:pt x="4228" y="4487"/>
                  <a:pt x="5074" y="5852"/>
                </a:cubicBezTo>
                <a:cubicBezTo>
                  <a:pt x="4841" y="5745"/>
                  <a:pt x="4598" y="5697"/>
                  <a:pt x="4351" y="5697"/>
                </a:cubicBezTo>
                <a:cubicBezTo>
                  <a:pt x="4150" y="5697"/>
                  <a:pt x="3945" y="5729"/>
                  <a:pt x="3740" y="5787"/>
                </a:cubicBezTo>
                <a:cubicBezTo>
                  <a:pt x="3285" y="5885"/>
                  <a:pt x="2895" y="6210"/>
                  <a:pt x="2732" y="6665"/>
                </a:cubicBezTo>
                <a:cubicBezTo>
                  <a:pt x="2602" y="7088"/>
                  <a:pt x="2700" y="7608"/>
                  <a:pt x="3025" y="7934"/>
                </a:cubicBezTo>
                <a:cubicBezTo>
                  <a:pt x="1952" y="8096"/>
                  <a:pt x="651" y="8812"/>
                  <a:pt x="1" y="9690"/>
                </a:cubicBezTo>
                <a:lnTo>
                  <a:pt x="22634" y="9690"/>
                </a:lnTo>
                <a:cubicBezTo>
                  <a:pt x="21236" y="9202"/>
                  <a:pt x="19870" y="8584"/>
                  <a:pt x="18472" y="8096"/>
                </a:cubicBezTo>
                <a:cubicBezTo>
                  <a:pt x="19025" y="7738"/>
                  <a:pt x="19155" y="6926"/>
                  <a:pt x="18862" y="6373"/>
                </a:cubicBezTo>
                <a:cubicBezTo>
                  <a:pt x="18553" y="5848"/>
                  <a:pt x="17951" y="5557"/>
                  <a:pt x="17362" y="5557"/>
                </a:cubicBezTo>
                <a:cubicBezTo>
                  <a:pt x="17331" y="5557"/>
                  <a:pt x="17300" y="5558"/>
                  <a:pt x="17268" y="5560"/>
                </a:cubicBezTo>
                <a:cubicBezTo>
                  <a:pt x="16618" y="5592"/>
                  <a:pt x="16033" y="5917"/>
                  <a:pt x="15577" y="6373"/>
                </a:cubicBezTo>
                <a:cubicBezTo>
                  <a:pt x="15903" y="5657"/>
                  <a:pt x="16163" y="5039"/>
                  <a:pt x="16130" y="4259"/>
                </a:cubicBezTo>
                <a:cubicBezTo>
                  <a:pt x="16098" y="3478"/>
                  <a:pt x="15610" y="2665"/>
                  <a:pt x="14862" y="2503"/>
                </a:cubicBezTo>
                <a:cubicBezTo>
                  <a:pt x="14756" y="2475"/>
                  <a:pt x="14648" y="2462"/>
                  <a:pt x="14538" y="2462"/>
                </a:cubicBezTo>
                <a:cubicBezTo>
                  <a:pt x="14141" y="2462"/>
                  <a:pt x="13730" y="2631"/>
                  <a:pt x="13399" y="2861"/>
                </a:cubicBezTo>
                <a:cubicBezTo>
                  <a:pt x="12976" y="3186"/>
                  <a:pt x="12651" y="3609"/>
                  <a:pt x="12358" y="4031"/>
                </a:cubicBezTo>
                <a:cubicBezTo>
                  <a:pt x="12391" y="2438"/>
                  <a:pt x="11187" y="779"/>
                  <a:pt x="9691" y="226"/>
                </a:cubicBezTo>
                <a:cubicBezTo>
                  <a:pt x="9278" y="74"/>
                  <a:pt x="8840" y="0"/>
                  <a:pt x="8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2_1">
    <p:spTree>
      <p:nvGrpSpPr>
        <p:cNvPr id="186" name="Shape 186"/>
        <p:cNvGrpSpPr/>
        <p:nvPr/>
      </p:nvGrpSpPr>
      <p:grpSpPr>
        <a:xfrm>
          <a:off x="0" y="0"/>
          <a:ext cx="0" cy="0"/>
          <a:chOff x="0" y="0"/>
          <a:chExt cx="0" cy="0"/>
        </a:xfrm>
      </p:grpSpPr>
      <p:sp>
        <p:nvSpPr>
          <p:cNvPr id="187" name="Google Shape;187;p17"/>
          <p:cNvSpPr txBox="1"/>
          <p:nvPr>
            <p:ph hasCustomPrompt="1" type="title"/>
          </p:nvPr>
        </p:nvSpPr>
        <p:spPr>
          <a:xfrm>
            <a:off x="713228" y="426575"/>
            <a:ext cx="3234300" cy="773400"/>
          </a:xfrm>
          <a:prstGeom prst="rect">
            <a:avLst/>
          </a:prstGeom>
        </p:spPr>
        <p:txBody>
          <a:bodyPr anchorCtr="0" anchor="t" bIns="91425" lIns="91425" spcFirstLastPara="1" rIns="91425" wrap="square" tIns="91425">
            <a:noAutofit/>
          </a:bodyPr>
          <a:lstStyle>
            <a:lvl1pPr lvl="0" rtl="0" algn="l">
              <a:spcBef>
                <a:spcPts val="0"/>
              </a:spcBef>
              <a:spcAft>
                <a:spcPts val="0"/>
              </a:spcAft>
              <a:buSzPts val="5400"/>
              <a:buNone/>
              <a:defRPr sz="5400"/>
            </a:lvl1pPr>
            <a:lvl2pPr lvl="1" rtl="0" algn="l">
              <a:spcBef>
                <a:spcPts val="0"/>
              </a:spcBef>
              <a:spcAft>
                <a:spcPts val="0"/>
              </a:spcAft>
              <a:buSzPts val="5400"/>
              <a:buNone/>
              <a:defRPr sz="5400"/>
            </a:lvl2pPr>
            <a:lvl3pPr lvl="2" rtl="0" algn="l">
              <a:spcBef>
                <a:spcPts val="0"/>
              </a:spcBef>
              <a:spcAft>
                <a:spcPts val="0"/>
              </a:spcAft>
              <a:buSzPts val="5400"/>
              <a:buNone/>
              <a:defRPr sz="5400"/>
            </a:lvl3pPr>
            <a:lvl4pPr lvl="3" rtl="0" algn="l">
              <a:spcBef>
                <a:spcPts val="0"/>
              </a:spcBef>
              <a:spcAft>
                <a:spcPts val="0"/>
              </a:spcAft>
              <a:buSzPts val="5400"/>
              <a:buNone/>
              <a:defRPr sz="5400"/>
            </a:lvl4pPr>
            <a:lvl5pPr lvl="4" rtl="0" algn="l">
              <a:spcBef>
                <a:spcPts val="0"/>
              </a:spcBef>
              <a:spcAft>
                <a:spcPts val="0"/>
              </a:spcAft>
              <a:buSzPts val="5400"/>
              <a:buNone/>
              <a:defRPr sz="5400"/>
            </a:lvl5pPr>
            <a:lvl6pPr lvl="5" rtl="0" algn="l">
              <a:spcBef>
                <a:spcPts val="0"/>
              </a:spcBef>
              <a:spcAft>
                <a:spcPts val="0"/>
              </a:spcAft>
              <a:buSzPts val="5400"/>
              <a:buNone/>
              <a:defRPr sz="5400"/>
            </a:lvl6pPr>
            <a:lvl7pPr lvl="6" rtl="0" algn="l">
              <a:spcBef>
                <a:spcPts val="0"/>
              </a:spcBef>
              <a:spcAft>
                <a:spcPts val="0"/>
              </a:spcAft>
              <a:buSzPts val="5400"/>
              <a:buNone/>
              <a:defRPr sz="5400"/>
            </a:lvl7pPr>
            <a:lvl8pPr lvl="7" rtl="0" algn="l">
              <a:spcBef>
                <a:spcPts val="0"/>
              </a:spcBef>
              <a:spcAft>
                <a:spcPts val="0"/>
              </a:spcAft>
              <a:buSzPts val="5400"/>
              <a:buNone/>
              <a:defRPr sz="5400"/>
            </a:lvl8pPr>
            <a:lvl9pPr lvl="8" rtl="0" algn="l">
              <a:spcBef>
                <a:spcPts val="0"/>
              </a:spcBef>
              <a:spcAft>
                <a:spcPts val="0"/>
              </a:spcAft>
              <a:buSzPts val="5400"/>
              <a:buNone/>
              <a:defRPr sz="5400"/>
            </a:lvl9pPr>
          </a:lstStyle>
          <a:p>
            <a:r>
              <a:t>xx%</a:t>
            </a:r>
          </a:p>
        </p:txBody>
      </p:sp>
      <p:sp>
        <p:nvSpPr>
          <p:cNvPr id="188" name="Google Shape;188;p17"/>
          <p:cNvSpPr txBox="1"/>
          <p:nvPr>
            <p:ph idx="1" type="subTitle"/>
          </p:nvPr>
        </p:nvSpPr>
        <p:spPr>
          <a:xfrm>
            <a:off x="713228" y="1271853"/>
            <a:ext cx="3234300" cy="309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89" name="Google Shape;189;p17"/>
          <p:cNvSpPr txBox="1"/>
          <p:nvPr>
            <p:ph hasCustomPrompt="1" idx="2" type="title"/>
          </p:nvPr>
        </p:nvSpPr>
        <p:spPr>
          <a:xfrm>
            <a:off x="713228" y="3346650"/>
            <a:ext cx="3234300" cy="773400"/>
          </a:xfrm>
          <a:prstGeom prst="rect">
            <a:avLst/>
          </a:prstGeom>
        </p:spPr>
        <p:txBody>
          <a:bodyPr anchorCtr="0" anchor="t" bIns="91425" lIns="91425" spcFirstLastPara="1" rIns="91425" wrap="square" tIns="91425">
            <a:noAutofit/>
          </a:bodyPr>
          <a:lstStyle>
            <a:lvl1pPr lvl="0" rtl="0" algn="l">
              <a:spcBef>
                <a:spcPts val="0"/>
              </a:spcBef>
              <a:spcAft>
                <a:spcPts val="0"/>
              </a:spcAft>
              <a:buSzPts val="5400"/>
              <a:buNone/>
              <a:defRPr sz="5400"/>
            </a:lvl1pPr>
            <a:lvl2pPr lvl="1" rtl="0" algn="l">
              <a:spcBef>
                <a:spcPts val="0"/>
              </a:spcBef>
              <a:spcAft>
                <a:spcPts val="0"/>
              </a:spcAft>
              <a:buSzPts val="5400"/>
              <a:buNone/>
              <a:defRPr sz="5400"/>
            </a:lvl2pPr>
            <a:lvl3pPr lvl="2" rtl="0" algn="l">
              <a:spcBef>
                <a:spcPts val="0"/>
              </a:spcBef>
              <a:spcAft>
                <a:spcPts val="0"/>
              </a:spcAft>
              <a:buSzPts val="5400"/>
              <a:buNone/>
              <a:defRPr sz="5400"/>
            </a:lvl3pPr>
            <a:lvl4pPr lvl="3" rtl="0" algn="l">
              <a:spcBef>
                <a:spcPts val="0"/>
              </a:spcBef>
              <a:spcAft>
                <a:spcPts val="0"/>
              </a:spcAft>
              <a:buSzPts val="5400"/>
              <a:buNone/>
              <a:defRPr sz="5400"/>
            </a:lvl4pPr>
            <a:lvl5pPr lvl="4" rtl="0" algn="l">
              <a:spcBef>
                <a:spcPts val="0"/>
              </a:spcBef>
              <a:spcAft>
                <a:spcPts val="0"/>
              </a:spcAft>
              <a:buSzPts val="5400"/>
              <a:buNone/>
              <a:defRPr sz="5400"/>
            </a:lvl5pPr>
            <a:lvl6pPr lvl="5" rtl="0" algn="l">
              <a:spcBef>
                <a:spcPts val="0"/>
              </a:spcBef>
              <a:spcAft>
                <a:spcPts val="0"/>
              </a:spcAft>
              <a:buSzPts val="5400"/>
              <a:buNone/>
              <a:defRPr sz="5400"/>
            </a:lvl6pPr>
            <a:lvl7pPr lvl="6" rtl="0" algn="l">
              <a:spcBef>
                <a:spcPts val="0"/>
              </a:spcBef>
              <a:spcAft>
                <a:spcPts val="0"/>
              </a:spcAft>
              <a:buSzPts val="5400"/>
              <a:buNone/>
              <a:defRPr sz="5400"/>
            </a:lvl7pPr>
            <a:lvl8pPr lvl="7" rtl="0" algn="l">
              <a:spcBef>
                <a:spcPts val="0"/>
              </a:spcBef>
              <a:spcAft>
                <a:spcPts val="0"/>
              </a:spcAft>
              <a:buSzPts val="5400"/>
              <a:buNone/>
              <a:defRPr sz="5400"/>
            </a:lvl8pPr>
            <a:lvl9pPr lvl="8" rtl="0" algn="l">
              <a:spcBef>
                <a:spcPts val="0"/>
              </a:spcBef>
              <a:spcAft>
                <a:spcPts val="0"/>
              </a:spcAft>
              <a:buSzPts val="5400"/>
              <a:buNone/>
              <a:defRPr sz="5400"/>
            </a:lvl9pPr>
          </a:lstStyle>
          <a:p>
            <a:r>
              <a:t>xx%</a:t>
            </a:r>
          </a:p>
        </p:txBody>
      </p:sp>
      <p:sp>
        <p:nvSpPr>
          <p:cNvPr id="190" name="Google Shape;190;p17"/>
          <p:cNvSpPr txBox="1"/>
          <p:nvPr>
            <p:ph idx="3" type="subTitle"/>
          </p:nvPr>
        </p:nvSpPr>
        <p:spPr>
          <a:xfrm>
            <a:off x="713228" y="4191928"/>
            <a:ext cx="3234300" cy="309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91" name="Google Shape;191;p17"/>
          <p:cNvSpPr txBox="1"/>
          <p:nvPr>
            <p:ph hasCustomPrompt="1" idx="4" type="title"/>
          </p:nvPr>
        </p:nvSpPr>
        <p:spPr>
          <a:xfrm>
            <a:off x="713228" y="1886613"/>
            <a:ext cx="3234300" cy="773400"/>
          </a:xfrm>
          <a:prstGeom prst="rect">
            <a:avLst/>
          </a:prstGeom>
        </p:spPr>
        <p:txBody>
          <a:bodyPr anchorCtr="0" anchor="t" bIns="91425" lIns="91425" spcFirstLastPara="1" rIns="91425" wrap="square" tIns="91425">
            <a:noAutofit/>
          </a:bodyPr>
          <a:lstStyle>
            <a:lvl1pPr lvl="0" rtl="0" algn="l">
              <a:spcBef>
                <a:spcPts val="0"/>
              </a:spcBef>
              <a:spcAft>
                <a:spcPts val="0"/>
              </a:spcAft>
              <a:buSzPts val="5400"/>
              <a:buNone/>
              <a:defRPr sz="5400">
                <a:solidFill>
                  <a:schemeClr val="accent2"/>
                </a:solidFill>
              </a:defRPr>
            </a:lvl1pPr>
            <a:lvl2pPr lvl="1" rtl="0" algn="l">
              <a:spcBef>
                <a:spcPts val="0"/>
              </a:spcBef>
              <a:spcAft>
                <a:spcPts val="0"/>
              </a:spcAft>
              <a:buSzPts val="5400"/>
              <a:buNone/>
              <a:defRPr sz="5400"/>
            </a:lvl2pPr>
            <a:lvl3pPr lvl="2" rtl="0" algn="l">
              <a:spcBef>
                <a:spcPts val="0"/>
              </a:spcBef>
              <a:spcAft>
                <a:spcPts val="0"/>
              </a:spcAft>
              <a:buSzPts val="5400"/>
              <a:buNone/>
              <a:defRPr sz="5400"/>
            </a:lvl3pPr>
            <a:lvl4pPr lvl="3" rtl="0" algn="l">
              <a:spcBef>
                <a:spcPts val="0"/>
              </a:spcBef>
              <a:spcAft>
                <a:spcPts val="0"/>
              </a:spcAft>
              <a:buSzPts val="5400"/>
              <a:buNone/>
              <a:defRPr sz="5400"/>
            </a:lvl4pPr>
            <a:lvl5pPr lvl="4" rtl="0" algn="l">
              <a:spcBef>
                <a:spcPts val="0"/>
              </a:spcBef>
              <a:spcAft>
                <a:spcPts val="0"/>
              </a:spcAft>
              <a:buSzPts val="5400"/>
              <a:buNone/>
              <a:defRPr sz="5400"/>
            </a:lvl5pPr>
            <a:lvl6pPr lvl="5" rtl="0" algn="l">
              <a:spcBef>
                <a:spcPts val="0"/>
              </a:spcBef>
              <a:spcAft>
                <a:spcPts val="0"/>
              </a:spcAft>
              <a:buSzPts val="5400"/>
              <a:buNone/>
              <a:defRPr sz="5400"/>
            </a:lvl6pPr>
            <a:lvl7pPr lvl="6" rtl="0" algn="l">
              <a:spcBef>
                <a:spcPts val="0"/>
              </a:spcBef>
              <a:spcAft>
                <a:spcPts val="0"/>
              </a:spcAft>
              <a:buSzPts val="5400"/>
              <a:buNone/>
              <a:defRPr sz="5400"/>
            </a:lvl7pPr>
            <a:lvl8pPr lvl="7" rtl="0" algn="l">
              <a:spcBef>
                <a:spcPts val="0"/>
              </a:spcBef>
              <a:spcAft>
                <a:spcPts val="0"/>
              </a:spcAft>
              <a:buSzPts val="5400"/>
              <a:buNone/>
              <a:defRPr sz="5400"/>
            </a:lvl8pPr>
            <a:lvl9pPr lvl="8" rtl="0" algn="l">
              <a:spcBef>
                <a:spcPts val="0"/>
              </a:spcBef>
              <a:spcAft>
                <a:spcPts val="0"/>
              </a:spcAft>
              <a:buSzPts val="5400"/>
              <a:buNone/>
              <a:defRPr sz="5400"/>
            </a:lvl9pPr>
          </a:lstStyle>
          <a:p>
            <a:r>
              <a:t>xx%</a:t>
            </a:r>
          </a:p>
        </p:txBody>
      </p:sp>
      <p:sp>
        <p:nvSpPr>
          <p:cNvPr id="192" name="Google Shape;192;p17"/>
          <p:cNvSpPr txBox="1"/>
          <p:nvPr>
            <p:ph idx="5" type="subTitle"/>
          </p:nvPr>
        </p:nvSpPr>
        <p:spPr>
          <a:xfrm>
            <a:off x="713228" y="2731890"/>
            <a:ext cx="3234300" cy="309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2">
  <p:cSld name="CUSTOM_2_1_2">
    <p:spTree>
      <p:nvGrpSpPr>
        <p:cNvPr id="193" name="Shape 193"/>
        <p:cNvGrpSpPr/>
        <p:nvPr/>
      </p:nvGrpSpPr>
      <p:grpSpPr>
        <a:xfrm>
          <a:off x="0" y="0"/>
          <a:ext cx="0" cy="0"/>
          <a:chOff x="0" y="0"/>
          <a:chExt cx="0" cy="0"/>
        </a:xfrm>
      </p:grpSpPr>
      <p:sp>
        <p:nvSpPr>
          <p:cNvPr id="194" name="Google Shape;194;p18"/>
          <p:cNvSpPr txBox="1"/>
          <p:nvPr>
            <p:ph type="title"/>
          </p:nvPr>
        </p:nvSpPr>
        <p:spPr>
          <a:xfrm>
            <a:off x="713225" y="539525"/>
            <a:ext cx="7717500" cy="4782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95" name="Google Shape;195;p18"/>
          <p:cNvSpPr txBox="1"/>
          <p:nvPr>
            <p:ph idx="1" type="subTitle"/>
          </p:nvPr>
        </p:nvSpPr>
        <p:spPr>
          <a:xfrm>
            <a:off x="1073813" y="2761863"/>
            <a:ext cx="1862400" cy="597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6" name="Google Shape;196;p18"/>
          <p:cNvSpPr txBox="1"/>
          <p:nvPr>
            <p:ph idx="2" type="subTitle"/>
          </p:nvPr>
        </p:nvSpPr>
        <p:spPr>
          <a:xfrm>
            <a:off x="1073813" y="1526675"/>
            <a:ext cx="1862400" cy="381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1pPr>
            <a:lvl2pPr lvl="1"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2pPr>
            <a:lvl3pPr lvl="2"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3pPr>
            <a:lvl4pPr lvl="3"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4pPr>
            <a:lvl5pPr lvl="4"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5pPr>
            <a:lvl6pPr lvl="5"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6pPr>
            <a:lvl7pPr lvl="6"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7pPr>
            <a:lvl8pPr lvl="7"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8pPr>
            <a:lvl9pPr lvl="8"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9pPr>
          </a:lstStyle>
          <a:p/>
        </p:txBody>
      </p:sp>
      <p:sp>
        <p:nvSpPr>
          <p:cNvPr id="197" name="Google Shape;197;p18"/>
          <p:cNvSpPr txBox="1"/>
          <p:nvPr>
            <p:ph hasCustomPrompt="1" idx="3" type="title"/>
          </p:nvPr>
        </p:nvSpPr>
        <p:spPr>
          <a:xfrm>
            <a:off x="1073813" y="3680725"/>
            <a:ext cx="1862400" cy="5535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accent3"/>
              </a:buClr>
              <a:buSzPts val="2600"/>
              <a:buFont typeface="Raleway ExtraBold"/>
              <a:buNone/>
              <a:defRPr sz="2600">
                <a:solidFill>
                  <a:schemeClr val="accent3"/>
                </a:solidFill>
                <a:latin typeface="Raleway ExtraBold"/>
                <a:ea typeface="Raleway ExtraBold"/>
                <a:cs typeface="Raleway ExtraBold"/>
                <a:sym typeface="Raleway ExtraBold"/>
              </a:defRPr>
            </a:lvl1pPr>
            <a:lvl2pPr lvl="1" rtl="0" algn="ctr">
              <a:spcBef>
                <a:spcPts val="0"/>
              </a:spcBef>
              <a:spcAft>
                <a:spcPts val="0"/>
              </a:spcAft>
              <a:buClr>
                <a:schemeClr val="accent3"/>
              </a:buClr>
              <a:buSzPts val="2600"/>
              <a:buFont typeface="Raleway ExtraBold"/>
              <a:buNone/>
              <a:defRPr sz="2600">
                <a:solidFill>
                  <a:schemeClr val="accent3"/>
                </a:solidFill>
                <a:latin typeface="Raleway ExtraBold"/>
                <a:ea typeface="Raleway ExtraBold"/>
                <a:cs typeface="Raleway ExtraBold"/>
                <a:sym typeface="Raleway ExtraBold"/>
              </a:defRPr>
            </a:lvl2pPr>
            <a:lvl3pPr lvl="2" rtl="0" algn="ctr">
              <a:spcBef>
                <a:spcPts val="0"/>
              </a:spcBef>
              <a:spcAft>
                <a:spcPts val="0"/>
              </a:spcAft>
              <a:buClr>
                <a:schemeClr val="accent3"/>
              </a:buClr>
              <a:buSzPts val="2600"/>
              <a:buFont typeface="Raleway ExtraBold"/>
              <a:buNone/>
              <a:defRPr sz="2600">
                <a:solidFill>
                  <a:schemeClr val="accent3"/>
                </a:solidFill>
                <a:latin typeface="Raleway ExtraBold"/>
                <a:ea typeface="Raleway ExtraBold"/>
                <a:cs typeface="Raleway ExtraBold"/>
                <a:sym typeface="Raleway ExtraBold"/>
              </a:defRPr>
            </a:lvl3pPr>
            <a:lvl4pPr lvl="3" rtl="0" algn="ctr">
              <a:spcBef>
                <a:spcPts val="0"/>
              </a:spcBef>
              <a:spcAft>
                <a:spcPts val="0"/>
              </a:spcAft>
              <a:buClr>
                <a:schemeClr val="accent3"/>
              </a:buClr>
              <a:buSzPts val="2600"/>
              <a:buFont typeface="Raleway ExtraBold"/>
              <a:buNone/>
              <a:defRPr sz="2600">
                <a:solidFill>
                  <a:schemeClr val="accent3"/>
                </a:solidFill>
                <a:latin typeface="Raleway ExtraBold"/>
                <a:ea typeface="Raleway ExtraBold"/>
                <a:cs typeface="Raleway ExtraBold"/>
                <a:sym typeface="Raleway ExtraBold"/>
              </a:defRPr>
            </a:lvl4pPr>
            <a:lvl5pPr lvl="4" rtl="0" algn="ctr">
              <a:spcBef>
                <a:spcPts val="0"/>
              </a:spcBef>
              <a:spcAft>
                <a:spcPts val="0"/>
              </a:spcAft>
              <a:buClr>
                <a:schemeClr val="accent3"/>
              </a:buClr>
              <a:buSzPts val="2600"/>
              <a:buFont typeface="Raleway ExtraBold"/>
              <a:buNone/>
              <a:defRPr sz="2600">
                <a:solidFill>
                  <a:schemeClr val="accent3"/>
                </a:solidFill>
                <a:latin typeface="Raleway ExtraBold"/>
                <a:ea typeface="Raleway ExtraBold"/>
                <a:cs typeface="Raleway ExtraBold"/>
                <a:sym typeface="Raleway ExtraBold"/>
              </a:defRPr>
            </a:lvl5pPr>
            <a:lvl6pPr lvl="5" rtl="0" algn="ctr">
              <a:spcBef>
                <a:spcPts val="0"/>
              </a:spcBef>
              <a:spcAft>
                <a:spcPts val="0"/>
              </a:spcAft>
              <a:buClr>
                <a:schemeClr val="accent3"/>
              </a:buClr>
              <a:buSzPts val="2600"/>
              <a:buFont typeface="Raleway ExtraBold"/>
              <a:buNone/>
              <a:defRPr sz="2600">
                <a:solidFill>
                  <a:schemeClr val="accent3"/>
                </a:solidFill>
                <a:latin typeface="Raleway ExtraBold"/>
                <a:ea typeface="Raleway ExtraBold"/>
                <a:cs typeface="Raleway ExtraBold"/>
                <a:sym typeface="Raleway ExtraBold"/>
              </a:defRPr>
            </a:lvl6pPr>
            <a:lvl7pPr lvl="6" rtl="0" algn="ctr">
              <a:spcBef>
                <a:spcPts val="0"/>
              </a:spcBef>
              <a:spcAft>
                <a:spcPts val="0"/>
              </a:spcAft>
              <a:buClr>
                <a:schemeClr val="accent3"/>
              </a:buClr>
              <a:buSzPts val="2600"/>
              <a:buFont typeface="Raleway ExtraBold"/>
              <a:buNone/>
              <a:defRPr sz="2600">
                <a:solidFill>
                  <a:schemeClr val="accent3"/>
                </a:solidFill>
                <a:latin typeface="Raleway ExtraBold"/>
                <a:ea typeface="Raleway ExtraBold"/>
                <a:cs typeface="Raleway ExtraBold"/>
                <a:sym typeface="Raleway ExtraBold"/>
              </a:defRPr>
            </a:lvl7pPr>
            <a:lvl8pPr lvl="7" rtl="0" algn="ctr">
              <a:spcBef>
                <a:spcPts val="0"/>
              </a:spcBef>
              <a:spcAft>
                <a:spcPts val="0"/>
              </a:spcAft>
              <a:buClr>
                <a:schemeClr val="accent3"/>
              </a:buClr>
              <a:buSzPts val="2600"/>
              <a:buFont typeface="Raleway ExtraBold"/>
              <a:buNone/>
              <a:defRPr sz="2600">
                <a:solidFill>
                  <a:schemeClr val="accent3"/>
                </a:solidFill>
                <a:latin typeface="Raleway ExtraBold"/>
                <a:ea typeface="Raleway ExtraBold"/>
                <a:cs typeface="Raleway ExtraBold"/>
                <a:sym typeface="Raleway ExtraBold"/>
              </a:defRPr>
            </a:lvl8pPr>
            <a:lvl9pPr lvl="8" rtl="0" algn="ctr">
              <a:spcBef>
                <a:spcPts val="0"/>
              </a:spcBef>
              <a:spcAft>
                <a:spcPts val="0"/>
              </a:spcAft>
              <a:buClr>
                <a:schemeClr val="accent3"/>
              </a:buClr>
              <a:buSzPts val="2600"/>
              <a:buFont typeface="Raleway ExtraBold"/>
              <a:buNone/>
              <a:defRPr sz="2600">
                <a:solidFill>
                  <a:schemeClr val="accent3"/>
                </a:solidFill>
                <a:latin typeface="Raleway ExtraBold"/>
                <a:ea typeface="Raleway ExtraBold"/>
                <a:cs typeface="Raleway ExtraBold"/>
                <a:sym typeface="Raleway ExtraBold"/>
              </a:defRPr>
            </a:lvl9pPr>
          </a:lstStyle>
          <a:p>
            <a:r>
              <a:t>xx%</a:t>
            </a:r>
          </a:p>
        </p:txBody>
      </p:sp>
      <p:sp>
        <p:nvSpPr>
          <p:cNvPr id="198" name="Google Shape;198;p18"/>
          <p:cNvSpPr txBox="1"/>
          <p:nvPr>
            <p:ph idx="4" type="subTitle"/>
          </p:nvPr>
        </p:nvSpPr>
        <p:spPr>
          <a:xfrm>
            <a:off x="6207788" y="2761863"/>
            <a:ext cx="1862400" cy="597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9" name="Google Shape;199;p18"/>
          <p:cNvSpPr txBox="1"/>
          <p:nvPr>
            <p:ph idx="5" type="subTitle"/>
          </p:nvPr>
        </p:nvSpPr>
        <p:spPr>
          <a:xfrm>
            <a:off x="6207788" y="1526675"/>
            <a:ext cx="1862400" cy="381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1pPr>
            <a:lvl2pPr lvl="1"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2pPr>
            <a:lvl3pPr lvl="2"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3pPr>
            <a:lvl4pPr lvl="3"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4pPr>
            <a:lvl5pPr lvl="4"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5pPr>
            <a:lvl6pPr lvl="5"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6pPr>
            <a:lvl7pPr lvl="6"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7pPr>
            <a:lvl8pPr lvl="7"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8pPr>
            <a:lvl9pPr lvl="8"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9pPr>
          </a:lstStyle>
          <a:p/>
        </p:txBody>
      </p:sp>
      <p:sp>
        <p:nvSpPr>
          <p:cNvPr id="200" name="Google Shape;200;p18"/>
          <p:cNvSpPr txBox="1"/>
          <p:nvPr>
            <p:ph hasCustomPrompt="1" idx="6" type="title"/>
          </p:nvPr>
        </p:nvSpPr>
        <p:spPr>
          <a:xfrm>
            <a:off x="6207788" y="3680725"/>
            <a:ext cx="1862400" cy="5535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accent3"/>
              </a:buClr>
              <a:buSzPts val="2600"/>
              <a:buFont typeface="Raleway ExtraBold"/>
              <a:buNone/>
              <a:defRPr sz="2600">
                <a:solidFill>
                  <a:schemeClr val="accent3"/>
                </a:solidFill>
                <a:latin typeface="Raleway ExtraBold"/>
                <a:ea typeface="Raleway ExtraBold"/>
                <a:cs typeface="Raleway ExtraBold"/>
                <a:sym typeface="Raleway ExtraBold"/>
              </a:defRPr>
            </a:lvl1pPr>
            <a:lvl2pPr lvl="1" rtl="0" algn="ctr">
              <a:spcBef>
                <a:spcPts val="0"/>
              </a:spcBef>
              <a:spcAft>
                <a:spcPts val="0"/>
              </a:spcAft>
              <a:buClr>
                <a:schemeClr val="accent3"/>
              </a:buClr>
              <a:buSzPts val="2600"/>
              <a:buFont typeface="Raleway ExtraBold"/>
              <a:buNone/>
              <a:defRPr sz="2600">
                <a:solidFill>
                  <a:schemeClr val="accent3"/>
                </a:solidFill>
                <a:latin typeface="Raleway ExtraBold"/>
                <a:ea typeface="Raleway ExtraBold"/>
                <a:cs typeface="Raleway ExtraBold"/>
                <a:sym typeface="Raleway ExtraBold"/>
              </a:defRPr>
            </a:lvl2pPr>
            <a:lvl3pPr lvl="2" rtl="0" algn="ctr">
              <a:spcBef>
                <a:spcPts val="0"/>
              </a:spcBef>
              <a:spcAft>
                <a:spcPts val="0"/>
              </a:spcAft>
              <a:buClr>
                <a:schemeClr val="accent3"/>
              </a:buClr>
              <a:buSzPts val="2600"/>
              <a:buFont typeface="Raleway ExtraBold"/>
              <a:buNone/>
              <a:defRPr sz="2600">
                <a:solidFill>
                  <a:schemeClr val="accent3"/>
                </a:solidFill>
                <a:latin typeface="Raleway ExtraBold"/>
                <a:ea typeface="Raleway ExtraBold"/>
                <a:cs typeface="Raleway ExtraBold"/>
                <a:sym typeface="Raleway ExtraBold"/>
              </a:defRPr>
            </a:lvl3pPr>
            <a:lvl4pPr lvl="3" rtl="0" algn="ctr">
              <a:spcBef>
                <a:spcPts val="0"/>
              </a:spcBef>
              <a:spcAft>
                <a:spcPts val="0"/>
              </a:spcAft>
              <a:buClr>
                <a:schemeClr val="accent3"/>
              </a:buClr>
              <a:buSzPts val="2600"/>
              <a:buFont typeface="Raleway ExtraBold"/>
              <a:buNone/>
              <a:defRPr sz="2600">
                <a:solidFill>
                  <a:schemeClr val="accent3"/>
                </a:solidFill>
                <a:latin typeface="Raleway ExtraBold"/>
                <a:ea typeface="Raleway ExtraBold"/>
                <a:cs typeface="Raleway ExtraBold"/>
                <a:sym typeface="Raleway ExtraBold"/>
              </a:defRPr>
            </a:lvl4pPr>
            <a:lvl5pPr lvl="4" rtl="0" algn="ctr">
              <a:spcBef>
                <a:spcPts val="0"/>
              </a:spcBef>
              <a:spcAft>
                <a:spcPts val="0"/>
              </a:spcAft>
              <a:buClr>
                <a:schemeClr val="accent3"/>
              </a:buClr>
              <a:buSzPts val="2600"/>
              <a:buFont typeface="Raleway ExtraBold"/>
              <a:buNone/>
              <a:defRPr sz="2600">
                <a:solidFill>
                  <a:schemeClr val="accent3"/>
                </a:solidFill>
                <a:latin typeface="Raleway ExtraBold"/>
                <a:ea typeface="Raleway ExtraBold"/>
                <a:cs typeface="Raleway ExtraBold"/>
                <a:sym typeface="Raleway ExtraBold"/>
              </a:defRPr>
            </a:lvl5pPr>
            <a:lvl6pPr lvl="5" rtl="0" algn="ctr">
              <a:spcBef>
                <a:spcPts val="0"/>
              </a:spcBef>
              <a:spcAft>
                <a:spcPts val="0"/>
              </a:spcAft>
              <a:buClr>
                <a:schemeClr val="accent3"/>
              </a:buClr>
              <a:buSzPts val="2600"/>
              <a:buFont typeface="Raleway ExtraBold"/>
              <a:buNone/>
              <a:defRPr sz="2600">
                <a:solidFill>
                  <a:schemeClr val="accent3"/>
                </a:solidFill>
                <a:latin typeface="Raleway ExtraBold"/>
                <a:ea typeface="Raleway ExtraBold"/>
                <a:cs typeface="Raleway ExtraBold"/>
                <a:sym typeface="Raleway ExtraBold"/>
              </a:defRPr>
            </a:lvl6pPr>
            <a:lvl7pPr lvl="6" rtl="0" algn="ctr">
              <a:spcBef>
                <a:spcPts val="0"/>
              </a:spcBef>
              <a:spcAft>
                <a:spcPts val="0"/>
              </a:spcAft>
              <a:buClr>
                <a:schemeClr val="accent3"/>
              </a:buClr>
              <a:buSzPts val="2600"/>
              <a:buFont typeface="Raleway ExtraBold"/>
              <a:buNone/>
              <a:defRPr sz="2600">
                <a:solidFill>
                  <a:schemeClr val="accent3"/>
                </a:solidFill>
                <a:latin typeface="Raleway ExtraBold"/>
                <a:ea typeface="Raleway ExtraBold"/>
                <a:cs typeface="Raleway ExtraBold"/>
                <a:sym typeface="Raleway ExtraBold"/>
              </a:defRPr>
            </a:lvl7pPr>
            <a:lvl8pPr lvl="7" rtl="0" algn="ctr">
              <a:spcBef>
                <a:spcPts val="0"/>
              </a:spcBef>
              <a:spcAft>
                <a:spcPts val="0"/>
              </a:spcAft>
              <a:buClr>
                <a:schemeClr val="accent3"/>
              </a:buClr>
              <a:buSzPts val="2600"/>
              <a:buFont typeface="Raleway ExtraBold"/>
              <a:buNone/>
              <a:defRPr sz="2600">
                <a:solidFill>
                  <a:schemeClr val="accent3"/>
                </a:solidFill>
                <a:latin typeface="Raleway ExtraBold"/>
                <a:ea typeface="Raleway ExtraBold"/>
                <a:cs typeface="Raleway ExtraBold"/>
                <a:sym typeface="Raleway ExtraBold"/>
              </a:defRPr>
            </a:lvl8pPr>
            <a:lvl9pPr lvl="8" rtl="0" algn="ctr">
              <a:spcBef>
                <a:spcPts val="0"/>
              </a:spcBef>
              <a:spcAft>
                <a:spcPts val="0"/>
              </a:spcAft>
              <a:buClr>
                <a:schemeClr val="accent3"/>
              </a:buClr>
              <a:buSzPts val="2600"/>
              <a:buFont typeface="Raleway ExtraBold"/>
              <a:buNone/>
              <a:defRPr sz="2600">
                <a:solidFill>
                  <a:schemeClr val="accent3"/>
                </a:solidFill>
                <a:latin typeface="Raleway ExtraBold"/>
                <a:ea typeface="Raleway ExtraBold"/>
                <a:cs typeface="Raleway ExtraBold"/>
                <a:sym typeface="Raleway ExtraBold"/>
              </a:defRPr>
            </a:lvl9pPr>
          </a:lstStyle>
          <a:p>
            <a:r>
              <a:t>xx%</a:t>
            </a:r>
          </a:p>
        </p:txBody>
      </p:sp>
      <p:sp>
        <p:nvSpPr>
          <p:cNvPr id="201" name="Google Shape;201;p18"/>
          <p:cNvSpPr txBox="1"/>
          <p:nvPr>
            <p:ph idx="7" type="subTitle"/>
          </p:nvPr>
        </p:nvSpPr>
        <p:spPr>
          <a:xfrm>
            <a:off x="3640800" y="2761863"/>
            <a:ext cx="1862400" cy="597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02" name="Google Shape;202;p18"/>
          <p:cNvSpPr txBox="1"/>
          <p:nvPr>
            <p:ph idx="8" type="subTitle"/>
          </p:nvPr>
        </p:nvSpPr>
        <p:spPr>
          <a:xfrm>
            <a:off x="3640800" y="1526675"/>
            <a:ext cx="1862400" cy="381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1pPr>
            <a:lvl2pPr lvl="1"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2pPr>
            <a:lvl3pPr lvl="2"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3pPr>
            <a:lvl4pPr lvl="3"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4pPr>
            <a:lvl5pPr lvl="4"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5pPr>
            <a:lvl6pPr lvl="5"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6pPr>
            <a:lvl7pPr lvl="6"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7pPr>
            <a:lvl8pPr lvl="7"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8pPr>
            <a:lvl9pPr lvl="8"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9pPr>
          </a:lstStyle>
          <a:p/>
        </p:txBody>
      </p:sp>
      <p:sp>
        <p:nvSpPr>
          <p:cNvPr id="203" name="Google Shape;203;p18"/>
          <p:cNvSpPr txBox="1"/>
          <p:nvPr>
            <p:ph hasCustomPrompt="1" idx="9" type="title"/>
          </p:nvPr>
        </p:nvSpPr>
        <p:spPr>
          <a:xfrm>
            <a:off x="3640800" y="3680725"/>
            <a:ext cx="1862400" cy="5535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accent3"/>
              </a:buClr>
              <a:buSzPts val="2600"/>
              <a:buFont typeface="Raleway ExtraBold"/>
              <a:buNone/>
              <a:defRPr sz="2600">
                <a:solidFill>
                  <a:schemeClr val="accent3"/>
                </a:solidFill>
                <a:latin typeface="Raleway ExtraBold"/>
                <a:ea typeface="Raleway ExtraBold"/>
                <a:cs typeface="Raleway ExtraBold"/>
                <a:sym typeface="Raleway ExtraBold"/>
              </a:defRPr>
            </a:lvl1pPr>
            <a:lvl2pPr lvl="1" rtl="0" algn="ctr">
              <a:spcBef>
                <a:spcPts val="0"/>
              </a:spcBef>
              <a:spcAft>
                <a:spcPts val="0"/>
              </a:spcAft>
              <a:buClr>
                <a:schemeClr val="accent3"/>
              </a:buClr>
              <a:buSzPts val="2600"/>
              <a:buFont typeface="Raleway ExtraBold"/>
              <a:buNone/>
              <a:defRPr sz="2600">
                <a:solidFill>
                  <a:schemeClr val="accent3"/>
                </a:solidFill>
                <a:latin typeface="Raleway ExtraBold"/>
                <a:ea typeface="Raleway ExtraBold"/>
                <a:cs typeface="Raleway ExtraBold"/>
                <a:sym typeface="Raleway ExtraBold"/>
              </a:defRPr>
            </a:lvl2pPr>
            <a:lvl3pPr lvl="2" rtl="0" algn="ctr">
              <a:spcBef>
                <a:spcPts val="0"/>
              </a:spcBef>
              <a:spcAft>
                <a:spcPts val="0"/>
              </a:spcAft>
              <a:buClr>
                <a:schemeClr val="accent3"/>
              </a:buClr>
              <a:buSzPts val="2600"/>
              <a:buFont typeface="Raleway ExtraBold"/>
              <a:buNone/>
              <a:defRPr sz="2600">
                <a:solidFill>
                  <a:schemeClr val="accent3"/>
                </a:solidFill>
                <a:latin typeface="Raleway ExtraBold"/>
                <a:ea typeface="Raleway ExtraBold"/>
                <a:cs typeface="Raleway ExtraBold"/>
                <a:sym typeface="Raleway ExtraBold"/>
              </a:defRPr>
            </a:lvl3pPr>
            <a:lvl4pPr lvl="3" rtl="0" algn="ctr">
              <a:spcBef>
                <a:spcPts val="0"/>
              </a:spcBef>
              <a:spcAft>
                <a:spcPts val="0"/>
              </a:spcAft>
              <a:buClr>
                <a:schemeClr val="accent3"/>
              </a:buClr>
              <a:buSzPts val="2600"/>
              <a:buFont typeface="Raleway ExtraBold"/>
              <a:buNone/>
              <a:defRPr sz="2600">
                <a:solidFill>
                  <a:schemeClr val="accent3"/>
                </a:solidFill>
                <a:latin typeface="Raleway ExtraBold"/>
                <a:ea typeface="Raleway ExtraBold"/>
                <a:cs typeface="Raleway ExtraBold"/>
                <a:sym typeface="Raleway ExtraBold"/>
              </a:defRPr>
            </a:lvl4pPr>
            <a:lvl5pPr lvl="4" rtl="0" algn="ctr">
              <a:spcBef>
                <a:spcPts val="0"/>
              </a:spcBef>
              <a:spcAft>
                <a:spcPts val="0"/>
              </a:spcAft>
              <a:buClr>
                <a:schemeClr val="accent3"/>
              </a:buClr>
              <a:buSzPts val="2600"/>
              <a:buFont typeface="Raleway ExtraBold"/>
              <a:buNone/>
              <a:defRPr sz="2600">
                <a:solidFill>
                  <a:schemeClr val="accent3"/>
                </a:solidFill>
                <a:latin typeface="Raleway ExtraBold"/>
                <a:ea typeface="Raleway ExtraBold"/>
                <a:cs typeface="Raleway ExtraBold"/>
                <a:sym typeface="Raleway ExtraBold"/>
              </a:defRPr>
            </a:lvl5pPr>
            <a:lvl6pPr lvl="5" rtl="0" algn="ctr">
              <a:spcBef>
                <a:spcPts val="0"/>
              </a:spcBef>
              <a:spcAft>
                <a:spcPts val="0"/>
              </a:spcAft>
              <a:buClr>
                <a:schemeClr val="accent3"/>
              </a:buClr>
              <a:buSzPts val="2600"/>
              <a:buFont typeface="Raleway ExtraBold"/>
              <a:buNone/>
              <a:defRPr sz="2600">
                <a:solidFill>
                  <a:schemeClr val="accent3"/>
                </a:solidFill>
                <a:latin typeface="Raleway ExtraBold"/>
                <a:ea typeface="Raleway ExtraBold"/>
                <a:cs typeface="Raleway ExtraBold"/>
                <a:sym typeface="Raleway ExtraBold"/>
              </a:defRPr>
            </a:lvl6pPr>
            <a:lvl7pPr lvl="6" rtl="0" algn="ctr">
              <a:spcBef>
                <a:spcPts val="0"/>
              </a:spcBef>
              <a:spcAft>
                <a:spcPts val="0"/>
              </a:spcAft>
              <a:buClr>
                <a:schemeClr val="accent3"/>
              </a:buClr>
              <a:buSzPts val="2600"/>
              <a:buFont typeface="Raleway ExtraBold"/>
              <a:buNone/>
              <a:defRPr sz="2600">
                <a:solidFill>
                  <a:schemeClr val="accent3"/>
                </a:solidFill>
                <a:latin typeface="Raleway ExtraBold"/>
                <a:ea typeface="Raleway ExtraBold"/>
                <a:cs typeface="Raleway ExtraBold"/>
                <a:sym typeface="Raleway ExtraBold"/>
              </a:defRPr>
            </a:lvl7pPr>
            <a:lvl8pPr lvl="7" rtl="0" algn="ctr">
              <a:spcBef>
                <a:spcPts val="0"/>
              </a:spcBef>
              <a:spcAft>
                <a:spcPts val="0"/>
              </a:spcAft>
              <a:buClr>
                <a:schemeClr val="accent3"/>
              </a:buClr>
              <a:buSzPts val="2600"/>
              <a:buFont typeface="Raleway ExtraBold"/>
              <a:buNone/>
              <a:defRPr sz="2600">
                <a:solidFill>
                  <a:schemeClr val="accent3"/>
                </a:solidFill>
                <a:latin typeface="Raleway ExtraBold"/>
                <a:ea typeface="Raleway ExtraBold"/>
                <a:cs typeface="Raleway ExtraBold"/>
                <a:sym typeface="Raleway ExtraBold"/>
              </a:defRPr>
            </a:lvl8pPr>
            <a:lvl9pPr lvl="8" rtl="0" algn="ctr">
              <a:spcBef>
                <a:spcPts val="0"/>
              </a:spcBef>
              <a:spcAft>
                <a:spcPts val="0"/>
              </a:spcAft>
              <a:buClr>
                <a:schemeClr val="accent3"/>
              </a:buClr>
              <a:buSzPts val="2600"/>
              <a:buFont typeface="Raleway ExtraBold"/>
              <a:buNone/>
              <a:defRPr sz="2600">
                <a:solidFill>
                  <a:schemeClr val="accent3"/>
                </a:solidFill>
                <a:latin typeface="Raleway ExtraBold"/>
                <a:ea typeface="Raleway ExtraBold"/>
                <a:cs typeface="Raleway ExtraBold"/>
                <a:sym typeface="Raleway ExtraBold"/>
              </a:defRPr>
            </a:lvl9pPr>
          </a:lstStyle>
          <a:p>
            <a:r>
              <a:t>xx%</a:t>
            </a:r>
          </a:p>
        </p:txBody>
      </p:sp>
      <p:sp>
        <p:nvSpPr>
          <p:cNvPr id="204" name="Google Shape;204;p18"/>
          <p:cNvSpPr/>
          <p:nvPr/>
        </p:nvSpPr>
        <p:spPr>
          <a:xfrm flipH="1">
            <a:off x="7329300" y="-130422"/>
            <a:ext cx="1091120" cy="467106"/>
          </a:xfrm>
          <a:custGeom>
            <a:rect b="b" l="l" r="r" t="t"/>
            <a:pathLst>
              <a:path extrusionOk="0" h="9690" w="22635">
                <a:moveTo>
                  <a:pt x="8401" y="0"/>
                </a:moveTo>
                <a:cubicBezTo>
                  <a:pt x="7251" y="0"/>
                  <a:pt x="6096" y="503"/>
                  <a:pt x="5366" y="1397"/>
                </a:cubicBezTo>
                <a:cubicBezTo>
                  <a:pt x="4358" y="2600"/>
                  <a:pt x="4228" y="4487"/>
                  <a:pt x="5074" y="5852"/>
                </a:cubicBezTo>
                <a:cubicBezTo>
                  <a:pt x="4841" y="5745"/>
                  <a:pt x="4598" y="5697"/>
                  <a:pt x="4351" y="5697"/>
                </a:cubicBezTo>
                <a:cubicBezTo>
                  <a:pt x="4150" y="5697"/>
                  <a:pt x="3945" y="5729"/>
                  <a:pt x="3740" y="5787"/>
                </a:cubicBezTo>
                <a:cubicBezTo>
                  <a:pt x="3285" y="5885"/>
                  <a:pt x="2895" y="6210"/>
                  <a:pt x="2732" y="6665"/>
                </a:cubicBezTo>
                <a:cubicBezTo>
                  <a:pt x="2602" y="7088"/>
                  <a:pt x="2700" y="7608"/>
                  <a:pt x="3025" y="7934"/>
                </a:cubicBezTo>
                <a:cubicBezTo>
                  <a:pt x="1952" y="8096"/>
                  <a:pt x="651" y="8812"/>
                  <a:pt x="1" y="9690"/>
                </a:cubicBezTo>
                <a:lnTo>
                  <a:pt x="22634" y="9690"/>
                </a:lnTo>
                <a:cubicBezTo>
                  <a:pt x="21236" y="9202"/>
                  <a:pt x="19870" y="8584"/>
                  <a:pt x="18472" y="8096"/>
                </a:cubicBezTo>
                <a:cubicBezTo>
                  <a:pt x="19025" y="7738"/>
                  <a:pt x="19155" y="6926"/>
                  <a:pt x="18862" y="6373"/>
                </a:cubicBezTo>
                <a:cubicBezTo>
                  <a:pt x="18553" y="5848"/>
                  <a:pt x="17951" y="5557"/>
                  <a:pt x="17362" y="5557"/>
                </a:cubicBezTo>
                <a:cubicBezTo>
                  <a:pt x="17331" y="5557"/>
                  <a:pt x="17300" y="5558"/>
                  <a:pt x="17268" y="5560"/>
                </a:cubicBezTo>
                <a:cubicBezTo>
                  <a:pt x="16618" y="5592"/>
                  <a:pt x="16033" y="5917"/>
                  <a:pt x="15577" y="6373"/>
                </a:cubicBezTo>
                <a:cubicBezTo>
                  <a:pt x="15903" y="5657"/>
                  <a:pt x="16163" y="5039"/>
                  <a:pt x="16130" y="4259"/>
                </a:cubicBezTo>
                <a:cubicBezTo>
                  <a:pt x="16098" y="3478"/>
                  <a:pt x="15610" y="2665"/>
                  <a:pt x="14862" y="2503"/>
                </a:cubicBezTo>
                <a:cubicBezTo>
                  <a:pt x="14756" y="2475"/>
                  <a:pt x="14648" y="2462"/>
                  <a:pt x="14538" y="2462"/>
                </a:cubicBezTo>
                <a:cubicBezTo>
                  <a:pt x="14141" y="2462"/>
                  <a:pt x="13730" y="2631"/>
                  <a:pt x="13399" y="2861"/>
                </a:cubicBezTo>
                <a:cubicBezTo>
                  <a:pt x="12976" y="3186"/>
                  <a:pt x="12651" y="3609"/>
                  <a:pt x="12358" y="4031"/>
                </a:cubicBezTo>
                <a:cubicBezTo>
                  <a:pt x="12391" y="2438"/>
                  <a:pt x="11187" y="779"/>
                  <a:pt x="9691" y="226"/>
                </a:cubicBezTo>
                <a:cubicBezTo>
                  <a:pt x="9278" y="74"/>
                  <a:pt x="8840" y="0"/>
                  <a:pt x="8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5" name="Google Shape;205;p18"/>
          <p:cNvGrpSpPr/>
          <p:nvPr/>
        </p:nvGrpSpPr>
        <p:grpSpPr>
          <a:xfrm>
            <a:off x="-175851" y="3919292"/>
            <a:ext cx="9623675" cy="1224563"/>
            <a:chOff x="-175851" y="3919292"/>
            <a:chExt cx="9623675" cy="1224563"/>
          </a:xfrm>
        </p:grpSpPr>
        <p:sp>
          <p:nvSpPr>
            <p:cNvPr id="206" name="Google Shape;206;p18"/>
            <p:cNvSpPr/>
            <p:nvPr/>
          </p:nvSpPr>
          <p:spPr>
            <a:xfrm flipH="1">
              <a:off x="8161449" y="3919292"/>
              <a:ext cx="1286376" cy="1215873"/>
            </a:xfrm>
            <a:custGeom>
              <a:rect b="b" l="l" r="r" t="t"/>
              <a:pathLst>
                <a:path extrusionOk="0" h="8985" w="9506">
                  <a:moveTo>
                    <a:pt x="3688" y="1"/>
                  </a:moveTo>
                  <a:cubicBezTo>
                    <a:pt x="2928" y="1"/>
                    <a:pt x="2241" y="572"/>
                    <a:pt x="1924" y="1269"/>
                  </a:cubicBezTo>
                  <a:cubicBezTo>
                    <a:pt x="1589" y="1994"/>
                    <a:pt x="1598" y="2839"/>
                    <a:pt x="1691" y="3638"/>
                  </a:cubicBezTo>
                  <a:cubicBezTo>
                    <a:pt x="1766" y="4261"/>
                    <a:pt x="1961" y="4809"/>
                    <a:pt x="2137" y="5413"/>
                  </a:cubicBezTo>
                  <a:cubicBezTo>
                    <a:pt x="2023" y="5052"/>
                    <a:pt x="1633" y="4816"/>
                    <a:pt x="1245" y="4816"/>
                  </a:cubicBezTo>
                  <a:cubicBezTo>
                    <a:pt x="1223" y="4816"/>
                    <a:pt x="1202" y="4817"/>
                    <a:pt x="1180" y="4818"/>
                  </a:cubicBezTo>
                  <a:cubicBezTo>
                    <a:pt x="781" y="4855"/>
                    <a:pt x="419" y="5134"/>
                    <a:pt x="233" y="5487"/>
                  </a:cubicBezTo>
                  <a:cubicBezTo>
                    <a:pt x="38" y="5849"/>
                    <a:pt x="0" y="6267"/>
                    <a:pt x="56" y="6667"/>
                  </a:cubicBezTo>
                  <a:cubicBezTo>
                    <a:pt x="205" y="7745"/>
                    <a:pt x="1078" y="8674"/>
                    <a:pt x="2137" y="8906"/>
                  </a:cubicBezTo>
                  <a:cubicBezTo>
                    <a:pt x="2398" y="8960"/>
                    <a:pt x="2658" y="8985"/>
                    <a:pt x="2917" y="8985"/>
                  </a:cubicBezTo>
                  <a:cubicBezTo>
                    <a:pt x="4875" y="8985"/>
                    <a:pt x="6825" y="7611"/>
                    <a:pt x="8827" y="7447"/>
                  </a:cubicBezTo>
                  <a:cubicBezTo>
                    <a:pt x="9096" y="7206"/>
                    <a:pt x="9328" y="6918"/>
                    <a:pt x="9421" y="6574"/>
                  </a:cubicBezTo>
                  <a:cubicBezTo>
                    <a:pt x="9505" y="6230"/>
                    <a:pt x="9394" y="5821"/>
                    <a:pt x="9096" y="5626"/>
                  </a:cubicBezTo>
                  <a:cubicBezTo>
                    <a:pt x="8972" y="5547"/>
                    <a:pt x="8823" y="5513"/>
                    <a:pt x="8671" y="5513"/>
                  </a:cubicBezTo>
                  <a:cubicBezTo>
                    <a:pt x="8573" y="5513"/>
                    <a:pt x="8475" y="5527"/>
                    <a:pt x="8381" y="5552"/>
                  </a:cubicBezTo>
                  <a:cubicBezTo>
                    <a:pt x="8149" y="5617"/>
                    <a:pt x="7944" y="5812"/>
                    <a:pt x="7740" y="5942"/>
                  </a:cubicBezTo>
                  <a:cubicBezTo>
                    <a:pt x="8102" y="5552"/>
                    <a:pt x="8455" y="5153"/>
                    <a:pt x="8725" y="4697"/>
                  </a:cubicBezTo>
                  <a:cubicBezTo>
                    <a:pt x="8994" y="4233"/>
                    <a:pt x="9171" y="3712"/>
                    <a:pt x="9133" y="3183"/>
                  </a:cubicBezTo>
                  <a:cubicBezTo>
                    <a:pt x="9096" y="2653"/>
                    <a:pt x="8817" y="2124"/>
                    <a:pt x="8353" y="1873"/>
                  </a:cubicBezTo>
                  <a:cubicBezTo>
                    <a:pt x="8147" y="1762"/>
                    <a:pt x="7920" y="1713"/>
                    <a:pt x="7690" y="1713"/>
                  </a:cubicBezTo>
                  <a:cubicBezTo>
                    <a:pt x="7226" y="1713"/>
                    <a:pt x="6747" y="1915"/>
                    <a:pt x="6393" y="2226"/>
                  </a:cubicBezTo>
                  <a:cubicBezTo>
                    <a:pt x="5854" y="2691"/>
                    <a:pt x="5519" y="3359"/>
                    <a:pt x="5203" y="3991"/>
                  </a:cubicBezTo>
                  <a:cubicBezTo>
                    <a:pt x="5482" y="3220"/>
                    <a:pt x="5668" y="2384"/>
                    <a:pt x="5473" y="1585"/>
                  </a:cubicBezTo>
                  <a:cubicBezTo>
                    <a:pt x="5278" y="795"/>
                    <a:pt x="4627" y="61"/>
                    <a:pt x="3810" y="5"/>
                  </a:cubicBezTo>
                  <a:cubicBezTo>
                    <a:pt x="3769" y="2"/>
                    <a:pt x="3729" y="1"/>
                    <a:pt x="36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18"/>
            <p:cNvSpPr/>
            <p:nvPr/>
          </p:nvSpPr>
          <p:spPr>
            <a:xfrm flipH="1">
              <a:off x="8161449" y="3919292"/>
              <a:ext cx="1286376" cy="1215873"/>
            </a:xfrm>
            <a:custGeom>
              <a:rect b="b" l="l" r="r" t="t"/>
              <a:pathLst>
                <a:path extrusionOk="0" h="8985" w="9506">
                  <a:moveTo>
                    <a:pt x="3688" y="1"/>
                  </a:moveTo>
                  <a:cubicBezTo>
                    <a:pt x="2928" y="1"/>
                    <a:pt x="2241" y="572"/>
                    <a:pt x="1924" y="1269"/>
                  </a:cubicBezTo>
                  <a:cubicBezTo>
                    <a:pt x="1589" y="1994"/>
                    <a:pt x="1598" y="2839"/>
                    <a:pt x="1691" y="3638"/>
                  </a:cubicBezTo>
                  <a:cubicBezTo>
                    <a:pt x="1766" y="4261"/>
                    <a:pt x="1961" y="4809"/>
                    <a:pt x="2137" y="5413"/>
                  </a:cubicBezTo>
                  <a:cubicBezTo>
                    <a:pt x="2023" y="5052"/>
                    <a:pt x="1633" y="4816"/>
                    <a:pt x="1245" y="4816"/>
                  </a:cubicBezTo>
                  <a:cubicBezTo>
                    <a:pt x="1223" y="4816"/>
                    <a:pt x="1202" y="4817"/>
                    <a:pt x="1180" y="4818"/>
                  </a:cubicBezTo>
                  <a:cubicBezTo>
                    <a:pt x="781" y="4855"/>
                    <a:pt x="419" y="5134"/>
                    <a:pt x="233" y="5487"/>
                  </a:cubicBezTo>
                  <a:cubicBezTo>
                    <a:pt x="38" y="5849"/>
                    <a:pt x="0" y="6267"/>
                    <a:pt x="56" y="6667"/>
                  </a:cubicBezTo>
                  <a:cubicBezTo>
                    <a:pt x="205" y="7745"/>
                    <a:pt x="1078" y="8674"/>
                    <a:pt x="2137" y="8906"/>
                  </a:cubicBezTo>
                  <a:cubicBezTo>
                    <a:pt x="2398" y="8960"/>
                    <a:pt x="2658" y="8985"/>
                    <a:pt x="2917" y="8985"/>
                  </a:cubicBezTo>
                  <a:cubicBezTo>
                    <a:pt x="4875" y="8985"/>
                    <a:pt x="6825" y="7611"/>
                    <a:pt x="8827" y="7447"/>
                  </a:cubicBezTo>
                  <a:cubicBezTo>
                    <a:pt x="9096" y="7206"/>
                    <a:pt x="9328" y="6918"/>
                    <a:pt x="9421" y="6574"/>
                  </a:cubicBezTo>
                  <a:cubicBezTo>
                    <a:pt x="9505" y="6230"/>
                    <a:pt x="9394" y="5821"/>
                    <a:pt x="9096" y="5626"/>
                  </a:cubicBezTo>
                  <a:cubicBezTo>
                    <a:pt x="8972" y="5547"/>
                    <a:pt x="8823" y="5513"/>
                    <a:pt x="8671" y="5513"/>
                  </a:cubicBezTo>
                  <a:cubicBezTo>
                    <a:pt x="8573" y="5513"/>
                    <a:pt x="8475" y="5527"/>
                    <a:pt x="8381" y="5552"/>
                  </a:cubicBezTo>
                  <a:cubicBezTo>
                    <a:pt x="8149" y="5617"/>
                    <a:pt x="7944" y="5812"/>
                    <a:pt x="7740" y="5942"/>
                  </a:cubicBezTo>
                  <a:cubicBezTo>
                    <a:pt x="8102" y="5552"/>
                    <a:pt x="8455" y="5153"/>
                    <a:pt x="8725" y="4697"/>
                  </a:cubicBezTo>
                  <a:cubicBezTo>
                    <a:pt x="8994" y="4233"/>
                    <a:pt x="9171" y="3712"/>
                    <a:pt x="9133" y="3183"/>
                  </a:cubicBezTo>
                  <a:cubicBezTo>
                    <a:pt x="9096" y="2653"/>
                    <a:pt x="8817" y="2124"/>
                    <a:pt x="8353" y="1873"/>
                  </a:cubicBezTo>
                  <a:cubicBezTo>
                    <a:pt x="8147" y="1762"/>
                    <a:pt x="7920" y="1713"/>
                    <a:pt x="7690" y="1713"/>
                  </a:cubicBezTo>
                  <a:cubicBezTo>
                    <a:pt x="7226" y="1713"/>
                    <a:pt x="6747" y="1915"/>
                    <a:pt x="6393" y="2226"/>
                  </a:cubicBezTo>
                  <a:cubicBezTo>
                    <a:pt x="5854" y="2691"/>
                    <a:pt x="5519" y="3359"/>
                    <a:pt x="5203" y="3991"/>
                  </a:cubicBezTo>
                  <a:cubicBezTo>
                    <a:pt x="5482" y="3220"/>
                    <a:pt x="5668" y="2384"/>
                    <a:pt x="5473" y="1585"/>
                  </a:cubicBezTo>
                  <a:cubicBezTo>
                    <a:pt x="5278" y="795"/>
                    <a:pt x="4627" y="61"/>
                    <a:pt x="3810" y="5"/>
                  </a:cubicBezTo>
                  <a:cubicBezTo>
                    <a:pt x="3769" y="2"/>
                    <a:pt x="3729" y="1"/>
                    <a:pt x="3688"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18"/>
            <p:cNvSpPr/>
            <p:nvPr/>
          </p:nvSpPr>
          <p:spPr>
            <a:xfrm flipH="1">
              <a:off x="8316122" y="4144606"/>
              <a:ext cx="1024797" cy="968368"/>
            </a:xfrm>
            <a:custGeom>
              <a:rect b="b" l="l" r="r" t="t"/>
              <a:pathLst>
                <a:path extrusionOk="0" h="7156" w="7573">
                  <a:moveTo>
                    <a:pt x="2951" y="0"/>
                  </a:moveTo>
                  <a:cubicBezTo>
                    <a:pt x="2344" y="0"/>
                    <a:pt x="1790" y="457"/>
                    <a:pt x="1533" y="1007"/>
                  </a:cubicBezTo>
                  <a:cubicBezTo>
                    <a:pt x="1273" y="1592"/>
                    <a:pt x="1273" y="2261"/>
                    <a:pt x="1347" y="2902"/>
                  </a:cubicBezTo>
                  <a:cubicBezTo>
                    <a:pt x="1412" y="3395"/>
                    <a:pt x="1570" y="3831"/>
                    <a:pt x="1710" y="4314"/>
                  </a:cubicBezTo>
                  <a:cubicBezTo>
                    <a:pt x="1614" y="4027"/>
                    <a:pt x="1306" y="3838"/>
                    <a:pt x="1008" y="3838"/>
                  </a:cubicBezTo>
                  <a:cubicBezTo>
                    <a:pt x="988" y="3838"/>
                    <a:pt x="968" y="3839"/>
                    <a:pt x="948" y="3841"/>
                  </a:cubicBezTo>
                  <a:cubicBezTo>
                    <a:pt x="623" y="3868"/>
                    <a:pt x="344" y="4091"/>
                    <a:pt x="186" y="4379"/>
                  </a:cubicBezTo>
                  <a:cubicBezTo>
                    <a:pt x="37" y="4658"/>
                    <a:pt x="0" y="4993"/>
                    <a:pt x="47" y="5318"/>
                  </a:cubicBezTo>
                  <a:cubicBezTo>
                    <a:pt x="167" y="6173"/>
                    <a:pt x="864" y="6916"/>
                    <a:pt x="1710" y="7092"/>
                  </a:cubicBezTo>
                  <a:cubicBezTo>
                    <a:pt x="1917" y="7136"/>
                    <a:pt x="2125" y="7155"/>
                    <a:pt x="2332" y="7155"/>
                  </a:cubicBezTo>
                  <a:cubicBezTo>
                    <a:pt x="3889" y="7155"/>
                    <a:pt x="5443" y="6062"/>
                    <a:pt x="7033" y="5931"/>
                  </a:cubicBezTo>
                  <a:cubicBezTo>
                    <a:pt x="7247" y="5745"/>
                    <a:pt x="7433" y="5513"/>
                    <a:pt x="7498" y="5234"/>
                  </a:cubicBezTo>
                  <a:cubicBezTo>
                    <a:pt x="7572" y="4965"/>
                    <a:pt x="7489" y="4640"/>
                    <a:pt x="7247" y="4482"/>
                  </a:cubicBezTo>
                  <a:cubicBezTo>
                    <a:pt x="7146" y="4420"/>
                    <a:pt x="7028" y="4392"/>
                    <a:pt x="6909" y="4392"/>
                  </a:cubicBezTo>
                  <a:cubicBezTo>
                    <a:pt x="6832" y="4392"/>
                    <a:pt x="6754" y="4404"/>
                    <a:pt x="6680" y="4426"/>
                  </a:cubicBezTo>
                  <a:cubicBezTo>
                    <a:pt x="6494" y="4482"/>
                    <a:pt x="6337" y="4630"/>
                    <a:pt x="6169" y="4733"/>
                  </a:cubicBezTo>
                  <a:cubicBezTo>
                    <a:pt x="6457" y="4426"/>
                    <a:pt x="6736" y="4101"/>
                    <a:pt x="6950" y="3738"/>
                  </a:cubicBezTo>
                  <a:cubicBezTo>
                    <a:pt x="7163" y="3376"/>
                    <a:pt x="7312" y="2958"/>
                    <a:pt x="7275" y="2540"/>
                  </a:cubicBezTo>
                  <a:cubicBezTo>
                    <a:pt x="7247" y="2113"/>
                    <a:pt x="7024" y="1694"/>
                    <a:pt x="6652" y="1499"/>
                  </a:cubicBezTo>
                  <a:cubicBezTo>
                    <a:pt x="6488" y="1410"/>
                    <a:pt x="6308" y="1369"/>
                    <a:pt x="6124" y="1369"/>
                  </a:cubicBezTo>
                  <a:cubicBezTo>
                    <a:pt x="5756" y="1369"/>
                    <a:pt x="5376" y="1530"/>
                    <a:pt x="5092" y="1778"/>
                  </a:cubicBezTo>
                  <a:cubicBezTo>
                    <a:pt x="4664" y="2140"/>
                    <a:pt x="4395" y="2679"/>
                    <a:pt x="4144" y="3181"/>
                  </a:cubicBezTo>
                  <a:cubicBezTo>
                    <a:pt x="4376" y="2568"/>
                    <a:pt x="4516" y="1899"/>
                    <a:pt x="4358" y="1267"/>
                  </a:cubicBezTo>
                  <a:cubicBezTo>
                    <a:pt x="4209" y="635"/>
                    <a:pt x="3689" y="59"/>
                    <a:pt x="3038" y="4"/>
                  </a:cubicBezTo>
                  <a:cubicBezTo>
                    <a:pt x="3009" y="1"/>
                    <a:pt x="2980" y="0"/>
                    <a:pt x="295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18"/>
            <p:cNvSpPr/>
            <p:nvPr/>
          </p:nvSpPr>
          <p:spPr>
            <a:xfrm flipH="1">
              <a:off x="8833320" y="4734738"/>
              <a:ext cx="461452" cy="328943"/>
            </a:xfrm>
            <a:custGeom>
              <a:rect b="b" l="l" r="r" t="t"/>
              <a:pathLst>
                <a:path extrusionOk="0" h="1345" w="1887">
                  <a:moveTo>
                    <a:pt x="1409" y="0"/>
                  </a:moveTo>
                  <a:cubicBezTo>
                    <a:pt x="1240" y="0"/>
                    <a:pt x="1076" y="89"/>
                    <a:pt x="976" y="235"/>
                  </a:cubicBezTo>
                  <a:cubicBezTo>
                    <a:pt x="902" y="337"/>
                    <a:pt x="865" y="477"/>
                    <a:pt x="865" y="616"/>
                  </a:cubicBezTo>
                  <a:cubicBezTo>
                    <a:pt x="846" y="542"/>
                    <a:pt x="827" y="458"/>
                    <a:pt x="800" y="393"/>
                  </a:cubicBezTo>
                  <a:cubicBezTo>
                    <a:pt x="753" y="254"/>
                    <a:pt x="660" y="124"/>
                    <a:pt x="530" y="59"/>
                  </a:cubicBezTo>
                  <a:cubicBezTo>
                    <a:pt x="476" y="37"/>
                    <a:pt x="418" y="25"/>
                    <a:pt x="362" y="25"/>
                  </a:cubicBezTo>
                  <a:cubicBezTo>
                    <a:pt x="271" y="25"/>
                    <a:pt x="184" y="55"/>
                    <a:pt x="121" y="124"/>
                  </a:cubicBezTo>
                  <a:cubicBezTo>
                    <a:pt x="1" y="254"/>
                    <a:pt x="19" y="449"/>
                    <a:pt x="84" y="616"/>
                  </a:cubicBezTo>
                  <a:cubicBezTo>
                    <a:pt x="223" y="969"/>
                    <a:pt x="539" y="1238"/>
                    <a:pt x="911" y="1331"/>
                  </a:cubicBezTo>
                  <a:cubicBezTo>
                    <a:pt x="946" y="1340"/>
                    <a:pt x="982" y="1345"/>
                    <a:pt x="1020" y="1345"/>
                  </a:cubicBezTo>
                  <a:cubicBezTo>
                    <a:pt x="1215" y="1345"/>
                    <a:pt x="1441" y="1233"/>
                    <a:pt x="1589" y="1108"/>
                  </a:cubicBezTo>
                  <a:cubicBezTo>
                    <a:pt x="1756" y="969"/>
                    <a:pt x="1887" y="755"/>
                    <a:pt x="1887" y="523"/>
                  </a:cubicBezTo>
                  <a:cubicBezTo>
                    <a:pt x="1877" y="300"/>
                    <a:pt x="1729" y="77"/>
                    <a:pt x="1515" y="12"/>
                  </a:cubicBezTo>
                  <a:cubicBezTo>
                    <a:pt x="1480" y="4"/>
                    <a:pt x="1444" y="0"/>
                    <a:pt x="1409"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0" name="Google Shape;210;p18"/>
            <p:cNvGrpSpPr/>
            <p:nvPr/>
          </p:nvGrpSpPr>
          <p:grpSpPr>
            <a:xfrm>
              <a:off x="-48534" y="4849494"/>
              <a:ext cx="9192445" cy="294361"/>
              <a:chOff x="9147072" y="3746004"/>
              <a:chExt cx="4585218" cy="611087"/>
            </a:xfrm>
          </p:grpSpPr>
          <p:sp>
            <p:nvSpPr>
              <p:cNvPr id="211" name="Google Shape;211;p18"/>
              <p:cNvSpPr/>
              <p:nvPr/>
            </p:nvSpPr>
            <p:spPr>
              <a:xfrm>
                <a:off x="9147072" y="3746004"/>
                <a:ext cx="4585218" cy="611087"/>
              </a:xfrm>
              <a:custGeom>
                <a:rect b="b" l="l" r="r" t="t"/>
                <a:pathLst>
                  <a:path extrusionOk="0" h="54991" w="150372">
                    <a:moveTo>
                      <a:pt x="1" y="0"/>
                    </a:moveTo>
                    <a:lnTo>
                      <a:pt x="1" y="54991"/>
                    </a:lnTo>
                    <a:lnTo>
                      <a:pt x="150372" y="54991"/>
                    </a:lnTo>
                    <a:lnTo>
                      <a:pt x="15037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18"/>
              <p:cNvSpPr/>
              <p:nvPr/>
            </p:nvSpPr>
            <p:spPr>
              <a:xfrm>
                <a:off x="9147072" y="3746004"/>
                <a:ext cx="4585218" cy="335308"/>
              </a:xfrm>
              <a:custGeom>
                <a:rect b="b" l="l" r="r" t="t"/>
                <a:pathLst>
                  <a:path extrusionOk="0" h="54991" w="150372">
                    <a:moveTo>
                      <a:pt x="1" y="0"/>
                    </a:moveTo>
                    <a:lnTo>
                      <a:pt x="1" y="54991"/>
                    </a:lnTo>
                    <a:lnTo>
                      <a:pt x="150372" y="54991"/>
                    </a:lnTo>
                    <a:lnTo>
                      <a:pt x="150372" y="0"/>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3" name="Google Shape;213;p18"/>
            <p:cNvSpPr/>
            <p:nvPr/>
          </p:nvSpPr>
          <p:spPr>
            <a:xfrm>
              <a:off x="-175851" y="4063686"/>
              <a:ext cx="1158395" cy="1071481"/>
            </a:xfrm>
            <a:custGeom>
              <a:rect b="b" l="l" r="r" t="t"/>
              <a:pathLst>
                <a:path extrusionOk="0" h="22548" w="24377">
                  <a:moveTo>
                    <a:pt x="13972" y="0"/>
                  </a:moveTo>
                  <a:cubicBezTo>
                    <a:pt x="13917" y="0"/>
                    <a:pt x="13862" y="1"/>
                    <a:pt x="13807" y="3"/>
                  </a:cubicBezTo>
                  <a:cubicBezTo>
                    <a:pt x="11913" y="84"/>
                    <a:pt x="10141" y="1225"/>
                    <a:pt x="9001" y="2752"/>
                  </a:cubicBezTo>
                  <a:cubicBezTo>
                    <a:pt x="8023" y="4056"/>
                    <a:pt x="7677" y="5624"/>
                    <a:pt x="7371" y="7233"/>
                  </a:cubicBezTo>
                  <a:cubicBezTo>
                    <a:pt x="7473" y="5420"/>
                    <a:pt x="6109" y="3526"/>
                    <a:pt x="4255" y="3241"/>
                  </a:cubicBezTo>
                  <a:cubicBezTo>
                    <a:pt x="4104" y="3219"/>
                    <a:pt x="3951" y="3208"/>
                    <a:pt x="3800" y="3208"/>
                  </a:cubicBezTo>
                  <a:cubicBezTo>
                    <a:pt x="1857" y="3208"/>
                    <a:pt x="0" y="4964"/>
                    <a:pt x="19" y="6948"/>
                  </a:cubicBezTo>
                  <a:cubicBezTo>
                    <a:pt x="1058" y="8047"/>
                    <a:pt x="1710" y="8638"/>
                    <a:pt x="1710" y="10145"/>
                  </a:cubicBezTo>
                  <a:cubicBezTo>
                    <a:pt x="1730" y="14137"/>
                    <a:pt x="1669" y="18495"/>
                    <a:pt x="1669" y="22548"/>
                  </a:cubicBezTo>
                  <a:lnTo>
                    <a:pt x="22157" y="22548"/>
                  </a:lnTo>
                  <a:cubicBezTo>
                    <a:pt x="22320" y="22446"/>
                    <a:pt x="22483" y="22324"/>
                    <a:pt x="22646" y="22201"/>
                  </a:cubicBezTo>
                  <a:cubicBezTo>
                    <a:pt x="23664" y="21387"/>
                    <a:pt x="24377" y="20124"/>
                    <a:pt x="24316" y="18821"/>
                  </a:cubicBezTo>
                  <a:cubicBezTo>
                    <a:pt x="24275" y="17517"/>
                    <a:pt x="23358" y="16234"/>
                    <a:pt x="22096" y="15949"/>
                  </a:cubicBezTo>
                  <a:cubicBezTo>
                    <a:pt x="21906" y="15906"/>
                    <a:pt x="21704" y="15886"/>
                    <a:pt x="21496" y="15886"/>
                  </a:cubicBezTo>
                  <a:cubicBezTo>
                    <a:pt x="20814" y="15886"/>
                    <a:pt x="20076" y="16109"/>
                    <a:pt x="19530" y="16499"/>
                  </a:cubicBezTo>
                  <a:cubicBezTo>
                    <a:pt x="19631" y="15929"/>
                    <a:pt x="19509" y="15297"/>
                    <a:pt x="19122" y="14849"/>
                  </a:cubicBezTo>
                  <a:cubicBezTo>
                    <a:pt x="18661" y="14277"/>
                    <a:pt x="17914" y="14006"/>
                    <a:pt x="17157" y="14006"/>
                  </a:cubicBezTo>
                  <a:cubicBezTo>
                    <a:pt x="17079" y="14006"/>
                    <a:pt x="17001" y="14009"/>
                    <a:pt x="16923" y="14014"/>
                  </a:cubicBezTo>
                  <a:cubicBezTo>
                    <a:pt x="17737" y="13139"/>
                    <a:pt x="18450" y="12181"/>
                    <a:pt x="18980" y="11102"/>
                  </a:cubicBezTo>
                  <a:cubicBezTo>
                    <a:pt x="20100" y="8903"/>
                    <a:pt x="20426" y="6235"/>
                    <a:pt x="19509" y="3954"/>
                  </a:cubicBezTo>
                  <a:cubicBezTo>
                    <a:pt x="18613" y="1724"/>
                    <a:pt x="16374" y="0"/>
                    <a:pt x="139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18"/>
            <p:cNvSpPr/>
            <p:nvPr/>
          </p:nvSpPr>
          <p:spPr>
            <a:xfrm>
              <a:off x="-175851" y="4323953"/>
              <a:ext cx="901930" cy="811214"/>
            </a:xfrm>
            <a:custGeom>
              <a:rect b="b" l="l" r="r" t="t"/>
              <a:pathLst>
                <a:path extrusionOk="0" h="17071" w="18980">
                  <a:moveTo>
                    <a:pt x="10913" y="1"/>
                  </a:moveTo>
                  <a:cubicBezTo>
                    <a:pt x="10860" y="1"/>
                    <a:pt x="10806" y="2"/>
                    <a:pt x="10752" y="4"/>
                  </a:cubicBezTo>
                  <a:cubicBezTo>
                    <a:pt x="9265" y="65"/>
                    <a:pt x="7901" y="961"/>
                    <a:pt x="7005" y="2143"/>
                  </a:cubicBezTo>
                  <a:cubicBezTo>
                    <a:pt x="6251" y="3161"/>
                    <a:pt x="5966" y="4383"/>
                    <a:pt x="5742" y="5625"/>
                  </a:cubicBezTo>
                  <a:cubicBezTo>
                    <a:pt x="5824" y="4199"/>
                    <a:pt x="4744" y="2733"/>
                    <a:pt x="3319" y="2530"/>
                  </a:cubicBezTo>
                  <a:cubicBezTo>
                    <a:pt x="3198" y="2511"/>
                    <a:pt x="3078" y="2503"/>
                    <a:pt x="2957" y="2503"/>
                  </a:cubicBezTo>
                  <a:cubicBezTo>
                    <a:pt x="1449" y="2503"/>
                    <a:pt x="1" y="3873"/>
                    <a:pt x="19" y="5401"/>
                  </a:cubicBezTo>
                  <a:cubicBezTo>
                    <a:pt x="834" y="6256"/>
                    <a:pt x="1323" y="6725"/>
                    <a:pt x="1343" y="7886"/>
                  </a:cubicBezTo>
                  <a:cubicBezTo>
                    <a:pt x="1364" y="10839"/>
                    <a:pt x="1303" y="14056"/>
                    <a:pt x="1303" y="17071"/>
                  </a:cubicBezTo>
                  <a:lnTo>
                    <a:pt x="17860" y="17071"/>
                  </a:lnTo>
                  <a:cubicBezTo>
                    <a:pt x="18532" y="16439"/>
                    <a:pt x="18980" y="15563"/>
                    <a:pt x="18939" y="14647"/>
                  </a:cubicBezTo>
                  <a:cubicBezTo>
                    <a:pt x="18898" y="13629"/>
                    <a:pt x="18186" y="12631"/>
                    <a:pt x="17188" y="12407"/>
                  </a:cubicBezTo>
                  <a:cubicBezTo>
                    <a:pt x="17042" y="12373"/>
                    <a:pt x="16883" y="12356"/>
                    <a:pt x="16718" y="12356"/>
                  </a:cubicBezTo>
                  <a:cubicBezTo>
                    <a:pt x="16194" y="12356"/>
                    <a:pt x="15610" y="12525"/>
                    <a:pt x="15192" y="12834"/>
                  </a:cubicBezTo>
                  <a:cubicBezTo>
                    <a:pt x="15273" y="12386"/>
                    <a:pt x="15192" y="11898"/>
                    <a:pt x="14886" y="11551"/>
                  </a:cubicBezTo>
                  <a:cubicBezTo>
                    <a:pt x="14513" y="11103"/>
                    <a:pt x="13934" y="10895"/>
                    <a:pt x="13337" y="10895"/>
                  </a:cubicBezTo>
                  <a:cubicBezTo>
                    <a:pt x="13284" y="10895"/>
                    <a:pt x="13230" y="10896"/>
                    <a:pt x="13176" y="10900"/>
                  </a:cubicBezTo>
                  <a:cubicBezTo>
                    <a:pt x="13807" y="10228"/>
                    <a:pt x="14357" y="9474"/>
                    <a:pt x="14785" y="8639"/>
                  </a:cubicBezTo>
                  <a:cubicBezTo>
                    <a:pt x="15640" y="6928"/>
                    <a:pt x="15905" y="4851"/>
                    <a:pt x="15192" y="3079"/>
                  </a:cubicBezTo>
                  <a:cubicBezTo>
                    <a:pt x="14499" y="1357"/>
                    <a:pt x="12767" y="1"/>
                    <a:pt x="10913"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18"/>
            <p:cNvSpPr/>
            <p:nvPr/>
          </p:nvSpPr>
          <p:spPr>
            <a:xfrm>
              <a:off x="-175851" y="4063686"/>
              <a:ext cx="1158395" cy="1071481"/>
            </a:xfrm>
            <a:custGeom>
              <a:rect b="b" l="l" r="r" t="t"/>
              <a:pathLst>
                <a:path extrusionOk="0" h="22548" w="24377">
                  <a:moveTo>
                    <a:pt x="13972" y="0"/>
                  </a:moveTo>
                  <a:cubicBezTo>
                    <a:pt x="13917" y="0"/>
                    <a:pt x="13862" y="1"/>
                    <a:pt x="13807" y="3"/>
                  </a:cubicBezTo>
                  <a:cubicBezTo>
                    <a:pt x="11913" y="84"/>
                    <a:pt x="10141" y="1225"/>
                    <a:pt x="9001" y="2752"/>
                  </a:cubicBezTo>
                  <a:cubicBezTo>
                    <a:pt x="8023" y="4056"/>
                    <a:pt x="7677" y="5624"/>
                    <a:pt x="7371" y="7233"/>
                  </a:cubicBezTo>
                  <a:cubicBezTo>
                    <a:pt x="7473" y="5420"/>
                    <a:pt x="6109" y="3526"/>
                    <a:pt x="4255" y="3241"/>
                  </a:cubicBezTo>
                  <a:cubicBezTo>
                    <a:pt x="4104" y="3219"/>
                    <a:pt x="3951" y="3208"/>
                    <a:pt x="3800" y="3208"/>
                  </a:cubicBezTo>
                  <a:cubicBezTo>
                    <a:pt x="1857" y="3208"/>
                    <a:pt x="0" y="4964"/>
                    <a:pt x="19" y="6948"/>
                  </a:cubicBezTo>
                  <a:cubicBezTo>
                    <a:pt x="1058" y="8047"/>
                    <a:pt x="1710" y="8638"/>
                    <a:pt x="1710" y="10145"/>
                  </a:cubicBezTo>
                  <a:cubicBezTo>
                    <a:pt x="1730" y="14137"/>
                    <a:pt x="1669" y="18495"/>
                    <a:pt x="1669" y="22548"/>
                  </a:cubicBezTo>
                  <a:lnTo>
                    <a:pt x="22157" y="22548"/>
                  </a:lnTo>
                  <a:cubicBezTo>
                    <a:pt x="22320" y="22446"/>
                    <a:pt x="22483" y="22324"/>
                    <a:pt x="22646" y="22201"/>
                  </a:cubicBezTo>
                  <a:cubicBezTo>
                    <a:pt x="23664" y="21387"/>
                    <a:pt x="24377" y="20124"/>
                    <a:pt x="24316" y="18821"/>
                  </a:cubicBezTo>
                  <a:cubicBezTo>
                    <a:pt x="24275" y="17517"/>
                    <a:pt x="23358" y="16234"/>
                    <a:pt x="22096" y="15949"/>
                  </a:cubicBezTo>
                  <a:cubicBezTo>
                    <a:pt x="21906" y="15906"/>
                    <a:pt x="21704" y="15886"/>
                    <a:pt x="21496" y="15886"/>
                  </a:cubicBezTo>
                  <a:cubicBezTo>
                    <a:pt x="20814" y="15886"/>
                    <a:pt x="20076" y="16109"/>
                    <a:pt x="19530" y="16499"/>
                  </a:cubicBezTo>
                  <a:cubicBezTo>
                    <a:pt x="19631" y="15929"/>
                    <a:pt x="19509" y="15297"/>
                    <a:pt x="19122" y="14849"/>
                  </a:cubicBezTo>
                  <a:cubicBezTo>
                    <a:pt x="18661" y="14277"/>
                    <a:pt x="17914" y="14006"/>
                    <a:pt x="17157" y="14006"/>
                  </a:cubicBezTo>
                  <a:cubicBezTo>
                    <a:pt x="17079" y="14006"/>
                    <a:pt x="17001" y="14009"/>
                    <a:pt x="16923" y="14014"/>
                  </a:cubicBezTo>
                  <a:cubicBezTo>
                    <a:pt x="17737" y="13139"/>
                    <a:pt x="18450" y="12181"/>
                    <a:pt x="18980" y="11102"/>
                  </a:cubicBezTo>
                  <a:cubicBezTo>
                    <a:pt x="20100" y="8903"/>
                    <a:pt x="20426" y="6235"/>
                    <a:pt x="19509" y="3954"/>
                  </a:cubicBezTo>
                  <a:cubicBezTo>
                    <a:pt x="18613" y="1724"/>
                    <a:pt x="16374" y="0"/>
                    <a:pt x="139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18"/>
            <p:cNvSpPr/>
            <p:nvPr/>
          </p:nvSpPr>
          <p:spPr>
            <a:xfrm>
              <a:off x="-175851" y="4323953"/>
              <a:ext cx="901930" cy="811214"/>
            </a:xfrm>
            <a:custGeom>
              <a:rect b="b" l="l" r="r" t="t"/>
              <a:pathLst>
                <a:path extrusionOk="0" h="17071" w="18980">
                  <a:moveTo>
                    <a:pt x="10913" y="1"/>
                  </a:moveTo>
                  <a:cubicBezTo>
                    <a:pt x="10860" y="1"/>
                    <a:pt x="10806" y="2"/>
                    <a:pt x="10752" y="4"/>
                  </a:cubicBezTo>
                  <a:cubicBezTo>
                    <a:pt x="9265" y="65"/>
                    <a:pt x="7901" y="961"/>
                    <a:pt x="7005" y="2143"/>
                  </a:cubicBezTo>
                  <a:cubicBezTo>
                    <a:pt x="6251" y="3161"/>
                    <a:pt x="5966" y="4383"/>
                    <a:pt x="5742" y="5625"/>
                  </a:cubicBezTo>
                  <a:cubicBezTo>
                    <a:pt x="5824" y="4199"/>
                    <a:pt x="4744" y="2733"/>
                    <a:pt x="3319" y="2530"/>
                  </a:cubicBezTo>
                  <a:cubicBezTo>
                    <a:pt x="3198" y="2511"/>
                    <a:pt x="3078" y="2503"/>
                    <a:pt x="2957" y="2503"/>
                  </a:cubicBezTo>
                  <a:cubicBezTo>
                    <a:pt x="1449" y="2503"/>
                    <a:pt x="1" y="3873"/>
                    <a:pt x="19" y="5401"/>
                  </a:cubicBezTo>
                  <a:cubicBezTo>
                    <a:pt x="834" y="6256"/>
                    <a:pt x="1323" y="6725"/>
                    <a:pt x="1343" y="7886"/>
                  </a:cubicBezTo>
                  <a:cubicBezTo>
                    <a:pt x="1364" y="10839"/>
                    <a:pt x="1303" y="14056"/>
                    <a:pt x="1303" y="17071"/>
                  </a:cubicBezTo>
                  <a:lnTo>
                    <a:pt x="17860" y="17071"/>
                  </a:lnTo>
                  <a:cubicBezTo>
                    <a:pt x="18532" y="16439"/>
                    <a:pt x="18980" y="15563"/>
                    <a:pt x="18939" y="14647"/>
                  </a:cubicBezTo>
                  <a:cubicBezTo>
                    <a:pt x="18898" y="13629"/>
                    <a:pt x="18186" y="12631"/>
                    <a:pt x="17188" y="12407"/>
                  </a:cubicBezTo>
                  <a:cubicBezTo>
                    <a:pt x="17042" y="12373"/>
                    <a:pt x="16883" y="12356"/>
                    <a:pt x="16718" y="12356"/>
                  </a:cubicBezTo>
                  <a:cubicBezTo>
                    <a:pt x="16194" y="12356"/>
                    <a:pt x="15610" y="12525"/>
                    <a:pt x="15192" y="12834"/>
                  </a:cubicBezTo>
                  <a:cubicBezTo>
                    <a:pt x="15273" y="12386"/>
                    <a:pt x="15192" y="11898"/>
                    <a:pt x="14886" y="11551"/>
                  </a:cubicBezTo>
                  <a:cubicBezTo>
                    <a:pt x="14513" y="11103"/>
                    <a:pt x="13934" y="10895"/>
                    <a:pt x="13337" y="10895"/>
                  </a:cubicBezTo>
                  <a:cubicBezTo>
                    <a:pt x="13284" y="10895"/>
                    <a:pt x="13230" y="10896"/>
                    <a:pt x="13176" y="10900"/>
                  </a:cubicBezTo>
                  <a:cubicBezTo>
                    <a:pt x="13807" y="10228"/>
                    <a:pt x="14357" y="9474"/>
                    <a:pt x="14785" y="8639"/>
                  </a:cubicBezTo>
                  <a:cubicBezTo>
                    <a:pt x="15640" y="6928"/>
                    <a:pt x="15905" y="4851"/>
                    <a:pt x="15192" y="3079"/>
                  </a:cubicBezTo>
                  <a:cubicBezTo>
                    <a:pt x="14499" y="1357"/>
                    <a:pt x="12767" y="1"/>
                    <a:pt x="10913"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2_1_1">
    <p:spTree>
      <p:nvGrpSpPr>
        <p:cNvPr id="217" name="Shape 217"/>
        <p:cNvGrpSpPr/>
        <p:nvPr/>
      </p:nvGrpSpPr>
      <p:grpSpPr>
        <a:xfrm>
          <a:off x="0" y="0"/>
          <a:ext cx="0" cy="0"/>
          <a:chOff x="0" y="0"/>
          <a:chExt cx="0" cy="0"/>
        </a:xfrm>
      </p:grpSpPr>
      <p:sp>
        <p:nvSpPr>
          <p:cNvPr id="218" name="Google Shape;218;p19"/>
          <p:cNvSpPr txBox="1"/>
          <p:nvPr>
            <p:ph type="title"/>
          </p:nvPr>
        </p:nvSpPr>
        <p:spPr>
          <a:xfrm>
            <a:off x="713225" y="539525"/>
            <a:ext cx="7717500" cy="4782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19" name="Google Shape;219;p19"/>
          <p:cNvSpPr/>
          <p:nvPr/>
        </p:nvSpPr>
        <p:spPr>
          <a:xfrm flipH="1" rot="-10443356">
            <a:off x="181785" y="29915"/>
            <a:ext cx="9538902" cy="580582"/>
          </a:xfrm>
          <a:custGeom>
            <a:rect b="b" l="l" r="r" t="t"/>
            <a:pathLst>
              <a:path extrusionOk="0" h="12108" w="103275">
                <a:moveTo>
                  <a:pt x="103091" y="0"/>
                </a:moveTo>
                <a:cubicBezTo>
                  <a:pt x="96474" y="6398"/>
                  <a:pt x="86756" y="8556"/>
                  <a:pt x="77501" y="8556"/>
                </a:cubicBezTo>
                <a:cubicBezTo>
                  <a:pt x="77328" y="8556"/>
                  <a:pt x="77155" y="8555"/>
                  <a:pt x="76982" y="8554"/>
                </a:cubicBezTo>
                <a:cubicBezTo>
                  <a:pt x="67594" y="8493"/>
                  <a:pt x="58307" y="6538"/>
                  <a:pt x="48898" y="6212"/>
                </a:cubicBezTo>
                <a:cubicBezTo>
                  <a:pt x="47495" y="6164"/>
                  <a:pt x="46090" y="6153"/>
                  <a:pt x="44685" y="6153"/>
                </a:cubicBezTo>
                <a:cubicBezTo>
                  <a:pt x="43635" y="6153"/>
                  <a:pt x="42584" y="6159"/>
                  <a:pt x="41534" y="6159"/>
                </a:cubicBezTo>
                <a:cubicBezTo>
                  <a:pt x="38630" y="6159"/>
                  <a:pt x="35731" y="6115"/>
                  <a:pt x="32850" y="5784"/>
                </a:cubicBezTo>
                <a:cubicBezTo>
                  <a:pt x="27311" y="5132"/>
                  <a:pt x="21934" y="3442"/>
                  <a:pt x="16435" y="2485"/>
                </a:cubicBezTo>
                <a:cubicBezTo>
                  <a:pt x="14172" y="2099"/>
                  <a:pt x="11846" y="1848"/>
                  <a:pt x="9540" y="1848"/>
                </a:cubicBezTo>
                <a:cubicBezTo>
                  <a:pt x="6243" y="1848"/>
                  <a:pt x="2984" y="2361"/>
                  <a:pt x="0" y="3727"/>
                </a:cubicBezTo>
                <a:cubicBezTo>
                  <a:pt x="326" y="5173"/>
                  <a:pt x="591" y="6660"/>
                  <a:pt x="917" y="8106"/>
                </a:cubicBezTo>
                <a:cubicBezTo>
                  <a:pt x="3209" y="4916"/>
                  <a:pt x="7255" y="3644"/>
                  <a:pt x="11276" y="3644"/>
                </a:cubicBezTo>
                <a:cubicBezTo>
                  <a:pt x="12365" y="3644"/>
                  <a:pt x="13451" y="3737"/>
                  <a:pt x="14501" y="3910"/>
                </a:cubicBezTo>
                <a:cubicBezTo>
                  <a:pt x="19429" y="4725"/>
                  <a:pt x="24032" y="6904"/>
                  <a:pt x="28960" y="7821"/>
                </a:cubicBezTo>
                <a:cubicBezTo>
                  <a:pt x="31310" y="8254"/>
                  <a:pt x="33684" y="8388"/>
                  <a:pt x="36069" y="8388"/>
                </a:cubicBezTo>
                <a:cubicBezTo>
                  <a:pt x="39940" y="8388"/>
                  <a:pt x="43841" y="8035"/>
                  <a:pt x="47719" y="8035"/>
                </a:cubicBezTo>
                <a:cubicBezTo>
                  <a:pt x="48078" y="8035"/>
                  <a:pt x="48437" y="8038"/>
                  <a:pt x="48796" y="8045"/>
                </a:cubicBezTo>
                <a:cubicBezTo>
                  <a:pt x="58246" y="8228"/>
                  <a:pt x="67451" y="10937"/>
                  <a:pt x="76860" y="11812"/>
                </a:cubicBezTo>
                <a:cubicBezTo>
                  <a:pt x="78807" y="11998"/>
                  <a:pt x="80784" y="12107"/>
                  <a:pt x="82756" y="12107"/>
                </a:cubicBezTo>
                <a:cubicBezTo>
                  <a:pt x="90318" y="12107"/>
                  <a:pt x="97815" y="10497"/>
                  <a:pt x="103274" y="5377"/>
                </a:cubicBezTo>
                <a:cubicBezTo>
                  <a:pt x="103193" y="3585"/>
                  <a:pt x="103172" y="1792"/>
                  <a:pt x="103091" y="0"/>
                </a:cubicBezTo>
                <a:close/>
              </a:path>
            </a:pathLst>
          </a:custGeom>
          <a:solidFill>
            <a:srgbClr val="000000">
              <a:alpha val="6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19"/>
          <p:cNvSpPr/>
          <p:nvPr/>
        </p:nvSpPr>
        <p:spPr>
          <a:xfrm>
            <a:off x="8037976" y="830049"/>
            <a:ext cx="2149488" cy="541781"/>
          </a:xfrm>
          <a:custGeom>
            <a:rect b="b" l="l" r="r" t="t"/>
            <a:pathLst>
              <a:path extrusionOk="0" h="9615" w="38147">
                <a:moveTo>
                  <a:pt x="19344" y="1"/>
                </a:moveTo>
                <a:cubicBezTo>
                  <a:pt x="18349" y="1"/>
                  <a:pt x="17388" y="683"/>
                  <a:pt x="16941" y="1596"/>
                </a:cubicBezTo>
                <a:cubicBezTo>
                  <a:pt x="16570" y="2361"/>
                  <a:pt x="16524" y="3334"/>
                  <a:pt x="16686" y="4238"/>
                </a:cubicBezTo>
                <a:cubicBezTo>
                  <a:pt x="16408" y="3635"/>
                  <a:pt x="15968" y="3149"/>
                  <a:pt x="15389" y="2871"/>
                </a:cubicBezTo>
                <a:cubicBezTo>
                  <a:pt x="15069" y="2723"/>
                  <a:pt x="14715" y="2651"/>
                  <a:pt x="14361" y="2651"/>
                </a:cubicBezTo>
                <a:cubicBezTo>
                  <a:pt x="13713" y="2651"/>
                  <a:pt x="13065" y="2893"/>
                  <a:pt x="12631" y="3357"/>
                </a:cubicBezTo>
                <a:cubicBezTo>
                  <a:pt x="12005" y="4029"/>
                  <a:pt x="11889" y="5142"/>
                  <a:pt x="12376" y="5930"/>
                </a:cubicBezTo>
                <a:cubicBezTo>
                  <a:pt x="12081" y="5568"/>
                  <a:pt x="11616" y="5439"/>
                  <a:pt x="11119" y="5439"/>
                </a:cubicBezTo>
                <a:cubicBezTo>
                  <a:pt x="10757" y="5439"/>
                  <a:pt x="10377" y="5508"/>
                  <a:pt x="10035" y="5605"/>
                </a:cubicBezTo>
                <a:cubicBezTo>
                  <a:pt x="9154" y="5837"/>
                  <a:pt x="8691" y="6764"/>
                  <a:pt x="8691" y="7691"/>
                </a:cubicBezTo>
                <a:cubicBezTo>
                  <a:pt x="7864" y="7378"/>
                  <a:pt x="6980" y="7231"/>
                  <a:pt x="6086" y="7231"/>
                </a:cubicBezTo>
                <a:cubicBezTo>
                  <a:pt x="3873" y="7231"/>
                  <a:pt x="1601" y="8129"/>
                  <a:pt x="0" y="9615"/>
                </a:cubicBezTo>
                <a:lnTo>
                  <a:pt x="38147" y="9615"/>
                </a:lnTo>
                <a:cubicBezTo>
                  <a:pt x="36988" y="8479"/>
                  <a:pt x="35829" y="7343"/>
                  <a:pt x="34485" y="6440"/>
                </a:cubicBezTo>
                <a:cubicBezTo>
                  <a:pt x="33118" y="5559"/>
                  <a:pt x="31565" y="4910"/>
                  <a:pt x="29943" y="4864"/>
                </a:cubicBezTo>
                <a:cubicBezTo>
                  <a:pt x="29895" y="4862"/>
                  <a:pt x="29847" y="4862"/>
                  <a:pt x="29798" y="4862"/>
                </a:cubicBezTo>
                <a:cubicBezTo>
                  <a:pt x="28217" y="4862"/>
                  <a:pt x="26530" y="5597"/>
                  <a:pt x="25562" y="6834"/>
                </a:cubicBezTo>
                <a:cubicBezTo>
                  <a:pt x="25586" y="6301"/>
                  <a:pt x="25632" y="5768"/>
                  <a:pt x="25539" y="5234"/>
                </a:cubicBezTo>
                <a:cubicBezTo>
                  <a:pt x="25447" y="4725"/>
                  <a:pt x="25168" y="4215"/>
                  <a:pt x="24728" y="3913"/>
                </a:cubicBezTo>
                <a:cubicBezTo>
                  <a:pt x="24476" y="3745"/>
                  <a:pt x="24176" y="3668"/>
                  <a:pt x="23872" y="3668"/>
                </a:cubicBezTo>
                <a:cubicBezTo>
                  <a:pt x="23505" y="3668"/>
                  <a:pt x="23132" y="3780"/>
                  <a:pt x="22828" y="3983"/>
                </a:cubicBezTo>
                <a:cubicBezTo>
                  <a:pt x="22272" y="4377"/>
                  <a:pt x="22086" y="4980"/>
                  <a:pt x="21947" y="5652"/>
                </a:cubicBezTo>
                <a:cubicBezTo>
                  <a:pt x="22063" y="4539"/>
                  <a:pt x="22202" y="3427"/>
                  <a:pt x="21924" y="2338"/>
                </a:cubicBezTo>
                <a:cubicBezTo>
                  <a:pt x="21646" y="1272"/>
                  <a:pt x="20858" y="252"/>
                  <a:pt x="19769" y="43"/>
                </a:cubicBezTo>
                <a:cubicBezTo>
                  <a:pt x="19627" y="14"/>
                  <a:pt x="19485" y="1"/>
                  <a:pt x="19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1" name="Google Shape;221;p19"/>
          <p:cNvGrpSpPr/>
          <p:nvPr/>
        </p:nvGrpSpPr>
        <p:grpSpPr>
          <a:xfrm>
            <a:off x="-199797" y="3824558"/>
            <a:ext cx="9618724" cy="1319297"/>
            <a:chOff x="-199797" y="3824558"/>
            <a:chExt cx="9618724" cy="1319297"/>
          </a:xfrm>
        </p:grpSpPr>
        <p:grpSp>
          <p:nvGrpSpPr>
            <p:cNvPr id="222" name="Google Shape;222;p19"/>
            <p:cNvGrpSpPr/>
            <p:nvPr/>
          </p:nvGrpSpPr>
          <p:grpSpPr>
            <a:xfrm>
              <a:off x="-48534" y="4849494"/>
              <a:ext cx="9192445" cy="294361"/>
              <a:chOff x="9147072" y="3746004"/>
              <a:chExt cx="4585218" cy="611087"/>
            </a:xfrm>
          </p:grpSpPr>
          <p:sp>
            <p:nvSpPr>
              <p:cNvPr id="223" name="Google Shape;223;p19"/>
              <p:cNvSpPr/>
              <p:nvPr/>
            </p:nvSpPr>
            <p:spPr>
              <a:xfrm>
                <a:off x="9147072" y="3746004"/>
                <a:ext cx="4585218" cy="611087"/>
              </a:xfrm>
              <a:custGeom>
                <a:rect b="b" l="l" r="r" t="t"/>
                <a:pathLst>
                  <a:path extrusionOk="0" h="54991" w="150372">
                    <a:moveTo>
                      <a:pt x="1" y="0"/>
                    </a:moveTo>
                    <a:lnTo>
                      <a:pt x="1" y="54991"/>
                    </a:lnTo>
                    <a:lnTo>
                      <a:pt x="150372" y="54991"/>
                    </a:lnTo>
                    <a:lnTo>
                      <a:pt x="15037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19"/>
              <p:cNvSpPr/>
              <p:nvPr/>
            </p:nvSpPr>
            <p:spPr>
              <a:xfrm>
                <a:off x="9147072" y="3746004"/>
                <a:ext cx="4585218" cy="335308"/>
              </a:xfrm>
              <a:custGeom>
                <a:rect b="b" l="l" r="r" t="t"/>
                <a:pathLst>
                  <a:path extrusionOk="0" h="54991" w="150372">
                    <a:moveTo>
                      <a:pt x="1" y="0"/>
                    </a:moveTo>
                    <a:lnTo>
                      <a:pt x="1" y="54991"/>
                    </a:lnTo>
                    <a:lnTo>
                      <a:pt x="150372" y="54991"/>
                    </a:lnTo>
                    <a:lnTo>
                      <a:pt x="150372" y="0"/>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5" name="Google Shape;225;p19"/>
            <p:cNvSpPr/>
            <p:nvPr/>
          </p:nvSpPr>
          <p:spPr>
            <a:xfrm flipH="1">
              <a:off x="-199797" y="4307251"/>
              <a:ext cx="1006995" cy="627068"/>
            </a:xfrm>
            <a:custGeom>
              <a:rect b="b" l="l" r="r" t="t"/>
              <a:pathLst>
                <a:path extrusionOk="0" h="9119" w="14644">
                  <a:moveTo>
                    <a:pt x="7694" y="1"/>
                  </a:moveTo>
                  <a:cubicBezTo>
                    <a:pt x="7621" y="1"/>
                    <a:pt x="7548" y="6"/>
                    <a:pt x="7475" y="15"/>
                  </a:cubicBezTo>
                  <a:cubicBezTo>
                    <a:pt x="6395" y="158"/>
                    <a:pt x="5703" y="1319"/>
                    <a:pt x="5703" y="2398"/>
                  </a:cubicBezTo>
                  <a:cubicBezTo>
                    <a:pt x="5703" y="3274"/>
                    <a:pt x="5968" y="4048"/>
                    <a:pt x="6334" y="4842"/>
                  </a:cubicBezTo>
                  <a:cubicBezTo>
                    <a:pt x="6125" y="4619"/>
                    <a:pt x="5831" y="4492"/>
                    <a:pt x="5542" y="4492"/>
                  </a:cubicBezTo>
                  <a:cubicBezTo>
                    <a:pt x="5408" y="4492"/>
                    <a:pt x="5275" y="4519"/>
                    <a:pt x="5153" y="4577"/>
                  </a:cubicBezTo>
                  <a:cubicBezTo>
                    <a:pt x="4762" y="5022"/>
                    <a:pt x="4572" y="5544"/>
                    <a:pt x="4693" y="6090"/>
                  </a:cubicBezTo>
                  <a:lnTo>
                    <a:pt x="4693" y="6090"/>
                  </a:lnTo>
                  <a:cubicBezTo>
                    <a:pt x="4412" y="5270"/>
                    <a:pt x="3834" y="4545"/>
                    <a:pt x="3035" y="4211"/>
                  </a:cubicBezTo>
                  <a:cubicBezTo>
                    <a:pt x="2758" y="4092"/>
                    <a:pt x="2454" y="4033"/>
                    <a:pt x="2150" y="4033"/>
                  </a:cubicBezTo>
                  <a:cubicBezTo>
                    <a:pt x="1513" y="4033"/>
                    <a:pt x="875" y="4291"/>
                    <a:pt x="489" y="4801"/>
                  </a:cubicBezTo>
                  <a:cubicBezTo>
                    <a:pt x="0" y="5453"/>
                    <a:pt x="0" y="6370"/>
                    <a:pt x="245" y="7164"/>
                  </a:cubicBezTo>
                  <a:cubicBezTo>
                    <a:pt x="469" y="7897"/>
                    <a:pt x="876" y="8569"/>
                    <a:pt x="1446" y="9119"/>
                  </a:cubicBezTo>
                  <a:lnTo>
                    <a:pt x="13951" y="9119"/>
                  </a:lnTo>
                  <a:cubicBezTo>
                    <a:pt x="14277" y="8426"/>
                    <a:pt x="14480" y="7693"/>
                    <a:pt x="14562" y="6940"/>
                  </a:cubicBezTo>
                  <a:cubicBezTo>
                    <a:pt x="14643" y="6308"/>
                    <a:pt x="14623" y="5616"/>
                    <a:pt x="14338" y="5046"/>
                  </a:cubicBezTo>
                  <a:cubicBezTo>
                    <a:pt x="14073" y="4455"/>
                    <a:pt x="13503" y="3987"/>
                    <a:pt x="12851" y="3966"/>
                  </a:cubicBezTo>
                  <a:cubicBezTo>
                    <a:pt x="12362" y="3966"/>
                    <a:pt x="11894" y="4272"/>
                    <a:pt x="11731" y="4720"/>
                  </a:cubicBezTo>
                  <a:cubicBezTo>
                    <a:pt x="11690" y="4211"/>
                    <a:pt x="11283" y="3722"/>
                    <a:pt x="10774" y="3661"/>
                  </a:cubicBezTo>
                  <a:cubicBezTo>
                    <a:pt x="10746" y="3658"/>
                    <a:pt x="10718" y="3657"/>
                    <a:pt x="10691" y="3657"/>
                  </a:cubicBezTo>
                  <a:cubicBezTo>
                    <a:pt x="10317" y="3657"/>
                    <a:pt x="9987" y="3909"/>
                    <a:pt x="9817" y="4231"/>
                  </a:cubicBezTo>
                  <a:cubicBezTo>
                    <a:pt x="9939" y="3417"/>
                    <a:pt x="10020" y="2602"/>
                    <a:pt x="9776" y="1808"/>
                  </a:cubicBezTo>
                  <a:cubicBezTo>
                    <a:pt x="9511" y="860"/>
                    <a:pt x="8663" y="1"/>
                    <a:pt x="76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19"/>
            <p:cNvSpPr/>
            <p:nvPr/>
          </p:nvSpPr>
          <p:spPr>
            <a:xfrm flipH="1">
              <a:off x="-119961" y="4474010"/>
              <a:ext cx="781514" cy="460313"/>
            </a:xfrm>
            <a:custGeom>
              <a:rect b="b" l="l" r="r" t="t"/>
              <a:pathLst>
                <a:path extrusionOk="0" h="6694" w="11365">
                  <a:moveTo>
                    <a:pt x="5988" y="0"/>
                  </a:moveTo>
                  <a:cubicBezTo>
                    <a:pt x="5928" y="0"/>
                    <a:pt x="5866" y="5"/>
                    <a:pt x="5805" y="14"/>
                  </a:cubicBezTo>
                  <a:cubicBezTo>
                    <a:pt x="4970" y="116"/>
                    <a:pt x="4440" y="1012"/>
                    <a:pt x="4440" y="1847"/>
                  </a:cubicBezTo>
                  <a:cubicBezTo>
                    <a:pt x="4440" y="2539"/>
                    <a:pt x="4644" y="3130"/>
                    <a:pt x="4929" y="3741"/>
                  </a:cubicBezTo>
                  <a:cubicBezTo>
                    <a:pt x="4766" y="3578"/>
                    <a:pt x="4549" y="3478"/>
                    <a:pt x="4331" y="3478"/>
                  </a:cubicBezTo>
                  <a:cubicBezTo>
                    <a:pt x="4223" y="3478"/>
                    <a:pt x="4114" y="3503"/>
                    <a:pt x="4012" y="3558"/>
                  </a:cubicBezTo>
                  <a:cubicBezTo>
                    <a:pt x="3700" y="3907"/>
                    <a:pt x="3553" y="4323"/>
                    <a:pt x="3663" y="4760"/>
                  </a:cubicBezTo>
                  <a:lnTo>
                    <a:pt x="3663" y="4760"/>
                  </a:lnTo>
                  <a:cubicBezTo>
                    <a:pt x="3440" y="4104"/>
                    <a:pt x="2990" y="3518"/>
                    <a:pt x="2363" y="3252"/>
                  </a:cubicBezTo>
                  <a:cubicBezTo>
                    <a:pt x="2147" y="3161"/>
                    <a:pt x="1913" y="3115"/>
                    <a:pt x="1680" y="3115"/>
                  </a:cubicBezTo>
                  <a:cubicBezTo>
                    <a:pt x="1184" y="3115"/>
                    <a:pt x="692" y="3319"/>
                    <a:pt x="387" y="3720"/>
                  </a:cubicBezTo>
                  <a:cubicBezTo>
                    <a:pt x="0" y="4230"/>
                    <a:pt x="21" y="4942"/>
                    <a:pt x="204" y="5553"/>
                  </a:cubicBezTo>
                  <a:cubicBezTo>
                    <a:pt x="326" y="5961"/>
                    <a:pt x="530" y="6348"/>
                    <a:pt x="795" y="6694"/>
                  </a:cubicBezTo>
                  <a:lnTo>
                    <a:pt x="10977" y="6694"/>
                  </a:lnTo>
                  <a:cubicBezTo>
                    <a:pt x="11140" y="6266"/>
                    <a:pt x="11242" y="5818"/>
                    <a:pt x="11303" y="5370"/>
                  </a:cubicBezTo>
                  <a:cubicBezTo>
                    <a:pt x="11364" y="4881"/>
                    <a:pt x="11344" y="4352"/>
                    <a:pt x="11140" y="3904"/>
                  </a:cubicBezTo>
                  <a:cubicBezTo>
                    <a:pt x="10916" y="3456"/>
                    <a:pt x="10468" y="3069"/>
                    <a:pt x="9980" y="3069"/>
                  </a:cubicBezTo>
                  <a:cubicBezTo>
                    <a:pt x="9593" y="3069"/>
                    <a:pt x="9226" y="3313"/>
                    <a:pt x="9104" y="3659"/>
                  </a:cubicBezTo>
                  <a:cubicBezTo>
                    <a:pt x="9063" y="3272"/>
                    <a:pt x="8758" y="2886"/>
                    <a:pt x="8371" y="2845"/>
                  </a:cubicBezTo>
                  <a:cubicBezTo>
                    <a:pt x="8343" y="2841"/>
                    <a:pt x="8315" y="2840"/>
                    <a:pt x="8287" y="2840"/>
                  </a:cubicBezTo>
                  <a:cubicBezTo>
                    <a:pt x="7997" y="2840"/>
                    <a:pt x="7747" y="3031"/>
                    <a:pt x="7617" y="3272"/>
                  </a:cubicBezTo>
                  <a:cubicBezTo>
                    <a:pt x="7719" y="2641"/>
                    <a:pt x="7780" y="2010"/>
                    <a:pt x="7597" y="1399"/>
                  </a:cubicBezTo>
                  <a:cubicBezTo>
                    <a:pt x="7390" y="665"/>
                    <a:pt x="6730" y="0"/>
                    <a:pt x="5988"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19"/>
            <p:cNvSpPr/>
            <p:nvPr/>
          </p:nvSpPr>
          <p:spPr>
            <a:xfrm>
              <a:off x="8676047" y="3824558"/>
              <a:ext cx="742881" cy="1136451"/>
            </a:xfrm>
            <a:custGeom>
              <a:rect b="b" l="l" r="r" t="t"/>
              <a:pathLst>
                <a:path extrusionOk="0" h="8850" w="5785">
                  <a:moveTo>
                    <a:pt x="2235" y="1"/>
                  </a:moveTo>
                  <a:cubicBezTo>
                    <a:pt x="1660" y="1"/>
                    <a:pt x="1158" y="565"/>
                    <a:pt x="1080" y="1166"/>
                  </a:cubicBezTo>
                  <a:cubicBezTo>
                    <a:pt x="978" y="1777"/>
                    <a:pt x="1223" y="2408"/>
                    <a:pt x="1447" y="2979"/>
                  </a:cubicBezTo>
                  <a:cubicBezTo>
                    <a:pt x="1691" y="3671"/>
                    <a:pt x="1854" y="4404"/>
                    <a:pt x="2058" y="5117"/>
                  </a:cubicBezTo>
                  <a:cubicBezTo>
                    <a:pt x="1853" y="4856"/>
                    <a:pt x="1563" y="4664"/>
                    <a:pt x="1235" y="4664"/>
                  </a:cubicBezTo>
                  <a:cubicBezTo>
                    <a:pt x="1204" y="4664"/>
                    <a:pt x="1173" y="4665"/>
                    <a:pt x="1141" y="4669"/>
                  </a:cubicBezTo>
                  <a:cubicBezTo>
                    <a:pt x="571" y="4710"/>
                    <a:pt x="123" y="5239"/>
                    <a:pt x="62" y="5809"/>
                  </a:cubicBezTo>
                  <a:cubicBezTo>
                    <a:pt x="1" y="6380"/>
                    <a:pt x="265" y="6930"/>
                    <a:pt x="652" y="7357"/>
                  </a:cubicBezTo>
                  <a:cubicBezTo>
                    <a:pt x="1019" y="7785"/>
                    <a:pt x="1508" y="8090"/>
                    <a:pt x="1997" y="8396"/>
                  </a:cubicBezTo>
                  <a:cubicBezTo>
                    <a:pt x="1874" y="8722"/>
                    <a:pt x="2526" y="8803"/>
                    <a:pt x="2893" y="8844"/>
                  </a:cubicBezTo>
                  <a:cubicBezTo>
                    <a:pt x="2923" y="8847"/>
                    <a:pt x="2953" y="8849"/>
                    <a:pt x="2983" y="8849"/>
                  </a:cubicBezTo>
                  <a:cubicBezTo>
                    <a:pt x="3295" y="8849"/>
                    <a:pt x="3590" y="8663"/>
                    <a:pt x="3850" y="8477"/>
                  </a:cubicBezTo>
                  <a:cubicBezTo>
                    <a:pt x="5275" y="7357"/>
                    <a:pt x="5785" y="5260"/>
                    <a:pt x="5051" y="3610"/>
                  </a:cubicBezTo>
                  <a:cubicBezTo>
                    <a:pt x="4931" y="3557"/>
                    <a:pt x="4802" y="3533"/>
                    <a:pt x="4674" y="3533"/>
                  </a:cubicBezTo>
                  <a:cubicBezTo>
                    <a:pt x="4257" y="3533"/>
                    <a:pt x="3846" y="3791"/>
                    <a:pt x="3768" y="4180"/>
                  </a:cubicBezTo>
                  <a:cubicBezTo>
                    <a:pt x="3809" y="3304"/>
                    <a:pt x="3728" y="2408"/>
                    <a:pt x="3544" y="1533"/>
                  </a:cubicBezTo>
                  <a:cubicBezTo>
                    <a:pt x="3381" y="861"/>
                    <a:pt x="3015" y="66"/>
                    <a:pt x="2322" y="5"/>
                  </a:cubicBezTo>
                  <a:cubicBezTo>
                    <a:pt x="2293" y="2"/>
                    <a:pt x="2264" y="1"/>
                    <a:pt x="22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19"/>
            <p:cNvSpPr/>
            <p:nvPr/>
          </p:nvSpPr>
          <p:spPr>
            <a:xfrm>
              <a:off x="8519425" y="4280538"/>
              <a:ext cx="444809" cy="680476"/>
            </a:xfrm>
            <a:custGeom>
              <a:rect b="b" l="l" r="r" t="t"/>
              <a:pathLst>
                <a:path extrusionOk="0" h="8850" w="5785">
                  <a:moveTo>
                    <a:pt x="2235" y="1"/>
                  </a:moveTo>
                  <a:cubicBezTo>
                    <a:pt x="1660" y="1"/>
                    <a:pt x="1158" y="565"/>
                    <a:pt x="1080" y="1166"/>
                  </a:cubicBezTo>
                  <a:cubicBezTo>
                    <a:pt x="978" y="1777"/>
                    <a:pt x="1223" y="2408"/>
                    <a:pt x="1447" y="2979"/>
                  </a:cubicBezTo>
                  <a:cubicBezTo>
                    <a:pt x="1691" y="3671"/>
                    <a:pt x="1854" y="4404"/>
                    <a:pt x="2058" y="5117"/>
                  </a:cubicBezTo>
                  <a:cubicBezTo>
                    <a:pt x="1853" y="4856"/>
                    <a:pt x="1563" y="4664"/>
                    <a:pt x="1235" y="4664"/>
                  </a:cubicBezTo>
                  <a:cubicBezTo>
                    <a:pt x="1204" y="4664"/>
                    <a:pt x="1173" y="4665"/>
                    <a:pt x="1141" y="4669"/>
                  </a:cubicBezTo>
                  <a:cubicBezTo>
                    <a:pt x="571" y="4710"/>
                    <a:pt x="123" y="5239"/>
                    <a:pt x="62" y="5809"/>
                  </a:cubicBezTo>
                  <a:cubicBezTo>
                    <a:pt x="1" y="6380"/>
                    <a:pt x="265" y="6930"/>
                    <a:pt x="652" y="7357"/>
                  </a:cubicBezTo>
                  <a:cubicBezTo>
                    <a:pt x="1019" y="7785"/>
                    <a:pt x="1508" y="8090"/>
                    <a:pt x="1997" y="8396"/>
                  </a:cubicBezTo>
                  <a:cubicBezTo>
                    <a:pt x="1874" y="8722"/>
                    <a:pt x="2526" y="8803"/>
                    <a:pt x="2893" y="8844"/>
                  </a:cubicBezTo>
                  <a:cubicBezTo>
                    <a:pt x="2923" y="8847"/>
                    <a:pt x="2953" y="8849"/>
                    <a:pt x="2983" y="8849"/>
                  </a:cubicBezTo>
                  <a:cubicBezTo>
                    <a:pt x="3295" y="8849"/>
                    <a:pt x="3590" y="8663"/>
                    <a:pt x="3850" y="8477"/>
                  </a:cubicBezTo>
                  <a:cubicBezTo>
                    <a:pt x="5275" y="7357"/>
                    <a:pt x="5785" y="5260"/>
                    <a:pt x="5051" y="3610"/>
                  </a:cubicBezTo>
                  <a:cubicBezTo>
                    <a:pt x="4931" y="3557"/>
                    <a:pt x="4802" y="3533"/>
                    <a:pt x="4674" y="3533"/>
                  </a:cubicBezTo>
                  <a:cubicBezTo>
                    <a:pt x="4257" y="3533"/>
                    <a:pt x="3846" y="3791"/>
                    <a:pt x="3768" y="4180"/>
                  </a:cubicBezTo>
                  <a:cubicBezTo>
                    <a:pt x="3809" y="3304"/>
                    <a:pt x="3728" y="2408"/>
                    <a:pt x="3544" y="1533"/>
                  </a:cubicBezTo>
                  <a:cubicBezTo>
                    <a:pt x="3381" y="861"/>
                    <a:pt x="3015" y="66"/>
                    <a:pt x="2322" y="5"/>
                  </a:cubicBezTo>
                  <a:cubicBezTo>
                    <a:pt x="2293" y="2"/>
                    <a:pt x="2264" y="1"/>
                    <a:pt x="22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19"/>
            <p:cNvSpPr/>
            <p:nvPr/>
          </p:nvSpPr>
          <p:spPr>
            <a:xfrm>
              <a:off x="8519425" y="4280538"/>
              <a:ext cx="444809" cy="680476"/>
            </a:xfrm>
            <a:custGeom>
              <a:rect b="b" l="l" r="r" t="t"/>
              <a:pathLst>
                <a:path extrusionOk="0" h="8850" w="5785">
                  <a:moveTo>
                    <a:pt x="2235" y="1"/>
                  </a:moveTo>
                  <a:cubicBezTo>
                    <a:pt x="1660" y="1"/>
                    <a:pt x="1158" y="565"/>
                    <a:pt x="1080" y="1166"/>
                  </a:cubicBezTo>
                  <a:cubicBezTo>
                    <a:pt x="978" y="1777"/>
                    <a:pt x="1223" y="2408"/>
                    <a:pt x="1447" y="2979"/>
                  </a:cubicBezTo>
                  <a:cubicBezTo>
                    <a:pt x="1691" y="3671"/>
                    <a:pt x="1854" y="4404"/>
                    <a:pt x="2058" y="5117"/>
                  </a:cubicBezTo>
                  <a:cubicBezTo>
                    <a:pt x="1853" y="4856"/>
                    <a:pt x="1563" y="4664"/>
                    <a:pt x="1235" y="4664"/>
                  </a:cubicBezTo>
                  <a:cubicBezTo>
                    <a:pt x="1204" y="4664"/>
                    <a:pt x="1173" y="4665"/>
                    <a:pt x="1141" y="4669"/>
                  </a:cubicBezTo>
                  <a:cubicBezTo>
                    <a:pt x="571" y="4710"/>
                    <a:pt x="123" y="5239"/>
                    <a:pt x="62" y="5809"/>
                  </a:cubicBezTo>
                  <a:cubicBezTo>
                    <a:pt x="1" y="6380"/>
                    <a:pt x="265" y="6930"/>
                    <a:pt x="652" y="7357"/>
                  </a:cubicBezTo>
                  <a:cubicBezTo>
                    <a:pt x="1019" y="7785"/>
                    <a:pt x="1508" y="8090"/>
                    <a:pt x="1997" y="8396"/>
                  </a:cubicBezTo>
                  <a:cubicBezTo>
                    <a:pt x="1874" y="8722"/>
                    <a:pt x="2526" y="8803"/>
                    <a:pt x="2893" y="8844"/>
                  </a:cubicBezTo>
                  <a:cubicBezTo>
                    <a:pt x="2923" y="8847"/>
                    <a:pt x="2953" y="8849"/>
                    <a:pt x="2983" y="8849"/>
                  </a:cubicBezTo>
                  <a:cubicBezTo>
                    <a:pt x="3295" y="8849"/>
                    <a:pt x="3590" y="8663"/>
                    <a:pt x="3850" y="8477"/>
                  </a:cubicBezTo>
                  <a:cubicBezTo>
                    <a:pt x="5275" y="7357"/>
                    <a:pt x="5785" y="5260"/>
                    <a:pt x="5051" y="3610"/>
                  </a:cubicBezTo>
                  <a:cubicBezTo>
                    <a:pt x="4931" y="3557"/>
                    <a:pt x="4802" y="3533"/>
                    <a:pt x="4674" y="3533"/>
                  </a:cubicBezTo>
                  <a:cubicBezTo>
                    <a:pt x="4257" y="3533"/>
                    <a:pt x="3846" y="3791"/>
                    <a:pt x="3768" y="4180"/>
                  </a:cubicBezTo>
                  <a:cubicBezTo>
                    <a:pt x="3809" y="3304"/>
                    <a:pt x="3728" y="2408"/>
                    <a:pt x="3544" y="1533"/>
                  </a:cubicBezTo>
                  <a:cubicBezTo>
                    <a:pt x="3381" y="861"/>
                    <a:pt x="3015" y="66"/>
                    <a:pt x="2322" y="5"/>
                  </a:cubicBezTo>
                  <a:cubicBezTo>
                    <a:pt x="2293" y="2"/>
                    <a:pt x="2264" y="1"/>
                    <a:pt x="2235" y="1"/>
                  </a:cubicBez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2_1_1_1">
    <p:spTree>
      <p:nvGrpSpPr>
        <p:cNvPr id="230" name="Shape 230"/>
        <p:cNvGrpSpPr/>
        <p:nvPr/>
      </p:nvGrpSpPr>
      <p:grpSpPr>
        <a:xfrm>
          <a:off x="0" y="0"/>
          <a:ext cx="0" cy="0"/>
          <a:chOff x="0" y="0"/>
          <a:chExt cx="0" cy="0"/>
        </a:xfrm>
      </p:grpSpPr>
      <p:sp>
        <p:nvSpPr>
          <p:cNvPr id="231" name="Google Shape;231;p20"/>
          <p:cNvSpPr txBox="1"/>
          <p:nvPr>
            <p:ph type="title"/>
          </p:nvPr>
        </p:nvSpPr>
        <p:spPr>
          <a:xfrm>
            <a:off x="5332400" y="1372863"/>
            <a:ext cx="3386700" cy="903300"/>
          </a:xfrm>
          <a:prstGeom prst="rect">
            <a:avLst/>
          </a:prstGeom>
        </p:spPr>
        <p:txBody>
          <a:bodyPr anchorCtr="0" anchor="t" bIns="91425" lIns="91425" spcFirstLastPara="1" rIns="91425" wrap="square" tIns="91425">
            <a:noAutofit/>
          </a:bodyPr>
          <a:lstStyle>
            <a:lvl1pPr lvl="0" rtl="0">
              <a:spcBef>
                <a:spcPts val="0"/>
              </a:spcBef>
              <a:spcAft>
                <a:spcPts val="0"/>
              </a:spcAft>
              <a:buSzPts val="5600"/>
              <a:buNone/>
              <a:defRPr sz="5600"/>
            </a:lvl1pPr>
            <a:lvl2pPr lvl="1" rtl="0">
              <a:spcBef>
                <a:spcPts val="0"/>
              </a:spcBef>
              <a:spcAft>
                <a:spcPts val="0"/>
              </a:spcAft>
              <a:buSzPts val="5600"/>
              <a:buNone/>
              <a:defRPr sz="5600"/>
            </a:lvl2pPr>
            <a:lvl3pPr lvl="2" rtl="0">
              <a:spcBef>
                <a:spcPts val="0"/>
              </a:spcBef>
              <a:spcAft>
                <a:spcPts val="0"/>
              </a:spcAft>
              <a:buSzPts val="5600"/>
              <a:buNone/>
              <a:defRPr sz="5600"/>
            </a:lvl3pPr>
            <a:lvl4pPr lvl="3" rtl="0">
              <a:spcBef>
                <a:spcPts val="0"/>
              </a:spcBef>
              <a:spcAft>
                <a:spcPts val="0"/>
              </a:spcAft>
              <a:buSzPts val="5600"/>
              <a:buNone/>
              <a:defRPr sz="5600"/>
            </a:lvl4pPr>
            <a:lvl5pPr lvl="4" rtl="0">
              <a:spcBef>
                <a:spcPts val="0"/>
              </a:spcBef>
              <a:spcAft>
                <a:spcPts val="0"/>
              </a:spcAft>
              <a:buSzPts val="5600"/>
              <a:buNone/>
              <a:defRPr sz="5600"/>
            </a:lvl5pPr>
            <a:lvl6pPr lvl="5" rtl="0">
              <a:spcBef>
                <a:spcPts val="0"/>
              </a:spcBef>
              <a:spcAft>
                <a:spcPts val="0"/>
              </a:spcAft>
              <a:buSzPts val="5600"/>
              <a:buNone/>
              <a:defRPr sz="5600"/>
            </a:lvl6pPr>
            <a:lvl7pPr lvl="6" rtl="0">
              <a:spcBef>
                <a:spcPts val="0"/>
              </a:spcBef>
              <a:spcAft>
                <a:spcPts val="0"/>
              </a:spcAft>
              <a:buSzPts val="5600"/>
              <a:buNone/>
              <a:defRPr sz="5600"/>
            </a:lvl7pPr>
            <a:lvl8pPr lvl="7" rtl="0">
              <a:spcBef>
                <a:spcPts val="0"/>
              </a:spcBef>
              <a:spcAft>
                <a:spcPts val="0"/>
              </a:spcAft>
              <a:buSzPts val="5600"/>
              <a:buNone/>
              <a:defRPr sz="5600"/>
            </a:lvl8pPr>
            <a:lvl9pPr lvl="8" rtl="0">
              <a:spcBef>
                <a:spcPts val="0"/>
              </a:spcBef>
              <a:spcAft>
                <a:spcPts val="0"/>
              </a:spcAft>
              <a:buSzPts val="5600"/>
              <a:buNone/>
              <a:defRPr sz="5600"/>
            </a:lvl9pPr>
          </a:lstStyle>
          <a:p/>
        </p:txBody>
      </p:sp>
      <p:sp>
        <p:nvSpPr>
          <p:cNvPr id="232" name="Google Shape;232;p20"/>
          <p:cNvSpPr txBox="1"/>
          <p:nvPr>
            <p:ph idx="1" type="subTitle"/>
          </p:nvPr>
        </p:nvSpPr>
        <p:spPr>
          <a:xfrm>
            <a:off x="5502050" y="2433213"/>
            <a:ext cx="3047400" cy="1255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700"/>
              <a:buNone/>
              <a:defRPr sz="1700"/>
            </a:lvl1pPr>
            <a:lvl2pPr lvl="1" rtl="0" algn="ctr">
              <a:lnSpc>
                <a:spcPct val="100000"/>
              </a:lnSpc>
              <a:spcBef>
                <a:spcPts val="0"/>
              </a:spcBef>
              <a:spcAft>
                <a:spcPts val="0"/>
              </a:spcAft>
              <a:buSzPts val="1700"/>
              <a:buNone/>
              <a:defRPr sz="1700"/>
            </a:lvl2pPr>
            <a:lvl3pPr lvl="2" rtl="0" algn="ctr">
              <a:lnSpc>
                <a:spcPct val="100000"/>
              </a:lnSpc>
              <a:spcBef>
                <a:spcPts val="0"/>
              </a:spcBef>
              <a:spcAft>
                <a:spcPts val="0"/>
              </a:spcAft>
              <a:buSzPts val="1700"/>
              <a:buNone/>
              <a:defRPr sz="1700"/>
            </a:lvl3pPr>
            <a:lvl4pPr lvl="3" rtl="0" algn="ctr">
              <a:lnSpc>
                <a:spcPct val="100000"/>
              </a:lnSpc>
              <a:spcBef>
                <a:spcPts val="0"/>
              </a:spcBef>
              <a:spcAft>
                <a:spcPts val="0"/>
              </a:spcAft>
              <a:buSzPts val="1700"/>
              <a:buNone/>
              <a:defRPr sz="1700"/>
            </a:lvl4pPr>
            <a:lvl5pPr lvl="4" rtl="0" algn="ctr">
              <a:lnSpc>
                <a:spcPct val="100000"/>
              </a:lnSpc>
              <a:spcBef>
                <a:spcPts val="0"/>
              </a:spcBef>
              <a:spcAft>
                <a:spcPts val="0"/>
              </a:spcAft>
              <a:buSzPts val="1700"/>
              <a:buNone/>
              <a:defRPr sz="1700"/>
            </a:lvl5pPr>
            <a:lvl6pPr lvl="5" rtl="0" algn="ctr">
              <a:lnSpc>
                <a:spcPct val="100000"/>
              </a:lnSpc>
              <a:spcBef>
                <a:spcPts val="0"/>
              </a:spcBef>
              <a:spcAft>
                <a:spcPts val="0"/>
              </a:spcAft>
              <a:buSzPts val="1700"/>
              <a:buNone/>
              <a:defRPr sz="1700"/>
            </a:lvl6pPr>
            <a:lvl7pPr lvl="6" rtl="0" algn="ctr">
              <a:lnSpc>
                <a:spcPct val="100000"/>
              </a:lnSpc>
              <a:spcBef>
                <a:spcPts val="0"/>
              </a:spcBef>
              <a:spcAft>
                <a:spcPts val="0"/>
              </a:spcAft>
              <a:buSzPts val="1700"/>
              <a:buNone/>
              <a:defRPr sz="1700"/>
            </a:lvl7pPr>
            <a:lvl8pPr lvl="7" rtl="0" algn="ctr">
              <a:lnSpc>
                <a:spcPct val="100000"/>
              </a:lnSpc>
              <a:spcBef>
                <a:spcPts val="0"/>
              </a:spcBef>
              <a:spcAft>
                <a:spcPts val="0"/>
              </a:spcAft>
              <a:buSzPts val="1700"/>
              <a:buNone/>
              <a:defRPr sz="1700"/>
            </a:lvl8pPr>
            <a:lvl9pPr lvl="8" rtl="0" algn="ctr">
              <a:lnSpc>
                <a:spcPct val="100000"/>
              </a:lnSpc>
              <a:spcBef>
                <a:spcPts val="0"/>
              </a:spcBef>
              <a:spcAft>
                <a:spcPts val="0"/>
              </a:spcAft>
              <a:buSzPts val="1700"/>
              <a:buNone/>
              <a:defRPr sz="1700"/>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2_1_1_1_1">
    <p:spTree>
      <p:nvGrpSpPr>
        <p:cNvPr id="233" name="Shape 233"/>
        <p:cNvGrpSpPr/>
        <p:nvPr/>
      </p:nvGrpSpPr>
      <p:grpSpPr>
        <a:xfrm>
          <a:off x="0" y="0"/>
          <a:ext cx="0" cy="0"/>
          <a:chOff x="0" y="0"/>
          <a:chExt cx="0" cy="0"/>
        </a:xfrm>
      </p:grpSpPr>
      <p:sp>
        <p:nvSpPr>
          <p:cNvPr id="234" name="Google Shape;234;p21"/>
          <p:cNvSpPr txBox="1"/>
          <p:nvPr>
            <p:ph type="title"/>
          </p:nvPr>
        </p:nvSpPr>
        <p:spPr>
          <a:xfrm>
            <a:off x="4630675" y="1254050"/>
            <a:ext cx="3897300" cy="1334400"/>
          </a:xfrm>
          <a:prstGeom prst="rect">
            <a:avLst/>
          </a:prstGeom>
        </p:spPr>
        <p:txBody>
          <a:bodyPr anchorCtr="0" anchor="t" bIns="91425" lIns="91425" spcFirstLastPara="1" rIns="91425" wrap="square" tIns="91425">
            <a:noAutofit/>
          </a:bodyPr>
          <a:lstStyle>
            <a:lvl1pPr lvl="0" rtl="0" algn="r">
              <a:lnSpc>
                <a:spcPct val="90000"/>
              </a:lnSpc>
              <a:spcBef>
                <a:spcPts val="0"/>
              </a:spcBef>
              <a:spcAft>
                <a:spcPts val="0"/>
              </a:spcAft>
              <a:buSzPts val="3000"/>
              <a:buNone/>
              <a:defRPr/>
            </a:lvl1pPr>
            <a:lvl2pPr lvl="1" rtl="0" algn="r">
              <a:lnSpc>
                <a:spcPct val="90000"/>
              </a:lnSpc>
              <a:spcBef>
                <a:spcPts val="0"/>
              </a:spcBef>
              <a:spcAft>
                <a:spcPts val="0"/>
              </a:spcAft>
              <a:buSzPts val="3000"/>
              <a:buNone/>
              <a:defRPr/>
            </a:lvl2pPr>
            <a:lvl3pPr lvl="2" rtl="0" algn="r">
              <a:lnSpc>
                <a:spcPct val="90000"/>
              </a:lnSpc>
              <a:spcBef>
                <a:spcPts val="0"/>
              </a:spcBef>
              <a:spcAft>
                <a:spcPts val="0"/>
              </a:spcAft>
              <a:buSzPts val="3000"/>
              <a:buNone/>
              <a:defRPr/>
            </a:lvl3pPr>
            <a:lvl4pPr lvl="3" rtl="0" algn="r">
              <a:lnSpc>
                <a:spcPct val="90000"/>
              </a:lnSpc>
              <a:spcBef>
                <a:spcPts val="0"/>
              </a:spcBef>
              <a:spcAft>
                <a:spcPts val="0"/>
              </a:spcAft>
              <a:buSzPts val="3000"/>
              <a:buNone/>
              <a:defRPr/>
            </a:lvl4pPr>
            <a:lvl5pPr lvl="4" rtl="0" algn="r">
              <a:lnSpc>
                <a:spcPct val="90000"/>
              </a:lnSpc>
              <a:spcBef>
                <a:spcPts val="0"/>
              </a:spcBef>
              <a:spcAft>
                <a:spcPts val="0"/>
              </a:spcAft>
              <a:buSzPts val="3000"/>
              <a:buNone/>
              <a:defRPr/>
            </a:lvl5pPr>
            <a:lvl6pPr lvl="5" rtl="0" algn="r">
              <a:lnSpc>
                <a:spcPct val="90000"/>
              </a:lnSpc>
              <a:spcBef>
                <a:spcPts val="0"/>
              </a:spcBef>
              <a:spcAft>
                <a:spcPts val="0"/>
              </a:spcAft>
              <a:buSzPts val="3000"/>
              <a:buNone/>
              <a:defRPr/>
            </a:lvl6pPr>
            <a:lvl7pPr lvl="6" rtl="0" algn="r">
              <a:lnSpc>
                <a:spcPct val="90000"/>
              </a:lnSpc>
              <a:spcBef>
                <a:spcPts val="0"/>
              </a:spcBef>
              <a:spcAft>
                <a:spcPts val="0"/>
              </a:spcAft>
              <a:buSzPts val="3000"/>
              <a:buNone/>
              <a:defRPr/>
            </a:lvl7pPr>
            <a:lvl8pPr lvl="7" rtl="0" algn="r">
              <a:lnSpc>
                <a:spcPct val="90000"/>
              </a:lnSpc>
              <a:spcBef>
                <a:spcPts val="0"/>
              </a:spcBef>
              <a:spcAft>
                <a:spcPts val="0"/>
              </a:spcAft>
              <a:buSzPts val="3000"/>
              <a:buNone/>
              <a:defRPr/>
            </a:lvl8pPr>
            <a:lvl9pPr lvl="8" rtl="0" algn="r">
              <a:lnSpc>
                <a:spcPct val="90000"/>
              </a:lnSpc>
              <a:spcBef>
                <a:spcPts val="0"/>
              </a:spcBef>
              <a:spcAft>
                <a:spcPts val="0"/>
              </a:spcAft>
              <a:buSzPts val="3000"/>
              <a:buNone/>
              <a:defRPr/>
            </a:lvl9pPr>
          </a:lstStyle>
          <a:p/>
        </p:txBody>
      </p:sp>
      <p:sp>
        <p:nvSpPr>
          <p:cNvPr id="235" name="Google Shape;235;p21"/>
          <p:cNvSpPr txBox="1"/>
          <p:nvPr>
            <p:ph idx="1" type="subTitle"/>
          </p:nvPr>
        </p:nvSpPr>
        <p:spPr>
          <a:xfrm>
            <a:off x="5099275" y="2723150"/>
            <a:ext cx="3428700" cy="12366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700"/>
              <a:buNone/>
              <a:defRPr sz="1700"/>
            </a:lvl1pPr>
            <a:lvl2pPr lvl="1" rtl="0" algn="r">
              <a:lnSpc>
                <a:spcPct val="100000"/>
              </a:lnSpc>
              <a:spcBef>
                <a:spcPts val="0"/>
              </a:spcBef>
              <a:spcAft>
                <a:spcPts val="0"/>
              </a:spcAft>
              <a:buSzPts val="1700"/>
              <a:buNone/>
              <a:defRPr sz="1700"/>
            </a:lvl2pPr>
            <a:lvl3pPr lvl="2" rtl="0" algn="r">
              <a:lnSpc>
                <a:spcPct val="100000"/>
              </a:lnSpc>
              <a:spcBef>
                <a:spcPts val="0"/>
              </a:spcBef>
              <a:spcAft>
                <a:spcPts val="0"/>
              </a:spcAft>
              <a:buSzPts val="1700"/>
              <a:buNone/>
              <a:defRPr sz="1700"/>
            </a:lvl3pPr>
            <a:lvl4pPr lvl="3" rtl="0" algn="r">
              <a:lnSpc>
                <a:spcPct val="100000"/>
              </a:lnSpc>
              <a:spcBef>
                <a:spcPts val="0"/>
              </a:spcBef>
              <a:spcAft>
                <a:spcPts val="0"/>
              </a:spcAft>
              <a:buSzPts val="1700"/>
              <a:buNone/>
              <a:defRPr sz="1700"/>
            </a:lvl4pPr>
            <a:lvl5pPr lvl="4" rtl="0" algn="r">
              <a:lnSpc>
                <a:spcPct val="100000"/>
              </a:lnSpc>
              <a:spcBef>
                <a:spcPts val="0"/>
              </a:spcBef>
              <a:spcAft>
                <a:spcPts val="0"/>
              </a:spcAft>
              <a:buSzPts val="1700"/>
              <a:buNone/>
              <a:defRPr sz="1700"/>
            </a:lvl5pPr>
            <a:lvl6pPr lvl="5" rtl="0" algn="r">
              <a:lnSpc>
                <a:spcPct val="100000"/>
              </a:lnSpc>
              <a:spcBef>
                <a:spcPts val="0"/>
              </a:spcBef>
              <a:spcAft>
                <a:spcPts val="0"/>
              </a:spcAft>
              <a:buSzPts val="1700"/>
              <a:buNone/>
              <a:defRPr sz="1700"/>
            </a:lvl6pPr>
            <a:lvl7pPr lvl="6" rtl="0" algn="r">
              <a:lnSpc>
                <a:spcPct val="100000"/>
              </a:lnSpc>
              <a:spcBef>
                <a:spcPts val="0"/>
              </a:spcBef>
              <a:spcAft>
                <a:spcPts val="0"/>
              </a:spcAft>
              <a:buSzPts val="1700"/>
              <a:buNone/>
              <a:defRPr sz="1700"/>
            </a:lvl7pPr>
            <a:lvl8pPr lvl="7" rtl="0" algn="r">
              <a:lnSpc>
                <a:spcPct val="100000"/>
              </a:lnSpc>
              <a:spcBef>
                <a:spcPts val="0"/>
              </a:spcBef>
              <a:spcAft>
                <a:spcPts val="0"/>
              </a:spcAft>
              <a:buSzPts val="1700"/>
              <a:buNone/>
              <a:defRPr sz="1700"/>
            </a:lvl8pPr>
            <a:lvl9pPr lvl="8" rtl="0" algn="r">
              <a:lnSpc>
                <a:spcPct val="100000"/>
              </a:lnSpc>
              <a:spcBef>
                <a:spcPts val="0"/>
              </a:spcBef>
              <a:spcAft>
                <a:spcPts val="0"/>
              </a:spcAft>
              <a:buSzPts val="1700"/>
              <a:buNone/>
              <a:defRPr sz="1700"/>
            </a:lvl9pPr>
          </a:lstStyle>
          <a:p/>
        </p:txBody>
      </p:sp>
    </p:spTree>
  </p:cSld>
  <p:clrMapOvr>
    <a:masterClrMapping/>
  </p:clrMapOvr>
  <p:extLst>
    <p:ext uri="{DCECCB84-F9BA-43D5-87BE-67443E8EF086}">
      <p15:sldGuideLst>
        <p15:guide id="1" orient="horz" pos="1030">
          <p15:clr>
            <a:srgbClr val="FA7B17"/>
          </p15:clr>
        </p15:guide>
        <p15:guide id="2" orient="horz" pos="1911">
          <p15:clr>
            <a:srgbClr val="FA7B17"/>
          </p15:clr>
        </p15:guide>
      </p15:sldGuideLst>
    </p:ext>
  </p:extLst>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2_1_1_1_1_1">
    <p:spTree>
      <p:nvGrpSpPr>
        <p:cNvPr id="236" name="Shape 236"/>
        <p:cNvGrpSpPr/>
        <p:nvPr/>
      </p:nvGrpSpPr>
      <p:grpSpPr>
        <a:xfrm>
          <a:off x="0" y="0"/>
          <a:ext cx="0" cy="0"/>
          <a:chOff x="0" y="0"/>
          <a:chExt cx="0" cy="0"/>
        </a:xfrm>
      </p:grpSpPr>
      <p:sp>
        <p:nvSpPr>
          <p:cNvPr id="237" name="Google Shape;237;p22"/>
          <p:cNvSpPr txBox="1"/>
          <p:nvPr>
            <p:ph type="title"/>
          </p:nvPr>
        </p:nvSpPr>
        <p:spPr>
          <a:xfrm>
            <a:off x="4883525" y="1571413"/>
            <a:ext cx="3547200" cy="4782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38" name="Google Shape;238;p22"/>
          <p:cNvSpPr txBox="1"/>
          <p:nvPr>
            <p:ph idx="1" type="subTitle"/>
          </p:nvPr>
        </p:nvSpPr>
        <p:spPr>
          <a:xfrm>
            <a:off x="4942775" y="2289825"/>
            <a:ext cx="3428700" cy="1209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2_1_1_1_1_1_1">
    <p:spTree>
      <p:nvGrpSpPr>
        <p:cNvPr id="239" name="Shape 239"/>
        <p:cNvGrpSpPr/>
        <p:nvPr/>
      </p:nvGrpSpPr>
      <p:grpSpPr>
        <a:xfrm>
          <a:off x="0" y="0"/>
          <a:ext cx="0" cy="0"/>
          <a:chOff x="0" y="0"/>
          <a:chExt cx="0" cy="0"/>
        </a:xfrm>
      </p:grpSpPr>
      <p:sp>
        <p:nvSpPr>
          <p:cNvPr id="240" name="Google Shape;240;p23"/>
          <p:cNvSpPr txBox="1"/>
          <p:nvPr>
            <p:ph type="title"/>
          </p:nvPr>
        </p:nvSpPr>
        <p:spPr>
          <a:xfrm>
            <a:off x="5089075" y="1370350"/>
            <a:ext cx="3341700" cy="10854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41" name="Google Shape;241;p23"/>
          <p:cNvSpPr txBox="1"/>
          <p:nvPr>
            <p:ph idx="1" type="subTitle"/>
          </p:nvPr>
        </p:nvSpPr>
        <p:spPr>
          <a:xfrm>
            <a:off x="5089075" y="2520900"/>
            <a:ext cx="3341700" cy="1199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700"/>
              <a:buNone/>
              <a:defRPr sz="1700"/>
            </a:lvl1pPr>
            <a:lvl2pPr lvl="1" rtl="0" algn="ctr">
              <a:lnSpc>
                <a:spcPct val="100000"/>
              </a:lnSpc>
              <a:spcBef>
                <a:spcPts val="0"/>
              </a:spcBef>
              <a:spcAft>
                <a:spcPts val="0"/>
              </a:spcAft>
              <a:buSzPts val="1700"/>
              <a:buNone/>
              <a:defRPr sz="1700"/>
            </a:lvl2pPr>
            <a:lvl3pPr lvl="2" rtl="0" algn="ctr">
              <a:lnSpc>
                <a:spcPct val="100000"/>
              </a:lnSpc>
              <a:spcBef>
                <a:spcPts val="0"/>
              </a:spcBef>
              <a:spcAft>
                <a:spcPts val="0"/>
              </a:spcAft>
              <a:buSzPts val="1700"/>
              <a:buNone/>
              <a:defRPr sz="1700"/>
            </a:lvl3pPr>
            <a:lvl4pPr lvl="3" rtl="0" algn="ctr">
              <a:lnSpc>
                <a:spcPct val="100000"/>
              </a:lnSpc>
              <a:spcBef>
                <a:spcPts val="0"/>
              </a:spcBef>
              <a:spcAft>
                <a:spcPts val="0"/>
              </a:spcAft>
              <a:buSzPts val="1700"/>
              <a:buNone/>
              <a:defRPr sz="1700"/>
            </a:lvl4pPr>
            <a:lvl5pPr lvl="4" rtl="0" algn="ctr">
              <a:lnSpc>
                <a:spcPct val="100000"/>
              </a:lnSpc>
              <a:spcBef>
                <a:spcPts val="0"/>
              </a:spcBef>
              <a:spcAft>
                <a:spcPts val="0"/>
              </a:spcAft>
              <a:buSzPts val="1700"/>
              <a:buNone/>
              <a:defRPr sz="1700"/>
            </a:lvl5pPr>
            <a:lvl6pPr lvl="5" rtl="0" algn="ctr">
              <a:lnSpc>
                <a:spcPct val="100000"/>
              </a:lnSpc>
              <a:spcBef>
                <a:spcPts val="0"/>
              </a:spcBef>
              <a:spcAft>
                <a:spcPts val="0"/>
              </a:spcAft>
              <a:buSzPts val="1700"/>
              <a:buNone/>
              <a:defRPr sz="1700"/>
            </a:lvl6pPr>
            <a:lvl7pPr lvl="6" rtl="0" algn="ctr">
              <a:lnSpc>
                <a:spcPct val="100000"/>
              </a:lnSpc>
              <a:spcBef>
                <a:spcPts val="0"/>
              </a:spcBef>
              <a:spcAft>
                <a:spcPts val="0"/>
              </a:spcAft>
              <a:buSzPts val="1700"/>
              <a:buNone/>
              <a:defRPr sz="1700"/>
            </a:lvl7pPr>
            <a:lvl8pPr lvl="7" rtl="0" algn="ctr">
              <a:lnSpc>
                <a:spcPct val="100000"/>
              </a:lnSpc>
              <a:spcBef>
                <a:spcPts val="0"/>
              </a:spcBef>
              <a:spcAft>
                <a:spcPts val="0"/>
              </a:spcAft>
              <a:buSzPts val="1700"/>
              <a:buNone/>
              <a:defRPr sz="1700"/>
            </a:lvl8pPr>
            <a:lvl9pPr lvl="8" rtl="0" algn="ctr">
              <a:lnSpc>
                <a:spcPct val="100000"/>
              </a:lnSpc>
              <a:spcBef>
                <a:spcPts val="0"/>
              </a:spcBef>
              <a:spcAft>
                <a:spcPts val="0"/>
              </a:spcAft>
              <a:buSzPts val="1700"/>
              <a:buNone/>
              <a:defRPr sz="1700"/>
            </a:lvl9pPr>
          </a:lstStyle>
          <a:p/>
        </p:txBody>
      </p:sp>
      <p:sp>
        <p:nvSpPr>
          <p:cNvPr id="242" name="Google Shape;242;p23"/>
          <p:cNvSpPr/>
          <p:nvPr/>
        </p:nvSpPr>
        <p:spPr>
          <a:xfrm>
            <a:off x="7818512" y="717152"/>
            <a:ext cx="1635934" cy="412339"/>
          </a:xfrm>
          <a:custGeom>
            <a:rect b="b" l="l" r="r" t="t"/>
            <a:pathLst>
              <a:path extrusionOk="0" h="9615" w="38147">
                <a:moveTo>
                  <a:pt x="19344" y="1"/>
                </a:moveTo>
                <a:cubicBezTo>
                  <a:pt x="18349" y="1"/>
                  <a:pt x="17388" y="683"/>
                  <a:pt x="16941" y="1596"/>
                </a:cubicBezTo>
                <a:cubicBezTo>
                  <a:pt x="16570" y="2361"/>
                  <a:pt x="16524" y="3334"/>
                  <a:pt x="16686" y="4238"/>
                </a:cubicBezTo>
                <a:cubicBezTo>
                  <a:pt x="16408" y="3635"/>
                  <a:pt x="15968" y="3149"/>
                  <a:pt x="15389" y="2871"/>
                </a:cubicBezTo>
                <a:cubicBezTo>
                  <a:pt x="15069" y="2723"/>
                  <a:pt x="14715" y="2651"/>
                  <a:pt x="14361" y="2651"/>
                </a:cubicBezTo>
                <a:cubicBezTo>
                  <a:pt x="13713" y="2651"/>
                  <a:pt x="13065" y="2893"/>
                  <a:pt x="12631" y="3357"/>
                </a:cubicBezTo>
                <a:cubicBezTo>
                  <a:pt x="12005" y="4029"/>
                  <a:pt x="11889" y="5142"/>
                  <a:pt x="12376" y="5930"/>
                </a:cubicBezTo>
                <a:cubicBezTo>
                  <a:pt x="12081" y="5568"/>
                  <a:pt x="11616" y="5439"/>
                  <a:pt x="11119" y="5439"/>
                </a:cubicBezTo>
                <a:cubicBezTo>
                  <a:pt x="10757" y="5439"/>
                  <a:pt x="10377" y="5508"/>
                  <a:pt x="10035" y="5605"/>
                </a:cubicBezTo>
                <a:cubicBezTo>
                  <a:pt x="9154" y="5837"/>
                  <a:pt x="8691" y="6764"/>
                  <a:pt x="8691" y="7691"/>
                </a:cubicBezTo>
                <a:cubicBezTo>
                  <a:pt x="7864" y="7378"/>
                  <a:pt x="6980" y="7231"/>
                  <a:pt x="6086" y="7231"/>
                </a:cubicBezTo>
                <a:cubicBezTo>
                  <a:pt x="3873" y="7231"/>
                  <a:pt x="1601" y="8129"/>
                  <a:pt x="0" y="9615"/>
                </a:cubicBezTo>
                <a:lnTo>
                  <a:pt x="38147" y="9615"/>
                </a:lnTo>
                <a:cubicBezTo>
                  <a:pt x="36988" y="8479"/>
                  <a:pt x="35829" y="7343"/>
                  <a:pt x="34485" y="6440"/>
                </a:cubicBezTo>
                <a:cubicBezTo>
                  <a:pt x="33118" y="5559"/>
                  <a:pt x="31565" y="4910"/>
                  <a:pt x="29943" y="4864"/>
                </a:cubicBezTo>
                <a:cubicBezTo>
                  <a:pt x="29895" y="4862"/>
                  <a:pt x="29847" y="4862"/>
                  <a:pt x="29798" y="4862"/>
                </a:cubicBezTo>
                <a:cubicBezTo>
                  <a:pt x="28217" y="4862"/>
                  <a:pt x="26530" y="5597"/>
                  <a:pt x="25562" y="6834"/>
                </a:cubicBezTo>
                <a:cubicBezTo>
                  <a:pt x="25586" y="6301"/>
                  <a:pt x="25632" y="5768"/>
                  <a:pt x="25539" y="5234"/>
                </a:cubicBezTo>
                <a:cubicBezTo>
                  <a:pt x="25447" y="4725"/>
                  <a:pt x="25168" y="4215"/>
                  <a:pt x="24728" y="3913"/>
                </a:cubicBezTo>
                <a:cubicBezTo>
                  <a:pt x="24476" y="3745"/>
                  <a:pt x="24176" y="3668"/>
                  <a:pt x="23872" y="3668"/>
                </a:cubicBezTo>
                <a:cubicBezTo>
                  <a:pt x="23505" y="3668"/>
                  <a:pt x="23132" y="3780"/>
                  <a:pt x="22828" y="3983"/>
                </a:cubicBezTo>
                <a:cubicBezTo>
                  <a:pt x="22272" y="4377"/>
                  <a:pt x="22086" y="4980"/>
                  <a:pt x="21947" y="5652"/>
                </a:cubicBezTo>
                <a:cubicBezTo>
                  <a:pt x="22063" y="4539"/>
                  <a:pt x="22202" y="3427"/>
                  <a:pt x="21924" y="2338"/>
                </a:cubicBezTo>
                <a:cubicBezTo>
                  <a:pt x="21646" y="1272"/>
                  <a:pt x="20858" y="252"/>
                  <a:pt x="19769" y="43"/>
                </a:cubicBezTo>
                <a:cubicBezTo>
                  <a:pt x="19627" y="14"/>
                  <a:pt x="19485" y="1"/>
                  <a:pt x="19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23"/>
          <p:cNvSpPr/>
          <p:nvPr/>
        </p:nvSpPr>
        <p:spPr>
          <a:xfrm rot="-328396">
            <a:off x="-1726551" y="-56159"/>
            <a:ext cx="9539110" cy="580594"/>
          </a:xfrm>
          <a:custGeom>
            <a:rect b="b" l="l" r="r" t="t"/>
            <a:pathLst>
              <a:path extrusionOk="0" h="12108" w="103275">
                <a:moveTo>
                  <a:pt x="103091" y="0"/>
                </a:moveTo>
                <a:cubicBezTo>
                  <a:pt x="96474" y="6398"/>
                  <a:pt x="86756" y="8556"/>
                  <a:pt x="77501" y="8556"/>
                </a:cubicBezTo>
                <a:cubicBezTo>
                  <a:pt x="77328" y="8556"/>
                  <a:pt x="77155" y="8555"/>
                  <a:pt x="76982" y="8554"/>
                </a:cubicBezTo>
                <a:cubicBezTo>
                  <a:pt x="67594" y="8493"/>
                  <a:pt x="58307" y="6538"/>
                  <a:pt x="48898" y="6212"/>
                </a:cubicBezTo>
                <a:cubicBezTo>
                  <a:pt x="47495" y="6164"/>
                  <a:pt x="46090" y="6153"/>
                  <a:pt x="44685" y="6153"/>
                </a:cubicBezTo>
                <a:cubicBezTo>
                  <a:pt x="43635" y="6153"/>
                  <a:pt x="42584" y="6159"/>
                  <a:pt x="41534" y="6159"/>
                </a:cubicBezTo>
                <a:cubicBezTo>
                  <a:pt x="38630" y="6159"/>
                  <a:pt x="35731" y="6115"/>
                  <a:pt x="32850" y="5784"/>
                </a:cubicBezTo>
                <a:cubicBezTo>
                  <a:pt x="27311" y="5132"/>
                  <a:pt x="21934" y="3442"/>
                  <a:pt x="16435" y="2485"/>
                </a:cubicBezTo>
                <a:cubicBezTo>
                  <a:pt x="14172" y="2099"/>
                  <a:pt x="11846" y="1848"/>
                  <a:pt x="9540" y="1848"/>
                </a:cubicBezTo>
                <a:cubicBezTo>
                  <a:pt x="6243" y="1848"/>
                  <a:pt x="2984" y="2361"/>
                  <a:pt x="0" y="3727"/>
                </a:cubicBezTo>
                <a:cubicBezTo>
                  <a:pt x="326" y="5173"/>
                  <a:pt x="591" y="6660"/>
                  <a:pt x="917" y="8106"/>
                </a:cubicBezTo>
                <a:cubicBezTo>
                  <a:pt x="3209" y="4916"/>
                  <a:pt x="7255" y="3644"/>
                  <a:pt x="11276" y="3644"/>
                </a:cubicBezTo>
                <a:cubicBezTo>
                  <a:pt x="12365" y="3644"/>
                  <a:pt x="13451" y="3737"/>
                  <a:pt x="14501" y="3910"/>
                </a:cubicBezTo>
                <a:cubicBezTo>
                  <a:pt x="19429" y="4725"/>
                  <a:pt x="24032" y="6904"/>
                  <a:pt x="28960" y="7821"/>
                </a:cubicBezTo>
                <a:cubicBezTo>
                  <a:pt x="31310" y="8254"/>
                  <a:pt x="33684" y="8388"/>
                  <a:pt x="36069" y="8388"/>
                </a:cubicBezTo>
                <a:cubicBezTo>
                  <a:pt x="39940" y="8388"/>
                  <a:pt x="43841" y="8035"/>
                  <a:pt x="47719" y="8035"/>
                </a:cubicBezTo>
                <a:cubicBezTo>
                  <a:pt x="48078" y="8035"/>
                  <a:pt x="48437" y="8038"/>
                  <a:pt x="48796" y="8045"/>
                </a:cubicBezTo>
                <a:cubicBezTo>
                  <a:pt x="58246" y="8228"/>
                  <a:pt x="67451" y="10937"/>
                  <a:pt x="76860" y="11812"/>
                </a:cubicBezTo>
                <a:cubicBezTo>
                  <a:pt x="78807" y="11998"/>
                  <a:pt x="80784" y="12107"/>
                  <a:pt x="82756" y="12107"/>
                </a:cubicBezTo>
                <a:cubicBezTo>
                  <a:pt x="90318" y="12107"/>
                  <a:pt x="97815" y="10497"/>
                  <a:pt x="103274" y="5377"/>
                </a:cubicBezTo>
                <a:cubicBezTo>
                  <a:pt x="103193" y="3585"/>
                  <a:pt x="103172" y="1792"/>
                  <a:pt x="103091" y="0"/>
                </a:cubicBezTo>
                <a:close/>
              </a:path>
            </a:pathLst>
          </a:custGeom>
          <a:solidFill>
            <a:srgbClr val="000000">
              <a:alpha val="6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4" name="Google Shape;244;p23"/>
          <p:cNvGrpSpPr/>
          <p:nvPr/>
        </p:nvGrpSpPr>
        <p:grpSpPr>
          <a:xfrm>
            <a:off x="-48534" y="3581258"/>
            <a:ext cx="9282828" cy="1562597"/>
            <a:chOff x="-48534" y="3581258"/>
            <a:chExt cx="9282828" cy="1562597"/>
          </a:xfrm>
        </p:grpSpPr>
        <p:sp>
          <p:nvSpPr>
            <p:cNvPr id="245" name="Google Shape;245;p23"/>
            <p:cNvSpPr/>
            <p:nvPr/>
          </p:nvSpPr>
          <p:spPr>
            <a:xfrm flipH="1">
              <a:off x="8075899" y="3893011"/>
              <a:ext cx="1158395" cy="1071481"/>
            </a:xfrm>
            <a:custGeom>
              <a:rect b="b" l="l" r="r" t="t"/>
              <a:pathLst>
                <a:path extrusionOk="0" h="22548" w="24377">
                  <a:moveTo>
                    <a:pt x="13972" y="0"/>
                  </a:moveTo>
                  <a:cubicBezTo>
                    <a:pt x="13917" y="0"/>
                    <a:pt x="13862" y="1"/>
                    <a:pt x="13807" y="3"/>
                  </a:cubicBezTo>
                  <a:cubicBezTo>
                    <a:pt x="11913" y="84"/>
                    <a:pt x="10141" y="1225"/>
                    <a:pt x="9001" y="2752"/>
                  </a:cubicBezTo>
                  <a:cubicBezTo>
                    <a:pt x="8023" y="4056"/>
                    <a:pt x="7677" y="5624"/>
                    <a:pt x="7371" y="7233"/>
                  </a:cubicBezTo>
                  <a:cubicBezTo>
                    <a:pt x="7473" y="5420"/>
                    <a:pt x="6109" y="3526"/>
                    <a:pt x="4255" y="3241"/>
                  </a:cubicBezTo>
                  <a:cubicBezTo>
                    <a:pt x="4104" y="3219"/>
                    <a:pt x="3951" y="3208"/>
                    <a:pt x="3800" y="3208"/>
                  </a:cubicBezTo>
                  <a:cubicBezTo>
                    <a:pt x="1857" y="3208"/>
                    <a:pt x="0" y="4964"/>
                    <a:pt x="19" y="6948"/>
                  </a:cubicBezTo>
                  <a:cubicBezTo>
                    <a:pt x="1058" y="8047"/>
                    <a:pt x="1710" y="8638"/>
                    <a:pt x="1710" y="10145"/>
                  </a:cubicBezTo>
                  <a:cubicBezTo>
                    <a:pt x="1730" y="14137"/>
                    <a:pt x="1669" y="18495"/>
                    <a:pt x="1669" y="22548"/>
                  </a:cubicBezTo>
                  <a:lnTo>
                    <a:pt x="22157" y="22548"/>
                  </a:lnTo>
                  <a:cubicBezTo>
                    <a:pt x="22320" y="22446"/>
                    <a:pt x="22483" y="22324"/>
                    <a:pt x="22646" y="22201"/>
                  </a:cubicBezTo>
                  <a:cubicBezTo>
                    <a:pt x="23664" y="21387"/>
                    <a:pt x="24377" y="20124"/>
                    <a:pt x="24316" y="18821"/>
                  </a:cubicBezTo>
                  <a:cubicBezTo>
                    <a:pt x="24275" y="17517"/>
                    <a:pt x="23358" y="16234"/>
                    <a:pt x="22096" y="15949"/>
                  </a:cubicBezTo>
                  <a:cubicBezTo>
                    <a:pt x="21906" y="15906"/>
                    <a:pt x="21704" y="15886"/>
                    <a:pt x="21496" y="15886"/>
                  </a:cubicBezTo>
                  <a:cubicBezTo>
                    <a:pt x="20814" y="15886"/>
                    <a:pt x="20076" y="16109"/>
                    <a:pt x="19530" y="16499"/>
                  </a:cubicBezTo>
                  <a:cubicBezTo>
                    <a:pt x="19631" y="15929"/>
                    <a:pt x="19509" y="15297"/>
                    <a:pt x="19122" y="14849"/>
                  </a:cubicBezTo>
                  <a:cubicBezTo>
                    <a:pt x="18661" y="14277"/>
                    <a:pt x="17914" y="14006"/>
                    <a:pt x="17157" y="14006"/>
                  </a:cubicBezTo>
                  <a:cubicBezTo>
                    <a:pt x="17079" y="14006"/>
                    <a:pt x="17001" y="14009"/>
                    <a:pt x="16923" y="14014"/>
                  </a:cubicBezTo>
                  <a:cubicBezTo>
                    <a:pt x="17737" y="13139"/>
                    <a:pt x="18450" y="12181"/>
                    <a:pt x="18980" y="11102"/>
                  </a:cubicBezTo>
                  <a:cubicBezTo>
                    <a:pt x="20100" y="8903"/>
                    <a:pt x="20426" y="6235"/>
                    <a:pt x="19509" y="3954"/>
                  </a:cubicBezTo>
                  <a:cubicBezTo>
                    <a:pt x="18613" y="1724"/>
                    <a:pt x="16374" y="0"/>
                    <a:pt x="139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23"/>
            <p:cNvSpPr/>
            <p:nvPr/>
          </p:nvSpPr>
          <p:spPr>
            <a:xfrm flipH="1">
              <a:off x="8332365" y="4153278"/>
              <a:ext cx="901930" cy="811214"/>
            </a:xfrm>
            <a:custGeom>
              <a:rect b="b" l="l" r="r" t="t"/>
              <a:pathLst>
                <a:path extrusionOk="0" h="17071" w="18980">
                  <a:moveTo>
                    <a:pt x="10913" y="1"/>
                  </a:moveTo>
                  <a:cubicBezTo>
                    <a:pt x="10860" y="1"/>
                    <a:pt x="10806" y="2"/>
                    <a:pt x="10752" y="4"/>
                  </a:cubicBezTo>
                  <a:cubicBezTo>
                    <a:pt x="9265" y="65"/>
                    <a:pt x="7901" y="961"/>
                    <a:pt x="7005" y="2143"/>
                  </a:cubicBezTo>
                  <a:cubicBezTo>
                    <a:pt x="6251" y="3161"/>
                    <a:pt x="5966" y="4383"/>
                    <a:pt x="5742" y="5625"/>
                  </a:cubicBezTo>
                  <a:cubicBezTo>
                    <a:pt x="5824" y="4199"/>
                    <a:pt x="4744" y="2733"/>
                    <a:pt x="3319" y="2530"/>
                  </a:cubicBezTo>
                  <a:cubicBezTo>
                    <a:pt x="3198" y="2511"/>
                    <a:pt x="3078" y="2503"/>
                    <a:pt x="2957" y="2503"/>
                  </a:cubicBezTo>
                  <a:cubicBezTo>
                    <a:pt x="1449" y="2503"/>
                    <a:pt x="1" y="3873"/>
                    <a:pt x="19" y="5401"/>
                  </a:cubicBezTo>
                  <a:cubicBezTo>
                    <a:pt x="834" y="6256"/>
                    <a:pt x="1323" y="6725"/>
                    <a:pt x="1343" y="7886"/>
                  </a:cubicBezTo>
                  <a:cubicBezTo>
                    <a:pt x="1364" y="10839"/>
                    <a:pt x="1303" y="14056"/>
                    <a:pt x="1303" y="17071"/>
                  </a:cubicBezTo>
                  <a:lnTo>
                    <a:pt x="17860" y="17071"/>
                  </a:lnTo>
                  <a:cubicBezTo>
                    <a:pt x="18532" y="16439"/>
                    <a:pt x="18980" y="15563"/>
                    <a:pt x="18939" y="14647"/>
                  </a:cubicBezTo>
                  <a:cubicBezTo>
                    <a:pt x="18898" y="13629"/>
                    <a:pt x="18186" y="12631"/>
                    <a:pt x="17188" y="12407"/>
                  </a:cubicBezTo>
                  <a:cubicBezTo>
                    <a:pt x="17042" y="12373"/>
                    <a:pt x="16883" y="12356"/>
                    <a:pt x="16718" y="12356"/>
                  </a:cubicBezTo>
                  <a:cubicBezTo>
                    <a:pt x="16194" y="12356"/>
                    <a:pt x="15610" y="12525"/>
                    <a:pt x="15192" y="12834"/>
                  </a:cubicBezTo>
                  <a:cubicBezTo>
                    <a:pt x="15273" y="12386"/>
                    <a:pt x="15192" y="11898"/>
                    <a:pt x="14886" y="11551"/>
                  </a:cubicBezTo>
                  <a:cubicBezTo>
                    <a:pt x="14513" y="11103"/>
                    <a:pt x="13934" y="10895"/>
                    <a:pt x="13337" y="10895"/>
                  </a:cubicBezTo>
                  <a:cubicBezTo>
                    <a:pt x="13284" y="10895"/>
                    <a:pt x="13230" y="10896"/>
                    <a:pt x="13176" y="10900"/>
                  </a:cubicBezTo>
                  <a:cubicBezTo>
                    <a:pt x="13807" y="10228"/>
                    <a:pt x="14357" y="9474"/>
                    <a:pt x="14785" y="8639"/>
                  </a:cubicBezTo>
                  <a:cubicBezTo>
                    <a:pt x="15640" y="6928"/>
                    <a:pt x="15905" y="4851"/>
                    <a:pt x="15192" y="3079"/>
                  </a:cubicBezTo>
                  <a:cubicBezTo>
                    <a:pt x="14499" y="1357"/>
                    <a:pt x="12767" y="1"/>
                    <a:pt x="10913"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7" name="Google Shape;247;p23"/>
            <p:cNvGrpSpPr/>
            <p:nvPr/>
          </p:nvGrpSpPr>
          <p:grpSpPr>
            <a:xfrm>
              <a:off x="-48534" y="4849494"/>
              <a:ext cx="9192445" cy="294361"/>
              <a:chOff x="9147072" y="3746004"/>
              <a:chExt cx="4585218" cy="611087"/>
            </a:xfrm>
          </p:grpSpPr>
          <p:sp>
            <p:nvSpPr>
              <p:cNvPr id="248" name="Google Shape;248;p23"/>
              <p:cNvSpPr/>
              <p:nvPr/>
            </p:nvSpPr>
            <p:spPr>
              <a:xfrm>
                <a:off x="9147072" y="3746004"/>
                <a:ext cx="4585218" cy="611087"/>
              </a:xfrm>
              <a:custGeom>
                <a:rect b="b" l="l" r="r" t="t"/>
                <a:pathLst>
                  <a:path extrusionOk="0" h="54991" w="150372">
                    <a:moveTo>
                      <a:pt x="1" y="0"/>
                    </a:moveTo>
                    <a:lnTo>
                      <a:pt x="1" y="54991"/>
                    </a:lnTo>
                    <a:lnTo>
                      <a:pt x="150372" y="54991"/>
                    </a:lnTo>
                    <a:lnTo>
                      <a:pt x="15037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23"/>
              <p:cNvSpPr/>
              <p:nvPr/>
            </p:nvSpPr>
            <p:spPr>
              <a:xfrm>
                <a:off x="9147072" y="3746004"/>
                <a:ext cx="4585218" cy="335308"/>
              </a:xfrm>
              <a:custGeom>
                <a:rect b="b" l="l" r="r" t="t"/>
                <a:pathLst>
                  <a:path extrusionOk="0" h="54991" w="150372">
                    <a:moveTo>
                      <a:pt x="1" y="0"/>
                    </a:moveTo>
                    <a:lnTo>
                      <a:pt x="1" y="54991"/>
                    </a:lnTo>
                    <a:lnTo>
                      <a:pt x="150372" y="54991"/>
                    </a:lnTo>
                    <a:lnTo>
                      <a:pt x="150372" y="0"/>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0" name="Google Shape;250;p23"/>
            <p:cNvSpPr/>
            <p:nvPr/>
          </p:nvSpPr>
          <p:spPr>
            <a:xfrm flipH="1">
              <a:off x="-48526" y="3581258"/>
              <a:ext cx="901925" cy="1379759"/>
            </a:xfrm>
            <a:custGeom>
              <a:rect b="b" l="l" r="r" t="t"/>
              <a:pathLst>
                <a:path extrusionOk="0" h="8850" w="5785">
                  <a:moveTo>
                    <a:pt x="2235" y="1"/>
                  </a:moveTo>
                  <a:cubicBezTo>
                    <a:pt x="1660" y="1"/>
                    <a:pt x="1158" y="565"/>
                    <a:pt x="1080" y="1166"/>
                  </a:cubicBezTo>
                  <a:cubicBezTo>
                    <a:pt x="978" y="1777"/>
                    <a:pt x="1223" y="2408"/>
                    <a:pt x="1447" y="2979"/>
                  </a:cubicBezTo>
                  <a:cubicBezTo>
                    <a:pt x="1691" y="3671"/>
                    <a:pt x="1854" y="4404"/>
                    <a:pt x="2058" y="5117"/>
                  </a:cubicBezTo>
                  <a:cubicBezTo>
                    <a:pt x="1853" y="4856"/>
                    <a:pt x="1563" y="4664"/>
                    <a:pt x="1235" y="4664"/>
                  </a:cubicBezTo>
                  <a:cubicBezTo>
                    <a:pt x="1204" y="4664"/>
                    <a:pt x="1173" y="4665"/>
                    <a:pt x="1141" y="4669"/>
                  </a:cubicBezTo>
                  <a:cubicBezTo>
                    <a:pt x="571" y="4710"/>
                    <a:pt x="123" y="5239"/>
                    <a:pt x="62" y="5809"/>
                  </a:cubicBezTo>
                  <a:cubicBezTo>
                    <a:pt x="1" y="6380"/>
                    <a:pt x="265" y="6930"/>
                    <a:pt x="652" y="7357"/>
                  </a:cubicBezTo>
                  <a:cubicBezTo>
                    <a:pt x="1019" y="7785"/>
                    <a:pt x="1508" y="8090"/>
                    <a:pt x="1997" y="8396"/>
                  </a:cubicBezTo>
                  <a:cubicBezTo>
                    <a:pt x="1874" y="8722"/>
                    <a:pt x="2526" y="8803"/>
                    <a:pt x="2893" y="8844"/>
                  </a:cubicBezTo>
                  <a:cubicBezTo>
                    <a:pt x="2923" y="8847"/>
                    <a:pt x="2953" y="8849"/>
                    <a:pt x="2983" y="8849"/>
                  </a:cubicBezTo>
                  <a:cubicBezTo>
                    <a:pt x="3295" y="8849"/>
                    <a:pt x="3590" y="8663"/>
                    <a:pt x="3850" y="8477"/>
                  </a:cubicBezTo>
                  <a:cubicBezTo>
                    <a:pt x="5275" y="7357"/>
                    <a:pt x="5785" y="5260"/>
                    <a:pt x="5051" y="3610"/>
                  </a:cubicBezTo>
                  <a:cubicBezTo>
                    <a:pt x="4931" y="3557"/>
                    <a:pt x="4802" y="3533"/>
                    <a:pt x="4674" y="3533"/>
                  </a:cubicBezTo>
                  <a:cubicBezTo>
                    <a:pt x="4257" y="3533"/>
                    <a:pt x="3846" y="3791"/>
                    <a:pt x="3768" y="4180"/>
                  </a:cubicBezTo>
                  <a:cubicBezTo>
                    <a:pt x="3809" y="3304"/>
                    <a:pt x="3728" y="2408"/>
                    <a:pt x="3544" y="1533"/>
                  </a:cubicBezTo>
                  <a:cubicBezTo>
                    <a:pt x="3381" y="861"/>
                    <a:pt x="3015" y="66"/>
                    <a:pt x="2322" y="5"/>
                  </a:cubicBezTo>
                  <a:cubicBezTo>
                    <a:pt x="2293" y="2"/>
                    <a:pt x="2264" y="1"/>
                    <a:pt x="22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23"/>
            <p:cNvSpPr/>
            <p:nvPr/>
          </p:nvSpPr>
          <p:spPr>
            <a:xfrm flipH="1">
              <a:off x="503508" y="4134857"/>
              <a:ext cx="540044" cy="826170"/>
            </a:xfrm>
            <a:custGeom>
              <a:rect b="b" l="l" r="r" t="t"/>
              <a:pathLst>
                <a:path extrusionOk="0" h="8850" w="5785">
                  <a:moveTo>
                    <a:pt x="2235" y="1"/>
                  </a:moveTo>
                  <a:cubicBezTo>
                    <a:pt x="1660" y="1"/>
                    <a:pt x="1158" y="565"/>
                    <a:pt x="1080" y="1166"/>
                  </a:cubicBezTo>
                  <a:cubicBezTo>
                    <a:pt x="978" y="1777"/>
                    <a:pt x="1223" y="2408"/>
                    <a:pt x="1447" y="2979"/>
                  </a:cubicBezTo>
                  <a:cubicBezTo>
                    <a:pt x="1691" y="3671"/>
                    <a:pt x="1854" y="4404"/>
                    <a:pt x="2058" y="5117"/>
                  </a:cubicBezTo>
                  <a:cubicBezTo>
                    <a:pt x="1853" y="4856"/>
                    <a:pt x="1563" y="4664"/>
                    <a:pt x="1235" y="4664"/>
                  </a:cubicBezTo>
                  <a:cubicBezTo>
                    <a:pt x="1204" y="4664"/>
                    <a:pt x="1173" y="4665"/>
                    <a:pt x="1141" y="4669"/>
                  </a:cubicBezTo>
                  <a:cubicBezTo>
                    <a:pt x="571" y="4710"/>
                    <a:pt x="123" y="5239"/>
                    <a:pt x="62" y="5809"/>
                  </a:cubicBezTo>
                  <a:cubicBezTo>
                    <a:pt x="1" y="6380"/>
                    <a:pt x="265" y="6930"/>
                    <a:pt x="652" y="7357"/>
                  </a:cubicBezTo>
                  <a:cubicBezTo>
                    <a:pt x="1019" y="7785"/>
                    <a:pt x="1508" y="8090"/>
                    <a:pt x="1997" y="8396"/>
                  </a:cubicBezTo>
                  <a:cubicBezTo>
                    <a:pt x="1874" y="8722"/>
                    <a:pt x="2526" y="8803"/>
                    <a:pt x="2893" y="8844"/>
                  </a:cubicBezTo>
                  <a:cubicBezTo>
                    <a:pt x="2923" y="8847"/>
                    <a:pt x="2953" y="8849"/>
                    <a:pt x="2983" y="8849"/>
                  </a:cubicBezTo>
                  <a:cubicBezTo>
                    <a:pt x="3295" y="8849"/>
                    <a:pt x="3590" y="8663"/>
                    <a:pt x="3850" y="8477"/>
                  </a:cubicBezTo>
                  <a:cubicBezTo>
                    <a:pt x="5275" y="7357"/>
                    <a:pt x="5785" y="5260"/>
                    <a:pt x="5051" y="3610"/>
                  </a:cubicBezTo>
                  <a:cubicBezTo>
                    <a:pt x="4931" y="3557"/>
                    <a:pt x="4802" y="3533"/>
                    <a:pt x="4674" y="3533"/>
                  </a:cubicBezTo>
                  <a:cubicBezTo>
                    <a:pt x="4257" y="3533"/>
                    <a:pt x="3846" y="3791"/>
                    <a:pt x="3768" y="4180"/>
                  </a:cubicBezTo>
                  <a:cubicBezTo>
                    <a:pt x="3809" y="3304"/>
                    <a:pt x="3728" y="2408"/>
                    <a:pt x="3544" y="1533"/>
                  </a:cubicBezTo>
                  <a:cubicBezTo>
                    <a:pt x="3381" y="861"/>
                    <a:pt x="3015" y="66"/>
                    <a:pt x="2322" y="5"/>
                  </a:cubicBezTo>
                  <a:cubicBezTo>
                    <a:pt x="2293" y="2"/>
                    <a:pt x="2264" y="1"/>
                    <a:pt x="22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23"/>
            <p:cNvSpPr/>
            <p:nvPr/>
          </p:nvSpPr>
          <p:spPr>
            <a:xfrm flipH="1">
              <a:off x="503508" y="4134857"/>
              <a:ext cx="540044" cy="826170"/>
            </a:xfrm>
            <a:custGeom>
              <a:rect b="b" l="l" r="r" t="t"/>
              <a:pathLst>
                <a:path extrusionOk="0" h="8850" w="5785">
                  <a:moveTo>
                    <a:pt x="2235" y="1"/>
                  </a:moveTo>
                  <a:cubicBezTo>
                    <a:pt x="1660" y="1"/>
                    <a:pt x="1158" y="565"/>
                    <a:pt x="1080" y="1166"/>
                  </a:cubicBezTo>
                  <a:cubicBezTo>
                    <a:pt x="978" y="1777"/>
                    <a:pt x="1223" y="2408"/>
                    <a:pt x="1447" y="2979"/>
                  </a:cubicBezTo>
                  <a:cubicBezTo>
                    <a:pt x="1691" y="3671"/>
                    <a:pt x="1854" y="4404"/>
                    <a:pt x="2058" y="5117"/>
                  </a:cubicBezTo>
                  <a:cubicBezTo>
                    <a:pt x="1853" y="4856"/>
                    <a:pt x="1563" y="4664"/>
                    <a:pt x="1235" y="4664"/>
                  </a:cubicBezTo>
                  <a:cubicBezTo>
                    <a:pt x="1204" y="4664"/>
                    <a:pt x="1173" y="4665"/>
                    <a:pt x="1141" y="4669"/>
                  </a:cubicBezTo>
                  <a:cubicBezTo>
                    <a:pt x="571" y="4710"/>
                    <a:pt x="123" y="5239"/>
                    <a:pt x="62" y="5809"/>
                  </a:cubicBezTo>
                  <a:cubicBezTo>
                    <a:pt x="1" y="6380"/>
                    <a:pt x="265" y="6930"/>
                    <a:pt x="652" y="7357"/>
                  </a:cubicBezTo>
                  <a:cubicBezTo>
                    <a:pt x="1019" y="7785"/>
                    <a:pt x="1508" y="8090"/>
                    <a:pt x="1997" y="8396"/>
                  </a:cubicBezTo>
                  <a:cubicBezTo>
                    <a:pt x="1874" y="8722"/>
                    <a:pt x="2526" y="8803"/>
                    <a:pt x="2893" y="8844"/>
                  </a:cubicBezTo>
                  <a:cubicBezTo>
                    <a:pt x="2923" y="8847"/>
                    <a:pt x="2953" y="8849"/>
                    <a:pt x="2983" y="8849"/>
                  </a:cubicBezTo>
                  <a:cubicBezTo>
                    <a:pt x="3295" y="8849"/>
                    <a:pt x="3590" y="8663"/>
                    <a:pt x="3850" y="8477"/>
                  </a:cubicBezTo>
                  <a:cubicBezTo>
                    <a:pt x="5275" y="7357"/>
                    <a:pt x="5785" y="5260"/>
                    <a:pt x="5051" y="3610"/>
                  </a:cubicBezTo>
                  <a:cubicBezTo>
                    <a:pt x="4931" y="3557"/>
                    <a:pt x="4802" y="3533"/>
                    <a:pt x="4674" y="3533"/>
                  </a:cubicBezTo>
                  <a:cubicBezTo>
                    <a:pt x="4257" y="3533"/>
                    <a:pt x="3846" y="3791"/>
                    <a:pt x="3768" y="4180"/>
                  </a:cubicBezTo>
                  <a:cubicBezTo>
                    <a:pt x="3809" y="3304"/>
                    <a:pt x="3728" y="2408"/>
                    <a:pt x="3544" y="1533"/>
                  </a:cubicBezTo>
                  <a:cubicBezTo>
                    <a:pt x="3381" y="861"/>
                    <a:pt x="3015" y="66"/>
                    <a:pt x="2322" y="5"/>
                  </a:cubicBezTo>
                  <a:cubicBezTo>
                    <a:pt x="2293" y="2"/>
                    <a:pt x="2264" y="1"/>
                    <a:pt x="2235" y="1"/>
                  </a:cubicBez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2_1_1_1_1_1_1_1">
    <p:spTree>
      <p:nvGrpSpPr>
        <p:cNvPr id="253" name="Shape 253"/>
        <p:cNvGrpSpPr/>
        <p:nvPr/>
      </p:nvGrpSpPr>
      <p:grpSpPr>
        <a:xfrm>
          <a:off x="0" y="0"/>
          <a:ext cx="0" cy="0"/>
          <a:chOff x="0" y="0"/>
          <a:chExt cx="0" cy="0"/>
        </a:xfrm>
      </p:grpSpPr>
      <p:sp>
        <p:nvSpPr>
          <p:cNvPr id="254" name="Google Shape;254;p24"/>
          <p:cNvSpPr txBox="1"/>
          <p:nvPr>
            <p:ph type="title"/>
          </p:nvPr>
        </p:nvSpPr>
        <p:spPr>
          <a:xfrm>
            <a:off x="713225" y="1370350"/>
            <a:ext cx="3341700" cy="10854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55" name="Google Shape;255;p24"/>
          <p:cNvSpPr txBox="1"/>
          <p:nvPr>
            <p:ph idx="1" type="subTitle"/>
          </p:nvPr>
        </p:nvSpPr>
        <p:spPr>
          <a:xfrm>
            <a:off x="713225" y="2520900"/>
            <a:ext cx="3341700" cy="1199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700"/>
              <a:buNone/>
              <a:defRPr sz="1700"/>
            </a:lvl1pPr>
            <a:lvl2pPr lvl="1" rtl="0" algn="ctr">
              <a:lnSpc>
                <a:spcPct val="100000"/>
              </a:lnSpc>
              <a:spcBef>
                <a:spcPts val="0"/>
              </a:spcBef>
              <a:spcAft>
                <a:spcPts val="0"/>
              </a:spcAft>
              <a:buSzPts val="1700"/>
              <a:buNone/>
              <a:defRPr sz="1700"/>
            </a:lvl2pPr>
            <a:lvl3pPr lvl="2" rtl="0" algn="ctr">
              <a:lnSpc>
                <a:spcPct val="100000"/>
              </a:lnSpc>
              <a:spcBef>
                <a:spcPts val="0"/>
              </a:spcBef>
              <a:spcAft>
                <a:spcPts val="0"/>
              </a:spcAft>
              <a:buSzPts val="1700"/>
              <a:buNone/>
              <a:defRPr sz="1700"/>
            </a:lvl3pPr>
            <a:lvl4pPr lvl="3" rtl="0" algn="ctr">
              <a:lnSpc>
                <a:spcPct val="100000"/>
              </a:lnSpc>
              <a:spcBef>
                <a:spcPts val="0"/>
              </a:spcBef>
              <a:spcAft>
                <a:spcPts val="0"/>
              </a:spcAft>
              <a:buSzPts val="1700"/>
              <a:buNone/>
              <a:defRPr sz="1700"/>
            </a:lvl4pPr>
            <a:lvl5pPr lvl="4" rtl="0" algn="ctr">
              <a:lnSpc>
                <a:spcPct val="100000"/>
              </a:lnSpc>
              <a:spcBef>
                <a:spcPts val="0"/>
              </a:spcBef>
              <a:spcAft>
                <a:spcPts val="0"/>
              </a:spcAft>
              <a:buSzPts val="1700"/>
              <a:buNone/>
              <a:defRPr sz="1700"/>
            </a:lvl5pPr>
            <a:lvl6pPr lvl="5" rtl="0" algn="ctr">
              <a:lnSpc>
                <a:spcPct val="100000"/>
              </a:lnSpc>
              <a:spcBef>
                <a:spcPts val="0"/>
              </a:spcBef>
              <a:spcAft>
                <a:spcPts val="0"/>
              </a:spcAft>
              <a:buSzPts val="1700"/>
              <a:buNone/>
              <a:defRPr sz="1700"/>
            </a:lvl6pPr>
            <a:lvl7pPr lvl="6" rtl="0" algn="ctr">
              <a:lnSpc>
                <a:spcPct val="100000"/>
              </a:lnSpc>
              <a:spcBef>
                <a:spcPts val="0"/>
              </a:spcBef>
              <a:spcAft>
                <a:spcPts val="0"/>
              </a:spcAft>
              <a:buSzPts val="1700"/>
              <a:buNone/>
              <a:defRPr sz="1700"/>
            </a:lvl7pPr>
            <a:lvl8pPr lvl="7" rtl="0" algn="ctr">
              <a:lnSpc>
                <a:spcPct val="100000"/>
              </a:lnSpc>
              <a:spcBef>
                <a:spcPts val="0"/>
              </a:spcBef>
              <a:spcAft>
                <a:spcPts val="0"/>
              </a:spcAft>
              <a:buSzPts val="1700"/>
              <a:buNone/>
              <a:defRPr sz="1700"/>
            </a:lvl8pPr>
            <a:lvl9pPr lvl="8" rtl="0" algn="ctr">
              <a:lnSpc>
                <a:spcPct val="100000"/>
              </a:lnSpc>
              <a:spcBef>
                <a:spcPts val="0"/>
              </a:spcBef>
              <a:spcAft>
                <a:spcPts val="0"/>
              </a:spcAft>
              <a:buSzPts val="1700"/>
              <a:buNone/>
              <a:defRPr sz="1700"/>
            </a:lvl9pPr>
          </a:lstStyle>
          <a:p/>
        </p:txBody>
      </p:sp>
      <p:grpSp>
        <p:nvGrpSpPr>
          <p:cNvPr id="256" name="Google Shape;256;p24"/>
          <p:cNvGrpSpPr/>
          <p:nvPr/>
        </p:nvGrpSpPr>
        <p:grpSpPr>
          <a:xfrm>
            <a:off x="-301596" y="4002911"/>
            <a:ext cx="9502890" cy="1229574"/>
            <a:chOff x="-301596" y="4002911"/>
            <a:chExt cx="9502890" cy="1229574"/>
          </a:xfrm>
        </p:grpSpPr>
        <p:sp>
          <p:nvSpPr>
            <p:cNvPr id="257" name="Google Shape;257;p24"/>
            <p:cNvSpPr/>
            <p:nvPr/>
          </p:nvSpPr>
          <p:spPr>
            <a:xfrm flipH="1">
              <a:off x="7565349" y="4062540"/>
              <a:ext cx="1635945" cy="953051"/>
            </a:xfrm>
            <a:custGeom>
              <a:rect b="b" l="l" r="r" t="t"/>
              <a:pathLst>
                <a:path extrusionOk="0" h="12219" w="20975">
                  <a:moveTo>
                    <a:pt x="4056" y="1"/>
                  </a:moveTo>
                  <a:cubicBezTo>
                    <a:pt x="3847" y="1"/>
                    <a:pt x="3638" y="17"/>
                    <a:pt x="3431" y="51"/>
                  </a:cubicBezTo>
                  <a:cubicBezTo>
                    <a:pt x="2040" y="283"/>
                    <a:pt x="789" y="1303"/>
                    <a:pt x="302" y="2647"/>
                  </a:cubicBezTo>
                  <a:cubicBezTo>
                    <a:pt x="93" y="3226"/>
                    <a:pt x="1" y="3852"/>
                    <a:pt x="163" y="4431"/>
                  </a:cubicBezTo>
                  <a:cubicBezTo>
                    <a:pt x="812" y="6981"/>
                    <a:pt x="1" y="9599"/>
                    <a:pt x="70" y="12218"/>
                  </a:cubicBezTo>
                  <a:lnTo>
                    <a:pt x="20279" y="12218"/>
                  </a:lnTo>
                  <a:cubicBezTo>
                    <a:pt x="20928" y="11129"/>
                    <a:pt x="20974" y="9715"/>
                    <a:pt x="20418" y="8557"/>
                  </a:cubicBezTo>
                  <a:cubicBezTo>
                    <a:pt x="20024" y="7745"/>
                    <a:pt x="19282" y="7050"/>
                    <a:pt x="18379" y="6865"/>
                  </a:cubicBezTo>
                  <a:cubicBezTo>
                    <a:pt x="18214" y="6831"/>
                    <a:pt x="18045" y="6814"/>
                    <a:pt x="17877" y="6814"/>
                  </a:cubicBezTo>
                  <a:cubicBezTo>
                    <a:pt x="17118" y="6814"/>
                    <a:pt x="16364" y="7155"/>
                    <a:pt x="16061" y="7838"/>
                  </a:cubicBezTo>
                  <a:cubicBezTo>
                    <a:pt x="16061" y="7097"/>
                    <a:pt x="15992" y="6239"/>
                    <a:pt x="15412" y="5799"/>
                  </a:cubicBezTo>
                  <a:cubicBezTo>
                    <a:pt x="15184" y="5630"/>
                    <a:pt x="14909" y="5555"/>
                    <a:pt x="14628" y="5555"/>
                  </a:cubicBezTo>
                  <a:cubicBezTo>
                    <a:pt x="14251" y="5555"/>
                    <a:pt x="13863" y="5689"/>
                    <a:pt x="13558" y="5915"/>
                  </a:cubicBezTo>
                  <a:cubicBezTo>
                    <a:pt x="13025" y="6285"/>
                    <a:pt x="12747" y="6795"/>
                    <a:pt x="12515" y="7421"/>
                  </a:cubicBezTo>
                  <a:cubicBezTo>
                    <a:pt x="12677" y="6471"/>
                    <a:pt x="12840" y="5451"/>
                    <a:pt x="12446" y="4570"/>
                  </a:cubicBezTo>
                  <a:cubicBezTo>
                    <a:pt x="12059" y="3699"/>
                    <a:pt x="11122" y="3135"/>
                    <a:pt x="10189" y="3135"/>
                  </a:cubicBezTo>
                  <a:cubicBezTo>
                    <a:pt x="10005" y="3135"/>
                    <a:pt x="9821" y="3157"/>
                    <a:pt x="9642" y="3203"/>
                  </a:cubicBezTo>
                  <a:cubicBezTo>
                    <a:pt x="8969" y="3365"/>
                    <a:pt x="8436" y="3782"/>
                    <a:pt x="8112" y="4339"/>
                  </a:cubicBezTo>
                  <a:cubicBezTo>
                    <a:pt x="8181" y="3342"/>
                    <a:pt x="7880" y="2299"/>
                    <a:pt x="7254" y="1511"/>
                  </a:cubicBezTo>
                  <a:cubicBezTo>
                    <a:pt x="6483" y="562"/>
                    <a:pt x="5273" y="1"/>
                    <a:pt x="40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24"/>
            <p:cNvSpPr/>
            <p:nvPr/>
          </p:nvSpPr>
          <p:spPr>
            <a:xfrm flipH="1">
              <a:off x="7744348" y="4250987"/>
              <a:ext cx="1456947" cy="849549"/>
            </a:xfrm>
            <a:custGeom>
              <a:rect b="b" l="l" r="r" t="t"/>
              <a:pathLst>
                <a:path extrusionOk="0" h="10892" w="18680">
                  <a:moveTo>
                    <a:pt x="3609" y="1"/>
                  </a:moveTo>
                  <a:cubicBezTo>
                    <a:pt x="3425" y="1"/>
                    <a:pt x="3241" y="15"/>
                    <a:pt x="3060" y="45"/>
                  </a:cubicBezTo>
                  <a:cubicBezTo>
                    <a:pt x="1808" y="254"/>
                    <a:pt x="696" y="1181"/>
                    <a:pt x="256" y="2363"/>
                  </a:cubicBezTo>
                  <a:cubicBezTo>
                    <a:pt x="70" y="2873"/>
                    <a:pt x="1" y="3429"/>
                    <a:pt x="140" y="3962"/>
                  </a:cubicBezTo>
                  <a:cubicBezTo>
                    <a:pt x="719" y="6210"/>
                    <a:pt x="1" y="8551"/>
                    <a:pt x="47" y="10891"/>
                  </a:cubicBezTo>
                  <a:lnTo>
                    <a:pt x="18054" y="10891"/>
                  </a:lnTo>
                  <a:cubicBezTo>
                    <a:pt x="18634" y="9918"/>
                    <a:pt x="18680" y="8643"/>
                    <a:pt x="18170" y="7624"/>
                  </a:cubicBezTo>
                  <a:cubicBezTo>
                    <a:pt x="17822" y="6882"/>
                    <a:pt x="17173" y="6280"/>
                    <a:pt x="16362" y="6117"/>
                  </a:cubicBezTo>
                  <a:cubicBezTo>
                    <a:pt x="16218" y="6088"/>
                    <a:pt x="16069" y="6073"/>
                    <a:pt x="15920" y="6073"/>
                  </a:cubicBezTo>
                  <a:cubicBezTo>
                    <a:pt x="15255" y="6073"/>
                    <a:pt x="14588" y="6369"/>
                    <a:pt x="14323" y="6975"/>
                  </a:cubicBezTo>
                  <a:cubicBezTo>
                    <a:pt x="14300" y="6326"/>
                    <a:pt x="14253" y="5561"/>
                    <a:pt x="13720" y="5167"/>
                  </a:cubicBezTo>
                  <a:cubicBezTo>
                    <a:pt x="13519" y="5016"/>
                    <a:pt x="13274" y="4948"/>
                    <a:pt x="13021" y="4948"/>
                  </a:cubicBezTo>
                  <a:cubicBezTo>
                    <a:pt x="12692" y="4948"/>
                    <a:pt x="12350" y="5063"/>
                    <a:pt x="12075" y="5260"/>
                  </a:cubicBezTo>
                  <a:cubicBezTo>
                    <a:pt x="11611" y="5608"/>
                    <a:pt x="11356" y="6048"/>
                    <a:pt x="11148" y="6604"/>
                  </a:cubicBezTo>
                  <a:cubicBezTo>
                    <a:pt x="11287" y="5770"/>
                    <a:pt x="11426" y="4843"/>
                    <a:pt x="11078" y="4078"/>
                  </a:cubicBezTo>
                  <a:cubicBezTo>
                    <a:pt x="10746" y="3297"/>
                    <a:pt x="9905" y="2796"/>
                    <a:pt x="9066" y="2796"/>
                  </a:cubicBezTo>
                  <a:cubicBezTo>
                    <a:pt x="8909" y="2796"/>
                    <a:pt x="8752" y="2813"/>
                    <a:pt x="8599" y="2850"/>
                  </a:cubicBezTo>
                  <a:cubicBezTo>
                    <a:pt x="7996" y="2989"/>
                    <a:pt x="7509" y="3383"/>
                    <a:pt x="7231" y="3869"/>
                  </a:cubicBezTo>
                  <a:cubicBezTo>
                    <a:pt x="7301" y="2989"/>
                    <a:pt x="7023" y="2062"/>
                    <a:pt x="6467" y="1343"/>
                  </a:cubicBezTo>
                  <a:cubicBezTo>
                    <a:pt x="5793" y="511"/>
                    <a:pt x="4695" y="1"/>
                    <a:pt x="3609"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9" name="Google Shape;259;p24"/>
            <p:cNvGrpSpPr/>
            <p:nvPr/>
          </p:nvGrpSpPr>
          <p:grpSpPr>
            <a:xfrm>
              <a:off x="-48534" y="4849494"/>
              <a:ext cx="9192445" cy="294361"/>
              <a:chOff x="9147072" y="3746004"/>
              <a:chExt cx="4585218" cy="611087"/>
            </a:xfrm>
          </p:grpSpPr>
          <p:sp>
            <p:nvSpPr>
              <p:cNvPr id="260" name="Google Shape;260;p24"/>
              <p:cNvSpPr/>
              <p:nvPr/>
            </p:nvSpPr>
            <p:spPr>
              <a:xfrm>
                <a:off x="9147072" y="3746004"/>
                <a:ext cx="4585218" cy="611087"/>
              </a:xfrm>
              <a:custGeom>
                <a:rect b="b" l="l" r="r" t="t"/>
                <a:pathLst>
                  <a:path extrusionOk="0" h="54991" w="150372">
                    <a:moveTo>
                      <a:pt x="1" y="0"/>
                    </a:moveTo>
                    <a:lnTo>
                      <a:pt x="1" y="54991"/>
                    </a:lnTo>
                    <a:lnTo>
                      <a:pt x="150372" y="54991"/>
                    </a:lnTo>
                    <a:lnTo>
                      <a:pt x="15037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24"/>
              <p:cNvSpPr/>
              <p:nvPr/>
            </p:nvSpPr>
            <p:spPr>
              <a:xfrm>
                <a:off x="9147072" y="3746004"/>
                <a:ext cx="4585218" cy="335308"/>
              </a:xfrm>
              <a:custGeom>
                <a:rect b="b" l="l" r="r" t="t"/>
                <a:pathLst>
                  <a:path extrusionOk="0" h="54991" w="150372">
                    <a:moveTo>
                      <a:pt x="1" y="0"/>
                    </a:moveTo>
                    <a:lnTo>
                      <a:pt x="1" y="54991"/>
                    </a:lnTo>
                    <a:lnTo>
                      <a:pt x="150372" y="54991"/>
                    </a:lnTo>
                    <a:lnTo>
                      <a:pt x="150372" y="0"/>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2" name="Google Shape;262;p24"/>
            <p:cNvSpPr/>
            <p:nvPr/>
          </p:nvSpPr>
          <p:spPr>
            <a:xfrm flipH="1">
              <a:off x="-301596" y="4002911"/>
              <a:ext cx="1862559" cy="1157263"/>
            </a:xfrm>
            <a:custGeom>
              <a:rect b="b" l="l" r="r" t="t"/>
              <a:pathLst>
                <a:path extrusionOk="0" h="10915" w="17568">
                  <a:moveTo>
                    <a:pt x="13645" y="1"/>
                  </a:moveTo>
                  <a:cubicBezTo>
                    <a:pt x="12823" y="1"/>
                    <a:pt x="11992" y="331"/>
                    <a:pt x="11472" y="972"/>
                  </a:cubicBezTo>
                  <a:cubicBezTo>
                    <a:pt x="10789" y="1792"/>
                    <a:pt x="10553" y="3351"/>
                    <a:pt x="11294" y="4130"/>
                  </a:cubicBezTo>
                  <a:lnTo>
                    <a:pt x="11294" y="4130"/>
                  </a:lnTo>
                  <a:cubicBezTo>
                    <a:pt x="10985" y="3830"/>
                    <a:pt x="10558" y="3674"/>
                    <a:pt x="10135" y="3674"/>
                  </a:cubicBezTo>
                  <a:cubicBezTo>
                    <a:pt x="9918" y="3674"/>
                    <a:pt x="9701" y="3715"/>
                    <a:pt x="9502" y="3799"/>
                  </a:cubicBezTo>
                  <a:cubicBezTo>
                    <a:pt x="9039" y="3985"/>
                    <a:pt x="8714" y="4448"/>
                    <a:pt x="8575" y="4935"/>
                  </a:cubicBezTo>
                  <a:cubicBezTo>
                    <a:pt x="8575" y="4170"/>
                    <a:pt x="8181" y="3405"/>
                    <a:pt x="7533" y="2988"/>
                  </a:cubicBezTo>
                  <a:cubicBezTo>
                    <a:pt x="7185" y="2773"/>
                    <a:pt x="6773" y="2667"/>
                    <a:pt x="6361" y="2667"/>
                  </a:cubicBezTo>
                  <a:cubicBezTo>
                    <a:pt x="5839" y="2667"/>
                    <a:pt x="5315" y="2837"/>
                    <a:pt x="4914" y="3174"/>
                  </a:cubicBezTo>
                  <a:cubicBezTo>
                    <a:pt x="4195" y="3776"/>
                    <a:pt x="4010" y="4889"/>
                    <a:pt x="4358" y="5746"/>
                  </a:cubicBezTo>
                  <a:cubicBezTo>
                    <a:pt x="4033" y="4981"/>
                    <a:pt x="3454" y="4263"/>
                    <a:pt x="2666" y="3938"/>
                  </a:cubicBezTo>
                  <a:cubicBezTo>
                    <a:pt x="2433" y="3849"/>
                    <a:pt x="2180" y="3805"/>
                    <a:pt x="1927" y="3805"/>
                  </a:cubicBezTo>
                  <a:cubicBezTo>
                    <a:pt x="1324" y="3805"/>
                    <a:pt x="721" y="4058"/>
                    <a:pt x="395" y="4564"/>
                  </a:cubicBezTo>
                  <a:cubicBezTo>
                    <a:pt x="1" y="5167"/>
                    <a:pt x="93" y="5978"/>
                    <a:pt x="348" y="6673"/>
                  </a:cubicBezTo>
                  <a:cubicBezTo>
                    <a:pt x="835" y="8064"/>
                    <a:pt x="1947" y="9246"/>
                    <a:pt x="3315" y="9825"/>
                  </a:cubicBezTo>
                  <a:cubicBezTo>
                    <a:pt x="3129" y="10126"/>
                    <a:pt x="2944" y="10381"/>
                    <a:pt x="3245" y="10567"/>
                  </a:cubicBezTo>
                  <a:cubicBezTo>
                    <a:pt x="3523" y="10775"/>
                    <a:pt x="3894" y="10798"/>
                    <a:pt x="4242" y="10821"/>
                  </a:cubicBezTo>
                  <a:cubicBezTo>
                    <a:pt x="5248" y="10883"/>
                    <a:pt x="6254" y="10915"/>
                    <a:pt x="7260" y="10915"/>
                  </a:cubicBezTo>
                  <a:cubicBezTo>
                    <a:pt x="8896" y="10915"/>
                    <a:pt x="10532" y="10831"/>
                    <a:pt x="12168" y="10659"/>
                  </a:cubicBezTo>
                  <a:cubicBezTo>
                    <a:pt x="13697" y="10497"/>
                    <a:pt x="15343" y="10196"/>
                    <a:pt x="16385" y="9083"/>
                  </a:cubicBezTo>
                  <a:cubicBezTo>
                    <a:pt x="17289" y="8110"/>
                    <a:pt x="17567" y="6719"/>
                    <a:pt x="17567" y="5399"/>
                  </a:cubicBezTo>
                  <a:cubicBezTo>
                    <a:pt x="17567" y="4309"/>
                    <a:pt x="17405" y="3197"/>
                    <a:pt x="16895" y="2224"/>
                  </a:cubicBezTo>
                  <a:cubicBezTo>
                    <a:pt x="16385" y="1250"/>
                    <a:pt x="15528" y="416"/>
                    <a:pt x="14462" y="115"/>
                  </a:cubicBezTo>
                  <a:cubicBezTo>
                    <a:pt x="14199" y="39"/>
                    <a:pt x="13922" y="1"/>
                    <a:pt x="136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24"/>
            <p:cNvSpPr/>
            <p:nvPr/>
          </p:nvSpPr>
          <p:spPr>
            <a:xfrm flipH="1">
              <a:off x="-230358" y="4279638"/>
              <a:ext cx="1535806" cy="952847"/>
            </a:xfrm>
            <a:custGeom>
              <a:rect b="b" l="l" r="r" t="t"/>
              <a:pathLst>
                <a:path extrusionOk="0" h="8987" w="14486">
                  <a:moveTo>
                    <a:pt x="11213" y="0"/>
                  </a:moveTo>
                  <a:cubicBezTo>
                    <a:pt x="10541" y="0"/>
                    <a:pt x="9861" y="265"/>
                    <a:pt x="9433" y="795"/>
                  </a:cubicBezTo>
                  <a:cubicBezTo>
                    <a:pt x="8886" y="1479"/>
                    <a:pt x="8675" y="2769"/>
                    <a:pt x="9309" y="3407"/>
                  </a:cubicBezTo>
                  <a:lnTo>
                    <a:pt x="9309" y="3407"/>
                  </a:lnTo>
                  <a:cubicBezTo>
                    <a:pt x="9047" y="3162"/>
                    <a:pt x="8694" y="3024"/>
                    <a:pt x="8347" y="3024"/>
                  </a:cubicBezTo>
                  <a:cubicBezTo>
                    <a:pt x="8170" y="3024"/>
                    <a:pt x="7994" y="3060"/>
                    <a:pt x="7834" y="3136"/>
                  </a:cubicBezTo>
                  <a:cubicBezTo>
                    <a:pt x="7440" y="3275"/>
                    <a:pt x="7162" y="3669"/>
                    <a:pt x="7069" y="4063"/>
                  </a:cubicBezTo>
                  <a:cubicBezTo>
                    <a:pt x="7069" y="3437"/>
                    <a:pt x="6745" y="2812"/>
                    <a:pt x="6212" y="2464"/>
                  </a:cubicBezTo>
                  <a:cubicBezTo>
                    <a:pt x="5925" y="2279"/>
                    <a:pt x="5583" y="2190"/>
                    <a:pt x="5241" y="2190"/>
                  </a:cubicBezTo>
                  <a:cubicBezTo>
                    <a:pt x="4810" y="2190"/>
                    <a:pt x="4379" y="2332"/>
                    <a:pt x="4056" y="2603"/>
                  </a:cubicBezTo>
                  <a:cubicBezTo>
                    <a:pt x="3454" y="3090"/>
                    <a:pt x="3292" y="4017"/>
                    <a:pt x="3570" y="4735"/>
                  </a:cubicBezTo>
                  <a:cubicBezTo>
                    <a:pt x="3315" y="4086"/>
                    <a:pt x="2828" y="3507"/>
                    <a:pt x="2179" y="3252"/>
                  </a:cubicBezTo>
                  <a:cubicBezTo>
                    <a:pt x="1983" y="3175"/>
                    <a:pt x="1769" y="3136"/>
                    <a:pt x="1556" y="3136"/>
                  </a:cubicBezTo>
                  <a:cubicBezTo>
                    <a:pt x="1067" y="3136"/>
                    <a:pt x="584" y="3342"/>
                    <a:pt x="325" y="3762"/>
                  </a:cubicBezTo>
                  <a:cubicBezTo>
                    <a:pt x="1" y="4272"/>
                    <a:pt x="70" y="4921"/>
                    <a:pt x="279" y="5500"/>
                  </a:cubicBezTo>
                  <a:cubicBezTo>
                    <a:pt x="673" y="6659"/>
                    <a:pt x="1600" y="7609"/>
                    <a:pt x="2712" y="8096"/>
                  </a:cubicBezTo>
                  <a:cubicBezTo>
                    <a:pt x="2573" y="8327"/>
                    <a:pt x="2411" y="8559"/>
                    <a:pt x="2666" y="8721"/>
                  </a:cubicBezTo>
                  <a:cubicBezTo>
                    <a:pt x="2898" y="8860"/>
                    <a:pt x="3199" y="8907"/>
                    <a:pt x="3477" y="8907"/>
                  </a:cubicBezTo>
                  <a:cubicBezTo>
                    <a:pt x="4314" y="8960"/>
                    <a:pt x="5155" y="8986"/>
                    <a:pt x="5995" y="8986"/>
                  </a:cubicBezTo>
                  <a:cubicBezTo>
                    <a:pt x="7341" y="8986"/>
                    <a:pt x="8685" y="8919"/>
                    <a:pt x="10013" y="8791"/>
                  </a:cubicBezTo>
                  <a:cubicBezTo>
                    <a:pt x="11287" y="8652"/>
                    <a:pt x="12631" y="8397"/>
                    <a:pt x="13512" y="7470"/>
                  </a:cubicBezTo>
                  <a:cubicBezTo>
                    <a:pt x="14254" y="6682"/>
                    <a:pt x="14485" y="5546"/>
                    <a:pt x="14485" y="4457"/>
                  </a:cubicBezTo>
                  <a:cubicBezTo>
                    <a:pt x="14485" y="3553"/>
                    <a:pt x="14323" y="2626"/>
                    <a:pt x="13906" y="1815"/>
                  </a:cubicBezTo>
                  <a:cubicBezTo>
                    <a:pt x="13489" y="1027"/>
                    <a:pt x="12794" y="332"/>
                    <a:pt x="11913" y="100"/>
                  </a:cubicBezTo>
                  <a:cubicBezTo>
                    <a:pt x="11688" y="33"/>
                    <a:pt x="11451" y="0"/>
                    <a:pt x="11213"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4" name="Google Shape;264;p24"/>
          <p:cNvSpPr/>
          <p:nvPr/>
        </p:nvSpPr>
        <p:spPr>
          <a:xfrm flipH="1" rot="148456">
            <a:off x="-202002" y="249211"/>
            <a:ext cx="9539110" cy="580575"/>
          </a:xfrm>
          <a:custGeom>
            <a:rect b="b" l="l" r="r" t="t"/>
            <a:pathLst>
              <a:path extrusionOk="0" h="12108" w="103275">
                <a:moveTo>
                  <a:pt x="103091" y="0"/>
                </a:moveTo>
                <a:cubicBezTo>
                  <a:pt x="96474" y="6398"/>
                  <a:pt x="86756" y="8556"/>
                  <a:pt x="77501" y="8556"/>
                </a:cubicBezTo>
                <a:cubicBezTo>
                  <a:pt x="77328" y="8556"/>
                  <a:pt x="77155" y="8555"/>
                  <a:pt x="76982" y="8554"/>
                </a:cubicBezTo>
                <a:cubicBezTo>
                  <a:pt x="67594" y="8493"/>
                  <a:pt x="58307" y="6538"/>
                  <a:pt x="48898" y="6212"/>
                </a:cubicBezTo>
                <a:cubicBezTo>
                  <a:pt x="47495" y="6164"/>
                  <a:pt x="46090" y="6153"/>
                  <a:pt x="44685" y="6153"/>
                </a:cubicBezTo>
                <a:cubicBezTo>
                  <a:pt x="43635" y="6153"/>
                  <a:pt x="42584" y="6159"/>
                  <a:pt x="41534" y="6159"/>
                </a:cubicBezTo>
                <a:cubicBezTo>
                  <a:pt x="38630" y="6159"/>
                  <a:pt x="35731" y="6115"/>
                  <a:pt x="32850" y="5784"/>
                </a:cubicBezTo>
                <a:cubicBezTo>
                  <a:pt x="27311" y="5132"/>
                  <a:pt x="21934" y="3442"/>
                  <a:pt x="16435" y="2485"/>
                </a:cubicBezTo>
                <a:cubicBezTo>
                  <a:pt x="14172" y="2099"/>
                  <a:pt x="11846" y="1848"/>
                  <a:pt x="9540" y="1848"/>
                </a:cubicBezTo>
                <a:cubicBezTo>
                  <a:pt x="6243" y="1848"/>
                  <a:pt x="2984" y="2361"/>
                  <a:pt x="0" y="3727"/>
                </a:cubicBezTo>
                <a:cubicBezTo>
                  <a:pt x="326" y="5173"/>
                  <a:pt x="591" y="6660"/>
                  <a:pt x="917" y="8106"/>
                </a:cubicBezTo>
                <a:cubicBezTo>
                  <a:pt x="3209" y="4916"/>
                  <a:pt x="7255" y="3644"/>
                  <a:pt x="11276" y="3644"/>
                </a:cubicBezTo>
                <a:cubicBezTo>
                  <a:pt x="12365" y="3644"/>
                  <a:pt x="13451" y="3737"/>
                  <a:pt x="14501" y="3910"/>
                </a:cubicBezTo>
                <a:cubicBezTo>
                  <a:pt x="19429" y="4725"/>
                  <a:pt x="24032" y="6904"/>
                  <a:pt x="28960" y="7821"/>
                </a:cubicBezTo>
                <a:cubicBezTo>
                  <a:pt x="31310" y="8254"/>
                  <a:pt x="33684" y="8388"/>
                  <a:pt x="36069" y="8388"/>
                </a:cubicBezTo>
                <a:cubicBezTo>
                  <a:pt x="39940" y="8388"/>
                  <a:pt x="43841" y="8035"/>
                  <a:pt x="47719" y="8035"/>
                </a:cubicBezTo>
                <a:cubicBezTo>
                  <a:pt x="48078" y="8035"/>
                  <a:pt x="48437" y="8038"/>
                  <a:pt x="48796" y="8045"/>
                </a:cubicBezTo>
                <a:cubicBezTo>
                  <a:pt x="58246" y="8228"/>
                  <a:pt x="67451" y="10937"/>
                  <a:pt x="76860" y="11812"/>
                </a:cubicBezTo>
                <a:cubicBezTo>
                  <a:pt x="78807" y="11998"/>
                  <a:pt x="80784" y="12107"/>
                  <a:pt x="82756" y="12107"/>
                </a:cubicBezTo>
                <a:cubicBezTo>
                  <a:pt x="90318" y="12107"/>
                  <a:pt x="97815" y="10497"/>
                  <a:pt x="103274" y="5377"/>
                </a:cubicBezTo>
                <a:cubicBezTo>
                  <a:pt x="103193" y="3585"/>
                  <a:pt x="103172" y="1792"/>
                  <a:pt x="103091" y="0"/>
                </a:cubicBezTo>
                <a:close/>
              </a:path>
            </a:pathLst>
          </a:custGeom>
          <a:solidFill>
            <a:srgbClr val="000000">
              <a:alpha val="6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24"/>
          <p:cNvSpPr/>
          <p:nvPr/>
        </p:nvSpPr>
        <p:spPr>
          <a:xfrm flipH="1">
            <a:off x="-545563" y="892041"/>
            <a:ext cx="1091120" cy="467106"/>
          </a:xfrm>
          <a:custGeom>
            <a:rect b="b" l="l" r="r" t="t"/>
            <a:pathLst>
              <a:path extrusionOk="0" h="9690" w="22635">
                <a:moveTo>
                  <a:pt x="8401" y="0"/>
                </a:moveTo>
                <a:cubicBezTo>
                  <a:pt x="7251" y="0"/>
                  <a:pt x="6096" y="503"/>
                  <a:pt x="5366" y="1397"/>
                </a:cubicBezTo>
                <a:cubicBezTo>
                  <a:pt x="4358" y="2600"/>
                  <a:pt x="4228" y="4487"/>
                  <a:pt x="5074" y="5852"/>
                </a:cubicBezTo>
                <a:cubicBezTo>
                  <a:pt x="4841" y="5745"/>
                  <a:pt x="4598" y="5697"/>
                  <a:pt x="4351" y="5697"/>
                </a:cubicBezTo>
                <a:cubicBezTo>
                  <a:pt x="4150" y="5697"/>
                  <a:pt x="3945" y="5729"/>
                  <a:pt x="3740" y="5787"/>
                </a:cubicBezTo>
                <a:cubicBezTo>
                  <a:pt x="3285" y="5885"/>
                  <a:pt x="2895" y="6210"/>
                  <a:pt x="2732" y="6665"/>
                </a:cubicBezTo>
                <a:cubicBezTo>
                  <a:pt x="2602" y="7088"/>
                  <a:pt x="2700" y="7608"/>
                  <a:pt x="3025" y="7934"/>
                </a:cubicBezTo>
                <a:cubicBezTo>
                  <a:pt x="1952" y="8096"/>
                  <a:pt x="651" y="8812"/>
                  <a:pt x="1" y="9690"/>
                </a:cubicBezTo>
                <a:lnTo>
                  <a:pt x="22634" y="9690"/>
                </a:lnTo>
                <a:cubicBezTo>
                  <a:pt x="21236" y="9202"/>
                  <a:pt x="19870" y="8584"/>
                  <a:pt x="18472" y="8096"/>
                </a:cubicBezTo>
                <a:cubicBezTo>
                  <a:pt x="19025" y="7738"/>
                  <a:pt x="19155" y="6926"/>
                  <a:pt x="18862" y="6373"/>
                </a:cubicBezTo>
                <a:cubicBezTo>
                  <a:pt x="18553" y="5848"/>
                  <a:pt x="17951" y="5557"/>
                  <a:pt x="17362" y="5557"/>
                </a:cubicBezTo>
                <a:cubicBezTo>
                  <a:pt x="17331" y="5557"/>
                  <a:pt x="17300" y="5558"/>
                  <a:pt x="17268" y="5560"/>
                </a:cubicBezTo>
                <a:cubicBezTo>
                  <a:pt x="16618" y="5592"/>
                  <a:pt x="16033" y="5917"/>
                  <a:pt x="15577" y="6373"/>
                </a:cubicBezTo>
                <a:cubicBezTo>
                  <a:pt x="15903" y="5657"/>
                  <a:pt x="16163" y="5039"/>
                  <a:pt x="16130" y="4259"/>
                </a:cubicBezTo>
                <a:cubicBezTo>
                  <a:pt x="16098" y="3478"/>
                  <a:pt x="15610" y="2665"/>
                  <a:pt x="14862" y="2503"/>
                </a:cubicBezTo>
                <a:cubicBezTo>
                  <a:pt x="14756" y="2475"/>
                  <a:pt x="14648" y="2462"/>
                  <a:pt x="14538" y="2462"/>
                </a:cubicBezTo>
                <a:cubicBezTo>
                  <a:pt x="14141" y="2462"/>
                  <a:pt x="13730" y="2631"/>
                  <a:pt x="13399" y="2861"/>
                </a:cubicBezTo>
                <a:cubicBezTo>
                  <a:pt x="12976" y="3186"/>
                  <a:pt x="12651" y="3609"/>
                  <a:pt x="12358" y="4031"/>
                </a:cubicBezTo>
                <a:cubicBezTo>
                  <a:pt x="12391" y="2438"/>
                  <a:pt x="11187" y="779"/>
                  <a:pt x="9691" y="226"/>
                </a:cubicBezTo>
                <a:cubicBezTo>
                  <a:pt x="9278" y="74"/>
                  <a:pt x="8840" y="0"/>
                  <a:pt x="8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24"/>
          <p:cNvSpPr/>
          <p:nvPr/>
        </p:nvSpPr>
        <p:spPr>
          <a:xfrm flipH="1">
            <a:off x="2711104" y="356953"/>
            <a:ext cx="1931323" cy="455090"/>
          </a:xfrm>
          <a:custGeom>
            <a:rect b="b" l="l" r="r" t="t"/>
            <a:pathLst>
              <a:path extrusionOk="0" h="3363" w="14272">
                <a:moveTo>
                  <a:pt x="6660" y="0"/>
                </a:moveTo>
                <a:cubicBezTo>
                  <a:pt x="6176" y="0"/>
                  <a:pt x="5691" y="169"/>
                  <a:pt x="5334" y="492"/>
                </a:cubicBezTo>
                <a:cubicBezTo>
                  <a:pt x="4841" y="928"/>
                  <a:pt x="4600" y="1662"/>
                  <a:pt x="4841" y="2266"/>
                </a:cubicBezTo>
                <a:cubicBezTo>
                  <a:pt x="4410" y="2106"/>
                  <a:pt x="3955" y="2033"/>
                  <a:pt x="3494" y="2033"/>
                </a:cubicBezTo>
                <a:cubicBezTo>
                  <a:pt x="2246" y="2033"/>
                  <a:pt x="957" y="2569"/>
                  <a:pt x="1" y="3363"/>
                </a:cubicBezTo>
                <a:lnTo>
                  <a:pt x="14271" y="3363"/>
                </a:lnTo>
                <a:cubicBezTo>
                  <a:pt x="13810" y="2757"/>
                  <a:pt x="12984" y="2417"/>
                  <a:pt x="12202" y="2417"/>
                </a:cubicBezTo>
                <a:cubicBezTo>
                  <a:pt x="12024" y="2417"/>
                  <a:pt x="11848" y="2434"/>
                  <a:pt x="11679" y="2471"/>
                </a:cubicBezTo>
                <a:cubicBezTo>
                  <a:pt x="11475" y="1867"/>
                  <a:pt x="10908" y="1402"/>
                  <a:pt x="10286" y="1319"/>
                </a:cubicBezTo>
                <a:cubicBezTo>
                  <a:pt x="10222" y="1310"/>
                  <a:pt x="10158" y="1306"/>
                  <a:pt x="10093" y="1306"/>
                </a:cubicBezTo>
                <a:cubicBezTo>
                  <a:pt x="9515" y="1306"/>
                  <a:pt x="8913" y="1633"/>
                  <a:pt x="8604" y="2118"/>
                </a:cubicBezTo>
                <a:cubicBezTo>
                  <a:pt x="8669" y="1337"/>
                  <a:pt x="8214" y="547"/>
                  <a:pt x="7517" y="194"/>
                </a:cubicBezTo>
                <a:cubicBezTo>
                  <a:pt x="7252" y="64"/>
                  <a:pt x="6956" y="0"/>
                  <a:pt x="66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3">
    <p:spTree>
      <p:nvGrpSpPr>
        <p:cNvPr id="267" name="Shape 267"/>
        <p:cNvGrpSpPr/>
        <p:nvPr/>
      </p:nvGrpSpPr>
      <p:grpSpPr>
        <a:xfrm>
          <a:off x="0" y="0"/>
          <a:ext cx="0" cy="0"/>
          <a:chOff x="0" y="0"/>
          <a:chExt cx="0" cy="0"/>
        </a:xfrm>
      </p:grpSpPr>
      <p:sp>
        <p:nvSpPr>
          <p:cNvPr id="268" name="Google Shape;268;p25"/>
          <p:cNvSpPr txBox="1"/>
          <p:nvPr>
            <p:ph type="title"/>
          </p:nvPr>
        </p:nvSpPr>
        <p:spPr>
          <a:xfrm>
            <a:off x="713225" y="539525"/>
            <a:ext cx="7717500" cy="4782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269" name="Google Shape;269;p25"/>
          <p:cNvSpPr txBox="1"/>
          <p:nvPr>
            <p:ph idx="1" type="body"/>
          </p:nvPr>
        </p:nvSpPr>
        <p:spPr>
          <a:xfrm>
            <a:off x="713225" y="1652400"/>
            <a:ext cx="3836400" cy="2946900"/>
          </a:xfrm>
          <a:prstGeom prst="rect">
            <a:avLst/>
          </a:prstGeom>
        </p:spPr>
        <p:txBody>
          <a:bodyPr anchorCtr="0" anchor="t" bIns="91425" lIns="91425" spcFirstLastPara="1" rIns="91425" wrap="square" tIns="91425">
            <a:noAutofit/>
          </a:bodyPr>
          <a:lstStyle>
            <a:lvl1pPr indent="-304800" lvl="0" marL="457200" rtl="0">
              <a:lnSpc>
                <a:spcPct val="115000"/>
              </a:lnSpc>
              <a:spcBef>
                <a:spcPts val="0"/>
              </a:spcBef>
              <a:spcAft>
                <a:spcPts val="0"/>
              </a:spcAft>
              <a:buSzPts val="1200"/>
              <a:buChar char="●"/>
              <a:defRPr sz="1200"/>
            </a:lvl1pPr>
            <a:lvl2pPr indent="-304800" lvl="1" marL="914400" rtl="0">
              <a:lnSpc>
                <a:spcPct val="115000"/>
              </a:lnSpc>
              <a:spcBef>
                <a:spcPts val="1600"/>
              </a:spcBef>
              <a:spcAft>
                <a:spcPts val="0"/>
              </a:spcAft>
              <a:buSzPts val="1200"/>
              <a:buChar char="○"/>
              <a:defRPr sz="1200"/>
            </a:lvl2pPr>
            <a:lvl3pPr indent="-304800" lvl="2" marL="1371600" rtl="0">
              <a:lnSpc>
                <a:spcPct val="115000"/>
              </a:lnSpc>
              <a:spcBef>
                <a:spcPts val="1600"/>
              </a:spcBef>
              <a:spcAft>
                <a:spcPts val="0"/>
              </a:spcAft>
              <a:buSzPts val="1200"/>
              <a:buChar char="■"/>
              <a:defRPr sz="1200"/>
            </a:lvl3pPr>
            <a:lvl4pPr indent="-304800" lvl="3" marL="1828800" rtl="0">
              <a:lnSpc>
                <a:spcPct val="115000"/>
              </a:lnSpc>
              <a:spcBef>
                <a:spcPts val="1600"/>
              </a:spcBef>
              <a:spcAft>
                <a:spcPts val="0"/>
              </a:spcAft>
              <a:buSzPts val="1200"/>
              <a:buChar char="●"/>
              <a:defRPr sz="1200"/>
            </a:lvl4pPr>
            <a:lvl5pPr indent="-304800" lvl="4" marL="2286000" rtl="0">
              <a:lnSpc>
                <a:spcPct val="115000"/>
              </a:lnSpc>
              <a:spcBef>
                <a:spcPts val="1600"/>
              </a:spcBef>
              <a:spcAft>
                <a:spcPts val="0"/>
              </a:spcAft>
              <a:buSzPts val="1200"/>
              <a:buChar char="○"/>
              <a:defRPr sz="1200"/>
            </a:lvl5pPr>
            <a:lvl6pPr indent="-304800" lvl="5" marL="2743200" rtl="0">
              <a:lnSpc>
                <a:spcPct val="115000"/>
              </a:lnSpc>
              <a:spcBef>
                <a:spcPts val="1600"/>
              </a:spcBef>
              <a:spcAft>
                <a:spcPts val="0"/>
              </a:spcAft>
              <a:buSzPts val="1200"/>
              <a:buChar char="■"/>
              <a:defRPr sz="1200"/>
            </a:lvl6pPr>
            <a:lvl7pPr indent="-304800" lvl="6" marL="3200400" rtl="0">
              <a:lnSpc>
                <a:spcPct val="115000"/>
              </a:lnSpc>
              <a:spcBef>
                <a:spcPts val="1600"/>
              </a:spcBef>
              <a:spcAft>
                <a:spcPts val="0"/>
              </a:spcAft>
              <a:buSzPts val="1200"/>
              <a:buChar char="●"/>
              <a:defRPr sz="1200"/>
            </a:lvl7pPr>
            <a:lvl8pPr indent="-304800" lvl="7" marL="3657600" rtl="0">
              <a:lnSpc>
                <a:spcPct val="115000"/>
              </a:lnSpc>
              <a:spcBef>
                <a:spcPts val="1600"/>
              </a:spcBef>
              <a:spcAft>
                <a:spcPts val="0"/>
              </a:spcAft>
              <a:buSzPts val="1200"/>
              <a:buChar char="○"/>
              <a:defRPr sz="1200"/>
            </a:lvl8pPr>
            <a:lvl9pPr indent="-304800" lvl="8" marL="4114800" rtl="0">
              <a:lnSpc>
                <a:spcPct val="115000"/>
              </a:lnSpc>
              <a:spcBef>
                <a:spcPts val="1600"/>
              </a:spcBef>
              <a:spcAft>
                <a:spcPts val="1600"/>
              </a:spcAft>
              <a:buSzPts val="1200"/>
              <a:buChar char="■"/>
              <a:defRPr sz="1200"/>
            </a:lvl9pPr>
          </a:lstStyle>
          <a:p/>
        </p:txBody>
      </p:sp>
      <p:sp>
        <p:nvSpPr>
          <p:cNvPr id="270" name="Google Shape;270;p25"/>
          <p:cNvSpPr txBox="1"/>
          <p:nvPr>
            <p:ph idx="2" type="body"/>
          </p:nvPr>
        </p:nvSpPr>
        <p:spPr>
          <a:xfrm>
            <a:off x="4595825" y="1652400"/>
            <a:ext cx="3836400" cy="2946900"/>
          </a:xfrm>
          <a:prstGeom prst="rect">
            <a:avLst/>
          </a:prstGeom>
        </p:spPr>
        <p:txBody>
          <a:bodyPr anchorCtr="0" anchor="t" bIns="91425" lIns="91425" spcFirstLastPara="1" rIns="91425" wrap="square" tIns="91425">
            <a:noAutofit/>
          </a:bodyPr>
          <a:lstStyle>
            <a:lvl1pPr indent="-304800" lvl="0" marL="457200" rtl="0">
              <a:lnSpc>
                <a:spcPct val="115000"/>
              </a:lnSpc>
              <a:spcBef>
                <a:spcPts val="0"/>
              </a:spcBef>
              <a:spcAft>
                <a:spcPts val="0"/>
              </a:spcAft>
              <a:buSzPts val="1200"/>
              <a:buChar char="●"/>
              <a:defRPr sz="1200"/>
            </a:lvl1pPr>
            <a:lvl2pPr indent="-304800" lvl="1" marL="914400" rtl="0">
              <a:lnSpc>
                <a:spcPct val="115000"/>
              </a:lnSpc>
              <a:spcBef>
                <a:spcPts val="1600"/>
              </a:spcBef>
              <a:spcAft>
                <a:spcPts val="0"/>
              </a:spcAft>
              <a:buSzPts val="1200"/>
              <a:buChar char="○"/>
              <a:defRPr sz="1200"/>
            </a:lvl2pPr>
            <a:lvl3pPr indent="-304800" lvl="2" marL="1371600" rtl="0">
              <a:lnSpc>
                <a:spcPct val="115000"/>
              </a:lnSpc>
              <a:spcBef>
                <a:spcPts val="1600"/>
              </a:spcBef>
              <a:spcAft>
                <a:spcPts val="0"/>
              </a:spcAft>
              <a:buSzPts val="1200"/>
              <a:buChar char="■"/>
              <a:defRPr sz="1200"/>
            </a:lvl3pPr>
            <a:lvl4pPr indent="-304800" lvl="3" marL="1828800" rtl="0">
              <a:lnSpc>
                <a:spcPct val="115000"/>
              </a:lnSpc>
              <a:spcBef>
                <a:spcPts val="1600"/>
              </a:spcBef>
              <a:spcAft>
                <a:spcPts val="0"/>
              </a:spcAft>
              <a:buSzPts val="1200"/>
              <a:buChar char="●"/>
              <a:defRPr sz="1200"/>
            </a:lvl4pPr>
            <a:lvl5pPr indent="-304800" lvl="4" marL="2286000" rtl="0">
              <a:lnSpc>
                <a:spcPct val="115000"/>
              </a:lnSpc>
              <a:spcBef>
                <a:spcPts val="1600"/>
              </a:spcBef>
              <a:spcAft>
                <a:spcPts val="0"/>
              </a:spcAft>
              <a:buSzPts val="1200"/>
              <a:buChar char="○"/>
              <a:defRPr sz="1200"/>
            </a:lvl5pPr>
            <a:lvl6pPr indent="-304800" lvl="5" marL="2743200" rtl="0">
              <a:lnSpc>
                <a:spcPct val="115000"/>
              </a:lnSpc>
              <a:spcBef>
                <a:spcPts val="1600"/>
              </a:spcBef>
              <a:spcAft>
                <a:spcPts val="0"/>
              </a:spcAft>
              <a:buSzPts val="1200"/>
              <a:buChar char="■"/>
              <a:defRPr sz="1200"/>
            </a:lvl6pPr>
            <a:lvl7pPr indent="-304800" lvl="6" marL="3200400" rtl="0">
              <a:lnSpc>
                <a:spcPct val="115000"/>
              </a:lnSpc>
              <a:spcBef>
                <a:spcPts val="1600"/>
              </a:spcBef>
              <a:spcAft>
                <a:spcPts val="0"/>
              </a:spcAft>
              <a:buSzPts val="1200"/>
              <a:buChar char="●"/>
              <a:defRPr sz="1200"/>
            </a:lvl7pPr>
            <a:lvl8pPr indent="-304800" lvl="7" marL="3657600" rtl="0">
              <a:lnSpc>
                <a:spcPct val="115000"/>
              </a:lnSpc>
              <a:spcBef>
                <a:spcPts val="1600"/>
              </a:spcBef>
              <a:spcAft>
                <a:spcPts val="0"/>
              </a:spcAft>
              <a:buSzPts val="1200"/>
              <a:buChar char="○"/>
              <a:defRPr sz="1200"/>
            </a:lvl8pPr>
            <a:lvl9pPr indent="-304800" lvl="8" marL="4114800" rtl="0">
              <a:lnSpc>
                <a:spcPct val="115000"/>
              </a:lnSpc>
              <a:spcBef>
                <a:spcPts val="1600"/>
              </a:spcBef>
              <a:spcAft>
                <a:spcPts val="1600"/>
              </a:spcAft>
              <a:buSzPts val="1200"/>
              <a:buChar char="■"/>
              <a:defRPr sz="1200"/>
            </a:lvl9pPr>
          </a:lstStyle>
          <a:p/>
        </p:txBody>
      </p:sp>
      <p:sp>
        <p:nvSpPr>
          <p:cNvPr id="271" name="Google Shape;271;p25"/>
          <p:cNvSpPr txBox="1"/>
          <p:nvPr>
            <p:ph idx="3" type="subTitle"/>
          </p:nvPr>
        </p:nvSpPr>
        <p:spPr>
          <a:xfrm>
            <a:off x="713250" y="1304325"/>
            <a:ext cx="7717500" cy="34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2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4">
    <p:spTree>
      <p:nvGrpSpPr>
        <p:cNvPr id="272" name="Shape 272"/>
        <p:cNvGrpSpPr/>
        <p:nvPr/>
      </p:nvGrpSpPr>
      <p:grpSpPr>
        <a:xfrm>
          <a:off x="0" y="0"/>
          <a:ext cx="0" cy="0"/>
          <a:chOff x="0" y="0"/>
          <a:chExt cx="0" cy="0"/>
        </a:xfrm>
      </p:grpSpPr>
      <p:sp>
        <p:nvSpPr>
          <p:cNvPr id="273" name="Google Shape;273;p26"/>
          <p:cNvSpPr txBox="1"/>
          <p:nvPr>
            <p:ph type="title"/>
          </p:nvPr>
        </p:nvSpPr>
        <p:spPr>
          <a:xfrm>
            <a:off x="713225" y="539525"/>
            <a:ext cx="7717500" cy="4782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274" name="Google Shape;274;p26"/>
          <p:cNvSpPr txBox="1"/>
          <p:nvPr>
            <p:ph idx="1" type="subTitle"/>
          </p:nvPr>
        </p:nvSpPr>
        <p:spPr>
          <a:xfrm>
            <a:off x="713225" y="3572250"/>
            <a:ext cx="2339400" cy="73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75" name="Google Shape;275;p26"/>
          <p:cNvSpPr txBox="1"/>
          <p:nvPr>
            <p:ph idx="2" type="subTitle"/>
          </p:nvPr>
        </p:nvSpPr>
        <p:spPr>
          <a:xfrm>
            <a:off x="713225" y="2811475"/>
            <a:ext cx="2339400" cy="646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1pPr>
            <a:lvl2pPr lvl="1"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2pPr>
            <a:lvl3pPr lvl="2"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3pPr>
            <a:lvl4pPr lvl="3"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4pPr>
            <a:lvl5pPr lvl="4"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5pPr>
            <a:lvl6pPr lvl="5"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6pPr>
            <a:lvl7pPr lvl="6"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7pPr>
            <a:lvl8pPr lvl="7"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8pPr>
            <a:lvl9pPr lvl="8"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9pPr>
          </a:lstStyle>
          <a:p/>
        </p:txBody>
      </p:sp>
      <p:sp>
        <p:nvSpPr>
          <p:cNvPr id="276" name="Google Shape;276;p26"/>
          <p:cNvSpPr txBox="1"/>
          <p:nvPr>
            <p:ph idx="3" type="subTitle"/>
          </p:nvPr>
        </p:nvSpPr>
        <p:spPr>
          <a:xfrm>
            <a:off x="6091325" y="3572250"/>
            <a:ext cx="2339400" cy="73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77" name="Google Shape;277;p26"/>
          <p:cNvSpPr txBox="1"/>
          <p:nvPr>
            <p:ph idx="4" type="subTitle"/>
          </p:nvPr>
        </p:nvSpPr>
        <p:spPr>
          <a:xfrm>
            <a:off x="6091325" y="2811475"/>
            <a:ext cx="2339400" cy="646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1pPr>
            <a:lvl2pPr lvl="1"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2pPr>
            <a:lvl3pPr lvl="2"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3pPr>
            <a:lvl4pPr lvl="3"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4pPr>
            <a:lvl5pPr lvl="4"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5pPr>
            <a:lvl6pPr lvl="5"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6pPr>
            <a:lvl7pPr lvl="6"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7pPr>
            <a:lvl8pPr lvl="7"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8pPr>
            <a:lvl9pPr lvl="8"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9pPr>
          </a:lstStyle>
          <a:p/>
        </p:txBody>
      </p:sp>
      <p:sp>
        <p:nvSpPr>
          <p:cNvPr id="278" name="Google Shape;278;p26"/>
          <p:cNvSpPr txBox="1"/>
          <p:nvPr>
            <p:ph idx="5" type="subTitle"/>
          </p:nvPr>
        </p:nvSpPr>
        <p:spPr>
          <a:xfrm>
            <a:off x="3402300" y="3572250"/>
            <a:ext cx="2339400" cy="73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79" name="Google Shape;279;p26"/>
          <p:cNvSpPr txBox="1"/>
          <p:nvPr>
            <p:ph idx="6" type="subTitle"/>
          </p:nvPr>
        </p:nvSpPr>
        <p:spPr>
          <a:xfrm>
            <a:off x="3402300" y="2811475"/>
            <a:ext cx="2339400" cy="646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1pPr>
            <a:lvl2pPr lvl="1"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2pPr>
            <a:lvl3pPr lvl="2"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3pPr>
            <a:lvl4pPr lvl="3"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4pPr>
            <a:lvl5pPr lvl="4"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5pPr>
            <a:lvl6pPr lvl="5"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6pPr>
            <a:lvl7pPr lvl="6"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7pPr>
            <a:lvl8pPr lvl="7"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8pPr>
            <a:lvl9pPr lvl="8"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9pPr>
          </a:lstStyle>
          <a:p/>
        </p:txBody>
      </p:sp>
      <p:sp>
        <p:nvSpPr>
          <p:cNvPr id="280" name="Google Shape;280;p26"/>
          <p:cNvSpPr/>
          <p:nvPr/>
        </p:nvSpPr>
        <p:spPr>
          <a:xfrm rot="-148456">
            <a:off x="-97477" y="776649"/>
            <a:ext cx="9539110" cy="580575"/>
          </a:xfrm>
          <a:custGeom>
            <a:rect b="b" l="l" r="r" t="t"/>
            <a:pathLst>
              <a:path extrusionOk="0" h="12108" w="103275">
                <a:moveTo>
                  <a:pt x="103091" y="0"/>
                </a:moveTo>
                <a:cubicBezTo>
                  <a:pt x="96474" y="6398"/>
                  <a:pt x="86756" y="8556"/>
                  <a:pt x="77501" y="8556"/>
                </a:cubicBezTo>
                <a:cubicBezTo>
                  <a:pt x="77328" y="8556"/>
                  <a:pt x="77155" y="8555"/>
                  <a:pt x="76982" y="8554"/>
                </a:cubicBezTo>
                <a:cubicBezTo>
                  <a:pt x="67594" y="8493"/>
                  <a:pt x="58307" y="6538"/>
                  <a:pt x="48898" y="6212"/>
                </a:cubicBezTo>
                <a:cubicBezTo>
                  <a:pt x="47495" y="6164"/>
                  <a:pt x="46090" y="6153"/>
                  <a:pt x="44685" y="6153"/>
                </a:cubicBezTo>
                <a:cubicBezTo>
                  <a:pt x="43635" y="6153"/>
                  <a:pt x="42584" y="6159"/>
                  <a:pt x="41534" y="6159"/>
                </a:cubicBezTo>
                <a:cubicBezTo>
                  <a:pt x="38630" y="6159"/>
                  <a:pt x="35731" y="6115"/>
                  <a:pt x="32850" y="5784"/>
                </a:cubicBezTo>
                <a:cubicBezTo>
                  <a:pt x="27311" y="5132"/>
                  <a:pt x="21934" y="3442"/>
                  <a:pt x="16435" y="2485"/>
                </a:cubicBezTo>
                <a:cubicBezTo>
                  <a:pt x="14172" y="2099"/>
                  <a:pt x="11846" y="1848"/>
                  <a:pt x="9540" y="1848"/>
                </a:cubicBezTo>
                <a:cubicBezTo>
                  <a:pt x="6243" y="1848"/>
                  <a:pt x="2984" y="2361"/>
                  <a:pt x="0" y="3727"/>
                </a:cubicBezTo>
                <a:cubicBezTo>
                  <a:pt x="326" y="5173"/>
                  <a:pt x="591" y="6660"/>
                  <a:pt x="917" y="8106"/>
                </a:cubicBezTo>
                <a:cubicBezTo>
                  <a:pt x="3209" y="4916"/>
                  <a:pt x="7255" y="3644"/>
                  <a:pt x="11276" y="3644"/>
                </a:cubicBezTo>
                <a:cubicBezTo>
                  <a:pt x="12365" y="3644"/>
                  <a:pt x="13451" y="3737"/>
                  <a:pt x="14501" y="3910"/>
                </a:cubicBezTo>
                <a:cubicBezTo>
                  <a:pt x="19429" y="4725"/>
                  <a:pt x="24032" y="6904"/>
                  <a:pt x="28960" y="7821"/>
                </a:cubicBezTo>
                <a:cubicBezTo>
                  <a:pt x="31310" y="8254"/>
                  <a:pt x="33684" y="8388"/>
                  <a:pt x="36069" y="8388"/>
                </a:cubicBezTo>
                <a:cubicBezTo>
                  <a:pt x="39940" y="8388"/>
                  <a:pt x="43841" y="8035"/>
                  <a:pt x="47719" y="8035"/>
                </a:cubicBezTo>
                <a:cubicBezTo>
                  <a:pt x="48078" y="8035"/>
                  <a:pt x="48437" y="8038"/>
                  <a:pt x="48796" y="8045"/>
                </a:cubicBezTo>
                <a:cubicBezTo>
                  <a:pt x="58246" y="8228"/>
                  <a:pt x="67451" y="10937"/>
                  <a:pt x="76860" y="11812"/>
                </a:cubicBezTo>
                <a:cubicBezTo>
                  <a:pt x="78807" y="11998"/>
                  <a:pt x="80784" y="12107"/>
                  <a:pt x="82756" y="12107"/>
                </a:cubicBezTo>
                <a:cubicBezTo>
                  <a:pt x="90318" y="12107"/>
                  <a:pt x="97815" y="10497"/>
                  <a:pt x="103274" y="5377"/>
                </a:cubicBezTo>
                <a:cubicBezTo>
                  <a:pt x="103193" y="3585"/>
                  <a:pt x="103172" y="1792"/>
                  <a:pt x="103091" y="0"/>
                </a:cubicBezTo>
                <a:close/>
              </a:path>
            </a:pathLst>
          </a:custGeom>
          <a:solidFill>
            <a:srgbClr val="000000">
              <a:alpha val="6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26"/>
          <p:cNvSpPr/>
          <p:nvPr/>
        </p:nvSpPr>
        <p:spPr>
          <a:xfrm>
            <a:off x="-565025" y="177599"/>
            <a:ext cx="1862623" cy="469452"/>
          </a:xfrm>
          <a:custGeom>
            <a:rect b="b" l="l" r="r" t="t"/>
            <a:pathLst>
              <a:path extrusionOk="0" h="9615" w="38147">
                <a:moveTo>
                  <a:pt x="19344" y="1"/>
                </a:moveTo>
                <a:cubicBezTo>
                  <a:pt x="18349" y="1"/>
                  <a:pt x="17388" y="683"/>
                  <a:pt x="16941" y="1596"/>
                </a:cubicBezTo>
                <a:cubicBezTo>
                  <a:pt x="16570" y="2361"/>
                  <a:pt x="16524" y="3334"/>
                  <a:pt x="16686" y="4238"/>
                </a:cubicBezTo>
                <a:cubicBezTo>
                  <a:pt x="16408" y="3635"/>
                  <a:pt x="15968" y="3149"/>
                  <a:pt x="15389" y="2871"/>
                </a:cubicBezTo>
                <a:cubicBezTo>
                  <a:pt x="15069" y="2723"/>
                  <a:pt x="14715" y="2651"/>
                  <a:pt x="14361" y="2651"/>
                </a:cubicBezTo>
                <a:cubicBezTo>
                  <a:pt x="13713" y="2651"/>
                  <a:pt x="13065" y="2893"/>
                  <a:pt x="12631" y="3357"/>
                </a:cubicBezTo>
                <a:cubicBezTo>
                  <a:pt x="12005" y="4029"/>
                  <a:pt x="11889" y="5142"/>
                  <a:pt x="12376" y="5930"/>
                </a:cubicBezTo>
                <a:cubicBezTo>
                  <a:pt x="12081" y="5568"/>
                  <a:pt x="11616" y="5439"/>
                  <a:pt x="11119" y="5439"/>
                </a:cubicBezTo>
                <a:cubicBezTo>
                  <a:pt x="10757" y="5439"/>
                  <a:pt x="10377" y="5508"/>
                  <a:pt x="10035" y="5605"/>
                </a:cubicBezTo>
                <a:cubicBezTo>
                  <a:pt x="9154" y="5837"/>
                  <a:pt x="8691" y="6764"/>
                  <a:pt x="8691" y="7691"/>
                </a:cubicBezTo>
                <a:cubicBezTo>
                  <a:pt x="7864" y="7378"/>
                  <a:pt x="6980" y="7231"/>
                  <a:pt x="6086" y="7231"/>
                </a:cubicBezTo>
                <a:cubicBezTo>
                  <a:pt x="3873" y="7231"/>
                  <a:pt x="1601" y="8129"/>
                  <a:pt x="0" y="9615"/>
                </a:cubicBezTo>
                <a:lnTo>
                  <a:pt x="38147" y="9615"/>
                </a:lnTo>
                <a:cubicBezTo>
                  <a:pt x="36988" y="8479"/>
                  <a:pt x="35829" y="7343"/>
                  <a:pt x="34485" y="6440"/>
                </a:cubicBezTo>
                <a:cubicBezTo>
                  <a:pt x="33118" y="5559"/>
                  <a:pt x="31565" y="4910"/>
                  <a:pt x="29943" y="4864"/>
                </a:cubicBezTo>
                <a:cubicBezTo>
                  <a:pt x="29895" y="4862"/>
                  <a:pt x="29847" y="4862"/>
                  <a:pt x="29798" y="4862"/>
                </a:cubicBezTo>
                <a:cubicBezTo>
                  <a:pt x="28217" y="4862"/>
                  <a:pt x="26530" y="5597"/>
                  <a:pt x="25562" y="6834"/>
                </a:cubicBezTo>
                <a:cubicBezTo>
                  <a:pt x="25586" y="6301"/>
                  <a:pt x="25632" y="5768"/>
                  <a:pt x="25539" y="5234"/>
                </a:cubicBezTo>
                <a:cubicBezTo>
                  <a:pt x="25447" y="4725"/>
                  <a:pt x="25168" y="4215"/>
                  <a:pt x="24728" y="3913"/>
                </a:cubicBezTo>
                <a:cubicBezTo>
                  <a:pt x="24476" y="3745"/>
                  <a:pt x="24176" y="3668"/>
                  <a:pt x="23872" y="3668"/>
                </a:cubicBezTo>
                <a:cubicBezTo>
                  <a:pt x="23505" y="3668"/>
                  <a:pt x="23132" y="3780"/>
                  <a:pt x="22828" y="3983"/>
                </a:cubicBezTo>
                <a:cubicBezTo>
                  <a:pt x="22272" y="4377"/>
                  <a:pt x="22086" y="4980"/>
                  <a:pt x="21947" y="5652"/>
                </a:cubicBezTo>
                <a:cubicBezTo>
                  <a:pt x="22063" y="4539"/>
                  <a:pt x="22202" y="3427"/>
                  <a:pt x="21924" y="2338"/>
                </a:cubicBezTo>
                <a:cubicBezTo>
                  <a:pt x="21646" y="1272"/>
                  <a:pt x="20858" y="252"/>
                  <a:pt x="19769" y="43"/>
                </a:cubicBezTo>
                <a:cubicBezTo>
                  <a:pt x="19627" y="14"/>
                  <a:pt x="19485" y="1"/>
                  <a:pt x="19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26"/>
          <p:cNvSpPr/>
          <p:nvPr/>
        </p:nvSpPr>
        <p:spPr>
          <a:xfrm flipH="1">
            <a:off x="8430775" y="3186478"/>
            <a:ext cx="1091120" cy="467106"/>
          </a:xfrm>
          <a:custGeom>
            <a:rect b="b" l="l" r="r" t="t"/>
            <a:pathLst>
              <a:path extrusionOk="0" h="9690" w="22635">
                <a:moveTo>
                  <a:pt x="8401" y="0"/>
                </a:moveTo>
                <a:cubicBezTo>
                  <a:pt x="7251" y="0"/>
                  <a:pt x="6096" y="503"/>
                  <a:pt x="5366" y="1397"/>
                </a:cubicBezTo>
                <a:cubicBezTo>
                  <a:pt x="4358" y="2600"/>
                  <a:pt x="4228" y="4487"/>
                  <a:pt x="5074" y="5852"/>
                </a:cubicBezTo>
                <a:cubicBezTo>
                  <a:pt x="4841" y="5745"/>
                  <a:pt x="4598" y="5697"/>
                  <a:pt x="4351" y="5697"/>
                </a:cubicBezTo>
                <a:cubicBezTo>
                  <a:pt x="4150" y="5697"/>
                  <a:pt x="3945" y="5729"/>
                  <a:pt x="3740" y="5787"/>
                </a:cubicBezTo>
                <a:cubicBezTo>
                  <a:pt x="3285" y="5885"/>
                  <a:pt x="2895" y="6210"/>
                  <a:pt x="2732" y="6665"/>
                </a:cubicBezTo>
                <a:cubicBezTo>
                  <a:pt x="2602" y="7088"/>
                  <a:pt x="2700" y="7608"/>
                  <a:pt x="3025" y="7934"/>
                </a:cubicBezTo>
                <a:cubicBezTo>
                  <a:pt x="1952" y="8096"/>
                  <a:pt x="651" y="8812"/>
                  <a:pt x="1" y="9690"/>
                </a:cubicBezTo>
                <a:lnTo>
                  <a:pt x="22634" y="9690"/>
                </a:lnTo>
                <a:cubicBezTo>
                  <a:pt x="21236" y="9202"/>
                  <a:pt x="19870" y="8584"/>
                  <a:pt x="18472" y="8096"/>
                </a:cubicBezTo>
                <a:cubicBezTo>
                  <a:pt x="19025" y="7738"/>
                  <a:pt x="19155" y="6926"/>
                  <a:pt x="18862" y="6373"/>
                </a:cubicBezTo>
                <a:cubicBezTo>
                  <a:pt x="18553" y="5848"/>
                  <a:pt x="17951" y="5557"/>
                  <a:pt x="17362" y="5557"/>
                </a:cubicBezTo>
                <a:cubicBezTo>
                  <a:pt x="17331" y="5557"/>
                  <a:pt x="17300" y="5558"/>
                  <a:pt x="17268" y="5560"/>
                </a:cubicBezTo>
                <a:cubicBezTo>
                  <a:pt x="16618" y="5592"/>
                  <a:pt x="16033" y="5917"/>
                  <a:pt x="15577" y="6373"/>
                </a:cubicBezTo>
                <a:cubicBezTo>
                  <a:pt x="15903" y="5657"/>
                  <a:pt x="16163" y="5039"/>
                  <a:pt x="16130" y="4259"/>
                </a:cubicBezTo>
                <a:cubicBezTo>
                  <a:pt x="16098" y="3478"/>
                  <a:pt x="15610" y="2665"/>
                  <a:pt x="14862" y="2503"/>
                </a:cubicBezTo>
                <a:cubicBezTo>
                  <a:pt x="14756" y="2475"/>
                  <a:pt x="14648" y="2462"/>
                  <a:pt x="14538" y="2462"/>
                </a:cubicBezTo>
                <a:cubicBezTo>
                  <a:pt x="14141" y="2462"/>
                  <a:pt x="13730" y="2631"/>
                  <a:pt x="13399" y="2861"/>
                </a:cubicBezTo>
                <a:cubicBezTo>
                  <a:pt x="12976" y="3186"/>
                  <a:pt x="12651" y="3609"/>
                  <a:pt x="12358" y="4031"/>
                </a:cubicBezTo>
                <a:cubicBezTo>
                  <a:pt x="12391" y="2438"/>
                  <a:pt x="11187" y="779"/>
                  <a:pt x="9691" y="226"/>
                </a:cubicBezTo>
                <a:cubicBezTo>
                  <a:pt x="9278" y="74"/>
                  <a:pt x="8840" y="0"/>
                  <a:pt x="8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3" name="Google Shape;283;p26"/>
          <p:cNvGrpSpPr/>
          <p:nvPr/>
        </p:nvGrpSpPr>
        <p:grpSpPr>
          <a:xfrm>
            <a:off x="-261328" y="4047676"/>
            <a:ext cx="10420821" cy="1114605"/>
            <a:chOff x="-261328" y="4047676"/>
            <a:chExt cx="10420821" cy="1114605"/>
          </a:xfrm>
        </p:grpSpPr>
        <p:sp>
          <p:nvSpPr>
            <p:cNvPr id="284" name="Google Shape;284;p26"/>
            <p:cNvSpPr/>
            <p:nvPr/>
          </p:nvSpPr>
          <p:spPr>
            <a:xfrm flipH="1">
              <a:off x="-261328" y="4047676"/>
              <a:ext cx="1302803" cy="811226"/>
            </a:xfrm>
            <a:custGeom>
              <a:rect b="b" l="l" r="r" t="t"/>
              <a:pathLst>
                <a:path extrusionOk="0" h="9119" w="14644">
                  <a:moveTo>
                    <a:pt x="7694" y="1"/>
                  </a:moveTo>
                  <a:cubicBezTo>
                    <a:pt x="7621" y="1"/>
                    <a:pt x="7548" y="6"/>
                    <a:pt x="7475" y="15"/>
                  </a:cubicBezTo>
                  <a:cubicBezTo>
                    <a:pt x="6395" y="158"/>
                    <a:pt x="5703" y="1319"/>
                    <a:pt x="5703" y="2398"/>
                  </a:cubicBezTo>
                  <a:cubicBezTo>
                    <a:pt x="5703" y="3274"/>
                    <a:pt x="5968" y="4048"/>
                    <a:pt x="6334" y="4842"/>
                  </a:cubicBezTo>
                  <a:cubicBezTo>
                    <a:pt x="6125" y="4619"/>
                    <a:pt x="5831" y="4492"/>
                    <a:pt x="5542" y="4492"/>
                  </a:cubicBezTo>
                  <a:cubicBezTo>
                    <a:pt x="5408" y="4492"/>
                    <a:pt x="5275" y="4519"/>
                    <a:pt x="5153" y="4577"/>
                  </a:cubicBezTo>
                  <a:cubicBezTo>
                    <a:pt x="4762" y="5022"/>
                    <a:pt x="4572" y="5544"/>
                    <a:pt x="4693" y="6090"/>
                  </a:cubicBezTo>
                  <a:lnTo>
                    <a:pt x="4693" y="6090"/>
                  </a:lnTo>
                  <a:cubicBezTo>
                    <a:pt x="4412" y="5270"/>
                    <a:pt x="3834" y="4545"/>
                    <a:pt x="3035" y="4211"/>
                  </a:cubicBezTo>
                  <a:cubicBezTo>
                    <a:pt x="2758" y="4092"/>
                    <a:pt x="2454" y="4033"/>
                    <a:pt x="2150" y="4033"/>
                  </a:cubicBezTo>
                  <a:cubicBezTo>
                    <a:pt x="1513" y="4033"/>
                    <a:pt x="875" y="4291"/>
                    <a:pt x="489" y="4801"/>
                  </a:cubicBezTo>
                  <a:cubicBezTo>
                    <a:pt x="0" y="5453"/>
                    <a:pt x="0" y="6370"/>
                    <a:pt x="245" y="7164"/>
                  </a:cubicBezTo>
                  <a:cubicBezTo>
                    <a:pt x="469" y="7897"/>
                    <a:pt x="876" y="8569"/>
                    <a:pt x="1446" y="9119"/>
                  </a:cubicBezTo>
                  <a:lnTo>
                    <a:pt x="13951" y="9119"/>
                  </a:lnTo>
                  <a:cubicBezTo>
                    <a:pt x="14277" y="8426"/>
                    <a:pt x="14480" y="7693"/>
                    <a:pt x="14562" y="6940"/>
                  </a:cubicBezTo>
                  <a:cubicBezTo>
                    <a:pt x="14643" y="6308"/>
                    <a:pt x="14623" y="5616"/>
                    <a:pt x="14338" y="5046"/>
                  </a:cubicBezTo>
                  <a:cubicBezTo>
                    <a:pt x="14073" y="4455"/>
                    <a:pt x="13503" y="3987"/>
                    <a:pt x="12851" y="3966"/>
                  </a:cubicBezTo>
                  <a:cubicBezTo>
                    <a:pt x="12362" y="3966"/>
                    <a:pt x="11894" y="4272"/>
                    <a:pt x="11731" y="4720"/>
                  </a:cubicBezTo>
                  <a:cubicBezTo>
                    <a:pt x="11690" y="4211"/>
                    <a:pt x="11283" y="3722"/>
                    <a:pt x="10774" y="3661"/>
                  </a:cubicBezTo>
                  <a:cubicBezTo>
                    <a:pt x="10746" y="3658"/>
                    <a:pt x="10718" y="3657"/>
                    <a:pt x="10691" y="3657"/>
                  </a:cubicBezTo>
                  <a:cubicBezTo>
                    <a:pt x="10317" y="3657"/>
                    <a:pt x="9987" y="3909"/>
                    <a:pt x="9817" y="4231"/>
                  </a:cubicBezTo>
                  <a:cubicBezTo>
                    <a:pt x="9939" y="3417"/>
                    <a:pt x="10020" y="2602"/>
                    <a:pt x="9776" y="1808"/>
                  </a:cubicBezTo>
                  <a:cubicBezTo>
                    <a:pt x="9511" y="860"/>
                    <a:pt x="8663" y="1"/>
                    <a:pt x="76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26"/>
            <p:cNvSpPr/>
            <p:nvPr/>
          </p:nvSpPr>
          <p:spPr>
            <a:xfrm>
              <a:off x="-48534" y="4849494"/>
              <a:ext cx="9192616" cy="294339"/>
            </a:xfrm>
            <a:custGeom>
              <a:rect b="b" l="l" r="r" t="t"/>
              <a:pathLst>
                <a:path extrusionOk="0" h="54991" w="150372">
                  <a:moveTo>
                    <a:pt x="1" y="0"/>
                  </a:moveTo>
                  <a:lnTo>
                    <a:pt x="1" y="54991"/>
                  </a:lnTo>
                  <a:lnTo>
                    <a:pt x="150372" y="54991"/>
                  </a:lnTo>
                  <a:lnTo>
                    <a:pt x="15037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26"/>
            <p:cNvSpPr/>
            <p:nvPr/>
          </p:nvSpPr>
          <p:spPr>
            <a:xfrm>
              <a:off x="-48534" y="4849494"/>
              <a:ext cx="9192616" cy="161536"/>
            </a:xfrm>
            <a:custGeom>
              <a:rect b="b" l="l" r="r" t="t"/>
              <a:pathLst>
                <a:path extrusionOk="0" h="54991" w="150372">
                  <a:moveTo>
                    <a:pt x="1" y="0"/>
                  </a:moveTo>
                  <a:lnTo>
                    <a:pt x="1" y="54991"/>
                  </a:lnTo>
                  <a:lnTo>
                    <a:pt x="150372" y="54991"/>
                  </a:lnTo>
                  <a:lnTo>
                    <a:pt x="150372" y="0"/>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26"/>
            <p:cNvSpPr/>
            <p:nvPr/>
          </p:nvSpPr>
          <p:spPr>
            <a:xfrm flipH="1">
              <a:off x="-139262" y="4254010"/>
              <a:ext cx="1011087" cy="595498"/>
            </a:xfrm>
            <a:custGeom>
              <a:rect b="b" l="l" r="r" t="t"/>
              <a:pathLst>
                <a:path extrusionOk="0" h="6694" w="11365">
                  <a:moveTo>
                    <a:pt x="5988" y="0"/>
                  </a:moveTo>
                  <a:cubicBezTo>
                    <a:pt x="5928" y="0"/>
                    <a:pt x="5866" y="5"/>
                    <a:pt x="5805" y="14"/>
                  </a:cubicBezTo>
                  <a:cubicBezTo>
                    <a:pt x="4970" y="116"/>
                    <a:pt x="4440" y="1012"/>
                    <a:pt x="4440" y="1847"/>
                  </a:cubicBezTo>
                  <a:cubicBezTo>
                    <a:pt x="4440" y="2539"/>
                    <a:pt x="4644" y="3130"/>
                    <a:pt x="4929" y="3741"/>
                  </a:cubicBezTo>
                  <a:cubicBezTo>
                    <a:pt x="4766" y="3578"/>
                    <a:pt x="4549" y="3478"/>
                    <a:pt x="4331" y="3478"/>
                  </a:cubicBezTo>
                  <a:cubicBezTo>
                    <a:pt x="4223" y="3478"/>
                    <a:pt x="4114" y="3503"/>
                    <a:pt x="4012" y="3558"/>
                  </a:cubicBezTo>
                  <a:cubicBezTo>
                    <a:pt x="3700" y="3907"/>
                    <a:pt x="3553" y="4323"/>
                    <a:pt x="3663" y="4760"/>
                  </a:cubicBezTo>
                  <a:lnTo>
                    <a:pt x="3663" y="4760"/>
                  </a:lnTo>
                  <a:cubicBezTo>
                    <a:pt x="3440" y="4104"/>
                    <a:pt x="2990" y="3518"/>
                    <a:pt x="2363" y="3252"/>
                  </a:cubicBezTo>
                  <a:cubicBezTo>
                    <a:pt x="2147" y="3161"/>
                    <a:pt x="1913" y="3115"/>
                    <a:pt x="1680" y="3115"/>
                  </a:cubicBezTo>
                  <a:cubicBezTo>
                    <a:pt x="1184" y="3115"/>
                    <a:pt x="692" y="3319"/>
                    <a:pt x="387" y="3720"/>
                  </a:cubicBezTo>
                  <a:cubicBezTo>
                    <a:pt x="0" y="4230"/>
                    <a:pt x="21" y="4942"/>
                    <a:pt x="204" y="5553"/>
                  </a:cubicBezTo>
                  <a:cubicBezTo>
                    <a:pt x="326" y="5961"/>
                    <a:pt x="530" y="6348"/>
                    <a:pt x="795" y="6694"/>
                  </a:cubicBezTo>
                  <a:lnTo>
                    <a:pt x="10977" y="6694"/>
                  </a:lnTo>
                  <a:cubicBezTo>
                    <a:pt x="11140" y="6266"/>
                    <a:pt x="11242" y="5818"/>
                    <a:pt x="11303" y="5370"/>
                  </a:cubicBezTo>
                  <a:cubicBezTo>
                    <a:pt x="11364" y="4881"/>
                    <a:pt x="11344" y="4352"/>
                    <a:pt x="11140" y="3904"/>
                  </a:cubicBezTo>
                  <a:cubicBezTo>
                    <a:pt x="10916" y="3456"/>
                    <a:pt x="10468" y="3069"/>
                    <a:pt x="9980" y="3069"/>
                  </a:cubicBezTo>
                  <a:cubicBezTo>
                    <a:pt x="9593" y="3069"/>
                    <a:pt x="9226" y="3313"/>
                    <a:pt x="9104" y="3659"/>
                  </a:cubicBezTo>
                  <a:cubicBezTo>
                    <a:pt x="9063" y="3272"/>
                    <a:pt x="8758" y="2886"/>
                    <a:pt x="8371" y="2845"/>
                  </a:cubicBezTo>
                  <a:cubicBezTo>
                    <a:pt x="8343" y="2841"/>
                    <a:pt x="8315" y="2840"/>
                    <a:pt x="8287" y="2840"/>
                  </a:cubicBezTo>
                  <a:cubicBezTo>
                    <a:pt x="7997" y="2840"/>
                    <a:pt x="7747" y="3031"/>
                    <a:pt x="7617" y="3272"/>
                  </a:cubicBezTo>
                  <a:cubicBezTo>
                    <a:pt x="7719" y="2641"/>
                    <a:pt x="7780" y="2010"/>
                    <a:pt x="7597" y="1399"/>
                  </a:cubicBezTo>
                  <a:cubicBezTo>
                    <a:pt x="7390" y="665"/>
                    <a:pt x="6730" y="0"/>
                    <a:pt x="5988"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26"/>
            <p:cNvSpPr/>
            <p:nvPr/>
          </p:nvSpPr>
          <p:spPr>
            <a:xfrm>
              <a:off x="7157800" y="4267027"/>
              <a:ext cx="3001692" cy="756604"/>
            </a:xfrm>
            <a:custGeom>
              <a:rect b="b" l="l" r="r" t="t"/>
              <a:pathLst>
                <a:path extrusionOk="0" h="9615" w="38147">
                  <a:moveTo>
                    <a:pt x="19344" y="1"/>
                  </a:moveTo>
                  <a:cubicBezTo>
                    <a:pt x="18349" y="1"/>
                    <a:pt x="17388" y="683"/>
                    <a:pt x="16941" y="1596"/>
                  </a:cubicBezTo>
                  <a:cubicBezTo>
                    <a:pt x="16570" y="2361"/>
                    <a:pt x="16524" y="3334"/>
                    <a:pt x="16686" y="4238"/>
                  </a:cubicBezTo>
                  <a:cubicBezTo>
                    <a:pt x="16408" y="3635"/>
                    <a:pt x="15968" y="3149"/>
                    <a:pt x="15389" y="2871"/>
                  </a:cubicBezTo>
                  <a:cubicBezTo>
                    <a:pt x="15069" y="2723"/>
                    <a:pt x="14715" y="2651"/>
                    <a:pt x="14361" y="2651"/>
                  </a:cubicBezTo>
                  <a:cubicBezTo>
                    <a:pt x="13713" y="2651"/>
                    <a:pt x="13065" y="2893"/>
                    <a:pt x="12631" y="3357"/>
                  </a:cubicBezTo>
                  <a:cubicBezTo>
                    <a:pt x="12005" y="4029"/>
                    <a:pt x="11889" y="5142"/>
                    <a:pt x="12376" y="5930"/>
                  </a:cubicBezTo>
                  <a:cubicBezTo>
                    <a:pt x="12081" y="5568"/>
                    <a:pt x="11616" y="5439"/>
                    <a:pt x="11119" y="5439"/>
                  </a:cubicBezTo>
                  <a:cubicBezTo>
                    <a:pt x="10757" y="5439"/>
                    <a:pt x="10377" y="5508"/>
                    <a:pt x="10035" y="5605"/>
                  </a:cubicBezTo>
                  <a:cubicBezTo>
                    <a:pt x="9154" y="5837"/>
                    <a:pt x="8691" y="6764"/>
                    <a:pt x="8691" y="7691"/>
                  </a:cubicBezTo>
                  <a:cubicBezTo>
                    <a:pt x="7864" y="7378"/>
                    <a:pt x="6980" y="7231"/>
                    <a:pt x="6086" y="7231"/>
                  </a:cubicBezTo>
                  <a:cubicBezTo>
                    <a:pt x="3873" y="7231"/>
                    <a:pt x="1601" y="8129"/>
                    <a:pt x="0" y="9615"/>
                  </a:cubicBezTo>
                  <a:lnTo>
                    <a:pt x="38147" y="9615"/>
                  </a:lnTo>
                  <a:cubicBezTo>
                    <a:pt x="36988" y="8479"/>
                    <a:pt x="35829" y="7343"/>
                    <a:pt x="34485" y="6440"/>
                  </a:cubicBezTo>
                  <a:cubicBezTo>
                    <a:pt x="33118" y="5559"/>
                    <a:pt x="31565" y="4910"/>
                    <a:pt x="29943" y="4864"/>
                  </a:cubicBezTo>
                  <a:cubicBezTo>
                    <a:pt x="29895" y="4862"/>
                    <a:pt x="29847" y="4862"/>
                    <a:pt x="29798" y="4862"/>
                  </a:cubicBezTo>
                  <a:cubicBezTo>
                    <a:pt x="28217" y="4862"/>
                    <a:pt x="26530" y="5597"/>
                    <a:pt x="25562" y="6834"/>
                  </a:cubicBezTo>
                  <a:cubicBezTo>
                    <a:pt x="25586" y="6301"/>
                    <a:pt x="25632" y="5768"/>
                    <a:pt x="25539" y="5234"/>
                  </a:cubicBezTo>
                  <a:cubicBezTo>
                    <a:pt x="25447" y="4725"/>
                    <a:pt x="25168" y="4215"/>
                    <a:pt x="24728" y="3913"/>
                  </a:cubicBezTo>
                  <a:cubicBezTo>
                    <a:pt x="24476" y="3745"/>
                    <a:pt x="24176" y="3668"/>
                    <a:pt x="23872" y="3668"/>
                  </a:cubicBezTo>
                  <a:cubicBezTo>
                    <a:pt x="23505" y="3668"/>
                    <a:pt x="23132" y="3780"/>
                    <a:pt x="22828" y="3983"/>
                  </a:cubicBezTo>
                  <a:cubicBezTo>
                    <a:pt x="22272" y="4377"/>
                    <a:pt x="22086" y="4980"/>
                    <a:pt x="21947" y="5652"/>
                  </a:cubicBezTo>
                  <a:cubicBezTo>
                    <a:pt x="22063" y="4539"/>
                    <a:pt x="22202" y="3427"/>
                    <a:pt x="21924" y="2338"/>
                  </a:cubicBezTo>
                  <a:cubicBezTo>
                    <a:pt x="21646" y="1272"/>
                    <a:pt x="20858" y="252"/>
                    <a:pt x="19769" y="43"/>
                  </a:cubicBezTo>
                  <a:cubicBezTo>
                    <a:pt x="19627" y="14"/>
                    <a:pt x="19485" y="1"/>
                    <a:pt x="193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26"/>
            <p:cNvSpPr/>
            <p:nvPr/>
          </p:nvSpPr>
          <p:spPr>
            <a:xfrm>
              <a:off x="7157800" y="4405677"/>
              <a:ext cx="3001692" cy="756604"/>
            </a:xfrm>
            <a:custGeom>
              <a:rect b="b" l="l" r="r" t="t"/>
              <a:pathLst>
                <a:path extrusionOk="0" h="9615" w="38147">
                  <a:moveTo>
                    <a:pt x="19344" y="1"/>
                  </a:moveTo>
                  <a:cubicBezTo>
                    <a:pt x="18349" y="1"/>
                    <a:pt x="17388" y="683"/>
                    <a:pt x="16941" y="1596"/>
                  </a:cubicBezTo>
                  <a:cubicBezTo>
                    <a:pt x="16570" y="2361"/>
                    <a:pt x="16524" y="3334"/>
                    <a:pt x="16686" y="4238"/>
                  </a:cubicBezTo>
                  <a:cubicBezTo>
                    <a:pt x="16408" y="3635"/>
                    <a:pt x="15968" y="3149"/>
                    <a:pt x="15389" y="2871"/>
                  </a:cubicBezTo>
                  <a:cubicBezTo>
                    <a:pt x="15069" y="2723"/>
                    <a:pt x="14715" y="2651"/>
                    <a:pt x="14361" y="2651"/>
                  </a:cubicBezTo>
                  <a:cubicBezTo>
                    <a:pt x="13713" y="2651"/>
                    <a:pt x="13065" y="2893"/>
                    <a:pt x="12631" y="3357"/>
                  </a:cubicBezTo>
                  <a:cubicBezTo>
                    <a:pt x="12005" y="4029"/>
                    <a:pt x="11889" y="5142"/>
                    <a:pt x="12376" y="5930"/>
                  </a:cubicBezTo>
                  <a:cubicBezTo>
                    <a:pt x="12081" y="5568"/>
                    <a:pt x="11616" y="5439"/>
                    <a:pt x="11119" y="5439"/>
                  </a:cubicBezTo>
                  <a:cubicBezTo>
                    <a:pt x="10757" y="5439"/>
                    <a:pt x="10377" y="5508"/>
                    <a:pt x="10035" y="5605"/>
                  </a:cubicBezTo>
                  <a:cubicBezTo>
                    <a:pt x="9154" y="5837"/>
                    <a:pt x="8691" y="6764"/>
                    <a:pt x="8691" y="7691"/>
                  </a:cubicBezTo>
                  <a:cubicBezTo>
                    <a:pt x="7864" y="7378"/>
                    <a:pt x="6980" y="7231"/>
                    <a:pt x="6086" y="7231"/>
                  </a:cubicBezTo>
                  <a:cubicBezTo>
                    <a:pt x="3873" y="7231"/>
                    <a:pt x="1601" y="8129"/>
                    <a:pt x="0" y="9615"/>
                  </a:cubicBezTo>
                  <a:lnTo>
                    <a:pt x="38147" y="9615"/>
                  </a:lnTo>
                  <a:cubicBezTo>
                    <a:pt x="36988" y="8479"/>
                    <a:pt x="35829" y="7343"/>
                    <a:pt x="34485" y="6440"/>
                  </a:cubicBezTo>
                  <a:cubicBezTo>
                    <a:pt x="33118" y="5559"/>
                    <a:pt x="31565" y="4910"/>
                    <a:pt x="29943" y="4864"/>
                  </a:cubicBezTo>
                  <a:cubicBezTo>
                    <a:pt x="29895" y="4862"/>
                    <a:pt x="29847" y="4862"/>
                    <a:pt x="29798" y="4862"/>
                  </a:cubicBezTo>
                  <a:cubicBezTo>
                    <a:pt x="28217" y="4862"/>
                    <a:pt x="26530" y="5597"/>
                    <a:pt x="25562" y="6834"/>
                  </a:cubicBezTo>
                  <a:cubicBezTo>
                    <a:pt x="25586" y="6301"/>
                    <a:pt x="25632" y="5768"/>
                    <a:pt x="25539" y="5234"/>
                  </a:cubicBezTo>
                  <a:cubicBezTo>
                    <a:pt x="25447" y="4725"/>
                    <a:pt x="25168" y="4215"/>
                    <a:pt x="24728" y="3913"/>
                  </a:cubicBezTo>
                  <a:cubicBezTo>
                    <a:pt x="24476" y="3745"/>
                    <a:pt x="24176" y="3668"/>
                    <a:pt x="23872" y="3668"/>
                  </a:cubicBezTo>
                  <a:cubicBezTo>
                    <a:pt x="23505" y="3668"/>
                    <a:pt x="23132" y="3780"/>
                    <a:pt x="22828" y="3983"/>
                  </a:cubicBezTo>
                  <a:cubicBezTo>
                    <a:pt x="22272" y="4377"/>
                    <a:pt x="22086" y="4980"/>
                    <a:pt x="21947" y="5652"/>
                  </a:cubicBezTo>
                  <a:cubicBezTo>
                    <a:pt x="22063" y="4539"/>
                    <a:pt x="22202" y="3427"/>
                    <a:pt x="21924" y="2338"/>
                  </a:cubicBezTo>
                  <a:cubicBezTo>
                    <a:pt x="21646" y="1272"/>
                    <a:pt x="20858" y="252"/>
                    <a:pt x="19769" y="43"/>
                  </a:cubicBezTo>
                  <a:cubicBezTo>
                    <a:pt x="19627" y="14"/>
                    <a:pt x="19485" y="1"/>
                    <a:pt x="19344"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5">
    <p:spTree>
      <p:nvGrpSpPr>
        <p:cNvPr id="290" name="Shape 290"/>
        <p:cNvGrpSpPr/>
        <p:nvPr/>
      </p:nvGrpSpPr>
      <p:grpSpPr>
        <a:xfrm>
          <a:off x="0" y="0"/>
          <a:ext cx="0" cy="0"/>
          <a:chOff x="0" y="0"/>
          <a:chExt cx="0" cy="0"/>
        </a:xfrm>
      </p:grpSpPr>
      <p:sp>
        <p:nvSpPr>
          <p:cNvPr id="291" name="Google Shape;291;p27"/>
          <p:cNvSpPr txBox="1"/>
          <p:nvPr>
            <p:ph type="title"/>
          </p:nvPr>
        </p:nvSpPr>
        <p:spPr>
          <a:xfrm>
            <a:off x="713225" y="539525"/>
            <a:ext cx="7717500" cy="4782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292" name="Google Shape;292;p27"/>
          <p:cNvSpPr txBox="1"/>
          <p:nvPr>
            <p:ph idx="1" type="subTitle"/>
          </p:nvPr>
        </p:nvSpPr>
        <p:spPr>
          <a:xfrm>
            <a:off x="713244" y="3321626"/>
            <a:ext cx="2282100" cy="594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93" name="Google Shape;293;p27"/>
          <p:cNvSpPr txBox="1"/>
          <p:nvPr>
            <p:ph idx="2" type="subTitle"/>
          </p:nvPr>
        </p:nvSpPr>
        <p:spPr>
          <a:xfrm>
            <a:off x="713244" y="2940350"/>
            <a:ext cx="2282100" cy="381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1pPr>
            <a:lvl2pPr lvl="1"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2pPr>
            <a:lvl3pPr lvl="2"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3pPr>
            <a:lvl4pPr lvl="3"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4pPr>
            <a:lvl5pPr lvl="4"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5pPr>
            <a:lvl6pPr lvl="5"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6pPr>
            <a:lvl7pPr lvl="6"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7pPr>
            <a:lvl8pPr lvl="7"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8pPr>
            <a:lvl9pPr lvl="8"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9pPr>
          </a:lstStyle>
          <a:p/>
        </p:txBody>
      </p:sp>
      <p:sp>
        <p:nvSpPr>
          <p:cNvPr id="294" name="Google Shape;294;p27"/>
          <p:cNvSpPr txBox="1"/>
          <p:nvPr>
            <p:ph idx="3" type="subTitle"/>
          </p:nvPr>
        </p:nvSpPr>
        <p:spPr>
          <a:xfrm>
            <a:off x="6148619" y="3321626"/>
            <a:ext cx="2282100" cy="594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95" name="Google Shape;295;p27"/>
          <p:cNvSpPr txBox="1"/>
          <p:nvPr>
            <p:ph idx="4" type="subTitle"/>
          </p:nvPr>
        </p:nvSpPr>
        <p:spPr>
          <a:xfrm>
            <a:off x="6148619" y="2940350"/>
            <a:ext cx="2282100" cy="381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1pPr>
            <a:lvl2pPr lvl="1"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2pPr>
            <a:lvl3pPr lvl="2"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3pPr>
            <a:lvl4pPr lvl="3"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4pPr>
            <a:lvl5pPr lvl="4"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5pPr>
            <a:lvl6pPr lvl="5"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6pPr>
            <a:lvl7pPr lvl="6"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7pPr>
            <a:lvl8pPr lvl="7"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8pPr>
            <a:lvl9pPr lvl="8"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9pPr>
          </a:lstStyle>
          <a:p/>
        </p:txBody>
      </p:sp>
      <p:sp>
        <p:nvSpPr>
          <p:cNvPr id="296" name="Google Shape;296;p27"/>
          <p:cNvSpPr txBox="1"/>
          <p:nvPr>
            <p:ph idx="5" type="subTitle"/>
          </p:nvPr>
        </p:nvSpPr>
        <p:spPr>
          <a:xfrm>
            <a:off x="3430950" y="3321626"/>
            <a:ext cx="2282100" cy="594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97" name="Google Shape;297;p27"/>
          <p:cNvSpPr txBox="1"/>
          <p:nvPr>
            <p:ph idx="6" type="subTitle"/>
          </p:nvPr>
        </p:nvSpPr>
        <p:spPr>
          <a:xfrm>
            <a:off x="3430950" y="2940350"/>
            <a:ext cx="2282100" cy="381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1pPr>
            <a:lvl2pPr lvl="1"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2pPr>
            <a:lvl3pPr lvl="2"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3pPr>
            <a:lvl4pPr lvl="3"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4pPr>
            <a:lvl5pPr lvl="4"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5pPr>
            <a:lvl6pPr lvl="5"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6pPr>
            <a:lvl7pPr lvl="6"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7pPr>
            <a:lvl8pPr lvl="7"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8pPr>
            <a:lvl9pPr lvl="8"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9pPr>
          </a:lstStyle>
          <a:p/>
        </p:txBody>
      </p:sp>
      <p:grpSp>
        <p:nvGrpSpPr>
          <p:cNvPr id="298" name="Google Shape;298;p27"/>
          <p:cNvGrpSpPr/>
          <p:nvPr/>
        </p:nvGrpSpPr>
        <p:grpSpPr>
          <a:xfrm>
            <a:off x="-73394" y="4125122"/>
            <a:ext cx="9344009" cy="1045025"/>
            <a:chOff x="-73394" y="4125122"/>
            <a:chExt cx="9344009" cy="1045025"/>
          </a:xfrm>
        </p:grpSpPr>
        <p:grpSp>
          <p:nvGrpSpPr>
            <p:cNvPr id="299" name="Google Shape;299;p27"/>
            <p:cNvGrpSpPr/>
            <p:nvPr/>
          </p:nvGrpSpPr>
          <p:grpSpPr>
            <a:xfrm>
              <a:off x="-48534" y="4849494"/>
              <a:ext cx="9192445" cy="294361"/>
              <a:chOff x="9147072" y="3746004"/>
              <a:chExt cx="4585218" cy="611087"/>
            </a:xfrm>
          </p:grpSpPr>
          <p:sp>
            <p:nvSpPr>
              <p:cNvPr id="300" name="Google Shape;300;p27"/>
              <p:cNvSpPr/>
              <p:nvPr/>
            </p:nvSpPr>
            <p:spPr>
              <a:xfrm>
                <a:off x="9147072" y="3746004"/>
                <a:ext cx="4585218" cy="611087"/>
              </a:xfrm>
              <a:custGeom>
                <a:rect b="b" l="l" r="r" t="t"/>
                <a:pathLst>
                  <a:path extrusionOk="0" h="54991" w="150372">
                    <a:moveTo>
                      <a:pt x="1" y="0"/>
                    </a:moveTo>
                    <a:lnTo>
                      <a:pt x="1" y="54991"/>
                    </a:lnTo>
                    <a:lnTo>
                      <a:pt x="150372" y="54991"/>
                    </a:lnTo>
                    <a:lnTo>
                      <a:pt x="15037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27"/>
              <p:cNvSpPr/>
              <p:nvPr/>
            </p:nvSpPr>
            <p:spPr>
              <a:xfrm>
                <a:off x="9147072" y="3746004"/>
                <a:ext cx="4585218" cy="335308"/>
              </a:xfrm>
              <a:custGeom>
                <a:rect b="b" l="l" r="r" t="t"/>
                <a:pathLst>
                  <a:path extrusionOk="0" h="54991" w="150372">
                    <a:moveTo>
                      <a:pt x="1" y="0"/>
                    </a:moveTo>
                    <a:lnTo>
                      <a:pt x="1" y="54991"/>
                    </a:lnTo>
                    <a:lnTo>
                      <a:pt x="150372" y="54991"/>
                    </a:lnTo>
                    <a:lnTo>
                      <a:pt x="150372" y="0"/>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2" name="Google Shape;302;p27"/>
            <p:cNvSpPr/>
            <p:nvPr/>
          </p:nvSpPr>
          <p:spPr>
            <a:xfrm>
              <a:off x="-73394" y="4195697"/>
              <a:ext cx="1535789" cy="894706"/>
            </a:xfrm>
            <a:custGeom>
              <a:rect b="b" l="l" r="r" t="t"/>
              <a:pathLst>
                <a:path extrusionOk="0" h="12219" w="20975">
                  <a:moveTo>
                    <a:pt x="4056" y="1"/>
                  </a:moveTo>
                  <a:cubicBezTo>
                    <a:pt x="3847" y="1"/>
                    <a:pt x="3638" y="17"/>
                    <a:pt x="3431" y="51"/>
                  </a:cubicBezTo>
                  <a:cubicBezTo>
                    <a:pt x="2040" y="283"/>
                    <a:pt x="789" y="1303"/>
                    <a:pt x="302" y="2647"/>
                  </a:cubicBezTo>
                  <a:cubicBezTo>
                    <a:pt x="93" y="3226"/>
                    <a:pt x="1" y="3852"/>
                    <a:pt x="163" y="4431"/>
                  </a:cubicBezTo>
                  <a:cubicBezTo>
                    <a:pt x="812" y="6981"/>
                    <a:pt x="1" y="9599"/>
                    <a:pt x="70" y="12218"/>
                  </a:cubicBezTo>
                  <a:lnTo>
                    <a:pt x="20279" y="12218"/>
                  </a:lnTo>
                  <a:cubicBezTo>
                    <a:pt x="20928" y="11129"/>
                    <a:pt x="20974" y="9715"/>
                    <a:pt x="20418" y="8557"/>
                  </a:cubicBezTo>
                  <a:cubicBezTo>
                    <a:pt x="20024" y="7745"/>
                    <a:pt x="19282" y="7050"/>
                    <a:pt x="18379" y="6865"/>
                  </a:cubicBezTo>
                  <a:cubicBezTo>
                    <a:pt x="18214" y="6831"/>
                    <a:pt x="18045" y="6814"/>
                    <a:pt x="17877" y="6814"/>
                  </a:cubicBezTo>
                  <a:cubicBezTo>
                    <a:pt x="17118" y="6814"/>
                    <a:pt x="16364" y="7155"/>
                    <a:pt x="16061" y="7838"/>
                  </a:cubicBezTo>
                  <a:cubicBezTo>
                    <a:pt x="16061" y="7097"/>
                    <a:pt x="15992" y="6239"/>
                    <a:pt x="15412" y="5799"/>
                  </a:cubicBezTo>
                  <a:cubicBezTo>
                    <a:pt x="15184" y="5630"/>
                    <a:pt x="14909" y="5555"/>
                    <a:pt x="14628" y="5555"/>
                  </a:cubicBezTo>
                  <a:cubicBezTo>
                    <a:pt x="14251" y="5555"/>
                    <a:pt x="13863" y="5689"/>
                    <a:pt x="13558" y="5915"/>
                  </a:cubicBezTo>
                  <a:cubicBezTo>
                    <a:pt x="13025" y="6285"/>
                    <a:pt x="12747" y="6795"/>
                    <a:pt x="12515" y="7421"/>
                  </a:cubicBezTo>
                  <a:cubicBezTo>
                    <a:pt x="12677" y="6471"/>
                    <a:pt x="12840" y="5451"/>
                    <a:pt x="12446" y="4570"/>
                  </a:cubicBezTo>
                  <a:cubicBezTo>
                    <a:pt x="12059" y="3699"/>
                    <a:pt x="11122" y="3135"/>
                    <a:pt x="10189" y="3135"/>
                  </a:cubicBezTo>
                  <a:cubicBezTo>
                    <a:pt x="10005" y="3135"/>
                    <a:pt x="9821" y="3157"/>
                    <a:pt x="9642" y="3203"/>
                  </a:cubicBezTo>
                  <a:cubicBezTo>
                    <a:pt x="8969" y="3365"/>
                    <a:pt x="8436" y="3782"/>
                    <a:pt x="8112" y="4339"/>
                  </a:cubicBezTo>
                  <a:cubicBezTo>
                    <a:pt x="8181" y="3342"/>
                    <a:pt x="7880" y="2299"/>
                    <a:pt x="7254" y="1511"/>
                  </a:cubicBezTo>
                  <a:cubicBezTo>
                    <a:pt x="6483" y="562"/>
                    <a:pt x="5273" y="1"/>
                    <a:pt x="40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27"/>
            <p:cNvSpPr/>
            <p:nvPr/>
          </p:nvSpPr>
          <p:spPr>
            <a:xfrm>
              <a:off x="-73394" y="4372607"/>
              <a:ext cx="1367750" cy="797539"/>
            </a:xfrm>
            <a:custGeom>
              <a:rect b="b" l="l" r="r" t="t"/>
              <a:pathLst>
                <a:path extrusionOk="0" h="10892" w="18680">
                  <a:moveTo>
                    <a:pt x="3609" y="1"/>
                  </a:moveTo>
                  <a:cubicBezTo>
                    <a:pt x="3425" y="1"/>
                    <a:pt x="3241" y="15"/>
                    <a:pt x="3060" y="45"/>
                  </a:cubicBezTo>
                  <a:cubicBezTo>
                    <a:pt x="1808" y="254"/>
                    <a:pt x="696" y="1181"/>
                    <a:pt x="256" y="2363"/>
                  </a:cubicBezTo>
                  <a:cubicBezTo>
                    <a:pt x="70" y="2873"/>
                    <a:pt x="1" y="3429"/>
                    <a:pt x="140" y="3962"/>
                  </a:cubicBezTo>
                  <a:cubicBezTo>
                    <a:pt x="719" y="6210"/>
                    <a:pt x="1" y="8551"/>
                    <a:pt x="47" y="10891"/>
                  </a:cubicBezTo>
                  <a:lnTo>
                    <a:pt x="18054" y="10891"/>
                  </a:lnTo>
                  <a:cubicBezTo>
                    <a:pt x="18634" y="9918"/>
                    <a:pt x="18680" y="8643"/>
                    <a:pt x="18170" y="7624"/>
                  </a:cubicBezTo>
                  <a:cubicBezTo>
                    <a:pt x="17822" y="6882"/>
                    <a:pt x="17173" y="6280"/>
                    <a:pt x="16362" y="6117"/>
                  </a:cubicBezTo>
                  <a:cubicBezTo>
                    <a:pt x="16218" y="6088"/>
                    <a:pt x="16069" y="6073"/>
                    <a:pt x="15920" y="6073"/>
                  </a:cubicBezTo>
                  <a:cubicBezTo>
                    <a:pt x="15255" y="6073"/>
                    <a:pt x="14588" y="6369"/>
                    <a:pt x="14323" y="6975"/>
                  </a:cubicBezTo>
                  <a:cubicBezTo>
                    <a:pt x="14300" y="6326"/>
                    <a:pt x="14253" y="5561"/>
                    <a:pt x="13720" y="5167"/>
                  </a:cubicBezTo>
                  <a:cubicBezTo>
                    <a:pt x="13519" y="5016"/>
                    <a:pt x="13274" y="4948"/>
                    <a:pt x="13021" y="4948"/>
                  </a:cubicBezTo>
                  <a:cubicBezTo>
                    <a:pt x="12692" y="4948"/>
                    <a:pt x="12350" y="5063"/>
                    <a:pt x="12075" y="5260"/>
                  </a:cubicBezTo>
                  <a:cubicBezTo>
                    <a:pt x="11611" y="5608"/>
                    <a:pt x="11356" y="6048"/>
                    <a:pt x="11148" y="6604"/>
                  </a:cubicBezTo>
                  <a:cubicBezTo>
                    <a:pt x="11287" y="5770"/>
                    <a:pt x="11426" y="4843"/>
                    <a:pt x="11078" y="4078"/>
                  </a:cubicBezTo>
                  <a:cubicBezTo>
                    <a:pt x="10746" y="3297"/>
                    <a:pt x="9905" y="2796"/>
                    <a:pt x="9066" y="2796"/>
                  </a:cubicBezTo>
                  <a:cubicBezTo>
                    <a:pt x="8909" y="2796"/>
                    <a:pt x="8752" y="2813"/>
                    <a:pt x="8599" y="2850"/>
                  </a:cubicBezTo>
                  <a:cubicBezTo>
                    <a:pt x="7996" y="2989"/>
                    <a:pt x="7509" y="3383"/>
                    <a:pt x="7231" y="3869"/>
                  </a:cubicBezTo>
                  <a:cubicBezTo>
                    <a:pt x="7301" y="2989"/>
                    <a:pt x="7023" y="2062"/>
                    <a:pt x="6467" y="1343"/>
                  </a:cubicBezTo>
                  <a:cubicBezTo>
                    <a:pt x="5793" y="511"/>
                    <a:pt x="4695" y="1"/>
                    <a:pt x="3609"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27"/>
            <p:cNvSpPr/>
            <p:nvPr/>
          </p:nvSpPr>
          <p:spPr>
            <a:xfrm>
              <a:off x="7634660" y="4125122"/>
              <a:ext cx="1635954" cy="1018729"/>
            </a:xfrm>
            <a:custGeom>
              <a:rect b="b" l="l" r="r" t="t"/>
              <a:pathLst>
                <a:path extrusionOk="0" h="9119" w="14644">
                  <a:moveTo>
                    <a:pt x="7694" y="1"/>
                  </a:moveTo>
                  <a:cubicBezTo>
                    <a:pt x="7621" y="1"/>
                    <a:pt x="7548" y="6"/>
                    <a:pt x="7475" y="15"/>
                  </a:cubicBezTo>
                  <a:cubicBezTo>
                    <a:pt x="6395" y="158"/>
                    <a:pt x="5703" y="1319"/>
                    <a:pt x="5703" y="2398"/>
                  </a:cubicBezTo>
                  <a:cubicBezTo>
                    <a:pt x="5703" y="3274"/>
                    <a:pt x="5968" y="4048"/>
                    <a:pt x="6334" y="4842"/>
                  </a:cubicBezTo>
                  <a:cubicBezTo>
                    <a:pt x="6125" y="4619"/>
                    <a:pt x="5831" y="4492"/>
                    <a:pt x="5542" y="4492"/>
                  </a:cubicBezTo>
                  <a:cubicBezTo>
                    <a:pt x="5408" y="4492"/>
                    <a:pt x="5275" y="4519"/>
                    <a:pt x="5153" y="4577"/>
                  </a:cubicBezTo>
                  <a:cubicBezTo>
                    <a:pt x="4762" y="5022"/>
                    <a:pt x="4572" y="5544"/>
                    <a:pt x="4693" y="6090"/>
                  </a:cubicBezTo>
                  <a:lnTo>
                    <a:pt x="4693" y="6090"/>
                  </a:lnTo>
                  <a:cubicBezTo>
                    <a:pt x="4412" y="5270"/>
                    <a:pt x="3834" y="4545"/>
                    <a:pt x="3035" y="4211"/>
                  </a:cubicBezTo>
                  <a:cubicBezTo>
                    <a:pt x="2758" y="4092"/>
                    <a:pt x="2454" y="4033"/>
                    <a:pt x="2150" y="4033"/>
                  </a:cubicBezTo>
                  <a:cubicBezTo>
                    <a:pt x="1513" y="4033"/>
                    <a:pt x="875" y="4291"/>
                    <a:pt x="489" y="4801"/>
                  </a:cubicBezTo>
                  <a:cubicBezTo>
                    <a:pt x="0" y="5453"/>
                    <a:pt x="0" y="6370"/>
                    <a:pt x="245" y="7164"/>
                  </a:cubicBezTo>
                  <a:cubicBezTo>
                    <a:pt x="469" y="7897"/>
                    <a:pt x="876" y="8569"/>
                    <a:pt x="1446" y="9119"/>
                  </a:cubicBezTo>
                  <a:lnTo>
                    <a:pt x="13951" y="9119"/>
                  </a:lnTo>
                  <a:cubicBezTo>
                    <a:pt x="14277" y="8426"/>
                    <a:pt x="14480" y="7693"/>
                    <a:pt x="14562" y="6940"/>
                  </a:cubicBezTo>
                  <a:cubicBezTo>
                    <a:pt x="14643" y="6308"/>
                    <a:pt x="14623" y="5616"/>
                    <a:pt x="14338" y="5046"/>
                  </a:cubicBezTo>
                  <a:cubicBezTo>
                    <a:pt x="14073" y="4455"/>
                    <a:pt x="13503" y="3987"/>
                    <a:pt x="12851" y="3966"/>
                  </a:cubicBezTo>
                  <a:cubicBezTo>
                    <a:pt x="12362" y="3966"/>
                    <a:pt x="11894" y="4272"/>
                    <a:pt x="11731" y="4720"/>
                  </a:cubicBezTo>
                  <a:cubicBezTo>
                    <a:pt x="11690" y="4211"/>
                    <a:pt x="11283" y="3722"/>
                    <a:pt x="10774" y="3661"/>
                  </a:cubicBezTo>
                  <a:cubicBezTo>
                    <a:pt x="10746" y="3658"/>
                    <a:pt x="10718" y="3657"/>
                    <a:pt x="10691" y="3657"/>
                  </a:cubicBezTo>
                  <a:cubicBezTo>
                    <a:pt x="10317" y="3657"/>
                    <a:pt x="9987" y="3909"/>
                    <a:pt x="9817" y="4231"/>
                  </a:cubicBezTo>
                  <a:cubicBezTo>
                    <a:pt x="9939" y="3417"/>
                    <a:pt x="10020" y="2602"/>
                    <a:pt x="9776" y="1808"/>
                  </a:cubicBezTo>
                  <a:cubicBezTo>
                    <a:pt x="9511" y="860"/>
                    <a:pt x="8663" y="1"/>
                    <a:pt x="76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27"/>
            <p:cNvSpPr/>
            <p:nvPr/>
          </p:nvSpPr>
          <p:spPr>
            <a:xfrm>
              <a:off x="7871272" y="4396035"/>
              <a:ext cx="1269641" cy="747820"/>
            </a:xfrm>
            <a:custGeom>
              <a:rect b="b" l="l" r="r" t="t"/>
              <a:pathLst>
                <a:path extrusionOk="0" h="6694" w="11365">
                  <a:moveTo>
                    <a:pt x="5988" y="0"/>
                  </a:moveTo>
                  <a:cubicBezTo>
                    <a:pt x="5928" y="0"/>
                    <a:pt x="5866" y="5"/>
                    <a:pt x="5805" y="14"/>
                  </a:cubicBezTo>
                  <a:cubicBezTo>
                    <a:pt x="4970" y="116"/>
                    <a:pt x="4440" y="1012"/>
                    <a:pt x="4440" y="1847"/>
                  </a:cubicBezTo>
                  <a:cubicBezTo>
                    <a:pt x="4440" y="2539"/>
                    <a:pt x="4644" y="3130"/>
                    <a:pt x="4929" y="3741"/>
                  </a:cubicBezTo>
                  <a:cubicBezTo>
                    <a:pt x="4766" y="3578"/>
                    <a:pt x="4549" y="3478"/>
                    <a:pt x="4331" y="3478"/>
                  </a:cubicBezTo>
                  <a:cubicBezTo>
                    <a:pt x="4223" y="3478"/>
                    <a:pt x="4114" y="3503"/>
                    <a:pt x="4012" y="3558"/>
                  </a:cubicBezTo>
                  <a:cubicBezTo>
                    <a:pt x="3700" y="3907"/>
                    <a:pt x="3553" y="4323"/>
                    <a:pt x="3663" y="4760"/>
                  </a:cubicBezTo>
                  <a:lnTo>
                    <a:pt x="3663" y="4760"/>
                  </a:lnTo>
                  <a:cubicBezTo>
                    <a:pt x="3440" y="4104"/>
                    <a:pt x="2990" y="3518"/>
                    <a:pt x="2363" y="3252"/>
                  </a:cubicBezTo>
                  <a:cubicBezTo>
                    <a:pt x="2147" y="3161"/>
                    <a:pt x="1913" y="3115"/>
                    <a:pt x="1680" y="3115"/>
                  </a:cubicBezTo>
                  <a:cubicBezTo>
                    <a:pt x="1184" y="3115"/>
                    <a:pt x="692" y="3319"/>
                    <a:pt x="387" y="3720"/>
                  </a:cubicBezTo>
                  <a:cubicBezTo>
                    <a:pt x="0" y="4230"/>
                    <a:pt x="21" y="4942"/>
                    <a:pt x="204" y="5553"/>
                  </a:cubicBezTo>
                  <a:cubicBezTo>
                    <a:pt x="326" y="5961"/>
                    <a:pt x="530" y="6348"/>
                    <a:pt x="795" y="6694"/>
                  </a:cubicBezTo>
                  <a:lnTo>
                    <a:pt x="10977" y="6694"/>
                  </a:lnTo>
                  <a:cubicBezTo>
                    <a:pt x="11140" y="6266"/>
                    <a:pt x="11242" y="5818"/>
                    <a:pt x="11303" y="5370"/>
                  </a:cubicBezTo>
                  <a:cubicBezTo>
                    <a:pt x="11364" y="4881"/>
                    <a:pt x="11344" y="4352"/>
                    <a:pt x="11140" y="3904"/>
                  </a:cubicBezTo>
                  <a:cubicBezTo>
                    <a:pt x="10916" y="3456"/>
                    <a:pt x="10468" y="3069"/>
                    <a:pt x="9980" y="3069"/>
                  </a:cubicBezTo>
                  <a:cubicBezTo>
                    <a:pt x="9593" y="3069"/>
                    <a:pt x="9226" y="3313"/>
                    <a:pt x="9104" y="3659"/>
                  </a:cubicBezTo>
                  <a:cubicBezTo>
                    <a:pt x="9063" y="3272"/>
                    <a:pt x="8758" y="2886"/>
                    <a:pt x="8371" y="2845"/>
                  </a:cubicBezTo>
                  <a:cubicBezTo>
                    <a:pt x="8343" y="2841"/>
                    <a:pt x="8315" y="2840"/>
                    <a:pt x="8287" y="2840"/>
                  </a:cubicBezTo>
                  <a:cubicBezTo>
                    <a:pt x="7997" y="2840"/>
                    <a:pt x="7747" y="3031"/>
                    <a:pt x="7617" y="3272"/>
                  </a:cubicBezTo>
                  <a:cubicBezTo>
                    <a:pt x="7719" y="2641"/>
                    <a:pt x="7780" y="2010"/>
                    <a:pt x="7597" y="1399"/>
                  </a:cubicBezTo>
                  <a:cubicBezTo>
                    <a:pt x="7390" y="665"/>
                    <a:pt x="6730" y="0"/>
                    <a:pt x="5988"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6" name="Google Shape;306;p27"/>
          <p:cNvSpPr/>
          <p:nvPr/>
        </p:nvSpPr>
        <p:spPr>
          <a:xfrm rot="-60031">
            <a:off x="-125055" y="943343"/>
            <a:ext cx="9655361" cy="587661"/>
          </a:xfrm>
          <a:custGeom>
            <a:rect b="b" l="l" r="r" t="t"/>
            <a:pathLst>
              <a:path extrusionOk="0" h="12108" w="103275">
                <a:moveTo>
                  <a:pt x="103091" y="0"/>
                </a:moveTo>
                <a:cubicBezTo>
                  <a:pt x="96474" y="6398"/>
                  <a:pt x="86756" y="8556"/>
                  <a:pt x="77501" y="8556"/>
                </a:cubicBezTo>
                <a:cubicBezTo>
                  <a:pt x="77328" y="8556"/>
                  <a:pt x="77155" y="8555"/>
                  <a:pt x="76982" y="8554"/>
                </a:cubicBezTo>
                <a:cubicBezTo>
                  <a:pt x="67594" y="8493"/>
                  <a:pt x="58307" y="6538"/>
                  <a:pt x="48898" y="6212"/>
                </a:cubicBezTo>
                <a:cubicBezTo>
                  <a:pt x="47495" y="6164"/>
                  <a:pt x="46090" y="6153"/>
                  <a:pt x="44685" y="6153"/>
                </a:cubicBezTo>
                <a:cubicBezTo>
                  <a:pt x="43635" y="6153"/>
                  <a:pt x="42584" y="6159"/>
                  <a:pt x="41534" y="6159"/>
                </a:cubicBezTo>
                <a:cubicBezTo>
                  <a:pt x="38630" y="6159"/>
                  <a:pt x="35731" y="6115"/>
                  <a:pt x="32850" y="5784"/>
                </a:cubicBezTo>
                <a:cubicBezTo>
                  <a:pt x="27311" y="5132"/>
                  <a:pt x="21934" y="3442"/>
                  <a:pt x="16435" y="2485"/>
                </a:cubicBezTo>
                <a:cubicBezTo>
                  <a:pt x="14172" y="2099"/>
                  <a:pt x="11846" y="1848"/>
                  <a:pt x="9540" y="1848"/>
                </a:cubicBezTo>
                <a:cubicBezTo>
                  <a:pt x="6243" y="1848"/>
                  <a:pt x="2984" y="2361"/>
                  <a:pt x="0" y="3727"/>
                </a:cubicBezTo>
                <a:cubicBezTo>
                  <a:pt x="326" y="5173"/>
                  <a:pt x="591" y="6660"/>
                  <a:pt x="917" y="8106"/>
                </a:cubicBezTo>
                <a:cubicBezTo>
                  <a:pt x="3209" y="4916"/>
                  <a:pt x="7255" y="3644"/>
                  <a:pt x="11276" y="3644"/>
                </a:cubicBezTo>
                <a:cubicBezTo>
                  <a:pt x="12365" y="3644"/>
                  <a:pt x="13451" y="3737"/>
                  <a:pt x="14501" y="3910"/>
                </a:cubicBezTo>
                <a:cubicBezTo>
                  <a:pt x="19429" y="4725"/>
                  <a:pt x="24032" y="6904"/>
                  <a:pt x="28960" y="7821"/>
                </a:cubicBezTo>
                <a:cubicBezTo>
                  <a:pt x="31310" y="8254"/>
                  <a:pt x="33684" y="8388"/>
                  <a:pt x="36069" y="8388"/>
                </a:cubicBezTo>
                <a:cubicBezTo>
                  <a:pt x="39940" y="8388"/>
                  <a:pt x="43841" y="8035"/>
                  <a:pt x="47719" y="8035"/>
                </a:cubicBezTo>
                <a:cubicBezTo>
                  <a:pt x="48078" y="8035"/>
                  <a:pt x="48437" y="8038"/>
                  <a:pt x="48796" y="8045"/>
                </a:cubicBezTo>
                <a:cubicBezTo>
                  <a:pt x="58246" y="8228"/>
                  <a:pt x="67451" y="10937"/>
                  <a:pt x="76860" y="11812"/>
                </a:cubicBezTo>
                <a:cubicBezTo>
                  <a:pt x="78807" y="11998"/>
                  <a:pt x="80784" y="12107"/>
                  <a:pt x="82756" y="12107"/>
                </a:cubicBezTo>
                <a:cubicBezTo>
                  <a:pt x="90318" y="12107"/>
                  <a:pt x="97815" y="10497"/>
                  <a:pt x="103274" y="5377"/>
                </a:cubicBezTo>
                <a:cubicBezTo>
                  <a:pt x="103193" y="3585"/>
                  <a:pt x="103172" y="1792"/>
                  <a:pt x="103091" y="0"/>
                </a:cubicBezTo>
                <a:close/>
              </a:path>
            </a:pathLst>
          </a:custGeom>
          <a:solidFill>
            <a:srgbClr val="000000">
              <a:alpha val="6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27"/>
          <p:cNvSpPr/>
          <p:nvPr/>
        </p:nvSpPr>
        <p:spPr>
          <a:xfrm flipH="1">
            <a:off x="8430724" y="819874"/>
            <a:ext cx="1343727" cy="575223"/>
          </a:xfrm>
          <a:custGeom>
            <a:rect b="b" l="l" r="r" t="t"/>
            <a:pathLst>
              <a:path extrusionOk="0" h="9690" w="22635">
                <a:moveTo>
                  <a:pt x="8401" y="0"/>
                </a:moveTo>
                <a:cubicBezTo>
                  <a:pt x="7251" y="0"/>
                  <a:pt x="6096" y="503"/>
                  <a:pt x="5366" y="1397"/>
                </a:cubicBezTo>
                <a:cubicBezTo>
                  <a:pt x="4358" y="2600"/>
                  <a:pt x="4228" y="4487"/>
                  <a:pt x="5074" y="5852"/>
                </a:cubicBezTo>
                <a:cubicBezTo>
                  <a:pt x="4841" y="5745"/>
                  <a:pt x="4598" y="5697"/>
                  <a:pt x="4351" y="5697"/>
                </a:cubicBezTo>
                <a:cubicBezTo>
                  <a:pt x="4150" y="5697"/>
                  <a:pt x="3945" y="5729"/>
                  <a:pt x="3740" y="5787"/>
                </a:cubicBezTo>
                <a:cubicBezTo>
                  <a:pt x="3285" y="5885"/>
                  <a:pt x="2895" y="6210"/>
                  <a:pt x="2732" y="6665"/>
                </a:cubicBezTo>
                <a:cubicBezTo>
                  <a:pt x="2602" y="7088"/>
                  <a:pt x="2700" y="7608"/>
                  <a:pt x="3025" y="7934"/>
                </a:cubicBezTo>
                <a:cubicBezTo>
                  <a:pt x="1952" y="8096"/>
                  <a:pt x="651" y="8812"/>
                  <a:pt x="1" y="9690"/>
                </a:cubicBezTo>
                <a:lnTo>
                  <a:pt x="22634" y="9690"/>
                </a:lnTo>
                <a:cubicBezTo>
                  <a:pt x="21236" y="9202"/>
                  <a:pt x="19870" y="8584"/>
                  <a:pt x="18472" y="8096"/>
                </a:cubicBezTo>
                <a:cubicBezTo>
                  <a:pt x="19025" y="7738"/>
                  <a:pt x="19155" y="6926"/>
                  <a:pt x="18862" y="6373"/>
                </a:cubicBezTo>
                <a:cubicBezTo>
                  <a:pt x="18553" y="5848"/>
                  <a:pt x="17951" y="5557"/>
                  <a:pt x="17362" y="5557"/>
                </a:cubicBezTo>
                <a:cubicBezTo>
                  <a:pt x="17331" y="5557"/>
                  <a:pt x="17300" y="5558"/>
                  <a:pt x="17268" y="5560"/>
                </a:cubicBezTo>
                <a:cubicBezTo>
                  <a:pt x="16618" y="5592"/>
                  <a:pt x="16033" y="5917"/>
                  <a:pt x="15577" y="6373"/>
                </a:cubicBezTo>
                <a:cubicBezTo>
                  <a:pt x="15903" y="5657"/>
                  <a:pt x="16163" y="5039"/>
                  <a:pt x="16130" y="4259"/>
                </a:cubicBezTo>
                <a:cubicBezTo>
                  <a:pt x="16098" y="3478"/>
                  <a:pt x="15610" y="2665"/>
                  <a:pt x="14862" y="2503"/>
                </a:cubicBezTo>
                <a:cubicBezTo>
                  <a:pt x="14756" y="2475"/>
                  <a:pt x="14648" y="2462"/>
                  <a:pt x="14538" y="2462"/>
                </a:cubicBezTo>
                <a:cubicBezTo>
                  <a:pt x="14141" y="2462"/>
                  <a:pt x="13730" y="2631"/>
                  <a:pt x="13399" y="2861"/>
                </a:cubicBezTo>
                <a:cubicBezTo>
                  <a:pt x="12976" y="3186"/>
                  <a:pt x="12651" y="3609"/>
                  <a:pt x="12358" y="4031"/>
                </a:cubicBezTo>
                <a:cubicBezTo>
                  <a:pt x="12391" y="2438"/>
                  <a:pt x="11187" y="779"/>
                  <a:pt x="9691" y="226"/>
                </a:cubicBezTo>
                <a:cubicBezTo>
                  <a:pt x="9278" y="74"/>
                  <a:pt x="8840" y="0"/>
                  <a:pt x="8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27"/>
          <p:cNvSpPr/>
          <p:nvPr/>
        </p:nvSpPr>
        <p:spPr>
          <a:xfrm>
            <a:off x="-997579" y="244649"/>
            <a:ext cx="2282144" cy="575217"/>
          </a:xfrm>
          <a:custGeom>
            <a:rect b="b" l="l" r="r" t="t"/>
            <a:pathLst>
              <a:path extrusionOk="0" h="9615" w="38147">
                <a:moveTo>
                  <a:pt x="19344" y="1"/>
                </a:moveTo>
                <a:cubicBezTo>
                  <a:pt x="18349" y="1"/>
                  <a:pt x="17388" y="683"/>
                  <a:pt x="16941" y="1596"/>
                </a:cubicBezTo>
                <a:cubicBezTo>
                  <a:pt x="16570" y="2361"/>
                  <a:pt x="16524" y="3334"/>
                  <a:pt x="16686" y="4238"/>
                </a:cubicBezTo>
                <a:cubicBezTo>
                  <a:pt x="16408" y="3635"/>
                  <a:pt x="15968" y="3149"/>
                  <a:pt x="15389" y="2871"/>
                </a:cubicBezTo>
                <a:cubicBezTo>
                  <a:pt x="15069" y="2723"/>
                  <a:pt x="14715" y="2651"/>
                  <a:pt x="14361" y="2651"/>
                </a:cubicBezTo>
                <a:cubicBezTo>
                  <a:pt x="13713" y="2651"/>
                  <a:pt x="13065" y="2893"/>
                  <a:pt x="12631" y="3357"/>
                </a:cubicBezTo>
                <a:cubicBezTo>
                  <a:pt x="12005" y="4029"/>
                  <a:pt x="11889" y="5142"/>
                  <a:pt x="12376" y="5930"/>
                </a:cubicBezTo>
                <a:cubicBezTo>
                  <a:pt x="12081" y="5568"/>
                  <a:pt x="11616" y="5439"/>
                  <a:pt x="11119" y="5439"/>
                </a:cubicBezTo>
                <a:cubicBezTo>
                  <a:pt x="10757" y="5439"/>
                  <a:pt x="10377" y="5508"/>
                  <a:pt x="10035" y="5605"/>
                </a:cubicBezTo>
                <a:cubicBezTo>
                  <a:pt x="9154" y="5837"/>
                  <a:pt x="8691" y="6764"/>
                  <a:pt x="8691" y="7691"/>
                </a:cubicBezTo>
                <a:cubicBezTo>
                  <a:pt x="7864" y="7378"/>
                  <a:pt x="6980" y="7231"/>
                  <a:pt x="6086" y="7231"/>
                </a:cubicBezTo>
                <a:cubicBezTo>
                  <a:pt x="3873" y="7231"/>
                  <a:pt x="1601" y="8129"/>
                  <a:pt x="0" y="9615"/>
                </a:cubicBezTo>
                <a:lnTo>
                  <a:pt x="38147" y="9615"/>
                </a:lnTo>
                <a:cubicBezTo>
                  <a:pt x="36988" y="8479"/>
                  <a:pt x="35829" y="7343"/>
                  <a:pt x="34485" y="6440"/>
                </a:cubicBezTo>
                <a:cubicBezTo>
                  <a:pt x="33118" y="5559"/>
                  <a:pt x="31565" y="4910"/>
                  <a:pt x="29943" y="4864"/>
                </a:cubicBezTo>
                <a:cubicBezTo>
                  <a:pt x="29895" y="4862"/>
                  <a:pt x="29847" y="4862"/>
                  <a:pt x="29798" y="4862"/>
                </a:cubicBezTo>
                <a:cubicBezTo>
                  <a:pt x="28217" y="4862"/>
                  <a:pt x="26530" y="5597"/>
                  <a:pt x="25562" y="6834"/>
                </a:cubicBezTo>
                <a:cubicBezTo>
                  <a:pt x="25586" y="6301"/>
                  <a:pt x="25632" y="5768"/>
                  <a:pt x="25539" y="5234"/>
                </a:cubicBezTo>
                <a:cubicBezTo>
                  <a:pt x="25447" y="4725"/>
                  <a:pt x="25168" y="4215"/>
                  <a:pt x="24728" y="3913"/>
                </a:cubicBezTo>
                <a:cubicBezTo>
                  <a:pt x="24476" y="3745"/>
                  <a:pt x="24176" y="3668"/>
                  <a:pt x="23872" y="3668"/>
                </a:cubicBezTo>
                <a:cubicBezTo>
                  <a:pt x="23505" y="3668"/>
                  <a:pt x="23132" y="3780"/>
                  <a:pt x="22828" y="3983"/>
                </a:cubicBezTo>
                <a:cubicBezTo>
                  <a:pt x="22272" y="4377"/>
                  <a:pt x="22086" y="4980"/>
                  <a:pt x="21947" y="5652"/>
                </a:cubicBezTo>
                <a:cubicBezTo>
                  <a:pt x="22063" y="4539"/>
                  <a:pt x="22202" y="3427"/>
                  <a:pt x="21924" y="2338"/>
                </a:cubicBezTo>
                <a:cubicBezTo>
                  <a:pt x="21646" y="1272"/>
                  <a:pt x="20858" y="252"/>
                  <a:pt x="19769" y="43"/>
                </a:cubicBezTo>
                <a:cubicBezTo>
                  <a:pt x="19627" y="14"/>
                  <a:pt x="19485" y="1"/>
                  <a:pt x="19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6">
    <p:spTree>
      <p:nvGrpSpPr>
        <p:cNvPr id="309" name="Shape 309"/>
        <p:cNvGrpSpPr/>
        <p:nvPr/>
      </p:nvGrpSpPr>
      <p:grpSpPr>
        <a:xfrm>
          <a:off x="0" y="0"/>
          <a:ext cx="0" cy="0"/>
          <a:chOff x="0" y="0"/>
          <a:chExt cx="0" cy="0"/>
        </a:xfrm>
      </p:grpSpPr>
      <p:sp>
        <p:nvSpPr>
          <p:cNvPr id="310" name="Google Shape;310;p28"/>
          <p:cNvSpPr txBox="1"/>
          <p:nvPr>
            <p:ph type="title"/>
          </p:nvPr>
        </p:nvSpPr>
        <p:spPr>
          <a:xfrm>
            <a:off x="713225" y="539525"/>
            <a:ext cx="7717500" cy="4782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311" name="Google Shape;311;p28"/>
          <p:cNvSpPr txBox="1"/>
          <p:nvPr>
            <p:ph idx="1" type="subTitle"/>
          </p:nvPr>
        </p:nvSpPr>
        <p:spPr>
          <a:xfrm>
            <a:off x="1997988" y="1897475"/>
            <a:ext cx="2282100" cy="756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312" name="Google Shape;312;p28"/>
          <p:cNvSpPr txBox="1"/>
          <p:nvPr>
            <p:ph idx="2" type="subTitle"/>
          </p:nvPr>
        </p:nvSpPr>
        <p:spPr>
          <a:xfrm>
            <a:off x="1997988" y="1516200"/>
            <a:ext cx="2282100" cy="381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1pPr>
            <a:lvl2pPr lvl="1"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2pPr>
            <a:lvl3pPr lvl="2"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3pPr>
            <a:lvl4pPr lvl="3"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4pPr>
            <a:lvl5pPr lvl="4"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5pPr>
            <a:lvl6pPr lvl="5"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6pPr>
            <a:lvl7pPr lvl="6"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7pPr>
            <a:lvl8pPr lvl="7"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8pPr>
            <a:lvl9pPr lvl="8"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9pPr>
          </a:lstStyle>
          <a:p/>
        </p:txBody>
      </p:sp>
      <p:sp>
        <p:nvSpPr>
          <p:cNvPr id="313" name="Google Shape;313;p28"/>
          <p:cNvSpPr txBox="1"/>
          <p:nvPr>
            <p:ph idx="3" type="subTitle"/>
          </p:nvPr>
        </p:nvSpPr>
        <p:spPr>
          <a:xfrm>
            <a:off x="1997988" y="3357775"/>
            <a:ext cx="2282100" cy="756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314" name="Google Shape;314;p28"/>
          <p:cNvSpPr txBox="1"/>
          <p:nvPr>
            <p:ph idx="4" type="subTitle"/>
          </p:nvPr>
        </p:nvSpPr>
        <p:spPr>
          <a:xfrm>
            <a:off x="1997988" y="2976500"/>
            <a:ext cx="2282100" cy="381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1pPr>
            <a:lvl2pPr lvl="1"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2pPr>
            <a:lvl3pPr lvl="2"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3pPr>
            <a:lvl4pPr lvl="3"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4pPr>
            <a:lvl5pPr lvl="4"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5pPr>
            <a:lvl6pPr lvl="5"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6pPr>
            <a:lvl7pPr lvl="6"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7pPr>
            <a:lvl8pPr lvl="7"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8pPr>
            <a:lvl9pPr lvl="8"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9pPr>
          </a:lstStyle>
          <a:p/>
        </p:txBody>
      </p:sp>
      <p:sp>
        <p:nvSpPr>
          <p:cNvPr id="315" name="Google Shape;315;p28"/>
          <p:cNvSpPr txBox="1"/>
          <p:nvPr>
            <p:ph idx="5" type="subTitle"/>
          </p:nvPr>
        </p:nvSpPr>
        <p:spPr>
          <a:xfrm>
            <a:off x="6148613" y="1897475"/>
            <a:ext cx="2282100" cy="756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316" name="Google Shape;316;p28"/>
          <p:cNvSpPr txBox="1"/>
          <p:nvPr>
            <p:ph idx="6" type="subTitle"/>
          </p:nvPr>
        </p:nvSpPr>
        <p:spPr>
          <a:xfrm>
            <a:off x="6148613" y="1516200"/>
            <a:ext cx="2282100" cy="381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1pPr>
            <a:lvl2pPr lvl="1"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2pPr>
            <a:lvl3pPr lvl="2"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3pPr>
            <a:lvl4pPr lvl="3"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4pPr>
            <a:lvl5pPr lvl="4"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5pPr>
            <a:lvl6pPr lvl="5"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6pPr>
            <a:lvl7pPr lvl="6"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7pPr>
            <a:lvl8pPr lvl="7"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8pPr>
            <a:lvl9pPr lvl="8"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9pPr>
          </a:lstStyle>
          <a:p/>
        </p:txBody>
      </p:sp>
      <p:sp>
        <p:nvSpPr>
          <p:cNvPr id="317" name="Google Shape;317;p28"/>
          <p:cNvSpPr txBox="1"/>
          <p:nvPr>
            <p:ph idx="7" type="subTitle"/>
          </p:nvPr>
        </p:nvSpPr>
        <p:spPr>
          <a:xfrm>
            <a:off x="6148613" y="3357775"/>
            <a:ext cx="2282100" cy="756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318" name="Google Shape;318;p28"/>
          <p:cNvSpPr txBox="1"/>
          <p:nvPr>
            <p:ph idx="8" type="subTitle"/>
          </p:nvPr>
        </p:nvSpPr>
        <p:spPr>
          <a:xfrm>
            <a:off x="6148613" y="2976500"/>
            <a:ext cx="2282100" cy="381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1pPr>
            <a:lvl2pPr lvl="1"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2pPr>
            <a:lvl3pPr lvl="2"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3pPr>
            <a:lvl4pPr lvl="3"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4pPr>
            <a:lvl5pPr lvl="4"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5pPr>
            <a:lvl6pPr lvl="5"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6pPr>
            <a:lvl7pPr lvl="6"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7pPr>
            <a:lvl8pPr lvl="7"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8pPr>
            <a:lvl9pPr lvl="8"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9pPr>
          </a:lstStyle>
          <a:p/>
        </p:txBody>
      </p:sp>
      <p:grpSp>
        <p:nvGrpSpPr>
          <p:cNvPr id="319" name="Google Shape;319;p28"/>
          <p:cNvGrpSpPr/>
          <p:nvPr/>
        </p:nvGrpSpPr>
        <p:grpSpPr>
          <a:xfrm>
            <a:off x="-106536" y="3581258"/>
            <a:ext cx="9250447" cy="1562597"/>
            <a:chOff x="-106536" y="3581258"/>
            <a:chExt cx="9250447" cy="1562597"/>
          </a:xfrm>
        </p:grpSpPr>
        <p:grpSp>
          <p:nvGrpSpPr>
            <p:cNvPr id="320" name="Google Shape;320;p28"/>
            <p:cNvGrpSpPr/>
            <p:nvPr/>
          </p:nvGrpSpPr>
          <p:grpSpPr>
            <a:xfrm flipH="1">
              <a:off x="-106536" y="4025312"/>
              <a:ext cx="1091090" cy="1031303"/>
              <a:chOff x="1970412" y="3435156"/>
              <a:chExt cx="1898538" cy="1794507"/>
            </a:xfrm>
          </p:grpSpPr>
          <p:sp>
            <p:nvSpPr>
              <p:cNvPr id="321" name="Google Shape;321;p28"/>
              <p:cNvSpPr/>
              <p:nvPr/>
            </p:nvSpPr>
            <p:spPr>
              <a:xfrm flipH="1">
                <a:off x="1970412" y="3435156"/>
                <a:ext cx="1898538" cy="1794507"/>
              </a:xfrm>
              <a:custGeom>
                <a:rect b="b" l="l" r="r" t="t"/>
                <a:pathLst>
                  <a:path extrusionOk="0" h="8985" w="9506">
                    <a:moveTo>
                      <a:pt x="3688" y="1"/>
                    </a:moveTo>
                    <a:cubicBezTo>
                      <a:pt x="2928" y="1"/>
                      <a:pt x="2241" y="572"/>
                      <a:pt x="1924" y="1269"/>
                    </a:cubicBezTo>
                    <a:cubicBezTo>
                      <a:pt x="1589" y="1994"/>
                      <a:pt x="1598" y="2839"/>
                      <a:pt x="1691" y="3638"/>
                    </a:cubicBezTo>
                    <a:cubicBezTo>
                      <a:pt x="1766" y="4261"/>
                      <a:pt x="1961" y="4809"/>
                      <a:pt x="2137" y="5413"/>
                    </a:cubicBezTo>
                    <a:cubicBezTo>
                      <a:pt x="2023" y="5052"/>
                      <a:pt x="1633" y="4816"/>
                      <a:pt x="1245" y="4816"/>
                    </a:cubicBezTo>
                    <a:cubicBezTo>
                      <a:pt x="1223" y="4816"/>
                      <a:pt x="1202" y="4817"/>
                      <a:pt x="1180" y="4818"/>
                    </a:cubicBezTo>
                    <a:cubicBezTo>
                      <a:pt x="781" y="4855"/>
                      <a:pt x="419" y="5134"/>
                      <a:pt x="233" y="5487"/>
                    </a:cubicBezTo>
                    <a:cubicBezTo>
                      <a:pt x="38" y="5849"/>
                      <a:pt x="0" y="6267"/>
                      <a:pt x="56" y="6667"/>
                    </a:cubicBezTo>
                    <a:cubicBezTo>
                      <a:pt x="205" y="7745"/>
                      <a:pt x="1078" y="8674"/>
                      <a:pt x="2137" y="8906"/>
                    </a:cubicBezTo>
                    <a:cubicBezTo>
                      <a:pt x="2398" y="8960"/>
                      <a:pt x="2658" y="8985"/>
                      <a:pt x="2917" y="8985"/>
                    </a:cubicBezTo>
                    <a:cubicBezTo>
                      <a:pt x="4875" y="8985"/>
                      <a:pt x="6825" y="7611"/>
                      <a:pt x="8827" y="7447"/>
                    </a:cubicBezTo>
                    <a:cubicBezTo>
                      <a:pt x="9096" y="7206"/>
                      <a:pt x="9328" y="6918"/>
                      <a:pt x="9421" y="6574"/>
                    </a:cubicBezTo>
                    <a:cubicBezTo>
                      <a:pt x="9505" y="6230"/>
                      <a:pt x="9394" y="5821"/>
                      <a:pt x="9096" y="5626"/>
                    </a:cubicBezTo>
                    <a:cubicBezTo>
                      <a:pt x="8972" y="5547"/>
                      <a:pt x="8823" y="5513"/>
                      <a:pt x="8671" y="5513"/>
                    </a:cubicBezTo>
                    <a:cubicBezTo>
                      <a:pt x="8573" y="5513"/>
                      <a:pt x="8475" y="5527"/>
                      <a:pt x="8381" y="5552"/>
                    </a:cubicBezTo>
                    <a:cubicBezTo>
                      <a:pt x="8149" y="5617"/>
                      <a:pt x="7944" y="5812"/>
                      <a:pt x="7740" y="5942"/>
                    </a:cubicBezTo>
                    <a:cubicBezTo>
                      <a:pt x="8102" y="5552"/>
                      <a:pt x="8455" y="5153"/>
                      <a:pt x="8725" y="4697"/>
                    </a:cubicBezTo>
                    <a:cubicBezTo>
                      <a:pt x="8994" y="4233"/>
                      <a:pt x="9171" y="3712"/>
                      <a:pt x="9133" y="3183"/>
                    </a:cubicBezTo>
                    <a:cubicBezTo>
                      <a:pt x="9096" y="2653"/>
                      <a:pt x="8817" y="2124"/>
                      <a:pt x="8353" y="1873"/>
                    </a:cubicBezTo>
                    <a:cubicBezTo>
                      <a:pt x="8147" y="1762"/>
                      <a:pt x="7920" y="1713"/>
                      <a:pt x="7690" y="1713"/>
                    </a:cubicBezTo>
                    <a:cubicBezTo>
                      <a:pt x="7226" y="1713"/>
                      <a:pt x="6747" y="1915"/>
                      <a:pt x="6393" y="2226"/>
                    </a:cubicBezTo>
                    <a:cubicBezTo>
                      <a:pt x="5854" y="2691"/>
                      <a:pt x="5519" y="3359"/>
                      <a:pt x="5203" y="3991"/>
                    </a:cubicBezTo>
                    <a:cubicBezTo>
                      <a:pt x="5482" y="3220"/>
                      <a:pt x="5668" y="2384"/>
                      <a:pt x="5473" y="1585"/>
                    </a:cubicBezTo>
                    <a:cubicBezTo>
                      <a:pt x="5278" y="795"/>
                      <a:pt x="4627" y="61"/>
                      <a:pt x="3810" y="5"/>
                    </a:cubicBezTo>
                    <a:cubicBezTo>
                      <a:pt x="3769" y="2"/>
                      <a:pt x="3729" y="1"/>
                      <a:pt x="36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28"/>
              <p:cNvSpPr/>
              <p:nvPr/>
            </p:nvSpPr>
            <p:spPr>
              <a:xfrm flipH="1">
                <a:off x="1970412" y="3435156"/>
                <a:ext cx="1898538" cy="1794507"/>
              </a:xfrm>
              <a:custGeom>
                <a:rect b="b" l="l" r="r" t="t"/>
                <a:pathLst>
                  <a:path extrusionOk="0" h="8985" w="9506">
                    <a:moveTo>
                      <a:pt x="3688" y="1"/>
                    </a:moveTo>
                    <a:cubicBezTo>
                      <a:pt x="2928" y="1"/>
                      <a:pt x="2241" y="572"/>
                      <a:pt x="1924" y="1269"/>
                    </a:cubicBezTo>
                    <a:cubicBezTo>
                      <a:pt x="1589" y="1994"/>
                      <a:pt x="1598" y="2839"/>
                      <a:pt x="1691" y="3638"/>
                    </a:cubicBezTo>
                    <a:cubicBezTo>
                      <a:pt x="1766" y="4261"/>
                      <a:pt x="1961" y="4809"/>
                      <a:pt x="2137" y="5413"/>
                    </a:cubicBezTo>
                    <a:cubicBezTo>
                      <a:pt x="2023" y="5052"/>
                      <a:pt x="1633" y="4816"/>
                      <a:pt x="1245" y="4816"/>
                    </a:cubicBezTo>
                    <a:cubicBezTo>
                      <a:pt x="1223" y="4816"/>
                      <a:pt x="1202" y="4817"/>
                      <a:pt x="1180" y="4818"/>
                    </a:cubicBezTo>
                    <a:cubicBezTo>
                      <a:pt x="781" y="4855"/>
                      <a:pt x="419" y="5134"/>
                      <a:pt x="233" y="5487"/>
                    </a:cubicBezTo>
                    <a:cubicBezTo>
                      <a:pt x="38" y="5849"/>
                      <a:pt x="0" y="6267"/>
                      <a:pt x="56" y="6667"/>
                    </a:cubicBezTo>
                    <a:cubicBezTo>
                      <a:pt x="205" y="7745"/>
                      <a:pt x="1078" y="8674"/>
                      <a:pt x="2137" y="8906"/>
                    </a:cubicBezTo>
                    <a:cubicBezTo>
                      <a:pt x="2398" y="8960"/>
                      <a:pt x="2658" y="8985"/>
                      <a:pt x="2917" y="8985"/>
                    </a:cubicBezTo>
                    <a:cubicBezTo>
                      <a:pt x="4875" y="8985"/>
                      <a:pt x="6825" y="7611"/>
                      <a:pt x="8827" y="7447"/>
                    </a:cubicBezTo>
                    <a:cubicBezTo>
                      <a:pt x="9096" y="7206"/>
                      <a:pt x="9328" y="6918"/>
                      <a:pt x="9421" y="6574"/>
                    </a:cubicBezTo>
                    <a:cubicBezTo>
                      <a:pt x="9505" y="6230"/>
                      <a:pt x="9394" y="5821"/>
                      <a:pt x="9096" y="5626"/>
                    </a:cubicBezTo>
                    <a:cubicBezTo>
                      <a:pt x="8972" y="5547"/>
                      <a:pt x="8823" y="5513"/>
                      <a:pt x="8671" y="5513"/>
                    </a:cubicBezTo>
                    <a:cubicBezTo>
                      <a:pt x="8573" y="5513"/>
                      <a:pt x="8475" y="5527"/>
                      <a:pt x="8381" y="5552"/>
                    </a:cubicBezTo>
                    <a:cubicBezTo>
                      <a:pt x="8149" y="5617"/>
                      <a:pt x="7944" y="5812"/>
                      <a:pt x="7740" y="5942"/>
                    </a:cubicBezTo>
                    <a:cubicBezTo>
                      <a:pt x="8102" y="5552"/>
                      <a:pt x="8455" y="5153"/>
                      <a:pt x="8725" y="4697"/>
                    </a:cubicBezTo>
                    <a:cubicBezTo>
                      <a:pt x="8994" y="4233"/>
                      <a:pt x="9171" y="3712"/>
                      <a:pt x="9133" y="3183"/>
                    </a:cubicBezTo>
                    <a:cubicBezTo>
                      <a:pt x="9096" y="2653"/>
                      <a:pt x="8817" y="2124"/>
                      <a:pt x="8353" y="1873"/>
                    </a:cubicBezTo>
                    <a:cubicBezTo>
                      <a:pt x="8147" y="1762"/>
                      <a:pt x="7920" y="1713"/>
                      <a:pt x="7690" y="1713"/>
                    </a:cubicBezTo>
                    <a:cubicBezTo>
                      <a:pt x="7226" y="1713"/>
                      <a:pt x="6747" y="1915"/>
                      <a:pt x="6393" y="2226"/>
                    </a:cubicBezTo>
                    <a:cubicBezTo>
                      <a:pt x="5854" y="2691"/>
                      <a:pt x="5519" y="3359"/>
                      <a:pt x="5203" y="3991"/>
                    </a:cubicBezTo>
                    <a:cubicBezTo>
                      <a:pt x="5482" y="3220"/>
                      <a:pt x="5668" y="2384"/>
                      <a:pt x="5473" y="1585"/>
                    </a:cubicBezTo>
                    <a:cubicBezTo>
                      <a:pt x="5278" y="795"/>
                      <a:pt x="4627" y="61"/>
                      <a:pt x="3810" y="5"/>
                    </a:cubicBezTo>
                    <a:cubicBezTo>
                      <a:pt x="3769" y="2"/>
                      <a:pt x="3729" y="1"/>
                      <a:pt x="3688"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28"/>
              <p:cNvSpPr/>
              <p:nvPr/>
            </p:nvSpPr>
            <p:spPr>
              <a:xfrm flipH="1">
                <a:off x="2198691" y="3767695"/>
                <a:ext cx="1512480" cy="1429214"/>
              </a:xfrm>
              <a:custGeom>
                <a:rect b="b" l="l" r="r" t="t"/>
                <a:pathLst>
                  <a:path extrusionOk="0" h="7156" w="7573">
                    <a:moveTo>
                      <a:pt x="2951" y="0"/>
                    </a:moveTo>
                    <a:cubicBezTo>
                      <a:pt x="2344" y="0"/>
                      <a:pt x="1790" y="457"/>
                      <a:pt x="1533" y="1007"/>
                    </a:cubicBezTo>
                    <a:cubicBezTo>
                      <a:pt x="1273" y="1592"/>
                      <a:pt x="1273" y="2261"/>
                      <a:pt x="1347" y="2902"/>
                    </a:cubicBezTo>
                    <a:cubicBezTo>
                      <a:pt x="1412" y="3395"/>
                      <a:pt x="1570" y="3831"/>
                      <a:pt x="1710" y="4314"/>
                    </a:cubicBezTo>
                    <a:cubicBezTo>
                      <a:pt x="1614" y="4027"/>
                      <a:pt x="1306" y="3838"/>
                      <a:pt x="1008" y="3838"/>
                    </a:cubicBezTo>
                    <a:cubicBezTo>
                      <a:pt x="988" y="3838"/>
                      <a:pt x="968" y="3839"/>
                      <a:pt x="948" y="3841"/>
                    </a:cubicBezTo>
                    <a:cubicBezTo>
                      <a:pt x="623" y="3868"/>
                      <a:pt x="344" y="4091"/>
                      <a:pt x="186" y="4379"/>
                    </a:cubicBezTo>
                    <a:cubicBezTo>
                      <a:pt x="37" y="4658"/>
                      <a:pt x="0" y="4993"/>
                      <a:pt x="47" y="5318"/>
                    </a:cubicBezTo>
                    <a:cubicBezTo>
                      <a:pt x="167" y="6173"/>
                      <a:pt x="864" y="6916"/>
                      <a:pt x="1710" y="7092"/>
                    </a:cubicBezTo>
                    <a:cubicBezTo>
                      <a:pt x="1917" y="7136"/>
                      <a:pt x="2125" y="7155"/>
                      <a:pt x="2332" y="7155"/>
                    </a:cubicBezTo>
                    <a:cubicBezTo>
                      <a:pt x="3889" y="7155"/>
                      <a:pt x="5443" y="6062"/>
                      <a:pt x="7033" y="5931"/>
                    </a:cubicBezTo>
                    <a:cubicBezTo>
                      <a:pt x="7247" y="5745"/>
                      <a:pt x="7433" y="5513"/>
                      <a:pt x="7498" y="5234"/>
                    </a:cubicBezTo>
                    <a:cubicBezTo>
                      <a:pt x="7572" y="4965"/>
                      <a:pt x="7489" y="4640"/>
                      <a:pt x="7247" y="4482"/>
                    </a:cubicBezTo>
                    <a:cubicBezTo>
                      <a:pt x="7146" y="4420"/>
                      <a:pt x="7028" y="4392"/>
                      <a:pt x="6909" y="4392"/>
                    </a:cubicBezTo>
                    <a:cubicBezTo>
                      <a:pt x="6832" y="4392"/>
                      <a:pt x="6754" y="4404"/>
                      <a:pt x="6680" y="4426"/>
                    </a:cubicBezTo>
                    <a:cubicBezTo>
                      <a:pt x="6494" y="4482"/>
                      <a:pt x="6337" y="4630"/>
                      <a:pt x="6169" y="4733"/>
                    </a:cubicBezTo>
                    <a:cubicBezTo>
                      <a:pt x="6457" y="4426"/>
                      <a:pt x="6736" y="4101"/>
                      <a:pt x="6950" y="3738"/>
                    </a:cubicBezTo>
                    <a:cubicBezTo>
                      <a:pt x="7163" y="3376"/>
                      <a:pt x="7312" y="2958"/>
                      <a:pt x="7275" y="2540"/>
                    </a:cubicBezTo>
                    <a:cubicBezTo>
                      <a:pt x="7247" y="2113"/>
                      <a:pt x="7024" y="1694"/>
                      <a:pt x="6652" y="1499"/>
                    </a:cubicBezTo>
                    <a:cubicBezTo>
                      <a:pt x="6488" y="1410"/>
                      <a:pt x="6308" y="1369"/>
                      <a:pt x="6124" y="1369"/>
                    </a:cubicBezTo>
                    <a:cubicBezTo>
                      <a:pt x="5756" y="1369"/>
                      <a:pt x="5376" y="1530"/>
                      <a:pt x="5092" y="1778"/>
                    </a:cubicBezTo>
                    <a:cubicBezTo>
                      <a:pt x="4664" y="2140"/>
                      <a:pt x="4395" y="2679"/>
                      <a:pt x="4144" y="3181"/>
                    </a:cubicBezTo>
                    <a:cubicBezTo>
                      <a:pt x="4376" y="2568"/>
                      <a:pt x="4516" y="1899"/>
                      <a:pt x="4358" y="1267"/>
                    </a:cubicBezTo>
                    <a:cubicBezTo>
                      <a:pt x="4209" y="635"/>
                      <a:pt x="3689" y="59"/>
                      <a:pt x="3038" y="4"/>
                    </a:cubicBezTo>
                    <a:cubicBezTo>
                      <a:pt x="3009" y="1"/>
                      <a:pt x="2980" y="0"/>
                      <a:pt x="295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28"/>
              <p:cNvSpPr/>
              <p:nvPr/>
            </p:nvSpPr>
            <p:spPr>
              <a:xfrm flipH="1">
                <a:off x="2962010" y="4638668"/>
                <a:ext cx="681051" cy="485484"/>
              </a:xfrm>
              <a:custGeom>
                <a:rect b="b" l="l" r="r" t="t"/>
                <a:pathLst>
                  <a:path extrusionOk="0" h="1345" w="1887">
                    <a:moveTo>
                      <a:pt x="1409" y="0"/>
                    </a:moveTo>
                    <a:cubicBezTo>
                      <a:pt x="1240" y="0"/>
                      <a:pt x="1076" y="89"/>
                      <a:pt x="976" y="235"/>
                    </a:cubicBezTo>
                    <a:cubicBezTo>
                      <a:pt x="902" y="337"/>
                      <a:pt x="865" y="477"/>
                      <a:pt x="865" y="616"/>
                    </a:cubicBezTo>
                    <a:cubicBezTo>
                      <a:pt x="846" y="542"/>
                      <a:pt x="827" y="458"/>
                      <a:pt x="800" y="393"/>
                    </a:cubicBezTo>
                    <a:cubicBezTo>
                      <a:pt x="753" y="254"/>
                      <a:pt x="660" y="124"/>
                      <a:pt x="530" y="59"/>
                    </a:cubicBezTo>
                    <a:cubicBezTo>
                      <a:pt x="476" y="37"/>
                      <a:pt x="418" y="25"/>
                      <a:pt x="362" y="25"/>
                    </a:cubicBezTo>
                    <a:cubicBezTo>
                      <a:pt x="271" y="25"/>
                      <a:pt x="184" y="55"/>
                      <a:pt x="121" y="124"/>
                    </a:cubicBezTo>
                    <a:cubicBezTo>
                      <a:pt x="1" y="254"/>
                      <a:pt x="19" y="449"/>
                      <a:pt x="84" y="616"/>
                    </a:cubicBezTo>
                    <a:cubicBezTo>
                      <a:pt x="223" y="969"/>
                      <a:pt x="539" y="1238"/>
                      <a:pt x="911" y="1331"/>
                    </a:cubicBezTo>
                    <a:cubicBezTo>
                      <a:pt x="946" y="1340"/>
                      <a:pt x="982" y="1345"/>
                      <a:pt x="1020" y="1345"/>
                    </a:cubicBezTo>
                    <a:cubicBezTo>
                      <a:pt x="1215" y="1345"/>
                      <a:pt x="1441" y="1233"/>
                      <a:pt x="1589" y="1108"/>
                    </a:cubicBezTo>
                    <a:cubicBezTo>
                      <a:pt x="1756" y="969"/>
                      <a:pt x="1887" y="755"/>
                      <a:pt x="1887" y="523"/>
                    </a:cubicBezTo>
                    <a:cubicBezTo>
                      <a:pt x="1877" y="300"/>
                      <a:pt x="1729" y="77"/>
                      <a:pt x="1515" y="12"/>
                    </a:cubicBezTo>
                    <a:cubicBezTo>
                      <a:pt x="1480" y="4"/>
                      <a:pt x="1444" y="0"/>
                      <a:pt x="1409"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 name="Google Shape;325;p28"/>
            <p:cNvGrpSpPr/>
            <p:nvPr/>
          </p:nvGrpSpPr>
          <p:grpSpPr>
            <a:xfrm>
              <a:off x="-48534" y="4849494"/>
              <a:ext cx="9192445" cy="294361"/>
              <a:chOff x="9147072" y="3746004"/>
              <a:chExt cx="4585218" cy="611087"/>
            </a:xfrm>
          </p:grpSpPr>
          <p:sp>
            <p:nvSpPr>
              <p:cNvPr id="326" name="Google Shape;326;p28"/>
              <p:cNvSpPr/>
              <p:nvPr/>
            </p:nvSpPr>
            <p:spPr>
              <a:xfrm>
                <a:off x="9147072" y="3746004"/>
                <a:ext cx="4585218" cy="611087"/>
              </a:xfrm>
              <a:custGeom>
                <a:rect b="b" l="l" r="r" t="t"/>
                <a:pathLst>
                  <a:path extrusionOk="0" h="54991" w="150372">
                    <a:moveTo>
                      <a:pt x="1" y="0"/>
                    </a:moveTo>
                    <a:lnTo>
                      <a:pt x="1" y="54991"/>
                    </a:lnTo>
                    <a:lnTo>
                      <a:pt x="150372" y="54991"/>
                    </a:lnTo>
                    <a:lnTo>
                      <a:pt x="15037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28"/>
              <p:cNvSpPr/>
              <p:nvPr/>
            </p:nvSpPr>
            <p:spPr>
              <a:xfrm>
                <a:off x="9147072" y="3746004"/>
                <a:ext cx="4585218" cy="335308"/>
              </a:xfrm>
              <a:custGeom>
                <a:rect b="b" l="l" r="r" t="t"/>
                <a:pathLst>
                  <a:path extrusionOk="0" h="54991" w="150372">
                    <a:moveTo>
                      <a:pt x="1" y="0"/>
                    </a:moveTo>
                    <a:lnTo>
                      <a:pt x="1" y="54991"/>
                    </a:lnTo>
                    <a:lnTo>
                      <a:pt x="150372" y="54991"/>
                    </a:lnTo>
                    <a:lnTo>
                      <a:pt x="150372" y="0"/>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8" name="Google Shape;328;p28"/>
            <p:cNvSpPr/>
            <p:nvPr/>
          </p:nvSpPr>
          <p:spPr>
            <a:xfrm>
              <a:off x="8136052" y="3581258"/>
              <a:ext cx="901925" cy="1379759"/>
            </a:xfrm>
            <a:custGeom>
              <a:rect b="b" l="l" r="r" t="t"/>
              <a:pathLst>
                <a:path extrusionOk="0" h="8850" w="5785">
                  <a:moveTo>
                    <a:pt x="2235" y="1"/>
                  </a:moveTo>
                  <a:cubicBezTo>
                    <a:pt x="1660" y="1"/>
                    <a:pt x="1158" y="565"/>
                    <a:pt x="1080" y="1166"/>
                  </a:cubicBezTo>
                  <a:cubicBezTo>
                    <a:pt x="978" y="1777"/>
                    <a:pt x="1223" y="2408"/>
                    <a:pt x="1447" y="2979"/>
                  </a:cubicBezTo>
                  <a:cubicBezTo>
                    <a:pt x="1691" y="3671"/>
                    <a:pt x="1854" y="4404"/>
                    <a:pt x="2058" y="5117"/>
                  </a:cubicBezTo>
                  <a:cubicBezTo>
                    <a:pt x="1853" y="4856"/>
                    <a:pt x="1563" y="4664"/>
                    <a:pt x="1235" y="4664"/>
                  </a:cubicBezTo>
                  <a:cubicBezTo>
                    <a:pt x="1204" y="4664"/>
                    <a:pt x="1173" y="4665"/>
                    <a:pt x="1141" y="4669"/>
                  </a:cubicBezTo>
                  <a:cubicBezTo>
                    <a:pt x="571" y="4710"/>
                    <a:pt x="123" y="5239"/>
                    <a:pt x="62" y="5809"/>
                  </a:cubicBezTo>
                  <a:cubicBezTo>
                    <a:pt x="1" y="6380"/>
                    <a:pt x="265" y="6930"/>
                    <a:pt x="652" y="7357"/>
                  </a:cubicBezTo>
                  <a:cubicBezTo>
                    <a:pt x="1019" y="7785"/>
                    <a:pt x="1508" y="8090"/>
                    <a:pt x="1997" y="8396"/>
                  </a:cubicBezTo>
                  <a:cubicBezTo>
                    <a:pt x="1874" y="8722"/>
                    <a:pt x="2526" y="8803"/>
                    <a:pt x="2893" y="8844"/>
                  </a:cubicBezTo>
                  <a:cubicBezTo>
                    <a:pt x="2923" y="8847"/>
                    <a:pt x="2953" y="8849"/>
                    <a:pt x="2983" y="8849"/>
                  </a:cubicBezTo>
                  <a:cubicBezTo>
                    <a:pt x="3295" y="8849"/>
                    <a:pt x="3590" y="8663"/>
                    <a:pt x="3850" y="8477"/>
                  </a:cubicBezTo>
                  <a:cubicBezTo>
                    <a:pt x="5275" y="7357"/>
                    <a:pt x="5785" y="5260"/>
                    <a:pt x="5051" y="3610"/>
                  </a:cubicBezTo>
                  <a:cubicBezTo>
                    <a:pt x="4931" y="3557"/>
                    <a:pt x="4802" y="3533"/>
                    <a:pt x="4674" y="3533"/>
                  </a:cubicBezTo>
                  <a:cubicBezTo>
                    <a:pt x="4257" y="3533"/>
                    <a:pt x="3846" y="3791"/>
                    <a:pt x="3768" y="4180"/>
                  </a:cubicBezTo>
                  <a:cubicBezTo>
                    <a:pt x="3809" y="3304"/>
                    <a:pt x="3728" y="2408"/>
                    <a:pt x="3544" y="1533"/>
                  </a:cubicBezTo>
                  <a:cubicBezTo>
                    <a:pt x="3381" y="861"/>
                    <a:pt x="3015" y="66"/>
                    <a:pt x="2322" y="5"/>
                  </a:cubicBezTo>
                  <a:cubicBezTo>
                    <a:pt x="2293" y="2"/>
                    <a:pt x="2264" y="1"/>
                    <a:pt x="22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28"/>
            <p:cNvSpPr/>
            <p:nvPr/>
          </p:nvSpPr>
          <p:spPr>
            <a:xfrm>
              <a:off x="7945899" y="4134857"/>
              <a:ext cx="540044" cy="826170"/>
            </a:xfrm>
            <a:custGeom>
              <a:rect b="b" l="l" r="r" t="t"/>
              <a:pathLst>
                <a:path extrusionOk="0" h="8850" w="5785">
                  <a:moveTo>
                    <a:pt x="2235" y="1"/>
                  </a:moveTo>
                  <a:cubicBezTo>
                    <a:pt x="1660" y="1"/>
                    <a:pt x="1158" y="565"/>
                    <a:pt x="1080" y="1166"/>
                  </a:cubicBezTo>
                  <a:cubicBezTo>
                    <a:pt x="978" y="1777"/>
                    <a:pt x="1223" y="2408"/>
                    <a:pt x="1447" y="2979"/>
                  </a:cubicBezTo>
                  <a:cubicBezTo>
                    <a:pt x="1691" y="3671"/>
                    <a:pt x="1854" y="4404"/>
                    <a:pt x="2058" y="5117"/>
                  </a:cubicBezTo>
                  <a:cubicBezTo>
                    <a:pt x="1853" y="4856"/>
                    <a:pt x="1563" y="4664"/>
                    <a:pt x="1235" y="4664"/>
                  </a:cubicBezTo>
                  <a:cubicBezTo>
                    <a:pt x="1204" y="4664"/>
                    <a:pt x="1173" y="4665"/>
                    <a:pt x="1141" y="4669"/>
                  </a:cubicBezTo>
                  <a:cubicBezTo>
                    <a:pt x="571" y="4710"/>
                    <a:pt x="123" y="5239"/>
                    <a:pt x="62" y="5809"/>
                  </a:cubicBezTo>
                  <a:cubicBezTo>
                    <a:pt x="1" y="6380"/>
                    <a:pt x="265" y="6930"/>
                    <a:pt x="652" y="7357"/>
                  </a:cubicBezTo>
                  <a:cubicBezTo>
                    <a:pt x="1019" y="7785"/>
                    <a:pt x="1508" y="8090"/>
                    <a:pt x="1997" y="8396"/>
                  </a:cubicBezTo>
                  <a:cubicBezTo>
                    <a:pt x="1874" y="8722"/>
                    <a:pt x="2526" y="8803"/>
                    <a:pt x="2893" y="8844"/>
                  </a:cubicBezTo>
                  <a:cubicBezTo>
                    <a:pt x="2923" y="8847"/>
                    <a:pt x="2953" y="8849"/>
                    <a:pt x="2983" y="8849"/>
                  </a:cubicBezTo>
                  <a:cubicBezTo>
                    <a:pt x="3295" y="8849"/>
                    <a:pt x="3590" y="8663"/>
                    <a:pt x="3850" y="8477"/>
                  </a:cubicBezTo>
                  <a:cubicBezTo>
                    <a:pt x="5275" y="7357"/>
                    <a:pt x="5785" y="5260"/>
                    <a:pt x="5051" y="3610"/>
                  </a:cubicBezTo>
                  <a:cubicBezTo>
                    <a:pt x="4931" y="3557"/>
                    <a:pt x="4802" y="3533"/>
                    <a:pt x="4674" y="3533"/>
                  </a:cubicBezTo>
                  <a:cubicBezTo>
                    <a:pt x="4257" y="3533"/>
                    <a:pt x="3846" y="3791"/>
                    <a:pt x="3768" y="4180"/>
                  </a:cubicBezTo>
                  <a:cubicBezTo>
                    <a:pt x="3809" y="3304"/>
                    <a:pt x="3728" y="2408"/>
                    <a:pt x="3544" y="1533"/>
                  </a:cubicBezTo>
                  <a:cubicBezTo>
                    <a:pt x="3381" y="861"/>
                    <a:pt x="3015" y="66"/>
                    <a:pt x="2322" y="5"/>
                  </a:cubicBezTo>
                  <a:cubicBezTo>
                    <a:pt x="2293" y="2"/>
                    <a:pt x="2264" y="1"/>
                    <a:pt x="22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28"/>
            <p:cNvSpPr/>
            <p:nvPr/>
          </p:nvSpPr>
          <p:spPr>
            <a:xfrm>
              <a:off x="7945899" y="4134857"/>
              <a:ext cx="540044" cy="826170"/>
            </a:xfrm>
            <a:custGeom>
              <a:rect b="b" l="l" r="r" t="t"/>
              <a:pathLst>
                <a:path extrusionOk="0" h="8850" w="5785">
                  <a:moveTo>
                    <a:pt x="2235" y="1"/>
                  </a:moveTo>
                  <a:cubicBezTo>
                    <a:pt x="1660" y="1"/>
                    <a:pt x="1158" y="565"/>
                    <a:pt x="1080" y="1166"/>
                  </a:cubicBezTo>
                  <a:cubicBezTo>
                    <a:pt x="978" y="1777"/>
                    <a:pt x="1223" y="2408"/>
                    <a:pt x="1447" y="2979"/>
                  </a:cubicBezTo>
                  <a:cubicBezTo>
                    <a:pt x="1691" y="3671"/>
                    <a:pt x="1854" y="4404"/>
                    <a:pt x="2058" y="5117"/>
                  </a:cubicBezTo>
                  <a:cubicBezTo>
                    <a:pt x="1853" y="4856"/>
                    <a:pt x="1563" y="4664"/>
                    <a:pt x="1235" y="4664"/>
                  </a:cubicBezTo>
                  <a:cubicBezTo>
                    <a:pt x="1204" y="4664"/>
                    <a:pt x="1173" y="4665"/>
                    <a:pt x="1141" y="4669"/>
                  </a:cubicBezTo>
                  <a:cubicBezTo>
                    <a:pt x="571" y="4710"/>
                    <a:pt x="123" y="5239"/>
                    <a:pt x="62" y="5809"/>
                  </a:cubicBezTo>
                  <a:cubicBezTo>
                    <a:pt x="1" y="6380"/>
                    <a:pt x="265" y="6930"/>
                    <a:pt x="652" y="7357"/>
                  </a:cubicBezTo>
                  <a:cubicBezTo>
                    <a:pt x="1019" y="7785"/>
                    <a:pt x="1508" y="8090"/>
                    <a:pt x="1997" y="8396"/>
                  </a:cubicBezTo>
                  <a:cubicBezTo>
                    <a:pt x="1874" y="8722"/>
                    <a:pt x="2526" y="8803"/>
                    <a:pt x="2893" y="8844"/>
                  </a:cubicBezTo>
                  <a:cubicBezTo>
                    <a:pt x="2923" y="8847"/>
                    <a:pt x="2953" y="8849"/>
                    <a:pt x="2983" y="8849"/>
                  </a:cubicBezTo>
                  <a:cubicBezTo>
                    <a:pt x="3295" y="8849"/>
                    <a:pt x="3590" y="8663"/>
                    <a:pt x="3850" y="8477"/>
                  </a:cubicBezTo>
                  <a:cubicBezTo>
                    <a:pt x="5275" y="7357"/>
                    <a:pt x="5785" y="5260"/>
                    <a:pt x="5051" y="3610"/>
                  </a:cubicBezTo>
                  <a:cubicBezTo>
                    <a:pt x="4931" y="3557"/>
                    <a:pt x="4802" y="3533"/>
                    <a:pt x="4674" y="3533"/>
                  </a:cubicBezTo>
                  <a:cubicBezTo>
                    <a:pt x="4257" y="3533"/>
                    <a:pt x="3846" y="3791"/>
                    <a:pt x="3768" y="4180"/>
                  </a:cubicBezTo>
                  <a:cubicBezTo>
                    <a:pt x="3809" y="3304"/>
                    <a:pt x="3728" y="2408"/>
                    <a:pt x="3544" y="1533"/>
                  </a:cubicBezTo>
                  <a:cubicBezTo>
                    <a:pt x="3381" y="861"/>
                    <a:pt x="3015" y="66"/>
                    <a:pt x="2322" y="5"/>
                  </a:cubicBezTo>
                  <a:cubicBezTo>
                    <a:pt x="2293" y="2"/>
                    <a:pt x="2264" y="1"/>
                    <a:pt x="2235" y="1"/>
                  </a:cubicBez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1" name="Google Shape;331;p28"/>
          <p:cNvSpPr/>
          <p:nvPr/>
        </p:nvSpPr>
        <p:spPr>
          <a:xfrm flipH="1" rot="148456">
            <a:off x="-146902" y="-10051"/>
            <a:ext cx="9539110" cy="580575"/>
          </a:xfrm>
          <a:custGeom>
            <a:rect b="b" l="l" r="r" t="t"/>
            <a:pathLst>
              <a:path extrusionOk="0" h="12108" w="103275">
                <a:moveTo>
                  <a:pt x="103091" y="0"/>
                </a:moveTo>
                <a:cubicBezTo>
                  <a:pt x="96474" y="6398"/>
                  <a:pt x="86756" y="8556"/>
                  <a:pt x="77501" y="8556"/>
                </a:cubicBezTo>
                <a:cubicBezTo>
                  <a:pt x="77328" y="8556"/>
                  <a:pt x="77155" y="8555"/>
                  <a:pt x="76982" y="8554"/>
                </a:cubicBezTo>
                <a:cubicBezTo>
                  <a:pt x="67594" y="8493"/>
                  <a:pt x="58307" y="6538"/>
                  <a:pt x="48898" y="6212"/>
                </a:cubicBezTo>
                <a:cubicBezTo>
                  <a:pt x="47495" y="6164"/>
                  <a:pt x="46090" y="6153"/>
                  <a:pt x="44685" y="6153"/>
                </a:cubicBezTo>
                <a:cubicBezTo>
                  <a:pt x="43635" y="6153"/>
                  <a:pt x="42584" y="6159"/>
                  <a:pt x="41534" y="6159"/>
                </a:cubicBezTo>
                <a:cubicBezTo>
                  <a:pt x="38630" y="6159"/>
                  <a:pt x="35731" y="6115"/>
                  <a:pt x="32850" y="5784"/>
                </a:cubicBezTo>
                <a:cubicBezTo>
                  <a:pt x="27311" y="5132"/>
                  <a:pt x="21934" y="3442"/>
                  <a:pt x="16435" y="2485"/>
                </a:cubicBezTo>
                <a:cubicBezTo>
                  <a:pt x="14172" y="2099"/>
                  <a:pt x="11846" y="1848"/>
                  <a:pt x="9540" y="1848"/>
                </a:cubicBezTo>
                <a:cubicBezTo>
                  <a:pt x="6243" y="1848"/>
                  <a:pt x="2984" y="2361"/>
                  <a:pt x="0" y="3727"/>
                </a:cubicBezTo>
                <a:cubicBezTo>
                  <a:pt x="326" y="5173"/>
                  <a:pt x="591" y="6660"/>
                  <a:pt x="917" y="8106"/>
                </a:cubicBezTo>
                <a:cubicBezTo>
                  <a:pt x="3209" y="4916"/>
                  <a:pt x="7255" y="3644"/>
                  <a:pt x="11276" y="3644"/>
                </a:cubicBezTo>
                <a:cubicBezTo>
                  <a:pt x="12365" y="3644"/>
                  <a:pt x="13451" y="3737"/>
                  <a:pt x="14501" y="3910"/>
                </a:cubicBezTo>
                <a:cubicBezTo>
                  <a:pt x="19429" y="4725"/>
                  <a:pt x="24032" y="6904"/>
                  <a:pt x="28960" y="7821"/>
                </a:cubicBezTo>
                <a:cubicBezTo>
                  <a:pt x="31310" y="8254"/>
                  <a:pt x="33684" y="8388"/>
                  <a:pt x="36069" y="8388"/>
                </a:cubicBezTo>
                <a:cubicBezTo>
                  <a:pt x="39940" y="8388"/>
                  <a:pt x="43841" y="8035"/>
                  <a:pt x="47719" y="8035"/>
                </a:cubicBezTo>
                <a:cubicBezTo>
                  <a:pt x="48078" y="8035"/>
                  <a:pt x="48437" y="8038"/>
                  <a:pt x="48796" y="8045"/>
                </a:cubicBezTo>
                <a:cubicBezTo>
                  <a:pt x="58246" y="8228"/>
                  <a:pt x="67451" y="10937"/>
                  <a:pt x="76860" y="11812"/>
                </a:cubicBezTo>
                <a:cubicBezTo>
                  <a:pt x="78807" y="11998"/>
                  <a:pt x="80784" y="12107"/>
                  <a:pt x="82756" y="12107"/>
                </a:cubicBezTo>
                <a:cubicBezTo>
                  <a:pt x="90318" y="12107"/>
                  <a:pt x="97815" y="10497"/>
                  <a:pt x="103274" y="5377"/>
                </a:cubicBezTo>
                <a:cubicBezTo>
                  <a:pt x="103193" y="3585"/>
                  <a:pt x="103172" y="1792"/>
                  <a:pt x="103091" y="0"/>
                </a:cubicBezTo>
                <a:close/>
              </a:path>
            </a:pathLst>
          </a:custGeom>
          <a:solidFill>
            <a:srgbClr val="000000">
              <a:alpha val="6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28"/>
          <p:cNvSpPr/>
          <p:nvPr/>
        </p:nvSpPr>
        <p:spPr>
          <a:xfrm>
            <a:off x="8080412" y="1060789"/>
            <a:ext cx="1635934" cy="412339"/>
          </a:xfrm>
          <a:custGeom>
            <a:rect b="b" l="l" r="r" t="t"/>
            <a:pathLst>
              <a:path extrusionOk="0" h="9615" w="38147">
                <a:moveTo>
                  <a:pt x="19344" y="1"/>
                </a:moveTo>
                <a:cubicBezTo>
                  <a:pt x="18349" y="1"/>
                  <a:pt x="17388" y="683"/>
                  <a:pt x="16941" y="1596"/>
                </a:cubicBezTo>
                <a:cubicBezTo>
                  <a:pt x="16570" y="2361"/>
                  <a:pt x="16524" y="3334"/>
                  <a:pt x="16686" y="4238"/>
                </a:cubicBezTo>
                <a:cubicBezTo>
                  <a:pt x="16408" y="3635"/>
                  <a:pt x="15968" y="3149"/>
                  <a:pt x="15389" y="2871"/>
                </a:cubicBezTo>
                <a:cubicBezTo>
                  <a:pt x="15069" y="2723"/>
                  <a:pt x="14715" y="2651"/>
                  <a:pt x="14361" y="2651"/>
                </a:cubicBezTo>
                <a:cubicBezTo>
                  <a:pt x="13713" y="2651"/>
                  <a:pt x="13065" y="2893"/>
                  <a:pt x="12631" y="3357"/>
                </a:cubicBezTo>
                <a:cubicBezTo>
                  <a:pt x="12005" y="4029"/>
                  <a:pt x="11889" y="5142"/>
                  <a:pt x="12376" y="5930"/>
                </a:cubicBezTo>
                <a:cubicBezTo>
                  <a:pt x="12081" y="5568"/>
                  <a:pt x="11616" y="5439"/>
                  <a:pt x="11119" y="5439"/>
                </a:cubicBezTo>
                <a:cubicBezTo>
                  <a:pt x="10757" y="5439"/>
                  <a:pt x="10377" y="5508"/>
                  <a:pt x="10035" y="5605"/>
                </a:cubicBezTo>
                <a:cubicBezTo>
                  <a:pt x="9154" y="5837"/>
                  <a:pt x="8691" y="6764"/>
                  <a:pt x="8691" y="7691"/>
                </a:cubicBezTo>
                <a:cubicBezTo>
                  <a:pt x="7864" y="7378"/>
                  <a:pt x="6980" y="7231"/>
                  <a:pt x="6086" y="7231"/>
                </a:cubicBezTo>
                <a:cubicBezTo>
                  <a:pt x="3873" y="7231"/>
                  <a:pt x="1601" y="8129"/>
                  <a:pt x="0" y="9615"/>
                </a:cubicBezTo>
                <a:lnTo>
                  <a:pt x="38147" y="9615"/>
                </a:lnTo>
                <a:cubicBezTo>
                  <a:pt x="36988" y="8479"/>
                  <a:pt x="35829" y="7343"/>
                  <a:pt x="34485" y="6440"/>
                </a:cubicBezTo>
                <a:cubicBezTo>
                  <a:pt x="33118" y="5559"/>
                  <a:pt x="31565" y="4910"/>
                  <a:pt x="29943" y="4864"/>
                </a:cubicBezTo>
                <a:cubicBezTo>
                  <a:pt x="29895" y="4862"/>
                  <a:pt x="29847" y="4862"/>
                  <a:pt x="29798" y="4862"/>
                </a:cubicBezTo>
                <a:cubicBezTo>
                  <a:pt x="28217" y="4862"/>
                  <a:pt x="26530" y="5597"/>
                  <a:pt x="25562" y="6834"/>
                </a:cubicBezTo>
                <a:cubicBezTo>
                  <a:pt x="25586" y="6301"/>
                  <a:pt x="25632" y="5768"/>
                  <a:pt x="25539" y="5234"/>
                </a:cubicBezTo>
                <a:cubicBezTo>
                  <a:pt x="25447" y="4725"/>
                  <a:pt x="25168" y="4215"/>
                  <a:pt x="24728" y="3913"/>
                </a:cubicBezTo>
                <a:cubicBezTo>
                  <a:pt x="24476" y="3745"/>
                  <a:pt x="24176" y="3668"/>
                  <a:pt x="23872" y="3668"/>
                </a:cubicBezTo>
                <a:cubicBezTo>
                  <a:pt x="23505" y="3668"/>
                  <a:pt x="23132" y="3780"/>
                  <a:pt x="22828" y="3983"/>
                </a:cubicBezTo>
                <a:cubicBezTo>
                  <a:pt x="22272" y="4377"/>
                  <a:pt x="22086" y="4980"/>
                  <a:pt x="21947" y="5652"/>
                </a:cubicBezTo>
                <a:cubicBezTo>
                  <a:pt x="22063" y="4539"/>
                  <a:pt x="22202" y="3427"/>
                  <a:pt x="21924" y="2338"/>
                </a:cubicBezTo>
                <a:cubicBezTo>
                  <a:pt x="21646" y="1272"/>
                  <a:pt x="20858" y="252"/>
                  <a:pt x="19769" y="43"/>
                </a:cubicBezTo>
                <a:cubicBezTo>
                  <a:pt x="19627" y="14"/>
                  <a:pt x="19485" y="1"/>
                  <a:pt x="19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28"/>
          <p:cNvSpPr/>
          <p:nvPr/>
        </p:nvSpPr>
        <p:spPr>
          <a:xfrm>
            <a:off x="-528198" y="2426120"/>
            <a:ext cx="1241419" cy="448470"/>
          </a:xfrm>
          <a:custGeom>
            <a:rect b="b" l="l" r="r" t="t"/>
            <a:pathLst>
              <a:path extrusionOk="0" h="8846" w="24488">
                <a:moveTo>
                  <a:pt x="13788" y="1"/>
                </a:moveTo>
                <a:cubicBezTo>
                  <a:pt x="12910" y="1"/>
                  <a:pt x="12032" y="423"/>
                  <a:pt x="11480" y="1106"/>
                </a:cubicBezTo>
                <a:cubicBezTo>
                  <a:pt x="10894" y="1757"/>
                  <a:pt x="10569" y="2635"/>
                  <a:pt x="10504" y="3513"/>
                </a:cubicBezTo>
                <a:cubicBezTo>
                  <a:pt x="10341" y="2602"/>
                  <a:pt x="9528" y="1789"/>
                  <a:pt x="8650" y="1562"/>
                </a:cubicBezTo>
                <a:cubicBezTo>
                  <a:pt x="8454" y="1511"/>
                  <a:pt x="8253" y="1486"/>
                  <a:pt x="8053" y="1486"/>
                </a:cubicBezTo>
                <a:cubicBezTo>
                  <a:pt x="7356" y="1486"/>
                  <a:pt x="6666" y="1787"/>
                  <a:pt x="6211" y="2342"/>
                </a:cubicBezTo>
                <a:cubicBezTo>
                  <a:pt x="5594" y="3025"/>
                  <a:pt x="5463" y="4066"/>
                  <a:pt x="5854" y="4879"/>
                </a:cubicBezTo>
                <a:cubicBezTo>
                  <a:pt x="5694" y="4825"/>
                  <a:pt x="5530" y="4801"/>
                  <a:pt x="5368" y="4801"/>
                </a:cubicBezTo>
                <a:cubicBezTo>
                  <a:pt x="4837" y="4801"/>
                  <a:pt x="4316" y="5065"/>
                  <a:pt x="3968" y="5464"/>
                </a:cubicBezTo>
                <a:cubicBezTo>
                  <a:pt x="3480" y="5984"/>
                  <a:pt x="3350" y="6797"/>
                  <a:pt x="3642" y="7415"/>
                </a:cubicBezTo>
                <a:lnTo>
                  <a:pt x="0" y="8846"/>
                </a:lnTo>
                <a:lnTo>
                  <a:pt x="24487" y="8846"/>
                </a:lnTo>
                <a:lnTo>
                  <a:pt x="18049" y="7448"/>
                </a:lnTo>
                <a:cubicBezTo>
                  <a:pt x="18634" y="7025"/>
                  <a:pt x="18927" y="6342"/>
                  <a:pt x="18862" y="5627"/>
                </a:cubicBezTo>
                <a:cubicBezTo>
                  <a:pt x="18796" y="4911"/>
                  <a:pt x="18276" y="4228"/>
                  <a:pt x="17593" y="4033"/>
                </a:cubicBezTo>
                <a:cubicBezTo>
                  <a:pt x="17471" y="4005"/>
                  <a:pt x="17345" y="3992"/>
                  <a:pt x="17220" y="3992"/>
                </a:cubicBezTo>
                <a:cubicBezTo>
                  <a:pt x="16614" y="3992"/>
                  <a:pt x="16015" y="4307"/>
                  <a:pt x="15772" y="4846"/>
                </a:cubicBezTo>
                <a:cubicBezTo>
                  <a:pt x="15967" y="4261"/>
                  <a:pt x="16227" y="3708"/>
                  <a:pt x="16292" y="3090"/>
                </a:cubicBezTo>
                <a:cubicBezTo>
                  <a:pt x="16358" y="2440"/>
                  <a:pt x="16292" y="1789"/>
                  <a:pt x="16000" y="1236"/>
                </a:cubicBezTo>
                <a:cubicBezTo>
                  <a:pt x="15545" y="456"/>
                  <a:pt x="14666" y="1"/>
                  <a:pt x="13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6_2">
    <p:spTree>
      <p:nvGrpSpPr>
        <p:cNvPr id="334" name="Shape 334"/>
        <p:cNvGrpSpPr/>
        <p:nvPr/>
      </p:nvGrpSpPr>
      <p:grpSpPr>
        <a:xfrm>
          <a:off x="0" y="0"/>
          <a:ext cx="0" cy="0"/>
          <a:chOff x="0" y="0"/>
          <a:chExt cx="0" cy="0"/>
        </a:xfrm>
      </p:grpSpPr>
      <p:sp>
        <p:nvSpPr>
          <p:cNvPr id="335" name="Google Shape;335;p29"/>
          <p:cNvSpPr txBox="1"/>
          <p:nvPr>
            <p:ph type="title"/>
          </p:nvPr>
        </p:nvSpPr>
        <p:spPr>
          <a:xfrm>
            <a:off x="713225" y="539525"/>
            <a:ext cx="7717500" cy="4782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36" name="Google Shape;336;p29"/>
          <p:cNvSpPr txBox="1"/>
          <p:nvPr>
            <p:ph idx="1" type="subTitle"/>
          </p:nvPr>
        </p:nvSpPr>
        <p:spPr>
          <a:xfrm>
            <a:off x="713225" y="3572250"/>
            <a:ext cx="1770900" cy="73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37" name="Google Shape;337;p29"/>
          <p:cNvSpPr txBox="1"/>
          <p:nvPr>
            <p:ph idx="2" type="subTitle"/>
          </p:nvPr>
        </p:nvSpPr>
        <p:spPr>
          <a:xfrm>
            <a:off x="713225" y="2811475"/>
            <a:ext cx="1770900" cy="646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1pPr>
            <a:lvl2pPr lvl="1"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2pPr>
            <a:lvl3pPr lvl="2"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3pPr>
            <a:lvl4pPr lvl="3"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4pPr>
            <a:lvl5pPr lvl="4"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5pPr>
            <a:lvl6pPr lvl="5"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6pPr>
            <a:lvl7pPr lvl="6"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7pPr>
            <a:lvl8pPr lvl="7"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8pPr>
            <a:lvl9pPr lvl="8"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9pPr>
          </a:lstStyle>
          <a:p/>
        </p:txBody>
      </p:sp>
      <p:sp>
        <p:nvSpPr>
          <p:cNvPr id="338" name="Google Shape;338;p29"/>
          <p:cNvSpPr txBox="1"/>
          <p:nvPr>
            <p:ph idx="3" type="subTitle"/>
          </p:nvPr>
        </p:nvSpPr>
        <p:spPr>
          <a:xfrm>
            <a:off x="6659875" y="3572250"/>
            <a:ext cx="1770900" cy="73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39" name="Google Shape;339;p29"/>
          <p:cNvSpPr txBox="1"/>
          <p:nvPr>
            <p:ph idx="4" type="subTitle"/>
          </p:nvPr>
        </p:nvSpPr>
        <p:spPr>
          <a:xfrm>
            <a:off x="6659875" y="2811475"/>
            <a:ext cx="1770900" cy="646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1pPr>
            <a:lvl2pPr lvl="1"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2pPr>
            <a:lvl3pPr lvl="2"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3pPr>
            <a:lvl4pPr lvl="3"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4pPr>
            <a:lvl5pPr lvl="4"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5pPr>
            <a:lvl6pPr lvl="5"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6pPr>
            <a:lvl7pPr lvl="6"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7pPr>
            <a:lvl8pPr lvl="7"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8pPr>
            <a:lvl9pPr lvl="8"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9pPr>
          </a:lstStyle>
          <a:p/>
        </p:txBody>
      </p:sp>
      <p:sp>
        <p:nvSpPr>
          <p:cNvPr id="340" name="Google Shape;340;p29"/>
          <p:cNvSpPr txBox="1"/>
          <p:nvPr>
            <p:ph idx="5" type="subTitle"/>
          </p:nvPr>
        </p:nvSpPr>
        <p:spPr>
          <a:xfrm>
            <a:off x="4677658" y="3572250"/>
            <a:ext cx="1770900" cy="73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41" name="Google Shape;341;p29"/>
          <p:cNvSpPr txBox="1"/>
          <p:nvPr>
            <p:ph idx="6" type="subTitle"/>
          </p:nvPr>
        </p:nvSpPr>
        <p:spPr>
          <a:xfrm>
            <a:off x="4677658" y="2811475"/>
            <a:ext cx="1770900" cy="646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1pPr>
            <a:lvl2pPr lvl="1"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2pPr>
            <a:lvl3pPr lvl="2"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3pPr>
            <a:lvl4pPr lvl="3"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4pPr>
            <a:lvl5pPr lvl="4"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5pPr>
            <a:lvl6pPr lvl="5"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6pPr>
            <a:lvl7pPr lvl="6"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7pPr>
            <a:lvl8pPr lvl="7"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8pPr>
            <a:lvl9pPr lvl="8"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9pPr>
          </a:lstStyle>
          <a:p/>
        </p:txBody>
      </p:sp>
      <p:sp>
        <p:nvSpPr>
          <p:cNvPr id="342" name="Google Shape;342;p29"/>
          <p:cNvSpPr txBox="1"/>
          <p:nvPr>
            <p:ph idx="7" type="subTitle"/>
          </p:nvPr>
        </p:nvSpPr>
        <p:spPr>
          <a:xfrm>
            <a:off x="2695442" y="3572250"/>
            <a:ext cx="1770900" cy="73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43" name="Google Shape;343;p29"/>
          <p:cNvSpPr txBox="1"/>
          <p:nvPr>
            <p:ph idx="8" type="subTitle"/>
          </p:nvPr>
        </p:nvSpPr>
        <p:spPr>
          <a:xfrm>
            <a:off x="2695442" y="2811475"/>
            <a:ext cx="1770900" cy="646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1pPr>
            <a:lvl2pPr lvl="1"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2pPr>
            <a:lvl3pPr lvl="2"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3pPr>
            <a:lvl4pPr lvl="3"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4pPr>
            <a:lvl5pPr lvl="4"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5pPr>
            <a:lvl6pPr lvl="5"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6pPr>
            <a:lvl7pPr lvl="6"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7pPr>
            <a:lvl8pPr lvl="7"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8pPr>
            <a:lvl9pPr lvl="8"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9pPr>
          </a:lstStyle>
          <a:p/>
        </p:txBody>
      </p:sp>
      <p:sp>
        <p:nvSpPr>
          <p:cNvPr id="344" name="Google Shape;344;p29"/>
          <p:cNvSpPr/>
          <p:nvPr/>
        </p:nvSpPr>
        <p:spPr>
          <a:xfrm flipH="1" rot="60018">
            <a:off x="-124994" y="756277"/>
            <a:ext cx="9539158" cy="580576"/>
          </a:xfrm>
          <a:custGeom>
            <a:rect b="b" l="l" r="r" t="t"/>
            <a:pathLst>
              <a:path extrusionOk="0" h="12108" w="103275">
                <a:moveTo>
                  <a:pt x="103091" y="0"/>
                </a:moveTo>
                <a:cubicBezTo>
                  <a:pt x="96474" y="6398"/>
                  <a:pt x="86756" y="8556"/>
                  <a:pt x="77501" y="8556"/>
                </a:cubicBezTo>
                <a:cubicBezTo>
                  <a:pt x="77328" y="8556"/>
                  <a:pt x="77155" y="8555"/>
                  <a:pt x="76982" y="8554"/>
                </a:cubicBezTo>
                <a:cubicBezTo>
                  <a:pt x="67594" y="8493"/>
                  <a:pt x="58307" y="6538"/>
                  <a:pt x="48898" y="6212"/>
                </a:cubicBezTo>
                <a:cubicBezTo>
                  <a:pt x="47495" y="6164"/>
                  <a:pt x="46090" y="6153"/>
                  <a:pt x="44685" y="6153"/>
                </a:cubicBezTo>
                <a:cubicBezTo>
                  <a:pt x="43635" y="6153"/>
                  <a:pt x="42584" y="6159"/>
                  <a:pt x="41534" y="6159"/>
                </a:cubicBezTo>
                <a:cubicBezTo>
                  <a:pt x="38630" y="6159"/>
                  <a:pt x="35731" y="6115"/>
                  <a:pt x="32850" y="5784"/>
                </a:cubicBezTo>
                <a:cubicBezTo>
                  <a:pt x="27311" y="5132"/>
                  <a:pt x="21934" y="3442"/>
                  <a:pt x="16435" y="2485"/>
                </a:cubicBezTo>
                <a:cubicBezTo>
                  <a:pt x="14172" y="2099"/>
                  <a:pt x="11846" y="1848"/>
                  <a:pt x="9540" y="1848"/>
                </a:cubicBezTo>
                <a:cubicBezTo>
                  <a:pt x="6243" y="1848"/>
                  <a:pt x="2984" y="2361"/>
                  <a:pt x="0" y="3727"/>
                </a:cubicBezTo>
                <a:cubicBezTo>
                  <a:pt x="326" y="5173"/>
                  <a:pt x="591" y="6660"/>
                  <a:pt x="917" y="8106"/>
                </a:cubicBezTo>
                <a:cubicBezTo>
                  <a:pt x="3209" y="4916"/>
                  <a:pt x="7255" y="3644"/>
                  <a:pt x="11276" y="3644"/>
                </a:cubicBezTo>
                <a:cubicBezTo>
                  <a:pt x="12365" y="3644"/>
                  <a:pt x="13451" y="3737"/>
                  <a:pt x="14501" y="3910"/>
                </a:cubicBezTo>
                <a:cubicBezTo>
                  <a:pt x="19429" y="4725"/>
                  <a:pt x="24032" y="6904"/>
                  <a:pt x="28960" y="7821"/>
                </a:cubicBezTo>
                <a:cubicBezTo>
                  <a:pt x="31310" y="8254"/>
                  <a:pt x="33684" y="8388"/>
                  <a:pt x="36069" y="8388"/>
                </a:cubicBezTo>
                <a:cubicBezTo>
                  <a:pt x="39940" y="8388"/>
                  <a:pt x="43841" y="8035"/>
                  <a:pt x="47719" y="8035"/>
                </a:cubicBezTo>
                <a:cubicBezTo>
                  <a:pt x="48078" y="8035"/>
                  <a:pt x="48437" y="8038"/>
                  <a:pt x="48796" y="8045"/>
                </a:cubicBezTo>
                <a:cubicBezTo>
                  <a:pt x="58246" y="8228"/>
                  <a:pt x="67451" y="10937"/>
                  <a:pt x="76860" y="11812"/>
                </a:cubicBezTo>
                <a:cubicBezTo>
                  <a:pt x="78807" y="11998"/>
                  <a:pt x="80784" y="12107"/>
                  <a:pt x="82756" y="12107"/>
                </a:cubicBezTo>
                <a:cubicBezTo>
                  <a:pt x="90318" y="12107"/>
                  <a:pt x="97815" y="10497"/>
                  <a:pt x="103274" y="5377"/>
                </a:cubicBezTo>
                <a:cubicBezTo>
                  <a:pt x="103193" y="3585"/>
                  <a:pt x="103172" y="1792"/>
                  <a:pt x="103091" y="0"/>
                </a:cubicBezTo>
                <a:close/>
              </a:path>
            </a:pathLst>
          </a:custGeom>
          <a:solidFill>
            <a:srgbClr val="000000">
              <a:alpha val="6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29"/>
          <p:cNvSpPr/>
          <p:nvPr/>
        </p:nvSpPr>
        <p:spPr>
          <a:xfrm flipH="1">
            <a:off x="-400413" y="1531978"/>
            <a:ext cx="1091120" cy="467106"/>
          </a:xfrm>
          <a:custGeom>
            <a:rect b="b" l="l" r="r" t="t"/>
            <a:pathLst>
              <a:path extrusionOk="0" h="9690" w="22635">
                <a:moveTo>
                  <a:pt x="8401" y="0"/>
                </a:moveTo>
                <a:cubicBezTo>
                  <a:pt x="7251" y="0"/>
                  <a:pt x="6096" y="503"/>
                  <a:pt x="5366" y="1397"/>
                </a:cubicBezTo>
                <a:cubicBezTo>
                  <a:pt x="4358" y="2600"/>
                  <a:pt x="4228" y="4487"/>
                  <a:pt x="5074" y="5852"/>
                </a:cubicBezTo>
                <a:cubicBezTo>
                  <a:pt x="4841" y="5745"/>
                  <a:pt x="4598" y="5697"/>
                  <a:pt x="4351" y="5697"/>
                </a:cubicBezTo>
                <a:cubicBezTo>
                  <a:pt x="4150" y="5697"/>
                  <a:pt x="3945" y="5729"/>
                  <a:pt x="3740" y="5787"/>
                </a:cubicBezTo>
                <a:cubicBezTo>
                  <a:pt x="3285" y="5885"/>
                  <a:pt x="2895" y="6210"/>
                  <a:pt x="2732" y="6665"/>
                </a:cubicBezTo>
                <a:cubicBezTo>
                  <a:pt x="2602" y="7088"/>
                  <a:pt x="2700" y="7608"/>
                  <a:pt x="3025" y="7934"/>
                </a:cubicBezTo>
                <a:cubicBezTo>
                  <a:pt x="1952" y="8096"/>
                  <a:pt x="651" y="8812"/>
                  <a:pt x="1" y="9690"/>
                </a:cubicBezTo>
                <a:lnTo>
                  <a:pt x="22634" y="9690"/>
                </a:lnTo>
                <a:cubicBezTo>
                  <a:pt x="21236" y="9202"/>
                  <a:pt x="19870" y="8584"/>
                  <a:pt x="18472" y="8096"/>
                </a:cubicBezTo>
                <a:cubicBezTo>
                  <a:pt x="19025" y="7738"/>
                  <a:pt x="19155" y="6926"/>
                  <a:pt x="18862" y="6373"/>
                </a:cubicBezTo>
                <a:cubicBezTo>
                  <a:pt x="18553" y="5848"/>
                  <a:pt x="17951" y="5557"/>
                  <a:pt x="17362" y="5557"/>
                </a:cubicBezTo>
                <a:cubicBezTo>
                  <a:pt x="17331" y="5557"/>
                  <a:pt x="17300" y="5558"/>
                  <a:pt x="17268" y="5560"/>
                </a:cubicBezTo>
                <a:cubicBezTo>
                  <a:pt x="16618" y="5592"/>
                  <a:pt x="16033" y="5917"/>
                  <a:pt x="15577" y="6373"/>
                </a:cubicBezTo>
                <a:cubicBezTo>
                  <a:pt x="15903" y="5657"/>
                  <a:pt x="16163" y="5039"/>
                  <a:pt x="16130" y="4259"/>
                </a:cubicBezTo>
                <a:cubicBezTo>
                  <a:pt x="16098" y="3478"/>
                  <a:pt x="15610" y="2665"/>
                  <a:pt x="14862" y="2503"/>
                </a:cubicBezTo>
                <a:cubicBezTo>
                  <a:pt x="14756" y="2475"/>
                  <a:pt x="14648" y="2462"/>
                  <a:pt x="14538" y="2462"/>
                </a:cubicBezTo>
                <a:cubicBezTo>
                  <a:pt x="14141" y="2462"/>
                  <a:pt x="13730" y="2631"/>
                  <a:pt x="13399" y="2861"/>
                </a:cubicBezTo>
                <a:cubicBezTo>
                  <a:pt x="12976" y="3186"/>
                  <a:pt x="12651" y="3609"/>
                  <a:pt x="12358" y="4031"/>
                </a:cubicBezTo>
                <a:cubicBezTo>
                  <a:pt x="12391" y="2438"/>
                  <a:pt x="11187" y="779"/>
                  <a:pt x="9691" y="226"/>
                </a:cubicBezTo>
                <a:cubicBezTo>
                  <a:pt x="9278" y="74"/>
                  <a:pt x="8840" y="0"/>
                  <a:pt x="8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29"/>
          <p:cNvSpPr/>
          <p:nvPr/>
        </p:nvSpPr>
        <p:spPr>
          <a:xfrm flipH="1">
            <a:off x="8011146" y="639619"/>
            <a:ext cx="2265705" cy="549545"/>
          </a:xfrm>
          <a:custGeom>
            <a:rect b="b" l="l" r="r" t="t"/>
            <a:pathLst>
              <a:path extrusionOk="0" h="4061" w="16743">
                <a:moveTo>
                  <a:pt x="9621" y="1"/>
                </a:moveTo>
                <a:cubicBezTo>
                  <a:pt x="9396" y="1"/>
                  <a:pt x="9172" y="51"/>
                  <a:pt x="8975" y="159"/>
                </a:cubicBezTo>
                <a:cubicBezTo>
                  <a:pt x="8436" y="456"/>
                  <a:pt x="8222" y="1190"/>
                  <a:pt x="8418" y="1766"/>
                </a:cubicBezTo>
                <a:cubicBezTo>
                  <a:pt x="8185" y="1311"/>
                  <a:pt x="7907" y="846"/>
                  <a:pt x="7461" y="586"/>
                </a:cubicBezTo>
                <a:cubicBezTo>
                  <a:pt x="7272" y="476"/>
                  <a:pt x="7047" y="418"/>
                  <a:pt x="6828" y="418"/>
                </a:cubicBezTo>
                <a:cubicBezTo>
                  <a:pt x="6528" y="418"/>
                  <a:pt x="6239" y="527"/>
                  <a:pt x="6067" y="763"/>
                </a:cubicBezTo>
                <a:cubicBezTo>
                  <a:pt x="5825" y="1097"/>
                  <a:pt x="5872" y="1571"/>
                  <a:pt x="6067" y="1924"/>
                </a:cubicBezTo>
                <a:cubicBezTo>
                  <a:pt x="6271" y="2286"/>
                  <a:pt x="6606" y="2546"/>
                  <a:pt x="6931" y="2797"/>
                </a:cubicBezTo>
                <a:cubicBezTo>
                  <a:pt x="6632" y="2778"/>
                  <a:pt x="6340" y="2768"/>
                  <a:pt x="6054" y="2768"/>
                </a:cubicBezTo>
                <a:cubicBezTo>
                  <a:pt x="3758" y="2768"/>
                  <a:pt x="1842" y="3367"/>
                  <a:pt x="0" y="4061"/>
                </a:cubicBezTo>
                <a:lnTo>
                  <a:pt x="16742" y="4061"/>
                </a:lnTo>
                <a:cubicBezTo>
                  <a:pt x="16343" y="3680"/>
                  <a:pt x="15934" y="3299"/>
                  <a:pt x="15451" y="3039"/>
                </a:cubicBezTo>
                <a:cubicBezTo>
                  <a:pt x="15099" y="2846"/>
                  <a:pt x="14695" y="2730"/>
                  <a:pt x="14296" y="2730"/>
                </a:cubicBezTo>
                <a:cubicBezTo>
                  <a:pt x="14137" y="2730"/>
                  <a:pt x="13979" y="2748"/>
                  <a:pt x="13825" y="2788"/>
                </a:cubicBezTo>
                <a:cubicBezTo>
                  <a:pt x="13778" y="2184"/>
                  <a:pt x="13305" y="1636"/>
                  <a:pt x="12710" y="1506"/>
                </a:cubicBezTo>
                <a:cubicBezTo>
                  <a:pt x="12583" y="1478"/>
                  <a:pt x="12452" y="1464"/>
                  <a:pt x="12322" y="1464"/>
                </a:cubicBezTo>
                <a:cubicBezTo>
                  <a:pt x="11842" y="1464"/>
                  <a:pt x="11372" y="1656"/>
                  <a:pt x="11131" y="2073"/>
                </a:cubicBezTo>
                <a:cubicBezTo>
                  <a:pt x="11288" y="1487"/>
                  <a:pt x="11112" y="818"/>
                  <a:pt x="10666" y="400"/>
                </a:cubicBezTo>
                <a:cubicBezTo>
                  <a:pt x="10386" y="144"/>
                  <a:pt x="10001" y="1"/>
                  <a:pt x="9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7" name="Google Shape;347;p29"/>
          <p:cNvGrpSpPr/>
          <p:nvPr/>
        </p:nvGrpSpPr>
        <p:grpSpPr>
          <a:xfrm>
            <a:off x="-175999" y="4016867"/>
            <a:ext cx="9319911" cy="1151957"/>
            <a:chOff x="-175999" y="4016867"/>
            <a:chExt cx="9319911" cy="1151957"/>
          </a:xfrm>
        </p:grpSpPr>
        <p:grpSp>
          <p:nvGrpSpPr>
            <p:cNvPr id="348" name="Google Shape;348;p29"/>
            <p:cNvGrpSpPr/>
            <p:nvPr/>
          </p:nvGrpSpPr>
          <p:grpSpPr>
            <a:xfrm>
              <a:off x="-48534" y="4849494"/>
              <a:ext cx="9192445" cy="294361"/>
              <a:chOff x="9147072" y="3746004"/>
              <a:chExt cx="4585218" cy="611087"/>
            </a:xfrm>
          </p:grpSpPr>
          <p:sp>
            <p:nvSpPr>
              <p:cNvPr id="349" name="Google Shape;349;p29"/>
              <p:cNvSpPr/>
              <p:nvPr/>
            </p:nvSpPr>
            <p:spPr>
              <a:xfrm>
                <a:off x="9147072" y="3746004"/>
                <a:ext cx="4585218" cy="611087"/>
              </a:xfrm>
              <a:custGeom>
                <a:rect b="b" l="l" r="r" t="t"/>
                <a:pathLst>
                  <a:path extrusionOk="0" h="54991" w="150372">
                    <a:moveTo>
                      <a:pt x="1" y="0"/>
                    </a:moveTo>
                    <a:lnTo>
                      <a:pt x="1" y="54991"/>
                    </a:lnTo>
                    <a:lnTo>
                      <a:pt x="150372" y="54991"/>
                    </a:lnTo>
                    <a:lnTo>
                      <a:pt x="15037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29"/>
              <p:cNvSpPr/>
              <p:nvPr/>
            </p:nvSpPr>
            <p:spPr>
              <a:xfrm>
                <a:off x="9147072" y="3746004"/>
                <a:ext cx="4585218" cy="335308"/>
              </a:xfrm>
              <a:custGeom>
                <a:rect b="b" l="l" r="r" t="t"/>
                <a:pathLst>
                  <a:path extrusionOk="0" h="54991" w="150372">
                    <a:moveTo>
                      <a:pt x="1" y="0"/>
                    </a:moveTo>
                    <a:lnTo>
                      <a:pt x="1" y="54991"/>
                    </a:lnTo>
                    <a:lnTo>
                      <a:pt x="150372" y="54991"/>
                    </a:lnTo>
                    <a:lnTo>
                      <a:pt x="150372" y="0"/>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 name="Google Shape;351;p29"/>
            <p:cNvGrpSpPr/>
            <p:nvPr/>
          </p:nvGrpSpPr>
          <p:grpSpPr>
            <a:xfrm>
              <a:off x="7819295" y="4331225"/>
              <a:ext cx="1302730" cy="811231"/>
              <a:chOff x="7819295" y="4331225"/>
              <a:chExt cx="1302730" cy="811231"/>
            </a:xfrm>
          </p:grpSpPr>
          <p:sp>
            <p:nvSpPr>
              <p:cNvPr id="352" name="Google Shape;352;p29"/>
              <p:cNvSpPr/>
              <p:nvPr/>
            </p:nvSpPr>
            <p:spPr>
              <a:xfrm flipH="1">
                <a:off x="7819295" y="4331225"/>
                <a:ext cx="1302730" cy="811226"/>
              </a:xfrm>
              <a:custGeom>
                <a:rect b="b" l="l" r="r" t="t"/>
                <a:pathLst>
                  <a:path extrusionOk="0" h="9119" w="14644">
                    <a:moveTo>
                      <a:pt x="7694" y="1"/>
                    </a:moveTo>
                    <a:cubicBezTo>
                      <a:pt x="7621" y="1"/>
                      <a:pt x="7548" y="6"/>
                      <a:pt x="7475" y="15"/>
                    </a:cubicBezTo>
                    <a:cubicBezTo>
                      <a:pt x="6395" y="158"/>
                      <a:pt x="5703" y="1319"/>
                      <a:pt x="5703" y="2398"/>
                    </a:cubicBezTo>
                    <a:cubicBezTo>
                      <a:pt x="5703" y="3274"/>
                      <a:pt x="5968" y="4048"/>
                      <a:pt x="6334" y="4842"/>
                    </a:cubicBezTo>
                    <a:cubicBezTo>
                      <a:pt x="6125" y="4619"/>
                      <a:pt x="5831" y="4492"/>
                      <a:pt x="5542" y="4492"/>
                    </a:cubicBezTo>
                    <a:cubicBezTo>
                      <a:pt x="5408" y="4492"/>
                      <a:pt x="5275" y="4519"/>
                      <a:pt x="5153" y="4577"/>
                    </a:cubicBezTo>
                    <a:cubicBezTo>
                      <a:pt x="4762" y="5022"/>
                      <a:pt x="4572" y="5544"/>
                      <a:pt x="4693" y="6090"/>
                    </a:cubicBezTo>
                    <a:lnTo>
                      <a:pt x="4693" y="6090"/>
                    </a:lnTo>
                    <a:cubicBezTo>
                      <a:pt x="4412" y="5270"/>
                      <a:pt x="3834" y="4545"/>
                      <a:pt x="3035" y="4211"/>
                    </a:cubicBezTo>
                    <a:cubicBezTo>
                      <a:pt x="2758" y="4092"/>
                      <a:pt x="2454" y="4033"/>
                      <a:pt x="2150" y="4033"/>
                    </a:cubicBezTo>
                    <a:cubicBezTo>
                      <a:pt x="1513" y="4033"/>
                      <a:pt x="875" y="4291"/>
                      <a:pt x="489" y="4801"/>
                    </a:cubicBezTo>
                    <a:cubicBezTo>
                      <a:pt x="0" y="5453"/>
                      <a:pt x="0" y="6370"/>
                      <a:pt x="245" y="7164"/>
                    </a:cubicBezTo>
                    <a:cubicBezTo>
                      <a:pt x="469" y="7897"/>
                      <a:pt x="876" y="8569"/>
                      <a:pt x="1446" y="9119"/>
                    </a:cubicBezTo>
                    <a:lnTo>
                      <a:pt x="13951" y="9119"/>
                    </a:lnTo>
                    <a:cubicBezTo>
                      <a:pt x="14277" y="8426"/>
                      <a:pt x="14480" y="7693"/>
                      <a:pt x="14562" y="6940"/>
                    </a:cubicBezTo>
                    <a:cubicBezTo>
                      <a:pt x="14643" y="6308"/>
                      <a:pt x="14623" y="5616"/>
                      <a:pt x="14338" y="5046"/>
                    </a:cubicBezTo>
                    <a:cubicBezTo>
                      <a:pt x="14073" y="4455"/>
                      <a:pt x="13503" y="3987"/>
                      <a:pt x="12851" y="3966"/>
                    </a:cubicBezTo>
                    <a:cubicBezTo>
                      <a:pt x="12362" y="3966"/>
                      <a:pt x="11894" y="4272"/>
                      <a:pt x="11731" y="4720"/>
                    </a:cubicBezTo>
                    <a:cubicBezTo>
                      <a:pt x="11690" y="4211"/>
                      <a:pt x="11283" y="3722"/>
                      <a:pt x="10774" y="3661"/>
                    </a:cubicBezTo>
                    <a:cubicBezTo>
                      <a:pt x="10746" y="3658"/>
                      <a:pt x="10718" y="3657"/>
                      <a:pt x="10691" y="3657"/>
                    </a:cubicBezTo>
                    <a:cubicBezTo>
                      <a:pt x="10317" y="3657"/>
                      <a:pt x="9987" y="3909"/>
                      <a:pt x="9817" y="4231"/>
                    </a:cubicBezTo>
                    <a:cubicBezTo>
                      <a:pt x="9939" y="3417"/>
                      <a:pt x="10020" y="2602"/>
                      <a:pt x="9776" y="1808"/>
                    </a:cubicBezTo>
                    <a:cubicBezTo>
                      <a:pt x="9511" y="860"/>
                      <a:pt x="8663" y="1"/>
                      <a:pt x="76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29"/>
              <p:cNvSpPr/>
              <p:nvPr/>
            </p:nvSpPr>
            <p:spPr>
              <a:xfrm flipH="1">
                <a:off x="7922578" y="4546958"/>
                <a:ext cx="1011030" cy="595498"/>
              </a:xfrm>
              <a:custGeom>
                <a:rect b="b" l="l" r="r" t="t"/>
                <a:pathLst>
                  <a:path extrusionOk="0" h="6694" w="11365">
                    <a:moveTo>
                      <a:pt x="5988" y="0"/>
                    </a:moveTo>
                    <a:cubicBezTo>
                      <a:pt x="5928" y="0"/>
                      <a:pt x="5866" y="5"/>
                      <a:pt x="5805" y="14"/>
                    </a:cubicBezTo>
                    <a:cubicBezTo>
                      <a:pt x="4970" y="116"/>
                      <a:pt x="4440" y="1012"/>
                      <a:pt x="4440" y="1847"/>
                    </a:cubicBezTo>
                    <a:cubicBezTo>
                      <a:pt x="4440" y="2539"/>
                      <a:pt x="4644" y="3130"/>
                      <a:pt x="4929" y="3741"/>
                    </a:cubicBezTo>
                    <a:cubicBezTo>
                      <a:pt x="4766" y="3578"/>
                      <a:pt x="4549" y="3478"/>
                      <a:pt x="4331" y="3478"/>
                    </a:cubicBezTo>
                    <a:cubicBezTo>
                      <a:pt x="4223" y="3478"/>
                      <a:pt x="4114" y="3503"/>
                      <a:pt x="4012" y="3558"/>
                    </a:cubicBezTo>
                    <a:cubicBezTo>
                      <a:pt x="3700" y="3907"/>
                      <a:pt x="3553" y="4323"/>
                      <a:pt x="3663" y="4760"/>
                    </a:cubicBezTo>
                    <a:lnTo>
                      <a:pt x="3663" y="4760"/>
                    </a:lnTo>
                    <a:cubicBezTo>
                      <a:pt x="3440" y="4104"/>
                      <a:pt x="2990" y="3518"/>
                      <a:pt x="2363" y="3252"/>
                    </a:cubicBezTo>
                    <a:cubicBezTo>
                      <a:pt x="2147" y="3161"/>
                      <a:pt x="1913" y="3115"/>
                      <a:pt x="1680" y="3115"/>
                    </a:cubicBezTo>
                    <a:cubicBezTo>
                      <a:pt x="1184" y="3115"/>
                      <a:pt x="692" y="3319"/>
                      <a:pt x="387" y="3720"/>
                    </a:cubicBezTo>
                    <a:cubicBezTo>
                      <a:pt x="0" y="4230"/>
                      <a:pt x="21" y="4942"/>
                      <a:pt x="204" y="5553"/>
                    </a:cubicBezTo>
                    <a:cubicBezTo>
                      <a:pt x="326" y="5961"/>
                      <a:pt x="530" y="6348"/>
                      <a:pt x="795" y="6694"/>
                    </a:cubicBezTo>
                    <a:lnTo>
                      <a:pt x="10977" y="6694"/>
                    </a:lnTo>
                    <a:cubicBezTo>
                      <a:pt x="11140" y="6266"/>
                      <a:pt x="11242" y="5818"/>
                      <a:pt x="11303" y="5370"/>
                    </a:cubicBezTo>
                    <a:cubicBezTo>
                      <a:pt x="11364" y="4881"/>
                      <a:pt x="11344" y="4352"/>
                      <a:pt x="11140" y="3904"/>
                    </a:cubicBezTo>
                    <a:cubicBezTo>
                      <a:pt x="10916" y="3456"/>
                      <a:pt x="10468" y="3069"/>
                      <a:pt x="9980" y="3069"/>
                    </a:cubicBezTo>
                    <a:cubicBezTo>
                      <a:pt x="9593" y="3069"/>
                      <a:pt x="9226" y="3313"/>
                      <a:pt x="9104" y="3659"/>
                    </a:cubicBezTo>
                    <a:cubicBezTo>
                      <a:pt x="9063" y="3272"/>
                      <a:pt x="8758" y="2886"/>
                      <a:pt x="8371" y="2845"/>
                    </a:cubicBezTo>
                    <a:cubicBezTo>
                      <a:pt x="8343" y="2841"/>
                      <a:pt x="8315" y="2840"/>
                      <a:pt x="8287" y="2840"/>
                    </a:cubicBezTo>
                    <a:cubicBezTo>
                      <a:pt x="7997" y="2840"/>
                      <a:pt x="7747" y="3031"/>
                      <a:pt x="7617" y="3272"/>
                    </a:cubicBezTo>
                    <a:cubicBezTo>
                      <a:pt x="7719" y="2641"/>
                      <a:pt x="7780" y="2010"/>
                      <a:pt x="7597" y="1399"/>
                    </a:cubicBezTo>
                    <a:cubicBezTo>
                      <a:pt x="7390" y="665"/>
                      <a:pt x="6730" y="0"/>
                      <a:pt x="5988"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 name="Google Shape;354;p29"/>
            <p:cNvGrpSpPr/>
            <p:nvPr/>
          </p:nvGrpSpPr>
          <p:grpSpPr>
            <a:xfrm>
              <a:off x="-175999" y="4016867"/>
              <a:ext cx="1241437" cy="1151957"/>
              <a:chOff x="-7192432" y="3780040"/>
              <a:chExt cx="818566" cy="759565"/>
            </a:xfrm>
          </p:grpSpPr>
          <p:sp>
            <p:nvSpPr>
              <p:cNvPr id="355" name="Google Shape;355;p29"/>
              <p:cNvSpPr/>
              <p:nvPr/>
            </p:nvSpPr>
            <p:spPr>
              <a:xfrm flipH="1">
                <a:off x="-7192432" y="3780040"/>
                <a:ext cx="818566" cy="759565"/>
              </a:xfrm>
              <a:custGeom>
                <a:rect b="b" l="l" r="r" t="t"/>
                <a:pathLst>
                  <a:path extrusionOk="0" h="5613" w="6049">
                    <a:moveTo>
                      <a:pt x="4461" y="1"/>
                    </a:moveTo>
                    <a:cubicBezTo>
                      <a:pt x="4217" y="1"/>
                      <a:pt x="3970" y="58"/>
                      <a:pt x="3754" y="168"/>
                    </a:cubicBezTo>
                    <a:cubicBezTo>
                      <a:pt x="3243" y="428"/>
                      <a:pt x="2890" y="948"/>
                      <a:pt x="2778" y="1515"/>
                    </a:cubicBezTo>
                    <a:cubicBezTo>
                      <a:pt x="2685" y="1933"/>
                      <a:pt x="2741" y="2398"/>
                      <a:pt x="2862" y="2816"/>
                    </a:cubicBezTo>
                    <a:cubicBezTo>
                      <a:pt x="2797" y="2704"/>
                      <a:pt x="2704" y="2621"/>
                      <a:pt x="2574" y="2574"/>
                    </a:cubicBezTo>
                    <a:cubicBezTo>
                      <a:pt x="2535" y="2562"/>
                      <a:pt x="2495" y="2557"/>
                      <a:pt x="2456" y="2557"/>
                    </a:cubicBezTo>
                    <a:cubicBezTo>
                      <a:pt x="2216" y="2557"/>
                      <a:pt x="1986" y="2762"/>
                      <a:pt x="1914" y="3002"/>
                    </a:cubicBezTo>
                    <a:cubicBezTo>
                      <a:pt x="1840" y="3271"/>
                      <a:pt x="1923" y="3540"/>
                      <a:pt x="2035" y="3801"/>
                    </a:cubicBezTo>
                    <a:cubicBezTo>
                      <a:pt x="1952" y="3634"/>
                      <a:pt x="1763" y="3523"/>
                      <a:pt x="1575" y="3523"/>
                    </a:cubicBezTo>
                    <a:cubicBezTo>
                      <a:pt x="1533" y="3523"/>
                      <a:pt x="1491" y="3529"/>
                      <a:pt x="1450" y="3540"/>
                    </a:cubicBezTo>
                    <a:cubicBezTo>
                      <a:pt x="1254" y="3596"/>
                      <a:pt x="1106" y="3745"/>
                      <a:pt x="1097" y="3931"/>
                    </a:cubicBezTo>
                    <a:cubicBezTo>
                      <a:pt x="1059" y="3754"/>
                      <a:pt x="920" y="3596"/>
                      <a:pt x="734" y="3550"/>
                    </a:cubicBezTo>
                    <a:cubicBezTo>
                      <a:pt x="695" y="3540"/>
                      <a:pt x="654" y="3535"/>
                      <a:pt x="614" y="3535"/>
                    </a:cubicBezTo>
                    <a:cubicBezTo>
                      <a:pt x="435" y="3535"/>
                      <a:pt x="255" y="3631"/>
                      <a:pt x="149" y="3782"/>
                    </a:cubicBezTo>
                    <a:cubicBezTo>
                      <a:pt x="19" y="3968"/>
                      <a:pt x="0" y="4219"/>
                      <a:pt x="93" y="4423"/>
                    </a:cubicBezTo>
                    <a:cubicBezTo>
                      <a:pt x="186" y="4618"/>
                      <a:pt x="372" y="4767"/>
                      <a:pt x="586" y="4823"/>
                    </a:cubicBezTo>
                    <a:lnTo>
                      <a:pt x="1162" y="5612"/>
                    </a:lnTo>
                    <a:lnTo>
                      <a:pt x="5129" y="5612"/>
                    </a:lnTo>
                    <a:cubicBezTo>
                      <a:pt x="5751" y="4497"/>
                      <a:pt x="6049" y="3197"/>
                      <a:pt x="5974" y="1915"/>
                    </a:cubicBezTo>
                    <a:cubicBezTo>
                      <a:pt x="5946" y="1329"/>
                      <a:pt x="5816" y="707"/>
                      <a:pt x="5370" y="326"/>
                    </a:cubicBezTo>
                    <a:cubicBezTo>
                      <a:pt x="5124" y="106"/>
                      <a:pt x="4794" y="1"/>
                      <a:pt x="44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29"/>
              <p:cNvSpPr/>
              <p:nvPr/>
            </p:nvSpPr>
            <p:spPr>
              <a:xfrm flipH="1">
                <a:off x="-7192432" y="3780040"/>
                <a:ext cx="818566" cy="759565"/>
              </a:xfrm>
              <a:custGeom>
                <a:rect b="b" l="l" r="r" t="t"/>
                <a:pathLst>
                  <a:path extrusionOk="0" h="5613" w="6049">
                    <a:moveTo>
                      <a:pt x="4461" y="1"/>
                    </a:moveTo>
                    <a:cubicBezTo>
                      <a:pt x="4217" y="1"/>
                      <a:pt x="3970" y="58"/>
                      <a:pt x="3754" y="168"/>
                    </a:cubicBezTo>
                    <a:cubicBezTo>
                      <a:pt x="3243" y="428"/>
                      <a:pt x="2890" y="948"/>
                      <a:pt x="2778" y="1515"/>
                    </a:cubicBezTo>
                    <a:cubicBezTo>
                      <a:pt x="2685" y="1933"/>
                      <a:pt x="2741" y="2398"/>
                      <a:pt x="2862" y="2816"/>
                    </a:cubicBezTo>
                    <a:cubicBezTo>
                      <a:pt x="2797" y="2704"/>
                      <a:pt x="2704" y="2621"/>
                      <a:pt x="2574" y="2574"/>
                    </a:cubicBezTo>
                    <a:cubicBezTo>
                      <a:pt x="2535" y="2562"/>
                      <a:pt x="2495" y="2557"/>
                      <a:pt x="2456" y="2557"/>
                    </a:cubicBezTo>
                    <a:cubicBezTo>
                      <a:pt x="2216" y="2557"/>
                      <a:pt x="1986" y="2762"/>
                      <a:pt x="1914" y="3002"/>
                    </a:cubicBezTo>
                    <a:cubicBezTo>
                      <a:pt x="1840" y="3271"/>
                      <a:pt x="1923" y="3540"/>
                      <a:pt x="2035" y="3801"/>
                    </a:cubicBezTo>
                    <a:cubicBezTo>
                      <a:pt x="1952" y="3634"/>
                      <a:pt x="1763" y="3523"/>
                      <a:pt x="1575" y="3523"/>
                    </a:cubicBezTo>
                    <a:cubicBezTo>
                      <a:pt x="1533" y="3523"/>
                      <a:pt x="1491" y="3529"/>
                      <a:pt x="1450" y="3540"/>
                    </a:cubicBezTo>
                    <a:cubicBezTo>
                      <a:pt x="1254" y="3596"/>
                      <a:pt x="1106" y="3745"/>
                      <a:pt x="1097" y="3931"/>
                    </a:cubicBezTo>
                    <a:cubicBezTo>
                      <a:pt x="1059" y="3754"/>
                      <a:pt x="920" y="3596"/>
                      <a:pt x="734" y="3550"/>
                    </a:cubicBezTo>
                    <a:cubicBezTo>
                      <a:pt x="695" y="3540"/>
                      <a:pt x="654" y="3535"/>
                      <a:pt x="614" y="3535"/>
                    </a:cubicBezTo>
                    <a:cubicBezTo>
                      <a:pt x="435" y="3535"/>
                      <a:pt x="255" y="3631"/>
                      <a:pt x="149" y="3782"/>
                    </a:cubicBezTo>
                    <a:cubicBezTo>
                      <a:pt x="19" y="3968"/>
                      <a:pt x="0" y="4219"/>
                      <a:pt x="93" y="4423"/>
                    </a:cubicBezTo>
                    <a:cubicBezTo>
                      <a:pt x="186" y="4618"/>
                      <a:pt x="372" y="4767"/>
                      <a:pt x="586" y="4823"/>
                    </a:cubicBezTo>
                    <a:lnTo>
                      <a:pt x="1162" y="5612"/>
                    </a:lnTo>
                    <a:lnTo>
                      <a:pt x="5129" y="5612"/>
                    </a:lnTo>
                    <a:cubicBezTo>
                      <a:pt x="5751" y="4497"/>
                      <a:pt x="6049" y="3197"/>
                      <a:pt x="5974" y="1915"/>
                    </a:cubicBezTo>
                    <a:cubicBezTo>
                      <a:pt x="5946" y="1329"/>
                      <a:pt x="5816" y="707"/>
                      <a:pt x="5370" y="326"/>
                    </a:cubicBezTo>
                    <a:cubicBezTo>
                      <a:pt x="5124" y="106"/>
                      <a:pt x="4794" y="1"/>
                      <a:pt x="4461"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29"/>
              <p:cNvSpPr/>
              <p:nvPr/>
            </p:nvSpPr>
            <p:spPr>
              <a:xfrm flipH="1">
                <a:off x="-7156030" y="3915635"/>
                <a:ext cx="647653" cy="601373"/>
              </a:xfrm>
              <a:custGeom>
                <a:rect b="b" l="l" r="r" t="t"/>
                <a:pathLst>
                  <a:path extrusionOk="0" h="4444" w="4786">
                    <a:moveTo>
                      <a:pt x="3530" y="0"/>
                    </a:moveTo>
                    <a:cubicBezTo>
                      <a:pt x="3337" y="0"/>
                      <a:pt x="3143" y="45"/>
                      <a:pt x="2973" y="132"/>
                    </a:cubicBezTo>
                    <a:cubicBezTo>
                      <a:pt x="2565" y="337"/>
                      <a:pt x="2286" y="755"/>
                      <a:pt x="2193" y="1201"/>
                    </a:cubicBezTo>
                    <a:cubicBezTo>
                      <a:pt x="2128" y="1526"/>
                      <a:pt x="2165" y="1897"/>
                      <a:pt x="2267" y="2232"/>
                    </a:cubicBezTo>
                    <a:cubicBezTo>
                      <a:pt x="2212" y="2139"/>
                      <a:pt x="2137" y="2074"/>
                      <a:pt x="2035" y="2037"/>
                    </a:cubicBezTo>
                    <a:cubicBezTo>
                      <a:pt x="2006" y="2028"/>
                      <a:pt x="1975" y="2024"/>
                      <a:pt x="1945" y="2024"/>
                    </a:cubicBezTo>
                    <a:cubicBezTo>
                      <a:pt x="1758" y="2024"/>
                      <a:pt x="1571" y="2187"/>
                      <a:pt x="1515" y="2371"/>
                    </a:cubicBezTo>
                    <a:cubicBezTo>
                      <a:pt x="1459" y="2585"/>
                      <a:pt x="1524" y="2808"/>
                      <a:pt x="1608" y="3003"/>
                    </a:cubicBezTo>
                    <a:cubicBezTo>
                      <a:pt x="1546" y="2873"/>
                      <a:pt x="1396" y="2787"/>
                      <a:pt x="1247" y="2787"/>
                    </a:cubicBezTo>
                    <a:cubicBezTo>
                      <a:pt x="1215" y="2787"/>
                      <a:pt x="1183" y="2791"/>
                      <a:pt x="1152" y="2799"/>
                    </a:cubicBezTo>
                    <a:cubicBezTo>
                      <a:pt x="994" y="2845"/>
                      <a:pt x="874" y="2966"/>
                      <a:pt x="864" y="3115"/>
                    </a:cubicBezTo>
                    <a:cubicBezTo>
                      <a:pt x="837" y="2966"/>
                      <a:pt x="725" y="2845"/>
                      <a:pt x="586" y="2808"/>
                    </a:cubicBezTo>
                    <a:cubicBezTo>
                      <a:pt x="555" y="2802"/>
                      <a:pt x="525" y="2798"/>
                      <a:pt x="494" y="2798"/>
                    </a:cubicBezTo>
                    <a:cubicBezTo>
                      <a:pt x="345" y="2798"/>
                      <a:pt x="197" y="2871"/>
                      <a:pt x="112" y="2994"/>
                    </a:cubicBezTo>
                    <a:cubicBezTo>
                      <a:pt x="19" y="3133"/>
                      <a:pt x="0" y="3337"/>
                      <a:pt x="75" y="3495"/>
                    </a:cubicBezTo>
                    <a:cubicBezTo>
                      <a:pt x="149" y="3653"/>
                      <a:pt x="298" y="3774"/>
                      <a:pt x="465" y="3811"/>
                    </a:cubicBezTo>
                    <a:lnTo>
                      <a:pt x="920" y="4443"/>
                    </a:lnTo>
                    <a:lnTo>
                      <a:pt x="4060" y="4443"/>
                    </a:lnTo>
                    <a:cubicBezTo>
                      <a:pt x="4553" y="3560"/>
                      <a:pt x="4785" y="2529"/>
                      <a:pt x="4729" y="1517"/>
                    </a:cubicBezTo>
                    <a:cubicBezTo>
                      <a:pt x="4702" y="1052"/>
                      <a:pt x="4599" y="560"/>
                      <a:pt x="4246" y="253"/>
                    </a:cubicBezTo>
                    <a:cubicBezTo>
                      <a:pt x="4049" y="82"/>
                      <a:pt x="3790" y="0"/>
                      <a:pt x="35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CUSTOM_6_1">
    <p:spTree>
      <p:nvGrpSpPr>
        <p:cNvPr id="358" name="Shape 358"/>
        <p:cNvGrpSpPr/>
        <p:nvPr/>
      </p:nvGrpSpPr>
      <p:grpSpPr>
        <a:xfrm>
          <a:off x="0" y="0"/>
          <a:ext cx="0" cy="0"/>
          <a:chOff x="0" y="0"/>
          <a:chExt cx="0" cy="0"/>
        </a:xfrm>
      </p:grpSpPr>
      <p:sp>
        <p:nvSpPr>
          <p:cNvPr id="359" name="Google Shape;359;p30"/>
          <p:cNvSpPr txBox="1"/>
          <p:nvPr>
            <p:ph type="title"/>
          </p:nvPr>
        </p:nvSpPr>
        <p:spPr>
          <a:xfrm>
            <a:off x="713225" y="539525"/>
            <a:ext cx="7717500" cy="4782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60" name="Google Shape;360;p30"/>
          <p:cNvSpPr txBox="1"/>
          <p:nvPr>
            <p:ph idx="1" type="subTitle"/>
          </p:nvPr>
        </p:nvSpPr>
        <p:spPr>
          <a:xfrm>
            <a:off x="713225" y="3435150"/>
            <a:ext cx="2282100" cy="73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61" name="Google Shape;361;p30"/>
          <p:cNvSpPr txBox="1"/>
          <p:nvPr>
            <p:ph idx="2" type="subTitle"/>
          </p:nvPr>
        </p:nvSpPr>
        <p:spPr>
          <a:xfrm>
            <a:off x="713225" y="3053875"/>
            <a:ext cx="2282100" cy="381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1pPr>
            <a:lvl2pPr lvl="1"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2pPr>
            <a:lvl3pPr lvl="2"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3pPr>
            <a:lvl4pPr lvl="3"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4pPr>
            <a:lvl5pPr lvl="4"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5pPr>
            <a:lvl6pPr lvl="5"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6pPr>
            <a:lvl7pPr lvl="6"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7pPr>
            <a:lvl8pPr lvl="7"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8pPr>
            <a:lvl9pPr lvl="8"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9pPr>
          </a:lstStyle>
          <a:p/>
        </p:txBody>
      </p:sp>
      <p:sp>
        <p:nvSpPr>
          <p:cNvPr id="362" name="Google Shape;362;p30"/>
          <p:cNvSpPr txBox="1"/>
          <p:nvPr>
            <p:ph idx="3" type="subTitle"/>
          </p:nvPr>
        </p:nvSpPr>
        <p:spPr>
          <a:xfrm>
            <a:off x="6148663" y="3435150"/>
            <a:ext cx="2282100" cy="73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63" name="Google Shape;363;p30"/>
          <p:cNvSpPr txBox="1"/>
          <p:nvPr>
            <p:ph idx="4" type="subTitle"/>
          </p:nvPr>
        </p:nvSpPr>
        <p:spPr>
          <a:xfrm>
            <a:off x="6148671" y="3053875"/>
            <a:ext cx="2282100" cy="381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1pPr>
            <a:lvl2pPr lvl="1"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2pPr>
            <a:lvl3pPr lvl="2"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3pPr>
            <a:lvl4pPr lvl="3"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4pPr>
            <a:lvl5pPr lvl="4"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5pPr>
            <a:lvl6pPr lvl="5"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6pPr>
            <a:lvl7pPr lvl="6"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7pPr>
            <a:lvl8pPr lvl="7"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8pPr>
            <a:lvl9pPr lvl="8"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9pPr>
          </a:lstStyle>
          <a:p/>
        </p:txBody>
      </p:sp>
      <p:sp>
        <p:nvSpPr>
          <p:cNvPr id="364" name="Google Shape;364;p30"/>
          <p:cNvSpPr txBox="1"/>
          <p:nvPr>
            <p:ph idx="5" type="subTitle"/>
          </p:nvPr>
        </p:nvSpPr>
        <p:spPr>
          <a:xfrm>
            <a:off x="3430944" y="3435150"/>
            <a:ext cx="2282100" cy="73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65" name="Google Shape;365;p30"/>
          <p:cNvSpPr txBox="1"/>
          <p:nvPr>
            <p:ph idx="6" type="subTitle"/>
          </p:nvPr>
        </p:nvSpPr>
        <p:spPr>
          <a:xfrm>
            <a:off x="3430948" y="3053875"/>
            <a:ext cx="2282100" cy="381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1pPr>
            <a:lvl2pPr lvl="1"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2pPr>
            <a:lvl3pPr lvl="2"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3pPr>
            <a:lvl4pPr lvl="3"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4pPr>
            <a:lvl5pPr lvl="4"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5pPr>
            <a:lvl6pPr lvl="5"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6pPr>
            <a:lvl7pPr lvl="6"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7pPr>
            <a:lvl8pPr lvl="7"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8pPr>
            <a:lvl9pPr lvl="8"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9pPr>
          </a:lstStyle>
          <a:p/>
        </p:txBody>
      </p:sp>
      <p:sp>
        <p:nvSpPr>
          <p:cNvPr id="366" name="Google Shape;366;p30"/>
          <p:cNvSpPr txBox="1"/>
          <p:nvPr>
            <p:ph idx="7" type="subTitle"/>
          </p:nvPr>
        </p:nvSpPr>
        <p:spPr>
          <a:xfrm>
            <a:off x="2072084" y="1897475"/>
            <a:ext cx="2282100" cy="73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67" name="Google Shape;367;p30"/>
          <p:cNvSpPr txBox="1"/>
          <p:nvPr>
            <p:ph idx="8" type="subTitle"/>
          </p:nvPr>
        </p:nvSpPr>
        <p:spPr>
          <a:xfrm>
            <a:off x="2072075" y="1516200"/>
            <a:ext cx="2282100" cy="381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1pPr>
            <a:lvl2pPr lvl="1"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2pPr>
            <a:lvl3pPr lvl="2"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3pPr>
            <a:lvl4pPr lvl="3"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4pPr>
            <a:lvl5pPr lvl="4"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5pPr>
            <a:lvl6pPr lvl="5"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6pPr>
            <a:lvl7pPr lvl="6"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7pPr>
            <a:lvl8pPr lvl="7"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8pPr>
            <a:lvl9pPr lvl="8"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9pPr>
          </a:lstStyle>
          <a:p/>
        </p:txBody>
      </p:sp>
      <p:sp>
        <p:nvSpPr>
          <p:cNvPr id="368" name="Google Shape;368;p30"/>
          <p:cNvSpPr txBox="1"/>
          <p:nvPr>
            <p:ph idx="9" type="subTitle"/>
          </p:nvPr>
        </p:nvSpPr>
        <p:spPr>
          <a:xfrm>
            <a:off x="4789803" y="1897475"/>
            <a:ext cx="2282100" cy="73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69" name="Google Shape;369;p30"/>
          <p:cNvSpPr txBox="1"/>
          <p:nvPr>
            <p:ph idx="13" type="subTitle"/>
          </p:nvPr>
        </p:nvSpPr>
        <p:spPr>
          <a:xfrm>
            <a:off x="4789797" y="1516200"/>
            <a:ext cx="2282100" cy="381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1pPr>
            <a:lvl2pPr lvl="1"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2pPr>
            <a:lvl3pPr lvl="2"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3pPr>
            <a:lvl4pPr lvl="3"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4pPr>
            <a:lvl5pPr lvl="4"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5pPr>
            <a:lvl6pPr lvl="5"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6pPr>
            <a:lvl7pPr lvl="6"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7pPr>
            <a:lvl8pPr lvl="7"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8pPr>
            <a:lvl9pPr lvl="8"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9pPr>
          </a:lstStyle>
          <a:p/>
        </p:txBody>
      </p:sp>
      <p:sp>
        <p:nvSpPr>
          <p:cNvPr id="370" name="Google Shape;370;p30"/>
          <p:cNvSpPr/>
          <p:nvPr/>
        </p:nvSpPr>
        <p:spPr>
          <a:xfrm>
            <a:off x="-292038" y="2386102"/>
            <a:ext cx="1635934" cy="412339"/>
          </a:xfrm>
          <a:custGeom>
            <a:rect b="b" l="l" r="r" t="t"/>
            <a:pathLst>
              <a:path extrusionOk="0" h="9615" w="38147">
                <a:moveTo>
                  <a:pt x="19344" y="1"/>
                </a:moveTo>
                <a:cubicBezTo>
                  <a:pt x="18349" y="1"/>
                  <a:pt x="17388" y="683"/>
                  <a:pt x="16941" y="1596"/>
                </a:cubicBezTo>
                <a:cubicBezTo>
                  <a:pt x="16570" y="2361"/>
                  <a:pt x="16524" y="3334"/>
                  <a:pt x="16686" y="4238"/>
                </a:cubicBezTo>
                <a:cubicBezTo>
                  <a:pt x="16408" y="3635"/>
                  <a:pt x="15968" y="3149"/>
                  <a:pt x="15389" y="2871"/>
                </a:cubicBezTo>
                <a:cubicBezTo>
                  <a:pt x="15069" y="2723"/>
                  <a:pt x="14715" y="2651"/>
                  <a:pt x="14361" y="2651"/>
                </a:cubicBezTo>
                <a:cubicBezTo>
                  <a:pt x="13713" y="2651"/>
                  <a:pt x="13065" y="2893"/>
                  <a:pt x="12631" y="3357"/>
                </a:cubicBezTo>
                <a:cubicBezTo>
                  <a:pt x="12005" y="4029"/>
                  <a:pt x="11889" y="5142"/>
                  <a:pt x="12376" y="5930"/>
                </a:cubicBezTo>
                <a:cubicBezTo>
                  <a:pt x="12081" y="5568"/>
                  <a:pt x="11616" y="5439"/>
                  <a:pt x="11119" y="5439"/>
                </a:cubicBezTo>
                <a:cubicBezTo>
                  <a:pt x="10757" y="5439"/>
                  <a:pt x="10377" y="5508"/>
                  <a:pt x="10035" y="5605"/>
                </a:cubicBezTo>
                <a:cubicBezTo>
                  <a:pt x="9154" y="5837"/>
                  <a:pt x="8691" y="6764"/>
                  <a:pt x="8691" y="7691"/>
                </a:cubicBezTo>
                <a:cubicBezTo>
                  <a:pt x="7864" y="7378"/>
                  <a:pt x="6980" y="7231"/>
                  <a:pt x="6086" y="7231"/>
                </a:cubicBezTo>
                <a:cubicBezTo>
                  <a:pt x="3873" y="7231"/>
                  <a:pt x="1601" y="8129"/>
                  <a:pt x="0" y="9615"/>
                </a:cubicBezTo>
                <a:lnTo>
                  <a:pt x="38147" y="9615"/>
                </a:lnTo>
                <a:cubicBezTo>
                  <a:pt x="36988" y="8479"/>
                  <a:pt x="35829" y="7343"/>
                  <a:pt x="34485" y="6440"/>
                </a:cubicBezTo>
                <a:cubicBezTo>
                  <a:pt x="33118" y="5559"/>
                  <a:pt x="31565" y="4910"/>
                  <a:pt x="29943" y="4864"/>
                </a:cubicBezTo>
                <a:cubicBezTo>
                  <a:pt x="29895" y="4862"/>
                  <a:pt x="29847" y="4862"/>
                  <a:pt x="29798" y="4862"/>
                </a:cubicBezTo>
                <a:cubicBezTo>
                  <a:pt x="28217" y="4862"/>
                  <a:pt x="26530" y="5597"/>
                  <a:pt x="25562" y="6834"/>
                </a:cubicBezTo>
                <a:cubicBezTo>
                  <a:pt x="25586" y="6301"/>
                  <a:pt x="25632" y="5768"/>
                  <a:pt x="25539" y="5234"/>
                </a:cubicBezTo>
                <a:cubicBezTo>
                  <a:pt x="25447" y="4725"/>
                  <a:pt x="25168" y="4215"/>
                  <a:pt x="24728" y="3913"/>
                </a:cubicBezTo>
                <a:cubicBezTo>
                  <a:pt x="24476" y="3745"/>
                  <a:pt x="24176" y="3668"/>
                  <a:pt x="23872" y="3668"/>
                </a:cubicBezTo>
                <a:cubicBezTo>
                  <a:pt x="23505" y="3668"/>
                  <a:pt x="23132" y="3780"/>
                  <a:pt x="22828" y="3983"/>
                </a:cubicBezTo>
                <a:cubicBezTo>
                  <a:pt x="22272" y="4377"/>
                  <a:pt x="22086" y="4980"/>
                  <a:pt x="21947" y="5652"/>
                </a:cubicBezTo>
                <a:cubicBezTo>
                  <a:pt x="22063" y="4539"/>
                  <a:pt x="22202" y="3427"/>
                  <a:pt x="21924" y="2338"/>
                </a:cubicBezTo>
                <a:cubicBezTo>
                  <a:pt x="21646" y="1272"/>
                  <a:pt x="20858" y="252"/>
                  <a:pt x="19769" y="43"/>
                </a:cubicBezTo>
                <a:cubicBezTo>
                  <a:pt x="19627" y="14"/>
                  <a:pt x="19485" y="1"/>
                  <a:pt x="19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30"/>
          <p:cNvSpPr/>
          <p:nvPr/>
        </p:nvSpPr>
        <p:spPr>
          <a:xfrm flipH="1">
            <a:off x="-79225" y="-82875"/>
            <a:ext cx="9453535" cy="575372"/>
          </a:xfrm>
          <a:custGeom>
            <a:rect b="b" l="l" r="r" t="t"/>
            <a:pathLst>
              <a:path extrusionOk="0" h="12108" w="103275">
                <a:moveTo>
                  <a:pt x="103091" y="0"/>
                </a:moveTo>
                <a:cubicBezTo>
                  <a:pt x="96474" y="6398"/>
                  <a:pt x="86756" y="8556"/>
                  <a:pt x="77501" y="8556"/>
                </a:cubicBezTo>
                <a:cubicBezTo>
                  <a:pt x="77328" y="8556"/>
                  <a:pt x="77155" y="8555"/>
                  <a:pt x="76982" y="8554"/>
                </a:cubicBezTo>
                <a:cubicBezTo>
                  <a:pt x="67594" y="8493"/>
                  <a:pt x="58307" y="6538"/>
                  <a:pt x="48898" y="6212"/>
                </a:cubicBezTo>
                <a:cubicBezTo>
                  <a:pt x="47495" y="6164"/>
                  <a:pt x="46090" y="6153"/>
                  <a:pt x="44685" y="6153"/>
                </a:cubicBezTo>
                <a:cubicBezTo>
                  <a:pt x="43635" y="6153"/>
                  <a:pt x="42584" y="6159"/>
                  <a:pt x="41534" y="6159"/>
                </a:cubicBezTo>
                <a:cubicBezTo>
                  <a:pt x="38630" y="6159"/>
                  <a:pt x="35731" y="6115"/>
                  <a:pt x="32850" y="5784"/>
                </a:cubicBezTo>
                <a:cubicBezTo>
                  <a:pt x="27311" y="5132"/>
                  <a:pt x="21934" y="3442"/>
                  <a:pt x="16435" y="2485"/>
                </a:cubicBezTo>
                <a:cubicBezTo>
                  <a:pt x="14172" y="2099"/>
                  <a:pt x="11846" y="1848"/>
                  <a:pt x="9540" y="1848"/>
                </a:cubicBezTo>
                <a:cubicBezTo>
                  <a:pt x="6243" y="1848"/>
                  <a:pt x="2984" y="2361"/>
                  <a:pt x="0" y="3727"/>
                </a:cubicBezTo>
                <a:cubicBezTo>
                  <a:pt x="326" y="5173"/>
                  <a:pt x="591" y="6660"/>
                  <a:pt x="917" y="8106"/>
                </a:cubicBezTo>
                <a:cubicBezTo>
                  <a:pt x="3209" y="4916"/>
                  <a:pt x="7255" y="3644"/>
                  <a:pt x="11276" y="3644"/>
                </a:cubicBezTo>
                <a:cubicBezTo>
                  <a:pt x="12365" y="3644"/>
                  <a:pt x="13451" y="3737"/>
                  <a:pt x="14501" y="3910"/>
                </a:cubicBezTo>
                <a:cubicBezTo>
                  <a:pt x="19429" y="4725"/>
                  <a:pt x="24032" y="6904"/>
                  <a:pt x="28960" y="7821"/>
                </a:cubicBezTo>
                <a:cubicBezTo>
                  <a:pt x="31310" y="8254"/>
                  <a:pt x="33684" y="8388"/>
                  <a:pt x="36069" y="8388"/>
                </a:cubicBezTo>
                <a:cubicBezTo>
                  <a:pt x="39940" y="8388"/>
                  <a:pt x="43841" y="8035"/>
                  <a:pt x="47719" y="8035"/>
                </a:cubicBezTo>
                <a:cubicBezTo>
                  <a:pt x="48078" y="8035"/>
                  <a:pt x="48437" y="8038"/>
                  <a:pt x="48796" y="8045"/>
                </a:cubicBezTo>
                <a:cubicBezTo>
                  <a:pt x="58246" y="8228"/>
                  <a:pt x="67451" y="10937"/>
                  <a:pt x="76860" y="11812"/>
                </a:cubicBezTo>
                <a:cubicBezTo>
                  <a:pt x="78807" y="11998"/>
                  <a:pt x="80784" y="12107"/>
                  <a:pt x="82756" y="12107"/>
                </a:cubicBezTo>
                <a:cubicBezTo>
                  <a:pt x="90318" y="12107"/>
                  <a:pt x="97815" y="10497"/>
                  <a:pt x="103274" y="5377"/>
                </a:cubicBezTo>
                <a:cubicBezTo>
                  <a:pt x="103193" y="3585"/>
                  <a:pt x="103172" y="1792"/>
                  <a:pt x="103091" y="0"/>
                </a:cubicBezTo>
                <a:close/>
              </a:path>
            </a:pathLst>
          </a:custGeom>
          <a:solidFill>
            <a:srgbClr val="000000">
              <a:alpha val="6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30"/>
          <p:cNvSpPr/>
          <p:nvPr/>
        </p:nvSpPr>
        <p:spPr>
          <a:xfrm>
            <a:off x="-133962" y="755600"/>
            <a:ext cx="9538995" cy="580579"/>
          </a:xfrm>
          <a:custGeom>
            <a:rect b="b" l="l" r="r" t="t"/>
            <a:pathLst>
              <a:path extrusionOk="0" h="12108" w="103275">
                <a:moveTo>
                  <a:pt x="103091" y="0"/>
                </a:moveTo>
                <a:cubicBezTo>
                  <a:pt x="96474" y="6398"/>
                  <a:pt x="86756" y="8556"/>
                  <a:pt x="77501" y="8556"/>
                </a:cubicBezTo>
                <a:cubicBezTo>
                  <a:pt x="77328" y="8556"/>
                  <a:pt x="77155" y="8555"/>
                  <a:pt x="76982" y="8554"/>
                </a:cubicBezTo>
                <a:cubicBezTo>
                  <a:pt x="67594" y="8493"/>
                  <a:pt x="58307" y="6538"/>
                  <a:pt x="48898" y="6212"/>
                </a:cubicBezTo>
                <a:cubicBezTo>
                  <a:pt x="47495" y="6164"/>
                  <a:pt x="46090" y="6153"/>
                  <a:pt x="44685" y="6153"/>
                </a:cubicBezTo>
                <a:cubicBezTo>
                  <a:pt x="43635" y="6153"/>
                  <a:pt x="42584" y="6159"/>
                  <a:pt x="41534" y="6159"/>
                </a:cubicBezTo>
                <a:cubicBezTo>
                  <a:pt x="38630" y="6159"/>
                  <a:pt x="35731" y="6115"/>
                  <a:pt x="32850" y="5784"/>
                </a:cubicBezTo>
                <a:cubicBezTo>
                  <a:pt x="27311" y="5132"/>
                  <a:pt x="21934" y="3442"/>
                  <a:pt x="16435" y="2485"/>
                </a:cubicBezTo>
                <a:cubicBezTo>
                  <a:pt x="14172" y="2099"/>
                  <a:pt x="11846" y="1848"/>
                  <a:pt x="9540" y="1848"/>
                </a:cubicBezTo>
                <a:cubicBezTo>
                  <a:pt x="6243" y="1848"/>
                  <a:pt x="2984" y="2361"/>
                  <a:pt x="0" y="3727"/>
                </a:cubicBezTo>
                <a:cubicBezTo>
                  <a:pt x="326" y="5173"/>
                  <a:pt x="591" y="6660"/>
                  <a:pt x="917" y="8106"/>
                </a:cubicBezTo>
                <a:cubicBezTo>
                  <a:pt x="3209" y="4916"/>
                  <a:pt x="7255" y="3644"/>
                  <a:pt x="11276" y="3644"/>
                </a:cubicBezTo>
                <a:cubicBezTo>
                  <a:pt x="12365" y="3644"/>
                  <a:pt x="13451" y="3737"/>
                  <a:pt x="14501" y="3910"/>
                </a:cubicBezTo>
                <a:cubicBezTo>
                  <a:pt x="19429" y="4725"/>
                  <a:pt x="24032" y="6904"/>
                  <a:pt x="28960" y="7821"/>
                </a:cubicBezTo>
                <a:cubicBezTo>
                  <a:pt x="31310" y="8254"/>
                  <a:pt x="33684" y="8388"/>
                  <a:pt x="36069" y="8388"/>
                </a:cubicBezTo>
                <a:cubicBezTo>
                  <a:pt x="39940" y="8388"/>
                  <a:pt x="43841" y="8035"/>
                  <a:pt x="47719" y="8035"/>
                </a:cubicBezTo>
                <a:cubicBezTo>
                  <a:pt x="48078" y="8035"/>
                  <a:pt x="48437" y="8038"/>
                  <a:pt x="48796" y="8045"/>
                </a:cubicBezTo>
                <a:cubicBezTo>
                  <a:pt x="58246" y="8228"/>
                  <a:pt x="67451" y="10937"/>
                  <a:pt x="76860" y="11812"/>
                </a:cubicBezTo>
                <a:cubicBezTo>
                  <a:pt x="78807" y="11998"/>
                  <a:pt x="80784" y="12107"/>
                  <a:pt x="82756" y="12107"/>
                </a:cubicBezTo>
                <a:cubicBezTo>
                  <a:pt x="90318" y="12107"/>
                  <a:pt x="97815" y="10497"/>
                  <a:pt x="103274" y="5377"/>
                </a:cubicBezTo>
                <a:cubicBezTo>
                  <a:pt x="103193" y="3585"/>
                  <a:pt x="103172" y="1792"/>
                  <a:pt x="103091" y="0"/>
                </a:cubicBezTo>
                <a:close/>
              </a:path>
            </a:pathLst>
          </a:custGeom>
          <a:solidFill>
            <a:srgbClr val="000000">
              <a:alpha val="6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3" name="Google Shape;373;p30"/>
          <p:cNvGrpSpPr/>
          <p:nvPr/>
        </p:nvGrpSpPr>
        <p:grpSpPr>
          <a:xfrm>
            <a:off x="-133947" y="3700822"/>
            <a:ext cx="9379836" cy="1568351"/>
            <a:chOff x="-133947" y="3700822"/>
            <a:chExt cx="9379836" cy="1568351"/>
          </a:xfrm>
        </p:grpSpPr>
        <p:grpSp>
          <p:nvGrpSpPr>
            <p:cNvPr id="374" name="Google Shape;374;p30"/>
            <p:cNvGrpSpPr/>
            <p:nvPr/>
          </p:nvGrpSpPr>
          <p:grpSpPr>
            <a:xfrm>
              <a:off x="-48534" y="4849494"/>
              <a:ext cx="9192445" cy="294361"/>
              <a:chOff x="9147072" y="3746004"/>
              <a:chExt cx="4585218" cy="611087"/>
            </a:xfrm>
          </p:grpSpPr>
          <p:sp>
            <p:nvSpPr>
              <p:cNvPr id="375" name="Google Shape;375;p30"/>
              <p:cNvSpPr/>
              <p:nvPr/>
            </p:nvSpPr>
            <p:spPr>
              <a:xfrm>
                <a:off x="9147072" y="3746004"/>
                <a:ext cx="4585218" cy="611087"/>
              </a:xfrm>
              <a:custGeom>
                <a:rect b="b" l="l" r="r" t="t"/>
                <a:pathLst>
                  <a:path extrusionOk="0" h="54991" w="150372">
                    <a:moveTo>
                      <a:pt x="1" y="0"/>
                    </a:moveTo>
                    <a:lnTo>
                      <a:pt x="1" y="54991"/>
                    </a:lnTo>
                    <a:lnTo>
                      <a:pt x="150372" y="54991"/>
                    </a:lnTo>
                    <a:lnTo>
                      <a:pt x="15037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30"/>
              <p:cNvSpPr/>
              <p:nvPr/>
            </p:nvSpPr>
            <p:spPr>
              <a:xfrm>
                <a:off x="9147072" y="3746004"/>
                <a:ext cx="4585218" cy="335308"/>
              </a:xfrm>
              <a:custGeom>
                <a:rect b="b" l="l" r="r" t="t"/>
                <a:pathLst>
                  <a:path extrusionOk="0" h="54991" w="150372">
                    <a:moveTo>
                      <a:pt x="1" y="0"/>
                    </a:moveTo>
                    <a:lnTo>
                      <a:pt x="1" y="54991"/>
                    </a:lnTo>
                    <a:lnTo>
                      <a:pt x="150372" y="54991"/>
                    </a:lnTo>
                    <a:lnTo>
                      <a:pt x="150372" y="0"/>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7" name="Google Shape;377;p30"/>
            <p:cNvSpPr/>
            <p:nvPr/>
          </p:nvSpPr>
          <p:spPr>
            <a:xfrm>
              <a:off x="7383329" y="4039598"/>
              <a:ext cx="1862559" cy="1157263"/>
            </a:xfrm>
            <a:custGeom>
              <a:rect b="b" l="l" r="r" t="t"/>
              <a:pathLst>
                <a:path extrusionOk="0" h="10915" w="17568">
                  <a:moveTo>
                    <a:pt x="13645" y="1"/>
                  </a:moveTo>
                  <a:cubicBezTo>
                    <a:pt x="12823" y="1"/>
                    <a:pt x="11992" y="331"/>
                    <a:pt x="11472" y="972"/>
                  </a:cubicBezTo>
                  <a:cubicBezTo>
                    <a:pt x="10789" y="1792"/>
                    <a:pt x="10553" y="3351"/>
                    <a:pt x="11294" y="4130"/>
                  </a:cubicBezTo>
                  <a:lnTo>
                    <a:pt x="11294" y="4130"/>
                  </a:lnTo>
                  <a:cubicBezTo>
                    <a:pt x="10985" y="3830"/>
                    <a:pt x="10558" y="3674"/>
                    <a:pt x="10135" y="3674"/>
                  </a:cubicBezTo>
                  <a:cubicBezTo>
                    <a:pt x="9918" y="3674"/>
                    <a:pt x="9701" y="3715"/>
                    <a:pt x="9502" y="3799"/>
                  </a:cubicBezTo>
                  <a:cubicBezTo>
                    <a:pt x="9039" y="3985"/>
                    <a:pt x="8714" y="4448"/>
                    <a:pt x="8575" y="4935"/>
                  </a:cubicBezTo>
                  <a:cubicBezTo>
                    <a:pt x="8575" y="4170"/>
                    <a:pt x="8181" y="3405"/>
                    <a:pt x="7533" y="2988"/>
                  </a:cubicBezTo>
                  <a:cubicBezTo>
                    <a:pt x="7185" y="2773"/>
                    <a:pt x="6773" y="2667"/>
                    <a:pt x="6361" y="2667"/>
                  </a:cubicBezTo>
                  <a:cubicBezTo>
                    <a:pt x="5839" y="2667"/>
                    <a:pt x="5315" y="2837"/>
                    <a:pt x="4914" y="3174"/>
                  </a:cubicBezTo>
                  <a:cubicBezTo>
                    <a:pt x="4195" y="3776"/>
                    <a:pt x="4010" y="4889"/>
                    <a:pt x="4358" y="5746"/>
                  </a:cubicBezTo>
                  <a:cubicBezTo>
                    <a:pt x="4033" y="4981"/>
                    <a:pt x="3454" y="4263"/>
                    <a:pt x="2666" y="3938"/>
                  </a:cubicBezTo>
                  <a:cubicBezTo>
                    <a:pt x="2433" y="3849"/>
                    <a:pt x="2180" y="3805"/>
                    <a:pt x="1927" y="3805"/>
                  </a:cubicBezTo>
                  <a:cubicBezTo>
                    <a:pt x="1324" y="3805"/>
                    <a:pt x="721" y="4058"/>
                    <a:pt x="395" y="4564"/>
                  </a:cubicBezTo>
                  <a:cubicBezTo>
                    <a:pt x="1" y="5167"/>
                    <a:pt x="93" y="5978"/>
                    <a:pt x="348" y="6673"/>
                  </a:cubicBezTo>
                  <a:cubicBezTo>
                    <a:pt x="835" y="8064"/>
                    <a:pt x="1947" y="9246"/>
                    <a:pt x="3315" y="9825"/>
                  </a:cubicBezTo>
                  <a:cubicBezTo>
                    <a:pt x="3129" y="10126"/>
                    <a:pt x="2944" y="10381"/>
                    <a:pt x="3245" y="10567"/>
                  </a:cubicBezTo>
                  <a:cubicBezTo>
                    <a:pt x="3523" y="10775"/>
                    <a:pt x="3894" y="10798"/>
                    <a:pt x="4242" y="10821"/>
                  </a:cubicBezTo>
                  <a:cubicBezTo>
                    <a:pt x="5248" y="10883"/>
                    <a:pt x="6254" y="10915"/>
                    <a:pt x="7260" y="10915"/>
                  </a:cubicBezTo>
                  <a:cubicBezTo>
                    <a:pt x="8896" y="10915"/>
                    <a:pt x="10532" y="10831"/>
                    <a:pt x="12168" y="10659"/>
                  </a:cubicBezTo>
                  <a:cubicBezTo>
                    <a:pt x="13697" y="10497"/>
                    <a:pt x="15343" y="10196"/>
                    <a:pt x="16385" y="9083"/>
                  </a:cubicBezTo>
                  <a:cubicBezTo>
                    <a:pt x="17289" y="8110"/>
                    <a:pt x="17567" y="6719"/>
                    <a:pt x="17567" y="5399"/>
                  </a:cubicBezTo>
                  <a:cubicBezTo>
                    <a:pt x="17567" y="4309"/>
                    <a:pt x="17405" y="3197"/>
                    <a:pt x="16895" y="2224"/>
                  </a:cubicBezTo>
                  <a:cubicBezTo>
                    <a:pt x="16385" y="1250"/>
                    <a:pt x="15528" y="416"/>
                    <a:pt x="14462" y="115"/>
                  </a:cubicBezTo>
                  <a:cubicBezTo>
                    <a:pt x="14199" y="39"/>
                    <a:pt x="13922" y="1"/>
                    <a:pt x="136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30"/>
            <p:cNvSpPr/>
            <p:nvPr/>
          </p:nvSpPr>
          <p:spPr>
            <a:xfrm>
              <a:off x="7638845" y="4316326"/>
              <a:ext cx="1535806" cy="952847"/>
            </a:xfrm>
            <a:custGeom>
              <a:rect b="b" l="l" r="r" t="t"/>
              <a:pathLst>
                <a:path extrusionOk="0" h="8987" w="14486">
                  <a:moveTo>
                    <a:pt x="11213" y="0"/>
                  </a:moveTo>
                  <a:cubicBezTo>
                    <a:pt x="10541" y="0"/>
                    <a:pt x="9861" y="265"/>
                    <a:pt x="9433" y="795"/>
                  </a:cubicBezTo>
                  <a:cubicBezTo>
                    <a:pt x="8886" y="1479"/>
                    <a:pt x="8675" y="2769"/>
                    <a:pt x="9309" y="3407"/>
                  </a:cubicBezTo>
                  <a:lnTo>
                    <a:pt x="9309" y="3407"/>
                  </a:lnTo>
                  <a:cubicBezTo>
                    <a:pt x="9047" y="3162"/>
                    <a:pt x="8694" y="3024"/>
                    <a:pt x="8347" y="3024"/>
                  </a:cubicBezTo>
                  <a:cubicBezTo>
                    <a:pt x="8170" y="3024"/>
                    <a:pt x="7994" y="3060"/>
                    <a:pt x="7834" y="3136"/>
                  </a:cubicBezTo>
                  <a:cubicBezTo>
                    <a:pt x="7440" y="3275"/>
                    <a:pt x="7162" y="3669"/>
                    <a:pt x="7069" y="4063"/>
                  </a:cubicBezTo>
                  <a:cubicBezTo>
                    <a:pt x="7069" y="3437"/>
                    <a:pt x="6745" y="2812"/>
                    <a:pt x="6212" y="2464"/>
                  </a:cubicBezTo>
                  <a:cubicBezTo>
                    <a:pt x="5925" y="2279"/>
                    <a:pt x="5583" y="2190"/>
                    <a:pt x="5241" y="2190"/>
                  </a:cubicBezTo>
                  <a:cubicBezTo>
                    <a:pt x="4810" y="2190"/>
                    <a:pt x="4379" y="2332"/>
                    <a:pt x="4056" y="2603"/>
                  </a:cubicBezTo>
                  <a:cubicBezTo>
                    <a:pt x="3454" y="3090"/>
                    <a:pt x="3292" y="4017"/>
                    <a:pt x="3570" y="4735"/>
                  </a:cubicBezTo>
                  <a:cubicBezTo>
                    <a:pt x="3315" y="4086"/>
                    <a:pt x="2828" y="3507"/>
                    <a:pt x="2179" y="3252"/>
                  </a:cubicBezTo>
                  <a:cubicBezTo>
                    <a:pt x="1983" y="3175"/>
                    <a:pt x="1769" y="3136"/>
                    <a:pt x="1556" y="3136"/>
                  </a:cubicBezTo>
                  <a:cubicBezTo>
                    <a:pt x="1067" y="3136"/>
                    <a:pt x="584" y="3342"/>
                    <a:pt x="325" y="3762"/>
                  </a:cubicBezTo>
                  <a:cubicBezTo>
                    <a:pt x="1" y="4272"/>
                    <a:pt x="70" y="4921"/>
                    <a:pt x="279" y="5500"/>
                  </a:cubicBezTo>
                  <a:cubicBezTo>
                    <a:pt x="673" y="6659"/>
                    <a:pt x="1600" y="7609"/>
                    <a:pt x="2712" y="8096"/>
                  </a:cubicBezTo>
                  <a:cubicBezTo>
                    <a:pt x="2573" y="8327"/>
                    <a:pt x="2411" y="8559"/>
                    <a:pt x="2666" y="8721"/>
                  </a:cubicBezTo>
                  <a:cubicBezTo>
                    <a:pt x="2898" y="8860"/>
                    <a:pt x="3199" y="8907"/>
                    <a:pt x="3477" y="8907"/>
                  </a:cubicBezTo>
                  <a:cubicBezTo>
                    <a:pt x="4314" y="8960"/>
                    <a:pt x="5155" y="8986"/>
                    <a:pt x="5995" y="8986"/>
                  </a:cubicBezTo>
                  <a:cubicBezTo>
                    <a:pt x="7341" y="8986"/>
                    <a:pt x="8685" y="8919"/>
                    <a:pt x="10013" y="8791"/>
                  </a:cubicBezTo>
                  <a:cubicBezTo>
                    <a:pt x="11287" y="8652"/>
                    <a:pt x="12631" y="8397"/>
                    <a:pt x="13512" y="7470"/>
                  </a:cubicBezTo>
                  <a:cubicBezTo>
                    <a:pt x="14254" y="6682"/>
                    <a:pt x="14485" y="5546"/>
                    <a:pt x="14485" y="4457"/>
                  </a:cubicBezTo>
                  <a:cubicBezTo>
                    <a:pt x="14485" y="3553"/>
                    <a:pt x="14323" y="2626"/>
                    <a:pt x="13906" y="1815"/>
                  </a:cubicBezTo>
                  <a:cubicBezTo>
                    <a:pt x="13489" y="1027"/>
                    <a:pt x="12794" y="332"/>
                    <a:pt x="11913" y="100"/>
                  </a:cubicBezTo>
                  <a:cubicBezTo>
                    <a:pt x="11688" y="33"/>
                    <a:pt x="11451" y="0"/>
                    <a:pt x="11213"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30"/>
            <p:cNvSpPr/>
            <p:nvPr/>
          </p:nvSpPr>
          <p:spPr>
            <a:xfrm flipH="1" rot="-500591">
              <a:off x="-38615" y="3758956"/>
              <a:ext cx="901925" cy="1379760"/>
            </a:xfrm>
            <a:custGeom>
              <a:rect b="b" l="l" r="r" t="t"/>
              <a:pathLst>
                <a:path extrusionOk="0" h="8850" w="5785">
                  <a:moveTo>
                    <a:pt x="2235" y="1"/>
                  </a:moveTo>
                  <a:cubicBezTo>
                    <a:pt x="1660" y="1"/>
                    <a:pt x="1158" y="565"/>
                    <a:pt x="1080" y="1166"/>
                  </a:cubicBezTo>
                  <a:cubicBezTo>
                    <a:pt x="978" y="1777"/>
                    <a:pt x="1223" y="2408"/>
                    <a:pt x="1447" y="2979"/>
                  </a:cubicBezTo>
                  <a:cubicBezTo>
                    <a:pt x="1691" y="3671"/>
                    <a:pt x="1854" y="4404"/>
                    <a:pt x="2058" y="5117"/>
                  </a:cubicBezTo>
                  <a:cubicBezTo>
                    <a:pt x="1853" y="4856"/>
                    <a:pt x="1563" y="4664"/>
                    <a:pt x="1235" y="4664"/>
                  </a:cubicBezTo>
                  <a:cubicBezTo>
                    <a:pt x="1204" y="4664"/>
                    <a:pt x="1173" y="4665"/>
                    <a:pt x="1141" y="4669"/>
                  </a:cubicBezTo>
                  <a:cubicBezTo>
                    <a:pt x="571" y="4710"/>
                    <a:pt x="123" y="5239"/>
                    <a:pt x="62" y="5809"/>
                  </a:cubicBezTo>
                  <a:cubicBezTo>
                    <a:pt x="1" y="6380"/>
                    <a:pt x="265" y="6930"/>
                    <a:pt x="652" y="7357"/>
                  </a:cubicBezTo>
                  <a:cubicBezTo>
                    <a:pt x="1019" y="7785"/>
                    <a:pt x="1508" y="8090"/>
                    <a:pt x="1997" y="8396"/>
                  </a:cubicBezTo>
                  <a:cubicBezTo>
                    <a:pt x="1874" y="8722"/>
                    <a:pt x="2526" y="8803"/>
                    <a:pt x="2893" y="8844"/>
                  </a:cubicBezTo>
                  <a:cubicBezTo>
                    <a:pt x="2923" y="8847"/>
                    <a:pt x="2953" y="8849"/>
                    <a:pt x="2983" y="8849"/>
                  </a:cubicBezTo>
                  <a:cubicBezTo>
                    <a:pt x="3295" y="8849"/>
                    <a:pt x="3590" y="8663"/>
                    <a:pt x="3850" y="8477"/>
                  </a:cubicBezTo>
                  <a:cubicBezTo>
                    <a:pt x="5275" y="7357"/>
                    <a:pt x="5785" y="5260"/>
                    <a:pt x="5051" y="3610"/>
                  </a:cubicBezTo>
                  <a:cubicBezTo>
                    <a:pt x="4931" y="3557"/>
                    <a:pt x="4802" y="3533"/>
                    <a:pt x="4674" y="3533"/>
                  </a:cubicBezTo>
                  <a:cubicBezTo>
                    <a:pt x="4257" y="3533"/>
                    <a:pt x="3846" y="3791"/>
                    <a:pt x="3768" y="4180"/>
                  </a:cubicBezTo>
                  <a:cubicBezTo>
                    <a:pt x="3809" y="3304"/>
                    <a:pt x="3728" y="2408"/>
                    <a:pt x="3544" y="1533"/>
                  </a:cubicBezTo>
                  <a:cubicBezTo>
                    <a:pt x="3381" y="861"/>
                    <a:pt x="3015" y="66"/>
                    <a:pt x="2322" y="5"/>
                  </a:cubicBezTo>
                  <a:cubicBezTo>
                    <a:pt x="2293" y="2"/>
                    <a:pt x="2264" y="1"/>
                    <a:pt x="22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30"/>
            <p:cNvSpPr/>
            <p:nvPr/>
          </p:nvSpPr>
          <p:spPr>
            <a:xfrm flipH="1" rot="-500563">
              <a:off x="85301" y="3900773"/>
              <a:ext cx="812964" cy="1243665"/>
            </a:xfrm>
            <a:custGeom>
              <a:rect b="b" l="l" r="r" t="t"/>
              <a:pathLst>
                <a:path extrusionOk="0" h="8850" w="5785">
                  <a:moveTo>
                    <a:pt x="2235" y="1"/>
                  </a:moveTo>
                  <a:cubicBezTo>
                    <a:pt x="1660" y="1"/>
                    <a:pt x="1158" y="565"/>
                    <a:pt x="1080" y="1166"/>
                  </a:cubicBezTo>
                  <a:cubicBezTo>
                    <a:pt x="978" y="1777"/>
                    <a:pt x="1223" y="2408"/>
                    <a:pt x="1447" y="2979"/>
                  </a:cubicBezTo>
                  <a:cubicBezTo>
                    <a:pt x="1691" y="3671"/>
                    <a:pt x="1854" y="4404"/>
                    <a:pt x="2058" y="5117"/>
                  </a:cubicBezTo>
                  <a:cubicBezTo>
                    <a:pt x="1853" y="4856"/>
                    <a:pt x="1563" y="4664"/>
                    <a:pt x="1235" y="4664"/>
                  </a:cubicBezTo>
                  <a:cubicBezTo>
                    <a:pt x="1204" y="4664"/>
                    <a:pt x="1173" y="4665"/>
                    <a:pt x="1141" y="4669"/>
                  </a:cubicBezTo>
                  <a:cubicBezTo>
                    <a:pt x="571" y="4710"/>
                    <a:pt x="123" y="5239"/>
                    <a:pt x="62" y="5809"/>
                  </a:cubicBezTo>
                  <a:cubicBezTo>
                    <a:pt x="1" y="6380"/>
                    <a:pt x="265" y="6930"/>
                    <a:pt x="652" y="7357"/>
                  </a:cubicBezTo>
                  <a:cubicBezTo>
                    <a:pt x="1019" y="7785"/>
                    <a:pt x="1508" y="8090"/>
                    <a:pt x="1997" y="8396"/>
                  </a:cubicBezTo>
                  <a:cubicBezTo>
                    <a:pt x="1874" y="8722"/>
                    <a:pt x="2526" y="8803"/>
                    <a:pt x="2893" y="8844"/>
                  </a:cubicBezTo>
                  <a:cubicBezTo>
                    <a:pt x="2923" y="8847"/>
                    <a:pt x="2953" y="8849"/>
                    <a:pt x="2983" y="8849"/>
                  </a:cubicBezTo>
                  <a:cubicBezTo>
                    <a:pt x="3295" y="8849"/>
                    <a:pt x="3590" y="8663"/>
                    <a:pt x="3850" y="8477"/>
                  </a:cubicBezTo>
                  <a:cubicBezTo>
                    <a:pt x="5275" y="7357"/>
                    <a:pt x="5785" y="5260"/>
                    <a:pt x="5051" y="3610"/>
                  </a:cubicBezTo>
                  <a:cubicBezTo>
                    <a:pt x="4931" y="3557"/>
                    <a:pt x="4802" y="3533"/>
                    <a:pt x="4674" y="3533"/>
                  </a:cubicBezTo>
                  <a:cubicBezTo>
                    <a:pt x="4257" y="3533"/>
                    <a:pt x="3846" y="3791"/>
                    <a:pt x="3768" y="4180"/>
                  </a:cubicBezTo>
                  <a:cubicBezTo>
                    <a:pt x="3809" y="3304"/>
                    <a:pt x="3728" y="2408"/>
                    <a:pt x="3544" y="1533"/>
                  </a:cubicBezTo>
                  <a:cubicBezTo>
                    <a:pt x="3381" y="861"/>
                    <a:pt x="3015" y="66"/>
                    <a:pt x="2322" y="5"/>
                  </a:cubicBezTo>
                  <a:cubicBezTo>
                    <a:pt x="2293" y="2"/>
                    <a:pt x="2264" y="1"/>
                    <a:pt x="2235"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1" name="Google Shape;381;p30"/>
          <p:cNvSpPr/>
          <p:nvPr/>
        </p:nvSpPr>
        <p:spPr>
          <a:xfrm>
            <a:off x="1276325" y="1516199"/>
            <a:ext cx="661451" cy="283142"/>
          </a:xfrm>
          <a:custGeom>
            <a:rect b="b" l="l" r="r" t="t"/>
            <a:pathLst>
              <a:path extrusionOk="0" h="9690" w="22635">
                <a:moveTo>
                  <a:pt x="8401" y="0"/>
                </a:moveTo>
                <a:cubicBezTo>
                  <a:pt x="7251" y="0"/>
                  <a:pt x="6096" y="503"/>
                  <a:pt x="5366" y="1397"/>
                </a:cubicBezTo>
                <a:cubicBezTo>
                  <a:pt x="4358" y="2600"/>
                  <a:pt x="4228" y="4487"/>
                  <a:pt x="5074" y="5852"/>
                </a:cubicBezTo>
                <a:cubicBezTo>
                  <a:pt x="4841" y="5745"/>
                  <a:pt x="4598" y="5697"/>
                  <a:pt x="4351" y="5697"/>
                </a:cubicBezTo>
                <a:cubicBezTo>
                  <a:pt x="4150" y="5697"/>
                  <a:pt x="3945" y="5729"/>
                  <a:pt x="3740" y="5787"/>
                </a:cubicBezTo>
                <a:cubicBezTo>
                  <a:pt x="3285" y="5885"/>
                  <a:pt x="2895" y="6210"/>
                  <a:pt x="2732" y="6665"/>
                </a:cubicBezTo>
                <a:cubicBezTo>
                  <a:pt x="2602" y="7088"/>
                  <a:pt x="2700" y="7608"/>
                  <a:pt x="3025" y="7934"/>
                </a:cubicBezTo>
                <a:cubicBezTo>
                  <a:pt x="1952" y="8096"/>
                  <a:pt x="651" y="8812"/>
                  <a:pt x="1" y="9690"/>
                </a:cubicBezTo>
                <a:lnTo>
                  <a:pt x="22634" y="9690"/>
                </a:lnTo>
                <a:cubicBezTo>
                  <a:pt x="21236" y="9202"/>
                  <a:pt x="19870" y="8584"/>
                  <a:pt x="18472" y="8096"/>
                </a:cubicBezTo>
                <a:cubicBezTo>
                  <a:pt x="19025" y="7738"/>
                  <a:pt x="19155" y="6926"/>
                  <a:pt x="18862" y="6373"/>
                </a:cubicBezTo>
                <a:cubicBezTo>
                  <a:pt x="18553" y="5848"/>
                  <a:pt x="17951" y="5557"/>
                  <a:pt x="17362" y="5557"/>
                </a:cubicBezTo>
                <a:cubicBezTo>
                  <a:pt x="17331" y="5557"/>
                  <a:pt x="17300" y="5558"/>
                  <a:pt x="17268" y="5560"/>
                </a:cubicBezTo>
                <a:cubicBezTo>
                  <a:pt x="16618" y="5592"/>
                  <a:pt x="16033" y="5917"/>
                  <a:pt x="15577" y="6373"/>
                </a:cubicBezTo>
                <a:cubicBezTo>
                  <a:pt x="15903" y="5657"/>
                  <a:pt x="16163" y="5039"/>
                  <a:pt x="16130" y="4259"/>
                </a:cubicBezTo>
                <a:cubicBezTo>
                  <a:pt x="16098" y="3478"/>
                  <a:pt x="15610" y="2665"/>
                  <a:pt x="14862" y="2503"/>
                </a:cubicBezTo>
                <a:cubicBezTo>
                  <a:pt x="14756" y="2475"/>
                  <a:pt x="14648" y="2462"/>
                  <a:pt x="14538" y="2462"/>
                </a:cubicBezTo>
                <a:cubicBezTo>
                  <a:pt x="14141" y="2462"/>
                  <a:pt x="13730" y="2631"/>
                  <a:pt x="13399" y="2861"/>
                </a:cubicBezTo>
                <a:cubicBezTo>
                  <a:pt x="12976" y="3186"/>
                  <a:pt x="12651" y="3609"/>
                  <a:pt x="12358" y="4031"/>
                </a:cubicBezTo>
                <a:cubicBezTo>
                  <a:pt x="12391" y="2438"/>
                  <a:pt x="11187" y="779"/>
                  <a:pt x="9691" y="226"/>
                </a:cubicBezTo>
                <a:cubicBezTo>
                  <a:pt x="9278" y="74"/>
                  <a:pt x="8840" y="0"/>
                  <a:pt x="8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30"/>
          <p:cNvSpPr/>
          <p:nvPr/>
        </p:nvSpPr>
        <p:spPr>
          <a:xfrm flipH="1">
            <a:off x="7749750" y="1172441"/>
            <a:ext cx="1091120" cy="467106"/>
          </a:xfrm>
          <a:custGeom>
            <a:rect b="b" l="l" r="r" t="t"/>
            <a:pathLst>
              <a:path extrusionOk="0" h="9690" w="22635">
                <a:moveTo>
                  <a:pt x="8401" y="0"/>
                </a:moveTo>
                <a:cubicBezTo>
                  <a:pt x="7251" y="0"/>
                  <a:pt x="6096" y="503"/>
                  <a:pt x="5366" y="1397"/>
                </a:cubicBezTo>
                <a:cubicBezTo>
                  <a:pt x="4358" y="2600"/>
                  <a:pt x="4228" y="4487"/>
                  <a:pt x="5074" y="5852"/>
                </a:cubicBezTo>
                <a:cubicBezTo>
                  <a:pt x="4841" y="5745"/>
                  <a:pt x="4598" y="5697"/>
                  <a:pt x="4351" y="5697"/>
                </a:cubicBezTo>
                <a:cubicBezTo>
                  <a:pt x="4150" y="5697"/>
                  <a:pt x="3945" y="5729"/>
                  <a:pt x="3740" y="5787"/>
                </a:cubicBezTo>
                <a:cubicBezTo>
                  <a:pt x="3285" y="5885"/>
                  <a:pt x="2895" y="6210"/>
                  <a:pt x="2732" y="6665"/>
                </a:cubicBezTo>
                <a:cubicBezTo>
                  <a:pt x="2602" y="7088"/>
                  <a:pt x="2700" y="7608"/>
                  <a:pt x="3025" y="7934"/>
                </a:cubicBezTo>
                <a:cubicBezTo>
                  <a:pt x="1952" y="8096"/>
                  <a:pt x="651" y="8812"/>
                  <a:pt x="1" y="9690"/>
                </a:cubicBezTo>
                <a:lnTo>
                  <a:pt x="22634" y="9690"/>
                </a:lnTo>
                <a:cubicBezTo>
                  <a:pt x="21236" y="9202"/>
                  <a:pt x="19870" y="8584"/>
                  <a:pt x="18472" y="8096"/>
                </a:cubicBezTo>
                <a:cubicBezTo>
                  <a:pt x="19025" y="7738"/>
                  <a:pt x="19155" y="6926"/>
                  <a:pt x="18862" y="6373"/>
                </a:cubicBezTo>
                <a:cubicBezTo>
                  <a:pt x="18553" y="5848"/>
                  <a:pt x="17951" y="5557"/>
                  <a:pt x="17362" y="5557"/>
                </a:cubicBezTo>
                <a:cubicBezTo>
                  <a:pt x="17331" y="5557"/>
                  <a:pt x="17300" y="5558"/>
                  <a:pt x="17268" y="5560"/>
                </a:cubicBezTo>
                <a:cubicBezTo>
                  <a:pt x="16618" y="5592"/>
                  <a:pt x="16033" y="5917"/>
                  <a:pt x="15577" y="6373"/>
                </a:cubicBezTo>
                <a:cubicBezTo>
                  <a:pt x="15903" y="5657"/>
                  <a:pt x="16163" y="5039"/>
                  <a:pt x="16130" y="4259"/>
                </a:cubicBezTo>
                <a:cubicBezTo>
                  <a:pt x="16098" y="3478"/>
                  <a:pt x="15610" y="2665"/>
                  <a:pt x="14862" y="2503"/>
                </a:cubicBezTo>
                <a:cubicBezTo>
                  <a:pt x="14756" y="2475"/>
                  <a:pt x="14648" y="2462"/>
                  <a:pt x="14538" y="2462"/>
                </a:cubicBezTo>
                <a:cubicBezTo>
                  <a:pt x="14141" y="2462"/>
                  <a:pt x="13730" y="2631"/>
                  <a:pt x="13399" y="2861"/>
                </a:cubicBezTo>
                <a:cubicBezTo>
                  <a:pt x="12976" y="3186"/>
                  <a:pt x="12651" y="3609"/>
                  <a:pt x="12358" y="4031"/>
                </a:cubicBezTo>
                <a:cubicBezTo>
                  <a:pt x="12391" y="2438"/>
                  <a:pt x="11187" y="779"/>
                  <a:pt x="9691" y="226"/>
                </a:cubicBezTo>
                <a:cubicBezTo>
                  <a:pt x="9278" y="74"/>
                  <a:pt x="8840" y="0"/>
                  <a:pt x="8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383" name="Shape 383"/>
        <p:cNvGrpSpPr/>
        <p:nvPr/>
      </p:nvGrpSpPr>
      <p:grpSpPr>
        <a:xfrm>
          <a:off x="0" y="0"/>
          <a:ext cx="0" cy="0"/>
          <a:chOff x="0" y="0"/>
          <a:chExt cx="0" cy="0"/>
        </a:xfrm>
      </p:grpSpPr>
      <p:sp>
        <p:nvSpPr>
          <p:cNvPr id="384" name="Google Shape;384;p31"/>
          <p:cNvSpPr txBox="1"/>
          <p:nvPr>
            <p:ph type="title"/>
          </p:nvPr>
        </p:nvSpPr>
        <p:spPr>
          <a:xfrm>
            <a:off x="713225" y="539525"/>
            <a:ext cx="7717500" cy="4782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385" name="Google Shape;385;p31"/>
          <p:cNvSpPr txBox="1"/>
          <p:nvPr>
            <p:ph idx="1" type="subTitle"/>
          </p:nvPr>
        </p:nvSpPr>
        <p:spPr>
          <a:xfrm>
            <a:off x="713225" y="3435150"/>
            <a:ext cx="2282100" cy="73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86" name="Google Shape;386;p31"/>
          <p:cNvSpPr txBox="1"/>
          <p:nvPr>
            <p:ph idx="2" type="subTitle"/>
          </p:nvPr>
        </p:nvSpPr>
        <p:spPr>
          <a:xfrm>
            <a:off x="713225" y="3053875"/>
            <a:ext cx="2282100" cy="381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1pPr>
            <a:lvl2pPr lvl="1"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2pPr>
            <a:lvl3pPr lvl="2"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3pPr>
            <a:lvl4pPr lvl="3"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4pPr>
            <a:lvl5pPr lvl="4"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5pPr>
            <a:lvl6pPr lvl="5"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6pPr>
            <a:lvl7pPr lvl="6"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7pPr>
            <a:lvl8pPr lvl="7"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8pPr>
            <a:lvl9pPr lvl="8"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9pPr>
          </a:lstStyle>
          <a:p/>
        </p:txBody>
      </p:sp>
      <p:sp>
        <p:nvSpPr>
          <p:cNvPr id="387" name="Google Shape;387;p31"/>
          <p:cNvSpPr txBox="1"/>
          <p:nvPr>
            <p:ph idx="3" type="subTitle"/>
          </p:nvPr>
        </p:nvSpPr>
        <p:spPr>
          <a:xfrm>
            <a:off x="6148671" y="3435150"/>
            <a:ext cx="2282100" cy="73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88" name="Google Shape;388;p31"/>
          <p:cNvSpPr txBox="1"/>
          <p:nvPr>
            <p:ph idx="4" type="subTitle"/>
          </p:nvPr>
        </p:nvSpPr>
        <p:spPr>
          <a:xfrm>
            <a:off x="6148671" y="3053875"/>
            <a:ext cx="2282100" cy="381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1pPr>
            <a:lvl2pPr lvl="1"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2pPr>
            <a:lvl3pPr lvl="2"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3pPr>
            <a:lvl4pPr lvl="3"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4pPr>
            <a:lvl5pPr lvl="4"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5pPr>
            <a:lvl6pPr lvl="5"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6pPr>
            <a:lvl7pPr lvl="6"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7pPr>
            <a:lvl8pPr lvl="7"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8pPr>
            <a:lvl9pPr lvl="8"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9pPr>
          </a:lstStyle>
          <a:p/>
        </p:txBody>
      </p:sp>
      <p:sp>
        <p:nvSpPr>
          <p:cNvPr id="389" name="Google Shape;389;p31"/>
          <p:cNvSpPr txBox="1"/>
          <p:nvPr>
            <p:ph idx="5" type="subTitle"/>
          </p:nvPr>
        </p:nvSpPr>
        <p:spPr>
          <a:xfrm>
            <a:off x="3430944" y="3435150"/>
            <a:ext cx="2282100" cy="73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90" name="Google Shape;390;p31"/>
          <p:cNvSpPr txBox="1"/>
          <p:nvPr>
            <p:ph idx="6" type="subTitle"/>
          </p:nvPr>
        </p:nvSpPr>
        <p:spPr>
          <a:xfrm>
            <a:off x="3430948" y="3053875"/>
            <a:ext cx="2282100" cy="381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1pPr>
            <a:lvl2pPr lvl="1"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2pPr>
            <a:lvl3pPr lvl="2"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3pPr>
            <a:lvl4pPr lvl="3"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4pPr>
            <a:lvl5pPr lvl="4"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5pPr>
            <a:lvl6pPr lvl="5"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6pPr>
            <a:lvl7pPr lvl="6"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7pPr>
            <a:lvl8pPr lvl="7"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8pPr>
            <a:lvl9pPr lvl="8"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9pPr>
          </a:lstStyle>
          <a:p/>
        </p:txBody>
      </p:sp>
      <p:sp>
        <p:nvSpPr>
          <p:cNvPr id="391" name="Google Shape;391;p31"/>
          <p:cNvSpPr txBox="1"/>
          <p:nvPr>
            <p:ph idx="7" type="subTitle"/>
          </p:nvPr>
        </p:nvSpPr>
        <p:spPr>
          <a:xfrm>
            <a:off x="713225" y="1897475"/>
            <a:ext cx="2282100" cy="73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92" name="Google Shape;392;p31"/>
          <p:cNvSpPr txBox="1"/>
          <p:nvPr>
            <p:ph idx="8" type="subTitle"/>
          </p:nvPr>
        </p:nvSpPr>
        <p:spPr>
          <a:xfrm>
            <a:off x="713225" y="1516200"/>
            <a:ext cx="2282100" cy="381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1pPr>
            <a:lvl2pPr lvl="1"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2pPr>
            <a:lvl3pPr lvl="2"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3pPr>
            <a:lvl4pPr lvl="3"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4pPr>
            <a:lvl5pPr lvl="4"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5pPr>
            <a:lvl6pPr lvl="5"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6pPr>
            <a:lvl7pPr lvl="6"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7pPr>
            <a:lvl8pPr lvl="7"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8pPr>
            <a:lvl9pPr lvl="8"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9pPr>
          </a:lstStyle>
          <a:p/>
        </p:txBody>
      </p:sp>
      <p:sp>
        <p:nvSpPr>
          <p:cNvPr id="393" name="Google Shape;393;p31"/>
          <p:cNvSpPr txBox="1"/>
          <p:nvPr>
            <p:ph idx="9" type="subTitle"/>
          </p:nvPr>
        </p:nvSpPr>
        <p:spPr>
          <a:xfrm>
            <a:off x="6148671" y="1897475"/>
            <a:ext cx="2282100" cy="73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94" name="Google Shape;394;p31"/>
          <p:cNvSpPr txBox="1"/>
          <p:nvPr>
            <p:ph idx="13" type="subTitle"/>
          </p:nvPr>
        </p:nvSpPr>
        <p:spPr>
          <a:xfrm>
            <a:off x="6148671" y="1516200"/>
            <a:ext cx="2282100" cy="381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1pPr>
            <a:lvl2pPr lvl="1"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2pPr>
            <a:lvl3pPr lvl="2"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3pPr>
            <a:lvl4pPr lvl="3"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4pPr>
            <a:lvl5pPr lvl="4"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5pPr>
            <a:lvl6pPr lvl="5"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6pPr>
            <a:lvl7pPr lvl="6"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7pPr>
            <a:lvl8pPr lvl="7"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8pPr>
            <a:lvl9pPr lvl="8"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9pPr>
          </a:lstStyle>
          <a:p/>
        </p:txBody>
      </p:sp>
      <p:sp>
        <p:nvSpPr>
          <p:cNvPr id="395" name="Google Shape;395;p31"/>
          <p:cNvSpPr txBox="1"/>
          <p:nvPr>
            <p:ph idx="14" type="subTitle"/>
          </p:nvPr>
        </p:nvSpPr>
        <p:spPr>
          <a:xfrm>
            <a:off x="3430946" y="1897475"/>
            <a:ext cx="2282100" cy="73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96" name="Google Shape;396;p31"/>
          <p:cNvSpPr txBox="1"/>
          <p:nvPr>
            <p:ph idx="15" type="subTitle"/>
          </p:nvPr>
        </p:nvSpPr>
        <p:spPr>
          <a:xfrm>
            <a:off x="3430946" y="1516200"/>
            <a:ext cx="2282100" cy="381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1pPr>
            <a:lvl2pPr lvl="1"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2pPr>
            <a:lvl3pPr lvl="2"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3pPr>
            <a:lvl4pPr lvl="3"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4pPr>
            <a:lvl5pPr lvl="4"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5pPr>
            <a:lvl6pPr lvl="5"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6pPr>
            <a:lvl7pPr lvl="6"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7pPr>
            <a:lvl8pPr lvl="7"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8pPr>
            <a:lvl9pPr lvl="8" rtl="0" algn="ctr">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9pPr>
          </a:lstStyle>
          <a:p/>
        </p:txBody>
      </p:sp>
      <p:sp>
        <p:nvSpPr>
          <p:cNvPr id="397" name="Google Shape;397;p31"/>
          <p:cNvSpPr/>
          <p:nvPr/>
        </p:nvSpPr>
        <p:spPr>
          <a:xfrm flipH="1" rot="-120151">
            <a:off x="-801298" y="-207606"/>
            <a:ext cx="9538882" cy="580660"/>
          </a:xfrm>
          <a:custGeom>
            <a:rect b="b" l="l" r="r" t="t"/>
            <a:pathLst>
              <a:path extrusionOk="0" h="12108" w="103275">
                <a:moveTo>
                  <a:pt x="103091" y="0"/>
                </a:moveTo>
                <a:cubicBezTo>
                  <a:pt x="96474" y="6398"/>
                  <a:pt x="86756" y="8556"/>
                  <a:pt x="77501" y="8556"/>
                </a:cubicBezTo>
                <a:cubicBezTo>
                  <a:pt x="77328" y="8556"/>
                  <a:pt x="77155" y="8555"/>
                  <a:pt x="76982" y="8554"/>
                </a:cubicBezTo>
                <a:cubicBezTo>
                  <a:pt x="67594" y="8493"/>
                  <a:pt x="58307" y="6538"/>
                  <a:pt x="48898" y="6212"/>
                </a:cubicBezTo>
                <a:cubicBezTo>
                  <a:pt x="47495" y="6164"/>
                  <a:pt x="46090" y="6153"/>
                  <a:pt x="44685" y="6153"/>
                </a:cubicBezTo>
                <a:cubicBezTo>
                  <a:pt x="43635" y="6153"/>
                  <a:pt x="42584" y="6159"/>
                  <a:pt x="41534" y="6159"/>
                </a:cubicBezTo>
                <a:cubicBezTo>
                  <a:pt x="38630" y="6159"/>
                  <a:pt x="35731" y="6115"/>
                  <a:pt x="32850" y="5784"/>
                </a:cubicBezTo>
                <a:cubicBezTo>
                  <a:pt x="27311" y="5132"/>
                  <a:pt x="21934" y="3442"/>
                  <a:pt x="16435" y="2485"/>
                </a:cubicBezTo>
                <a:cubicBezTo>
                  <a:pt x="14172" y="2099"/>
                  <a:pt x="11846" y="1848"/>
                  <a:pt x="9540" y="1848"/>
                </a:cubicBezTo>
                <a:cubicBezTo>
                  <a:pt x="6243" y="1848"/>
                  <a:pt x="2984" y="2361"/>
                  <a:pt x="0" y="3727"/>
                </a:cubicBezTo>
                <a:cubicBezTo>
                  <a:pt x="326" y="5173"/>
                  <a:pt x="591" y="6660"/>
                  <a:pt x="917" y="8106"/>
                </a:cubicBezTo>
                <a:cubicBezTo>
                  <a:pt x="3209" y="4916"/>
                  <a:pt x="7255" y="3644"/>
                  <a:pt x="11276" y="3644"/>
                </a:cubicBezTo>
                <a:cubicBezTo>
                  <a:pt x="12365" y="3644"/>
                  <a:pt x="13451" y="3737"/>
                  <a:pt x="14501" y="3910"/>
                </a:cubicBezTo>
                <a:cubicBezTo>
                  <a:pt x="19429" y="4725"/>
                  <a:pt x="24032" y="6904"/>
                  <a:pt x="28960" y="7821"/>
                </a:cubicBezTo>
                <a:cubicBezTo>
                  <a:pt x="31310" y="8254"/>
                  <a:pt x="33684" y="8388"/>
                  <a:pt x="36069" y="8388"/>
                </a:cubicBezTo>
                <a:cubicBezTo>
                  <a:pt x="39940" y="8388"/>
                  <a:pt x="43841" y="8035"/>
                  <a:pt x="47719" y="8035"/>
                </a:cubicBezTo>
                <a:cubicBezTo>
                  <a:pt x="48078" y="8035"/>
                  <a:pt x="48437" y="8038"/>
                  <a:pt x="48796" y="8045"/>
                </a:cubicBezTo>
                <a:cubicBezTo>
                  <a:pt x="58246" y="8228"/>
                  <a:pt x="67451" y="10937"/>
                  <a:pt x="76860" y="11812"/>
                </a:cubicBezTo>
                <a:cubicBezTo>
                  <a:pt x="78807" y="11998"/>
                  <a:pt x="80784" y="12107"/>
                  <a:pt x="82756" y="12107"/>
                </a:cubicBezTo>
                <a:cubicBezTo>
                  <a:pt x="90318" y="12107"/>
                  <a:pt x="97815" y="10497"/>
                  <a:pt x="103274" y="5377"/>
                </a:cubicBezTo>
                <a:cubicBezTo>
                  <a:pt x="103193" y="3585"/>
                  <a:pt x="103172" y="1792"/>
                  <a:pt x="103091" y="0"/>
                </a:cubicBezTo>
                <a:close/>
              </a:path>
            </a:pathLst>
          </a:custGeom>
          <a:solidFill>
            <a:srgbClr val="000000">
              <a:alpha val="6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31"/>
          <p:cNvSpPr/>
          <p:nvPr/>
        </p:nvSpPr>
        <p:spPr>
          <a:xfrm>
            <a:off x="-435571" y="812051"/>
            <a:ext cx="1654724" cy="499205"/>
          </a:xfrm>
          <a:custGeom>
            <a:rect b="b" l="l" r="r" t="t"/>
            <a:pathLst>
              <a:path extrusionOk="0" h="3689" w="12228">
                <a:moveTo>
                  <a:pt x="5396" y="0"/>
                </a:moveTo>
                <a:cubicBezTo>
                  <a:pt x="5300" y="0"/>
                  <a:pt x="5205" y="12"/>
                  <a:pt x="5110" y="37"/>
                </a:cubicBezTo>
                <a:cubicBezTo>
                  <a:pt x="4692" y="149"/>
                  <a:pt x="4367" y="511"/>
                  <a:pt x="4228" y="929"/>
                </a:cubicBezTo>
                <a:cubicBezTo>
                  <a:pt x="4106" y="1310"/>
                  <a:pt x="4114" y="1700"/>
                  <a:pt x="4221" y="2089"/>
                </a:cubicBezTo>
                <a:lnTo>
                  <a:pt x="4221" y="2089"/>
                </a:lnTo>
                <a:cubicBezTo>
                  <a:pt x="4105" y="1697"/>
                  <a:pt x="3953" y="1293"/>
                  <a:pt x="3624" y="1050"/>
                </a:cubicBezTo>
                <a:cubicBezTo>
                  <a:pt x="3457" y="929"/>
                  <a:pt x="3250" y="871"/>
                  <a:pt x="3042" y="871"/>
                </a:cubicBezTo>
                <a:cubicBezTo>
                  <a:pt x="2834" y="871"/>
                  <a:pt x="2625" y="929"/>
                  <a:pt x="2453" y="1041"/>
                </a:cubicBezTo>
                <a:cubicBezTo>
                  <a:pt x="2100" y="1264"/>
                  <a:pt x="1896" y="1682"/>
                  <a:pt x="1896" y="2100"/>
                </a:cubicBezTo>
                <a:cubicBezTo>
                  <a:pt x="1896" y="2504"/>
                  <a:pt x="2061" y="2960"/>
                  <a:pt x="2348" y="3242"/>
                </a:cubicBezTo>
                <a:lnTo>
                  <a:pt x="2348" y="3242"/>
                </a:lnTo>
                <a:cubicBezTo>
                  <a:pt x="2073" y="2990"/>
                  <a:pt x="1696" y="2840"/>
                  <a:pt x="1320" y="2840"/>
                </a:cubicBezTo>
                <a:cubicBezTo>
                  <a:pt x="1239" y="2840"/>
                  <a:pt x="1158" y="2847"/>
                  <a:pt x="1078" y="2862"/>
                </a:cubicBezTo>
                <a:cubicBezTo>
                  <a:pt x="614" y="2936"/>
                  <a:pt x="214" y="3271"/>
                  <a:pt x="0" y="3689"/>
                </a:cubicBezTo>
                <a:lnTo>
                  <a:pt x="12227" y="3689"/>
                </a:lnTo>
                <a:cubicBezTo>
                  <a:pt x="11595" y="3206"/>
                  <a:pt x="10815" y="2862"/>
                  <a:pt x="10044" y="2685"/>
                </a:cubicBezTo>
                <a:cubicBezTo>
                  <a:pt x="9900" y="2655"/>
                  <a:pt x="9741" y="2637"/>
                  <a:pt x="9581" y="2637"/>
                </a:cubicBezTo>
                <a:cubicBezTo>
                  <a:pt x="9348" y="2637"/>
                  <a:pt x="9112" y="2675"/>
                  <a:pt x="8920" y="2769"/>
                </a:cubicBezTo>
                <a:cubicBezTo>
                  <a:pt x="8994" y="2239"/>
                  <a:pt x="8604" y="1691"/>
                  <a:pt x="8083" y="1580"/>
                </a:cubicBezTo>
                <a:cubicBezTo>
                  <a:pt x="8024" y="1568"/>
                  <a:pt x="7964" y="1562"/>
                  <a:pt x="7905" y="1562"/>
                </a:cubicBezTo>
                <a:cubicBezTo>
                  <a:pt x="7447" y="1562"/>
                  <a:pt x="7018" y="1898"/>
                  <a:pt x="6894" y="2351"/>
                </a:cubicBezTo>
                <a:cubicBezTo>
                  <a:pt x="6950" y="1784"/>
                  <a:pt x="6894" y="1171"/>
                  <a:pt x="6578" y="688"/>
                </a:cubicBezTo>
                <a:cubicBezTo>
                  <a:pt x="6324" y="286"/>
                  <a:pt x="5864" y="0"/>
                  <a:pt x="5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31"/>
          <p:cNvSpPr/>
          <p:nvPr/>
        </p:nvSpPr>
        <p:spPr>
          <a:xfrm flipH="1">
            <a:off x="7297921" y="-70206"/>
            <a:ext cx="2265705" cy="549545"/>
          </a:xfrm>
          <a:custGeom>
            <a:rect b="b" l="l" r="r" t="t"/>
            <a:pathLst>
              <a:path extrusionOk="0" h="4061" w="16743">
                <a:moveTo>
                  <a:pt x="9621" y="1"/>
                </a:moveTo>
                <a:cubicBezTo>
                  <a:pt x="9396" y="1"/>
                  <a:pt x="9172" y="51"/>
                  <a:pt x="8975" y="159"/>
                </a:cubicBezTo>
                <a:cubicBezTo>
                  <a:pt x="8436" y="456"/>
                  <a:pt x="8222" y="1190"/>
                  <a:pt x="8418" y="1766"/>
                </a:cubicBezTo>
                <a:cubicBezTo>
                  <a:pt x="8185" y="1311"/>
                  <a:pt x="7907" y="846"/>
                  <a:pt x="7461" y="586"/>
                </a:cubicBezTo>
                <a:cubicBezTo>
                  <a:pt x="7272" y="476"/>
                  <a:pt x="7047" y="418"/>
                  <a:pt x="6828" y="418"/>
                </a:cubicBezTo>
                <a:cubicBezTo>
                  <a:pt x="6528" y="418"/>
                  <a:pt x="6239" y="527"/>
                  <a:pt x="6067" y="763"/>
                </a:cubicBezTo>
                <a:cubicBezTo>
                  <a:pt x="5825" y="1097"/>
                  <a:pt x="5872" y="1571"/>
                  <a:pt x="6067" y="1924"/>
                </a:cubicBezTo>
                <a:cubicBezTo>
                  <a:pt x="6271" y="2286"/>
                  <a:pt x="6606" y="2546"/>
                  <a:pt x="6931" y="2797"/>
                </a:cubicBezTo>
                <a:cubicBezTo>
                  <a:pt x="6632" y="2778"/>
                  <a:pt x="6340" y="2768"/>
                  <a:pt x="6054" y="2768"/>
                </a:cubicBezTo>
                <a:cubicBezTo>
                  <a:pt x="3758" y="2768"/>
                  <a:pt x="1842" y="3367"/>
                  <a:pt x="0" y="4061"/>
                </a:cubicBezTo>
                <a:lnTo>
                  <a:pt x="16742" y="4061"/>
                </a:lnTo>
                <a:cubicBezTo>
                  <a:pt x="16343" y="3680"/>
                  <a:pt x="15934" y="3299"/>
                  <a:pt x="15451" y="3039"/>
                </a:cubicBezTo>
                <a:cubicBezTo>
                  <a:pt x="15099" y="2846"/>
                  <a:pt x="14695" y="2730"/>
                  <a:pt x="14296" y="2730"/>
                </a:cubicBezTo>
                <a:cubicBezTo>
                  <a:pt x="14137" y="2730"/>
                  <a:pt x="13979" y="2748"/>
                  <a:pt x="13825" y="2788"/>
                </a:cubicBezTo>
                <a:cubicBezTo>
                  <a:pt x="13778" y="2184"/>
                  <a:pt x="13305" y="1636"/>
                  <a:pt x="12710" y="1506"/>
                </a:cubicBezTo>
                <a:cubicBezTo>
                  <a:pt x="12583" y="1478"/>
                  <a:pt x="12452" y="1464"/>
                  <a:pt x="12322" y="1464"/>
                </a:cubicBezTo>
                <a:cubicBezTo>
                  <a:pt x="11842" y="1464"/>
                  <a:pt x="11372" y="1656"/>
                  <a:pt x="11131" y="2073"/>
                </a:cubicBezTo>
                <a:cubicBezTo>
                  <a:pt x="11288" y="1487"/>
                  <a:pt x="11112" y="818"/>
                  <a:pt x="10666" y="400"/>
                </a:cubicBezTo>
                <a:cubicBezTo>
                  <a:pt x="10386" y="144"/>
                  <a:pt x="10001" y="1"/>
                  <a:pt x="9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0" name="Google Shape;400;p31"/>
          <p:cNvGrpSpPr/>
          <p:nvPr/>
        </p:nvGrpSpPr>
        <p:grpSpPr>
          <a:xfrm>
            <a:off x="-787625" y="4025312"/>
            <a:ext cx="9931536" cy="1136969"/>
            <a:chOff x="-787625" y="4025312"/>
            <a:chExt cx="9931536" cy="1136969"/>
          </a:xfrm>
        </p:grpSpPr>
        <p:grpSp>
          <p:nvGrpSpPr>
            <p:cNvPr id="401" name="Google Shape;401;p31"/>
            <p:cNvGrpSpPr/>
            <p:nvPr/>
          </p:nvGrpSpPr>
          <p:grpSpPr>
            <a:xfrm>
              <a:off x="8052814" y="4025312"/>
              <a:ext cx="1091090" cy="1031303"/>
              <a:chOff x="1970412" y="3435156"/>
              <a:chExt cx="1898538" cy="1794507"/>
            </a:xfrm>
          </p:grpSpPr>
          <p:sp>
            <p:nvSpPr>
              <p:cNvPr id="402" name="Google Shape;402;p31"/>
              <p:cNvSpPr/>
              <p:nvPr/>
            </p:nvSpPr>
            <p:spPr>
              <a:xfrm flipH="1">
                <a:off x="1970412" y="3435156"/>
                <a:ext cx="1898538" cy="1794507"/>
              </a:xfrm>
              <a:custGeom>
                <a:rect b="b" l="l" r="r" t="t"/>
                <a:pathLst>
                  <a:path extrusionOk="0" h="8985" w="9506">
                    <a:moveTo>
                      <a:pt x="3688" y="1"/>
                    </a:moveTo>
                    <a:cubicBezTo>
                      <a:pt x="2928" y="1"/>
                      <a:pt x="2241" y="572"/>
                      <a:pt x="1924" y="1269"/>
                    </a:cubicBezTo>
                    <a:cubicBezTo>
                      <a:pt x="1589" y="1994"/>
                      <a:pt x="1598" y="2839"/>
                      <a:pt x="1691" y="3638"/>
                    </a:cubicBezTo>
                    <a:cubicBezTo>
                      <a:pt x="1766" y="4261"/>
                      <a:pt x="1961" y="4809"/>
                      <a:pt x="2137" y="5413"/>
                    </a:cubicBezTo>
                    <a:cubicBezTo>
                      <a:pt x="2023" y="5052"/>
                      <a:pt x="1633" y="4816"/>
                      <a:pt x="1245" y="4816"/>
                    </a:cubicBezTo>
                    <a:cubicBezTo>
                      <a:pt x="1223" y="4816"/>
                      <a:pt x="1202" y="4817"/>
                      <a:pt x="1180" y="4818"/>
                    </a:cubicBezTo>
                    <a:cubicBezTo>
                      <a:pt x="781" y="4855"/>
                      <a:pt x="419" y="5134"/>
                      <a:pt x="233" y="5487"/>
                    </a:cubicBezTo>
                    <a:cubicBezTo>
                      <a:pt x="38" y="5849"/>
                      <a:pt x="0" y="6267"/>
                      <a:pt x="56" y="6667"/>
                    </a:cubicBezTo>
                    <a:cubicBezTo>
                      <a:pt x="205" y="7745"/>
                      <a:pt x="1078" y="8674"/>
                      <a:pt x="2137" y="8906"/>
                    </a:cubicBezTo>
                    <a:cubicBezTo>
                      <a:pt x="2398" y="8960"/>
                      <a:pt x="2658" y="8985"/>
                      <a:pt x="2917" y="8985"/>
                    </a:cubicBezTo>
                    <a:cubicBezTo>
                      <a:pt x="4875" y="8985"/>
                      <a:pt x="6825" y="7611"/>
                      <a:pt x="8827" y="7447"/>
                    </a:cubicBezTo>
                    <a:cubicBezTo>
                      <a:pt x="9096" y="7206"/>
                      <a:pt x="9328" y="6918"/>
                      <a:pt x="9421" y="6574"/>
                    </a:cubicBezTo>
                    <a:cubicBezTo>
                      <a:pt x="9505" y="6230"/>
                      <a:pt x="9394" y="5821"/>
                      <a:pt x="9096" y="5626"/>
                    </a:cubicBezTo>
                    <a:cubicBezTo>
                      <a:pt x="8972" y="5547"/>
                      <a:pt x="8823" y="5513"/>
                      <a:pt x="8671" y="5513"/>
                    </a:cubicBezTo>
                    <a:cubicBezTo>
                      <a:pt x="8573" y="5513"/>
                      <a:pt x="8475" y="5527"/>
                      <a:pt x="8381" y="5552"/>
                    </a:cubicBezTo>
                    <a:cubicBezTo>
                      <a:pt x="8149" y="5617"/>
                      <a:pt x="7944" y="5812"/>
                      <a:pt x="7740" y="5942"/>
                    </a:cubicBezTo>
                    <a:cubicBezTo>
                      <a:pt x="8102" y="5552"/>
                      <a:pt x="8455" y="5153"/>
                      <a:pt x="8725" y="4697"/>
                    </a:cubicBezTo>
                    <a:cubicBezTo>
                      <a:pt x="8994" y="4233"/>
                      <a:pt x="9171" y="3712"/>
                      <a:pt x="9133" y="3183"/>
                    </a:cubicBezTo>
                    <a:cubicBezTo>
                      <a:pt x="9096" y="2653"/>
                      <a:pt x="8817" y="2124"/>
                      <a:pt x="8353" y="1873"/>
                    </a:cubicBezTo>
                    <a:cubicBezTo>
                      <a:pt x="8147" y="1762"/>
                      <a:pt x="7920" y="1713"/>
                      <a:pt x="7690" y="1713"/>
                    </a:cubicBezTo>
                    <a:cubicBezTo>
                      <a:pt x="7226" y="1713"/>
                      <a:pt x="6747" y="1915"/>
                      <a:pt x="6393" y="2226"/>
                    </a:cubicBezTo>
                    <a:cubicBezTo>
                      <a:pt x="5854" y="2691"/>
                      <a:pt x="5519" y="3359"/>
                      <a:pt x="5203" y="3991"/>
                    </a:cubicBezTo>
                    <a:cubicBezTo>
                      <a:pt x="5482" y="3220"/>
                      <a:pt x="5668" y="2384"/>
                      <a:pt x="5473" y="1585"/>
                    </a:cubicBezTo>
                    <a:cubicBezTo>
                      <a:pt x="5278" y="795"/>
                      <a:pt x="4627" y="61"/>
                      <a:pt x="3810" y="5"/>
                    </a:cubicBezTo>
                    <a:cubicBezTo>
                      <a:pt x="3769" y="2"/>
                      <a:pt x="3729" y="1"/>
                      <a:pt x="36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31"/>
              <p:cNvSpPr/>
              <p:nvPr/>
            </p:nvSpPr>
            <p:spPr>
              <a:xfrm flipH="1">
                <a:off x="1970412" y="3435156"/>
                <a:ext cx="1898538" cy="1794507"/>
              </a:xfrm>
              <a:custGeom>
                <a:rect b="b" l="l" r="r" t="t"/>
                <a:pathLst>
                  <a:path extrusionOk="0" h="8985" w="9506">
                    <a:moveTo>
                      <a:pt x="3688" y="1"/>
                    </a:moveTo>
                    <a:cubicBezTo>
                      <a:pt x="2928" y="1"/>
                      <a:pt x="2241" y="572"/>
                      <a:pt x="1924" y="1269"/>
                    </a:cubicBezTo>
                    <a:cubicBezTo>
                      <a:pt x="1589" y="1994"/>
                      <a:pt x="1598" y="2839"/>
                      <a:pt x="1691" y="3638"/>
                    </a:cubicBezTo>
                    <a:cubicBezTo>
                      <a:pt x="1766" y="4261"/>
                      <a:pt x="1961" y="4809"/>
                      <a:pt x="2137" y="5413"/>
                    </a:cubicBezTo>
                    <a:cubicBezTo>
                      <a:pt x="2023" y="5052"/>
                      <a:pt x="1633" y="4816"/>
                      <a:pt x="1245" y="4816"/>
                    </a:cubicBezTo>
                    <a:cubicBezTo>
                      <a:pt x="1223" y="4816"/>
                      <a:pt x="1202" y="4817"/>
                      <a:pt x="1180" y="4818"/>
                    </a:cubicBezTo>
                    <a:cubicBezTo>
                      <a:pt x="781" y="4855"/>
                      <a:pt x="419" y="5134"/>
                      <a:pt x="233" y="5487"/>
                    </a:cubicBezTo>
                    <a:cubicBezTo>
                      <a:pt x="38" y="5849"/>
                      <a:pt x="0" y="6267"/>
                      <a:pt x="56" y="6667"/>
                    </a:cubicBezTo>
                    <a:cubicBezTo>
                      <a:pt x="205" y="7745"/>
                      <a:pt x="1078" y="8674"/>
                      <a:pt x="2137" y="8906"/>
                    </a:cubicBezTo>
                    <a:cubicBezTo>
                      <a:pt x="2398" y="8960"/>
                      <a:pt x="2658" y="8985"/>
                      <a:pt x="2917" y="8985"/>
                    </a:cubicBezTo>
                    <a:cubicBezTo>
                      <a:pt x="4875" y="8985"/>
                      <a:pt x="6825" y="7611"/>
                      <a:pt x="8827" y="7447"/>
                    </a:cubicBezTo>
                    <a:cubicBezTo>
                      <a:pt x="9096" y="7206"/>
                      <a:pt x="9328" y="6918"/>
                      <a:pt x="9421" y="6574"/>
                    </a:cubicBezTo>
                    <a:cubicBezTo>
                      <a:pt x="9505" y="6230"/>
                      <a:pt x="9394" y="5821"/>
                      <a:pt x="9096" y="5626"/>
                    </a:cubicBezTo>
                    <a:cubicBezTo>
                      <a:pt x="8972" y="5547"/>
                      <a:pt x="8823" y="5513"/>
                      <a:pt x="8671" y="5513"/>
                    </a:cubicBezTo>
                    <a:cubicBezTo>
                      <a:pt x="8573" y="5513"/>
                      <a:pt x="8475" y="5527"/>
                      <a:pt x="8381" y="5552"/>
                    </a:cubicBezTo>
                    <a:cubicBezTo>
                      <a:pt x="8149" y="5617"/>
                      <a:pt x="7944" y="5812"/>
                      <a:pt x="7740" y="5942"/>
                    </a:cubicBezTo>
                    <a:cubicBezTo>
                      <a:pt x="8102" y="5552"/>
                      <a:pt x="8455" y="5153"/>
                      <a:pt x="8725" y="4697"/>
                    </a:cubicBezTo>
                    <a:cubicBezTo>
                      <a:pt x="8994" y="4233"/>
                      <a:pt x="9171" y="3712"/>
                      <a:pt x="9133" y="3183"/>
                    </a:cubicBezTo>
                    <a:cubicBezTo>
                      <a:pt x="9096" y="2653"/>
                      <a:pt x="8817" y="2124"/>
                      <a:pt x="8353" y="1873"/>
                    </a:cubicBezTo>
                    <a:cubicBezTo>
                      <a:pt x="8147" y="1762"/>
                      <a:pt x="7920" y="1713"/>
                      <a:pt x="7690" y="1713"/>
                    </a:cubicBezTo>
                    <a:cubicBezTo>
                      <a:pt x="7226" y="1713"/>
                      <a:pt x="6747" y="1915"/>
                      <a:pt x="6393" y="2226"/>
                    </a:cubicBezTo>
                    <a:cubicBezTo>
                      <a:pt x="5854" y="2691"/>
                      <a:pt x="5519" y="3359"/>
                      <a:pt x="5203" y="3991"/>
                    </a:cubicBezTo>
                    <a:cubicBezTo>
                      <a:pt x="5482" y="3220"/>
                      <a:pt x="5668" y="2384"/>
                      <a:pt x="5473" y="1585"/>
                    </a:cubicBezTo>
                    <a:cubicBezTo>
                      <a:pt x="5278" y="795"/>
                      <a:pt x="4627" y="61"/>
                      <a:pt x="3810" y="5"/>
                    </a:cubicBezTo>
                    <a:cubicBezTo>
                      <a:pt x="3769" y="2"/>
                      <a:pt x="3729" y="1"/>
                      <a:pt x="3688"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31"/>
              <p:cNvSpPr/>
              <p:nvPr/>
            </p:nvSpPr>
            <p:spPr>
              <a:xfrm flipH="1">
                <a:off x="2198691" y="3767695"/>
                <a:ext cx="1512480" cy="1429214"/>
              </a:xfrm>
              <a:custGeom>
                <a:rect b="b" l="l" r="r" t="t"/>
                <a:pathLst>
                  <a:path extrusionOk="0" h="7156" w="7573">
                    <a:moveTo>
                      <a:pt x="2951" y="0"/>
                    </a:moveTo>
                    <a:cubicBezTo>
                      <a:pt x="2344" y="0"/>
                      <a:pt x="1790" y="457"/>
                      <a:pt x="1533" y="1007"/>
                    </a:cubicBezTo>
                    <a:cubicBezTo>
                      <a:pt x="1273" y="1592"/>
                      <a:pt x="1273" y="2261"/>
                      <a:pt x="1347" y="2902"/>
                    </a:cubicBezTo>
                    <a:cubicBezTo>
                      <a:pt x="1412" y="3395"/>
                      <a:pt x="1570" y="3831"/>
                      <a:pt x="1710" y="4314"/>
                    </a:cubicBezTo>
                    <a:cubicBezTo>
                      <a:pt x="1614" y="4027"/>
                      <a:pt x="1306" y="3838"/>
                      <a:pt x="1008" y="3838"/>
                    </a:cubicBezTo>
                    <a:cubicBezTo>
                      <a:pt x="988" y="3838"/>
                      <a:pt x="968" y="3839"/>
                      <a:pt x="948" y="3841"/>
                    </a:cubicBezTo>
                    <a:cubicBezTo>
                      <a:pt x="623" y="3868"/>
                      <a:pt x="344" y="4091"/>
                      <a:pt x="186" y="4379"/>
                    </a:cubicBezTo>
                    <a:cubicBezTo>
                      <a:pt x="37" y="4658"/>
                      <a:pt x="0" y="4993"/>
                      <a:pt x="47" y="5318"/>
                    </a:cubicBezTo>
                    <a:cubicBezTo>
                      <a:pt x="167" y="6173"/>
                      <a:pt x="864" y="6916"/>
                      <a:pt x="1710" y="7092"/>
                    </a:cubicBezTo>
                    <a:cubicBezTo>
                      <a:pt x="1917" y="7136"/>
                      <a:pt x="2125" y="7155"/>
                      <a:pt x="2332" y="7155"/>
                    </a:cubicBezTo>
                    <a:cubicBezTo>
                      <a:pt x="3889" y="7155"/>
                      <a:pt x="5443" y="6062"/>
                      <a:pt x="7033" y="5931"/>
                    </a:cubicBezTo>
                    <a:cubicBezTo>
                      <a:pt x="7247" y="5745"/>
                      <a:pt x="7433" y="5513"/>
                      <a:pt x="7498" y="5234"/>
                    </a:cubicBezTo>
                    <a:cubicBezTo>
                      <a:pt x="7572" y="4965"/>
                      <a:pt x="7489" y="4640"/>
                      <a:pt x="7247" y="4482"/>
                    </a:cubicBezTo>
                    <a:cubicBezTo>
                      <a:pt x="7146" y="4420"/>
                      <a:pt x="7028" y="4392"/>
                      <a:pt x="6909" y="4392"/>
                    </a:cubicBezTo>
                    <a:cubicBezTo>
                      <a:pt x="6832" y="4392"/>
                      <a:pt x="6754" y="4404"/>
                      <a:pt x="6680" y="4426"/>
                    </a:cubicBezTo>
                    <a:cubicBezTo>
                      <a:pt x="6494" y="4482"/>
                      <a:pt x="6337" y="4630"/>
                      <a:pt x="6169" y="4733"/>
                    </a:cubicBezTo>
                    <a:cubicBezTo>
                      <a:pt x="6457" y="4426"/>
                      <a:pt x="6736" y="4101"/>
                      <a:pt x="6950" y="3738"/>
                    </a:cubicBezTo>
                    <a:cubicBezTo>
                      <a:pt x="7163" y="3376"/>
                      <a:pt x="7312" y="2958"/>
                      <a:pt x="7275" y="2540"/>
                    </a:cubicBezTo>
                    <a:cubicBezTo>
                      <a:pt x="7247" y="2113"/>
                      <a:pt x="7024" y="1694"/>
                      <a:pt x="6652" y="1499"/>
                    </a:cubicBezTo>
                    <a:cubicBezTo>
                      <a:pt x="6488" y="1410"/>
                      <a:pt x="6308" y="1369"/>
                      <a:pt x="6124" y="1369"/>
                    </a:cubicBezTo>
                    <a:cubicBezTo>
                      <a:pt x="5756" y="1369"/>
                      <a:pt x="5376" y="1530"/>
                      <a:pt x="5092" y="1778"/>
                    </a:cubicBezTo>
                    <a:cubicBezTo>
                      <a:pt x="4664" y="2140"/>
                      <a:pt x="4395" y="2679"/>
                      <a:pt x="4144" y="3181"/>
                    </a:cubicBezTo>
                    <a:cubicBezTo>
                      <a:pt x="4376" y="2568"/>
                      <a:pt x="4516" y="1899"/>
                      <a:pt x="4358" y="1267"/>
                    </a:cubicBezTo>
                    <a:cubicBezTo>
                      <a:pt x="4209" y="635"/>
                      <a:pt x="3689" y="59"/>
                      <a:pt x="3038" y="4"/>
                    </a:cubicBezTo>
                    <a:cubicBezTo>
                      <a:pt x="3009" y="1"/>
                      <a:pt x="2980" y="0"/>
                      <a:pt x="295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31"/>
              <p:cNvSpPr/>
              <p:nvPr/>
            </p:nvSpPr>
            <p:spPr>
              <a:xfrm flipH="1">
                <a:off x="2962010" y="4638668"/>
                <a:ext cx="681051" cy="485484"/>
              </a:xfrm>
              <a:custGeom>
                <a:rect b="b" l="l" r="r" t="t"/>
                <a:pathLst>
                  <a:path extrusionOk="0" h="1345" w="1887">
                    <a:moveTo>
                      <a:pt x="1409" y="0"/>
                    </a:moveTo>
                    <a:cubicBezTo>
                      <a:pt x="1240" y="0"/>
                      <a:pt x="1076" y="89"/>
                      <a:pt x="976" y="235"/>
                    </a:cubicBezTo>
                    <a:cubicBezTo>
                      <a:pt x="902" y="337"/>
                      <a:pt x="865" y="477"/>
                      <a:pt x="865" y="616"/>
                    </a:cubicBezTo>
                    <a:cubicBezTo>
                      <a:pt x="846" y="542"/>
                      <a:pt x="827" y="458"/>
                      <a:pt x="800" y="393"/>
                    </a:cubicBezTo>
                    <a:cubicBezTo>
                      <a:pt x="753" y="254"/>
                      <a:pt x="660" y="124"/>
                      <a:pt x="530" y="59"/>
                    </a:cubicBezTo>
                    <a:cubicBezTo>
                      <a:pt x="476" y="37"/>
                      <a:pt x="418" y="25"/>
                      <a:pt x="362" y="25"/>
                    </a:cubicBezTo>
                    <a:cubicBezTo>
                      <a:pt x="271" y="25"/>
                      <a:pt x="184" y="55"/>
                      <a:pt x="121" y="124"/>
                    </a:cubicBezTo>
                    <a:cubicBezTo>
                      <a:pt x="1" y="254"/>
                      <a:pt x="19" y="449"/>
                      <a:pt x="84" y="616"/>
                    </a:cubicBezTo>
                    <a:cubicBezTo>
                      <a:pt x="223" y="969"/>
                      <a:pt x="539" y="1238"/>
                      <a:pt x="911" y="1331"/>
                    </a:cubicBezTo>
                    <a:cubicBezTo>
                      <a:pt x="946" y="1340"/>
                      <a:pt x="982" y="1345"/>
                      <a:pt x="1020" y="1345"/>
                    </a:cubicBezTo>
                    <a:cubicBezTo>
                      <a:pt x="1215" y="1345"/>
                      <a:pt x="1441" y="1233"/>
                      <a:pt x="1589" y="1108"/>
                    </a:cubicBezTo>
                    <a:cubicBezTo>
                      <a:pt x="1756" y="969"/>
                      <a:pt x="1887" y="755"/>
                      <a:pt x="1887" y="523"/>
                    </a:cubicBezTo>
                    <a:cubicBezTo>
                      <a:pt x="1877" y="300"/>
                      <a:pt x="1729" y="77"/>
                      <a:pt x="1515" y="12"/>
                    </a:cubicBezTo>
                    <a:cubicBezTo>
                      <a:pt x="1480" y="4"/>
                      <a:pt x="1444" y="0"/>
                      <a:pt x="1409"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 name="Google Shape;406;p31"/>
            <p:cNvGrpSpPr/>
            <p:nvPr/>
          </p:nvGrpSpPr>
          <p:grpSpPr>
            <a:xfrm>
              <a:off x="-48534" y="4849494"/>
              <a:ext cx="9192445" cy="294361"/>
              <a:chOff x="9147072" y="3746004"/>
              <a:chExt cx="4585218" cy="611087"/>
            </a:xfrm>
          </p:grpSpPr>
          <p:sp>
            <p:nvSpPr>
              <p:cNvPr id="407" name="Google Shape;407;p31"/>
              <p:cNvSpPr/>
              <p:nvPr/>
            </p:nvSpPr>
            <p:spPr>
              <a:xfrm>
                <a:off x="9147072" y="3746004"/>
                <a:ext cx="4585218" cy="611087"/>
              </a:xfrm>
              <a:custGeom>
                <a:rect b="b" l="l" r="r" t="t"/>
                <a:pathLst>
                  <a:path extrusionOk="0" h="54991" w="150372">
                    <a:moveTo>
                      <a:pt x="1" y="0"/>
                    </a:moveTo>
                    <a:lnTo>
                      <a:pt x="1" y="54991"/>
                    </a:lnTo>
                    <a:lnTo>
                      <a:pt x="150372" y="54991"/>
                    </a:lnTo>
                    <a:lnTo>
                      <a:pt x="15037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31"/>
              <p:cNvSpPr/>
              <p:nvPr/>
            </p:nvSpPr>
            <p:spPr>
              <a:xfrm>
                <a:off x="9147072" y="3746004"/>
                <a:ext cx="4585218" cy="335308"/>
              </a:xfrm>
              <a:custGeom>
                <a:rect b="b" l="l" r="r" t="t"/>
                <a:pathLst>
                  <a:path extrusionOk="0" h="54991" w="150372">
                    <a:moveTo>
                      <a:pt x="1" y="0"/>
                    </a:moveTo>
                    <a:lnTo>
                      <a:pt x="1" y="54991"/>
                    </a:lnTo>
                    <a:lnTo>
                      <a:pt x="150372" y="54991"/>
                    </a:lnTo>
                    <a:lnTo>
                      <a:pt x="150372" y="0"/>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9" name="Google Shape;409;p31"/>
            <p:cNvSpPr/>
            <p:nvPr/>
          </p:nvSpPr>
          <p:spPr>
            <a:xfrm>
              <a:off x="-787625" y="4267027"/>
              <a:ext cx="3001692" cy="756604"/>
            </a:xfrm>
            <a:custGeom>
              <a:rect b="b" l="l" r="r" t="t"/>
              <a:pathLst>
                <a:path extrusionOk="0" h="9615" w="38147">
                  <a:moveTo>
                    <a:pt x="19344" y="1"/>
                  </a:moveTo>
                  <a:cubicBezTo>
                    <a:pt x="18349" y="1"/>
                    <a:pt x="17388" y="683"/>
                    <a:pt x="16941" y="1596"/>
                  </a:cubicBezTo>
                  <a:cubicBezTo>
                    <a:pt x="16570" y="2361"/>
                    <a:pt x="16524" y="3334"/>
                    <a:pt x="16686" y="4238"/>
                  </a:cubicBezTo>
                  <a:cubicBezTo>
                    <a:pt x="16408" y="3635"/>
                    <a:pt x="15968" y="3149"/>
                    <a:pt x="15389" y="2871"/>
                  </a:cubicBezTo>
                  <a:cubicBezTo>
                    <a:pt x="15069" y="2723"/>
                    <a:pt x="14715" y="2651"/>
                    <a:pt x="14361" y="2651"/>
                  </a:cubicBezTo>
                  <a:cubicBezTo>
                    <a:pt x="13713" y="2651"/>
                    <a:pt x="13065" y="2893"/>
                    <a:pt x="12631" y="3357"/>
                  </a:cubicBezTo>
                  <a:cubicBezTo>
                    <a:pt x="12005" y="4029"/>
                    <a:pt x="11889" y="5142"/>
                    <a:pt x="12376" y="5930"/>
                  </a:cubicBezTo>
                  <a:cubicBezTo>
                    <a:pt x="12081" y="5568"/>
                    <a:pt x="11616" y="5439"/>
                    <a:pt x="11119" y="5439"/>
                  </a:cubicBezTo>
                  <a:cubicBezTo>
                    <a:pt x="10757" y="5439"/>
                    <a:pt x="10377" y="5508"/>
                    <a:pt x="10035" y="5605"/>
                  </a:cubicBezTo>
                  <a:cubicBezTo>
                    <a:pt x="9154" y="5837"/>
                    <a:pt x="8691" y="6764"/>
                    <a:pt x="8691" y="7691"/>
                  </a:cubicBezTo>
                  <a:cubicBezTo>
                    <a:pt x="7864" y="7378"/>
                    <a:pt x="6980" y="7231"/>
                    <a:pt x="6086" y="7231"/>
                  </a:cubicBezTo>
                  <a:cubicBezTo>
                    <a:pt x="3873" y="7231"/>
                    <a:pt x="1601" y="8129"/>
                    <a:pt x="0" y="9615"/>
                  </a:cubicBezTo>
                  <a:lnTo>
                    <a:pt x="38147" y="9615"/>
                  </a:lnTo>
                  <a:cubicBezTo>
                    <a:pt x="36988" y="8479"/>
                    <a:pt x="35829" y="7343"/>
                    <a:pt x="34485" y="6440"/>
                  </a:cubicBezTo>
                  <a:cubicBezTo>
                    <a:pt x="33118" y="5559"/>
                    <a:pt x="31565" y="4910"/>
                    <a:pt x="29943" y="4864"/>
                  </a:cubicBezTo>
                  <a:cubicBezTo>
                    <a:pt x="29895" y="4862"/>
                    <a:pt x="29847" y="4862"/>
                    <a:pt x="29798" y="4862"/>
                  </a:cubicBezTo>
                  <a:cubicBezTo>
                    <a:pt x="28217" y="4862"/>
                    <a:pt x="26530" y="5597"/>
                    <a:pt x="25562" y="6834"/>
                  </a:cubicBezTo>
                  <a:cubicBezTo>
                    <a:pt x="25586" y="6301"/>
                    <a:pt x="25632" y="5768"/>
                    <a:pt x="25539" y="5234"/>
                  </a:cubicBezTo>
                  <a:cubicBezTo>
                    <a:pt x="25447" y="4725"/>
                    <a:pt x="25168" y="4215"/>
                    <a:pt x="24728" y="3913"/>
                  </a:cubicBezTo>
                  <a:cubicBezTo>
                    <a:pt x="24476" y="3745"/>
                    <a:pt x="24176" y="3668"/>
                    <a:pt x="23872" y="3668"/>
                  </a:cubicBezTo>
                  <a:cubicBezTo>
                    <a:pt x="23505" y="3668"/>
                    <a:pt x="23132" y="3780"/>
                    <a:pt x="22828" y="3983"/>
                  </a:cubicBezTo>
                  <a:cubicBezTo>
                    <a:pt x="22272" y="4377"/>
                    <a:pt x="22086" y="4980"/>
                    <a:pt x="21947" y="5652"/>
                  </a:cubicBezTo>
                  <a:cubicBezTo>
                    <a:pt x="22063" y="4539"/>
                    <a:pt x="22202" y="3427"/>
                    <a:pt x="21924" y="2338"/>
                  </a:cubicBezTo>
                  <a:cubicBezTo>
                    <a:pt x="21646" y="1272"/>
                    <a:pt x="20858" y="252"/>
                    <a:pt x="19769" y="43"/>
                  </a:cubicBezTo>
                  <a:cubicBezTo>
                    <a:pt x="19627" y="14"/>
                    <a:pt x="19485" y="1"/>
                    <a:pt x="193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31"/>
            <p:cNvSpPr/>
            <p:nvPr/>
          </p:nvSpPr>
          <p:spPr>
            <a:xfrm>
              <a:off x="-787625" y="4405677"/>
              <a:ext cx="3001692" cy="756604"/>
            </a:xfrm>
            <a:custGeom>
              <a:rect b="b" l="l" r="r" t="t"/>
              <a:pathLst>
                <a:path extrusionOk="0" h="9615" w="38147">
                  <a:moveTo>
                    <a:pt x="19344" y="1"/>
                  </a:moveTo>
                  <a:cubicBezTo>
                    <a:pt x="18349" y="1"/>
                    <a:pt x="17388" y="683"/>
                    <a:pt x="16941" y="1596"/>
                  </a:cubicBezTo>
                  <a:cubicBezTo>
                    <a:pt x="16570" y="2361"/>
                    <a:pt x="16524" y="3334"/>
                    <a:pt x="16686" y="4238"/>
                  </a:cubicBezTo>
                  <a:cubicBezTo>
                    <a:pt x="16408" y="3635"/>
                    <a:pt x="15968" y="3149"/>
                    <a:pt x="15389" y="2871"/>
                  </a:cubicBezTo>
                  <a:cubicBezTo>
                    <a:pt x="15069" y="2723"/>
                    <a:pt x="14715" y="2651"/>
                    <a:pt x="14361" y="2651"/>
                  </a:cubicBezTo>
                  <a:cubicBezTo>
                    <a:pt x="13713" y="2651"/>
                    <a:pt x="13065" y="2893"/>
                    <a:pt x="12631" y="3357"/>
                  </a:cubicBezTo>
                  <a:cubicBezTo>
                    <a:pt x="12005" y="4029"/>
                    <a:pt x="11889" y="5142"/>
                    <a:pt x="12376" y="5930"/>
                  </a:cubicBezTo>
                  <a:cubicBezTo>
                    <a:pt x="12081" y="5568"/>
                    <a:pt x="11616" y="5439"/>
                    <a:pt x="11119" y="5439"/>
                  </a:cubicBezTo>
                  <a:cubicBezTo>
                    <a:pt x="10757" y="5439"/>
                    <a:pt x="10377" y="5508"/>
                    <a:pt x="10035" y="5605"/>
                  </a:cubicBezTo>
                  <a:cubicBezTo>
                    <a:pt x="9154" y="5837"/>
                    <a:pt x="8691" y="6764"/>
                    <a:pt x="8691" y="7691"/>
                  </a:cubicBezTo>
                  <a:cubicBezTo>
                    <a:pt x="7864" y="7378"/>
                    <a:pt x="6980" y="7231"/>
                    <a:pt x="6086" y="7231"/>
                  </a:cubicBezTo>
                  <a:cubicBezTo>
                    <a:pt x="3873" y="7231"/>
                    <a:pt x="1601" y="8129"/>
                    <a:pt x="0" y="9615"/>
                  </a:cubicBezTo>
                  <a:lnTo>
                    <a:pt x="38147" y="9615"/>
                  </a:lnTo>
                  <a:cubicBezTo>
                    <a:pt x="36988" y="8479"/>
                    <a:pt x="35829" y="7343"/>
                    <a:pt x="34485" y="6440"/>
                  </a:cubicBezTo>
                  <a:cubicBezTo>
                    <a:pt x="33118" y="5559"/>
                    <a:pt x="31565" y="4910"/>
                    <a:pt x="29943" y="4864"/>
                  </a:cubicBezTo>
                  <a:cubicBezTo>
                    <a:pt x="29895" y="4862"/>
                    <a:pt x="29847" y="4862"/>
                    <a:pt x="29798" y="4862"/>
                  </a:cubicBezTo>
                  <a:cubicBezTo>
                    <a:pt x="28217" y="4862"/>
                    <a:pt x="26530" y="5597"/>
                    <a:pt x="25562" y="6834"/>
                  </a:cubicBezTo>
                  <a:cubicBezTo>
                    <a:pt x="25586" y="6301"/>
                    <a:pt x="25632" y="5768"/>
                    <a:pt x="25539" y="5234"/>
                  </a:cubicBezTo>
                  <a:cubicBezTo>
                    <a:pt x="25447" y="4725"/>
                    <a:pt x="25168" y="4215"/>
                    <a:pt x="24728" y="3913"/>
                  </a:cubicBezTo>
                  <a:cubicBezTo>
                    <a:pt x="24476" y="3745"/>
                    <a:pt x="24176" y="3668"/>
                    <a:pt x="23872" y="3668"/>
                  </a:cubicBezTo>
                  <a:cubicBezTo>
                    <a:pt x="23505" y="3668"/>
                    <a:pt x="23132" y="3780"/>
                    <a:pt x="22828" y="3983"/>
                  </a:cubicBezTo>
                  <a:cubicBezTo>
                    <a:pt x="22272" y="4377"/>
                    <a:pt x="22086" y="4980"/>
                    <a:pt x="21947" y="5652"/>
                  </a:cubicBezTo>
                  <a:cubicBezTo>
                    <a:pt x="22063" y="4539"/>
                    <a:pt x="22202" y="3427"/>
                    <a:pt x="21924" y="2338"/>
                  </a:cubicBezTo>
                  <a:cubicBezTo>
                    <a:pt x="21646" y="1272"/>
                    <a:pt x="20858" y="252"/>
                    <a:pt x="19769" y="43"/>
                  </a:cubicBezTo>
                  <a:cubicBezTo>
                    <a:pt x="19627" y="14"/>
                    <a:pt x="19485" y="1"/>
                    <a:pt x="19344"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1">
  <p:cSld name="CUSTOM_7_1">
    <p:spTree>
      <p:nvGrpSpPr>
        <p:cNvPr id="411" name="Shape 411"/>
        <p:cNvGrpSpPr/>
        <p:nvPr/>
      </p:nvGrpSpPr>
      <p:grpSpPr>
        <a:xfrm>
          <a:off x="0" y="0"/>
          <a:ext cx="0" cy="0"/>
          <a:chOff x="0" y="0"/>
          <a:chExt cx="0" cy="0"/>
        </a:xfrm>
      </p:grpSpPr>
      <p:sp>
        <p:nvSpPr>
          <p:cNvPr id="412" name="Google Shape;412;p32"/>
          <p:cNvSpPr txBox="1"/>
          <p:nvPr>
            <p:ph type="title"/>
          </p:nvPr>
        </p:nvSpPr>
        <p:spPr>
          <a:xfrm>
            <a:off x="713225" y="539525"/>
            <a:ext cx="7717500" cy="4782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413" name="Google Shape;413;p32"/>
          <p:cNvSpPr txBox="1"/>
          <p:nvPr>
            <p:ph idx="1" type="subTitle"/>
          </p:nvPr>
        </p:nvSpPr>
        <p:spPr>
          <a:xfrm>
            <a:off x="2165700" y="1709575"/>
            <a:ext cx="2282100" cy="594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414" name="Google Shape;414;p32"/>
          <p:cNvSpPr txBox="1"/>
          <p:nvPr>
            <p:ph idx="2" type="subTitle"/>
          </p:nvPr>
        </p:nvSpPr>
        <p:spPr>
          <a:xfrm>
            <a:off x="2165700" y="1328300"/>
            <a:ext cx="2282100" cy="381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1pPr>
            <a:lvl2pPr lvl="1"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2pPr>
            <a:lvl3pPr lvl="2"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3pPr>
            <a:lvl4pPr lvl="3"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4pPr>
            <a:lvl5pPr lvl="4"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5pPr>
            <a:lvl6pPr lvl="5"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6pPr>
            <a:lvl7pPr lvl="6"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7pPr>
            <a:lvl8pPr lvl="7"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8pPr>
            <a:lvl9pPr lvl="8"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9pPr>
          </a:lstStyle>
          <a:p/>
        </p:txBody>
      </p:sp>
      <p:sp>
        <p:nvSpPr>
          <p:cNvPr id="415" name="Google Shape;415;p32"/>
          <p:cNvSpPr txBox="1"/>
          <p:nvPr>
            <p:ph idx="3" type="subTitle"/>
          </p:nvPr>
        </p:nvSpPr>
        <p:spPr>
          <a:xfrm>
            <a:off x="2165700" y="3852725"/>
            <a:ext cx="2282100" cy="594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416" name="Google Shape;416;p32"/>
          <p:cNvSpPr txBox="1"/>
          <p:nvPr>
            <p:ph idx="4" type="subTitle"/>
          </p:nvPr>
        </p:nvSpPr>
        <p:spPr>
          <a:xfrm>
            <a:off x="2165700" y="3471450"/>
            <a:ext cx="2282100" cy="381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1pPr>
            <a:lvl2pPr lvl="1"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2pPr>
            <a:lvl3pPr lvl="2"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3pPr>
            <a:lvl4pPr lvl="3"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4pPr>
            <a:lvl5pPr lvl="4"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5pPr>
            <a:lvl6pPr lvl="5"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6pPr>
            <a:lvl7pPr lvl="6"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7pPr>
            <a:lvl8pPr lvl="7"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8pPr>
            <a:lvl9pPr lvl="8"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9pPr>
          </a:lstStyle>
          <a:p/>
        </p:txBody>
      </p:sp>
      <p:sp>
        <p:nvSpPr>
          <p:cNvPr id="417" name="Google Shape;417;p32"/>
          <p:cNvSpPr txBox="1"/>
          <p:nvPr>
            <p:ph idx="5" type="subTitle"/>
          </p:nvPr>
        </p:nvSpPr>
        <p:spPr>
          <a:xfrm>
            <a:off x="2165700" y="2781150"/>
            <a:ext cx="2282100" cy="594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418" name="Google Shape;418;p32"/>
          <p:cNvSpPr txBox="1"/>
          <p:nvPr>
            <p:ph idx="6" type="subTitle"/>
          </p:nvPr>
        </p:nvSpPr>
        <p:spPr>
          <a:xfrm>
            <a:off x="2165700" y="2399875"/>
            <a:ext cx="2282100" cy="381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1pPr>
            <a:lvl2pPr lvl="1"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2pPr>
            <a:lvl3pPr lvl="2"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3pPr>
            <a:lvl4pPr lvl="3"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4pPr>
            <a:lvl5pPr lvl="4"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5pPr>
            <a:lvl6pPr lvl="5"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6pPr>
            <a:lvl7pPr lvl="6"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7pPr>
            <a:lvl8pPr lvl="7"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8pPr>
            <a:lvl9pPr lvl="8"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9pPr>
          </a:lstStyle>
          <a:p/>
        </p:txBody>
      </p:sp>
      <p:sp>
        <p:nvSpPr>
          <p:cNvPr id="419" name="Google Shape;419;p32"/>
          <p:cNvSpPr txBox="1"/>
          <p:nvPr>
            <p:ph idx="7" type="subTitle"/>
          </p:nvPr>
        </p:nvSpPr>
        <p:spPr>
          <a:xfrm>
            <a:off x="5772000" y="1709575"/>
            <a:ext cx="2282100" cy="594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420" name="Google Shape;420;p32"/>
          <p:cNvSpPr txBox="1"/>
          <p:nvPr>
            <p:ph idx="8" type="subTitle"/>
          </p:nvPr>
        </p:nvSpPr>
        <p:spPr>
          <a:xfrm>
            <a:off x="5772000" y="1328300"/>
            <a:ext cx="2282100" cy="381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1pPr>
            <a:lvl2pPr lvl="1"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2pPr>
            <a:lvl3pPr lvl="2"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3pPr>
            <a:lvl4pPr lvl="3"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4pPr>
            <a:lvl5pPr lvl="4"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5pPr>
            <a:lvl6pPr lvl="5"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6pPr>
            <a:lvl7pPr lvl="6"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7pPr>
            <a:lvl8pPr lvl="7"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8pPr>
            <a:lvl9pPr lvl="8"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9pPr>
          </a:lstStyle>
          <a:p/>
        </p:txBody>
      </p:sp>
      <p:sp>
        <p:nvSpPr>
          <p:cNvPr id="421" name="Google Shape;421;p32"/>
          <p:cNvSpPr txBox="1"/>
          <p:nvPr>
            <p:ph idx="9" type="subTitle"/>
          </p:nvPr>
        </p:nvSpPr>
        <p:spPr>
          <a:xfrm>
            <a:off x="5772000" y="3852725"/>
            <a:ext cx="2282100" cy="594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422" name="Google Shape;422;p32"/>
          <p:cNvSpPr txBox="1"/>
          <p:nvPr>
            <p:ph idx="13" type="subTitle"/>
          </p:nvPr>
        </p:nvSpPr>
        <p:spPr>
          <a:xfrm>
            <a:off x="5772000" y="3471450"/>
            <a:ext cx="2282100" cy="381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1pPr>
            <a:lvl2pPr lvl="1"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2pPr>
            <a:lvl3pPr lvl="2"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3pPr>
            <a:lvl4pPr lvl="3"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4pPr>
            <a:lvl5pPr lvl="4"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5pPr>
            <a:lvl6pPr lvl="5"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6pPr>
            <a:lvl7pPr lvl="6"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7pPr>
            <a:lvl8pPr lvl="7"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8pPr>
            <a:lvl9pPr lvl="8"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9pPr>
          </a:lstStyle>
          <a:p/>
        </p:txBody>
      </p:sp>
      <p:sp>
        <p:nvSpPr>
          <p:cNvPr id="423" name="Google Shape;423;p32"/>
          <p:cNvSpPr txBox="1"/>
          <p:nvPr>
            <p:ph idx="14" type="subTitle"/>
          </p:nvPr>
        </p:nvSpPr>
        <p:spPr>
          <a:xfrm>
            <a:off x="5772000" y="2781150"/>
            <a:ext cx="2282100" cy="594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424" name="Google Shape;424;p32"/>
          <p:cNvSpPr txBox="1"/>
          <p:nvPr>
            <p:ph idx="15" type="subTitle"/>
          </p:nvPr>
        </p:nvSpPr>
        <p:spPr>
          <a:xfrm>
            <a:off x="5772000" y="2399875"/>
            <a:ext cx="2282100" cy="381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1pPr>
            <a:lvl2pPr lvl="1"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2pPr>
            <a:lvl3pPr lvl="2"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3pPr>
            <a:lvl4pPr lvl="3"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4pPr>
            <a:lvl5pPr lvl="4"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5pPr>
            <a:lvl6pPr lvl="5"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6pPr>
            <a:lvl7pPr lvl="6"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7pPr>
            <a:lvl8pPr lvl="7"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8pPr>
            <a:lvl9pPr lvl="8" rtl="0">
              <a:lnSpc>
                <a:spcPct val="100000"/>
              </a:lnSpc>
              <a:spcBef>
                <a:spcPts val="0"/>
              </a:spcBef>
              <a:spcAft>
                <a:spcPts val="0"/>
              </a:spcAft>
              <a:buClr>
                <a:schemeClr val="accent2"/>
              </a:buClr>
              <a:buSzPts val="2000"/>
              <a:buFont typeface="Raleway ExtraBold"/>
              <a:buNone/>
              <a:defRPr sz="2000">
                <a:solidFill>
                  <a:schemeClr val="accent2"/>
                </a:solidFill>
                <a:latin typeface="Raleway ExtraBold"/>
                <a:ea typeface="Raleway ExtraBold"/>
                <a:cs typeface="Raleway ExtraBold"/>
                <a:sym typeface="Raleway ExtraBold"/>
              </a:defRPr>
            </a:lvl9pPr>
          </a:lstStyle>
          <a:p/>
        </p:txBody>
      </p:sp>
      <p:sp>
        <p:nvSpPr>
          <p:cNvPr id="425" name="Google Shape;425;p32"/>
          <p:cNvSpPr/>
          <p:nvPr/>
        </p:nvSpPr>
        <p:spPr>
          <a:xfrm flipH="1">
            <a:off x="-154763" y="-154437"/>
            <a:ext cx="9453535" cy="575372"/>
          </a:xfrm>
          <a:custGeom>
            <a:rect b="b" l="l" r="r" t="t"/>
            <a:pathLst>
              <a:path extrusionOk="0" h="12108" w="103275">
                <a:moveTo>
                  <a:pt x="103091" y="0"/>
                </a:moveTo>
                <a:cubicBezTo>
                  <a:pt x="96474" y="6398"/>
                  <a:pt x="86756" y="8556"/>
                  <a:pt x="77501" y="8556"/>
                </a:cubicBezTo>
                <a:cubicBezTo>
                  <a:pt x="77328" y="8556"/>
                  <a:pt x="77155" y="8555"/>
                  <a:pt x="76982" y="8554"/>
                </a:cubicBezTo>
                <a:cubicBezTo>
                  <a:pt x="67594" y="8493"/>
                  <a:pt x="58307" y="6538"/>
                  <a:pt x="48898" y="6212"/>
                </a:cubicBezTo>
                <a:cubicBezTo>
                  <a:pt x="47495" y="6164"/>
                  <a:pt x="46090" y="6153"/>
                  <a:pt x="44685" y="6153"/>
                </a:cubicBezTo>
                <a:cubicBezTo>
                  <a:pt x="43635" y="6153"/>
                  <a:pt x="42584" y="6159"/>
                  <a:pt x="41534" y="6159"/>
                </a:cubicBezTo>
                <a:cubicBezTo>
                  <a:pt x="38630" y="6159"/>
                  <a:pt x="35731" y="6115"/>
                  <a:pt x="32850" y="5784"/>
                </a:cubicBezTo>
                <a:cubicBezTo>
                  <a:pt x="27311" y="5132"/>
                  <a:pt x="21934" y="3442"/>
                  <a:pt x="16435" y="2485"/>
                </a:cubicBezTo>
                <a:cubicBezTo>
                  <a:pt x="14172" y="2099"/>
                  <a:pt x="11846" y="1848"/>
                  <a:pt x="9540" y="1848"/>
                </a:cubicBezTo>
                <a:cubicBezTo>
                  <a:pt x="6243" y="1848"/>
                  <a:pt x="2984" y="2361"/>
                  <a:pt x="0" y="3727"/>
                </a:cubicBezTo>
                <a:cubicBezTo>
                  <a:pt x="326" y="5173"/>
                  <a:pt x="591" y="6660"/>
                  <a:pt x="917" y="8106"/>
                </a:cubicBezTo>
                <a:cubicBezTo>
                  <a:pt x="3209" y="4916"/>
                  <a:pt x="7255" y="3644"/>
                  <a:pt x="11276" y="3644"/>
                </a:cubicBezTo>
                <a:cubicBezTo>
                  <a:pt x="12365" y="3644"/>
                  <a:pt x="13451" y="3737"/>
                  <a:pt x="14501" y="3910"/>
                </a:cubicBezTo>
                <a:cubicBezTo>
                  <a:pt x="19429" y="4725"/>
                  <a:pt x="24032" y="6904"/>
                  <a:pt x="28960" y="7821"/>
                </a:cubicBezTo>
                <a:cubicBezTo>
                  <a:pt x="31310" y="8254"/>
                  <a:pt x="33684" y="8388"/>
                  <a:pt x="36069" y="8388"/>
                </a:cubicBezTo>
                <a:cubicBezTo>
                  <a:pt x="39940" y="8388"/>
                  <a:pt x="43841" y="8035"/>
                  <a:pt x="47719" y="8035"/>
                </a:cubicBezTo>
                <a:cubicBezTo>
                  <a:pt x="48078" y="8035"/>
                  <a:pt x="48437" y="8038"/>
                  <a:pt x="48796" y="8045"/>
                </a:cubicBezTo>
                <a:cubicBezTo>
                  <a:pt x="58246" y="8228"/>
                  <a:pt x="67451" y="10937"/>
                  <a:pt x="76860" y="11812"/>
                </a:cubicBezTo>
                <a:cubicBezTo>
                  <a:pt x="78807" y="11998"/>
                  <a:pt x="80784" y="12107"/>
                  <a:pt x="82756" y="12107"/>
                </a:cubicBezTo>
                <a:cubicBezTo>
                  <a:pt x="90318" y="12107"/>
                  <a:pt x="97815" y="10497"/>
                  <a:pt x="103274" y="5377"/>
                </a:cubicBezTo>
                <a:cubicBezTo>
                  <a:pt x="103193" y="3585"/>
                  <a:pt x="103172" y="1792"/>
                  <a:pt x="103091" y="0"/>
                </a:cubicBezTo>
                <a:close/>
              </a:path>
            </a:pathLst>
          </a:custGeom>
          <a:solidFill>
            <a:srgbClr val="000000">
              <a:alpha val="6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32"/>
          <p:cNvSpPr/>
          <p:nvPr/>
        </p:nvSpPr>
        <p:spPr>
          <a:xfrm flipH="1">
            <a:off x="8054092" y="3144001"/>
            <a:ext cx="1654724" cy="499205"/>
          </a:xfrm>
          <a:custGeom>
            <a:rect b="b" l="l" r="r" t="t"/>
            <a:pathLst>
              <a:path extrusionOk="0" h="3689" w="12228">
                <a:moveTo>
                  <a:pt x="5396" y="0"/>
                </a:moveTo>
                <a:cubicBezTo>
                  <a:pt x="5300" y="0"/>
                  <a:pt x="5205" y="12"/>
                  <a:pt x="5110" y="37"/>
                </a:cubicBezTo>
                <a:cubicBezTo>
                  <a:pt x="4692" y="149"/>
                  <a:pt x="4367" y="511"/>
                  <a:pt x="4228" y="929"/>
                </a:cubicBezTo>
                <a:cubicBezTo>
                  <a:pt x="4106" y="1310"/>
                  <a:pt x="4114" y="1700"/>
                  <a:pt x="4221" y="2089"/>
                </a:cubicBezTo>
                <a:lnTo>
                  <a:pt x="4221" y="2089"/>
                </a:lnTo>
                <a:cubicBezTo>
                  <a:pt x="4105" y="1697"/>
                  <a:pt x="3953" y="1293"/>
                  <a:pt x="3624" y="1050"/>
                </a:cubicBezTo>
                <a:cubicBezTo>
                  <a:pt x="3457" y="929"/>
                  <a:pt x="3250" y="871"/>
                  <a:pt x="3042" y="871"/>
                </a:cubicBezTo>
                <a:cubicBezTo>
                  <a:pt x="2834" y="871"/>
                  <a:pt x="2625" y="929"/>
                  <a:pt x="2453" y="1041"/>
                </a:cubicBezTo>
                <a:cubicBezTo>
                  <a:pt x="2100" y="1264"/>
                  <a:pt x="1896" y="1682"/>
                  <a:pt x="1896" y="2100"/>
                </a:cubicBezTo>
                <a:cubicBezTo>
                  <a:pt x="1896" y="2504"/>
                  <a:pt x="2061" y="2960"/>
                  <a:pt x="2348" y="3242"/>
                </a:cubicBezTo>
                <a:lnTo>
                  <a:pt x="2348" y="3242"/>
                </a:lnTo>
                <a:cubicBezTo>
                  <a:pt x="2073" y="2990"/>
                  <a:pt x="1696" y="2840"/>
                  <a:pt x="1320" y="2840"/>
                </a:cubicBezTo>
                <a:cubicBezTo>
                  <a:pt x="1239" y="2840"/>
                  <a:pt x="1158" y="2847"/>
                  <a:pt x="1078" y="2862"/>
                </a:cubicBezTo>
                <a:cubicBezTo>
                  <a:pt x="614" y="2936"/>
                  <a:pt x="214" y="3271"/>
                  <a:pt x="0" y="3689"/>
                </a:cubicBezTo>
                <a:lnTo>
                  <a:pt x="12227" y="3689"/>
                </a:lnTo>
                <a:cubicBezTo>
                  <a:pt x="11595" y="3206"/>
                  <a:pt x="10815" y="2862"/>
                  <a:pt x="10044" y="2685"/>
                </a:cubicBezTo>
                <a:cubicBezTo>
                  <a:pt x="9900" y="2655"/>
                  <a:pt x="9741" y="2637"/>
                  <a:pt x="9581" y="2637"/>
                </a:cubicBezTo>
                <a:cubicBezTo>
                  <a:pt x="9348" y="2637"/>
                  <a:pt x="9112" y="2675"/>
                  <a:pt x="8920" y="2769"/>
                </a:cubicBezTo>
                <a:cubicBezTo>
                  <a:pt x="8994" y="2239"/>
                  <a:pt x="8604" y="1691"/>
                  <a:pt x="8083" y="1580"/>
                </a:cubicBezTo>
                <a:cubicBezTo>
                  <a:pt x="8024" y="1568"/>
                  <a:pt x="7964" y="1562"/>
                  <a:pt x="7905" y="1562"/>
                </a:cubicBezTo>
                <a:cubicBezTo>
                  <a:pt x="7447" y="1562"/>
                  <a:pt x="7018" y="1898"/>
                  <a:pt x="6894" y="2351"/>
                </a:cubicBezTo>
                <a:cubicBezTo>
                  <a:pt x="6950" y="1784"/>
                  <a:pt x="6894" y="1171"/>
                  <a:pt x="6578" y="688"/>
                </a:cubicBezTo>
                <a:cubicBezTo>
                  <a:pt x="6324" y="286"/>
                  <a:pt x="5864" y="0"/>
                  <a:pt x="5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32"/>
          <p:cNvSpPr/>
          <p:nvPr/>
        </p:nvSpPr>
        <p:spPr>
          <a:xfrm flipH="1">
            <a:off x="-626721" y="1943715"/>
            <a:ext cx="1931323" cy="455090"/>
          </a:xfrm>
          <a:custGeom>
            <a:rect b="b" l="l" r="r" t="t"/>
            <a:pathLst>
              <a:path extrusionOk="0" h="3363" w="14272">
                <a:moveTo>
                  <a:pt x="6660" y="0"/>
                </a:moveTo>
                <a:cubicBezTo>
                  <a:pt x="6176" y="0"/>
                  <a:pt x="5691" y="169"/>
                  <a:pt x="5334" y="492"/>
                </a:cubicBezTo>
                <a:cubicBezTo>
                  <a:pt x="4841" y="928"/>
                  <a:pt x="4600" y="1662"/>
                  <a:pt x="4841" y="2266"/>
                </a:cubicBezTo>
                <a:cubicBezTo>
                  <a:pt x="4410" y="2106"/>
                  <a:pt x="3955" y="2033"/>
                  <a:pt x="3494" y="2033"/>
                </a:cubicBezTo>
                <a:cubicBezTo>
                  <a:pt x="2246" y="2033"/>
                  <a:pt x="957" y="2569"/>
                  <a:pt x="1" y="3363"/>
                </a:cubicBezTo>
                <a:lnTo>
                  <a:pt x="14271" y="3363"/>
                </a:lnTo>
                <a:cubicBezTo>
                  <a:pt x="13810" y="2757"/>
                  <a:pt x="12984" y="2417"/>
                  <a:pt x="12202" y="2417"/>
                </a:cubicBezTo>
                <a:cubicBezTo>
                  <a:pt x="12024" y="2417"/>
                  <a:pt x="11848" y="2434"/>
                  <a:pt x="11679" y="2471"/>
                </a:cubicBezTo>
                <a:cubicBezTo>
                  <a:pt x="11475" y="1867"/>
                  <a:pt x="10908" y="1402"/>
                  <a:pt x="10286" y="1319"/>
                </a:cubicBezTo>
                <a:cubicBezTo>
                  <a:pt x="10222" y="1310"/>
                  <a:pt x="10158" y="1306"/>
                  <a:pt x="10093" y="1306"/>
                </a:cubicBezTo>
                <a:cubicBezTo>
                  <a:pt x="9515" y="1306"/>
                  <a:pt x="8913" y="1633"/>
                  <a:pt x="8604" y="2118"/>
                </a:cubicBezTo>
                <a:cubicBezTo>
                  <a:pt x="8669" y="1337"/>
                  <a:pt x="8214" y="547"/>
                  <a:pt x="7517" y="194"/>
                </a:cubicBezTo>
                <a:cubicBezTo>
                  <a:pt x="7252" y="64"/>
                  <a:pt x="6956" y="0"/>
                  <a:pt x="66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8" name="Google Shape;428;p32"/>
          <p:cNvGrpSpPr/>
          <p:nvPr/>
        </p:nvGrpSpPr>
        <p:grpSpPr>
          <a:xfrm>
            <a:off x="-57997" y="4210245"/>
            <a:ext cx="10217490" cy="952036"/>
            <a:chOff x="-57997" y="4210245"/>
            <a:chExt cx="10217490" cy="952036"/>
          </a:xfrm>
        </p:grpSpPr>
        <p:grpSp>
          <p:nvGrpSpPr>
            <p:cNvPr id="429" name="Google Shape;429;p32"/>
            <p:cNvGrpSpPr/>
            <p:nvPr/>
          </p:nvGrpSpPr>
          <p:grpSpPr>
            <a:xfrm>
              <a:off x="-48534" y="4849494"/>
              <a:ext cx="9192445" cy="294361"/>
              <a:chOff x="9147072" y="3746004"/>
              <a:chExt cx="4585218" cy="611087"/>
            </a:xfrm>
          </p:grpSpPr>
          <p:sp>
            <p:nvSpPr>
              <p:cNvPr id="430" name="Google Shape;430;p32"/>
              <p:cNvSpPr/>
              <p:nvPr/>
            </p:nvSpPr>
            <p:spPr>
              <a:xfrm>
                <a:off x="9147072" y="3746004"/>
                <a:ext cx="4585218" cy="611087"/>
              </a:xfrm>
              <a:custGeom>
                <a:rect b="b" l="l" r="r" t="t"/>
                <a:pathLst>
                  <a:path extrusionOk="0" h="54991" w="150372">
                    <a:moveTo>
                      <a:pt x="1" y="0"/>
                    </a:moveTo>
                    <a:lnTo>
                      <a:pt x="1" y="54991"/>
                    </a:lnTo>
                    <a:lnTo>
                      <a:pt x="150372" y="54991"/>
                    </a:lnTo>
                    <a:lnTo>
                      <a:pt x="15037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32"/>
              <p:cNvSpPr/>
              <p:nvPr/>
            </p:nvSpPr>
            <p:spPr>
              <a:xfrm>
                <a:off x="9147072" y="3746004"/>
                <a:ext cx="4585218" cy="335308"/>
              </a:xfrm>
              <a:custGeom>
                <a:rect b="b" l="l" r="r" t="t"/>
                <a:pathLst>
                  <a:path extrusionOk="0" h="54991" w="150372">
                    <a:moveTo>
                      <a:pt x="1" y="0"/>
                    </a:moveTo>
                    <a:lnTo>
                      <a:pt x="1" y="54991"/>
                    </a:lnTo>
                    <a:lnTo>
                      <a:pt x="150372" y="54991"/>
                    </a:lnTo>
                    <a:lnTo>
                      <a:pt x="150372" y="0"/>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 name="Google Shape;432;p32"/>
            <p:cNvGrpSpPr/>
            <p:nvPr/>
          </p:nvGrpSpPr>
          <p:grpSpPr>
            <a:xfrm>
              <a:off x="-57997" y="4210245"/>
              <a:ext cx="1464857" cy="929411"/>
              <a:chOff x="-58008" y="4569011"/>
              <a:chExt cx="899513" cy="570716"/>
            </a:xfrm>
          </p:grpSpPr>
          <p:sp>
            <p:nvSpPr>
              <p:cNvPr id="433" name="Google Shape;433;p32"/>
              <p:cNvSpPr/>
              <p:nvPr/>
            </p:nvSpPr>
            <p:spPr>
              <a:xfrm>
                <a:off x="-58008" y="4569011"/>
                <a:ext cx="899513" cy="524012"/>
              </a:xfrm>
              <a:custGeom>
                <a:rect b="b" l="l" r="r" t="t"/>
                <a:pathLst>
                  <a:path extrusionOk="0" h="12219" w="20975">
                    <a:moveTo>
                      <a:pt x="4056" y="1"/>
                    </a:moveTo>
                    <a:cubicBezTo>
                      <a:pt x="3847" y="1"/>
                      <a:pt x="3638" y="17"/>
                      <a:pt x="3431" y="51"/>
                    </a:cubicBezTo>
                    <a:cubicBezTo>
                      <a:pt x="2040" y="283"/>
                      <a:pt x="789" y="1303"/>
                      <a:pt x="302" y="2647"/>
                    </a:cubicBezTo>
                    <a:cubicBezTo>
                      <a:pt x="93" y="3226"/>
                      <a:pt x="1" y="3852"/>
                      <a:pt x="163" y="4431"/>
                    </a:cubicBezTo>
                    <a:cubicBezTo>
                      <a:pt x="812" y="6981"/>
                      <a:pt x="1" y="9599"/>
                      <a:pt x="70" y="12218"/>
                    </a:cubicBezTo>
                    <a:lnTo>
                      <a:pt x="20279" y="12218"/>
                    </a:lnTo>
                    <a:cubicBezTo>
                      <a:pt x="20928" y="11129"/>
                      <a:pt x="20974" y="9715"/>
                      <a:pt x="20418" y="8557"/>
                    </a:cubicBezTo>
                    <a:cubicBezTo>
                      <a:pt x="20024" y="7745"/>
                      <a:pt x="19282" y="7050"/>
                      <a:pt x="18379" y="6865"/>
                    </a:cubicBezTo>
                    <a:cubicBezTo>
                      <a:pt x="18214" y="6831"/>
                      <a:pt x="18045" y="6814"/>
                      <a:pt x="17877" y="6814"/>
                    </a:cubicBezTo>
                    <a:cubicBezTo>
                      <a:pt x="17118" y="6814"/>
                      <a:pt x="16364" y="7155"/>
                      <a:pt x="16061" y="7838"/>
                    </a:cubicBezTo>
                    <a:cubicBezTo>
                      <a:pt x="16061" y="7097"/>
                      <a:pt x="15992" y="6239"/>
                      <a:pt x="15412" y="5799"/>
                    </a:cubicBezTo>
                    <a:cubicBezTo>
                      <a:pt x="15184" y="5630"/>
                      <a:pt x="14909" y="5555"/>
                      <a:pt x="14628" y="5555"/>
                    </a:cubicBezTo>
                    <a:cubicBezTo>
                      <a:pt x="14251" y="5555"/>
                      <a:pt x="13863" y="5689"/>
                      <a:pt x="13558" y="5915"/>
                    </a:cubicBezTo>
                    <a:cubicBezTo>
                      <a:pt x="13025" y="6285"/>
                      <a:pt x="12747" y="6795"/>
                      <a:pt x="12515" y="7421"/>
                    </a:cubicBezTo>
                    <a:cubicBezTo>
                      <a:pt x="12677" y="6471"/>
                      <a:pt x="12840" y="5451"/>
                      <a:pt x="12446" y="4570"/>
                    </a:cubicBezTo>
                    <a:cubicBezTo>
                      <a:pt x="12059" y="3699"/>
                      <a:pt x="11122" y="3135"/>
                      <a:pt x="10189" y="3135"/>
                    </a:cubicBezTo>
                    <a:cubicBezTo>
                      <a:pt x="10005" y="3135"/>
                      <a:pt x="9821" y="3157"/>
                      <a:pt x="9642" y="3203"/>
                    </a:cubicBezTo>
                    <a:cubicBezTo>
                      <a:pt x="8969" y="3365"/>
                      <a:pt x="8436" y="3782"/>
                      <a:pt x="8112" y="4339"/>
                    </a:cubicBezTo>
                    <a:cubicBezTo>
                      <a:pt x="8181" y="3342"/>
                      <a:pt x="7880" y="2299"/>
                      <a:pt x="7254" y="1511"/>
                    </a:cubicBezTo>
                    <a:cubicBezTo>
                      <a:pt x="6483" y="562"/>
                      <a:pt x="5273" y="1"/>
                      <a:pt x="40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32"/>
              <p:cNvSpPr/>
              <p:nvPr/>
            </p:nvSpPr>
            <p:spPr>
              <a:xfrm>
                <a:off x="-58008" y="4672623"/>
                <a:ext cx="801092" cy="467103"/>
              </a:xfrm>
              <a:custGeom>
                <a:rect b="b" l="l" r="r" t="t"/>
                <a:pathLst>
                  <a:path extrusionOk="0" h="10892" w="18680">
                    <a:moveTo>
                      <a:pt x="3609" y="1"/>
                    </a:moveTo>
                    <a:cubicBezTo>
                      <a:pt x="3425" y="1"/>
                      <a:pt x="3241" y="15"/>
                      <a:pt x="3060" y="45"/>
                    </a:cubicBezTo>
                    <a:cubicBezTo>
                      <a:pt x="1808" y="254"/>
                      <a:pt x="696" y="1181"/>
                      <a:pt x="256" y="2363"/>
                    </a:cubicBezTo>
                    <a:cubicBezTo>
                      <a:pt x="70" y="2873"/>
                      <a:pt x="1" y="3429"/>
                      <a:pt x="140" y="3962"/>
                    </a:cubicBezTo>
                    <a:cubicBezTo>
                      <a:pt x="719" y="6210"/>
                      <a:pt x="1" y="8551"/>
                      <a:pt x="47" y="10891"/>
                    </a:cubicBezTo>
                    <a:lnTo>
                      <a:pt x="18054" y="10891"/>
                    </a:lnTo>
                    <a:cubicBezTo>
                      <a:pt x="18634" y="9918"/>
                      <a:pt x="18680" y="8643"/>
                      <a:pt x="18170" y="7624"/>
                    </a:cubicBezTo>
                    <a:cubicBezTo>
                      <a:pt x="17822" y="6882"/>
                      <a:pt x="17173" y="6280"/>
                      <a:pt x="16362" y="6117"/>
                    </a:cubicBezTo>
                    <a:cubicBezTo>
                      <a:pt x="16218" y="6088"/>
                      <a:pt x="16069" y="6073"/>
                      <a:pt x="15920" y="6073"/>
                    </a:cubicBezTo>
                    <a:cubicBezTo>
                      <a:pt x="15255" y="6073"/>
                      <a:pt x="14588" y="6369"/>
                      <a:pt x="14323" y="6975"/>
                    </a:cubicBezTo>
                    <a:cubicBezTo>
                      <a:pt x="14300" y="6326"/>
                      <a:pt x="14253" y="5561"/>
                      <a:pt x="13720" y="5167"/>
                    </a:cubicBezTo>
                    <a:cubicBezTo>
                      <a:pt x="13519" y="5016"/>
                      <a:pt x="13274" y="4948"/>
                      <a:pt x="13021" y="4948"/>
                    </a:cubicBezTo>
                    <a:cubicBezTo>
                      <a:pt x="12692" y="4948"/>
                      <a:pt x="12350" y="5063"/>
                      <a:pt x="12075" y="5260"/>
                    </a:cubicBezTo>
                    <a:cubicBezTo>
                      <a:pt x="11611" y="5608"/>
                      <a:pt x="11356" y="6048"/>
                      <a:pt x="11148" y="6604"/>
                    </a:cubicBezTo>
                    <a:cubicBezTo>
                      <a:pt x="11287" y="5770"/>
                      <a:pt x="11426" y="4843"/>
                      <a:pt x="11078" y="4078"/>
                    </a:cubicBezTo>
                    <a:cubicBezTo>
                      <a:pt x="10746" y="3297"/>
                      <a:pt x="9905" y="2796"/>
                      <a:pt x="9066" y="2796"/>
                    </a:cubicBezTo>
                    <a:cubicBezTo>
                      <a:pt x="8909" y="2796"/>
                      <a:pt x="8752" y="2813"/>
                      <a:pt x="8599" y="2850"/>
                    </a:cubicBezTo>
                    <a:cubicBezTo>
                      <a:pt x="7996" y="2989"/>
                      <a:pt x="7509" y="3383"/>
                      <a:pt x="7231" y="3869"/>
                    </a:cubicBezTo>
                    <a:cubicBezTo>
                      <a:pt x="7301" y="2989"/>
                      <a:pt x="7023" y="2062"/>
                      <a:pt x="6467" y="1343"/>
                    </a:cubicBezTo>
                    <a:cubicBezTo>
                      <a:pt x="5793" y="511"/>
                      <a:pt x="4695" y="1"/>
                      <a:pt x="3609"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5" name="Google Shape;435;p32"/>
            <p:cNvSpPr/>
            <p:nvPr/>
          </p:nvSpPr>
          <p:spPr>
            <a:xfrm>
              <a:off x="7157800" y="4267027"/>
              <a:ext cx="3001692" cy="756604"/>
            </a:xfrm>
            <a:custGeom>
              <a:rect b="b" l="l" r="r" t="t"/>
              <a:pathLst>
                <a:path extrusionOk="0" h="9615" w="38147">
                  <a:moveTo>
                    <a:pt x="19344" y="1"/>
                  </a:moveTo>
                  <a:cubicBezTo>
                    <a:pt x="18349" y="1"/>
                    <a:pt x="17388" y="683"/>
                    <a:pt x="16941" y="1596"/>
                  </a:cubicBezTo>
                  <a:cubicBezTo>
                    <a:pt x="16570" y="2361"/>
                    <a:pt x="16524" y="3334"/>
                    <a:pt x="16686" y="4238"/>
                  </a:cubicBezTo>
                  <a:cubicBezTo>
                    <a:pt x="16408" y="3635"/>
                    <a:pt x="15968" y="3149"/>
                    <a:pt x="15389" y="2871"/>
                  </a:cubicBezTo>
                  <a:cubicBezTo>
                    <a:pt x="15069" y="2723"/>
                    <a:pt x="14715" y="2651"/>
                    <a:pt x="14361" y="2651"/>
                  </a:cubicBezTo>
                  <a:cubicBezTo>
                    <a:pt x="13713" y="2651"/>
                    <a:pt x="13065" y="2893"/>
                    <a:pt x="12631" y="3357"/>
                  </a:cubicBezTo>
                  <a:cubicBezTo>
                    <a:pt x="12005" y="4029"/>
                    <a:pt x="11889" y="5142"/>
                    <a:pt x="12376" y="5930"/>
                  </a:cubicBezTo>
                  <a:cubicBezTo>
                    <a:pt x="12081" y="5568"/>
                    <a:pt x="11616" y="5439"/>
                    <a:pt x="11119" y="5439"/>
                  </a:cubicBezTo>
                  <a:cubicBezTo>
                    <a:pt x="10757" y="5439"/>
                    <a:pt x="10377" y="5508"/>
                    <a:pt x="10035" y="5605"/>
                  </a:cubicBezTo>
                  <a:cubicBezTo>
                    <a:pt x="9154" y="5837"/>
                    <a:pt x="8691" y="6764"/>
                    <a:pt x="8691" y="7691"/>
                  </a:cubicBezTo>
                  <a:cubicBezTo>
                    <a:pt x="7864" y="7378"/>
                    <a:pt x="6980" y="7231"/>
                    <a:pt x="6086" y="7231"/>
                  </a:cubicBezTo>
                  <a:cubicBezTo>
                    <a:pt x="3873" y="7231"/>
                    <a:pt x="1601" y="8129"/>
                    <a:pt x="0" y="9615"/>
                  </a:cubicBezTo>
                  <a:lnTo>
                    <a:pt x="38147" y="9615"/>
                  </a:lnTo>
                  <a:cubicBezTo>
                    <a:pt x="36988" y="8479"/>
                    <a:pt x="35829" y="7343"/>
                    <a:pt x="34485" y="6440"/>
                  </a:cubicBezTo>
                  <a:cubicBezTo>
                    <a:pt x="33118" y="5559"/>
                    <a:pt x="31565" y="4910"/>
                    <a:pt x="29943" y="4864"/>
                  </a:cubicBezTo>
                  <a:cubicBezTo>
                    <a:pt x="29895" y="4862"/>
                    <a:pt x="29847" y="4862"/>
                    <a:pt x="29798" y="4862"/>
                  </a:cubicBezTo>
                  <a:cubicBezTo>
                    <a:pt x="28217" y="4862"/>
                    <a:pt x="26530" y="5597"/>
                    <a:pt x="25562" y="6834"/>
                  </a:cubicBezTo>
                  <a:cubicBezTo>
                    <a:pt x="25586" y="6301"/>
                    <a:pt x="25632" y="5768"/>
                    <a:pt x="25539" y="5234"/>
                  </a:cubicBezTo>
                  <a:cubicBezTo>
                    <a:pt x="25447" y="4725"/>
                    <a:pt x="25168" y="4215"/>
                    <a:pt x="24728" y="3913"/>
                  </a:cubicBezTo>
                  <a:cubicBezTo>
                    <a:pt x="24476" y="3745"/>
                    <a:pt x="24176" y="3668"/>
                    <a:pt x="23872" y="3668"/>
                  </a:cubicBezTo>
                  <a:cubicBezTo>
                    <a:pt x="23505" y="3668"/>
                    <a:pt x="23132" y="3780"/>
                    <a:pt x="22828" y="3983"/>
                  </a:cubicBezTo>
                  <a:cubicBezTo>
                    <a:pt x="22272" y="4377"/>
                    <a:pt x="22086" y="4980"/>
                    <a:pt x="21947" y="5652"/>
                  </a:cubicBezTo>
                  <a:cubicBezTo>
                    <a:pt x="22063" y="4539"/>
                    <a:pt x="22202" y="3427"/>
                    <a:pt x="21924" y="2338"/>
                  </a:cubicBezTo>
                  <a:cubicBezTo>
                    <a:pt x="21646" y="1272"/>
                    <a:pt x="20858" y="252"/>
                    <a:pt x="19769" y="43"/>
                  </a:cubicBezTo>
                  <a:cubicBezTo>
                    <a:pt x="19627" y="14"/>
                    <a:pt x="19485" y="1"/>
                    <a:pt x="193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32"/>
            <p:cNvSpPr/>
            <p:nvPr/>
          </p:nvSpPr>
          <p:spPr>
            <a:xfrm>
              <a:off x="7157800" y="4405677"/>
              <a:ext cx="3001692" cy="756604"/>
            </a:xfrm>
            <a:custGeom>
              <a:rect b="b" l="l" r="r" t="t"/>
              <a:pathLst>
                <a:path extrusionOk="0" h="9615" w="38147">
                  <a:moveTo>
                    <a:pt x="19344" y="1"/>
                  </a:moveTo>
                  <a:cubicBezTo>
                    <a:pt x="18349" y="1"/>
                    <a:pt x="17388" y="683"/>
                    <a:pt x="16941" y="1596"/>
                  </a:cubicBezTo>
                  <a:cubicBezTo>
                    <a:pt x="16570" y="2361"/>
                    <a:pt x="16524" y="3334"/>
                    <a:pt x="16686" y="4238"/>
                  </a:cubicBezTo>
                  <a:cubicBezTo>
                    <a:pt x="16408" y="3635"/>
                    <a:pt x="15968" y="3149"/>
                    <a:pt x="15389" y="2871"/>
                  </a:cubicBezTo>
                  <a:cubicBezTo>
                    <a:pt x="15069" y="2723"/>
                    <a:pt x="14715" y="2651"/>
                    <a:pt x="14361" y="2651"/>
                  </a:cubicBezTo>
                  <a:cubicBezTo>
                    <a:pt x="13713" y="2651"/>
                    <a:pt x="13065" y="2893"/>
                    <a:pt x="12631" y="3357"/>
                  </a:cubicBezTo>
                  <a:cubicBezTo>
                    <a:pt x="12005" y="4029"/>
                    <a:pt x="11889" y="5142"/>
                    <a:pt x="12376" y="5930"/>
                  </a:cubicBezTo>
                  <a:cubicBezTo>
                    <a:pt x="12081" y="5568"/>
                    <a:pt x="11616" y="5439"/>
                    <a:pt x="11119" y="5439"/>
                  </a:cubicBezTo>
                  <a:cubicBezTo>
                    <a:pt x="10757" y="5439"/>
                    <a:pt x="10377" y="5508"/>
                    <a:pt x="10035" y="5605"/>
                  </a:cubicBezTo>
                  <a:cubicBezTo>
                    <a:pt x="9154" y="5837"/>
                    <a:pt x="8691" y="6764"/>
                    <a:pt x="8691" y="7691"/>
                  </a:cubicBezTo>
                  <a:cubicBezTo>
                    <a:pt x="7864" y="7378"/>
                    <a:pt x="6980" y="7231"/>
                    <a:pt x="6086" y="7231"/>
                  </a:cubicBezTo>
                  <a:cubicBezTo>
                    <a:pt x="3873" y="7231"/>
                    <a:pt x="1601" y="8129"/>
                    <a:pt x="0" y="9615"/>
                  </a:cubicBezTo>
                  <a:lnTo>
                    <a:pt x="38147" y="9615"/>
                  </a:lnTo>
                  <a:cubicBezTo>
                    <a:pt x="36988" y="8479"/>
                    <a:pt x="35829" y="7343"/>
                    <a:pt x="34485" y="6440"/>
                  </a:cubicBezTo>
                  <a:cubicBezTo>
                    <a:pt x="33118" y="5559"/>
                    <a:pt x="31565" y="4910"/>
                    <a:pt x="29943" y="4864"/>
                  </a:cubicBezTo>
                  <a:cubicBezTo>
                    <a:pt x="29895" y="4862"/>
                    <a:pt x="29847" y="4862"/>
                    <a:pt x="29798" y="4862"/>
                  </a:cubicBezTo>
                  <a:cubicBezTo>
                    <a:pt x="28217" y="4862"/>
                    <a:pt x="26530" y="5597"/>
                    <a:pt x="25562" y="6834"/>
                  </a:cubicBezTo>
                  <a:cubicBezTo>
                    <a:pt x="25586" y="6301"/>
                    <a:pt x="25632" y="5768"/>
                    <a:pt x="25539" y="5234"/>
                  </a:cubicBezTo>
                  <a:cubicBezTo>
                    <a:pt x="25447" y="4725"/>
                    <a:pt x="25168" y="4215"/>
                    <a:pt x="24728" y="3913"/>
                  </a:cubicBezTo>
                  <a:cubicBezTo>
                    <a:pt x="24476" y="3745"/>
                    <a:pt x="24176" y="3668"/>
                    <a:pt x="23872" y="3668"/>
                  </a:cubicBezTo>
                  <a:cubicBezTo>
                    <a:pt x="23505" y="3668"/>
                    <a:pt x="23132" y="3780"/>
                    <a:pt x="22828" y="3983"/>
                  </a:cubicBezTo>
                  <a:cubicBezTo>
                    <a:pt x="22272" y="4377"/>
                    <a:pt x="22086" y="4980"/>
                    <a:pt x="21947" y="5652"/>
                  </a:cubicBezTo>
                  <a:cubicBezTo>
                    <a:pt x="22063" y="4539"/>
                    <a:pt x="22202" y="3427"/>
                    <a:pt x="21924" y="2338"/>
                  </a:cubicBezTo>
                  <a:cubicBezTo>
                    <a:pt x="21646" y="1272"/>
                    <a:pt x="20858" y="252"/>
                    <a:pt x="19769" y="43"/>
                  </a:cubicBezTo>
                  <a:cubicBezTo>
                    <a:pt x="19627" y="14"/>
                    <a:pt x="19485" y="1"/>
                    <a:pt x="19344"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7" name="Google Shape;437;p32"/>
          <p:cNvSpPr/>
          <p:nvPr/>
        </p:nvSpPr>
        <p:spPr>
          <a:xfrm flipH="1">
            <a:off x="7842201" y="47840"/>
            <a:ext cx="1024800" cy="438691"/>
          </a:xfrm>
          <a:custGeom>
            <a:rect b="b" l="l" r="r" t="t"/>
            <a:pathLst>
              <a:path extrusionOk="0" h="9690" w="22635">
                <a:moveTo>
                  <a:pt x="8401" y="0"/>
                </a:moveTo>
                <a:cubicBezTo>
                  <a:pt x="7251" y="0"/>
                  <a:pt x="6096" y="503"/>
                  <a:pt x="5366" y="1397"/>
                </a:cubicBezTo>
                <a:cubicBezTo>
                  <a:pt x="4358" y="2600"/>
                  <a:pt x="4228" y="4487"/>
                  <a:pt x="5074" y="5852"/>
                </a:cubicBezTo>
                <a:cubicBezTo>
                  <a:pt x="4841" y="5745"/>
                  <a:pt x="4598" y="5697"/>
                  <a:pt x="4351" y="5697"/>
                </a:cubicBezTo>
                <a:cubicBezTo>
                  <a:pt x="4150" y="5697"/>
                  <a:pt x="3945" y="5729"/>
                  <a:pt x="3740" y="5787"/>
                </a:cubicBezTo>
                <a:cubicBezTo>
                  <a:pt x="3285" y="5885"/>
                  <a:pt x="2895" y="6210"/>
                  <a:pt x="2732" y="6665"/>
                </a:cubicBezTo>
                <a:cubicBezTo>
                  <a:pt x="2602" y="7088"/>
                  <a:pt x="2700" y="7608"/>
                  <a:pt x="3025" y="7934"/>
                </a:cubicBezTo>
                <a:cubicBezTo>
                  <a:pt x="1952" y="8096"/>
                  <a:pt x="651" y="8812"/>
                  <a:pt x="1" y="9690"/>
                </a:cubicBezTo>
                <a:lnTo>
                  <a:pt x="22634" y="9690"/>
                </a:lnTo>
                <a:cubicBezTo>
                  <a:pt x="21236" y="9202"/>
                  <a:pt x="19870" y="8584"/>
                  <a:pt x="18472" y="8096"/>
                </a:cubicBezTo>
                <a:cubicBezTo>
                  <a:pt x="19025" y="7738"/>
                  <a:pt x="19155" y="6926"/>
                  <a:pt x="18862" y="6373"/>
                </a:cubicBezTo>
                <a:cubicBezTo>
                  <a:pt x="18553" y="5848"/>
                  <a:pt x="17951" y="5557"/>
                  <a:pt x="17362" y="5557"/>
                </a:cubicBezTo>
                <a:cubicBezTo>
                  <a:pt x="17331" y="5557"/>
                  <a:pt x="17300" y="5558"/>
                  <a:pt x="17268" y="5560"/>
                </a:cubicBezTo>
                <a:cubicBezTo>
                  <a:pt x="16618" y="5592"/>
                  <a:pt x="16033" y="5917"/>
                  <a:pt x="15577" y="6373"/>
                </a:cubicBezTo>
                <a:cubicBezTo>
                  <a:pt x="15903" y="5657"/>
                  <a:pt x="16163" y="5039"/>
                  <a:pt x="16130" y="4259"/>
                </a:cubicBezTo>
                <a:cubicBezTo>
                  <a:pt x="16098" y="3478"/>
                  <a:pt x="15610" y="2665"/>
                  <a:pt x="14862" y="2503"/>
                </a:cubicBezTo>
                <a:cubicBezTo>
                  <a:pt x="14756" y="2475"/>
                  <a:pt x="14648" y="2462"/>
                  <a:pt x="14538" y="2462"/>
                </a:cubicBezTo>
                <a:cubicBezTo>
                  <a:pt x="14141" y="2462"/>
                  <a:pt x="13730" y="2631"/>
                  <a:pt x="13399" y="2861"/>
                </a:cubicBezTo>
                <a:cubicBezTo>
                  <a:pt x="12976" y="3186"/>
                  <a:pt x="12651" y="3609"/>
                  <a:pt x="12358" y="4031"/>
                </a:cubicBezTo>
                <a:cubicBezTo>
                  <a:pt x="12391" y="2438"/>
                  <a:pt x="11187" y="779"/>
                  <a:pt x="9691" y="226"/>
                </a:cubicBezTo>
                <a:cubicBezTo>
                  <a:pt x="9278" y="74"/>
                  <a:pt x="8840" y="0"/>
                  <a:pt x="8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8">
    <p:spTree>
      <p:nvGrpSpPr>
        <p:cNvPr id="438" name="Shape 438"/>
        <p:cNvGrpSpPr/>
        <p:nvPr/>
      </p:nvGrpSpPr>
      <p:grpSpPr>
        <a:xfrm>
          <a:off x="0" y="0"/>
          <a:ext cx="0" cy="0"/>
          <a:chOff x="0" y="0"/>
          <a:chExt cx="0" cy="0"/>
        </a:xfrm>
      </p:grpSpPr>
      <p:sp>
        <p:nvSpPr>
          <p:cNvPr id="439" name="Google Shape;439;p33"/>
          <p:cNvSpPr txBox="1"/>
          <p:nvPr>
            <p:ph type="title"/>
          </p:nvPr>
        </p:nvSpPr>
        <p:spPr>
          <a:xfrm>
            <a:off x="655450" y="617125"/>
            <a:ext cx="3772200" cy="899700"/>
          </a:xfrm>
          <a:prstGeom prst="rect">
            <a:avLst/>
          </a:prstGeom>
        </p:spPr>
        <p:txBody>
          <a:bodyPr anchorCtr="0" anchor="t" bIns="91425" lIns="91425" spcFirstLastPara="1" rIns="91425" wrap="square" tIns="91425">
            <a:noAutofit/>
          </a:bodyPr>
          <a:lstStyle>
            <a:lvl1pPr lvl="0" algn="l">
              <a:spcBef>
                <a:spcPts val="0"/>
              </a:spcBef>
              <a:spcAft>
                <a:spcPts val="0"/>
              </a:spcAft>
              <a:buSzPts val="6000"/>
              <a:buNone/>
              <a:defRPr sz="6000"/>
            </a:lvl1pPr>
            <a:lvl2pPr lvl="1" algn="l">
              <a:spcBef>
                <a:spcPts val="0"/>
              </a:spcBef>
              <a:spcAft>
                <a:spcPts val="0"/>
              </a:spcAft>
              <a:buSzPts val="6000"/>
              <a:buNone/>
              <a:defRPr sz="6000"/>
            </a:lvl2pPr>
            <a:lvl3pPr lvl="2" algn="l">
              <a:spcBef>
                <a:spcPts val="0"/>
              </a:spcBef>
              <a:spcAft>
                <a:spcPts val="0"/>
              </a:spcAft>
              <a:buSzPts val="6000"/>
              <a:buNone/>
              <a:defRPr sz="6000"/>
            </a:lvl3pPr>
            <a:lvl4pPr lvl="3" algn="l">
              <a:spcBef>
                <a:spcPts val="0"/>
              </a:spcBef>
              <a:spcAft>
                <a:spcPts val="0"/>
              </a:spcAft>
              <a:buSzPts val="6000"/>
              <a:buNone/>
              <a:defRPr sz="6000"/>
            </a:lvl4pPr>
            <a:lvl5pPr lvl="4" algn="l">
              <a:spcBef>
                <a:spcPts val="0"/>
              </a:spcBef>
              <a:spcAft>
                <a:spcPts val="0"/>
              </a:spcAft>
              <a:buSzPts val="6000"/>
              <a:buNone/>
              <a:defRPr sz="6000"/>
            </a:lvl5pPr>
            <a:lvl6pPr lvl="5" algn="l">
              <a:spcBef>
                <a:spcPts val="0"/>
              </a:spcBef>
              <a:spcAft>
                <a:spcPts val="0"/>
              </a:spcAft>
              <a:buSzPts val="6000"/>
              <a:buNone/>
              <a:defRPr sz="6000"/>
            </a:lvl6pPr>
            <a:lvl7pPr lvl="6" algn="l">
              <a:spcBef>
                <a:spcPts val="0"/>
              </a:spcBef>
              <a:spcAft>
                <a:spcPts val="0"/>
              </a:spcAft>
              <a:buSzPts val="6000"/>
              <a:buNone/>
              <a:defRPr sz="6000"/>
            </a:lvl7pPr>
            <a:lvl8pPr lvl="7" algn="l">
              <a:spcBef>
                <a:spcPts val="0"/>
              </a:spcBef>
              <a:spcAft>
                <a:spcPts val="0"/>
              </a:spcAft>
              <a:buSzPts val="6000"/>
              <a:buNone/>
              <a:defRPr sz="6000"/>
            </a:lvl8pPr>
            <a:lvl9pPr lvl="8" algn="l">
              <a:spcBef>
                <a:spcPts val="0"/>
              </a:spcBef>
              <a:spcAft>
                <a:spcPts val="0"/>
              </a:spcAft>
              <a:buSzPts val="6000"/>
              <a:buNone/>
              <a:defRPr sz="6000"/>
            </a:lvl9pPr>
          </a:lstStyle>
          <a:p/>
        </p:txBody>
      </p:sp>
      <p:sp>
        <p:nvSpPr>
          <p:cNvPr id="440" name="Google Shape;440;p33"/>
          <p:cNvSpPr txBox="1"/>
          <p:nvPr>
            <p:ph idx="1" type="subTitle"/>
          </p:nvPr>
        </p:nvSpPr>
        <p:spPr>
          <a:xfrm>
            <a:off x="655450" y="2510975"/>
            <a:ext cx="3478500" cy="877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accent2"/>
              </a:buClr>
              <a:buSzPts val="1600"/>
              <a:buFont typeface="Titillium Web SemiBold"/>
              <a:buNone/>
              <a:defRPr sz="1600">
                <a:solidFill>
                  <a:schemeClr val="accent2"/>
                </a:solidFill>
                <a:latin typeface="Titillium Web SemiBold"/>
                <a:ea typeface="Titillium Web SemiBold"/>
                <a:cs typeface="Titillium Web SemiBold"/>
                <a:sym typeface="Titillium Web SemiBold"/>
              </a:defRPr>
            </a:lvl1pPr>
            <a:lvl2pPr lvl="1" rtl="0">
              <a:lnSpc>
                <a:spcPct val="100000"/>
              </a:lnSpc>
              <a:spcBef>
                <a:spcPts val="0"/>
              </a:spcBef>
              <a:spcAft>
                <a:spcPts val="0"/>
              </a:spcAft>
              <a:buClr>
                <a:schemeClr val="accent2"/>
              </a:buClr>
              <a:buSzPts val="1600"/>
              <a:buFont typeface="Titillium Web SemiBold"/>
              <a:buNone/>
              <a:defRPr sz="1600">
                <a:solidFill>
                  <a:schemeClr val="accent2"/>
                </a:solidFill>
                <a:latin typeface="Titillium Web SemiBold"/>
                <a:ea typeface="Titillium Web SemiBold"/>
                <a:cs typeface="Titillium Web SemiBold"/>
                <a:sym typeface="Titillium Web SemiBold"/>
              </a:defRPr>
            </a:lvl2pPr>
            <a:lvl3pPr lvl="2" rtl="0">
              <a:lnSpc>
                <a:spcPct val="100000"/>
              </a:lnSpc>
              <a:spcBef>
                <a:spcPts val="0"/>
              </a:spcBef>
              <a:spcAft>
                <a:spcPts val="0"/>
              </a:spcAft>
              <a:buClr>
                <a:schemeClr val="accent2"/>
              </a:buClr>
              <a:buSzPts val="1600"/>
              <a:buFont typeface="Titillium Web SemiBold"/>
              <a:buNone/>
              <a:defRPr sz="1600">
                <a:solidFill>
                  <a:schemeClr val="accent2"/>
                </a:solidFill>
                <a:latin typeface="Titillium Web SemiBold"/>
                <a:ea typeface="Titillium Web SemiBold"/>
                <a:cs typeface="Titillium Web SemiBold"/>
                <a:sym typeface="Titillium Web SemiBold"/>
              </a:defRPr>
            </a:lvl3pPr>
            <a:lvl4pPr lvl="3" rtl="0">
              <a:lnSpc>
                <a:spcPct val="100000"/>
              </a:lnSpc>
              <a:spcBef>
                <a:spcPts val="0"/>
              </a:spcBef>
              <a:spcAft>
                <a:spcPts val="0"/>
              </a:spcAft>
              <a:buClr>
                <a:schemeClr val="accent2"/>
              </a:buClr>
              <a:buSzPts val="1600"/>
              <a:buFont typeface="Titillium Web SemiBold"/>
              <a:buNone/>
              <a:defRPr sz="1600">
                <a:solidFill>
                  <a:schemeClr val="accent2"/>
                </a:solidFill>
                <a:latin typeface="Titillium Web SemiBold"/>
                <a:ea typeface="Titillium Web SemiBold"/>
                <a:cs typeface="Titillium Web SemiBold"/>
                <a:sym typeface="Titillium Web SemiBold"/>
              </a:defRPr>
            </a:lvl4pPr>
            <a:lvl5pPr lvl="4" rtl="0">
              <a:lnSpc>
                <a:spcPct val="100000"/>
              </a:lnSpc>
              <a:spcBef>
                <a:spcPts val="0"/>
              </a:spcBef>
              <a:spcAft>
                <a:spcPts val="0"/>
              </a:spcAft>
              <a:buClr>
                <a:schemeClr val="accent2"/>
              </a:buClr>
              <a:buSzPts val="1600"/>
              <a:buFont typeface="Titillium Web SemiBold"/>
              <a:buNone/>
              <a:defRPr sz="1600">
                <a:solidFill>
                  <a:schemeClr val="accent2"/>
                </a:solidFill>
                <a:latin typeface="Titillium Web SemiBold"/>
                <a:ea typeface="Titillium Web SemiBold"/>
                <a:cs typeface="Titillium Web SemiBold"/>
                <a:sym typeface="Titillium Web SemiBold"/>
              </a:defRPr>
            </a:lvl5pPr>
            <a:lvl6pPr lvl="5" rtl="0">
              <a:lnSpc>
                <a:spcPct val="100000"/>
              </a:lnSpc>
              <a:spcBef>
                <a:spcPts val="0"/>
              </a:spcBef>
              <a:spcAft>
                <a:spcPts val="0"/>
              </a:spcAft>
              <a:buClr>
                <a:schemeClr val="accent2"/>
              </a:buClr>
              <a:buSzPts val="1600"/>
              <a:buFont typeface="Titillium Web SemiBold"/>
              <a:buNone/>
              <a:defRPr sz="1600">
                <a:solidFill>
                  <a:schemeClr val="accent2"/>
                </a:solidFill>
                <a:latin typeface="Titillium Web SemiBold"/>
                <a:ea typeface="Titillium Web SemiBold"/>
                <a:cs typeface="Titillium Web SemiBold"/>
                <a:sym typeface="Titillium Web SemiBold"/>
              </a:defRPr>
            </a:lvl6pPr>
            <a:lvl7pPr lvl="6" rtl="0">
              <a:lnSpc>
                <a:spcPct val="100000"/>
              </a:lnSpc>
              <a:spcBef>
                <a:spcPts val="0"/>
              </a:spcBef>
              <a:spcAft>
                <a:spcPts val="0"/>
              </a:spcAft>
              <a:buClr>
                <a:schemeClr val="accent2"/>
              </a:buClr>
              <a:buSzPts val="1600"/>
              <a:buFont typeface="Titillium Web SemiBold"/>
              <a:buNone/>
              <a:defRPr sz="1600">
                <a:solidFill>
                  <a:schemeClr val="accent2"/>
                </a:solidFill>
                <a:latin typeface="Titillium Web SemiBold"/>
                <a:ea typeface="Titillium Web SemiBold"/>
                <a:cs typeface="Titillium Web SemiBold"/>
                <a:sym typeface="Titillium Web SemiBold"/>
              </a:defRPr>
            </a:lvl7pPr>
            <a:lvl8pPr lvl="7" rtl="0">
              <a:lnSpc>
                <a:spcPct val="100000"/>
              </a:lnSpc>
              <a:spcBef>
                <a:spcPts val="0"/>
              </a:spcBef>
              <a:spcAft>
                <a:spcPts val="0"/>
              </a:spcAft>
              <a:buClr>
                <a:schemeClr val="accent2"/>
              </a:buClr>
              <a:buSzPts val="1600"/>
              <a:buFont typeface="Titillium Web SemiBold"/>
              <a:buNone/>
              <a:defRPr sz="1600">
                <a:solidFill>
                  <a:schemeClr val="accent2"/>
                </a:solidFill>
                <a:latin typeface="Titillium Web SemiBold"/>
                <a:ea typeface="Titillium Web SemiBold"/>
                <a:cs typeface="Titillium Web SemiBold"/>
                <a:sym typeface="Titillium Web SemiBold"/>
              </a:defRPr>
            </a:lvl8pPr>
            <a:lvl9pPr lvl="8" rtl="0">
              <a:lnSpc>
                <a:spcPct val="100000"/>
              </a:lnSpc>
              <a:spcBef>
                <a:spcPts val="0"/>
              </a:spcBef>
              <a:spcAft>
                <a:spcPts val="0"/>
              </a:spcAft>
              <a:buClr>
                <a:schemeClr val="accent2"/>
              </a:buClr>
              <a:buSzPts val="1600"/>
              <a:buFont typeface="Titillium Web SemiBold"/>
              <a:buNone/>
              <a:defRPr sz="1600">
                <a:solidFill>
                  <a:schemeClr val="accent2"/>
                </a:solidFill>
                <a:latin typeface="Titillium Web SemiBold"/>
                <a:ea typeface="Titillium Web SemiBold"/>
                <a:cs typeface="Titillium Web SemiBold"/>
                <a:sym typeface="Titillium Web SemiBold"/>
              </a:defRPr>
            </a:lvl9pPr>
          </a:lstStyle>
          <a:p/>
        </p:txBody>
      </p:sp>
      <p:sp>
        <p:nvSpPr>
          <p:cNvPr id="441" name="Google Shape;441;p33"/>
          <p:cNvSpPr txBox="1"/>
          <p:nvPr>
            <p:ph idx="2" type="subTitle"/>
          </p:nvPr>
        </p:nvSpPr>
        <p:spPr>
          <a:xfrm>
            <a:off x="655450" y="4201025"/>
            <a:ext cx="3478500" cy="272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b="1" sz="1200"/>
            </a:lvl1pPr>
            <a:lvl2pPr lvl="1" rtl="0">
              <a:lnSpc>
                <a:spcPct val="100000"/>
              </a:lnSpc>
              <a:spcBef>
                <a:spcPts val="0"/>
              </a:spcBef>
              <a:spcAft>
                <a:spcPts val="0"/>
              </a:spcAft>
              <a:buSzPts val="1200"/>
              <a:buNone/>
              <a:defRPr b="1" sz="1200"/>
            </a:lvl2pPr>
            <a:lvl3pPr lvl="2" rtl="0">
              <a:lnSpc>
                <a:spcPct val="100000"/>
              </a:lnSpc>
              <a:spcBef>
                <a:spcPts val="0"/>
              </a:spcBef>
              <a:spcAft>
                <a:spcPts val="0"/>
              </a:spcAft>
              <a:buSzPts val="1200"/>
              <a:buNone/>
              <a:defRPr b="1" sz="1200"/>
            </a:lvl3pPr>
            <a:lvl4pPr lvl="3" rtl="0">
              <a:lnSpc>
                <a:spcPct val="100000"/>
              </a:lnSpc>
              <a:spcBef>
                <a:spcPts val="0"/>
              </a:spcBef>
              <a:spcAft>
                <a:spcPts val="0"/>
              </a:spcAft>
              <a:buSzPts val="1200"/>
              <a:buNone/>
              <a:defRPr b="1" sz="1200"/>
            </a:lvl4pPr>
            <a:lvl5pPr lvl="4" rtl="0">
              <a:lnSpc>
                <a:spcPct val="100000"/>
              </a:lnSpc>
              <a:spcBef>
                <a:spcPts val="0"/>
              </a:spcBef>
              <a:spcAft>
                <a:spcPts val="0"/>
              </a:spcAft>
              <a:buSzPts val="1200"/>
              <a:buNone/>
              <a:defRPr b="1" sz="1200"/>
            </a:lvl5pPr>
            <a:lvl6pPr lvl="5" rtl="0">
              <a:lnSpc>
                <a:spcPct val="100000"/>
              </a:lnSpc>
              <a:spcBef>
                <a:spcPts val="0"/>
              </a:spcBef>
              <a:spcAft>
                <a:spcPts val="0"/>
              </a:spcAft>
              <a:buSzPts val="1200"/>
              <a:buNone/>
              <a:defRPr b="1" sz="1200"/>
            </a:lvl6pPr>
            <a:lvl7pPr lvl="6" rtl="0">
              <a:lnSpc>
                <a:spcPct val="100000"/>
              </a:lnSpc>
              <a:spcBef>
                <a:spcPts val="0"/>
              </a:spcBef>
              <a:spcAft>
                <a:spcPts val="0"/>
              </a:spcAft>
              <a:buSzPts val="1200"/>
              <a:buNone/>
              <a:defRPr b="1" sz="1200"/>
            </a:lvl7pPr>
            <a:lvl8pPr lvl="7" rtl="0">
              <a:lnSpc>
                <a:spcPct val="100000"/>
              </a:lnSpc>
              <a:spcBef>
                <a:spcPts val="0"/>
              </a:spcBef>
              <a:spcAft>
                <a:spcPts val="0"/>
              </a:spcAft>
              <a:buSzPts val="1200"/>
              <a:buNone/>
              <a:defRPr b="1" sz="1200"/>
            </a:lvl8pPr>
            <a:lvl9pPr lvl="8" rtl="0">
              <a:lnSpc>
                <a:spcPct val="100000"/>
              </a:lnSpc>
              <a:spcBef>
                <a:spcPts val="0"/>
              </a:spcBef>
              <a:spcAft>
                <a:spcPts val="0"/>
              </a:spcAft>
              <a:buSzPts val="1200"/>
              <a:buNone/>
              <a:defRPr b="1" sz="1200"/>
            </a:lvl9pPr>
          </a:lstStyle>
          <a:p/>
        </p:txBody>
      </p:sp>
      <p:sp>
        <p:nvSpPr>
          <p:cNvPr id="442" name="Google Shape;442;p33"/>
          <p:cNvSpPr txBox="1"/>
          <p:nvPr>
            <p:ph idx="3" type="subTitle"/>
          </p:nvPr>
        </p:nvSpPr>
        <p:spPr>
          <a:xfrm>
            <a:off x="655450" y="3455300"/>
            <a:ext cx="3252000" cy="678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200"/>
            </a:lvl1pPr>
            <a:lvl2pPr lvl="1" rtl="0">
              <a:lnSpc>
                <a:spcPct val="100000"/>
              </a:lnSpc>
              <a:spcBef>
                <a:spcPts val="0"/>
              </a:spcBef>
              <a:spcAft>
                <a:spcPts val="0"/>
              </a:spcAft>
              <a:buSzPts val="1200"/>
              <a:buNone/>
              <a:defRPr sz="1200"/>
            </a:lvl2pPr>
            <a:lvl3pPr lvl="2" rtl="0">
              <a:lnSpc>
                <a:spcPct val="100000"/>
              </a:lnSpc>
              <a:spcBef>
                <a:spcPts val="0"/>
              </a:spcBef>
              <a:spcAft>
                <a:spcPts val="0"/>
              </a:spcAft>
              <a:buSzPts val="1200"/>
              <a:buNone/>
              <a:defRPr sz="1200"/>
            </a:lvl3pPr>
            <a:lvl4pPr lvl="3" rtl="0">
              <a:lnSpc>
                <a:spcPct val="100000"/>
              </a:lnSpc>
              <a:spcBef>
                <a:spcPts val="0"/>
              </a:spcBef>
              <a:spcAft>
                <a:spcPts val="0"/>
              </a:spcAft>
              <a:buSzPts val="1200"/>
              <a:buNone/>
              <a:defRPr sz="1200"/>
            </a:lvl4pPr>
            <a:lvl5pPr lvl="4" rtl="0">
              <a:lnSpc>
                <a:spcPct val="100000"/>
              </a:lnSpc>
              <a:spcBef>
                <a:spcPts val="0"/>
              </a:spcBef>
              <a:spcAft>
                <a:spcPts val="0"/>
              </a:spcAft>
              <a:buSzPts val="1200"/>
              <a:buNone/>
              <a:defRPr sz="1200"/>
            </a:lvl5pPr>
            <a:lvl6pPr lvl="5" rtl="0">
              <a:lnSpc>
                <a:spcPct val="100000"/>
              </a:lnSpc>
              <a:spcBef>
                <a:spcPts val="0"/>
              </a:spcBef>
              <a:spcAft>
                <a:spcPts val="0"/>
              </a:spcAft>
              <a:buSzPts val="1200"/>
              <a:buNone/>
              <a:defRPr sz="1200"/>
            </a:lvl6pPr>
            <a:lvl7pPr lvl="6" rtl="0">
              <a:lnSpc>
                <a:spcPct val="100000"/>
              </a:lnSpc>
              <a:spcBef>
                <a:spcPts val="0"/>
              </a:spcBef>
              <a:spcAft>
                <a:spcPts val="0"/>
              </a:spcAft>
              <a:buSzPts val="1200"/>
              <a:buNone/>
              <a:defRPr sz="1200"/>
            </a:lvl7pPr>
            <a:lvl8pPr lvl="7" rtl="0">
              <a:lnSpc>
                <a:spcPct val="100000"/>
              </a:lnSpc>
              <a:spcBef>
                <a:spcPts val="0"/>
              </a:spcBef>
              <a:spcAft>
                <a:spcPts val="0"/>
              </a:spcAft>
              <a:buSzPts val="1200"/>
              <a:buNone/>
              <a:defRPr sz="1200"/>
            </a:lvl8pPr>
            <a:lvl9pPr lvl="8" rtl="0">
              <a:lnSpc>
                <a:spcPct val="100000"/>
              </a:lnSpc>
              <a:spcBef>
                <a:spcPts val="0"/>
              </a:spcBef>
              <a:spcAft>
                <a:spcPts val="0"/>
              </a:spcAft>
              <a:buSzPts val="1200"/>
              <a:buNone/>
              <a:defRPr sz="1200"/>
            </a:lvl9pPr>
          </a:lstStyle>
          <a:p/>
        </p:txBody>
      </p:sp>
      <p:sp>
        <p:nvSpPr>
          <p:cNvPr id="443" name="Google Shape;443;p33"/>
          <p:cNvSpPr txBox="1"/>
          <p:nvPr/>
        </p:nvSpPr>
        <p:spPr>
          <a:xfrm>
            <a:off x="655450" y="3455300"/>
            <a:ext cx="3252000" cy="678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accent4"/>
                </a:solidFill>
                <a:latin typeface="Titillium Web"/>
                <a:ea typeface="Titillium Web"/>
                <a:cs typeface="Titillium Web"/>
                <a:sym typeface="Titillium Web"/>
              </a:rPr>
              <a:t>Credits: This presentation template was created by </a:t>
            </a:r>
            <a:r>
              <a:rPr lang="en" sz="1200">
                <a:solidFill>
                  <a:schemeClr val="accent2"/>
                </a:solidFill>
                <a:uFill>
                  <a:noFill/>
                </a:uFill>
                <a:latin typeface="Titillium Web SemiBold"/>
                <a:ea typeface="Titillium Web SemiBold"/>
                <a:cs typeface="Titillium Web SemiBold"/>
                <a:sym typeface="Titillium Web SemiBold"/>
                <a:hlinkClick r:id="rId2">
                  <a:extLst>
                    <a:ext uri="{A12FA001-AC4F-418D-AE19-62706E023703}">
                      <ahyp:hlinkClr val="tx"/>
                    </a:ext>
                  </a:extLst>
                </a:hlinkClick>
              </a:rPr>
              <a:t>Slidesgo</a:t>
            </a:r>
            <a:r>
              <a:rPr lang="en" sz="1200">
                <a:solidFill>
                  <a:schemeClr val="accent4"/>
                </a:solidFill>
                <a:latin typeface="Titillium Web"/>
                <a:ea typeface="Titillium Web"/>
                <a:cs typeface="Titillium Web"/>
                <a:sym typeface="Titillium Web"/>
              </a:rPr>
              <a:t>, including icons by</a:t>
            </a:r>
            <a:r>
              <a:rPr lang="en" sz="1200">
                <a:latin typeface="Titillium Web"/>
                <a:ea typeface="Titillium Web"/>
                <a:cs typeface="Titillium Web"/>
                <a:sym typeface="Titillium Web"/>
              </a:rPr>
              <a:t> </a:t>
            </a:r>
            <a:r>
              <a:rPr lang="en" sz="1200">
                <a:solidFill>
                  <a:schemeClr val="accent2"/>
                </a:solidFill>
                <a:uFill>
                  <a:noFill/>
                </a:uFill>
                <a:latin typeface="Titillium Web SemiBold"/>
                <a:ea typeface="Titillium Web SemiBold"/>
                <a:cs typeface="Titillium Web SemiBold"/>
                <a:sym typeface="Titillium Web SemiBold"/>
                <a:hlinkClick r:id="rId3">
                  <a:extLst>
                    <a:ext uri="{A12FA001-AC4F-418D-AE19-62706E023703}">
                      <ahyp:hlinkClr val="tx"/>
                    </a:ext>
                  </a:extLst>
                </a:hlinkClick>
              </a:rPr>
              <a:t>Flaticon</a:t>
            </a:r>
            <a:r>
              <a:rPr lang="en" sz="1200">
                <a:solidFill>
                  <a:schemeClr val="accent4"/>
                </a:solidFill>
                <a:latin typeface="Titillium Web"/>
                <a:ea typeface="Titillium Web"/>
                <a:cs typeface="Titillium Web"/>
                <a:sym typeface="Titillium Web"/>
              </a:rPr>
              <a:t>, and infographics &amp; images by </a:t>
            </a:r>
            <a:r>
              <a:rPr lang="en" sz="1200">
                <a:solidFill>
                  <a:schemeClr val="accent2"/>
                </a:solidFill>
                <a:uFill>
                  <a:noFill/>
                </a:uFill>
                <a:latin typeface="Titillium Web SemiBold"/>
                <a:ea typeface="Titillium Web SemiBold"/>
                <a:cs typeface="Titillium Web SemiBold"/>
                <a:sym typeface="Titillium Web SemiBold"/>
                <a:hlinkClick r:id="rId4">
                  <a:extLst>
                    <a:ext uri="{A12FA001-AC4F-418D-AE19-62706E023703}">
                      <ahyp:hlinkClr val="tx"/>
                    </a:ext>
                  </a:extLst>
                </a:hlinkClick>
              </a:rPr>
              <a:t>Freepik</a:t>
            </a:r>
            <a:r>
              <a:rPr lang="en" sz="1200">
                <a:solidFill>
                  <a:schemeClr val="accent4"/>
                </a:solidFill>
                <a:latin typeface="Titillium Web"/>
                <a:ea typeface="Titillium Web"/>
                <a:cs typeface="Titillium Web"/>
                <a:sym typeface="Titillium Web"/>
              </a:rPr>
              <a:t>.</a:t>
            </a:r>
            <a:endParaRPr sz="1200">
              <a:solidFill>
                <a:schemeClr val="accent4"/>
              </a:solidFill>
              <a:latin typeface="Titillium Web"/>
              <a:ea typeface="Titillium Web"/>
              <a:cs typeface="Titillium Web"/>
              <a:sym typeface="Titillium Web"/>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444" name="Shape 444"/>
        <p:cNvGrpSpPr/>
        <p:nvPr/>
      </p:nvGrpSpPr>
      <p:grpSpPr>
        <a:xfrm>
          <a:off x="0" y="0"/>
          <a:ext cx="0" cy="0"/>
          <a:chOff x="0" y="0"/>
          <a:chExt cx="0" cy="0"/>
        </a:xfrm>
      </p:grpSpPr>
      <p:sp>
        <p:nvSpPr>
          <p:cNvPr id="445" name="Google Shape;445;p34"/>
          <p:cNvSpPr/>
          <p:nvPr/>
        </p:nvSpPr>
        <p:spPr>
          <a:xfrm flipH="1">
            <a:off x="-79225" y="-82875"/>
            <a:ext cx="9453535" cy="575372"/>
          </a:xfrm>
          <a:custGeom>
            <a:rect b="b" l="l" r="r" t="t"/>
            <a:pathLst>
              <a:path extrusionOk="0" h="12108" w="103275">
                <a:moveTo>
                  <a:pt x="103091" y="0"/>
                </a:moveTo>
                <a:cubicBezTo>
                  <a:pt x="96474" y="6398"/>
                  <a:pt x="86756" y="8556"/>
                  <a:pt x="77501" y="8556"/>
                </a:cubicBezTo>
                <a:cubicBezTo>
                  <a:pt x="77328" y="8556"/>
                  <a:pt x="77155" y="8555"/>
                  <a:pt x="76982" y="8554"/>
                </a:cubicBezTo>
                <a:cubicBezTo>
                  <a:pt x="67594" y="8493"/>
                  <a:pt x="58307" y="6538"/>
                  <a:pt x="48898" y="6212"/>
                </a:cubicBezTo>
                <a:cubicBezTo>
                  <a:pt x="47495" y="6164"/>
                  <a:pt x="46090" y="6153"/>
                  <a:pt x="44685" y="6153"/>
                </a:cubicBezTo>
                <a:cubicBezTo>
                  <a:pt x="43635" y="6153"/>
                  <a:pt x="42584" y="6159"/>
                  <a:pt x="41534" y="6159"/>
                </a:cubicBezTo>
                <a:cubicBezTo>
                  <a:pt x="38630" y="6159"/>
                  <a:pt x="35731" y="6115"/>
                  <a:pt x="32850" y="5784"/>
                </a:cubicBezTo>
                <a:cubicBezTo>
                  <a:pt x="27311" y="5132"/>
                  <a:pt x="21934" y="3442"/>
                  <a:pt x="16435" y="2485"/>
                </a:cubicBezTo>
                <a:cubicBezTo>
                  <a:pt x="14172" y="2099"/>
                  <a:pt x="11846" y="1848"/>
                  <a:pt x="9540" y="1848"/>
                </a:cubicBezTo>
                <a:cubicBezTo>
                  <a:pt x="6243" y="1848"/>
                  <a:pt x="2984" y="2361"/>
                  <a:pt x="0" y="3727"/>
                </a:cubicBezTo>
                <a:cubicBezTo>
                  <a:pt x="326" y="5173"/>
                  <a:pt x="591" y="6660"/>
                  <a:pt x="917" y="8106"/>
                </a:cubicBezTo>
                <a:cubicBezTo>
                  <a:pt x="3209" y="4916"/>
                  <a:pt x="7255" y="3644"/>
                  <a:pt x="11276" y="3644"/>
                </a:cubicBezTo>
                <a:cubicBezTo>
                  <a:pt x="12365" y="3644"/>
                  <a:pt x="13451" y="3737"/>
                  <a:pt x="14501" y="3910"/>
                </a:cubicBezTo>
                <a:cubicBezTo>
                  <a:pt x="19429" y="4725"/>
                  <a:pt x="24032" y="6904"/>
                  <a:pt x="28960" y="7821"/>
                </a:cubicBezTo>
                <a:cubicBezTo>
                  <a:pt x="31310" y="8254"/>
                  <a:pt x="33684" y="8388"/>
                  <a:pt x="36069" y="8388"/>
                </a:cubicBezTo>
                <a:cubicBezTo>
                  <a:pt x="39940" y="8388"/>
                  <a:pt x="43841" y="8035"/>
                  <a:pt x="47719" y="8035"/>
                </a:cubicBezTo>
                <a:cubicBezTo>
                  <a:pt x="48078" y="8035"/>
                  <a:pt x="48437" y="8038"/>
                  <a:pt x="48796" y="8045"/>
                </a:cubicBezTo>
                <a:cubicBezTo>
                  <a:pt x="58246" y="8228"/>
                  <a:pt x="67451" y="10937"/>
                  <a:pt x="76860" y="11812"/>
                </a:cubicBezTo>
                <a:cubicBezTo>
                  <a:pt x="78807" y="11998"/>
                  <a:pt x="80784" y="12107"/>
                  <a:pt x="82756" y="12107"/>
                </a:cubicBezTo>
                <a:cubicBezTo>
                  <a:pt x="90318" y="12107"/>
                  <a:pt x="97815" y="10497"/>
                  <a:pt x="103274" y="5377"/>
                </a:cubicBezTo>
                <a:cubicBezTo>
                  <a:pt x="103193" y="3585"/>
                  <a:pt x="103172" y="1792"/>
                  <a:pt x="103091" y="0"/>
                </a:cubicBezTo>
                <a:close/>
              </a:path>
            </a:pathLst>
          </a:custGeom>
          <a:solidFill>
            <a:srgbClr val="000000">
              <a:alpha val="6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34"/>
          <p:cNvSpPr/>
          <p:nvPr/>
        </p:nvSpPr>
        <p:spPr>
          <a:xfrm>
            <a:off x="-133962" y="755600"/>
            <a:ext cx="9538995" cy="580579"/>
          </a:xfrm>
          <a:custGeom>
            <a:rect b="b" l="l" r="r" t="t"/>
            <a:pathLst>
              <a:path extrusionOk="0" h="12108" w="103275">
                <a:moveTo>
                  <a:pt x="103091" y="0"/>
                </a:moveTo>
                <a:cubicBezTo>
                  <a:pt x="96474" y="6398"/>
                  <a:pt x="86756" y="8556"/>
                  <a:pt x="77501" y="8556"/>
                </a:cubicBezTo>
                <a:cubicBezTo>
                  <a:pt x="77328" y="8556"/>
                  <a:pt x="77155" y="8555"/>
                  <a:pt x="76982" y="8554"/>
                </a:cubicBezTo>
                <a:cubicBezTo>
                  <a:pt x="67594" y="8493"/>
                  <a:pt x="58307" y="6538"/>
                  <a:pt x="48898" y="6212"/>
                </a:cubicBezTo>
                <a:cubicBezTo>
                  <a:pt x="47495" y="6164"/>
                  <a:pt x="46090" y="6153"/>
                  <a:pt x="44685" y="6153"/>
                </a:cubicBezTo>
                <a:cubicBezTo>
                  <a:pt x="43635" y="6153"/>
                  <a:pt x="42584" y="6159"/>
                  <a:pt x="41534" y="6159"/>
                </a:cubicBezTo>
                <a:cubicBezTo>
                  <a:pt x="38630" y="6159"/>
                  <a:pt x="35731" y="6115"/>
                  <a:pt x="32850" y="5784"/>
                </a:cubicBezTo>
                <a:cubicBezTo>
                  <a:pt x="27311" y="5132"/>
                  <a:pt x="21934" y="3442"/>
                  <a:pt x="16435" y="2485"/>
                </a:cubicBezTo>
                <a:cubicBezTo>
                  <a:pt x="14172" y="2099"/>
                  <a:pt x="11846" y="1848"/>
                  <a:pt x="9540" y="1848"/>
                </a:cubicBezTo>
                <a:cubicBezTo>
                  <a:pt x="6243" y="1848"/>
                  <a:pt x="2984" y="2361"/>
                  <a:pt x="0" y="3727"/>
                </a:cubicBezTo>
                <a:cubicBezTo>
                  <a:pt x="326" y="5173"/>
                  <a:pt x="591" y="6660"/>
                  <a:pt x="917" y="8106"/>
                </a:cubicBezTo>
                <a:cubicBezTo>
                  <a:pt x="3209" y="4916"/>
                  <a:pt x="7255" y="3644"/>
                  <a:pt x="11276" y="3644"/>
                </a:cubicBezTo>
                <a:cubicBezTo>
                  <a:pt x="12365" y="3644"/>
                  <a:pt x="13451" y="3737"/>
                  <a:pt x="14501" y="3910"/>
                </a:cubicBezTo>
                <a:cubicBezTo>
                  <a:pt x="19429" y="4725"/>
                  <a:pt x="24032" y="6904"/>
                  <a:pt x="28960" y="7821"/>
                </a:cubicBezTo>
                <a:cubicBezTo>
                  <a:pt x="31310" y="8254"/>
                  <a:pt x="33684" y="8388"/>
                  <a:pt x="36069" y="8388"/>
                </a:cubicBezTo>
                <a:cubicBezTo>
                  <a:pt x="39940" y="8388"/>
                  <a:pt x="43841" y="8035"/>
                  <a:pt x="47719" y="8035"/>
                </a:cubicBezTo>
                <a:cubicBezTo>
                  <a:pt x="48078" y="8035"/>
                  <a:pt x="48437" y="8038"/>
                  <a:pt x="48796" y="8045"/>
                </a:cubicBezTo>
                <a:cubicBezTo>
                  <a:pt x="58246" y="8228"/>
                  <a:pt x="67451" y="10937"/>
                  <a:pt x="76860" y="11812"/>
                </a:cubicBezTo>
                <a:cubicBezTo>
                  <a:pt x="78807" y="11998"/>
                  <a:pt x="80784" y="12107"/>
                  <a:pt x="82756" y="12107"/>
                </a:cubicBezTo>
                <a:cubicBezTo>
                  <a:pt x="90318" y="12107"/>
                  <a:pt x="97815" y="10497"/>
                  <a:pt x="103274" y="5377"/>
                </a:cubicBezTo>
                <a:cubicBezTo>
                  <a:pt x="103193" y="3585"/>
                  <a:pt x="103172" y="1792"/>
                  <a:pt x="103091" y="0"/>
                </a:cubicBezTo>
                <a:close/>
              </a:path>
            </a:pathLst>
          </a:custGeom>
          <a:solidFill>
            <a:srgbClr val="000000">
              <a:alpha val="6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7" name="Google Shape;447;p34"/>
          <p:cNvGrpSpPr/>
          <p:nvPr/>
        </p:nvGrpSpPr>
        <p:grpSpPr>
          <a:xfrm>
            <a:off x="-133947" y="3700822"/>
            <a:ext cx="9379836" cy="1568351"/>
            <a:chOff x="-133947" y="3700822"/>
            <a:chExt cx="9379836" cy="1568351"/>
          </a:xfrm>
        </p:grpSpPr>
        <p:grpSp>
          <p:nvGrpSpPr>
            <p:cNvPr id="448" name="Google Shape;448;p34"/>
            <p:cNvGrpSpPr/>
            <p:nvPr/>
          </p:nvGrpSpPr>
          <p:grpSpPr>
            <a:xfrm>
              <a:off x="-48534" y="4849494"/>
              <a:ext cx="9192445" cy="294361"/>
              <a:chOff x="9147072" y="3746004"/>
              <a:chExt cx="4585218" cy="611087"/>
            </a:xfrm>
          </p:grpSpPr>
          <p:sp>
            <p:nvSpPr>
              <p:cNvPr id="449" name="Google Shape;449;p34"/>
              <p:cNvSpPr/>
              <p:nvPr/>
            </p:nvSpPr>
            <p:spPr>
              <a:xfrm>
                <a:off x="9147072" y="3746004"/>
                <a:ext cx="4585218" cy="611087"/>
              </a:xfrm>
              <a:custGeom>
                <a:rect b="b" l="l" r="r" t="t"/>
                <a:pathLst>
                  <a:path extrusionOk="0" h="54991" w="150372">
                    <a:moveTo>
                      <a:pt x="1" y="0"/>
                    </a:moveTo>
                    <a:lnTo>
                      <a:pt x="1" y="54991"/>
                    </a:lnTo>
                    <a:lnTo>
                      <a:pt x="150372" y="54991"/>
                    </a:lnTo>
                    <a:lnTo>
                      <a:pt x="15037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34"/>
              <p:cNvSpPr/>
              <p:nvPr/>
            </p:nvSpPr>
            <p:spPr>
              <a:xfrm>
                <a:off x="9147072" y="3746004"/>
                <a:ext cx="4585218" cy="335308"/>
              </a:xfrm>
              <a:custGeom>
                <a:rect b="b" l="l" r="r" t="t"/>
                <a:pathLst>
                  <a:path extrusionOk="0" h="54991" w="150372">
                    <a:moveTo>
                      <a:pt x="1" y="0"/>
                    </a:moveTo>
                    <a:lnTo>
                      <a:pt x="1" y="54991"/>
                    </a:lnTo>
                    <a:lnTo>
                      <a:pt x="150372" y="54991"/>
                    </a:lnTo>
                    <a:lnTo>
                      <a:pt x="150372" y="0"/>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1" name="Google Shape;451;p34"/>
            <p:cNvSpPr/>
            <p:nvPr/>
          </p:nvSpPr>
          <p:spPr>
            <a:xfrm>
              <a:off x="7383329" y="4039598"/>
              <a:ext cx="1862559" cy="1157263"/>
            </a:xfrm>
            <a:custGeom>
              <a:rect b="b" l="l" r="r" t="t"/>
              <a:pathLst>
                <a:path extrusionOk="0" h="10915" w="17568">
                  <a:moveTo>
                    <a:pt x="13645" y="1"/>
                  </a:moveTo>
                  <a:cubicBezTo>
                    <a:pt x="12823" y="1"/>
                    <a:pt x="11992" y="331"/>
                    <a:pt x="11472" y="972"/>
                  </a:cubicBezTo>
                  <a:cubicBezTo>
                    <a:pt x="10789" y="1792"/>
                    <a:pt x="10553" y="3351"/>
                    <a:pt x="11294" y="4130"/>
                  </a:cubicBezTo>
                  <a:lnTo>
                    <a:pt x="11294" y="4130"/>
                  </a:lnTo>
                  <a:cubicBezTo>
                    <a:pt x="10985" y="3830"/>
                    <a:pt x="10558" y="3674"/>
                    <a:pt x="10135" y="3674"/>
                  </a:cubicBezTo>
                  <a:cubicBezTo>
                    <a:pt x="9918" y="3674"/>
                    <a:pt x="9701" y="3715"/>
                    <a:pt x="9502" y="3799"/>
                  </a:cubicBezTo>
                  <a:cubicBezTo>
                    <a:pt x="9039" y="3985"/>
                    <a:pt x="8714" y="4448"/>
                    <a:pt x="8575" y="4935"/>
                  </a:cubicBezTo>
                  <a:cubicBezTo>
                    <a:pt x="8575" y="4170"/>
                    <a:pt x="8181" y="3405"/>
                    <a:pt x="7533" y="2988"/>
                  </a:cubicBezTo>
                  <a:cubicBezTo>
                    <a:pt x="7185" y="2773"/>
                    <a:pt x="6773" y="2667"/>
                    <a:pt x="6361" y="2667"/>
                  </a:cubicBezTo>
                  <a:cubicBezTo>
                    <a:pt x="5839" y="2667"/>
                    <a:pt x="5315" y="2837"/>
                    <a:pt x="4914" y="3174"/>
                  </a:cubicBezTo>
                  <a:cubicBezTo>
                    <a:pt x="4195" y="3776"/>
                    <a:pt x="4010" y="4889"/>
                    <a:pt x="4358" y="5746"/>
                  </a:cubicBezTo>
                  <a:cubicBezTo>
                    <a:pt x="4033" y="4981"/>
                    <a:pt x="3454" y="4263"/>
                    <a:pt x="2666" y="3938"/>
                  </a:cubicBezTo>
                  <a:cubicBezTo>
                    <a:pt x="2433" y="3849"/>
                    <a:pt x="2180" y="3805"/>
                    <a:pt x="1927" y="3805"/>
                  </a:cubicBezTo>
                  <a:cubicBezTo>
                    <a:pt x="1324" y="3805"/>
                    <a:pt x="721" y="4058"/>
                    <a:pt x="395" y="4564"/>
                  </a:cubicBezTo>
                  <a:cubicBezTo>
                    <a:pt x="1" y="5167"/>
                    <a:pt x="93" y="5978"/>
                    <a:pt x="348" y="6673"/>
                  </a:cubicBezTo>
                  <a:cubicBezTo>
                    <a:pt x="835" y="8064"/>
                    <a:pt x="1947" y="9246"/>
                    <a:pt x="3315" y="9825"/>
                  </a:cubicBezTo>
                  <a:cubicBezTo>
                    <a:pt x="3129" y="10126"/>
                    <a:pt x="2944" y="10381"/>
                    <a:pt x="3245" y="10567"/>
                  </a:cubicBezTo>
                  <a:cubicBezTo>
                    <a:pt x="3523" y="10775"/>
                    <a:pt x="3894" y="10798"/>
                    <a:pt x="4242" y="10821"/>
                  </a:cubicBezTo>
                  <a:cubicBezTo>
                    <a:pt x="5248" y="10883"/>
                    <a:pt x="6254" y="10915"/>
                    <a:pt x="7260" y="10915"/>
                  </a:cubicBezTo>
                  <a:cubicBezTo>
                    <a:pt x="8896" y="10915"/>
                    <a:pt x="10532" y="10831"/>
                    <a:pt x="12168" y="10659"/>
                  </a:cubicBezTo>
                  <a:cubicBezTo>
                    <a:pt x="13697" y="10497"/>
                    <a:pt x="15343" y="10196"/>
                    <a:pt x="16385" y="9083"/>
                  </a:cubicBezTo>
                  <a:cubicBezTo>
                    <a:pt x="17289" y="8110"/>
                    <a:pt x="17567" y="6719"/>
                    <a:pt x="17567" y="5399"/>
                  </a:cubicBezTo>
                  <a:cubicBezTo>
                    <a:pt x="17567" y="4309"/>
                    <a:pt x="17405" y="3197"/>
                    <a:pt x="16895" y="2224"/>
                  </a:cubicBezTo>
                  <a:cubicBezTo>
                    <a:pt x="16385" y="1250"/>
                    <a:pt x="15528" y="416"/>
                    <a:pt x="14462" y="115"/>
                  </a:cubicBezTo>
                  <a:cubicBezTo>
                    <a:pt x="14199" y="39"/>
                    <a:pt x="13922" y="1"/>
                    <a:pt x="136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34"/>
            <p:cNvSpPr/>
            <p:nvPr/>
          </p:nvSpPr>
          <p:spPr>
            <a:xfrm>
              <a:off x="7638845" y="4316326"/>
              <a:ext cx="1535806" cy="952847"/>
            </a:xfrm>
            <a:custGeom>
              <a:rect b="b" l="l" r="r" t="t"/>
              <a:pathLst>
                <a:path extrusionOk="0" h="8987" w="14486">
                  <a:moveTo>
                    <a:pt x="11213" y="0"/>
                  </a:moveTo>
                  <a:cubicBezTo>
                    <a:pt x="10541" y="0"/>
                    <a:pt x="9861" y="265"/>
                    <a:pt x="9433" y="795"/>
                  </a:cubicBezTo>
                  <a:cubicBezTo>
                    <a:pt x="8886" y="1479"/>
                    <a:pt x="8675" y="2769"/>
                    <a:pt x="9309" y="3407"/>
                  </a:cubicBezTo>
                  <a:lnTo>
                    <a:pt x="9309" y="3407"/>
                  </a:lnTo>
                  <a:cubicBezTo>
                    <a:pt x="9047" y="3162"/>
                    <a:pt x="8694" y="3024"/>
                    <a:pt x="8347" y="3024"/>
                  </a:cubicBezTo>
                  <a:cubicBezTo>
                    <a:pt x="8170" y="3024"/>
                    <a:pt x="7994" y="3060"/>
                    <a:pt x="7834" y="3136"/>
                  </a:cubicBezTo>
                  <a:cubicBezTo>
                    <a:pt x="7440" y="3275"/>
                    <a:pt x="7162" y="3669"/>
                    <a:pt x="7069" y="4063"/>
                  </a:cubicBezTo>
                  <a:cubicBezTo>
                    <a:pt x="7069" y="3437"/>
                    <a:pt x="6745" y="2812"/>
                    <a:pt x="6212" y="2464"/>
                  </a:cubicBezTo>
                  <a:cubicBezTo>
                    <a:pt x="5925" y="2279"/>
                    <a:pt x="5583" y="2190"/>
                    <a:pt x="5241" y="2190"/>
                  </a:cubicBezTo>
                  <a:cubicBezTo>
                    <a:pt x="4810" y="2190"/>
                    <a:pt x="4379" y="2332"/>
                    <a:pt x="4056" y="2603"/>
                  </a:cubicBezTo>
                  <a:cubicBezTo>
                    <a:pt x="3454" y="3090"/>
                    <a:pt x="3292" y="4017"/>
                    <a:pt x="3570" y="4735"/>
                  </a:cubicBezTo>
                  <a:cubicBezTo>
                    <a:pt x="3315" y="4086"/>
                    <a:pt x="2828" y="3507"/>
                    <a:pt x="2179" y="3252"/>
                  </a:cubicBezTo>
                  <a:cubicBezTo>
                    <a:pt x="1983" y="3175"/>
                    <a:pt x="1769" y="3136"/>
                    <a:pt x="1556" y="3136"/>
                  </a:cubicBezTo>
                  <a:cubicBezTo>
                    <a:pt x="1067" y="3136"/>
                    <a:pt x="584" y="3342"/>
                    <a:pt x="325" y="3762"/>
                  </a:cubicBezTo>
                  <a:cubicBezTo>
                    <a:pt x="1" y="4272"/>
                    <a:pt x="70" y="4921"/>
                    <a:pt x="279" y="5500"/>
                  </a:cubicBezTo>
                  <a:cubicBezTo>
                    <a:pt x="673" y="6659"/>
                    <a:pt x="1600" y="7609"/>
                    <a:pt x="2712" y="8096"/>
                  </a:cubicBezTo>
                  <a:cubicBezTo>
                    <a:pt x="2573" y="8327"/>
                    <a:pt x="2411" y="8559"/>
                    <a:pt x="2666" y="8721"/>
                  </a:cubicBezTo>
                  <a:cubicBezTo>
                    <a:pt x="2898" y="8860"/>
                    <a:pt x="3199" y="8907"/>
                    <a:pt x="3477" y="8907"/>
                  </a:cubicBezTo>
                  <a:cubicBezTo>
                    <a:pt x="4314" y="8960"/>
                    <a:pt x="5155" y="8986"/>
                    <a:pt x="5995" y="8986"/>
                  </a:cubicBezTo>
                  <a:cubicBezTo>
                    <a:pt x="7341" y="8986"/>
                    <a:pt x="8685" y="8919"/>
                    <a:pt x="10013" y="8791"/>
                  </a:cubicBezTo>
                  <a:cubicBezTo>
                    <a:pt x="11287" y="8652"/>
                    <a:pt x="12631" y="8397"/>
                    <a:pt x="13512" y="7470"/>
                  </a:cubicBezTo>
                  <a:cubicBezTo>
                    <a:pt x="14254" y="6682"/>
                    <a:pt x="14485" y="5546"/>
                    <a:pt x="14485" y="4457"/>
                  </a:cubicBezTo>
                  <a:cubicBezTo>
                    <a:pt x="14485" y="3553"/>
                    <a:pt x="14323" y="2626"/>
                    <a:pt x="13906" y="1815"/>
                  </a:cubicBezTo>
                  <a:cubicBezTo>
                    <a:pt x="13489" y="1027"/>
                    <a:pt x="12794" y="332"/>
                    <a:pt x="11913" y="100"/>
                  </a:cubicBezTo>
                  <a:cubicBezTo>
                    <a:pt x="11688" y="33"/>
                    <a:pt x="11451" y="0"/>
                    <a:pt x="11213"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34"/>
            <p:cNvSpPr/>
            <p:nvPr/>
          </p:nvSpPr>
          <p:spPr>
            <a:xfrm flipH="1" rot="-500591">
              <a:off x="-38615" y="3758956"/>
              <a:ext cx="901925" cy="1379760"/>
            </a:xfrm>
            <a:custGeom>
              <a:rect b="b" l="l" r="r" t="t"/>
              <a:pathLst>
                <a:path extrusionOk="0" h="8850" w="5785">
                  <a:moveTo>
                    <a:pt x="2235" y="1"/>
                  </a:moveTo>
                  <a:cubicBezTo>
                    <a:pt x="1660" y="1"/>
                    <a:pt x="1158" y="565"/>
                    <a:pt x="1080" y="1166"/>
                  </a:cubicBezTo>
                  <a:cubicBezTo>
                    <a:pt x="978" y="1777"/>
                    <a:pt x="1223" y="2408"/>
                    <a:pt x="1447" y="2979"/>
                  </a:cubicBezTo>
                  <a:cubicBezTo>
                    <a:pt x="1691" y="3671"/>
                    <a:pt x="1854" y="4404"/>
                    <a:pt x="2058" y="5117"/>
                  </a:cubicBezTo>
                  <a:cubicBezTo>
                    <a:pt x="1853" y="4856"/>
                    <a:pt x="1563" y="4664"/>
                    <a:pt x="1235" y="4664"/>
                  </a:cubicBezTo>
                  <a:cubicBezTo>
                    <a:pt x="1204" y="4664"/>
                    <a:pt x="1173" y="4665"/>
                    <a:pt x="1141" y="4669"/>
                  </a:cubicBezTo>
                  <a:cubicBezTo>
                    <a:pt x="571" y="4710"/>
                    <a:pt x="123" y="5239"/>
                    <a:pt x="62" y="5809"/>
                  </a:cubicBezTo>
                  <a:cubicBezTo>
                    <a:pt x="1" y="6380"/>
                    <a:pt x="265" y="6930"/>
                    <a:pt x="652" y="7357"/>
                  </a:cubicBezTo>
                  <a:cubicBezTo>
                    <a:pt x="1019" y="7785"/>
                    <a:pt x="1508" y="8090"/>
                    <a:pt x="1997" y="8396"/>
                  </a:cubicBezTo>
                  <a:cubicBezTo>
                    <a:pt x="1874" y="8722"/>
                    <a:pt x="2526" y="8803"/>
                    <a:pt x="2893" y="8844"/>
                  </a:cubicBezTo>
                  <a:cubicBezTo>
                    <a:pt x="2923" y="8847"/>
                    <a:pt x="2953" y="8849"/>
                    <a:pt x="2983" y="8849"/>
                  </a:cubicBezTo>
                  <a:cubicBezTo>
                    <a:pt x="3295" y="8849"/>
                    <a:pt x="3590" y="8663"/>
                    <a:pt x="3850" y="8477"/>
                  </a:cubicBezTo>
                  <a:cubicBezTo>
                    <a:pt x="5275" y="7357"/>
                    <a:pt x="5785" y="5260"/>
                    <a:pt x="5051" y="3610"/>
                  </a:cubicBezTo>
                  <a:cubicBezTo>
                    <a:pt x="4931" y="3557"/>
                    <a:pt x="4802" y="3533"/>
                    <a:pt x="4674" y="3533"/>
                  </a:cubicBezTo>
                  <a:cubicBezTo>
                    <a:pt x="4257" y="3533"/>
                    <a:pt x="3846" y="3791"/>
                    <a:pt x="3768" y="4180"/>
                  </a:cubicBezTo>
                  <a:cubicBezTo>
                    <a:pt x="3809" y="3304"/>
                    <a:pt x="3728" y="2408"/>
                    <a:pt x="3544" y="1533"/>
                  </a:cubicBezTo>
                  <a:cubicBezTo>
                    <a:pt x="3381" y="861"/>
                    <a:pt x="3015" y="66"/>
                    <a:pt x="2322" y="5"/>
                  </a:cubicBezTo>
                  <a:cubicBezTo>
                    <a:pt x="2293" y="2"/>
                    <a:pt x="2264" y="1"/>
                    <a:pt x="22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34"/>
            <p:cNvSpPr/>
            <p:nvPr/>
          </p:nvSpPr>
          <p:spPr>
            <a:xfrm flipH="1" rot="-500563">
              <a:off x="85301" y="3900773"/>
              <a:ext cx="812964" cy="1243665"/>
            </a:xfrm>
            <a:custGeom>
              <a:rect b="b" l="l" r="r" t="t"/>
              <a:pathLst>
                <a:path extrusionOk="0" h="8850" w="5785">
                  <a:moveTo>
                    <a:pt x="2235" y="1"/>
                  </a:moveTo>
                  <a:cubicBezTo>
                    <a:pt x="1660" y="1"/>
                    <a:pt x="1158" y="565"/>
                    <a:pt x="1080" y="1166"/>
                  </a:cubicBezTo>
                  <a:cubicBezTo>
                    <a:pt x="978" y="1777"/>
                    <a:pt x="1223" y="2408"/>
                    <a:pt x="1447" y="2979"/>
                  </a:cubicBezTo>
                  <a:cubicBezTo>
                    <a:pt x="1691" y="3671"/>
                    <a:pt x="1854" y="4404"/>
                    <a:pt x="2058" y="5117"/>
                  </a:cubicBezTo>
                  <a:cubicBezTo>
                    <a:pt x="1853" y="4856"/>
                    <a:pt x="1563" y="4664"/>
                    <a:pt x="1235" y="4664"/>
                  </a:cubicBezTo>
                  <a:cubicBezTo>
                    <a:pt x="1204" y="4664"/>
                    <a:pt x="1173" y="4665"/>
                    <a:pt x="1141" y="4669"/>
                  </a:cubicBezTo>
                  <a:cubicBezTo>
                    <a:pt x="571" y="4710"/>
                    <a:pt x="123" y="5239"/>
                    <a:pt x="62" y="5809"/>
                  </a:cubicBezTo>
                  <a:cubicBezTo>
                    <a:pt x="1" y="6380"/>
                    <a:pt x="265" y="6930"/>
                    <a:pt x="652" y="7357"/>
                  </a:cubicBezTo>
                  <a:cubicBezTo>
                    <a:pt x="1019" y="7785"/>
                    <a:pt x="1508" y="8090"/>
                    <a:pt x="1997" y="8396"/>
                  </a:cubicBezTo>
                  <a:cubicBezTo>
                    <a:pt x="1874" y="8722"/>
                    <a:pt x="2526" y="8803"/>
                    <a:pt x="2893" y="8844"/>
                  </a:cubicBezTo>
                  <a:cubicBezTo>
                    <a:pt x="2923" y="8847"/>
                    <a:pt x="2953" y="8849"/>
                    <a:pt x="2983" y="8849"/>
                  </a:cubicBezTo>
                  <a:cubicBezTo>
                    <a:pt x="3295" y="8849"/>
                    <a:pt x="3590" y="8663"/>
                    <a:pt x="3850" y="8477"/>
                  </a:cubicBezTo>
                  <a:cubicBezTo>
                    <a:pt x="5275" y="7357"/>
                    <a:pt x="5785" y="5260"/>
                    <a:pt x="5051" y="3610"/>
                  </a:cubicBezTo>
                  <a:cubicBezTo>
                    <a:pt x="4931" y="3557"/>
                    <a:pt x="4802" y="3533"/>
                    <a:pt x="4674" y="3533"/>
                  </a:cubicBezTo>
                  <a:cubicBezTo>
                    <a:pt x="4257" y="3533"/>
                    <a:pt x="3846" y="3791"/>
                    <a:pt x="3768" y="4180"/>
                  </a:cubicBezTo>
                  <a:cubicBezTo>
                    <a:pt x="3809" y="3304"/>
                    <a:pt x="3728" y="2408"/>
                    <a:pt x="3544" y="1533"/>
                  </a:cubicBezTo>
                  <a:cubicBezTo>
                    <a:pt x="3381" y="861"/>
                    <a:pt x="3015" y="66"/>
                    <a:pt x="2322" y="5"/>
                  </a:cubicBezTo>
                  <a:cubicBezTo>
                    <a:pt x="2293" y="2"/>
                    <a:pt x="2264" y="1"/>
                    <a:pt x="2235"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10">
    <p:spTree>
      <p:nvGrpSpPr>
        <p:cNvPr id="455" name="Shape 455"/>
        <p:cNvGrpSpPr/>
        <p:nvPr/>
      </p:nvGrpSpPr>
      <p:grpSpPr>
        <a:xfrm>
          <a:off x="0" y="0"/>
          <a:ext cx="0" cy="0"/>
          <a:chOff x="0" y="0"/>
          <a:chExt cx="0" cy="0"/>
        </a:xfrm>
      </p:grpSpPr>
      <p:sp>
        <p:nvSpPr>
          <p:cNvPr id="456" name="Google Shape;456;p35"/>
          <p:cNvSpPr/>
          <p:nvPr/>
        </p:nvSpPr>
        <p:spPr>
          <a:xfrm>
            <a:off x="7818512" y="717152"/>
            <a:ext cx="1635934" cy="412339"/>
          </a:xfrm>
          <a:custGeom>
            <a:rect b="b" l="l" r="r" t="t"/>
            <a:pathLst>
              <a:path extrusionOk="0" h="9615" w="38147">
                <a:moveTo>
                  <a:pt x="19344" y="1"/>
                </a:moveTo>
                <a:cubicBezTo>
                  <a:pt x="18349" y="1"/>
                  <a:pt x="17388" y="683"/>
                  <a:pt x="16941" y="1596"/>
                </a:cubicBezTo>
                <a:cubicBezTo>
                  <a:pt x="16570" y="2361"/>
                  <a:pt x="16524" y="3334"/>
                  <a:pt x="16686" y="4238"/>
                </a:cubicBezTo>
                <a:cubicBezTo>
                  <a:pt x="16408" y="3635"/>
                  <a:pt x="15968" y="3149"/>
                  <a:pt x="15389" y="2871"/>
                </a:cubicBezTo>
                <a:cubicBezTo>
                  <a:pt x="15069" y="2723"/>
                  <a:pt x="14715" y="2651"/>
                  <a:pt x="14361" y="2651"/>
                </a:cubicBezTo>
                <a:cubicBezTo>
                  <a:pt x="13713" y="2651"/>
                  <a:pt x="13065" y="2893"/>
                  <a:pt x="12631" y="3357"/>
                </a:cubicBezTo>
                <a:cubicBezTo>
                  <a:pt x="12005" y="4029"/>
                  <a:pt x="11889" y="5142"/>
                  <a:pt x="12376" y="5930"/>
                </a:cubicBezTo>
                <a:cubicBezTo>
                  <a:pt x="12081" y="5568"/>
                  <a:pt x="11616" y="5439"/>
                  <a:pt x="11119" y="5439"/>
                </a:cubicBezTo>
                <a:cubicBezTo>
                  <a:pt x="10757" y="5439"/>
                  <a:pt x="10377" y="5508"/>
                  <a:pt x="10035" y="5605"/>
                </a:cubicBezTo>
                <a:cubicBezTo>
                  <a:pt x="9154" y="5837"/>
                  <a:pt x="8691" y="6764"/>
                  <a:pt x="8691" y="7691"/>
                </a:cubicBezTo>
                <a:cubicBezTo>
                  <a:pt x="7864" y="7378"/>
                  <a:pt x="6980" y="7231"/>
                  <a:pt x="6086" y="7231"/>
                </a:cubicBezTo>
                <a:cubicBezTo>
                  <a:pt x="3873" y="7231"/>
                  <a:pt x="1601" y="8129"/>
                  <a:pt x="0" y="9615"/>
                </a:cubicBezTo>
                <a:lnTo>
                  <a:pt x="38147" y="9615"/>
                </a:lnTo>
                <a:cubicBezTo>
                  <a:pt x="36988" y="8479"/>
                  <a:pt x="35829" y="7343"/>
                  <a:pt x="34485" y="6440"/>
                </a:cubicBezTo>
                <a:cubicBezTo>
                  <a:pt x="33118" y="5559"/>
                  <a:pt x="31565" y="4910"/>
                  <a:pt x="29943" y="4864"/>
                </a:cubicBezTo>
                <a:cubicBezTo>
                  <a:pt x="29895" y="4862"/>
                  <a:pt x="29847" y="4862"/>
                  <a:pt x="29798" y="4862"/>
                </a:cubicBezTo>
                <a:cubicBezTo>
                  <a:pt x="28217" y="4862"/>
                  <a:pt x="26530" y="5597"/>
                  <a:pt x="25562" y="6834"/>
                </a:cubicBezTo>
                <a:cubicBezTo>
                  <a:pt x="25586" y="6301"/>
                  <a:pt x="25632" y="5768"/>
                  <a:pt x="25539" y="5234"/>
                </a:cubicBezTo>
                <a:cubicBezTo>
                  <a:pt x="25447" y="4725"/>
                  <a:pt x="25168" y="4215"/>
                  <a:pt x="24728" y="3913"/>
                </a:cubicBezTo>
                <a:cubicBezTo>
                  <a:pt x="24476" y="3745"/>
                  <a:pt x="24176" y="3668"/>
                  <a:pt x="23872" y="3668"/>
                </a:cubicBezTo>
                <a:cubicBezTo>
                  <a:pt x="23505" y="3668"/>
                  <a:pt x="23132" y="3780"/>
                  <a:pt x="22828" y="3983"/>
                </a:cubicBezTo>
                <a:cubicBezTo>
                  <a:pt x="22272" y="4377"/>
                  <a:pt x="22086" y="4980"/>
                  <a:pt x="21947" y="5652"/>
                </a:cubicBezTo>
                <a:cubicBezTo>
                  <a:pt x="22063" y="4539"/>
                  <a:pt x="22202" y="3427"/>
                  <a:pt x="21924" y="2338"/>
                </a:cubicBezTo>
                <a:cubicBezTo>
                  <a:pt x="21646" y="1272"/>
                  <a:pt x="20858" y="252"/>
                  <a:pt x="19769" y="43"/>
                </a:cubicBezTo>
                <a:cubicBezTo>
                  <a:pt x="19627" y="14"/>
                  <a:pt x="19485" y="1"/>
                  <a:pt x="19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35"/>
          <p:cNvSpPr/>
          <p:nvPr/>
        </p:nvSpPr>
        <p:spPr>
          <a:xfrm rot="-328396">
            <a:off x="-1726551" y="-56159"/>
            <a:ext cx="9539110" cy="580594"/>
          </a:xfrm>
          <a:custGeom>
            <a:rect b="b" l="l" r="r" t="t"/>
            <a:pathLst>
              <a:path extrusionOk="0" h="12108" w="103275">
                <a:moveTo>
                  <a:pt x="103091" y="0"/>
                </a:moveTo>
                <a:cubicBezTo>
                  <a:pt x="96474" y="6398"/>
                  <a:pt x="86756" y="8556"/>
                  <a:pt x="77501" y="8556"/>
                </a:cubicBezTo>
                <a:cubicBezTo>
                  <a:pt x="77328" y="8556"/>
                  <a:pt x="77155" y="8555"/>
                  <a:pt x="76982" y="8554"/>
                </a:cubicBezTo>
                <a:cubicBezTo>
                  <a:pt x="67594" y="8493"/>
                  <a:pt x="58307" y="6538"/>
                  <a:pt x="48898" y="6212"/>
                </a:cubicBezTo>
                <a:cubicBezTo>
                  <a:pt x="47495" y="6164"/>
                  <a:pt x="46090" y="6153"/>
                  <a:pt x="44685" y="6153"/>
                </a:cubicBezTo>
                <a:cubicBezTo>
                  <a:pt x="43635" y="6153"/>
                  <a:pt x="42584" y="6159"/>
                  <a:pt x="41534" y="6159"/>
                </a:cubicBezTo>
                <a:cubicBezTo>
                  <a:pt x="38630" y="6159"/>
                  <a:pt x="35731" y="6115"/>
                  <a:pt x="32850" y="5784"/>
                </a:cubicBezTo>
                <a:cubicBezTo>
                  <a:pt x="27311" y="5132"/>
                  <a:pt x="21934" y="3442"/>
                  <a:pt x="16435" y="2485"/>
                </a:cubicBezTo>
                <a:cubicBezTo>
                  <a:pt x="14172" y="2099"/>
                  <a:pt x="11846" y="1848"/>
                  <a:pt x="9540" y="1848"/>
                </a:cubicBezTo>
                <a:cubicBezTo>
                  <a:pt x="6243" y="1848"/>
                  <a:pt x="2984" y="2361"/>
                  <a:pt x="0" y="3727"/>
                </a:cubicBezTo>
                <a:cubicBezTo>
                  <a:pt x="326" y="5173"/>
                  <a:pt x="591" y="6660"/>
                  <a:pt x="917" y="8106"/>
                </a:cubicBezTo>
                <a:cubicBezTo>
                  <a:pt x="3209" y="4916"/>
                  <a:pt x="7255" y="3644"/>
                  <a:pt x="11276" y="3644"/>
                </a:cubicBezTo>
                <a:cubicBezTo>
                  <a:pt x="12365" y="3644"/>
                  <a:pt x="13451" y="3737"/>
                  <a:pt x="14501" y="3910"/>
                </a:cubicBezTo>
                <a:cubicBezTo>
                  <a:pt x="19429" y="4725"/>
                  <a:pt x="24032" y="6904"/>
                  <a:pt x="28960" y="7821"/>
                </a:cubicBezTo>
                <a:cubicBezTo>
                  <a:pt x="31310" y="8254"/>
                  <a:pt x="33684" y="8388"/>
                  <a:pt x="36069" y="8388"/>
                </a:cubicBezTo>
                <a:cubicBezTo>
                  <a:pt x="39940" y="8388"/>
                  <a:pt x="43841" y="8035"/>
                  <a:pt x="47719" y="8035"/>
                </a:cubicBezTo>
                <a:cubicBezTo>
                  <a:pt x="48078" y="8035"/>
                  <a:pt x="48437" y="8038"/>
                  <a:pt x="48796" y="8045"/>
                </a:cubicBezTo>
                <a:cubicBezTo>
                  <a:pt x="58246" y="8228"/>
                  <a:pt x="67451" y="10937"/>
                  <a:pt x="76860" y="11812"/>
                </a:cubicBezTo>
                <a:cubicBezTo>
                  <a:pt x="78807" y="11998"/>
                  <a:pt x="80784" y="12107"/>
                  <a:pt x="82756" y="12107"/>
                </a:cubicBezTo>
                <a:cubicBezTo>
                  <a:pt x="90318" y="12107"/>
                  <a:pt x="97815" y="10497"/>
                  <a:pt x="103274" y="5377"/>
                </a:cubicBezTo>
                <a:cubicBezTo>
                  <a:pt x="103193" y="3585"/>
                  <a:pt x="103172" y="1792"/>
                  <a:pt x="103091" y="0"/>
                </a:cubicBezTo>
                <a:close/>
              </a:path>
            </a:pathLst>
          </a:custGeom>
          <a:solidFill>
            <a:srgbClr val="000000">
              <a:alpha val="6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8" name="Google Shape;458;p35"/>
          <p:cNvGrpSpPr/>
          <p:nvPr/>
        </p:nvGrpSpPr>
        <p:grpSpPr>
          <a:xfrm>
            <a:off x="-48534" y="3581258"/>
            <a:ext cx="9282828" cy="1562597"/>
            <a:chOff x="-48534" y="3581258"/>
            <a:chExt cx="9282828" cy="1562597"/>
          </a:xfrm>
        </p:grpSpPr>
        <p:sp>
          <p:nvSpPr>
            <p:cNvPr id="459" name="Google Shape;459;p35"/>
            <p:cNvSpPr/>
            <p:nvPr/>
          </p:nvSpPr>
          <p:spPr>
            <a:xfrm flipH="1">
              <a:off x="8075899" y="3893011"/>
              <a:ext cx="1158395" cy="1071481"/>
            </a:xfrm>
            <a:custGeom>
              <a:rect b="b" l="l" r="r" t="t"/>
              <a:pathLst>
                <a:path extrusionOk="0" h="22548" w="24377">
                  <a:moveTo>
                    <a:pt x="13972" y="0"/>
                  </a:moveTo>
                  <a:cubicBezTo>
                    <a:pt x="13917" y="0"/>
                    <a:pt x="13862" y="1"/>
                    <a:pt x="13807" y="3"/>
                  </a:cubicBezTo>
                  <a:cubicBezTo>
                    <a:pt x="11913" y="84"/>
                    <a:pt x="10141" y="1225"/>
                    <a:pt x="9001" y="2752"/>
                  </a:cubicBezTo>
                  <a:cubicBezTo>
                    <a:pt x="8023" y="4056"/>
                    <a:pt x="7677" y="5624"/>
                    <a:pt x="7371" y="7233"/>
                  </a:cubicBezTo>
                  <a:cubicBezTo>
                    <a:pt x="7473" y="5420"/>
                    <a:pt x="6109" y="3526"/>
                    <a:pt x="4255" y="3241"/>
                  </a:cubicBezTo>
                  <a:cubicBezTo>
                    <a:pt x="4104" y="3219"/>
                    <a:pt x="3951" y="3208"/>
                    <a:pt x="3800" y="3208"/>
                  </a:cubicBezTo>
                  <a:cubicBezTo>
                    <a:pt x="1857" y="3208"/>
                    <a:pt x="0" y="4964"/>
                    <a:pt x="19" y="6948"/>
                  </a:cubicBezTo>
                  <a:cubicBezTo>
                    <a:pt x="1058" y="8047"/>
                    <a:pt x="1710" y="8638"/>
                    <a:pt x="1710" y="10145"/>
                  </a:cubicBezTo>
                  <a:cubicBezTo>
                    <a:pt x="1730" y="14137"/>
                    <a:pt x="1669" y="18495"/>
                    <a:pt x="1669" y="22548"/>
                  </a:cubicBezTo>
                  <a:lnTo>
                    <a:pt x="22157" y="22548"/>
                  </a:lnTo>
                  <a:cubicBezTo>
                    <a:pt x="22320" y="22446"/>
                    <a:pt x="22483" y="22324"/>
                    <a:pt x="22646" y="22201"/>
                  </a:cubicBezTo>
                  <a:cubicBezTo>
                    <a:pt x="23664" y="21387"/>
                    <a:pt x="24377" y="20124"/>
                    <a:pt x="24316" y="18821"/>
                  </a:cubicBezTo>
                  <a:cubicBezTo>
                    <a:pt x="24275" y="17517"/>
                    <a:pt x="23358" y="16234"/>
                    <a:pt x="22096" y="15949"/>
                  </a:cubicBezTo>
                  <a:cubicBezTo>
                    <a:pt x="21906" y="15906"/>
                    <a:pt x="21704" y="15886"/>
                    <a:pt x="21496" y="15886"/>
                  </a:cubicBezTo>
                  <a:cubicBezTo>
                    <a:pt x="20814" y="15886"/>
                    <a:pt x="20076" y="16109"/>
                    <a:pt x="19530" y="16499"/>
                  </a:cubicBezTo>
                  <a:cubicBezTo>
                    <a:pt x="19631" y="15929"/>
                    <a:pt x="19509" y="15297"/>
                    <a:pt x="19122" y="14849"/>
                  </a:cubicBezTo>
                  <a:cubicBezTo>
                    <a:pt x="18661" y="14277"/>
                    <a:pt x="17914" y="14006"/>
                    <a:pt x="17157" y="14006"/>
                  </a:cubicBezTo>
                  <a:cubicBezTo>
                    <a:pt x="17079" y="14006"/>
                    <a:pt x="17001" y="14009"/>
                    <a:pt x="16923" y="14014"/>
                  </a:cubicBezTo>
                  <a:cubicBezTo>
                    <a:pt x="17737" y="13139"/>
                    <a:pt x="18450" y="12181"/>
                    <a:pt x="18980" y="11102"/>
                  </a:cubicBezTo>
                  <a:cubicBezTo>
                    <a:pt x="20100" y="8903"/>
                    <a:pt x="20426" y="6235"/>
                    <a:pt x="19509" y="3954"/>
                  </a:cubicBezTo>
                  <a:cubicBezTo>
                    <a:pt x="18613" y="1724"/>
                    <a:pt x="16374" y="0"/>
                    <a:pt x="139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35"/>
            <p:cNvSpPr/>
            <p:nvPr/>
          </p:nvSpPr>
          <p:spPr>
            <a:xfrm flipH="1">
              <a:off x="8332365" y="4153278"/>
              <a:ext cx="901930" cy="811214"/>
            </a:xfrm>
            <a:custGeom>
              <a:rect b="b" l="l" r="r" t="t"/>
              <a:pathLst>
                <a:path extrusionOk="0" h="17071" w="18980">
                  <a:moveTo>
                    <a:pt x="10913" y="1"/>
                  </a:moveTo>
                  <a:cubicBezTo>
                    <a:pt x="10860" y="1"/>
                    <a:pt x="10806" y="2"/>
                    <a:pt x="10752" y="4"/>
                  </a:cubicBezTo>
                  <a:cubicBezTo>
                    <a:pt x="9265" y="65"/>
                    <a:pt x="7901" y="961"/>
                    <a:pt x="7005" y="2143"/>
                  </a:cubicBezTo>
                  <a:cubicBezTo>
                    <a:pt x="6251" y="3161"/>
                    <a:pt x="5966" y="4383"/>
                    <a:pt x="5742" y="5625"/>
                  </a:cubicBezTo>
                  <a:cubicBezTo>
                    <a:pt x="5824" y="4199"/>
                    <a:pt x="4744" y="2733"/>
                    <a:pt x="3319" y="2530"/>
                  </a:cubicBezTo>
                  <a:cubicBezTo>
                    <a:pt x="3198" y="2511"/>
                    <a:pt x="3078" y="2503"/>
                    <a:pt x="2957" y="2503"/>
                  </a:cubicBezTo>
                  <a:cubicBezTo>
                    <a:pt x="1449" y="2503"/>
                    <a:pt x="1" y="3873"/>
                    <a:pt x="19" y="5401"/>
                  </a:cubicBezTo>
                  <a:cubicBezTo>
                    <a:pt x="834" y="6256"/>
                    <a:pt x="1323" y="6725"/>
                    <a:pt x="1343" y="7886"/>
                  </a:cubicBezTo>
                  <a:cubicBezTo>
                    <a:pt x="1364" y="10839"/>
                    <a:pt x="1303" y="14056"/>
                    <a:pt x="1303" y="17071"/>
                  </a:cubicBezTo>
                  <a:lnTo>
                    <a:pt x="17860" y="17071"/>
                  </a:lnTo>
                  <a:cubicBezTo>
                    <a:pt x="18532" y="16439"/>
                    <a:pt x="18980" y="15563"/>
                    <a:pt x="18939" y="14647"/>
                  </a:cubicBezTo>
                  <a:cubicBezTo>
                    <a:pt x="18898" y="13629"/>
                    <a:pt x="18186" y="12631"/>
                    <a:pt x="17188" y="12407"/>
                  </a:cubicBezTo>
                  <a:cubicBezTo>
                    <a:pt x="17042" y="12373"/>
                    <a:pt x="16883" y="12356"/>
                    <a:pt x="16718" y="12356"/>
                  </a:cubicBezTo>
                  <a:cubicBezTo>
                    <a:pt x="16194" y="12356"/>
                    <a:pt x="15610" y="12525"/>
                    <a:pt x="15192" y="12834"/>
                  </a:cubicBezTo>
                  <a:cubicBezTo>
                    <a:pt x="15273" y="12386"/>
                    <a:pt x="15192" y="11898"/>
                    <a:pt x="14886" y="11551"/>
                  </a:cubicBezTo>
                  <a:cubicBezTo>
                    <a:pt x="14513" y="11103"/>
                    <a:pt x="13934" y="10895"/>
                    <a:pt x="13337" y="10895"/>
                  </a:cubicBezTo>
                  <a:cubicBezTo>
                    <a:pt x="13284" y="10895"/>
                    <a:pt x="13230" y="10896"/>
                    <a:pt x="13176" y="10900"/>
                  </a:cubicBezTo>
                  <a:cubicBezTo>
                    <a:pt x="13807" y="10228"/>
                    <a:pt x="14357" y="9474"/>
                    <a:pt x="14785" y="8639"/>
                  </a:cubicBezTo>
                  <a:cubicBezTo>
                    <a:pt x="15640" y="6928"/>
                    <a:pt x="15905" y="4851"/>
                    <a:pt x="15192" y="3079"/>
                  </a:cubicBezTo>
                  <a:cubicBezTo>
                    <a:pt x="14499" y="1357"/>
                    <a:pt x="12767" y="1"/>
                    <a:pt x="10913"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1" name="Google Shape;461;p35"/>
            <p:cNvGrpSpPr/>
            <p:nvPr/>
          </p:nvGrpSpPr>
          <p:grpSpPr>
            <a:xfrm>
              <a:off x="-48534" y="4849494"/>
              <a:ext cx="9192445" cy="294361"/>
              <a:chOff x="9147072" y="3746004"/>
              <a:chExt cx="4585218" cy="611087"/>
            </a:xfrm>
          </p:grpSpPr>
          <p:sp>
            <p:nvSpPr>
              <p:cNvPr id="462" name="Google Shape;462;p35"/>
              <p:cNvSpPr/>
              <p:nvPr/>
            </p:nvSpPr>
            <p:spPr>
              <a:xfrm>
                <a:off x="9147072" y="3746004"/>
                <a:ext cx="4585218" cy="611087"/>
              </a:xfrm>
              <a:custGeom>
                <a:rect b="b" l="l" r="r" t="t"/>
                <a:pathLst>
                  <a:path extrusionOk="0" h="54991" w="150372">
                    <a:moveTo>
                      <a:pt x="1" y="0"/>
                    </a:moveTo>
                    <a:lnTo>
                      <a:pt x="1" y="54991"/>
                    </a:lnTo>
                    <a:lnTo>
                      <a:pt x="150372" y="54991"/>
                    </a:lnTo>
                    <a:lnTo>
                      <a:pt x="15037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35"/>
              <p:cNvSpPr/>
              <p:nvPr/>
            </p:nvSpPr>
            <p:spPr>
              <a:xfrm>
                <a:off x="9147072" y="3746004"/>
                <a:ext cx="4585218" cy="335308"/>
              </a:xfrm>
              <a:custGeom>
                <a:rect b="b" l="l" r="r" t="t"/>
                <a:pathLst>
                  <a:path extrusionOk="0" h="54991" w="150372">
                    <a:moveTo>
                      <a:pt x="1" y="0"/>
                    </a:moveTo>
                    <a:lnTo>
                      <a:pt x="1" y="54991"/>
                    </a:lnTo>
                    <a:lnTo>
                      <a:pt x="150372" y="54991"/>
                    </a:lnTo>
                    <a:lnTo>
                      <a:pt x="150372" y="0"/>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4" name="Google Shape;464;p35"/>
            <p:cNvSpPr/>
            <p:nvPr/>
          </p:nvSpPr>
          <p:spPr>
            <a:xfrm flipH="1">
              <a:off x="-48526" y="3581258"/>
              <a:ext cx="901925" cy="1379759"/>
            </a:xfrm>
            <a:custGeom>
              <a:rect b="b" l="l" r="r" t="t"/>
              <a:pathLst>
                <a:path extrusionOk="0" h="8850" w="5785">
                  <a:moveTo>
                    <a:pt x="2235" y="1"/>
                  </a:moveTo>
                  <a:cubicBezTo>
                    <a:pt x="1660" y="1"/>
                    <a:pt x="1158" y="565"/>
                    <a:pt x="1080" y="1166"/>
                  </a:cubicBezTo>
                  <a:cubicBezTo>
                    <a:pt x="978" y="1777"/>
                    <a:pt x="1223" y="2408"/>
                    <a:pt x="1447" y="2979"/>
                  </a:cubicBezTo>
                  <a:cubicBezTo>
                    <a:pt x="1691" y="3671"/>
                    <a:pt x="1854" y="4404"/>
                    <a:pt x="2058" y="5117"/>
                  </a:cubicBezTo>
                  <a:cubicBezTo>
                    <a:pt x="1853" y="4856"/>
                    <a:pt x="1563" y="4664"/>
                    <a:pt x="1235" y="4664"/>
                  </a:cubicBezTo>
                  <a:cubicBezTo>
                    <a:pt x="1204" y="4664"/>
                    <a:pt x="1173" y="4665"/>
                    <a:pt x="1141" y="4669"/>
                  </a:cubicBezTo>
                  <a:cubicBezTo>
                    <a:pt x="571" y="4710"/>
                    <a:pt x="123" y="5239"/>
                    <a:pt x="62" y="5809"/>
                  </a:cubicBezTo>
                  <a:cubicBezTo>
                    <a:pt x="1" y="6380"/>
                    <a:pt x="265" y="6930"/>
                    <a:pt x="652" y="7357"/>
                  </a:cubicBezTo>
                  <a:cubicBezTo>
                    <a:pt x="1019" y="7785"/>
                    <a:pt x="1508" y="8090"/>
                    <a:pt x="1997" y="8396"/>
                  </a:cubicBezTo>
                  <a:cubicBezTo>
                    <a:pt x="1874" y="8722"/>
                    <a:pt x="2526" y="8803"/>
                    <a:pt x="2893" y="8844"/>
                  </a:cubicBezTo>
                  <a:cubicBezTo>
                    <a:pt x="2923" y="8847"/>
                    <a:pt x="2953" y="8849"/>
                    <a:pt x="2983" y="8849"/>
                  </a:cubicBezTo>
                  <a:cubicBezTo>
                    <a:pt x="3295" y="8849"/>
                    <a:pt x="3590" y="8663"/>
                    <a:pt x="3850" y="8477"/>
                  </a:cubicBezTo>
                  <a:cubicBezTo>
                    <a:pt x="5275" y="7357"/>
                    <a:pt x="5785" y="5260"/>
                    <a:pt x="5051" y="3610"/>
                  </a:cubicBezTo>
                  <a:cubicBezTo>
                    <a:pt x="4931" y="3557"/>
                    <a:pt x="4802" y="3533"/>
                    <a:pt x="4674" y="3533"/>
                  </a:cubicBezTo>
                  <a:cubicBezTo>
                    <a:pt x="4257" y="3533"/>
                    <a:pt x="3846" y="3791"/>
                    <a:pt x="3768" y="4180"/>
                  </a:cubicBezTo>
                  <a:cubicBezTo>
                    <a:pt x="3809" y="3304"/>
                    <a:pt x="3728" y="2408"/>
                    <a:pt x="3544" y="1533"/>
                  </a:cubicBezTo>
                  <a:cubicBezTo>
                    <a:pt x="3381" y="861"/>
                    <a:pt x="3015" y="66"/>
                    <a:pt x="2322" y="5"/>
                  </a:cubicBezTo>
                  <a:cubicBezTo>
                    <a:pt x="2293" y="2"/>
                    <a:pt x="2264" y="1"/>
                    <a:pt x="22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35"/>
            <p:cNvSpPr/>
            <p:nvPr/>
          </p:nvSpPr>
          <p:spPr>
            <a:xfrm flipH="1">
              <a:off x="503508" y="4134857"/>
              <a:ext cx="540044" cy="826170"/>
            </a:xfrm>
            <a:custGeom>
              <a:rect b="b" l="l" r="r" t="t"/>
              <a:pathLst>
                <a:path extrusionOk="0" h="8850" w="5785">
                  <a:moveTo>
                    <a:pt x="2235" y="1"/>
                  </a:moveTo>
                  <a:cubicBezTo>
                    <a:pt x="1660" y="1"/>
                    <a:pt x="1158" y="565"/>
                    <a:pt x="1080" y="1166"/>
                  </a:cubicBezTo>
                  <a:cubicBezTo>
                    <a:pt x="978" y="1777"/>
                    <a:pt x="1223" y="2408"/>
                    <a:pt x="1447" y="2979"/>
                  </a:cubicBezTo>
                  <a:cubicBezTo>
                    <a:pt x="1691" y="3671"/>
                    <a:pt x="1854" y="4404"/>
                    <a:pt x="2058" y="5117"/>
                  </a:cubicBezTo>
                  <a:cubicBezTo>
                    <a:pt x="1853" y="4856"/>
                    <a:pt x="1563" y="4664"/>
                    <a:pt x="1235" y="4664"/>
                  </a:cubicBezTo>
                  <a:cubicBezTo>
                    <a:pt x="1204" y="4664"/>
                    <a:pt x="1173" y="4665"/>
                    <a:pt x="1141" y="4669"/>
                  </a:cubicBezTo>
                  <a:cubicBezTo>
                    <a:pt x="571" y="4710"/>
                    <a:pt x="123" y="5239"/>
                    <a:pt x="62" y="5809"/>
                  </a:cubicBezTo>
                  <a:cubicBezTo>
                    <a:pt x="1" y="6380"/>
                    <a:pt x="265" y="6930"/>
                    <a:pt x="652" y="7357"/>
                  </a:cubicBezTo>
                  <a:cubicBezTo>
                    <a:pt x="1019" y="7785"/>
                    <a:pt x="1508" y="8090"/>
                    <a:pt x="1997" y="8396"/>
                  </a:cubicBezTo>
                  <a:cubicBezTo>
                    <a:pt x="1874" y="8722"/>
                    <a:pt x="2526" y="8803"/>
                    <a:pt x="2893" y="8844"/>
                  </a:cubicBezTo>
                  <a:cubicBezTo>
                    <a:pt x="2923" y="8847"/>
                    <a:pt x="2953" y="8849"/>
                    <a:pt x="2983" y="8849"/>
                  </a:cubicBezTo>
                  <a:cubicBezTo>
                    <a:pt x="3295" y="8849"/>
                    <a:pt x="3590" y="8663"/>
                    <a:pt x="3850" y="8477"/>
                  </a:cubicBezTo>
                  <a:cubicBezTo>
                    <a:pt x="5275" y="7357"/>
                    <a:pt x="5785" y="5260"/>
                    <a:pt x="5051" y="3610"/>
                  </a:cubicBezTo>
                  <a:cubicBezTo>
                    <a:pt x="4931" y="3557"/>
                    <a:pt x="4802" y="3533"/>
                    <a:pt x="4674" y="3533"/>
                  </a:cubicBezTo>
                  <a:cubicBezTo>
                    <a:pt x="4257" y="3533"/>
                    <a:pt x="3846" y="3791"/>
                    <a:pt x="3768" y="4180"/>
                  </a:cubicBezTo>
                  <a:cubicBezTo>
                    <a:pt x="3809" y="3304"/>
                    <a:pt x="3728" y="2408"/>
                    <a:pt x="3544" y="1533"/>
                  </a:cubicBezTo>
                  <a:cubicBezTo>
                    <a:pt x="3381" y="861"/>
                    <a:pt x="3015" y="66"/>
                    <a:pt x="2322" y="5"/>
                  </a:cubicBezTo>
                  <a:cubicBezTo>
                    <a:pt x="2293" y="2"/>
                    <a:pt x="2264" y="1"/>
                    <a:pt x="22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35"/>
            <p:cNvSpPr/>
            <p:nvPr/>
          </p:nvSpPr>
          <p:spPr>
            <a:xfrm flipH="1">
              <a:off x="503508" y="4134857"/>
              <a:ext cx="540044" cy="826170"/>
            </a:xfrm>
            <a:custGeom>
              <a:rect b="b" l="l" r="r" t="t"/>
              <a:pathLst>
                <a:path extrusionOk="0" h="8850" w="5785">
                  <a:moveTo>
                    <a:pt x="2235" y="1"/>
                  </a:moveTo>
                  <a:cubicBezTo>
                    <a:pt x="1660" y="1"/>
                    <a:pt x="1158" y="565"/>
                    <a:pt x="1080" y="1166"/>
                  </a:cubicBezTo>
                  <a:cubicBezTo>
                    <a:pt x="978" y="1777"/>
                    <a:pt x="1223" y="2408"/>
                    <a:pt x="1447" y="2979"/>
                  </a:cubicBezTo>
                  <a:cubicBezTo>
                    <a:pt x="1691" y="3671"/>
                    <a:pt x="1854" y="4404"/>
                    <a:pt x="2058" y="5117"/>
                  </a:cubicBezTo>
                  <a:cubicBezTo>
                    <a:pt x="1853" y="4856"/>
                    <a:pt x="1563" y="4664"/>
                    <a:pt x="1235" y="4664"/>
                  </a:cubicBezTo>
                  <a:cubicBezTo>
                    <a:pt x="1204" y="4664"/>
                    <a:pt x="1173" y="4665"/>
                    <a:pt x="1141" y="4669"/>
                  </a:cubicBezTo>
                  <a:cubicBezTo>
                    <a:pt x="571" y="4710"/>
                    <a:pt x="123" y="5239"/>
                    <a:pt x="62" y="5809"/>
                  </a:cubicBezTo>
                  <a:cubicBezTo>
                    <a:pt x="1" y="6380"/>
                    <a:pt x="265" y="6930"/>
                    <a:pt x="652" y="7357"/>
                  </a:cubicBezTo>
                  <a:cubicBezTo>
                    <a:pt x="1019" y="7785"/>
                    <a:pt x="1508" y="8090"/>
                    <a:pt x="1997" y="8396"/>
                  </a:cubicBezTo>
                  <a:cubicBezTo>
                    <a:pt x="1874" y="8722"/>
                    <a:pt x="2526" y="8803"/>
                    <a:pt x="2893" y="8844"/>
                  </a:cubicBezTo>
                  <a:cubicBezTo>
                    <a:pt x="2923" y="8847"/>
                    <a:pt x="2953" y="8849"/>
                    <a:pt x="2983" y="8849"/>
                  </a:cubicBezTo>
                  <a:cubicBezTo>
                    <a:pt x="3295" y="8849"/>
                    <a:pt x="3590" y="8663"/>
                    <a:pt x="3850" y="8477"/>
                  </a:cubicBezTo>
                  <a:cubicBezTo>
                    <a:pt x="5275" y="7357"/>
                    <a:pt x="5785" y="5260"/>
                    <a:pt x="5051" y="3610"/>
                  </a:cubicBezTo>
                  <a:cubicBezTo>
                    <a:pt x="4931" y="3557"/>
                    <a:pt x="4802" y="3533"/>
                    <a:pt x="4674" y="3533"/>
                  </a:cubicBezTo>
                  <a:cubicBezTo>
                    <a:pt x="4257" y="3533"/>
                    <a:pt x="3846" y="3791"/>
                    <a:pt x="3768" y="4180"/>
                  </a:cubicBezTo>
                  <a:cubicBezTo>
                    <a:pt x="3809" y="3304"/>
                    <a:pt x="3728" y="2408"/>
                    <a:pt x="3544" y="1533"/>
                  </a:cubicBezTo>
                  <a:cubicBezTo>
                    <a:pt x="3381" y="861"/>
                    <a:pt x="3015" y="66"/>
                    <a:pt x="2322" y="5"/>
                  </a:cubicBezTo>
                  <a:cubicBezTo>
                    <a:pt x="2293" y="2"/>
                    <a:pt x="2264" y="1"/>
                    <a:pt x="2235" y="1"/>
                  </a:cubicBez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470" name="Shape 470"/>
        <p:cNvGrpSpPr/>
        <p:nvPr/>
      </p:nvGrpSpPr>
      <p:grpSpPr>
        <a:xfrm>
          <a:off x="0" y="0"/>
          <a:ext cx="0" cy="0"/>
          <a:chOff x="0" y="0"/>
          <a:chExt cx="0" cy="0"/>
        </a:xfrm>
      </p:grpSpPr>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471" name="Shape 471"/>
        <p:cNvGrpSpPr/>
        <p:nvPr/>
      </p:nvGrpSpPr>
      <p:grpSpPr>
        <a:xfrm>
          <a:off x="0" y="0"/>
          <a:ext cx="0" cy="0"/>
          <a:chOff x="0" y="0"/>
          <a:chExt cx="0" cy="0"/>
        </a:xfrm>
      </p:grpSpPr>
      <p:sp>
        <p:nvSpPr>
          <p:cNvPr id="472" name="Google Shape;472;p38"/>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33" Type="http://schemas.openxmlformats.org/officeDocument/2006/relationships/slideLayout" Target="../slideLayouts/slideLayout33.xml"/><Relationship Id="rId10" Type="http://schemas.openxmlformats.org/officeDocument/2006/relationships/slideLayout" Target="../slideLayouts/slideLayout10.xml"/><Relationship Id="rId32" Type="http://schemas.openxmlformats.org/officeDocument/2006/relationships/slideLayout" Target="../slideLayouts/slideLayout32.xml"/><Relationship Id="rId13" Type="http://schemas.openxmlformats.org/officeDocument/2006/relationships/slideLayout" Target="../slideLayouts/slideLayout13.xml"/><Relationship Id="rId35" Type="http://schemas.openxmlformats.org/officeDocument/2006/relationships/theme" Target="../theme/theme2.xml"/><Relationship Id="rId12" Type="http://schemas.openxmlformats.org/officeDocument/2006/relationships/slideLayout" Target="../slideLayouts/slideLayout12.xml"/><Relationship Id="rId34" Type="http://schemas.openxmlformats.org/officeDocument/2006/relationships/slideLayout" Target="../slideLayouts/slideLayout34.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slideLayout" Target="../slideLayouts/slideLayout36.xml"/><Relationship Id="rId3"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539525"/>
            <a:ext cx="7717500" cy="478200"/>
          </a:xfrm>
          <a:prstGeom prst="rect">
            <a:avLst/>
          </a:prstGeom>
          <a:noFill/>
          <a:ln>
            <a:noFill/>
          </a:ln>
        </p:spPr>
        <p:txBody>
          <a:bodyPr anchorCtr="0" anchor="t" bIns="91425" lIns="91425" spcFirstLastPara="1" rIns="91425" wrap="square" tIns="91425">
            <a:noAutofit/>
          </a:bodyPr>
          <a:lstStyle>
            <a:lvl1pPr lvl="0" algn="ctr">
              <a:spcBef>
                <a:spcPts val="0"/>
              </a:spcBef>
              <a:spcAft>
                <a:spcPts val="0"/>
              </a:spcAft>
              <a:buClr>
                <a:schemeClr val="dk1"/>
              </a:buClr>
              <a:buSzPts val="3000"/>
              <a:buFont typeface="Raleway Black"/>
              <a:buNone/>
              <a:defRPr sz="3000">
                <a:solidFill>
                  <a:schemeClr val="dk1"/>
                </a:solidFill>
                <a:latin typeface="Raleway Black"/>
                <a:ea typeface="Raleway Black"/>
                <a:cs typeface="Raleway Black"/>
                <a:sym typeface="Raleway Black"/>
              </a:defRPr>
            </a:lvl1pPr>
            <a:lvl2pPr lvl="1" algn="ctr">
              <a:spcBef>
                <a:spcPts val="0"/>
              </a:spcBef>
              <a:spcAft>
                <a:spcPts val="0"/>
              </a:spcAft>
              <a:buClr>
                <a:schemeClr val="dk1"/>
              </a:buClr>
              <a:buSzPts val="3000"/>
              <a:buFont typeface="Raleway Black"/>
              <a:buNone/>
              <a:defRPr sz="3000">
                <a:solidFill>
                  <a:schemeClr val="dk1"/>
                </a:solidFill>
                <a:latin typeface="Raleway Black"/>
                <a:ea typeface="Raleway Black"/>
                <a:cs typeface="Raleway Black"/>
                <a:sym typeface="Raleway Black"/>
              </a:defRPr>
            </a:lvl2pPr>
            <a:lvl3pPr lvl="2" algn="ctr">
              <a:spcBef>
                <a:spcPts val="0"/>
              </a:spcBef>
              <a:spcAft>
                <a:spcPts val="0"/>
              </a:spcAft>
              <a:buClr>
                <a:schemeClr val="dk1"/>
              </a:buClr>
              <a:buSzPts val="3000"/>
              <a:buFont typeface="Raleway Black"/>
              <a:buNone/>
              <a:defRPr sz="3000">
                <a:solidFill>
                  <a:schemeClr val="dk1"/>
                </a:solidFill>
                <a:latin typeface="Raleway Black"/>
                <a:ea typeface="Raleway Black"/>
                <a:cs typeface="Raleway Black"/>
                <a:sym typeface="Raleway Black"/>
              </a:defRPr>
            </a:lvl3pPr>
            <a:lvl4pPr lvl="3" algn="ctr">
              <a:spcBef>
                <a:spcPts val="0"/>
              </a:spcBef>
              <a:spcAft>
                <a:spcPts val="0"/>
              </a:spcAft>
              <a:buClr>
                <a:schemeClr val="dk1"/>
              </a:buClr>
              <a:buSzPts val="3000"/>
              <a:buFont typeface="Raleway Black"/>
              <a:buNone/>
              <a:defRPr sz="3000">
                <a:solidFill>
                  <a:schemeClr val="dk1"/>
                </a:solidFill>
                <a:latin typeface="Raleway Black"/>
                <a:ea typeface="Raleway Black"/>
                <a:cs typeface="Raleway Black"/>
                <a:sym typeface="Raleway Black"/>
              </a:defRPr>
            </a:lvl4pPr>
            <a:lvl5pPr lvl="4" algn="ctr">
              <a:spcBef>
                <a:spcPts val="0"/>
              </a:spcBef>
              <a:spcAft>
                <a:spcPts val="0"/>
              </a:spcAft>
              <a:buClr>
                <a:schemeClr val="dk1"/>
              </a:buClr>
              <a:buSzPts val="3000"/>
              <a:buFont typeface="Raleway Black"/>
              <a:buNone/>
              <a:defRPr sz="3000">
                <a:solidFill>
                  <a:schemeClr val="dk1"/>
                </a:solidFill>
                <a:latin typeface="Raleway Black"/>
                <a:ea typeface="Raleway Black"/>
                <a:cs typeface="Raleway Black"/>
                <a:sym typeface="Raleway Black"/>
              </a:defRPr>
            </a:lvl5pPr>
            <a:lvl6pPr lvl="5" algn="ctr">
              <a:spcBef>
                <a:spcPts val="0"/>
              </a:spcBef>
              <a:spcAft>
                <a:spcPts val="0"/>
              </a:spcAft>
              <a:buClr>
                <a:schemeClr val="dk1"/>
              </a:buClr>
              <a:buSzPts val="3000"/>
              <a:buFont typeface="Raleway Black"/>
              <a:buNone/>
              <a:defRPr sz="3000">
                <a:solidFill>
                  <a:schemeClr val="dk1"/>
                </a:solidFill>
                <a:latin typeface="Raleway Black"/>
                <a:ea typeface="Raleway Black"/>
                <a:cs typeface="Raleway Black"/>
                <a:sym typeface="Raleway Black"/>
              </a:defRPr>
            </a:lvl6pPr>
            <a:lvl7pPr lvl="6" algn="ctr">
              <a:spcBef>
                <a:spcPts val="0"/>
              </a:spcBef>
              <a:spcAft>
                <a:spcPts val="0"/>
              </a:spcAft>
              <a:buClr>
                <a:schemeClr val="dk1"/>
              </a:buClr>
              <a:buSzPts val="3000"/>
              <a:buFont typeface="Raleway Black"/>
              <a:buNone/>
              <a:defRPr sz="3000">
                <a:solidFill>
                  <a:schemeClr val="dk1"/>
                </a:solidFill>
                <a:latin typeface="Raleway Black"/>
                <a:ea typeface="Raleway Black"/>
                <a:cs typeface="Raleway Black"/>
                <a:sym typeface="Raleway Black"/>
              </a:defRPr>
            </a:lvl7pPr>
            <a:lvl8pPr lvl="7" algn="ctr">
              <a:spcBef>
                <a:spcPts val="0"/>
              </a:spcBef>
              <a:spcAft>
                <a:spcPts val="0"/>
              </a:spcAft>
              <a:buClr>
                <a:schemeClr val="dk1"/>
              </a:buClr>
              <a:buSzPts val="3000"/>
              <a:buFont typeface="Raleway Black"/>
              <a:buNone/>
              <a:defRPr sz="3000">
                <a:solidFill>
                  <a:schemeClr val="dk1"/>
                </a:solidFill>
                <a:latin typeface="Raleway Black"/>
                <a:ea typeface="Raleway Black"/>
                <a:cs typeface="Raleway Black"/>
                <a:sym typeface="Raleway Black"/>
              </a:defRPr>
            </a:lvl8pPr>
            <a:lvl9pPr lvl="8" algn="ctr">
              <a:spcBef>
                <a:spcPts val="0"/>
              </a:spcBef>
              <a:spcAft>
                <a:spcPts val="0"/>
              </a:spcAft>
              <a:buClr>
                <a:schemeClr val="dk1"/>
              </a:buClr>
              <a:buSzPts val="3000"/>
              <a:buFont typeface="Raleway Black"/>
              <a:buNone/>
              <a:defRPr sz="3000">
                <a:solidFill>
                  <a:schemeClr val="dk1"/>
                </a:solidFill>
                <a:latin typeface="Raleway Black"/>
                <a:ea typeface="Raleway Black"/>
                <a:cs typeface="Raleway Black"/>
                <a:sym typeface="Raleway Black"/>
              </a:defRPr>
            </a:lvl9pPr>
          </a:lstStyle>
          <a:p/>
        </p:txBody>
      </p:sp>
      <p:sp>
        <p:nvSpPr>
          <p:cNvPr id="7" name="Google Shape;7;p1"/>
          <p:cNvSpPr txBox="1"/>
          <p:nvPr>
            <p:ph idx="1" type="body"/>
          </p:nvPr>
        </p:nvSpPr>
        <p:spPr>
          <a:xfrm>
            <a:off x="713225" y="1297400"/>
            <a:ext cx="7717500" cy="32715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accent4"/>
              </a:buClr>
              <a:buSzPts val="1400"/>
              <a:buFont typeface="Titillium Web"/>
              <a:buChar char="●"/>
              <a:defRPr>
                <a:solidFill>
                  <a:schemeClr val="accent4"/>
                </a:solidFill>
                <a:latin typeface="Titillium Web"/>
                <a:ea typeface="Titillium Web"/>
                <a:cs typeface="Titillium Web"/>
                <a:sym typeface="Titillium Web"/>
              </a:defRPr>
            </a:lvl1pPr>
            <a:lvl2pPr indent="-317500" lvl="1" marL="914400">
              <a:lnSpc>
                <a:spcPct val="115000"/>
              </a:lnSpc>
              <a:spcBef>
                <a:spcPts val="1600"/>
              </a:spcBef>
              <a:spcAft>
                <a:spcPts val="0"/>
              </a:spcAft>
              <a:buClr>
                <a:schemeClr val="accent4"/>
              </a:buClr>
              <a:buSzPts val="1400"/>
              <a:buFont typeface="Titillium Web"/>
              <a:buChar char="○"/>
              <a:defRPr>
                <a:solidFill>
                  <a:schemeClr val="accent4"/>
                </a:solidFill>
                <a:latin typeface="Titillium Web"/>
                <a:ea typeface="Titillium Web"/>
                <a:cs typeface="Titillium Web"/>
                <a:sym typeface="Titillium Web"/>
              </a:defRPr>
            </a:lvl2pPr>
            <a:lvl3pPr indent="-317500" lvl="2" marL="1371600">
              <a:lnSpc>
                <a:spcPct val="115000"/>
              </a:lnSpc>
              <a:spcBef>
                <a:spcPts val="1600"/>
              </a:spcBef>
              <a:spcAft>
                <a:spcPts val="0"/>
              </a:spcAft>
              <a:buClr>
                <a:schemeClr val="accent4"/>
              </a:buClr>
              <a:buSzPts val="1400"/>
              <a:buFont typeface="Titillium Web"/>
              <a:buChar char="■"/>
              <a:defRPr>
                <a:solidFill>
                  <a:schemeClr val="accent4"/>
                </a:solidFill>
                <a:latin typeface="Titillium Web"/>
                <a:ea typeface="Titillium Web"/>
                <a:cs typeface="Titillium Web"/>
                <a:sym typeface="Titillium Web"/>
              </a:defRPr>
            </a:lvl3pPr>
            <a:lvl4pPr indent="-317500" lvl="3" marL="1828800">
              <a:lnSpc>
                <a:spcPct val="115000"/>
              </a:lnSpc>
              <a:spcBef>
                <a:spcPts val="1600"/>
              </a:spcBef>
              <a:spcAft>
                <a:spcPts val="0"/>
              </a:spcAft>
              <a:buClr>
                <a:schemeClr val="accent4"/>
              </a:buClr>
              <a:buSzPts val="1400"/>
              <a:buFont typeface="Titillium Web"/>
              <a:buChar char="●"/>
              <a:defRPr>
                <a:solidFill>
                  <a:schemeClr val="accent4"/>
                </a:solidFill>
                <a:latin typeface="Titillium Web"/>
                <a:ea typeface="Titillium Web"/>
                <a:cs typeface="Titillium Web"/>
                <a:sym typeface="Titillium Web"/>
              </a:defRPr>
            </a:lvl4pPr>
            <a:lvl5pPr indent="-317500" lvl="4" marL="2286000">
              <a:lnSpc>
                <a:spcPct val="115000"/>
              </a:lnSpc>
              <a:spcBef>
                <a:spcPts val="1600"/>
              </a:spcBef>
              <a:spcAft>
                <a:spcPts val="0"/>
              </a:spcAft>
              <a:buClr>
                <a:schemeClr val="accent4"/>
              </a:buClr>
              <a:buSzPts val="1400"/>
              <a:buFont typeface="Titillium Web"/>
              <a:buChar char="○"/>
              <a:defRPr>
                <a:solidFill>
                  <a:schemeClr val="accent4"/>
                </a:solidFill>
                <a:latin typeface="Titillium Web"/>
                <a:ea typeface="Titillium Web"/>
                <a:cs typeface="Titillium Web"/>
                <a:sym typeface="Titillium Web"/>
              </a:defRPr>
            </a:lvl5pPr>
            <a:lvl6pPr indent="-317500" lvl="5" marL="2743200">
              <a:lnSpc>
                <a:spcPct val="115000"/>
              </a:lnSpc>
              <a:spcBef>
                <a:spcPts val="1600"/>
              </a:spcBef>
              <a:spcAft>
                <a:spcPts val="0"/>
              </a:spcAft>
              <a:buClr>
                <a:schemeClr val="accent4"/>
              </a:buClr>
              <a:buSzPts val="1400"/>
              <a:buFont typeface="Titillium Web"/>
              <a:buChar char="■"/>
              <a:defRPr>
                <a:solidFill>
                  <a:schemeClr val="accent4"/>
                </a:solidFill>
                <a:latin typeface="Titillium Web"/>
                <a:ea typeface="Titillium Web"/>
                <a:cs typeface="Titillium Web"/>
                <a:sym typeface="Titillium Web"/>
              </a:defRPr>
            </a:lvl6pPr>
            <a:lvl7pPr indent="-317500" lvl="6" marL="3200400">
              <a:lnSpc>
                <a:spcPct val="115000"/>
              </a:lnSpc>
              <a:spcBef>
                <a:spcPts val="1600"/>
              </a:spcBef>
              <a:spcAft>
                <a:spcPts val="0"/>
              </a:spcAft>
              <a:buClr>
                <a:schemeClr val="accent4"/>
              </a:buClr>
              <a:buSzPts val="1400"/>
              <a:buFont typeface="Titillium Web"/>
              <a:buChar char="●"/>
              <a:defRPr>
                <a:solidFill>
                  <a:schemeClr val="accent4"/>
                </a:solidFill>
                <a:latin typeface="Titillium Web"/>
                <a:ea typeface="Titillium Web"/>
                <a:cs typeface="Titillium Web"/>
                <a:sym typeface="Titillium Web"/>
              </a:defRPr>
            </a:lvl7pPr>
            <a:lvl8pPr indent="-317500" lvl="7" marL="3657600">
              <a:lnSpc>
                <a:spcPct val="115000"/>
              </a:lnSpc>
              <a:spcBef>
                <a:spcPts val="1600"/>
              </a:spcBef>
              <a:spcAft>
                <a:spcPts val="0"/>
              </a:spcAft>
              <a:buClr>
                <a:schemeClr val="accent4"/>
              </a:buClr>
              <a:buSzPts val="1400"/>
              <a:buFont typeface="Titillium Web"/>
              <a:buChar char="○"/>
              <a:defRPr>
                <a:solidFill>
                  <a:schemeClr val="accent4"/>
                </a:solidFill>
                <a:latin typeface="Titillium Web"/>
                <a:ea typeface="Titillium Web"/>
                <a:cs typeface="Titillium Web"/>
                <a:sym typeface="Titillium Web"/>
              </a:defRPr>
            </a:lvl8pPr>
            <a:lvl9pPr indent="-317500" lvl="8" marL="4114800">
              <a:lnSpc>
                <a:spcPct val="115000"/>
              </a:lnSpc>
              <a:spcBef>
                <a:spcPts val="1600"/>
              </a:spcBef>
              <a:spcAft>
                <a:spcPts val="1600"/>
              </a:spcAft>
              <a:buClr>
                <a:schemeClr val="accent4"/>
              </a:buClr>
              <a:buSzPts val="1400"/>
              <a:buFont typeface="Titillium Web"/>
              <a:buChar char="■"/>
              <a:defRPr>
                <a:solidFill>
                  <a:schemeClr val="accent4"/>
                </a:solidFill>
                <a:latin typeface="Titillium Web"/>
                <a:ea typeface="Titillium Web"/>
                <a:cs typeface="Titillium Web"/>
                <a:sym typeface="Titillium Web"/>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 id="2147483681" r:id="rId34"/>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467" name="Shape 467"/>
        <p:cNvGrpSpPr/>
        <p:nvPr/>
      </p:nvGrpSpPr>
      <p:grpSpPr>
        <a:xfrm>
          <a:off x="0" y="0"/>
          <a:ext cx="0" cy="0"/>
          <a:chOff x="0" y="0"/>
          <a:chExt cx="0" cy="0"/>
        </a:xfrm>
      </p:grpSpPr>
      <p:sp>
        <p:nvSpPr>
          <p:cNvPr id="468" name="Google Shape;468;p36"/>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469" name="Google Shape;469;p36"/>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82" r:id="rId1"/>
    <p:sldLayoutId id="2147483683" r:id="rId2"/>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slide" Target="/ppt/slides/slide41.xml"/><Relationship Id="rId7" Type="http://schemas.openxmlformats.org/officeDocument/2006/relationships/hyperlink" Target="https://slidesgo.com/slidesgo-school/powerpoint-tutorials/how-to-download-the-fonts-for-our-powerpoint-templates?utm_source=slidesgo_template&amp;utm_medium=referral-link&amp;utm_campaign=sg_credits&amp;utm_content=slidesgo-school" TargetMode="External"/><Relationship Id="rId8" Type="http://schemas.openxmlformats.org/officeDocument/2006/relationships/slide" Target="/ppt/slides/slide37.xml"/><Relationship Id="rId11" Type="http://schemas.openxmlformats.org/officeDocument/2006/relationships/slide" Target="/ppt/slides/slide39.xml"/><Relationship Id="rId10" Type="http://schemas.openxmlformats.org/officeDocument/2006/relationships/slide" Target="/ppt/slides/slide38.xml"/><Relationship Id="rId13" Type="http://schemas.openxmlformats.org/officeDocument/2006/relationships/slide" Target="/ppt/slides/slide41.xml"/><Relationship Id="rId12" Type="http://schemas.openxmlformats.org/officeDocument/2006/relationships/slide" Target="/ppt/slides/slide39.xml"/><Relationship Id="rId15" Type="http://schemas.openxmlformats.org/officeDocument/2006/relationships/hyperlink" Target="https://storyset.com/?utm_source=slidesgo_template&amp;utm_medium=referral-link&amp;utm_campaign=slidesgo_contents_of_this_template&amp;utm_term=storyset&amp;utm_content=storyset" TargetMode="External"/><Relationship Id="rId14" Type="http://schemas.openxmlformats.org/officeDocument/2006/relationships/slide" Target="/ppt/slides/slide42.xml"/><Relationship Id="rId17" Type="http://schemas.openxmlformats.org/officeDocument/2006/relationships/slide" Target="/ppt/slides/slide49.xml"/><Relationship Id="rId16" Type="http://schemas.openxmlformats.org/officeDocument/2006/relationships/slide" Target="/ppt/slides/slide43.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8.xml"/><Relationship Id="rId3" Type="http://schemas.openxmlformats.org/officeDocument/2006/relationships/image" Target="../media/image11.jp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2.xml"/><Relationship Id="rId3" Type="http://schemas.openxmlformats.org/officeDocument/2006/relationships/image" Target="../media/image1.jp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3.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5" Type="http://schemas.openxmlformats.org/officeDocument/2006/relationships/hyperlink" Target="https://docs.google.com/spreadsheets/d/1W_2k0IiPEjtjxpRPu6OYN9XwgsxtaSuq-modwSI8l4Q/copy" TargetMode="External"/><Relationship Id="rId6" Type="http://schemas.openxmlformats.org/officeDocument/2006/relationships/image" Target="../media/image2.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5.xml"/><Relationship Id="rId3" Type="http://schemas.openxmlformats.org/officeDocument/2006/relationships/image" Target="../media/image12.jp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2.xml"/><Relationship Id="rId3" Type="http://schemas.openxmlformats.org/officeDocument/2006/relationships/image" Target="../media/image5.jp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3.xml"/><Relationship Id="rId3" Type="http://schemas.openxmlformats.org/officeDocument/2006/relationships/image" Target="../media/image6.jp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4.xml"/><Relationship Id="rId3" Type="http://schemas.openxmlformats.org/officeDocument/2006/relationships/image" Target="../media/image8.jp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5.xml"/><Relationship Id="rId3" Type="http://schemas.openxmlformats.org/officeDocument/2006/relationships/hyperlink" Target="http://bit.ly/2Tynxth" TargetMode="External"/><Relationship Id="rId4" Type="http://schemas.openxmlformats.org/officeDocument/2006/relationships/hyperlink" Target="https://flaticon.com/" TargetMode="External"/><Relationship Id="rId5" Type="http://schemas.openxmlformats.org/officeDocument/2006/relationships/hyperlink" Target="https://freepik.com/"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7.xml"/><Relationship Id="rId3" Type="http://schemas.openxmlformats.org/officeDocument/2006/relationships/hyperlink" Target="https://www.freepik.com/free-vector/bicycle-delivery-concept-flat-style_4461447.htm/?utm_source=slidesgo_template&amp;utm_medium=referral-link&amp;utm_campaign=sg_resources&amp;utm_content=freepik" TargetMode="External"/><Relationship Id="rId4" Type="http://schemas.openxmlformats.org/officeDocument/2006/relationships/hyperlink" Target="https://www.freepik.com/free-vector/flat-travel-landing-page-template_4731828.htm/?utm_source=slidesgo_template&amp;utm_medium=referral-link&amp;utm_campaign=sg_resources&amp;utm_content=freepik" TargetMode="External"/><Relationship Id="rId5" Type="http://schemas.openxmlformats.org/officeDocument/2006/relationships/hyperlink" Target="https://www.freepik.com/free-vector/silhouette-city-skyline-flat-style_2029586.htm/?utm_source=slidesgo_template&amp;utm_medium=referral-link&amp;utm_campaign=sg_resources&amp;utm_content=freepik" TargetMode="External"/><Relationship Id="rId6" Type="http://schemas.openxmlformats.org/officeDocument/2006/relationships/hyperlink" Target="https://www.freepik.com/free-vector/skyline-silhouette-rome-city_2029627.htm/?utm_source=slidesgo_template&amp;utm_medium=referral-link&amp;utm_campaign=sg_resources&amp;utm_content=freepik" TargetMode="External"/><Relationship Id="rId7" Type="http://schemas.openxmlformats.org/officeDocument/2006/relationships/hyperlink" Target="https://www.freepik.com/free-vector/flat-tourists-illustration_17721807.htm/?utm_source=slidesgo_template&amp;utm_medium=referral-link&amp;utm_campaign=sg_resources&amp;utm_content=freepik"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8.xml"/><Relationship Id="rId3" Type="http://schemas.openxmlformats.org/officeDocument/2006/relationships/hyperlink" Target="https://www.freepik.com/free-vector/flat-travel-landing-page-template_4883138.htm/?utm_source=slidesgo_template&amp;utm_medium=referral-link&amp;utm_campaign=sg_resources&amp;utm_content=freepik" TargetMode="External"/><Relationship Id="rId4" Type="http://schemas.openxmlformats.org/officeDocument/2006/relationships/hyperlink" Target="https://www.freepik.com/free-vector/flat-travel-landing-page-template_4883139.htm/?utm_source=slidesgo_template&amp;utm_medium=referral-link&amp;utm_campaign=sg_resources&amp;utm_content=freepik" TargetMode="External"/><Relationship Id="rId9" Type="http://schemas.openxmlformats.org/officeDocument/2006/relationships/hyperlink" Target="https://www.freepik.com/free-vector/rome-map-infographics_12300611.htm/?utm_source=slidesgo_template&amp;utm_medium=referral-link&amp;utm_campaign=sg_resources&amp;utm_content=freepik" TargetMode="External"/><Relationship Id="rId5" Type="http://schemas.openxmlformats.org/officeDocument/2006/relationships/hyperlink" Target="https://www.freepik.com/free-vector/silhouette-city-skyline-flat-style_2029586.htm/?utm_source=slidesgo_template&amp;utm_medium=referral-link&amp;utm_campaign=sg_resources&amp;utm_content=freepik" TargetMode="External"/><Relationship Id="rId6" Type="http://schemas.openxmlformats.org/officeDocument/2006/relationships/hyperlink" Target="https://www.freepik.com/free-vector/bicycle-delivery-concept-flat-style_4461449.htm/?utm_source=slidesgo_template&amp;utm_medium=referral-link&amp;utm_campaign=sg_resources&amp;utm_content=freepik" TargetMode="External"/><Relationship Id="rId7" Type="http://schemas.openxmlformats.org/officeDocument/2006/relationships/hyperlink" Target="https://www.freepik.com/free-vector/man-resting-camp_4796765.htm/?utm_source=slidesgo_template&amp;utm_medium=referral-link&amp;utm_campaign=sg_resources&amp;utm_content=freepik" TargetMode="External"/><Relationship Id="rId8" Type="http://schemas.openxmlformats.org/officeDocument/2006/relationships/hyperlink" Target="https://www.freepik.com/free-vector/skyline-silhouette-rome-city_2029627.htm/?utm_source=slidesgo_template&amp;utm_medium=referral-link&amp;utm_campaign=sg_resources&amp;utm_content=freepik" TargetMode="External"/><Relationship Id="rId11" Type="http://schemas.openxmlformats.org/officeDocument/2006/relationships/hyperlink" Target="https://www.freepik.com/free-vector/outdoor-activities-landing-page-template_4883172.htm/?utm_source=slidesgo_template&amp;utm_medium=referral-link&amp;utm_campaign=sg_resources&amp;utm_content=freepik" TargetMode="External"/><Relationship Id="rId10" Type="http://schemas.openxmlformats.org/officeDocument/2006/relationships/hyperlink" Target="https://www.freepik.com/free-vector/pollution-concept-background-flat-style_4946216.htm/?utm_source=slidesgo_template&amp;utm_medium=referral-link&amp;utm_campaign=sg_resources&amp;utm_content=freepik" TargetMode="External"/><Relationship Id="rId13" Type="http://schemas.openxmlformats.org/officeDocument/2006/relationships/hyperlink" Target="https://www.freepik.com/free-vector/flat-travel-landing-page-template_4883136.htm/?utm_source=slidesgo_template&amp;utm_medium=referral-link&amp;utm_campaign=sg_resources&amp;utm_content=freepik" TargetMode="External"/><Relationship Id="rId12" Type="http://schemas.openxmlformats.org/officeDocument/2006/relationships/hyperlink" Target="https://www.freepik.com/free-vector/flat-tourists-illustration_17721807.htm/?utm_source=slidesgo_template&amp;utm_medium=referral-link&amp;utm_campaign=sg_resources&amp;utm_content=freepik" TargetMode="External"/><Relationship Id="rId15" Type="http://schemas.openxmlformats.org/officeDocument/2006/relationships/hyperlink" Target="https://www.freepik.com/free-photo/travel-discovering-places-with-love-ones_17427212.htm/?utm_source=slidesgo_template&amp;utm_medium=referral-link&amp;utm_campaign=sg_resources&amp;utm_content=freepik" TargetMode="External"/><Relationship Id="rId14" Type="http://schemas.openxmlformats.org/officeDocument/2006/relationships/hyperlink" Target="https://www.freepik.com/free-photo/young-male-tourist-montenegro_16393031.htm/?utm_source=slidesgo_template&amp;utm_medium=referral-link&amp;utm_campaign=sg_resources&amp;utm_content=freepik" TargetMode="External"/><Relationship Id="rId17" Type="http://schemas.openxmlformats.org/officeDocument/2006/relationships/hyperlink" Target="https://www.flaticon.com/packs/travel-349/?utm_source=slidesgo_template&amp;utm_medium=referral-link&amp;utm_campaign=sg_resources&amp;utm_content=flaticon" TargetMode="External"/><Relationship Id="rId16" Type="http://schemas.openxmlformats.org/officeDocument/2006/relationships/hyperlink" Target="https://www.freepik.com/free-photo/female-tourist-with-camera-balcony_3379368.htm/?utm_source=slidesgo_template&amp;utm_medium=referral-link&amp;utm_campaign=sg_resources&amp;utm_content=freepik"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39.xml"/><Relationship Id="rId3" Type="http://schemas.openxmlformats.org/officeDocument/2006/relationships/hyperlink" Target="http://bit.ly/33VAFh3" TargetMode="External"/><Relationship Id="rId4" Type="http://schemas.openxmlformats.org/officeDocument/2006/relationships/hyperlink" Target="http://bit.ly/30B07Gq" TargetMode="External"/><Relationship Id="rId5" Type="http://schemas.openxmlformats.org/officeDocument/2006/relationships/hyperlink" Target="http://bit.ly/2PfT4lq" TargetMode="External"/><Relationship Id="rId6" Type="http://schemas.openxmlformats.org/officeDocument/2006/relationships/slide" Target="/ppt/slides/slide35.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40.xml"/><Relationship Id="rId3" Type="http://schemas.openxmlformats.org/officeDocument/2006/relationships/hyperlink" Target="http://bit.ly/2PfT4lq" TargetMode="External"/><Relationship Id="rId4"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41.xml"/><Relationship Id="rId3" Type="http://schemas.openxmlformats.org/officeDocument/2006/relationships/hyperlink" Target="https://fonts.google.com/specimen/Raleway" TargetMode="External"/><Relationship Id="rId4" Type="http://schemas.openxmlformats.org/officeDocument/2006/relationships/hyperlink" Target="https://fonts.google.com/specimen/Titillium+Web"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42.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3.gif"/><Relationship Id="rId9" Type="http://schemas.openxmlformats.org/officeDocument/2006/relationships/hyperlink" Target="https://storyset.com/bro?utm_source=slidesgo_template&amp;utm_medium=referral-link&amp;utm_campaign=slidesgo_final_slides&amp;utm_term=bro&amp;utm_content=storyset" TargetMode="External"/><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amico?utm_source=slidesgo_template&amp;utm_medium=referral-link&amp;utm_campaign=slidesgo_final_slides&amp;utm_term=amico&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rafiki?utm_source=slidesgo_template&amp;utm_medium=referral-link&amp;utm_campaign=slidesgo_final_slides&amp;utm_term=rafiki&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image" Target="../media/image4.gif"/><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9.gif"/><Relationship Id="rId14" Type="http://schemas.openxmlformats.org/officeDocument/2006/relationships/image" Target="../media/image10.gif"/><Relationship Id="rId17" Type="http://schemas.openxmlformats.org/officeDocument/2006/relationships/hyperlink" Target="https://storyset.com/cuate?utm_source=slidesgo_template&amp;utm_medium=referral-link&amp;utm_campaign=slidesgo_final_slides&amp;utm_term=cuate&amp;utm_content=storyset" TargetMode="External"/><Relationship Id="rId16" Type="http://schemas.openxmlformats.org/officeDocument/2006/relationships/image" Target="../media/image7.gif"/><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43.xml"/><Relationship Id="rId3" Type="http://schemas.openxmlformats.org/officeDocument/2006/relationships/hyperlink" Target="https://bit.ly/2ZjL1pd" TargetMode="Externa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49.xml"/><Relationship Id="rId3" Type="http://schemas.openxmlformats.org/officeDocument/2006/relationships/hyperlink" Target="https://workspace.google.com/marketplace/app/icons_for_slides_docs/381578326502" TargetMode="Externa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56.xml"/><Relationship Id="rId3" Type="http://schemas.openxmlformats.org/officeDocument/2006/relationships/hyperlink" Target="http://bit.ly/2PfT4lq" TargetMode="External"/><Relationship Id="rId4" Type="http://schemas.openxmlformats.org/officeDocument/2006/relationships/image" Target="../media/image13.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6" name="Shape 476"/>
        <p:cNvGrpSpPr/>
        <p:nvPr/>
      </p:nvGrpSpPr>
      <p:grpSpPr>
        <a:xfrm>
          <a:off x="0" y="0"/>
          <a:ext cx="0" cy="0"/>
          <a:chOff x="0" y="0"/>
          <a:chExt cx="0" cy="0"/>
        </a:xfrm>
      </p:grpSpPr>
      <p:grpSp>
        <p:nvGrpSpPr>
          <p:cNvPr id="477" name="Google Shape;477;p39"/>
          <p:cNvGrpSpPr/>
          <p:nvPr/>
        </p:nvGrpSpPr>
        <p:grpSpPr>
          <a:xfrm>
            <a:off x="759804" y="-228500"/>
            <a:ext cx="11099436" cy="6213151"/>
            <a:chOff x="759804" y="-228500"/>
            <a:chExt cx="11099436" cy="6213151"/>
          </a:xfrm>
        </p:grpSpPr>
        <p:sp>
          <p:nvSpPr>
            <p:cNvPr id="478" name="Google Shape;478;p39"/>
            <p:cNvSpPr/>
            <p:nvPr/>
          </p:nvSpPr>
          <p:spPr>
            <a:xfrm>
              <a:off x="4009649" y="-228500"/>
              <a:ext cx="5141804" cy="3535345"/>
            </a:xfrm>
            <a:custGeom>
              <a:rect b="b" l="l" r="r" t="t"/>
              <a:pathLst>
                <a:path extrusionOk="0" h="74397" w="97043">
                  <a:moveTo>
                    <a:pt x="0" y="1"/>
                  </a:moveTo>
                  <a:lnTo>
                    <a:pt x="0" y="74396"/>
                  </a:lnTo>
                  <a:lnTo>
                    <a:pt x="97043" y="74396"/>
                  </a:lnTo>
                  <a:lnTo>
                    <a:pt x="970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39"/>
            <p:cNvSpPr/>
            <p:nvPr/>
          </p:nvSpPr>
          <p:spPr>
            <a:xfrm>
              <a:off x="4594098" y="2808984"/>
              <a:ext cx="313917" cy="280083"/>
            </a:xfrm>
            <a:custGeom>
              <a:rect b="b" l="l" r="r" t="t"/>
              <a:pathLst>
                <a:path extrusionOk="0" h="5894" w="6606">
                  <a:moveTo>
                    <a:pt x="5044" y="1"/>
                  </a:moveTo>
                  <a:cubicBezTo>
                    <a:pt x="4613" y="1"/>
                    <a:pt x="4152" y="233"/>
                    <a:pt x="3850" y="558"/>
                  </a:cubicBezTo>
                  <a:cubicBezTo>
                    <a:pt x="3422" y="1006"/>
                    <a:pt x="3117" y="1597"/>
                    <a:pt x="3035" y="2187"/>
                  </a:cubicBezTo>
                  <a:cubicBezTo>
                    <a:pt x="2954" y="2025"/>
                    <a:pt x="2852" y="1882"/>
                    <a:pt x="2709" y="1780"/>
                  </a:cubicBezTo>
                  <a:cubicBezTo>
                    <a:pt x="2432" y="1529"/>
                    <a:pt x="2061" y="1398"/>
                    <a:pt x="1689" y="1398"/>
                  </a:cubicBezTo>
                  <a:cubicBezTo>
                    <a:pt x="1488" y="1398"/>
                    <a:pt x="1287" y="1437"/>
                    <a:pt x="1101" y="1515"/>
                  </a:cubicBezTo>
                  <a:cubicBezTo>
                    <a:pt x="347" y="1862"/>
                    <a:pt x="1" y="2778"/>
                    <a:pt x="62" y="3593"/>
                  </a:cubicBezTo>
                  <a:cubicBezTo>
                    <a:pt x="143" y="4428"/>
                    <a:pt x="530" y="5181"/>
                    <a:pt x="938" y="5894"/>
                  </a:cubicBezTo>
                  <a:cubicBezTo>
                    <a:pt x="1956" y="5813"/>
                    <a:pt x="2974" y="5813"/>
                    <a:pt x="3992" y="5731"/>
                  </a:cubicBezTo>
                  <a:cubicBezTo>
                    <a:pt x="4461" y="5690"/>
                    <a:pt x="4929" y="5650"/>
                    <a:pt x="5357" y="5487"/>
                  </a:cubicBezTo>
                  <a:cubicBezTo>
                    <a:pt x="5805" y="5324"/>
                    <a:pt x="6192" y="5039"/>
                    <a:pt x="6375" y="4611"/>
                  </a:cubicBezTo>
                  <a:cubicBezTo>
                    <a:pt x="6375" y="4591"/>
                    <a:pt x="6375" y="4591"/>
                    <a:pt x="6375" y="4591"/>
                  </a:cubicBezTo>
                  <a:cubicBezTo>
                    <a:pt x="6605" y="4059"/>
                    <a:pt x="6174" y="3513"/>
                    <a:pt x="5642" y="3513"/>
                  </a:cubicBezTo>
                  <a:cubicBezTo>
                    <a:pt x="5562" y="3513"/>
                    <a:pt x="5480" y="3525"/>
                    <a:pt x="5398" y="3552"/>
                  </a:cubicBezTo>
                  <a:cubicBezTo>
                    <a:pt x="5214" y="3613"/>
                    <a:pt x="5011" y="3674"/>
                    <a:pt x="4807" y="3715"/>
                  </a:cubicBezTo>
                  <a:cubicBezTo>
                    <a:pt x="5500" y="3124"/>
                    <a:pt x="5968" y="2249"/>
                    <a:pt x="6049" y="1332"/>
                  </a:cubicBezTo>
                  <a:cubicBezTo>
                    <a:pt x="6090" y="1027"/>
                    <a:pt x="6049" y="721"/>
                    <a:pt x="5886" y="456"/>
                  </a:cubicBezTo>
                  <a:cubicBezTo>
                    <a:pt x="5676" y="133"/>
                    <a:pt x="5369" y="1"/>
                    <a:pt x="5044" y="1"/>
                  </a:cubicBezTo>
                  <a:close/>
                </a:path>
              </a:pathLst>
            </a:custGeom>
            <a:solidFill>
              <a:srgbClr val="5451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39"/>
            <p:cNvSpPr/>
            <p:nvPr/>
          </p:nvSpPr>
          <p:spPr>
            <a:xfrm>
              <a:off x="4497347" y="532206"/>
              <a:ext cx="4907628" cy="575372"/>
            </a:xfrm>
            <a:custGeom>
              <a:rect b="b" l="l" r="r" t="t"/>
              <a:pathLst>
                <a:path extrusionOk="0" h="12108" w="103275">
                  <a:moveTo>
                    <a:pt x="103091" y="0"/>
                  </a:moveTo>
                  <a:cubicBezTo>
                    <a:pt x="96474" y="6398"/>
                    <a:pt x="86756" y="8556"/>
                    <a:pt x="77501" y="8556"/>
                  </a:cubicBezTo>
                  <a:cubicBezTo>
                    <a:pt x="77328" y="8556"/>
                    <a:pt x="77155" y="8555"/>
                    <a:pt x="76982" y="8554"/>
                  </a:cubicBezTo>
                  <a:cubicBezTo>
                    <a:pt x="67594" y="8493"/>
                    <a:pt x="58307" y="6538"/>
                    <a:pt x="48898" y="6212"/>
                  </a:cubicBezTo>
                  <a:cubicBezTo>
                    <a:pt x="47495" y="6164"/>
                    <a:pt x="46090" y="6153"/>
                    <a:pt x="44685" y="6153"/>
                  </a:cubicBezTo>
                  <a:cubicBezTo>
                    <a:pt x="43635" y="6153"/>
                    <a:pt x="42584" y="6159"/>
                    <a:pt x="41534" y="6159"/>
                  </a:cubicBezTo>
                  <a:cubicBezTo>
                    <a:pt x="38630" y="6159"/>
                    <a:pt x="35731" y="6115"/>
                    <a:pt x="32850" y="5784"/>
                  </a:cubicBezTo>
                  <a:cubicBezTo>
                    <a:pt x="27311" y="5132"/>
                    <a:pt x="21934" y="3442"/>
                    <a:pt x="16435" y="2485"/>
                  </a:cubicBezTo>
                  <a:cubicBezTo>
                    <a:pt x="14172" y="2099"/>
                    <a:pt x="11846" y="1848"/>
                    <a:pt x="9540" y="1848"/>
                  </a:cubicBezTo>
                  <a:cubicBezTo>
                    <a:pt x="6243" y="1848"/>
                    <a:pt x="2984" y="2361"/>
                    <a:pt x="0" y="3727"/>
                  </a:cubicBezTo>
                  <a:cubicBezTo>
                    <a:pt x="326" y="5173"/>
                    <a:pt x="591" y="6660"/>
                    <a:pt x="917" y="8106"/>
                  </a:cubicBezTo>
                  <a:cubicBezTo>
                    <a:pt x="3209" y="4916"/>
                    <a:pt x="7255" y="3644"/>
                    <a:pt x="11276" y="3644"/>
                  </a:cubicBezTo>
                  <a:cubicBezTo>
                    <a:pt x="12365" y="3644"/>
                    <a:pt x="13451" y="3737"/>
                    <a:pt x="14501" y="3910"/>
                  </a:cubicBezTo>
                  <a:cubicBezTo>
                    <a:pt x="19429" y="4725"/>
                    <a:pt x="24032" y="6904"/>
                    <a:pt x="28960" y="7821"/>
                  </a:cubicBezTo>
                  <a:cubicBezTo>
                    <a:pt x="31310" y="8254"/>
                    <a:pt x="33684" y="8388"/>
                    <a:pt x="36069" y="8388"/>
                  </a:cubicBezTo>
                  <a:cubicBezTo>
                    <a:pt x="39940" y="8388"/>
                    <a:pt x="43841" y="8035"/>
                    <a:pt x="47719" y="8035"/>
                  </a:cubicBezTo>
                  <a:cubicBezTo>
                    <a:pt x="48078" y="8035"/>
                    <a:pt x="48437" y="8038"/>
                    <a:pt x="48796" y="8045"/>
                  </a:cubicBezTo>
                  <a:cubicBezTo>
                    <a:pt x="58246" y="8228"/>
                    <a:pt x="67451" y="10937"/>
                    <a:pt x="76860" y="11812"/>
                  </a:cubicBezTo>
                  <a:cubicBezTo>
                    <a:pt x="78807" y="11998"/>
                    <a:pt x="80784" y="12107"/>
                    <a:pt x="82756" y="12107"/>
                  </a:cubicBezTo>
                  <a:cubicBezTo>
                    <a:pt x="90318" y="12107"/>
                    <a:pt x="97815" y="10497"/>
                    <a:pt x="103274" y="5377"/>
                  </a:cubicBezTo>
                  <a:cubicBezTo>
                    <a:pt x="103193" y="3585"/>
                    <a:pt x="103172" y="1792"/>
                    <a:pt x="103091" y="0"/>
                  </a:cubicBezTo>
                  <a:close/>
                </a:path>
              </a:pathLst>
            </a:custGeom>
            <a:solidFill>
              <a:srgbClr val="000000">
                <a:alpha val="6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39"/>
            <p:cNvSpPr/>
            <p:nvPr/>
          </p:nvSpPr>
          <p:spPr>
            <a:xfrm>
              <a:off x="5862882" y="1176720"/>
              <a:ext cx="966842" cy="621372"/>
            </a:xfrm>
            <a:custGeom>
              <a:rect b="b" l="l" r="r" t="t"/>
              <a:pathLst>
                <a:path extrusionOk="0" h="13076" w="20346">
                  <a:moveTo>
                    <a:pt x="14826" y="1"/>
                  </a:moveTo>
                  <a:cubicBezTo>
                    <a:pt x="12627" y="265"/>
                    <a:pt x="10448" y="612"/>
                    <a:pt x="8269" y="1019"/>
                  </a:cubicBezTo>
                  <a:cubicBezTo>
                    <a:pt x="5906" y="1447"/>
                    <a:pt x="3544" y="1935"/>
                    <a:pt x="1181" y="2506"/>
                  </a:cubicBezTo>
                  <a:cubicBezTo>
                    <a:pt x="1141" y="2913"/>
                    <a:pt x="1080" y="3422"/>
                    <a:pt x="1018" y="3992"/>
                  </a:cubicBezTo>
                  <a:cubicBezTo>
                    <a:pt x="774" y="6131"/>
                    <a:pt x="448" y="9145"/>
                    <a:pt x="183" y="11385"/>
                  </a:cubicBezTo>
                  <a:cubicBezTo>
                    <a:pt x="122" y="12037"/>
                    <a:pt x="61" y="12607"/>
                    <a:pt x="0" y="13075"/>
                  </a:cubicBezTo>
                  <a:lnTo>
                    <a:pt x="20345" y="13075"/>
                  </a:lnTo>
                  <a:lnTo>
                    <a:pt x="19572" y="11242"/>
                  </a:lnTo>
                  <a:lnTo>
                    <a:pt x="18981" y="9837"/>
                  </a:lnTo>
                  <a:lnTo>
                    <a:pt x="18920" y="9715"/>
                  </a:lnTo>
                  <a:lnTo>
                    <a:pt x="18268" y="8167"/>
                  </a:lnTo>
                  <a:lnTo>
                    <a:pt x="15335" y="1223"/>
                  </a:lnTo>
                  <a:lnTo>
                    <a:pt x="1482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39"/>
            <p:cNvSpPr/>
            <p:nvPr/>
          </p:nvSpPr>
          <p:spPr>
            <a:xfrm>
              <a:off x="5862882" y="1176720"/>
              <a:ext cx="966842" cy="621372"/>
            </a:xfrm>
            <a:custGeom>
              <a:rect b="b" l="l" r="r" t="t"/>
              <a:pathLst>
                <a:path extrusionOk="0" h="13076" w="20346">
                  <a:moveTo>
                    <a:pt x="14826" y="1"/>
                  </a:moveTo>
                  <a:cubicBezTo>
                    <a:pt x="12627" y="265"/>
                    <a:pt x="10448" y="612"/>
                    <a:pt x="8269" y="1019"/>
                  </a:cubicBezTo>
                  <a:cubicBezTo>
                    <a:pt x="5906" y="1447"/>
                    <a:pt x="3544" y="1935"/>
                    <a:pt x="1181" y="2506"/>
                  </a:cubicBezTo>
                  <a:cubicBezTo>
                    <a:pt x="1141" y="2913"/>
                    <a:pt x="1080" y="3422"/>
                    <a:pt x="1018" y="3992"/>
                  </a:cubicBezTo>
                  <a:cubicBezTo>
                    <a:pt x="774" y="6131"/>
                    <a:pt x="448" y="9145"/>
                    <a:pt x="183" y="11385"/>
                  </a:cubicBezTo>
                  <a:cubicBezTo>
                    <a:pt x="122" y="12037"/>
                    <a:pt x="61" y="12607"/>
                    <a:pt x="0" y="13075"/>
                  </a:cubicBezTo>
                  <a:lnTo>
                    <a:pt x="20345" y="13075"/>
                  </a:lnTo>
                  <a:lnTo>
                    <a:pt x="19572" y="11242"/>
                  </a:lnTo>
                  <a:lnTo>
                    <a:pt x="18981" y="9837"/>
                  </a:lnTo>
                  <a:lnTo>
                    <a:pt x="18920" y="9715"/>
                  </a:lnTo>
                  <a:lnTo>
                    <a:pt x="18268" y="8167"/>
                  </a:lnTo>
                  <a:lnTo>
                    <a:pt x="15335" y="1223"/>
                  </a:lnTo>
                  <a:lnTo>
                    <a:pt x="14826" y="1"/>
                  </a:lnTo>
                  <a:close/>
                </a:path>
              </a:pathLst>
            </a:custGeom>
            <a:solidFill>
              <a:srgbClr val="000000">
                <a:alpha val="17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39"/>
            <p:cNvSpPr/>
            <p:nvPr/>
          </p:nvSpPr>
          <p:spPr>
            <a:xfrm>
              <a:off x="5862882" y="1225095"/>
              <a:ext cx="634867" cy="572996"/>
            </a:xfrm>
            <a:custGeom>
              <a:rect b="b" l="l" r="r" t="t"/>
              <a:pathLst>
                <a:path extrusionOk="0" h="12058" w="13360">
                  <a:moveTo>
                    <a:pt x="8269" y="1"/>
                  </a:moveTo>
                  <a:cubicBezTo>
                    <a:pt x="5906" y="429"/>
                    <a:pt x="3544" y="917"/>
                    <a:pt x="1181" y="1488"/>
                  </a:cubicBezTo>
                  <a:cubicBezTo>
                    <a:pt x="1141" y="1895"/>
                    <a:pt x="1080" y="2404"/>
                    <a:pt x="1018" y="2974"/>
                  </a:cubicBezTo>
                  <a:cubicBezTo>
                    <a:pt x="774" y="5113"/>
                    <a:pt x="448" y="8127"/>
                    <a:pt x="183" y="10367"/>
                  </a:cubicBezTo>
                  <a:cubicBezTo>
                    <a:pt x="122" y="11019"/>
                    <a:pt x="61" y="11589"/>
                    <a:pt x="0" y="12057"/>
                  </a:cubicBezTo>
                  <a:lnTo>
                    <a:pt x="13360" y="12057"/>
                  </a:lnTo>
                  <a:lnTo>
                    <a:pt x="12586" y="10224"/>
                  </a:lnTo>
                  <a:lnTo>
                    <a:pt x="11996" y="8819"/>
                  </a:lnTo>
                  <a:lnTo>
                    <a:pt x="11934" y="8697"/>
                  </a:lnTo>
                  <a:lnTo>
                    <a:pt x="11283" y="7149"/>
                  </a:lnTo>
                  <a:lnTo>
                    <a:pt x="8350" y="205"/>
                  </a:lnTo>
                  <a:lnTo>
                    <a:pt x="826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39"/>
            <p:cNvSpPr/>
            <p:nvPr/>
          </p:nvSpPr>
          <p:spPr>
            <a:xfrm>
              <a:off x="5946089" y="1559208"/>
              <a:ext cx="122982" cy="165322"/>
            </a:xfrm>
            <a:custGeom>
              <a:rect b="b" l="l" r="r" t="t"/>
              <a:pathLst>
                <a:path extrusionOk="0" h="3479" w="2588">
                  <a:moveTo>
                    <a:pt x="1211" y="1"/>
                  </a:moveTo>
                  <a:cubicBezTo>
                    <a:pt x="1094" y="1"/>
                    <a:pt x="974" y="19"/>
                    <a:pt x="856" y="57"/>
                  </a:cubicBezTo>
                  <a:lnTo>
                    <a:pt x="836" y="78"/>
                  </a:lnTo>
                  <a:cubicBezTo>
                    <a:pt x="326" y="240"/>
                    <a:pt x="1" y="750"/>
                    <a:pt x="62" y="1279"/>
                  </a:cubicBezTo>
                  <a:cubicBezTo>
                    <a:pt x="123" y="2012"/>
                    <a:pt x="204" y="2745"/>
                    <a:pt x="286" y="3479"/>
                  </a:cubicBezTo>
                  <a:lnTo>
                    <a:pt x="2587" y="3234"/>
                  </a:lnTo>
                  <a:cubicBezTo>
                    <a:pt x="2506" y="2501"/>
                    <a:pt x="2444" y="1768"/>
                    <a:pt x="2363" y="1035"/>
                  </a:cubicBezTo>
                  <a:cubicBezTo>
                    <a:pt x="2295" y="427"/>
                    <a:pt x="1780" y="1"/>
                    <a:pt x="121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39"/>
            <p:cNvSpPr/>
            <p:nvPr/>
          </p:nvSpPr>
          <p:spPr>
            <a:xfrm>
              <a:off x="6134791" y="1501947"/>
              <a:ext cx="127829" cy="203243"/>
            </a:xfrm>
            <a:custGeom>
              <a:rect b="b" l="l" r="r" t="t"/>
              <a:pathLst>
                <a:path extrusionOk="0" h="4277" w="2690">
                  <a:moveTo>
                    <a:pt x="1221" y="0"/>
                  </a:moveTo>
                  <a:cubicBezTo>
                    <a:pt x="1122" y="0"/>
                    <a:pt x="1020" y="13"/>
                    <a:pt x="917" y="40"/>
                  </a:cubicBezTo>
                  <a:cubicBezTo>
                    <a:pt x="917" y="40"/>
                    <a:pt x="897" y="40"/>
                    <a:pt x="897" y="61"/>
                  </a:cubicBezTo>
                  <a:cubicBezTo>
                    <a:pt x="347" y="203"/>
                    <a:pt x="1" y="733"/>
                    <a:pt x="62" y="1283"/>
                  </a:cubicBezTo>
                  <a:cubicBezTo>
                    <a:pt x="164" y="2280"/>
                    <a:pt x="266" y="3278"/>
                    <a:pt x="388" y="4276"/>
                  </a:cubicBezTo>
                  <a:lnTo>
                    <a:pt x="2689" y="4032"/>
                  </a:lnTo>
                  <a:cubicBezTo>
                    <a:pt x="2587" y="3034"/>
                    <a:pt x="2485" y="2036"/>
                    <a:pt x="2363" y="1018"/>
                  </a:cubicBezTo>
                  <a:cubicBezTo>
                    <a:pt x="2294" y="428"/>
                    <a:pt x="1796" y="0"/>
                    <a:pt x="12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39"/>
            <p:cNvSpPr/>
            <p:nvPr/>
          </p:nvSpPr>
          <p:spPr>
            <a:xfrm>
              <a:off x="6324491" y="1453904"/>
              <a:ext cx="129730" cy="205809"/>
            </a:xfrm>
            <a:custGeom>
              <a:rect b="b" l="l" r="r" t="t"/>
              <a:pathLst>
                <a:path extrusionOk="0" h="4331" w="2730">
                  <a:moveTo>
                    <a:pt x="1268" y="0"/>
                  </a:moveTo>
                  <a:cubicBezTo>
                    <a:pt x="1179" y="0"/>
                    <a:pt x="1089" y="11"/>
                    <a:pt x="998" y="33"/>
                  </a:cubicBezTo>
                  <a:lnTo>
                    <a:pt x="958" y="33"/>
                  </a:lnTo>
                  <a:cubicBezTo>
                    <a:pt x="387" y="176"/>
                    <a:pt x="1" y="705"/>
                    <a:pt x="62" y="1275"/>
                  </a:cubicBezTo>
                  <a:lnTo>
                    <a:pt x="408" y="4330"/>
                  </a:lnTo>
                  <a:lnTo>
                    <a:pt x="2730" y="4106"/>
                  </a:lnTo>
                  <a:cubicBezTo>
                    <a:pt x="2607" y="3088"/>
                    <a:pt x="2506" y="2049"/>
                    <a:pt x="2383" y="1031"/>
                  </a:cubicBezTo>
                  <a:cubicBezTo>
                    <a:pt x="2330" y="432"/>
                    <a:pt x="1836" y="0"/>
                    <a:pt x="126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39"/>
            <p:cNvSpPr/>
            <p:nvPr/>
          </p:nvSpPr>
          <p:spPr>
            <a:xfrm>
              <a:off x="6516092" y="1415128"/>
              <a:ext cx="131678" cy="225197"/>
            </a:xfrm>
            <a:custGeom>
              <a:rect b="b" l="l" r="r" t="t"/>
              <a:pathLst>
                <a:path extrusionOk="0" h="4739" w="2771">
                  <a:moveTo>
                    <a:pt x="1244" y="0"/>
                  </a:moveTo>
                  <a:cubicBezTo>
                    <a:pt x="1183" y="0"/>
                    <a:pt x="1122" y="5"/>
                    <a:pt x="1060" y="14"/>
                  </a:cubicBezTo>
                  <a:cubicBezTo>
                    <a:pt x="1060" y="14"/>
                    <a:pt x="1040" y="34"/>
                    <a:pt x="1019" y="34"/>
                  </a:cubicBezTo>
                  <a:cubicBezTo>
                    <a:pt x="429" y="136"/>
                    <a:pt x="1" y="686"/>
                    <a:pt x="82" y="1277"/>
                  </a:cubicBezTo>
                  <a:cubicBezTo>
                    <a:pt x="205" y="2437"/>
                    <a:pt x="327" y="3598"/>
                    <a:pt x="449" y="4739"/>
                  </a:cubicBezTo>
                  <a:lnTo>
                    <a:pt x="2771" y="4515"/>
                  </a:lnTo>
                  <a:lnTo>
                    <a:pt x="2404" y="1032"/>
                  </a:lnTo>
                  <a:cubicBezTo>
                    <a:pt x="2349" y="441"/>
                    <a:pt x="1840" y="0"/>
                    <a:pt x="124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39"/>
            <p:cNvSpPr/>
            <p:nvPr/>
          </p:nvSpPr>
          <p:spPr>
            <a:xfrm>
              <a:off x="5828002" y="1106533"/>
              <a:ext cx="811071" cy="262073"/>
            </a:xfrm>
            <a:custGeom>
              <a:rect b="b" l="l" r="r" t="t"/>
              <a:pathLst>
                <a:path extrusionOk="0" h="5515" w="17068">
                  <a:moveTo>
                    <a:pt x="15334" y="0"/>
                  </a:moveTo>
                  <a:cubicBezTo>
                    <a:pt x="15274" y="0"/>
                    <a:pt x="15214" y="4"/>
                    <a:pt x="15153" y="11"/>
                  </a:cubicBezTo>
                  <a:cubicBezTo>
                    <a:pt x="10571" y="622"/>
                    <a:pt x="5968" y="1457"/>
                    <a:pt x="1386" y="2557"/>
                  </a:cubicBezTo>
                  <a:cubicBezTo>
                    <a:pt x="571" y="2761"/>
                    <a:pt x="1" y="3555"/>
                    <a:pt x="103" y="4370"/>
                  </a:cubicBezTo>
                  <a:cubicBezTo>
                    <a:pt x="189" y="5045"/>
                    <a:pt x="733" y="5514"/>
                    <a:pt x="1394" y="5514"/>
                  </a:cubicBezTo>
                  <a:cubicBezTo>
                    <a:pt x="1511" y="5514"/>
                    <a:pt x="1631" y="5500"/>
                    <a:pt x="1752" y="5469"/>
                  </a:cubicBezTo>
                  <a:cubicBezTo>
                    <a:pt x="6314" y="4370"/>
                    <a:pt x="10917" y="3514"/>
                    <a:pt x="15520" y="2924"/>
                  </a:cubicBezTo>
                  <a:cubicBezTo>
                    <a:pt x="16497" y="2801"/>
                    <a:pt x="17067" y="1804"/>
                    <a:pt x="16701" y="907"/>
                  </a:cubicBezTo>
                  <a:cubicBezTo>
                    <a:pt x="16461" y="353"/>
                    <a:pt x="15919" y="0"/>
                    <a:pt x="15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39"/>
            <p:cNvSpPr/>
            <p:nvPr/>
          </p:nvSpPr>
          <p:spPr>
            <a:xfrm>
              <a:off x="5801914" y="1644174"/>
              <a:ext cx="1258140" cy="699732"/>
            </a:xfrm>
            <a:custGeom>
              <a:rect b="b" l="l" r="r" t="t"/>
              <a:pathLst>
                <a:path extrusionOk="0" h="14725" w="26476">
                  <a:moveTo>
                    <a:pt x="20264" y="0"/>
                  </a:moveTo>
                  <a:cubicBezTo>
                    <a:pt x="18044" y="204"/>
                    <a:pt x="15824" y="489"/>
                    <a:pt x="13625" y="815"/>
                  </a:cubicBezTo>
                  <a:cubicBezTo>
                    <a:pt x="9552" y="1426"/>
                    <a:pt x="5478" y="2240"/>
                    <a:pt x="1426" y="3238"/>
                  </a:cubicBezTo>
                  <a:cubicBezTo>
                    <a:pt x="1385" y="3259"/>
                    <a:pt x="1324" y="3259"/>
                    <a:pt x="1283" y="3279"/>
                  </a:cubicBezTo>
                  <a:cubicBezTo>
                    <a:pt x="1222" y="3727"/>
                    <a:pt x="1161" y="4277"/>
                    <a:pt x="1100" y="4888"/>
                  </a:cubicBezTo>
                  <a:cubicBezTo>
                    <a:pt x="774" y="7861"/>
                    <a:pt x="265" y="12423"/>
                    <a:pt x="0" y="14725"/>
                  </a:cubicBezTo>
                  <a:lnTo>
                    <a:pt x="26475" y="14725"/>
                  </a:lnTo>
                  <a:lnTo>
                    <a:pt x="21628" y="3238"/>
                  </a:lnTo>
                  <a:lnTo>
                    <a:pt x="20855" y="1405"/>
                  </a:lnTo>
                  <a:lnTo>
                    <a:pt x="2026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39"/>
            <p:cNvSpPr/>
            <p:nvPr/>
          </p:nvSpPr>
          <p:spPr>
            <a:xfrm>
              <a:off x="5801914" y="1644174"/>
              <a:ext cx="1258140" cy="699732"/>
            </a:xfrm>
            <a:custGeom>
              <a:rect b="b" l="l" r="r" t="t"/>
              <a:pathLst>
                <a:path extrusionOk="0" h="14725" w="26476">
                  <a:moveTo>
                    <a:pt x="20264" y="0"/>
                  </a:moveTo>
                  <a:cubicBezTo>
                    <a:pt x="18044" y="204"/>
                    <a:pt x="15824" y="489"/>
                    <a:pt x="13625" y="815"/>
                  </a:cubicBezTo>
                  <a:cubicBezTo>
                    <a:pt x="9552" y="1426"/>
                    <a:pt x="5478" y="2240"/>
                    <a:pt x="1426" y="3238"/>
                  </a:cubicBezTo>
                  <a:cubicBezTo>
                    <a:pt x="1385" y="3259"/>
                    <a:pt x="1324" y="3259"/>
                    <a:pt x="1283" y="3279"/>
                  </a:cubicBezTo>
                  <a:cubicBezTo>
                    <a:pt x="1222" y="3727"/>
                    <a:pt x="1161" y="4277"/>
                    <a:pt x="1100" y="4888"/>
                  </a:cubicBezTo>
                  <a:cubicBezTo>
                    <a:pt x="774" y="7861"/>
                    <a:pt x="265" y="12423"/>
                    <a:pt x="0" y="14725"/>
                  </a:cubicBezTo>
                  <a:lnTo>
                    <a:pt x="26475" y="14725"/>
                  </a:lnTo>
                  <a:lnTo>
                    <a:pt x="21628" y="3238"/>
                  </a:lnTo>
                  <a:lnTo>
                    <a:pt x="20855" y="1405"/>
                  </a:lnTo>
                  <a:lnTo>
                    <a:pt x="20264" y="0"/>
                  </a:lnTo>
                  <a:close/>
                </a:path>
              </a:pathLst>
            </a:custGeom>
            <a:solidFill>
              <a:srgbClr val="000000">
                <a:alpha val="17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39"/>
            <p:cNvSpPr/>
            <p:nvPr/>
          </p:nvSpPr>
          <p:spPr>
            <a:xfrm>
              <a:off x="5801914" y="1682855"/>
              <a:ext cx="926212" cy="661051"/>
            </a:xfrm>
            <a:custGeom>
              <a:rect b="b" l="l" r="r" t="t"/>
              <a:pathLst>
                <a:path extrusionOk="0" h="13911" w="19491">
                  <a:moveTo>
                    <a:pt x="13625" y="1"/>
                  </a:moveTo>
                  <a:cubicBezTo>
                    <a:pt x="9552" y="612"/>
                    <a:pt x="5478" y="1426"/>
                    <a:pt x="1426" y="2424"/>
                  </a:cubicBezTo>
                  <a:cubicBezTo>
                    <a:pt x="1385" y="2445"/>
                    <a:pt x="1324" y="2445"/>
                    <a:pt x="1283" y="2465"/>
                  </a:cubicBezTo>
                  <a:cubicBezTo>
                    <a:pt x="1222" y="2913"/>
                    <a:pt x="1161" y="3463"/>
                    <a:pt x="1100" y="4074"/>
                  </a:cubicBezTo>
                  <a:cubicBezTo>
                    <a:pt x="774" y="7047"/>
                    <a:pt x="265" y="11609"/>
                    <a:pt x="0" y="13911"/>
                  </a:cubicBezTo>
                  <a:lnTo>
                    <a:pt x="19490" y="13911"/>
                  </a:lnTo>
                  <a:lnTo>
                    <a:pt x="14643" y="2424"/>
                  </a:lnTo>
                  <a:lnTo>
                    <a:pt x="13869" y="591"/>
                  </a:lnTo>
                  <a:lnTo>
                    <a:pt x="1362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39"/>
            <p:cNvSpPr/>
            <p:nvPr/>
          </p:nvSpPr>
          <p:spPr>
            <a:xfrm>
              <a:off x="5908359" y="2019867"/>
              <a:ext cx="122934" cy="165322"/>
            </a:xfrm>
            <a:custGeom>
              <a:rect b="b" l="l" r="r" t="t"/>
              <a:pathLst>
                <a:path extrusionOk="0" h="3479" w="2587">
                  <a:moveTo>
                    <a:pt x="1211" y="1"/>
                  </a:moveTo>
                  <a:cubicBezTo>
                    <a:pt x="1093" y="1"/>
                    <a:pt x="974" y="19"/>
                    <a:pt x="856" y="57"/>
                  </a:cubicBezTo>
                  <a:lnTo>
                    <a:pt x="835" y="78"/>
                  </a:lnTo>
                  <a:cubicBezTo>
                    <a:pt x="326" y="240"/>
                    <a:pt x="0" y="729"/>
                    <a:pt x="61" y="1279"/>
                  </a:cubicBezTo>
                  <a:cubicBezTo>
                    <a:pt x="123" y="2012"/>
                    <a:pt x="204" y="2745"/>
                    <a:pt x="265" y="3479"/>
                  </a:cubicBezTo>
                  <a:lnTo>
                    <a:pt x="2587" y="3234"/>
                  </a:lnTo>
                  <a:cubicBezTo>
                    <a:pt x="2505" y="2501"/>
                    <a:pt x="2424" y="1768"/>
                    <a:pt x="2363" y="1035"/>
                  </a:cubicBezTo>
                  <a:cubicBezTo>
                    <a:pt x="2295" y="427"/>
                    <a:pt x="1780" y="1"/>
                    <a:pt x="121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39"/>
            <p:cNvSpPr/>
            <p:nvPr/>
          </p:nvSpPr>
          <p:spPr>
            <a:xfrm>
              <a:off x="6096110" y="1962606"/>
              <a:ext cx="128732" cy="202245"/>
            </a:xfrm>
            <a:custGeom>
              <a:rect b="b" l="l" r="r" t="t"/>
              <a:pathLst>
                <a:path extrusionOk="0" h="4256" w="2709">
                  <a:moveTo>
                    <a:pt x="1234" y="0"/>
                  </a:moveTo>
                  <a:cubicBezTo>
                    <a:pt x="1136" y="0"/>
                    <a:pt x="1036" y="13"/>
                    <a:pt x="937" y="40"/>
                  </a:cubicBezTo>
                  <a:lnTo>
                    <a:pt x="896" y="40"/>
                  </a:lnTo>
                  <a:cubicBezTo>
                    <a:pt x="367" y="203"/>
                    <a:pt x="0" y="712"/>
                    <a:pt x="61" y="1283"/>
                  </a:cubicBezTo>
                  <a:cubicBezTo>
                    <a:pt x="184" y="2280"/>
                    <a:pt x="285" y="3278"/>
                    <a:pt x="387" y="4256"/>
                  </a:cubicBezTo>
                  <a:lnTo>
                    <a:pt x="2709" y="4032"/>
                  </a:lnTo>
                  <a:cubicBezTo>
                    <a:pt x="2607" y="3034"/>
                    <a:pt x="2485" y="2016"/>
                    <a:pt x="2383" y="1018"/>
                  </a:cubicBezTo>
                  <a:cubicBezTo>
                    <a:pt x="2314" y="428"/>
                    <a:pt x="1800" y="0"/>
                    <a:pt x="123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39"/>
            <p:cNvSpPr/>
            <p:nvPr/>
          </p:nvSpPr>
          <p:spPr>
            <a:xfrm>
              <a:off x="6286760" y="1914563"/>
              <a:ext cx="129730" cy="205809"/>
            </a:xfrm>
            <a:custGeom>
              <a:rect b="b" l="l" r="r" t="t"/>
              <a:pathLst>
                <a:path extrusionOk="0" h="4331" w="2730">
                  <a:moveTo>
                    <a:pt x="1267" y="0"/>
                  </a:moveTo>
                  <a:cubicBezTo>
                    <a:pt x="1179" y="0"/>
                    <a:pt x="1089" y="11"/>
                    <a:pt x="998" y="33"/>
                  </a:cubicBezTo>
                  <a:lnTo>
                    <a:pt x="957" y="33"/>
                  </a:lnTo>
                  <a:cubicBezTo>
                    <a:pt x="387" y="155"/>
                    <a:pt x="0" y="705"/>
                    <a:pt x="61" y="1275"/>
                  </a:cubicBezTo>
                  <a:lnTo>
                    <a:pt x="408" y="4330"/>
                  </a:lnTo>
                  <a:lnTo>
                    <a:pt x="2729" y="4106"/>
                  </a:lnTo>
                  <a:cubicBezTo>
                    <a:pt x="2607" y="3067"/>
                    <a:pt x="2505" y="2049"/>
                    <a:pt x="2383" y="1010"/>
                  </a:cubicBezTo>
                  <a:cubicBezTo>
                    <a:pt x="2313" y="429"/>
                    <a:pt x="1831" y="0"/>
                    <a:pt x="12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39"/>
            <p:cNvSpPr/>
            <p:nvPr/>
          </p:nvSpPr>
          <p:spPr>
            <a:xfrm>
              <a:off x="6478361" y="1875739"/>
              <a:ext cx="131678" cy="225245"/>
            </a:xfrm>
            <a:custGeom>
              <a:rect b="b" l="l" r="r" t="t"/>
              <a:pathLst>
                <a:path extrusionOk="0" h="4740" w="2771">
                  <a:moveTo>
                    <a:pt x="1245" y="1"/>
                  </a:moveTo>
                  <a:cubicBezTo>
                    <a:pt x="1184" y="1"/>
                    <a:pt x="1122" y="5"/>
                    <a:pt x="1060" y="15"/>
                  </a:cubicBezTo>
                  <a:cubicBezTo>
                    <a:pt x="1039" y="15"/>
                    <a:pt x="1039" y="35"/>
                    <a:pt x="1019" y="35"/>
                  </a:cubicBezTo>
                  <a:cubicBezTo>
                    <a:pt x="408" y="137"/>
                    <a:pt x="1" y="687"/>
                    <a:pt x="62" y="1278"/>
                  </a:cubicBezTo>
                  <a:cubicBezTo>
                    <a:pt x="204" y="2438"/>
                    <a:pt x="327" y="3599"/>
                    <a:pt x="449" y="4740"/>
                  </a:cubicBezTo>
                  <a:lnTo>
                    <a:pt x="2770" y="4516"/>
                  </a:lnTo>
                  <a:lnTo>
                    <a:pt x="2404" y="1033"/>
                  </a:lnTo>
                  <a:cubicBezTo>
                    <a:pt x="2349" y="425"/>
                    <a:pt x="1827" y="1"/>
                    <a:pt x="12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39"/>
            <p:cNvSpPr/>
            <p:nvPr/>
          </p:nvSpPr>
          <p:spPr>
            <a:xfrm>
              <a:off x="6672908" y="1846942"/>
              <a:ext cx="131630" cy="234701"/>
            </a:xfrm>
            <a:custGeom>
              <a:rect b="b" l="l" r="r" t="t"/>
              <a:pathLst>
                <a:path extrusionOk="0" h="4939" w="2770">
                  <a:moveTo>
                    <a:pt x="1247" y="1"/>
                  </a:moveTo>
                  <a:cubicBezTo>
                    <a:pt x="1199" y="1"/>
                    <a:pt x="1150" y="4"/>
                    <a:pt x="1100" y="10"/>
                  </a:cubicBezTo>
                  <a:lnTo>
                    <a:pt x="1059" y="10"/>
                  </a:lnTo>
                  <a:cubicBezTo>
                    <a:pt x="428" y="91"/>
                    <a:pt x="0" y="641"/>
                    <a:pt x="61" y="1273"/>
                  </a:cubicBezTo>
                  <a:cubicBezTo>
                    <a:pt x="183" y="2495"/>
                    <a:pt x="306" y="3717"/>
                    <a:pt x="428" y="4938"/>
                  </a:cubicBezTo>
                  <a:lnTo>
                    <a:pt x="2770" y="4714"/>
                  </a:lnTo>
                  <a:cubicBezTo>
                    <a:pt x="2627" y="3472"/>
                    <a:pt x="2505" y="2250"/>
                    <a:pt x="2383" y="1028"/>
                  </a:cubicBezTo>
                  <a:cubicBezTo>
                    <a:pt x="2327" y="445"/>
                    <a:pt x="1835" y="1"/>
                    <a:pt x="124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39"/>
            <p:cNvSpPr/>
            <p:nvPr/>
          </p:nvSpPr>
          <p:spPr>
            <a:xfrm>
              <a:off x="5768032" y="1569330"/>
              <a:ext cx="1069438" cy="309213"/>
            </a:xfrm>
            <a:custGeom>
              <a:rect b="b" l="l" r="r" t="t"/>
              <a:pathLst>
                <a:path extrusionOk="0" h="6507" w="22505">
                  <a:moveTo>
                    <a:pt x="20631" y="1"/>
                  </a:moveTo>
                  <a:cubicBezTo>
                    <a:pt x="20584" y="1"/>
                    <a:pt x="20536" y="3"/>
                    <a:pt x="20488" y="7"/>
                  </a:cubicBezTo>
                  <a:cubicBezTo>
                    <a:pt x="14399" y="618"/>
                    <a:pt x="8289" y="1657"/>
                    <a:pt x="2179" y="3123"/>
                  </a:cubicBezTo>
                  <a:cubicBezTo>
                    <a:pt x="1935" y="3184"/>
                    <a:pt x="1691" y="3245"/>
                    <a:pt x="1446" y="3306"/>
                  </a:cubicBezTo>
                  <a:cubicBezTo>
                    <a:pt x="611" y="3510"/>
                    <a:pt x="0" y="4386"/>
                    <a:pt x="102" y="5261"/>
                  </a:cubicBezTo>
                  <a:cubicBezTo>
                    <a:pt x="189" y="6011"/>
                    <a:pt x="753" y="6506"/>
                    <a:pt x="1450" y="6506"/>
                  </a:cubicBezTo>
                  <a:cubicBezTo>
                    <a:pt x="1568" y="6506"/>
                    <a:pt x="1689" y="6492"/>
                    <a:pt x="1813" y="6463"/>
                  </a:cubicBezTo>
                  <a:cubicBezTo>
                    <a:pt x="4277" y="5832"/>
                    <a:pt x="6762" y="5282"/>
                    <a:pt x="9246" y="4813"/>
                  </a:cubicBezTo>
                  <a:cubicBezTo>
                    <a:pt x="13075" y="4080"/>
                    <a:pt x="16924" y="3551"/>
                    <a:pt x="20773" y="3164"/>
                  </a:cubicBezTo>
                  <a:cubicBezTo>
                    <a:pt x="21853" y="3062"/>
                    <a:pt x="22504" y="1962"/>
                    <a:pt x="22097" y="985"/>
                  </a:cubicBezTo>
                  <a:cubicBezTo>
                    <a:pt x="21851" y="378"/>
                    <a:pt x="21269" y="1"/>
                    <a:pt x="206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39"/>
            <p:cNvSpPr/>
            <p:nvPr/>
          </p:nvSpPr>
          <p:spPr>
            <a:xfrm>
              <a:off x="5775778" y="2069478"/>
              <a:ext cx="3106572" cy="711850"/>
            </a:xfrm>
            <a:custGeom>
              <a:rect b="b" l="l" r="r" t="t"/>
              <a:pathLst>
                <a:path extrusionOk="0" h="14980" w="65374">
                  <a:moveTo>
                    <a:pt x="32687" y="1"/>
                  </a:moveTo>
                  <a:cubicBezTo>
                    <a:pt x="22046" y="1"/>
                    <a:pt x="11405" y="1274"/>
                    <a:pt x="876" y="3819"/>
                  </a:cubicBezTo>
                  <a:cubicBezTo>
                    <a:pt x="835" y="4308"/>
                    <a:pt x="795" y="4940"/>
                    <a:pt x="733" y="5632"/>
                  </a:cubicBezTo>
                  <a:cubicBezTo>
                    <a:pt x="509" y="8565"/>
                    <a:pt x="184" y="12821"/>
                    <a:pt x="0" y="14980"/>
                  </a:cubicBezTo>
                  <a:lnTo>
                    <a:pt x="65374" y="14980"/>
                  </a:lnTo>
                  <a:cubicBezTo>
                    <a:pt x="65150" y="12291"/>
                    <a:pt x="64702" y="6385"/>
                    <a:pt x="64498" y="3819"/>
                  </a:cubicBezTo>
                  <a:cubicBezTo>
                    <a:pt x="53969" y="1274"/>
                    <a:pt x="43328" y="1"/>
                    <a:pt x="326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39"/>
            <p:cNvSpPr/>
            <p:nvPr/>
          </p:nvSpPr>
          <p:spPr>
            <a:xfrm>
              <a:off x="5775778" y="2069478"/>
              <a:ext cx="3106572" cy="711850"/>
            </a:xfrm>
            <a:custGeom>
              <a:rect b="b" l="l" r="r" t="t"/>
              <a:pathLst>
                <a:path extrusionOk="0" h="14980" w="65374">
                  <a:moveTo>
                    <a:pt x="32687" y="1"/>
                  </a:moveTo>
                  <a:cubicBezTo>
                    <a:pt x="22046" y="1"/>
                    <a:pt x="11405" y="1274"/>
                    <a:pt x="876" y="3819"/>
                  </a:cubicBezTo>
                  <a:cubicBezTo>
                    <a:pt x="835" y="4308"/>
                    <a:pt x="795" y="4940"/>
                    <a:pt x="733" y="5632"/>
                  </a:cubicBezTo>
                  <a:cubicBezTo>
                    <a:pt x="509" y="8565"/>
                    <a:pt x="184" y="12821"/>
                    <a:pt x="0" y="14980"/>
                  </a:cubicBezTo>
                  <a:lnTo>
                    <a:pt x="65374" y="14980"/>
                  </a:lnTo>
                  <a:cubicBezTo>
                    <a:pt x="65150" y="12291"/>
                    <a:pt x="64702" y="6385"/>
                    <a:pt x="64498" y="3819"/>
                  </a:cubicBezTo>
                  <a:cubicBezTo>
                    <a:pt x="53969" y="1274"/>
                    <a:pt x="43328" y="1"/>
                    <a:pt x="32687" y="1"/>
                  </a:cubicBezTo>
                  <a:close/>
                </a:path>
              </a:pathLst>
            </a:custGeom>
            <a:solidFill>
              <a:srgbClr val="000000">
                <a:alpha val="17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39"/>
            <p:cNvSpPr/>
            <p:nvPr/>
          </p:nvSpPr>
          <p:spPr>
            <a:xfrm>
              <a:off x="5775778" y="2190512"/>
              <a:ext cx="2497841" cy="590816"/>
            </a:xfrm>
            <a:custGeom>
              <a:rect b="b" l="l" r="r" t="t"/>
              <a:pathLst>
                <a:path extrusionOk="0" h="12433" w="52564">
                  <a:moveTo>
                    <a:pt x="29338" y="0"/>
                  </a:moveTo>
                  <a:cubicBezTo>
                    <a:pt x="19726" y="0"/>
                    <a:pt x="10163" y="1031"/>
                    <a:pt x="733" y="3085"/>
                  </a:cubicBezTo>
                  <a:cubicBezTo>
                    <a:pt x="509" y="6018"/>
                    <a:pt x="184" y="10274"/>
                    <a:pt x="0" y="12433"/>
                  </a:cubicBezTo>
                  <a:lnTo>
                    <a:pt x="52564" y="12433"/>
                  </a:lnTo>
                  <a:cubicBezTo>
                    <a:pt x="52116" y="9643"/>
                    <a:pt x="51261" y="4164"/>
                    <a:pt x="50874" y="1720"/>
                  </a:cubicBezTo>
                  <a:cubicBezTo>
                    <a:pt x="43691" y="573"/>
                    <a:pt x="36501" y="0"/>
                    <a:pt x="293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39"/>
            <p:cNvSpPr/>
            <p:nvPr/>
          </p:nvSpPr>
          <p:spPr>
            <a:xfrm>
              <a:off x="5719657" y="1993541"/>
              <a:ext cx="3218862" cy="334873"/>
            </a:xfrm>
            <a:custGeom>
              <a:rect b="b" l="l" r="r" t="t"/>
              <a:pathLst>
                <a:path extrusionOk="0" h="7047" w="67737">
                  <a:moveTo>
                    <a:pt x="33868" y="0"/>
                  </a:moveTo>
                  <a:cubicBezTo>
                    <a:pt x="23074" y="0"/>
                    <a:pt x="12199" y="1304"/>
                    <a:pt x="1446" y="3870"/>
                  </a:cubicBezTo>
                  <a:cubicBezTo>
                    <a:pt x="591" y="4094"/>
                    <a:pt x="0" y="4949"/>
                    <a:pt x="122" y="5804"/>
                  </a:cubicBezTo>
                  <a:cubicBezTo>
                    <a:pt x="243" y="6544"/>
                    <a:pt x="843" y="7037"/>
                    <a:pt x="1542" y="7037"/>
                  </a:cubicBezTo>
                  <a:cubicBezTo>
                    <a:pt x="1670" y="7037"/>
                    <a:pt x="1802" y="7020"/>
                    <a:pt x="1935" y="6986"/>
                  </a:cubicBezTo>
                  <a:cubicBezTo>
                    <a:pt x="12454" y="4440"/>
                    <a:pt x="23161" y="3167"/>
                    <a:pt x="33868" y="3167"/>
                  </a:cubicBezTo>
                  <a:cubicBezTo>
                    <a:pt x="44575" y="3167"/>
                    <a:pt x="55283" y="4440"/>
                    <a:pt x="65801" y="6986"/>
                  </a:cubicBezTo>
                  <a:cubicBezTo>
                    <a:pt x="65924" y="7026"/>
                    <a:pt x="66046" y="7047"/>
                    <a:pt x="66168" y="7047"/>
                  </a:cubicBezTo>
                  <a:cubicBezTo>
                    <a:pt x="66881" y="7047"/>
                    <a:pt x="67492" y="6538"/>
                    <a:pt x="67614" y="5804"/>
                  </a:cubicBezTo>
                  <a:cubicBezTo>
                    <a:pt x="67736" y="4949"/>
                    <a:pt x="67145" y="4094"/>
                    <a:pt x="66290" y="3870"/>
                  </a:cubicBezTo>
                  <a:cubicBezTo>
                    <a:pt x="55537" y="1304"/>
                    <a:pt x="44662" y="0"/>
                    <a:pt x="338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39"/>
            <p:cNvSpPr/>
            <p:nvPr/>
          </p:nvSpPr>
          <p:spPr>
            <a:xfrm>
              <a:off x="5746743" y="2575899"/>
              <a:ext cx="3164642" cy="582880"/>
            </a:xfrm>
            <a:custGeom>
              <a:rect b="b" l="l" r="r" t="t"/>
              <a:pathLst>
                <a:path extrusionOk="0" h="12266" w="66596">
                  <a:moveTo>
                    <a:pt x="33296" y="0"/>
                  </a:moveTo>
                  <a:cubicBezTo>
                    <a:pt x="22372" y="0"/>
                    <a:pt x="11446" y="1339"/>
                    <a:pt x="632" y="4017"/>
                  </a:cubicBezTo>
                  <a:cubicBezTo>
                    <a:pt x="591" y="4750"/>
                    <a:pt x="530" y="5484"/>
                    <a:pt x="469" y="6217"/>
                  </a:cubicBezTo>
                  <a:cubicBezTo>
                    <a:pt x="306" y="8213"/>
                    <a:pt x="143" y="10229"/>
                    <a:pt x="0" y="12265"/>
                  </a:cubicBezTo>
                  <a:lnTo>
                    <a:pt x="66596" y="12265"/>
                  </a:lnTo>
                  <a:cubicBezTo>
                    <a:pt x="66392" y="9475"/>
                    <a:pt x="66168" y="6726"/>
                    <a:pt x="65944" y="4017"/>
                  </a:cubicBezTo>
                  <a:cubicBezTo>
                    <a:pt x="55140" y="1339"/>
                    <a:pt x="44219" y="0"/>
                    <a:pt x="332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39"/>
            <p:cNvSpPr/>
            <p:nvPr/>
          </p:nvSpPr>
          <p:spPr>
            <a:xfrm>
              <a:off x="5746743" y="2575899"/>
              <a:ext cx="3164642" cy="582880"/>
            </a:xfrm>
            <a:custGeom>
              <a:rect b="b" l="l" r="r" t="t"/>
              <a:pathLst>
                <a:path extrusionOk="0" h="12266" w="66596">
                  <a:moveTo>
                    <a:pt x="33296" y="0"/>
                  </a:moveTo>
                  <a:cubicBezTo>
                    <a:pt x="22372" y="0"/>
                    <a:pt x="11446" y="1339"/>
                    <a:pt x="632" y="4017"/>
                  </a:cubicBezTo>
                  <a:cubicBezTo>
                    <a:pt x="591" y="4750"/>
                    <a:pt x="530" y="5484"/>
                    <a:pt x="469" y="6217"/>
                  </a:cubicBezTo>
                  <a:cubicBezTo>
                    <a:pt x="306" y="8213"/>
                    <a:pt x="143" y="10229"/>
                    <a:pt x="0" y="12265"/>
                  </a:cubicBezTo>
                  <a:lnTo>
                    <a:pt x="66596" y="12265"/>
                  </a:lnTo>
                  <a:cubicBezTo>
                    <a:pt x="66392" y="9475"/>
                    <a:pt x="66168" y="6726"/>
                    <a:pt x="65944" y="4017"/>
                  </a:cubicBezTo>
                  <a:cubicBezTo>
                    <a:pt x="55140" y="1339"/>
                    <a:pt x="44219" y="0"/>
                    <a:pt x="33296" y="0"/>
                  </a:cubicBezTo>
                  <a:close/>
                </a:path>
              </a:pathLst>
            </a:custGeom>
            <a:solidFill>
              <a:srgbClr val="000000">
                <a:alpha val="17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39"/>
            <p:cNvSpPr/>
            <p:nvPr/>
          </p:nvSpPr>
          <p:spPr>
            <a:xfrm>
              <a:off x="5746743" y="2697170"/>
              <a:ext cx="2582047" cy="461609"/>
            </a:xfrm>
            <a:custGeom>
              <a:rect b="b" l="l" r="r" t="t"/>
              <a:pathLst>
                <a:path extrusionOk="0" h="9714" w="54336">
                  <a:moveTo>
                    <a:pt x="31624" y="0"/>
                  </a:moveTo>
                  <a:cubicBezTo>
                    <a:pt x="21135" y="0"/>
                    <a:pt x="10715" y="1225"/>
                    <a:pt x="469" y="3665"/>
                  </a:cubicBezTo>
                  <a:cubicBezTo>
                    <a:pt x="306" y="5661"/>
                    <a:pt x="143" y="7677"/>
                    <a:pt x="0" y="9713"/>
                  </a:cubicBezTo>
                  <a:lnTo>
                    <a:pt x="54336" y="9713"/>
                  </a:lnTo>
                  <a:cubicBezTo>
                    <a:pt x="53888" y="7005"/>
                    <a:pt x="53440" y="4337"/>
                    <a:pt x="53012" y="1689"/>
                  </a:cubicBezTo>
                  <a:cubicBezTo>
                    <a:pt x="45872" y="562"/>
                    <a:pt x="38732" y="0"/>
                    <a:pt x="316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39"/>
            <p:cNvSpPr/>
            <p:nvPr/>
          </p:nvSpPr>
          <p:spPr>
            <a:xfrm>
              <a:off x="5804812" y="2902266"/>
              <a:ext cx="180053" cy="297143"/>
            </a:xfrm>
            <a:custGeom>
              <a:rect b="b" l="l" r="r" t="t"/>
              <a:pathLst>
                <a:path extrusionOk="0" h="6253" w="3789">
                  <a:moveTo>
                    <a:pt x="1900" y="0"/>
                  </a:moveTo>
                  <a:cubicBezTo>
                    <a:pt x="1771" y="0"/>
                    <a:pt x="1639" y="13"/>
                    <a:pt x="1507" y="41"/>
                  </a:cubicBezTo>
                  <a:lnTo>
                    <a:pt x="1467" y="62"/>
                  </a:lnTo>
                  <a:cubicBezTo>
                    <a:pt x="611" y="245"/>
                    <a:pt x="0" y="998"/>
                    <a:pt x="0" y="1874"/>
                  </a:cubicBezTo>
                  <a:lnTo>
                    <a:pt x="0" y="6253"/>
                  </a:lnTo>
                  <a:lnTo>
                    <a:pt x="3788" y="6253"/>
                  </a:lnTo>
                  <a:cubicBezTo>
                    <a:pt x="3788" y="4786"/>
                    <a:pt x="3788" y="3320"/>
                    <a:pt x="3768" y="1854"/>
                  </a:cubicBezTo>
                  <a:cubicBezTo>
                    <a:pt x="3768" y="807"/>
                    <a:pt x="2904" y="0"/>
                    <a:pt x="190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39"/>
            <p:cNvSpPr/>
            <p:nvPr/>
          </p:nvSpPr>
          <p:spPr>
            <a:xfrm>
              <a:off x="6119347" y="2839872"/>
              <a:ext cx="182952" cy="358586"/>
            </a:xfrm>
            <a:custGeom>
              <a:rect b="b" l="l" r="r" t="t"/>
              <a:pathLst>
                <a:path extrusionOk="0" h="7546" w="3850">
                  <a:moveTo>
                    <a:pt x="1935" y="1"/>
                  </a:moveTo>
                  <a:cubicBezTo>
                    <a:pt x="1828" y="1"/>
                    <a:pt x="1719" y="10"/>
                    <a:pt x="1609" y="30"/>
                  </a:cubicBezTo>
                  <a:lnTo>
                    <a:pt x="1548" y="30"/>
                  </a:lnTo>
                  <a:cubicBezTo>
                    <a:pt x="652" y="193"/>
                    <a:pt x="0" y="988"/>
                    <a:pt x="0" y="1884"/>
                  </a:cubicBezTo>
                  <a:cubicBezTo>
                    <a:pt x="20" y="3778"/>
                    <a:pt x="41" y="5672"/>
                    <a:pt x="41" y="7545"/>
                  </a:cubicBezTo>
                  <a:lnTo>
                    <a:pt x="3849" y="7545"/>
                  </a:lnTo>
                  <a:cubicBezTo>
                    <a:pt x="3808" y="5651"/>
                    <a:pt x="3808" y="3737"/>
                    <a:pt x="3788" y="1843"/>
                  </a:cubicBezTo>
                  <a:cubicBezTo>
                    <a:pt x="3770" y="814"/>
                    <a:pt x="2923" y="1"/>
                    <a:pt x="19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39"/>
            <p:cNvSpPr/>
            <p:nvPr/>
          </p:nvSpPr>
          <p:spPr>
            <a:xfrm>
              <a:off x="6434833" y="2793113"/>
              <a:ext cx="182952" cy="405346"/>
            </a:xfrm>
            <a:custGeom>
              <a:rect b="b" l="l" r="r" t="t"/>
              <a:pathLst>
                <a:path extrusionOk="0" h="8530" w="3850">
                  <a:moveTo>
                    <a:pt x="1951" y="1"/>
                  </a:moveTo>
                  <a:cubicBezTo>
                    <a:pt x="1872" y="1"/>
                    <a:pt x="1792" y="6"/>
                    <a:pt x="1711" y="17"/>
                  </a:cubicBezTo>
                  <a:lnTo>
                    <a:pt x="1629" y="17"/>
                  </a:lnTo>
                  <a:cubicBezTo>
                    <a:pt x="693" y="139"/>
                    <a:pt x="0" y="953"/>
                    <a:pt x="0" y="1890"/>
                  </a:cubicBezTo>
                  <a:lnTo>
                    <a:pt x="61" y="8529"/>
                  </a:lnTo>
                  <a:cubicBezTo>
                    <a:pt x="1324" y="8529"/>
                    <a:pt x="2587" y="8509"/>
                    <a:pt x="3849" y="8509"/>
                  </a:cubicBezTo>
                  <a:lnTo>
                    <a:pt x="3788" y="1849"/>
                  </a:lnTo>
                  <a:cubicBezTo>
                    <a:pt x="3788" y="812"/>
                    <a:pt x="2949" y="1"/>
                    <a:pt x="195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39"/>
            <p:cNvSpPr/>
            <p:nvPr/>
          </p:nvSpPr>
          <p:spPr>
            <a:xfrm>
              <a:off x="6751268" y="2761702"/>
              <a:ext cx="182952" cy="435758"/>
            </a:xfrm>
            <a:custGeom>
              <a:rect b="b" l="l" r="r" t="t"/>
              <a:pathLst>
                <a:path extrusionOk="0" h="9170" w="3850">
                  <a:moveTo>
                    <a:pt x="1956" y="0"/>
                  </a:moveTo>
                  <a:cubicBezTo>
                    <a:pt x="1908" y="0"/>
                    <a:pt x="1861" y="2"/>
                    <a:pt x="1813" y="5"/>
                  </a:cubicBezTo>
                  <a:lnTo>
                    <a:pt x="1732" y="5"/>
                  </a:lnTo>
                  <a:cubicBezTo>
                    <a:pt x="754" y="87"/>
                    <a:pt x="1" y="902"/>
                    <a:pt x="21" y="1899"/>
                  </a:cubicBezTo>
                  <a:cubicBezTo>
                    <a:pt x="42" y="4323"/>
                    <a:pt x="42" y="6746"/>
                    <a:pt x="62" y="9170"/>
                  </a:cubicBezTo>
                  <a:lnTo>
                    <a:pt x="3850" y="9170"/>
                  </a:lnTo>
                  <a:cubicBezTo>
                    <a:pt x="3850" y="6726"/>
                    <a:pt x="3830" y="4303"/>
                    <a:pt x="3830" y="1859"/>
                  </a:cubicBezTo>
                  <a:cubicBezTo>
                    <a:pt x="3810" y="827"/>
                    <a:pt x="2972" y="0"/>
                    <a:pt x="195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39"/>
            <p:cNvSpPr/>
            <p:nvPr/>
          </p:nvSpPr>
          <p:spPr>
            <a:xfrm>
              <a:off x="7069700" y="2746448"/>
              <a:ext cx="181004" cy="451012"/>
            </a:xfrm>
            <a:custGeom>
              <a:rect b="b" l="l" r="r" t="t"/>
              <a:pathLst>
                <a:path extrusionOk="0" h="9491" w="3809">
                  <a:moveTo>
                    <a:pt x="1932" y="0"/>
                  </a:moveTo>
                  <a:cubicBezTo>
                    <a:pt x="1919" y="0"/>
                    <a:pt x="1907" y="0"/>
                    <a:pt x="1894" y="1"/>
                  </a:cubicBezTo>
                  <a:lnTo>
                    <a:pt x="1813" y="1"/>
                  </a:lnTo>
                  <a:cubicBezTo>
                    <a:pt x="794" y="41"/>
                    <a:pt x="0" y="856"/>
                    <a:pt x="0" y="1874"/>
                  </a:cubicBezTo>
                  <a:cubicBezTo>
                    <a:pt x="0" y="4420"/>
                    <a:pt x="20" y="6945"/>
                    <a:pt x="20" y="9491"/>
                  </a:cubicBezTo>
                  <a:lnTo>
                    <a:pt x="3808" y="9491"/>
                  </a:lnTo>
                  <a:lnTo>
                    <a:pt x="3808" y="1854"/>
                  </a:lnTo>
                  <a:cubicBezTo>
                    <a:pt x="3808" y="828"/>
                    <a:pt x="2973" y="0"/>
                    <a:pt x="193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39"/>
            <p:cNvSpPr/>
            <p:nvPr/>
          </p:nvSpPr>
          <p:spPr>
            <a:xfrm>
              <a:off x="7387133" y="2746448"/>
              <a:ext cx="181954" cy="451012"/>
            </a:xfrm>
            <a:custGeom>
              <a:rect b="b" l="l" r="r" t="t"/>
              <a:pathLst>
                <a:path extrusionOk="0" h="9491" w="3829">
                  <a:moveTo>
                    <a:pt x="1877" y="0"/>
                  </a:moveTo>
                  <a:cubicBezTo>
                    <a:pt x="855" y="0"/>
                    <a:pt x="20" y="828"/>
                    <a:pt x="20" y="1874"/>
                  </a:cubicBezTo>
                  <a:lnTo>
                    <a:pt x="0" y="9491"/>
                  </a:lnTo>
                  <a:lnTo>
                    <a:pt x="3788" y="9491"/>
                  </a:lnTo>
                  <a:cubicBezTo>
                    <a:pt x="3808" y="6945"/>
                    <a:pt x="3808" y="4420"/>
                    <a:pt x="3829" y="1874"/>
                  </a:cubicBezTo>
                  <a:cubicBezTo>
                    <a:pt x="3829" y="856"/>
                    <a:pt x="3014" y="41"/>
                    <a:pt x="2016" y="1"/>
                  </a:cubicBezTo>
                  <a:lnTo>
                    <a:pt x="1914" y="1"/>
                  </a:lnTo>
                  <a:cubicBezTo>
                    <a:pt x="1902" y="0"/>
                    <a:pt x="1890" y="0"/>
                    <a:pt x="1877" y="0"/>
                  </a:cubicBezTo>
                  <a:close/>
                </a:path>
              </a:pathLst>
            </a:custGeom>
            <a:solidFill>
              <a:srgbClr val="4D22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39"/>
            <p:cNvSpPr/>
            <p:nvPr/>
          </p:nvSpPr>
          <p:spPr>
            <a:xfrm>
              <a:off x="7703569" y="2761797"/>
              <a:ext cx="183950" cy="435663"/>
            </a:xfrm>
            <a:custGeom>
              <a:rect b="b" l="l" r="r" t="t"/>
              <a:pathLst>
                <a:path extrusionOk="0" h="9168" w="3871">
                  <a:moveTo>
                    <a:pt x="1928" y="0"/>
                  </a:moveTo>
                  <a:cubicBezTo>
                    <a:pt x="916" y="0"/>
                    <a:pt x="61" y="815"/>
                    <a:pt x="41" y="1857"/>
                  </a:cubicBezTo>
                  <a:cubicBezTo>
                    <a:pt x="41" y="4301"/>
                    <a:pt x="21" y="6724"/>
                    <a:pt x="1" y="9168"/>
                  </a:cubicBezTo>
                  <a:lnTo>
                    <a:pt x="3789" y="9168"/>
                  </a:lnTo>
                  <a:cubicBezTo>
                    <a:pt x="3809" y="6744"/>
                    <a:pt x="3829" y="4321"/>
                    <a:pt x="3850" y="1897"/>
                  </a:cubicBezTo>
                  <a:cubicBezTo>
                    <a:pt x="3870" y="900"/>
                    <a:pt x="3096" y="85"/>
                    <a:pt x="2119" y="24"/>
                  </a:cubicBezTo>
                  <a:cubicBezTo>
                    <a:pt x="2098" y="24"/>
                    <a:pt x="2078" y="3"/>
                    <a:pt x="2037" y="3"/>
                  </a:cubicBezTo>
                  <a:cubicBezTo>
                    <a:pt x="2001" y="1"/>
                    <a:pt x="1964" y="0"/>
                    <a:pt x="1928" y="0"/>
                  </a:cubicBezTo>
                  <a:close/>
                </a:path>
              </a:pathLst>
            </a:custGeom>
            <a:solidFill>
              <a:srgbClr val="4D22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39"/>
            <p:cNvSpPr/>
            <p:nvPr/>
          </p:nvSpPr>
          <p:spPr>
            <a:xfrm>
              <a:off x="8020052" y="2793113"/>
              <a:ext cx="183902" cy="404348"/>
            </a:xfrm>
            <a:custGeom>
              <a:rect b="b" l="l" r="r" t="t"/>
              <a:pathLst>
                <a:path extrusionOk="0" h="8509" w="3870">
                  <a:moveTo>
                    <a:pt x="1919" y="1"/>
                  </a:moveTo>
                  <a:cubicBezTo>
                    <a:pt x="921" y="1"/>
                    <a:pt x="80" y="812"/>
                    <a:pt x="61" y="1849"/>
                  </a:cubicBezTo>
                  <a:lnTo>
                    <a:pt x="0" y="8509"/>
                  </a:lnTo>
                  <a:lnTo>
                    <a:pt x="3788" y="8509"/>
                  </a:lnTo>
                  <a:cubicBezTo>
                    <a:pt x="3808" y="6309"/>
                    <a:pt x="3829" y="4090"/>
                    <a:pt x="3870" y="1890"/>
                  </a:cubicBezTo>
                  <a:cubicBezTo>
                    <a:pt x="3870" y="953"/>
                    <a:pt x="3177" y="139"/>
                    <a:pt x="2220" y="17"/>
                  </a:cubicBezTo>
                  <a:lnTo>
                    <a:pt x="2159" y="17"/>
                  </a:lnTo>
                  <a:cubicBezTo>
                    <a:pt x="2078" y="6"/>
                    <a:pt x="1998" y="1"/>
                    <a:pt x="1919" y="1"/>
                  </a:cubicBezTo>
                  <a:close/>
                </a:path>
              </a:pathLst>
            </a:custGeom>
            <a:solidFill>
              <a:srgbClr val="4D22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39"/>
            <p:cNvSpPr/>
            <p:nvPr/>
          </p:nvSpPr>
          <p:spPr>
            <a:xfrm>
              <a:off x="8336488" y="2839872"/>
              <a:ext cx="182952" cy="358586"/>
            </a:xfrm>
            <a:custGeom>
              <a:rect b="b" l="l" r="r" t="t"/>
              <a:pathLst>
                <a:path extrusionOk="0" h="7546" w="3850">
                  <a:moveTo>
                    <a:pt x="1910" y="1"/>
                  </a:moveTo>
                  <a:cubicBezTo>
                    <a:pt x="910" y="1"/>
                    <a:pt x="80" y="814"/>
                    <a:pt x="62" y="1843"/>
                  </a:cubicBezTo>
                  <a:cubicBezTo>
                    <a:pt x="41" y="3737"/>
                    <a:pt x="21" y="5651"/>
                    <a:pt x="1" y="7545"/>
                  </a:cubicBezTo>
                  <a:lnTo>
                    <a:pt x="3789" y="7545"/>
                  </a:lnTo>
                  <a:cubicBezTo>
                    <a:pt x="3809" y="5672"/>
                    <a:pt x="3829" y="3778"/>
                    <a:pt x="3850" y="1884"/>
                  </a:cubicBezTo>
                  <a:cubicBezTo>
                    <a:pt x="3850" y="988"/>
                    <a:pt x="3198" y="193"/>
                    <a:pt x="2302" y="30"/>
                  </a:cubicBezTo>
                  <a:lnTo>
                    <a:pt x="2241" y="30"/>
                  </a:lnTo>
                  <a:cubicBezTo>
                    <a:pt x="2129" y="10"/>
                    <a:pt x="2019" y="1"/>
                    <a:pt x="191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39"/>
            <p:cNvSpPr/>
            <p:nvPr/>
          </p:nvSpPr>
          <p:spPr>
            <a:xfrm>
              <a:off x="8652971" y="2902266"/>
              <a:ext cx="180053" cy="297143"/>
            </a:xfrm>
            <a:custGeom>
              <a:rect b="b" l="l" r="r" t="t"/>
              <a:pathLst>
                <a:path extrusionOk="0" h="6253" w="3789">
                  <a:moveTo>
                    <a:pt x="1909" y="0"/>
                  </a:moveTo>
                  <a:cubicBezTo>
                    <a:pt x="905" y="0"/>
                    <a:pt x="41" y="807"/>
                    <a:pt x="41" y="1854"/>
                  </a:cubicBezTo>
                  <a:cubicBezTo>
                    <a:pt x="21" y="3320"/>
                    <a:pt x="21" y="4786"/>
                    <a:pt x="0" y="6253"/>
                  </a:cubicBezTo>
                  <a:lnTo>
                    <a:pt x="3788" y="6253"/>
                  </a:lnTo>
                  <a:lnTo>
                    <a:pt x="3788" y="1874"/>
                  </a:lnTo>
                  <a:cubicBezTo>
                    <a:pt x="3788" y="998"/>
                    <a:pt x="3198" y="245"/>
                    <a:pt x="2342" y="62"/>
                  </a:cubicBezTo>
                  <a:lnTo>
                    <a:pt x="2302" y="41"/>
                  </a:lnTo>
                  <a:cubicBezTo>
                    <a:pt x="2169" y="13"/>
                    <a:pt x="2038" y="0"/>
                    <a:pt x="190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39"/>
            <p:cNvSpPr/>
            <p:nvPr/>
          </p:nvSpPr>
          <p:spPr>
            <a:xfrm>
              <a:off x="5804812" y="2424833"/>
              <a:ext cx="180053" cy="259744"/>
            </a:xfrm>
            <a:custGeom>
              <a:rect b="b" l="l" r="r" t="t"/>
              <a:pathLst>
                <a:path extrusionOk="0" h="5466" w="3789">
                  <a:moveTo>
                    <a:pt x="1925" y="1"/>
                  </a:moveTo>
                  <a:cubicBezTo>
                    <a:pt x="1788" y="1"/>
                    <a:pt x="1648" y="16"/>
                    <a:pt x="1507" y="48"/>
                  </a:cubicBezTo>
                  <a:lnTo>
                    <a:pt x="1467" y="48"/>
                  </a:lnTo>
                  <a:cubicBezTo>
                    <a:pt x="611" y="231"/>
                    <a:pt x="0" y="1005"/>
                    <a:pt x="0" y="1860"/>
                  </a:cubicBezTo>
                  <a:lnTo>
                    <a:pt x="0" y="5445"/>
                  </a:lnTo>
                  <a:lnTo>
                    <a:pt x="3788" y="5445"/>
                  </a:lnTo>
                  <a:lnTo>
                    <a:pt x="3768" y="1860"/>
                  </a:lnTo>
                  <a:cubicBezTo>
                    <a:pt x="3768" y="805"/>
                    <a:pt x="2919" y="1"/>
                    <a:pt x="1925" y="1"/>
                  </a:cubicBezTo>
                  <a:close/>
                  <a:moveTo>
                    <a:pt x="3788" y="5445"/>
                  </a:moveTo>
                  <a:lnTo>
                    <a:pt x="3788" y="5465"/>
                  </a:lnTo>
                  <a:lnTo>
                    <a:pt x="3788" y="5445"/>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39"/>
            <p:cNvSpPr/>
            <p:nvPr/>
          </p:nvSpPr>
          <p:spPr>
            <a:xfrm>
              <a:off x="6118349" y="2362059"/>
              <a:ext cx="182952" cy="322518"/>
            </a:xfrm>
            <a:custGeom>
              <a:rect b="b" l="l" r="r" t="t"/>
              <a:pathLst>
                <a:path extrusionOk="0" h="6787" w="3850">
                  <a:moveTo>
                    <a:pt x="1934" y="0"/>
                  </a:moveTo>
                  <a:cubicBezTo>
                    <a:pt x="1833" y="0"/>
                    <a:pt x="1732" y="8"/>
                    <a:pt x="1630" y="25"/>
                  </a:cubicBezTo>
                  <a:cubicBezTo>
                    <a:pt x="1610" y="25"/>
                    <a:pt x="1589" y="45"/>
                    <a:pt x="1569" y="45"/>
                  </a:cubicBezTo>
                  <a:cubicBezTo>
                    <a:pt x="673" y="188"/>
                    <a:pt x="1" y="982"/>
                    <a:pt x="21" y="1898"/>
                  </a:cubicBezTo>
                  <a:cubicBezTo>
                    <a:pt x="41" y="3528"/>
                    <a:pt x="41" y="5137"/>
                    <a:pt x="62" y="6786"/>
                  </a:cubicBezTo>
                  <a:lnTo>
                    <a:pt x="3850" y="6786"/>
                  </a:lnTo>
                  <a:cubicBezTo>
                    <a:pt x="3829" y="5137"/>
                    <a:pt x="3829" y="3487"/>
                    <a:pt x="3809" y="1858"/>
                  </a:cubicBezTo>
                  <a:cubicBezTo>
                    <a:pt x="3791" y="803"/>
                    <a:pt x="2931" y="0"/>
                    <a:pt x="193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39"/>
            <p:cNvSpPr/>
            <p:nvPr/>
          </p:nvSpPr>
          <p:spPr>
            <a:xfrm>
              <a:off x="6434833" y="2315252"/>
              <a:ext cx="182952" cy="327698"/>
            </a:xfrm>
            <a:custGeom>
              <a:rect b="b" l="l" r="r" t="t"/>
              <a:pathLst>
                <a:path extrusionOk="0" h="6896" w="3850">
                  <a:moveTo>
                    <a:pt x="1920" y="0"/>
                  </a:moveTo>
                  <a:cubicBezTo>
                    <a:pt x="1851" y="0"/>
                    <a:pt x="1781" y="4"/>
                    <a:pt x="1711" y="12"/>
                  </a:cubicBezTo>
                  <a:cubicBezTo>
                    <a:pt x="1691" y="12"/>
                    <a:pt x="1670" y="12"/>
                    <a:pt x="1629" y="32"/>
                  </a:cubicBezTo>
                  <a:cubicBezTo>
                    <a:pt x="693" y="154"/>
                    <a:pt x="0" y="949"/>
                    <a:pt x="0" y="1906"/>
                  </a:cubicBezTo>
                  <a:lnTo>
                    <a:pt x="61" y="6895"/>
                  </a:lnTo>
                  <a:lnTo>
                    <a:pt x="3849" y="6895"/>
                  </a:lnTo>
                  <a:cubicBezTo>
                    <a:pt x="3829" y="5205"/>
                    <a:pt x="3809" y="3535"/>
                    <a:pt x="3809" y="1845"/>
                  </a:cubicBezTo>
                  <a:cubicBezTo>
                    <a:pt x="3790" y="816"/>
                    <a:pt x="2932" y="0"/>
                    <a:pt x="192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39"/>
            <p:cNvSpPr/>
            <p:nvPr/>
          </p:nvSpPr>
          <p:spPr>
            <a:xfrm>
              <a:off x="6751268" y="2284554"/>
              <a:ext cx="182952" cy="358396"/>
            </a:xfrm>
            <a:custGeom>
              <a:rect b="b" l="l" r="r" t="t"/>
              <a:pathLst>
                <a:path extrusionOk="0" h="7542" w="3850">
                  <a:moveTo>
                    <a:pt x="1956" y="1"/>
                  </a:moveTo>
                  <a:cubicBezTo>
                    <a:pt x="1909" y="1"/>
                    <a:pt x="1861" y="3"/>
                    <a:pt x="1813" y="6"/>
                  </a:cubicBezTo>
                  <a:lnTo>
                    <a:pt x="1732" y="6"/>
                  </a:lnTo>
                  <a:cubicBezTo>
                    <a:pt x="754" y="67"/>
                    <a:pt x="1" y="902"/>
                    <a:pt x="21" y="1880"/>
                  </a:cubicBezTo>
                  <a:cubicBezTo>
                    <a:pt x="21" y="3774"/>
                    <a:pt x="42" y="5647"/>
                    <a:pt x="62" y="7541"/>
                  </a:cubicBezTo>
                  <a:lnTo>
                    <a:pt x="3850" y="7541"/>
                  </a:lnTo>
                  <a:lnTo>
                    <a:pt x="3830" y="1839"/>
                  </a:lnTo>
                  <a:cubicBezTo>
                    <a:pt x="3810" y="827"/>
                    <a:pt x="2972" y="1"/>
                    <a:pt x="195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39"/>
            <p:cNvSpPr/>
            <p:nvPr/>
          </p:nvSpPr>
          <p:spPr>
            <a:xfrm>
              <a:off x="7069700" y="2268349"/>
              <a:ext cx="181004" cy="374600"/>
            </a:xfrm>
            <a:custGeom>
              <a:rect b="b" l="l" r="r" t="t"/>
              <a:pathLst>
                <a:path extrusionOk="0" h="7883" w="3809">
                  <a:moveTo>
                    <a:pt x="1952" y="1"/>
                  </a:moveTo>
                  <a:cubicBezTo>
                    <a:pt x="1939" y="1"/>
                    <a:pt x="1927" y="1"/>
                    <a:pt x="1914" y="1"/>
                  </a:cubicBezTo>
                  <a:cubicBezTo>
                    <a:pt x="1874" y="1"/>
                    <a:pt x="1853" y="21"/>
                    <a:pt x="1813" y="21"/>
                  </a:cubicBezTo>
                  <a:cubicBezTo>
                    <a:pt x="815" y="42"/>
                    <a:pt x="0" y="877"/>
                    <a:pt x="0" y="1875"/>
                  </a:cubicBezTo>
                  <a:cubicBezTo>
                    <a:pt x="0" y="3870"/>
                    <a:pt x="20" y="5887"/>
                    <a:pt x="20" y="7882"/>
                  </a:cubicBezTo>
                  <a:lnTo>
                    <a:pt x="3808" y="7882"/>
                  </a:lnTo>
                  <a:cubicBezTo>
                    <a:pt x="3808" y="5887"/>
                    <a:pt x="3808" y="3870"/>
                    <a:pt x="3808" y="1875"/>
                  </a:cubicBezTo>
                  <a:cubicBezTo>
                    <a:pt x="3808" y="828"/>
                    <a:pt x="2973" y="1"/>
                    <a:pt x="1952" y="1"/>
                  </a:cubicBezTo>
                  <a:close/>
                </a:path>
              </a:pathLst>
            </a:custGeom>
            <a:solidFill>
              <a:srgbClr val="4D22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39"/>
            <p:cNvSpPr/>
            <p:nvPr/>
          </p:nvSpPr>
          <p:spPr>
            <a:xfrm>
              <a:off x="7388084" y="2269252"/>
              <a:ext cx="181004" cy="373697"/>
            </a:xfrm>
            <a:custGeom>
              <a:rect b="b" l="l" r="r" t="t"/>
              <a:pathLst>
                <a:path extrusionOk="0" h="7864" w="3809">
                  <a:moveTo>
                    <a:pt x="1823" y="1"/>
                  </a:moveTo>
                  <a:cubicBezTo>
                    <a:pt x="817" y="1"/>
                    <a:pt x="0" y="841"/>
                    <a:pt x="0" y="1856"/>
                  </a:cubicBezTo>
                  <a:cubicBezTo>
                    <a:pt x="0" y="3851"/>
                    <a:pt x="0" y="5868"/>
                    <a:pt x="0" y="7863"/>
                  </a:cubicBezTo>
                  <a:lnTo>
                    <a:pt x="3788" y="7863"/>
                  </a:lnTo>
                  <a:cubicBezTo>
                    <a:pt x="3788" y="5868"/>
                    <a:pt x="3788" y="3872"/>
                    <a:pt x="3809" y="1856"/>
                  </a:cubicBezTo>
                  <a:cubicBezTo>
                    <a:pt x="3809" y="858"/>
                    <a:pt x="2994" y="23"/>
                    <a:pt x="1996" y="2"/>
                  </a:cubicBezTo>
                  <a:lnTo>
                    <a:pt x="1894" y="2"/>
                  </a:lnTo>
                  <a:cubicBezTo>
                    <a:pt x="1871" y="1"/>
                    <a:pt x="1847" y="1"/>
                    <a:pt x="1823" y="1"/>
                  </a:cubicBezTo>
                  <a:close/>
                </a:path>
              </a:pathLst>
            </a:custGeom>
            <a:solidFill>
              <a:srgbClr val="4D22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39"/>
            <p:cNvSpPr/>
            <p:nvPr/>
          </p:nvSpPr>
          <p:spPr>
            <a:xfrm>
              <a:off x="7704519" y="2284554"/>
              <a:ext cx="183000" cy="358396"/>
            </a:xfrm>
            <a:custGeom>
              <a:rect b="b" l="l" r="r" t="t"/>
              <a:pathLst>
                <a:path extrusionOk="0" h="7542" w="3851">
                  <a:moveTo>
                    <a:pt x="1877" y="1"/>
                  </a:moveTo>
                  <a:cubicBezTo>
                    <a:pt x="879" y="1"/>
                    <a:pt x="41" y="827"/>
                    <a:pt x="21" y="1839"/>
                  </a:cubicBezTo>
                  <a:lnTo>
                    <a:pt x="1" y="7541"/>
                  </a:lnTo>
                  <a:lnTo>
                    <a:pt x="3789" y="7541"/>
                  </a:lnTo>
                  <a:cubicBezTo>
                    <a:pt x="3809" y="5647"/>
                    <a:pt x="3809" y="3774"/>
                    <a:pt x="3830" y="1880"/>
                  </a:cubicBezTo>
                  <a:cubicBezTo>
                    <a:pt x="3850" y="902"/>
                    <a:pt x="3076" y="88"/>
                    <a:pt x="2099" y="6"/>
                  </a:cubicBezTo>
                  <a:lnTo>
                    <a:pt x="2017" y="6"/>
                  </a:lnTo>
                  <a:cubicBezTo>
                    <a:pt x="1970" y="3"/>
                    <a:pt x="1924" y="1"/>
                    <a:pt x="1877" y="1"/>
                  </a:cubicBezTo>
                  <a:close/>
                </a:path>
              </a:pathLst>
            </a:custGeom>
            <a:solidFill>
              <a:srgbClr val="4D22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39"/>
            <p:cNvSpPr/>
            <p:nvPr/>
          </p:nvSpPr>
          <p:spPr>
            <a:xfrm>
              <a:off x="8021003" y="2315252"/>
              <a:ext cx="182952" cy="327698"/>
            </a:xfrm>
            <a:custGeom>
              <a:rect b="b" l="l" r="r" t="t"/>
              <a:pathLst>
                <a:path extrusionOk="0" h="6896" w="3850">
                  <a:moveTo>
                    <a:pt x="1929" y="0"/>
                  </a:moveTo>
                  <a:cubicBezTo>
                    <a:pt x="918" y="0"/>
                    <a:pt x="60" y="816"/>
                    <a:pt x="41" y="1845"/>
                  </a:cubicBezTo>
                  <a:cubicBezTo>
                    <a:pt x="21" y="3535"/>
                    <a:pt x="21" y="5205"/>
                    <a:pt x="0" y="6895"/>
                  </a:cubicBezTo>
                  <a:lnTo>
                    <a:pt x="3788" y="6895"/>
                  </a:lnTo>
                  <a:cubicBezTo>
                    <a:pt x="3809" y="5225"/>
                    <a:pt x="3829" y="3556"/>
                    <a:pt x="3850" y="1906"/>
                  </a:cubicBezTo>
                  <a:cubicBezTo>
                    <a:pt x="3850" y="949"/>
                    <a:pt x="3157" y="154"/>
                    <a:pt x="2200" y="32"/>
                  </a:cubicBezTo>
                  <a:cubicBezTo>
                    <a:pt x="2180" y="32"/>
                    <a:pt x="2159" y="32"/>
                    <a:pt x="2139" y="12"/>
                  </a:cubicBezTo>
                  <a:cubicBezTo>
                    <a:pt x="2068" y="4"/>
                    <a:pt x="1999" y="0"/>
                    <a:pt x="1929" y="0"/>
                  </a:cubicBezTo>
                  <a:close/>
                </a:path>
              </a:pathLst>
            </a:custGeom>
            <a:solidFill>
              <a:srgbClr val="4D22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39"/>
            <p:cNvSpPr/>
            <p:nvPr/>
          </p:nvSpPr>
          <p:spPr>
            <a:xfrm>
              <a:off x="8336488" y="2362059"/>
              <a:ext cx="182952" cy="322518"/>
            </a:xfrm>
            <a:custGeom>
              <a:rect b="b" l="l" r="r" t="t"/>
              <a:pathLst>
                <a:path extrusionOk="0" h="6787" w="3850">
                  <a:moveTo>
                    <a:pt x="1933" y="0"/>
                  </a:moveTo>
                  <a:cubicBezTo>
                    <a:pt x="923" y="0"/>
                    <a:pt x="80" y="803"/>
                    <a:pt x="62" y="1858"/>
                  </a:cubicBezTo>
                  <a:cubicBezTo>
                    <a:pt x="41" y="3487"/>
                    <a:pt x="21" y="5137"/>
                    <a:pt x="1" y="6786"/>
                  </a:cubicBezTo>
                  <a:lnTo>
                    <a:pt x="3809" y="6786"/>
                  </a:lnTo>
                  <a:cubicBezTo>
                    <a:pt x="3809" y="5157"/>
                    <a:pt x="3829" y="3528"/>
                    <a:pt x="3850" y="1898"/>
                  </a:cubicBezTo>
                  <a:cubicBezTo>
                    <a:pt x="3850" y="982"/>
                    <a:pt x="3198" y="188"/>
                    <a:pt x="2302" y="45"/>
                  </a:cubicBezTo>
                  <a:cubicBezTo>
                    <a:pt x="2282" y="45"/>
                    <a:pt x="2261" y="25"/>
                    <a:pt x="2241" y="25"/>
                  </a:cubicBezTo>
                  <a:cubicBezTo>
                    <a:pt x="2137" y="8"/>
                    <a:pt x="2034" y="0"/>
                    <a:pt x="193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39"/>
            <p:cNvSpPr/>
            <p:nvPr/>
          </p:nvSpPr>
          <p:spPr>
            <a:xfrm>
              <a:off x="8652971" y="2424833"/>
              <a:ext cx="180053" cy="259744"/>
            </a:xfrm>
            <a:custGeom>
              <a:rect b="b" l="l" r="r" t="t"/>
              <a:pathLst>
                <a:path extrusionOk="0" h="5466" w="3789">
                  <a:moveTo>
                    <a:pt x="1884" y="1"/>
                  </a:moveTo>
                  <a:cubicBezTo>
                    <a:pt x="890" y="1"/>
                    <a:pt x="41" y="805"/>
                    <a:pt x="41" y="1860"/>
                  </a:cubicBezTo>
                  <a:lnTo>
                    <a:pt x="0" y="5465"/>
                  </a:lnTo>
                  <a:lnTo>
                    <a:pt x="3788" y="5465"/>
                  </a:lnTo>
                  <a:lnTo>
                    <a:pt x="3788" y="1881"/>
                  </a:lnTo>
                  <a:cubicBezTo>
                    <a:pt x="3788" y="1005"/>
                    <a:pt x="3198" y="252"/>
                    <a:pt x="2342" y="48"/>
                  </a:cubicBezTo>
                  <a:lnTo>
                    <a:pt x="2302" y="48"/>
                  </a:lnTo>
                  <a:cubicBezTo>
                    <a:pt x="2161" y="16"/>
                    <a:pt x="2021" y="1"/>
                    <a:pt x="188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39"/>
            <p:cNvSpPr/>
            <p:nvPr/>
          </p:nvSpPr>
          <p:spPr>
            <a:xfrm>
              <a:off x="5676081" y="2495780"/>
              <a:ext cx="3305966" cy="352693"/>
            </a:xfrm>
            <a:custGeom>
              <a:rect b="b" l="l" r="r" t="t"/>
              <a:pathLst>
                <a:path extrusionOk="0" h="7422" w="69570">
                  <a:moveTo>
                    <a:pt x="34785" y="1"/>
                  </a:moveTo>
                  <a:cubicBezTo>
                    <a:pt x="23686" y="1"/>
                    <a:pt x="12525" y="1365"/>
                    <a:pt x="1487" y="4094"/>
                  </a:cubicBezTo>
                  <a:cubicBezTo>
                    <a:pt x="612" y="4298"/>
                    <a:pt x="1" y="5214"/>
                    <a:pt x="143" y="6111"/>
                  </a:cubicBezTo>
                  <a:cubicBezTo>
                    <a:pt x="247" y="6892"/>
                    <a:pt x="870" y="7422"/>
                    <a:pt x="1607" y="7422"/>
                  </a:cubicBezTo>
                  <a:cubicBezTo>
                    <a:pt x="1734" y="7422"/>
                    <a:pt x="1865" y="7406"/>
                    <a:pt x="1996" y="7373"/>
                  </a:cubicBezTo>
                  <a:cubicBezTo>
                    <a:pt x="12800" y="4685"/>
                    <a:pt x="23793" y="3341"/>
                    <a:pt x="34785" y="3341"/>
                  </a:cubicBezTo>
                  <a:cubicBezTo>
                    <a:pt x="45777" y="3341"/>
                    <a:pt x="56770" y="4685"/>
                    <a:pt x="67574" y="7373"/>
                  </a:cubicBezTo>
                  <a:cubicBezTo>
                    <a:pt x="67696" y="7394"/>
                    <a:pt x="67838" y="7414"/>
                    <a:pt x="67961" y="7414"/>
                  </a:cubicBezTo>
                  <a:cubicBezTo>
                    <a:pt x="68694" y="7414"/>
                    <a:pt x="69305" y="6884"/>
                    <a:pt x="69427" y="6111"/>
                  </a:cubicBezTo>
                  <a:cubicBezTo>
                    <a:pt x="69570" y="5214"/>
                    <a:pt x="68959" y="4298"/>
                    <a:pt x="68062" y="4094"/>
                  </a:cubicBezTo>
                  <a:cubicBezTo>
                    <a:pt x="57045" y="1365"/>
                    <a:pt x="45864" y="1"/>
                    <a:pt x="347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39"/>
            <p:cNvSpPr/>
            <p:nvPr/>
          </p:nvSpPr>
          <p:spPr>
            <a:xfrm>
              <a:off x="4064725" y="3025153"/>
              <a:ext cx="7794516" cy="2467904"/>
            </a:xfrm>
            <a:custGeom>
              <a:rect b="b" l="l" r="r" t="t"/>
              <a:pathLst>
                <a:path extrusionOk="0" h="51934" w="164026">
                  <a:moveTo>
                    <a:pt x="82013" y="1"/>
                  </a:moveTo>
                  <a:cubicBezTo>
                    <a:pt x="36720" y="1"/>
                    <a:pt x="1" y="11630"/>
                    <a:pt x="1" y="25967"/>
                  </a:cubicBezTo>
                  <a:cubicBezTo>
                    <a:pt x="1" y="40304"/>
                    <a:pt x="36720" y="51933"/>
                    <a:pt x="82013" y="51933"/>
                  </a:cubicBezTo>
                  <a:cubicBezTo>
                    <a:pt x="127306" y="51933"/>
                    <a:pt x="164026" y="40304"/>
                    <a:pt x="164026" y="25967"/>
                  </a:cubicBezTo>
                  <a:cubicBezTo>
                    <a:pt x="164026" y="11630"/>
                    <a:pt x="127306" y="1"/>
                    <a:pt x="820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39"/>
            <p:cNvSpPr/>
            <p:nvPr/>
          </p:nvSpPr>
          <p:spPr>
            <a:xfrm>
              <a:off x="4060876" y="3094865"/>
              <a:ext cx="7794516" cy="2467856"/>
            </a:xfrm>
            <a:custGeom>
              <a:rect b="b" l="l" r="r" t="t"/>
              <a:pathLst>
                <a:path extrusionOk="0" h="51933" w="164026">
                  <a:moveTo>
                    <a:pt x="82013" y="0"/>
                  </a:moveTo>
                  <a:cubicBezTo>
                    <a:pt x="36720" y="0"/>
                    <a:pt x="0" y="11629"/>
                    <a:pt x="0" y="25966"/>
                  </a:cubicBezTo>
                  <a:cubicBezTo>
                    <a:pt x="0" y="40324"/>
                    <a:pt x="36720" y="51932"/>
                    <a:pt x="82013" y="51932"/>
                  </a:cubicBezTo>
                  <a:cubicBezTo>
                    <a:pt x="127306" y="51932"/>
                    <a:pt x="164025" y="40324"/>
                    <a:pt x="164025" y="25966"/>
                  </a:cubicBezTo>
                  <a:cubicBezTo>
                    <a:pt x="164025" y="11629"/>
                    <a:pt x="127306" y="0"/>
                    <a:pt x="82013" y="0"/>
                  </a:cubicBezTo>
                  <a:close/>
                </a:path>
              </a:pathLst>
            </a:custGeom>
            <a:solidFill>
              <a:srgbClr val="000000">
                <a:alpha val="17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39"/>
            <p:cNvSpPr/>
            <p:nvPr/>
          </p:nvSpPr>
          <p:spPr>
            <a:xfrm>
              <a:off x="759804" y="3025153"/>
              <a:ext cx="7795466" cy="2467904"/>
            </a:xfrm>
            <a:custGeom>
              <a:rect b="b" l="l" r="r" t="t"/>
              <a:pathLst>
                <a:path extrusionOk="0" h="51934" w="164046">
                  <a:moveTo>
                    <a:pt x="82013" y="1"/>
                  </a:moveTo>
                  <a:cubicBezTo>
                    <a:pt x="36719" y="1"/>
                    <a:pt x="0" y="11630"/>
                    <a:pt x="0" y="25967"/>
                  </a:cubicBezTo>
                  <a:cubicBezTo>
                    <a:pt x="0" y="40304"/>
                    <a:pt x="36719" y="51933"/>
                    <a:pt x="82013" y="51933"/>
                  </a:cubicBezTo>
                  <a:cubicBezTo>
                    <a:pt x="127326" y="51933"/>
                    <a:pt x="164045" y="40304"/>
                    <a:pt x="164045" y="25967"/>
                  </a:cubicBezTo>
                  <a:cubicBezTo>
                    <a:pt x="164045" y="11630"/>
                    <a:pt x="127326" y="1"/>
                    <a:pt x="820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39"/>
            <p:cNvSpPr/>
            <p:nvPr/>
          </p:nvSpPr>
          <p:spPr>
            <a:xfrm>
              <a:off x="850757" y="3094865"/>
              <a:ext cx="7795466" cy="2467856"/>
            </a:xfrm>
            <a:custGeom>
              <a:rect b="b" l="l" r="r" t="t"/>
              <a:pathLst>
                <a:path extrusionOk="0" h="51933" w="164046">
                  <a:moveTo>
                    <a:pt x="82033" y="0"/>
                  </a:moveTo>
                  <a:cubicBezTo>
                    <a:pt x="36720" y="0"/>
                    <a:pt x="1" y="11629"/>
                    <a:pt x="1" y="25966"/>
                  </a:cubicBezTo>
                  <a:cubicBezTo>
                    <a:pt x="1" y="40324"/>
                    <a:pt x="36720" y="51932"/>
                    <a:pt x="82033" y="51932"/>
                  </a:cubicBezTo>
                  <a:cubicBezTo>
                    <a:pt x="127326" y="51932"/>
                    <a:pt x="164046" y="40324"/>
                    <a:pt x="164046" y="25966"/>
                  </a:cubicBezTo>
                  <a:cubicBezTo>
                    <a:pt x="164046" y="11629"/>
                    <a:pt x="127326" y="0"/>
                    <a:pt x="820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39"/>
            <p:cNvSpPr/>
            <p:nvPr/>
          </p:nvSpPr>
          <p:spPr>
            <a:xfrm>
              <a:off x="850757" y="3094865"/>
              <a:ext cx="7795466" cy="2467856"/>
            </a:xfrm>
            <a:custGeom>
              <a:rect b="b" l="l" r="r" t="t"/>
              <a:pathLst>
                <a:path extrusionOk="0" h="51933" w="164046">
                  <a:moveTo>
                    <a:pt x="82033" y="0"/>
                  </a:moveTo>
                  <a:cubicBezTo>
                    <a:pt x="36720" y="0"/>
                    <a:pt x="1" y="11629"/>
                    <a:pt x="1" y="25966"/>
                  </a:cubicBezTo>
                  <a:cubicBezTo>
                    <a:pt x="1" y="40324"/>
                    <a:pt x="36720" y="51932"/>
                    <a:pt x="82033" y="51932"/>
                  </a:cubicBezTo>
                  <a:cubicBezTo>
                    <a:pt x="127326" y="51932"/>
                    <a:pt x="164046" y="40324"/>
                    <a:pt x="164046" y="25966"/>
                  </a:cubicBezTo>
                  <a:cubicBezTo>
                    <a:pt x="164046" y="11629"/>
                    <a:pt x="127326" y="0"/>
                    <a:pt x="82033" y="0"/>
                  </a:cubicBezTo>
                  <a:close/>
                </a:path>
              </a:pathLst>
            </a:custGeom>
            <a:solidFill>
              <a:srgbClr val="000000">
                <a:alpha val="17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39"/>
            <p:cNvSpPr/>
            <p:nvPr/>
          </p:nvSpPr>
          <p:spPr>
            <a:xfrm>
              <a:off x="2691492" y="3431639"/>
              <a:ext cx="7794468" cy="2467856"/>
            </a:xfrm>
            <a:custGeom>
              <a:rect b="b" l="l" r="r" t="t"/>
              <a:pathLst>
                <a:path extrusionOk="0" h="51933" w="164025">
                  <a:moveTo>
                    <a:pt x="82012" y="0"/>
                  </a:moveTo>
                  <a:cubicBezTo>
                    <a:pt x="36719" y="0"/>
                    <a:pt x="0" y="11629"/>
                    <a:pt x="0" y="25966"/>
                  </a:cubicBezTo>
                  <a:cubicBezTo>
                    <a:pt x="0" y="40304"/>
                    <a:pt x="36719" y="51933"/>
                    <a:pt x="82012" y="51933"/>
                  </a:cubicBezTo>
                  <a:cubicBezTo>
                    <a:pt x="127306" y="51933"/>
                    <a:pt x="164025" y="40304"/>
                    <a:pt x="164025" y="25966"/>
                  </a:cubicBezTo>
                  <a:cubicBezTo>
                    <a:pt x="164025" y="11629"/>
                    <a:pt x="127306" y="0"/>
                    <a:pt x="82012"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39"/>
            <p:cNvSpPr/>
            <p:nvPr/>
          </p:nvSpPr>
          <p:spPr>
            <a:xfrm>
              <a:off x="2496945" y="3516795"/>
              <a:ext cx="8092561" cy="2467856"/>
            </a:xfrm>
            <a:custGeom>
              <a:rect b="b" l="l" r="r" t="t"/>
              <a:pathLst>
                <a:path extrusionOk="0" h="51933" w="170298">
                  <a:moveTo>
                    <a:pt x="85149" y="1"/>
                  </a:moveTo>
                  <a:cubicBezTo>
                    <a:pt x="38125" y="1"/>
                    <a:pt x="1" y="11629"/>
                    <a:pt x="1" y="25967"/>
                  </a:cubicBezTo>
                  <a:cubicBezTo>
                    <a:pt x="1" y="40304"/>
                    <a:pt x="38125" y="51933"/>
                    <a:pt x="85149" y="51933"/>
                  </a:cubicBezTo>
                  <a:cubicBezTo>
                    <a:pt x="132173" y="51933"/>
                    <a:pt x="170298" y="40304"/>
                    <a:pt x="170298" y="25967"/>
                  </a:cubicBezTo>
                  <a:cubicBezTo>
                    <a:pt x="170298" y="11629"/>
                    <a:pt x="132173" y="1"/>
                    <a:pt x="851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39"/>
            <p:cNvSpPr/>
            <p:nvPr/>
          </p:nvSpPr>
          <p:spPr>
            <a:xfrm>
              <a:off x="5676081" y="2495780"/>
              <a:ext cx="3305966" cy="352693"/>
            </a:xfrm>
            <a:custGeom>
              <a:rect b="b" l="l" r="r" t="t"/>
              <a:pathLst>
                <a:path extrusionOk="0" h="7422" w="69570">
                  <a:moveTo>
                    <a:pt x="34785" y="1"/>
                  </a:moveTo>
                  <a:cubicBezTo>
                    <a:pt x="23686" y="1"/>
                    <a:pt x="12525" y="1365"/>
                    <a:pt x="1487" y="4094"/>
                  </a:cubicBezTo>
                  <a:cubicBezTo>
                    <a:pt x="612" y="4298"/>
                    <a:pt x="1" y="5214"/>
                    <a:pt x="143" y="6111"/>
                  </a:cubicBezTo>
                  <a:cubicBezTo>
                    <a:pt x="247" y="6892"/>
                    <a:pt x="870" y="7422"/>
                    <a:pt x="1607" y="7422"/>
                  </a:cubicBezTo>
                  <a:cubicBezTo>
                    <a:pt x="1734" y="7422"/>
                    <a:pt x="1865" y="7406"/>
                    <a:pt x="1996" y="7373"/>
                  </a:cubicBezTo>
                  <a:cubicBezTo>
                    <a:pt x="12800" y="4685"/>
                    <a:pt x="23793" y="3341"/>
                    <a:pt x="34785" y="3341"/>
                  </a:cubicBezTo>
                  <a:cubicBezTo>
                    <a:pt x="45777" y="3341"/>
                    <a:pt x="56770" y="4685"/>
                    <a:pt x="67574" y="7373"/>
                  </a:cubicBezTo>
                  <a:cubicBezTo>
                    <a:pt x="67696" y="7394"/>
                    <a:pt x="67838" y="7414"/>
                    <a:pt x="67961" y="7414"/>
                  </a:cubicBezTo>
                  <a:cubicBezTo>
                    <a:pt x="68694" y="7414"/>
                    <a:pt x="69305" y="6884"/>
                    <a:pt x="69427" y="6111"/>
                  </a:cubicBezTo>
                  <a:cubicBezTo>
                    <a:pt x="69570" y="5214"/>
                    <a:pt x="68959" y="4298"/>
                    <a:pt x="68062" y="4094"/>
                  </a:cubicBezTo>
                  <a:cubicBezTo>
                    <a:pt x="57045" y="1365"/>
                    <a:pt x="45864" y="1"/>
                    <a:pt x="34785"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39"/>
            <p:cNvSpPr/>
            <p:nvPr/>
          </p:nvSpPr>
          <p:spPr>
            <a:xfrm>
              <a:off x="3857249" y="4076861"/>
              <a:ext cx="1158395" cy="1071481"/>
            </a:xfrm>
            <a:custGeom>
              <a:rect b="b" l="l" r="r" t="t"/>
              <a:pathLst>
                <a:path extrusionOk="0" h="22548" w="24377">
                  <a:moveTo>
                    <a:pt x="13972" y="0"/>
                  </a:moveTo>
                  <a:cubicBezTo>
                    <a:pt x="13917" y="0"/>
                    <a:pt x="13862" y="1"/>
                    <a:pt x="13807" y="3"/>
                  </a:cubicBezTo>
                  <a:cubicBezTo>
                    <a:pt x="11913" y="84"/>
                    <a:pt x="10141" y="1225"/>
                    <a:pt x="9001" y="2752"/>
                  </a:cubicBezTo>
                  <a:cubicBezTo>
                    <a:pt x="8023" y="4056"/>
                    <a:pt x="7677" y="5624"/>
                    <a:pt x="7371" y="7233"/>
                  </a:cubicBezTo>
                  <a:cubicBezTo>
                    <a:pt x="7473" y="5420"/>
                    <a:pt x="6109" y="3526"/>
                    <a:pt x="4255" y="3241"/>
                  </a:cubicBezTo>
                  <a:cubicBezTo>
                    <a:pt x="4104" y="3219"/>
                    <a:pt x="3951" y="3208"/>
                    <a:pt x="3800" y="3208"/>
                  </a:cubicBezTo>
                  <a:cubicBezTo>
                    <a:pt x="1857" y="3208"/>
                    <a:pt x="0" y="4964"/>
                    <a:pt x="19" y="6948"/>
                  </a:cubicBezTo>
                  <a:cubicBezTo>
                    <a:pt x="1058" y="8047"/>
                    <a:pt x="1710" y="8638"/>
                    <a:pt x="1710" y="10145"/>
                  </a:cubicBezTo>
                  <a:cubicBezTo>
                    <a:pt x="1730" y="14137"/>
                    <a:pt x="1669" y="18495"/>
                    <a:pt x="1669" y="22548"/>
                  </a:cubicBezTo>
                  <a:lnTo>
                    <a:pt x="22157" y="22548"/>
                  </a:lnTo>
                  <a:cubicBezTo>
                    <a:pt x="22320" y="22446"/>
                    <a:pt x="22483" y="22324"/>
                    <a:pt x="22646" y="22201"/>
                  </a:cubicBezTo>
                  <a:cubicBezTo>
                    <a:pt x="23664" y="21387"/>
                    <a:pt x="24377" y="20124"/>
                    <a:pt x="24316" y="18821"/>
                  </a:cubicBezTo>
                  <a:cubicBezTo>
                    <a:pt x="24275" y="17517"/>
                    <a:pt x="23358" y="16234"/>
                    <a:pt x="22096" y="15949"/>
                  </a:cubicBezTo>
                  <a:cubicBezTo>
                    <a:pt x="21906" y="15906"/>
                    <a:pt x="21704" y="15886"/>
                    <a:pt x="21496" y="15886"/>
                  </a:cubicBezTo>
                  <a:cubicBezTo>
                    <a:pt x="20814" y="15886"/>
                    <a:pt x="20076" y="16109"/>
                    <a:pt x="19530" y="16499"/>
                  </a:cubicBezTo>
                  <a:cubicBezTo>
                    <a:pt x="19631" y="15929"/>
                    <a:pt x="19509" y="15297"/>
                    <a:pt x="19122" y="14849"/>
                  </a:cubicBezTo>
                  <a:cubicBezTo>
                    <a:pt x="18661" y="14277"/>
                    <a:pt x="17914" y="14006"/>
                    <a:pt x="17157" y="14006"/>
                  </a:cubicBezTo>
                  <a:cubicBezTo>
                    <a:pt x="17079" y="14006"/>
                    <a:pt x="17001" y="14009"/>
                    <a:pt x="16923" y="14014"/>
                  </a:cubicBezTo>
                  <a:cubicBezTo>
                    <a:pt x="17737" y="13139"/>
                    <a:pt x="18450" y="12181"/>
                    <a:pt x="18980" y="11102"/>
                  </a:cubicBezTo>
                  <a:cubicBezTo>
                    <a:pt x="20100" y="8903"/>
                    <a:pt x="20426" y="6235"/>
                    <a:pt x="19509" y="3954"/>
                  </a:cubicBezTo>
                  <a:cubicBezTo>
                    <a:pt x="18613" y="1724"/>
                    <a:pt x="16374" y="0"/>
                    <a:pt x="13972" y="0"/>
                  </a:cubicBezTo>
                  <a:close/>
                </a:path>
              </a:pathLst>
            </a:custGeom>
            <a:solidFill>
              <a:srgbClr val="000000">
                <a:alpha val="17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39"/>
            <p:cNvSpPr/>
            <p:nvPr/>
          </p:nvSpPr>
          <p:spPr>
            <a:xfrm>
              <a:off x="3857249" y="4345114"/>
              <a:ext cx="901930" cy="811214"/>
            </a:xfrm>
            <a:custGeom>
              <a:rect b="b" l="l" r="r" t="t"/>
              <a:pathLst>
                <a:path extrusionOk="0" h="17071" w="18980">
                  <a:moveTo>
                    <a:pt x="10913" y="1"/>
                  </a:moveTo>
                  <a:cubicBezTo>
                    <a:pt x="10860" y="1"/>
                    <a:pt x="10806" y="2"/>
                    <a:pt x="10752" y="4"/>
                  </a:cubicBezTo>
                  <a:cubicBezTo>
                    <a:pt x="9265" y="65"/>
                    <a:pt x="7901" y="961"/>
                    <a:pt x="7005" y="2143"/>
                  </a:cubicBezTo>
                  <a:cubicBezTo>
                    <a:pt x="6251" y="3161"/>
                    <a:pt x="5966" y="4383"/>
                    <a:pt x="5742" y="5625"/>
                  </a:cubicBezTo>
                  <a:cubicBezTo>
                    <a:pt x="5824" y="4199"/>
                    <a:pt x="4744" y="2733"/>
                    <a:pt x="3319" y="2530"/>
                  </a:cubicBezTo>
                  <a:cubicBezTo>
                    <a:pt x="3198" y="2511"/>
                    <a:pt x="3078" y="2503"/>
                    <a:pt x="2957" y="2503"/>
                  </a:cubicBezTo>
                  <a:cubicBezTo>
                    <a:pt x="1449" y="2503"/>
                    <a:pt x="1" y="3873"/>
                    <a:pt x="19" y="5401"/>
                  </a:cubicBezTo>
                  <a:cubicBezTo>
                    <a:pt x="834" y="6256"/>
                    <a:pt x="1323" y="6725"/>
                    <a:pt x="1343" y="7886"/>
                  </a:cubicBezTo>
                  <a:cubicBezTo>
                    <a:pt x="1364" y="10839"/>
                    <a:pt x="1303" y="14056"/>
                    <a:pt x="1303" y="17071"/>
                  </a:cubicBezTo>
                  <a:lnTo>
                    <a:pt x="17860" y="17071"/>
                  </a:lnTo>
                  <a:cubicBezTo>
                    <a:pt x="18532" y="16439"/>
                    <a:pt x="18980" y="15563"/>
                    <a:pt x="18939" y="14647"/>
                  </a:cubicBezTo>
                  <a:cubicBezTo>
                    <a:pt x="18898" y="13629"/>
                    <a:pt x="18186" y="12631"/>
                    <a:pt x="17188" y="12407"/>
                  </a:cubicBezTo>
                  <a:cubicBezTo>
                    <a:pt x="17042" y="12373"/>
                    <a:pt x="16883" y="12356"/>
                    <a:pt x="16718" y="12356"/>
                  </a:cubicBezTo>
                  <a:cubicBezTo>
                    <a:pt x="16194" y="12356"/>
                    <a:pt x="15610" y="12525"/>
                    <a:pt x="15192" y="12834"/>
                  </a:cubicBezTo>
                  <a:cubicBezTo>
                    <a:pt x="15273" y="12386"/>
                    <a:pt x="15192" y="11898"/>
                    <a:pt x="14886" y="11551"/>
                  </a:cubicBezTo>
                  <a:cubicBezTo>
                    <a:pt x="14513" y="11103"/>
                    <a:pt x="13934" y="10895"/>
                    <a:pt x="13337" y="10895"/>
                  </a:cubicBezTo>
                  <a:cubicBezTo>
                    <a:pt x="13284" y="10895"/>
                    <a:pt x="13230" y="10896"/>
                    <a:pt x="13176" y="10900"/>
                  </a:cubicBezTo>
                  <a:cubicBezTo>
                    <a:pt x="13807" y="10228"/>
                    <a:pt x="14357" y="9474"/>
                    <a:pt x="14785" y="8639"/>
                  </a:cubicBezTo>
                  <a:cubicBezTo>
                    <a:pt x="15640" y="6928"/>
                    <a:pt x="15905" y="4851"/>
                    <a:pt x="15192" y="3079"/>
                  </a:cubicBezTo>
                  <a:cubicBezTo>
                    <a:pt x="14499" y="1357"/>
                    <a:pt x="12767" y="1"/>
                    <a:pt x="109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39"/>
            <p:cNvSpPr/>
            <p:nvPr/>
          </p:nvSpPr>
          <p:spPr>
            <a:xfrm>
              <a:off x="8367471" y="3833516"/>
              <a:ext cx="695883" cy="433335"/>
            </a:xfrm>
            <a:custGeom>
              <a:rect b="b" l="l" r="r" t="t"/>
              <a:pathLst>
                <a:path extrusionOk="0" h="9119" w="14644">
                  <a:moveTo>
                    <a:pt x="7694" y="1"/>
                  </a:moveTo>
                  <a:cubicBezTo>
                    <a:pt x="7621" y="1"/>
                    <a:pt x="7548" y="6"/>
                    <a:pt x="7475" y="15"/>
                  </a:cubicBezTo>
                  <a:cubicBezTo>
                    <a:pt x="6395" y="158"/>
                    <a:pt x="5703" y="1319"/>
                    <a:pt x="5703" y="2398"/>
                  </a:cubicBezTo>
                  <a:cubicBezTo>
                    <a:pt x="5703" y="3274"/>
                    <a:pt x="5968" y="4048"/>
                    <a:pt x="6334" y="4842"/>
                  </a:cubicBezTo>
                  <a:cubicBezTo>
                    <a:pt x="6125" y="4619"/>
                    <a:pt x="5831" y="4492"/>
                    <a:pt x="5542" y="4492"/>
                  </a:cubicBezTo>
                  <a:cubicBezTo>
                    <a:pt x="5408" y="4492"/>
                    <a:pt x="5275" y="4519"/>
                    <a:pt x="5153" y="4577"/>
                  </a:cubicBezTo>
                  <a:cubicBezTo>
                    <a:pt x="4762" y="5022"/>
                    <a:pt x="4572" y="5544"/>
                    <a:pt x="4693" y="6090"/>
                  </a:cubicBezTo>
                  <a:lnTo>
                    <a:pt x="4693" y="6090"/>
                  </a:lnTo>
                  <a:cubicBezTo>
                    <a:pt x="4412" y="5270"/>
                    <a:pt x="3834" y="4545"/>
                    <a:pt x="3035" y="4211"/>
                  </a:cubicBezTo>
                  <a:cubicBezTo>
                    <a:pt x="2758" y="4092"/>
                    <a:pt x="2454" y="4033"/>
                    <a:pt x="2150" y="4033"/>
                  </a:cubicBezTo>
                  <a:cubicBezTo>
                    <a:pt x="1513" y="4033"/>
                    <a:pt x="875" y="4291"/>
                    <a:pt x="489" y="4801"/>
                  </a:cubicBezTo>
                  <a:cubicBezTo>
                    <a:pt x="0" y="5453"/>
                    <a:pt x="0" y="6370"/>
                    <a:pt x="245" y="7164"/>
                  </a:cubicBezTo>
                  <a:cubicBezTo>
                    <a:pt x="469" y="7897"/>
                    <a:pt x="876" y="8569"/>
                    <a:pt x="1446" y="9119"/>
                  </a:cubicBezTo>
                  <a:lnTo>
                    <a:pt x="13951" y="9119"/>
                  </a:lnTo>
                  <a:cubicBezTo>
                    <a:pt x="14277" y="8426"/>
                    <a:pt x="14480" y="7693"/>
                    <a:pt x="14562" y="6940"/>
                  </a:cubicBezTo>
                  <a:cubicBezTo>
                    <a:pt x="14643" y="6308"/>
                    <a:pt x="14623" y="5616"/>
                    <a:pt x="14338" y="5046"/>
                  </a:cubicBezTo>
                  <a:cubicBezTo>
                    <a:pt x="14073" y="4455"/>
                    <a:pt x="13503" y="3987"/>
                    <a:pt x="12851" y="3966"/>
                  </a:cubicBezTo>
                  <a:cubicBezTo>
                    <a:pt x="12362" y="3966"/>
                    <a:pt x="11894" y="4272"/>
                    <a:pt x="11731" y="4720"/>
                  </a:cubicBezTo>
                  <a:cubicBezTo>
                    <a:pt x="11690" y="4211"/>
                    <a:pt x="11283" y="3722"/>
                    <a:pt x="10774" y="3661"/>
                  </a:cubicBezTo>
                  <a:cubicBezTo>
                    <a:pt x="10746" y="3658"/>
                    <a:pt x="10718" y="3657"/>
                    <a:pt x="10691" y="3657"/>
                  </a:cubicBezTo>
                  <a:cubicBezTo>
                    <a:pt x="10317" y="3657"/>
                    <a:pt x="9987" y="3909"/>
                    <a:pt x="9817" y="4231"/>
                  </a:cubicBezTo>
                  <a:cubicBezTo>
                    <a:pt x="9939" y="3417"/>
                    <a:pt x="10020" y="2602"/>
                    <a:pt x="9776" y="1808"/>
                  </a:cubicBezTo>
                  <a:cubicBezTo>
                    <a:pt x="9511" y="860"/>
                    <a:pt x="8663" y="1"/>
                    <a:pt x="7694" y="1"/>
                  </a:cubicBezTo>
                  <a:close/>
                </a:path>
              </a:pathLst>
            </a:custGeom>
            <a:solidFill>
              <a:srgbClr val="000000">
                <a:alpha val="17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39"/>
            <p:cNvSpPr/>
            <p:nvPr/>
          </p:nvSpPr>
          <p:spPr>
            <a:xfrm>
              <a:off x="8468118" y="3948752"/>
              <a:ext cx="540065" cy="318099"/>
            </a:xfrm>
            <a:custGeom>
              <a:rect b="b" l="l" r="r" t="t"/>
              <a:pathLst>
                <a:path extrusionOk="0" h="6694" w="11365">
                  <a:moveTo>
                    <a:pt x="5988" y="0"/>
                  </a:moveTo>
                  <a:cubicBezTo>
                    <a:pt x="5928" y="0"/>
                    <a:pt x="5866" y="5"/>
                    <a:pt x="5805" y="14"/>
                  </a:cubicBezTo>
                  <a:cubicBezTo>
                    <a:pt x="4970" y="116"/>
                    <a:pt x="4440" y="1012"/>
                    <a:pt x="4440" y="1847"/>
                  </a:cubicBezTo>
                  <a:cubicBezTo>
                    <a:pt x="4440" y="2539"/>
                    <a:pt x="4644" y="3130"/>
                    <a:pt x="4929" y="3741"/>
                  </a:cubicBezTo>
                  <a:cubicBezTo>
                    <a:pt x="4766" y="3578"/>
                    <a:pt x="4549" y="3478"/>
                    <a:pt x="4331" y="3478"/>
                  </a:cubicBezTo>
                  <a:cubicBezTo>
                    <a:pt x="4223" y="3478"/>
                    <a:pt x="4114" y="3503"/>
                    <a:pt x="4012" y="3558"/>
                  </a:cubicBezTo>
                  <a:cubicBezTo>
                    <a:pt x="3700" y="3907"/>
                    <a:pt x="3553" y="4323"/>
                    <a:pt x="3663" y="4760"/>
                  </a:cubicBezTo>
                  <a:lnTo>
                    <a:pt x="3663" y="4760"/>
                  </a:lnTo>
                  <a:cubicBezTo>
                    <a:pt x="3440" y="4104"/>
                    <a:pt x="2990" y="3518"/>
                    <a:pt x="2363" y="3252"/>
                  </a:cubicBezTo>
                  <a:cubicBezTo>
                    <a:pt x="2147" y="3161"/>
                    <a:pt x="1913" y="3115"/>
                    <a:pt x="1680" y="3115"/>
                  </a:cubicBezTo>
                  <a:cubicBezTo>
                    <a:pt x="1184" y="3115"/>
                    <a:pt x="692" y="3319"/>
                    <a:pt x="387" y="3720"/>
                  </a:cubicBezTo>
                  <a:cubicBezTo>
                    <a:pt x="0" y="4230"/>
                    <a:pt x="21" y="4942"/>
                    <a:pt x="204" y="5553"/>
                  </a:cubicBezTo>
                  <a:cubicBezTo>
                    <a:pt x="326" y="5961"/>
                    <a:pt x="530" y="6348"/>
                    <a:pt x="795" y="6694"/>
                  </a:cubicBezTo>
                  <a:lnTo>
                    <a:pt x="10977" y="6694"/>
                  </a:lnTo>
                  <a:cubicBezTo>
                    <a:pt x="11140" y="6266"/>
                    <a:pt x="11242" y="5818"/>
                    <a:pt x="11303" y="5370"/>
                  </a:cubicBezTo>
                  <a:cubicBezTo>
                    <a:pt x="11364" y="4881"/>
                    <a:pt x="11344" y="4352"/>
                    <a:pt x="11140" y="3904"/>
                  </a:cubicBezTo>
                  <a:cubicBezTo>
                    <a:pt x="10916" y="3456"/>
                    <a:pt x="10468" y="3069"/>
                    <a:pt x="9980" y="3069"/>
                  </a:cubicBezTo>
                  <a:cubicBezTo>
                    <a:pt x="9593" y="3069"/>
                    <a:pt x="9226" y="3313"/>
                    <a:pt x="9104" y="3659"/>
                  </a:cubicBezTo>
                  <a:cubicBezTo>
                    <a:pt x="9063" y="3272"/>
                    <a:pt x="8758" y="2886"/>
                    <a:pt x="8371" y="2845"/>
                  </a:cubicBezTo>
                  <a:cubicBezTo>
                    <a:pt x="8343" y="2841"/>
                    <a:pt x="8315" y="2840"/>
                    <a:pt x="8287" y="2840"/>
                  </a:cubicBezTo>
                  <a:cubicBezTo>
                    <a:pt x="7997" y="2840"/>
                    <a:pt x="7747" y="3031"/>
                    <a:pt x="7617" y="3272"/>
                  </a:cubicBezTo>
                  <a:cubicBezTo>
                    <a:pt x="7719" y="2641"/>
                    <a:pt x="7780" y="2010"/>
                    <a:pt x="7597" y="1399"/>
                  </a:cubicBezTo>
                  <a:cubicBezTo>
                    <a:pt x="7390" y="665"/>
                    <a:pt x="6730" y="0"/>
                    <a:pt x="59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39"/>
            <p:cNvSpPr/>
            <p:nvPr/>
          </p:nvSpPr>
          <p:spPr>
            <a:xfrm>
              <a:off x="4330885" y="-65025"/>
              <a:ext cx="2284952" cy="559120"/>
            </a:xfrm>
            <a:custGeom>
              <a:rect b="b" l="l" r="r" t="t"/>
              <a:pathLst>
                <a:path extrusionOk="0" h="11766" w="48084">
                  <a:moveTo>
                    <a:pt x="17438" y="0"/>
                  </a:moveTo>
                  <a:cubicBezTo>
                    <a:pt x="16533" y="0"/>
                    <a:pt x="15622" y="382"/>
                    <a:pt x="14969" y="1021"/>
                  </a:cubicBezTo>
                  <a:cubicBezTo>
                    <a:pt x="14032" y="1937"/>
                    <a:pt x="13645" y="3322"/>
                    <a:pt x="13808" y="4626"/>
                  </a:cubicBezTo>
                  <a:cubicBezTo>
                    <a:pt x="13523" y="3424"/>
                    <a:pt x="12159" y="2854"/>
                    <a:pt x="10916" y="2833"/>
                  </a:cubicBezTo>
                  <a:cubicBezTo>
                    <a:pt x="10889" y="2833"/>
                    <a:pt x="10862" y="2833"/>
                    <a:pt x="10834" y="2833"/>
                  </a:cubicBezTo>
                  <a:cubicBezTo>
                    <a:pt x="9621" y="2833"/>
                    <a:pt x="8446" y="3267"/>
                    <a:pt x="7271" y="3546"/>
                  </a:cubicBezTo>
                  <a:cubicBezTo>
                    <a:pt x="6280" y="3786"/>
                    <a:pt x="5246" y="3903"/>
                    <a:pt x="4209" y="3903"/>
                  </a:cubicBezTo>
                  <a:cubicBezTo>
                    <a:pt x="2775" y="3903"/>
                    <a:pt x="1336" y="3678"/>
                    <a:pt x="0" y="3241"/>
                  </a:cubicBezTo>
                  <a:lnTo>
                    <a:pt x="0" y="3241"/>
                  </a:lnTo>
                  <a:cubicBezTo>
                    <a:pt x="9603" y="8855"/>
                    <a:pt x="20744" y="11766"/>
                    <a:pt x="31876" y="11766"/>
                  </a:cubicBezTo>
                  <a:cubicBezTo>
                    <a:pt x="37342" y="11766"/>
                    <a:pt x="42805" y="11064"/>
                    <a:pt x="48084" y="9636"/>
                  </a:cubicBezTo>
                  <a:lnTo>
                    <a:pt x="48084" y="9636"/>
                  </a:lnTo>
                  <a:cubicBezTo>
                    <a:pt x="45061" y="9997"/>
                    <a:pt x="42265" y="10210"/>
                    <a:pt x="39786" y="10210"/>
                  </a:cubicBezTo>
                  <a:cubicBezTo>
                    <a:pt x="36402" y="10210"/>
                    <a:pt x="33612" y="9814"/>
                    <a:pt x="31649" y="8862"/>
                  </a:cubicBezTo>
                  <a:cubicBezTo>
                    <a:pt x="31628" y="7416"/>
                    <a:pt x="30590" y="6031"/>
                    <a:pt x="29205" y="5624"/>
                  </a:cubicBezTo>
                  <a:cubicBezTo>
                    <a:pt x="28802" y="5507"/>
                    <a:pt x="28353" y="5445"/>
                    <a:pt x="27900" y="5445"/>
                  </a:cubicBezTo>
                  <a:cubicBezTo>
                    <a:pt x="26773" y="5445"/>
                    <a:pt x="25617" y="5826"/>
                    <a:pt x="25050" y="6683"/>
                  </a:cubicBezTo>
                  <a:cubicBezTo>
                    <a:pt x="25417" y="5522"/>
                    <a:pt x="24969" y="4137"/>
                    <a:pt x="23971" y="3404"/>
                  </a:cubicBezTo>
                  <a:cubicBezTo>
                    <a:pt x="23475" y="3050"/>
                    <a:pt x="22869" y="2872"/>
                    <a:pt x="22263" y="2872"/>
                  </a:cubicBezTo>
                  <a:cubicBezTo>
                    <a:pt x="21647" y="2872"/>
                    <a:pt x="21031" y="3055"/>
                    <a:pt x="20529" y="3424"/>
                  </a:cubicBezTo>
                  <a:cubicBezTo>
                    <a:pt x="20875" y="2161"/>
                    <a:pt x="19796" y="736"/>
                    <a:pt x="18594" y="227"/>
                  </a:cubicBezTo>
                  <a:cubicBezTo>
                    <a:pt x="18224" y="72"/>
                    <a:pt x="17832" y="0"/>
                    <a:pt x="1743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39"/>
            <p:cNvSpPr/>
            <p:nvPr/>
          </p:nvSpPr>
          <p:spPr>
            <a:xfrm>
              <a:off x="8063581" y="1264774"/>
              <a:ext cx="1492366" cy="358443"/>
            </a:xfrm>
            <a:custGeom>
              <a:rect b="b" l="l" r="r" t="t"/>
              <a:pathLst>
                <a:path extrusionOk="0" h="7543" w="31405">
                  <a:moveTo>
                    <a:pt x="31404" y="1"/>
                  </a:moveTo>
                  <a:cubicBezTo>
                    <a:pt x="27506" y="1960"/>
                    <a:pt x="24103" y="3252"/>
                    <a:pt x="21649" y="3252"/>
                  </a:cubicBezTo>
                  <a:cubicBezTo>
                    <a:pt x="21424" y="3252"/>
                    <a:pt x="21206" y="3241"/>
                    <a:pt x="20998" y="3219"/>
                  </a:cubicBezTo>
                  <a:cubicBezTo>
                    <a:pt x="20662" y="2351"/>
                    <a:pt x="19754" y="1750"/>
                    <a:pt x="18827" y="1750"/>
                  </a:cubicBezTo>
                  <a:cubicBezTo>
                    <a:pt x="18797" y="1750"/>
                    <a:pt x="18767" y="1751"/>
                    <a:pt x="18737" y="1752"/>
                  </a:cubicBezTo>
                  <a:cubicBezTo>
                    <a:pt x="17780" y="1813"/>
                    <a:pt x="16619" y="2424"/>
                    <a:pt x="16395" y="3361"/>
                  </a:cubicBezTo>
                  <a:cubicBezTo>
                    <a:pt x="16354" y="2547"/>
                    <a:pt x="15764" y="1793"/>
                    <a:pt x="14990" y="1569"/>
                  </a:cubicBezTo>
                  <a:cubicBezTo>
                    <a:pt x="14821" y="1522"/>
                    <a:pt x="14648" y="1499"/>
                    <a:pt x="14476" y="1499"/>
                  </a:cubicBezTo>
                  <a:cubicBezTo>
                    <a:pt x="13836" y="1499"/>
                    <a:pt x="13204" y="1813"/>
                    <a:pt x="12851" y="2343"/>
                  </a:cubicBezTo>
                  <a:cubicBezTo>
                    <a:pt x="12770" y="1488"/>
                    <a:pt x="11772" y="856"/>
                    <a:pt x="10917" y="795"/>
                  </a:cubicBezTo>
                  <a:cubicBezTo>
                    <a:pt x="10887" y="794"/>
                    <a:pt x="10858" y="793"/>
                    <a:pt x="10828" y="793"/>
                  </a:cubicBezTo>
                  <a:cubicBezTo>
                    <a:pt x="9985" y="793"/>
                    <a:pt x="9193" y="1351"/>
                    <a:pt x="8839" y="2099"/>
                  </a:cubicBezTo>
                  <a:cubicBezTo>
                    <a:pt x="8452" y="2893"/>
                    <a:pt x="8534" y="3850"/>
                    <a:pt x="8921" y="4624"/>
                  </a:cubicBezTo>
                  <a:cubicBezTo>
                    <a:pt x="8634" y="4181"/>
                    <a:pt x="8130" y="4004"/>
                    <a:pt x="7602" y="4004"/>
                  </a:cubicBezTo>
                  <a:cubicBezTo>
                    <a:pt x="7305" y="4004"/>
                    <a:pt x="7000" y="4060"/>
                    <a:pt x="6721" y="4156"/>
                  </a:cubicBezTo>
                  <a:cubicBezTo>
                    <a:pt x="5947" y="4420"/>
                    <a:pt x="5296" y="4970"/>
                    <a:pt x="4603" y="5418"/>
                  </a:cubicBezTo>
                  <a:cubicBezTo>
                    <a:pt x="3259" y="6314"/>
                    <a:pt x="1609" y="6823"/>
                    <a:pt x="1" y="6884"/>
                  </a:cubicBezTo>
                  <a:cubicBezTo>
                    <a:pt x="2420" y="7326"/>
                    <a:pt x="4876" y="7542"/>
                    <a:pt x="7331" y="7542"/>
                  </a:cubicBezTo>
                  <a:cubicBezTo>
                    <a:pt x="15873" y="7542"/>
                    <a:pt x="24413" y="4920"/>
                    <a:pt x="314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39"/>
            <p:cNvSpPr/>
            <p:nvPr/>
          </p:nvSpPr>
          <p:spPr>
            <a:xfrm>
              <a:off x="7084193" y="174903"/>
              <a:ext cx="2252068" cy="646462"/>
            </a:xfrm>
            <a:custGeom>
              <a:rect b="b" l="l" r="r" t="t"/>
              <a:pathLst>
                <a:path extrusionOk="0" h="13604" w="47392">
                  <a:moveTo>
                    <a:pt x="26223" y="0"/>
                  </a:moveTo>
                  <a:cubicBezTo>
                    <a:pt x="26029" y="0"/>
                    <a:pt x="25835" y="21"/>
                    <a:pt x="25641" y="65"/>
                  </a:cubicBezTo>
                  <a:cubicBezTo>
                    <a:pt x="24134" y="412"/>
                    <a:pt x="23197" y="2000"/>
                    <a:pt x="23136" y="3548"/>
                  </a:cubicBezTo>
                  <a:cubicBezTo>
                    <a:pt x="23075" y="5075"/>
                    <a:pt x="23523" y="6623"/>
                    <a:pt x="24154" y="8028"/>
                  </a:cubicBezTo>
                  <a:cubicBezTo>
                    <a:pt x="23544" y="6883"/>
                    <a:pt x="22249" y="6183"/>
                    <a:pt x="20968" y="6183"/>
                  </a:cubicBezTo>
                  <a:cubicBezTo>
                    <a:pt x="20496" y="6183"/>
                    <a:pt x="20026" y="6278"/>
                    <a:pt x="19592" y="6481"/>
                  </a:cubicBezTo>
                  <a:cubicBezTo>
                    <a:pt x="18900" y="6786"/>
                    <a:pt x="18350" y="7397"/>
                    <a:pt x="18004" y="8089"/>
                  </a:cubicBezTo>
                  <a:cubicBezTo>
                    <a:pt x="16904" y="10269"/>
                    <a:pt x="14847" y="11816"/>
                    <a:pt x="12424" y="12122"/>
                  </a:cubicBezTo>
                  <a:cubicBezTo>
                    <a:pt x="10716" y="12332"/>
                    <a:pt x="8995" y="12445"/>
                    <a:pt x="7276" y="12445"/>
                  </a:cubicBezTo>
                  <a:cubicBezTo>
                    <a:pt x="4832" y="12445"/>
                    <a:pt x="2392" y="12217"/>
                    <a:pt x="1" y="11715"/>
                  </a:cubicBezTo>
                  <a:lnTo>
                    <a:pt x="1" y="11715"/>
                  </a:lnTo>
                  <a:cubicBezTo>
                    <a:pt x="4666" y="12983"/>
                    <a:pt x="9494" y="13603"/>
                    <a:pt x="14326" y="13603"/>
                  </a:cubicBezTo>
                  <a:cubicBezTo>
                    <a:pt x="26091" y="13603"/>
                    <a:pt x="37877" y="9928"/>
                    <a:pt x="47391" y="2998"/>
                  </a:cubicBezTo>
                  <a:lnTo>
                    <a:pt x="47391" y="2998"/>
                  </a:lnTo>
                  <a:cubicBezTo>
                    <a:pt x="44601" y="3080"/>
                    <a:pt x="42341" y="3466"/>
                    <a:pt x="39551" y="3548"/>
                  </a:cubicBezTo>
                  <a:cubicBezTo>
                    <a:pt x="38573" y="3589"/>
                    <a:pt x="37555" y="3609"/>
                    <a:pt x="36679" y="4057"/>
                  </a:cubicBezTo>
                  <a:cubicBezTo>
                    <a:pt x="36007" y="4383"/>
                    <a:pt x="35315" y="5014"/>
                    <a:pt x="35111" y="5727"/>
                  </a:cubicBezTo>
                  <a:cubicBezTo>
                    <a:pt x="35009" y="4648"/>
                    <a:pt x="34072" y="3650"/>
                    <a:pt x="32973" y="3568"/>
                  </a:cubicBezTo>
                  <a:cubicBezTo>
                    <a:pt x="32926" y="3565"/>
                    <a:pt x="32879" y="3563"/>
                    <a:pt x="32832" y="3563"/>
                  </a:cubicBezTo>
                  <a:cubicBezTo>
                    <a:pt x="31564" y="3563"/>
                    <a:pt x="30430" y="4878"/>
                    <a:pt x="30508" y="6155"/>
                  </a:cubicBezTo>
                  <a:cubicBezTo>
                    <a:pt x="30305" y="4688"/>
                    <a:pt x="30101" y="3181"/>
                    <a:pt x="29327" y="1939"/>
                  </a:cubicBezTo>
                  <a:cubicBezTo>
                    <a:pt x="28658" y="848"/>
                    <a:pt x="27457" y="0"/>
                    <a:pt x="262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39"/>
            <p:cNvSpPr/>
            <p:nvPr/>
          </p:nvSpPr>
          <p:spPr>
            <a:xfrm>
              <a:off x="4177015" y="1203569"/>
              <a:ext cx="870044" cy="225672"/>
            </a:xfrm>
            <a:custGeom>
              <a:rect b="b" l="l" r="r" t="t"/>
              <a:pathLst>
                <a:path extrusionOk="0" h="4749" w="18309">
                  <a:moveTo>
                    <a:pt x="10690" y="1"/>
                  </a:moveTo>
                  <a:cubicBezTo>
                    <a:pt x="10142" y="1"/>
                    <a:pt x="9661" y="446"/>
                    <a:pt x="9450" y="963"/>
                  </a:cubicBezTo>
                  <a:cubicBezTo>
                    <a:pt x="9226" y="1493"/>
                    <a:pt x="9185" y="2124"/>
                    <a:pt x="9226" y="2715"/>
                  </a:cubicBezTo>
                  <a:cubicBezTo>
                    <a:pt x="9149" y="2077"/>
                    <a:pt x="8521" y="1549"/>
                    <a:pt x="7883" y="1549"/>
                  </a:cubicBezTo>
                  <a:cubicBezTo>
                    <a:pt x="7849" y="1549"/>
                    <a:pt x="7814" y="1551"/>
                    <a:pt x="7780" y="1554"/>
                  </a:cubicBezTo>
                  <a:cubicBezTo>
                    <a:pt x="7495" y="1594"/>
                    <a:pt x="7210" y="1737"/>
                    <a:pt x="6986" y="1941"/>
                  </a:cubicBezTo>
                  <a:cubicBezTo>
                    <a:pt x="6457" y="2453"/>
                    <a:pt x="5753" y="2739"/>
                    <a:pt x="5031" y="2739"/>
                  </a:cubicBezTo>
                  <a:cubicBezTo>
                    <a:pt x="4834" y="2739"/>
                    <a:pt x="4636" y="2717"/>
                    <a:pt x="4440" y="2674"/>
                  </a:cubicBezTo>
                  <a:cubicBezTo>
                    <a:pt x="2872" y="2328"/>
                    <a:pt x="1365" y="1778"/>
                    <a:pt x="0" y="943"/>
                  </a:cubicBezTo>
                  <a:lnTo>
                    <a:pt x="0" y="943"/>
                  </a:lnTo>
                  <a:cubicBezTo>
                    <a:pt x="3594" y="3436"/>
                    <a:pt x="7970" y="4748"/>
                    <a:pt x="12338" y="4748"/>
                  </a:cubicBezTo>
                  <a:cubicBezTo>
                    <a:pt x="14356" y="4748"/>
                    <a:pt x="16372" y="4468"/>
                    <a:pt x="18309" y="3896"/>
                  </a:cubicBezTo>
                  <a:cubicBezTo>
                    <a:pt x="17291" y="3550"/>
                    <a:pt x="16415" y="3407"/>
                    <a:pt x="15397" y="3081"/>
                  </a:cubicBezTo>
                  <a:cubicBezTo>
                    <a:pt x="15079" y="2975"/>
                    <a:pt x="14762" y="2869"/>
                    <a:pt x="14444" y="2869"/>
                  </a:cubicBezTo>
                  <a:cubicBezTo>
                    <a:pt x="14395" y="2869"/>
                    <a:pt x="14346" y="2872"/>
                    <a:pt x="14297" y="2877"/>
                  </a:cubicBezTo>
                  <a:cubicBezTo>
                    <a:pt x="14012" y="2918"/>
                    <a:pt x="13666" y="3061"/>
                    <a:pt x="13503" y="3285"/>
                  </a:cubicBezTo>
                  <a:cubicBezTo>
                    <a:pt x="13604" y="2877"/>
                    <a:pt x="13401" y="2409"/>
                    <a:pt x="13014" y="2226"/>
                  </a:cubicBezTo>
                  <a:cubicBezTo>
                    <a:pt x="12920" y="2185"/>
                    <a:pt x="12820" y="2166"/>
                    <a:pt x="12719" y="2166"/>
                  </a:cubicBezTo>
                  <a:cubicBezTo>
                    <a:pt x="12313" y="2166"/>
                    <a:pt x="11890" y="2466"/>
                    <a:pt x="11792" y="2857"/>
                  </a:cubicBezTo>
                  <a:cubicBezTo>
                    <a:pt x="11894" y="2307"/>
                    <a:pt x="12016" y="1717"/>
                    <a:pt x="11894" y="1167"/>
                  </a:cubicBezTo>
                  <a:cubicBezTo>
                    <a:pt x="11772" y="617"/>
                    <a:pt x="11364" y="87"/>
                    <a:pt x="10794" y="6"/>
                  </a:cubicBezTo>
                  <a:cubicBezTo>
                    <a:pt x="10759" y="2"/>
                    <a:pt x="10724" y="1"/>
                    <a:pt x="1069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39"/>
            <p:cNvSpPr/>
            <p:nvPr/>
          </p:nvSpPr>
          <p:spPr>
            <a:xfrm>
              <a:off x="7067751" y="4435214"/>
              <a:ext cx="1549437" cy="187799"/>
            </a:xfrm>
            <a:custGeom>
              <a:rect b="b" l="l" r="r" t="t"/>
              <a:pathLst>
                <a:path extrusionOk="0" h="3952" w="32606">
                  <a:moveTo>
                    <a:pt x="16293" y="0"/>
                  </a:moveTo>
                  <a:cubicBezTo>
                    <a:pt x="7291" y="0"/>
                    <a:pt x="0" y="897"/>
                    <a:pt x="0" y="1976"/>
                  </a:cubicBezTo>
                  <a:cubicBezTo>
                    <a:pt x="0" y="3055"/>
                    <a:pt x="7291" y="3951"/>
                    <a:pt x="16293" y="3951"/>
                  </a:cubicBezTo>
                  <a:cubicBezTo>
                    <a:pt x="25294" y="3951"/>
                    <a:pt x="32606" y="3055"/>
                    <a:pt x="32606" y="1976"/>
                  </a:cubicBezTo>
                  <a:cubicBezTo>
                    <a:pt x="32606" y="897"/>
                    <a:pt x="25294" y="0"/>
                    <a:pt x="16293"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39"/>
            <p:cNvSpPr/>
            <p:nvPr/>
          </p:nvSpPr>
          <p:spPr>
            <a:xfrm>
              <a:off x="7427763" y="1353399"/>
              <a:ext cx="286498" cy="238550"/>
            </a:xfrm>
            <a:custGeom>
              <a:rect b="b" l="l" r="r" t="t"/>
              <a:pathLst>
                <a:path extrusionOk="0" h="5020" w="6029">
                  <a:moveTo>
                    <a:pt x="3238" y="0"/>
                  </a:moveTo>
                  <a:cubicBezTo>
                    <a:pt x="2321" y="0"/>
                    <a:pt x="1219" y="227"/>
                    <a:pt x="0" y="926"/>
                  </a:cubicBezTo>
                  <a:lnTo>
                    <a:pt x="611" y="4286"/>
                  </a:lnTo>
                  <a:lnTo>
                    <a:pt x="1141" y="5019"/>
                  </a:lnTo>
                  <a:lnTo>
                    <a:pt x="5010" y="5019"/>
                  </a:lnTo>
                  <a:cubicBezTo>
                    <a:pt x="5010" y="5019"/>
                    <a:pt x="5013" y="5020"/>
                    <a:pt x="5017" y="5020"/>
                  </a:cubicBezTo>
                  <a:cubicBezTo>
                    <a:pt x="5105" y="5020"/>
                    <a:pt x="5989" y="4983"/>
                    <a:pt x="6008" y="3492"/>
                  </a:cubicBezTo>
                  <a:cubicBezTo>
                    <a:pt x="6029" y="1904"/>
                    <a:pt x="6008" y="783"/>
                    <a:pt x="6008" y="783"/>
                  </a:cubicBezTo>
                  <a:cubicBezTo>
                    <a:pt x="6008" y="783"/>
                    <a:pt x="4941" y="0"/>
                    <a:pt x="32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39"/>
            <p:cNvSpPr/>
            <p:nvPr/>
          </p:nvSpPr>
          <p:spPr>
            <a:xfrm>
              <a:off x="7032919" y="2426116"/>
              <a:ext cx="270056" cy="668796"/>
            </a:xfrm>
            <a:custGeom>
              <a:rect b="b" l="l" r="r" t="t"/>
              <a:pathLst>
                <a:path extrusionOk="0" h="14074" w="5683">
                  <a:moveTo>
                    <a:pt x="102" y="1"/>
                  </a:moveTo>
                  <a:cubicBezTo>
                    <a:pt x="41" y="754"/>
                    <a:pt x="0" y="1508"/>
                    <a:pt x="21" y="2282"/>
                  </a:cubicBezTo>
                  <a:cubicBezTo>
                    <a:pt x="61" y="5601"/>
                    <a:pt x="469" y="11385"/>
                    <a:pt x="2424" y="14073"/>
                  </a:cubicBezTo>
                  <a:lnTo>
                    <a:pt x="5682" y="2200"/>
                  </a:lnTo>
                  <a:cubicBezTo>
                    <a:pt x="3035" y="1589"/>
                    <a:pt x="1242" y="713"/>
                    <a:pt x="102" y="1"/>
                  </a:cubicBezTo>
                  <a:close/>
                </a:path>
              </a:pathLst>
            </a:custGeom>
            <a:solidFill>
              <a:srgbClr val="E893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39"/>
            <p:cNvSpPr/>
            <p:nvPr/>
          </p:nvSpPr>
          <p:spPr>
            <a:xfrm>
              <a:off x="5719657" y="1993541"/>
              <a:ext cx="3218862" cy="334873"/>
            </a:xfrm>
            <a:custGeom>
              <a:rect b="b" l="l" r="r" t="t"/>
              <a:pathLst>
                <a:path extrusionOk="0" h="7047" w="67737">
                  <a:moveTo>
                    <a:pt x="33868" y="0"/>
                  </a:moveTo>
                  <a:cubicBezTo>
                    <a:pt x="23074" y="0"/>
                    <a:pt x="12199" y="1304"/>
                    <a:pt x="1446" y="3870"/>
                  </a:cubicBezTo>
                  <a:cubicBezTo>
                    <a:pt x="591" y="4094"/>
                    <a:pt x="0" y="4949"/>
                    <a:pt x="122" y="5804"/>
                  </a:cubicBezTo>
                  <a:cubicBezTo>
                    <a:pt x="243" y="6544"/>
                    <a:pt x="843" y="7037"/>
                    <a:pt x="1542" y="7037"/>
                  </a:cubicBezTo>
                  <a:cubicBezTo>
                    <a:pt x="1670" y="7037"/>
                    <a:pt x="1802" y="7020"/>
                    <a:pt x="1935" y="6986"/>
                  </a:cubicBezTo>
                  <a:cubicBezTo>
                    <a:pt x="12454" y="4440"/>
                    <a:pt x="23161" y="3167"/>
                    <a:pt x="33868" y="3167"/>
                  </a:cubicBezTo>
                  <a:cubicBezTo>
                    <a:pt x="44575" y="3167"/>
                    <a:pt x="55283" y="4440"/>
                    <a:pt x="65801" y="6986"/>
                  </a:cubicBezTo>
                  <a:cubicBezTo>
                    <a:pt x="65924" y="7026"/>
                    <a:pt x="66046" y="7047"/>
                    <a:pt x="66168" y="7047"/>
                  </a:cubicBezTo>
                  <a:cubicBezTo>
                    <a:pt x="66881" y="7047"/>
                    <a:pt x="67492" y="6538"/>
                    <a:pt x="67614" y="5804"/>
                  </a:cubicBezTo>
                  <a:cubicBezTo>
                    <a:pt x="67736" y="4949"/>
                    <a:pt x="67145" y="4094"/>
                    <a:pt x="66290" y="3870"/>
                  </a:cubicBezTo>
                  <a:cubicBezTo>
                    <a:pt x="55537" y="1304"/>
                    <a:pt x="44662" y="0"/>
                    <a:pt x="33868"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39"/>
            <p:cNvSpPr/>
            <p:nvPr/>
          </p:nvSpPr>
          <p:spPr>
            <a:xfrm>
              <a:off x="7037766" y="1752567"/>
              <a:ext cx="478099" cy="778140"/>
            </a:xfrm>
            <a:custGeom>
              <a:rect b="b" l="l" r="r" t="t"/>
              <a:pathLst>
                <a:path extrusionOk="0" h="16375" w="10061">
                  <a:moveTo>
                    <a:pt x="10061" y="0"/>
                  </a:moveTo>
                  <a:lnTo>
                    <a:pt x="10061" y="0"/>
                  </a:lnTo>
                  <a:lnTo>
                    <a:pt x="10061" y="0"/>
                  </a:lnTo>
                  <a:cubicBezTo>
                    <a:pt x="10061" y="0"/>
                    <a:pt x="10061" y="0"/>
                    <a:pt x="10061" y="0"/>
                  </a:cubicBezTo>
                  <a:close/>
                  <a:moveTo>
                    <a:pt x="10061" y="0"/>
                  </a:moveTo>
                  <a:cubicBezTo>
                    <a:pt x="10036" y="15"/>
                    <a:pt x="4265" y="1901"/>
                    <a:pt x="1324" y="8900"/>
                  </a:cubicBezTo>
                  <a:cubicBezTo>
                    <a:pt x="631" y="10570"/>
                    <a:pt x="183" y="12362"/>
                    <a:pt x="0" y="14175"/>
                  </a:cubicBezTo>
                  <a:cubicBezTo>
                    <a:pt x="1140" y="14887"/>
                    <a:pt x="2933" y="15763"/>
                    <a:pt x="5580" y="16374"/>
                  </a:cubicBezTo>
                  <a:lnTo>
                    <a:pt x="1006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39"/>
            <p:cNvSpPr/>
            <p:nvPr/>
          </p:nvSpPr>
          <p:spPr>
            <a:xfrm>
              <a:off x="7037766" y="1752567"/>
              <a:ext cx="478099" cy="778140"/>
            </a:xfrm>
            <a:custGeom>
              <a:rect b="b" l="l" r="r" t="t"/>
              <a:pathLst>
                <a:path extrusionOk="0" h="16375" w="10061">
                  <a:moveTo>
                    <a:pt x="10061" y="0"/>
                  </a:moveTo>
                  <a:lnTo>
                    <a:pt x="10061" y="0"/>
                  </a:lnTo>
                  <a:lnTo>
                    <a:pt x="10061" y="0"/>
                  </a:lnTo>
                  <a:cubicBezTo>
                    <a:pt x="10061" y="0"/>
                    <a:pt x="10061" y="0"/>
                    <a:pt x="10061" y="0"/>
                  </a:cubicBezTo>
                  <a:close/>
                  <a:moveTo>
                    <a:pt x="10061" y="0"/>
                  </a:moveTo>
                  <a:cubicBezTo>
                    <a:pt x="10036" y="15"/>
                    <a:pt x="4265" y="1901"/>
                    <a:pt x="1324" y="8900"/>
                  </a:cubicBezTo>
                  <a:cubicBezTo>
                    <a:pt x="631" y="10570"/>
                    <a:pt x="183" y="12362"/>
                    <a:pt x="0" y="14175"/>
                  </a:cubicBezTo>
                  <a:cubicBezTo>
                    <a:pt x="1140" y="14887"/>
                    <a:pt x="2933" y="15763"/>
                    <a:pt x="5580" y="16374"/>
                  </a:cubicBezTo>
                  <a:lnTo>
                    <a:pt x="10061"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39"/>
            <p:cNvSpPr/>
            <p:nvPr/>
          </p:nvSpPr>
          <p:spPr>
            <a:xfrm>
              <a:off x="7246759" y="3541980"/>
              <a:ext cx="464603" cy="947454"/>
            </a:xfrm>
            <a:custGeom>
              <a:rect b="b" l="l" r="r" t="t"/>
              <a:pathLst>
                <a:path extrusionOk="0" h="19938" w="9777">
                  <a:moveTo>
                    <a:pt x="551" y="0"/>
                  </a:moveTo>
                  <a:lnTo>
                    <a:pt x="1" y="1874"/>
                  </a:lnTo>
                  <a:cubicBezTo>
                    <a:pt x="1447" y="12362"/>
                    <a:pt x="5052" y="19368"/>
                    <a:pt x="5052" y="19368"/>
                  </a:cubicBezTo>
                  <a:lnTo>
                    <a:pt x="4237" y="19938"/>
                  </a:lnTo>
                  <a:lnTo>
                    <a:pt x="9206" y="19938"/>
                  </a:lnTo>
                  <a:lnTo>
                    <a:pt x="9206" y="19755"/>
                  </a:lnTo>
                  <a:lnTo>
                    <a:pt x="9776" y="428"/>
                  </a:lnTo>
                  <a:lnTo>
                    <a:pt x="551" y="0"/>
                  </a:lnTo>
                  <a:close/>
                </a:path>
              </a:pathLst>
            </a:custGeom>
            <a:solidFill>
              <a:srgbClr val="E893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39"/>
            <p:cNvSpPr/>
            <p:nvPr/>
          </p:nvSpPr>
          <p:spPr>
            <a:xfrm>
              <a:off x="7389034" y="4462300"/>
              <a:ext cx="295242" cy="66813"/>
            </a:xfrm>
            <a:custGeom>
              <a:rect b="b" l="l" r="r" t="t"/>
              <a:pathLst>
                <a:path extrusionOk="0" h="1406" w="6213">
                  <a:moveTo>
                    <a:pt x="2078" y="1"/>
                  </a:moveTo>
                  <a:lnTo>
                    <a:pt x="1" y="1406"/>
                  </a:lnTo>
                  <a:lnTo>
                    <a:pt x="6172" y="1406"/>
                  </a:lnTo>
                  <a:lnTo>
                    <a:pt x="6212" y="388"/>
                  </a:lnTo>
                  <a:lnTo>
                    <a:pt x="207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39"/>
            <p:cNvSpPr/>
            <p:nvPr/>
          </p:nvSpPr>
          <p:spPr>
            <a:xfrm>
              <a:off x="7117077" y="2922605"/>
              <a:ext cx="561401" cy="721306"/>
            </a:xfrm>
            <a:custGeom>
              <a:rect b="b" l="l" r="r" t="t"/>
              <a:pathLst>
                <a:path extrusionOk="0" h="15179" w="11814">
                  <a:moveTo>
                    <a:pt x="1976" y="0"/>
                  </a:moveTo>
                  <a:lnTo>
                    <a:pt x="1" y="1120"/>
                  </a:lnTo>
                  <a:cubicBezTo>
                    <a:pt x="327" y="5377"/>
                    <a:pt x="1019" y="9877"/>
                    <a:pt x="2404" y="14826"/>
                  </a:cubicBezTo>
                  <a:cubicBezTo>
                    <a:pt x="2404" y="14826"/>
                    <a:pt x="4652" y="15179"/>
                    <a:pt x="7422" y="15179"/>
                  </a:cubicBezTo>
                  <a:cubicBezTo>
                    <a:pt x="8417" y="15179"/>
                    <a:pt x="9480" y="15133"/>
                    <a:pt x="10530" y="15010"/>
                  </a:cubicBezTo>
                  <a:cubicBezTo>
                    <a:pt x="10958" y="14969"/>
                    <a:pt x="11406" y="14908"/>
                    <a:pt x="11813" y="14826"/>
                  </a:cubicBezTo>
                  <a:lnTo>
                    <a:pt x="8677" y="1120"/>
                  </a:lnTo>
                  <a:lnTo>
                    <a:pt x="7781" y="957"/>
                  </a:lnTo>
                  <a:lnTo>
                    <a:pt x="197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39"/>
            <p:cNvSpPr/>
            <p:nvPr/>
          </p:nvSpPr>
          <p:spPr>
            <a:xfrm>
              <a:off x="7651297" y="3541980"/>
              <a:ext cx="465553" cy="956197"/>
            </a:xfrm>
            <a:custGeom>
              <a:rect b="b" l="l" r="r" t="t"/>
              <a:pathLst>
                <a:path extrusionOk="0" h="20122" w="9797">
                  <a:moveTo>
                    <a:pt x="571" y="0"/>
                  </a:moveTo>
                  <a:lnTo>
                    <a:pt x="1" y="1874"/>
                  </a:lnTo>
                  <a:cubicBezTo>
                    <a:pt x="1467" y="12362"/>
                    <a:pt x="5072" y="19368"/>
                    <a:pt x="5072" y="19368"/>
                  </a:cubicBezTo>
                  <a:lnTo>
                    <a:pt x="3972" y="20121"/>
                  </a:lnTo>
                  <a:lnTo>
                    <a:pt x="9206" y="20121"/>
                  </a:lnTo>
                  <a:lnTo>
                    <a:pt x="9206" y="19755"/>
                  </a:lnTo>
                  <a:lnTo>
                    <a:pt x="9797" y="428"/>
                  </a:lnTo>
                  <a:lnTo>
                    <a:pt x="571" y="0"/>
                  </a:lnTo>
                  <a:close/>
                </a:path>
              </a:pathLst>
            </a:custGeom>
            <a:solidFill>
              <a:srgbClr val="F0A3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39"/>
            <p:cNvSpPr/>
            <p:nvPr/>
          </p:nvSpPr>
          <p:spPr>
            <a:xfrm>
              <a:off x="7793572" y="4462300"/>
              <a:ext cx="296192" cy="66813"/>
            </a:xfrm>
            <a:custGeom>
              <a:rect b="b" l="l" r="r" t="t"/>
              <a:pathLst>
                <a:path extrusionOk="0" h="1406" w="6233">
                  <a:moveTo>
                    <a:pt x="2078" y="1"/>
                  </a:moveTo>
                  <a:lnTo>
                    <a:pt x="1" y="1406"/>
                  </a:lnTo>
                  <a:lnTo>
                    <a:pt x="6192" y="1406"/>
                  </a:lnTo>
                  <a:lnTo>
                    <a:pt x="6232" y="388"/>
                  </a:lnTo>
                  <a:lnTo>
                    <a:pt x="207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39"/>
            <p:cNvSpPr/>
            <p:nvPr/>
          </p:nvSpPr>
          <p:spPr>
            <a:xfrm>
              <a:off x="7335812" y="2968081"/>
              <a:ext cx="342667" cy="667799"/>
            </a:xfrm>
            <a:custGeom>
              <a:rect b="b" l="l" r="r" t="t"/>
              <a:pathLst>
                <a:path extrusionOk="0" h="14053" w="7211">
                  <a:moveTo>
                    <a:pt x="3178" y="0"/>
                  </a:moveTo>
                  <a:lnTo>
                    <a:pt x="225" y="387"/>
                  </a:lnTo>
                  <a:lnTo>
                    <a:pt x="164" y="957"/>
                  </a:lnTo>
                  <a:cubicBezTo>
                    <a:pt x="1" y="2505"/>
                    <a:pt x="632" y="5601"/>
                    <a:pt x="4155" y="6538"/>
                  </a:cubicBezTo>
                  <a:lnTo>
                    <a:pt x="5927" y="14053"/>
                  </a:lnTo>
                  <a:cubicBezTo>
                    <a:pt x="6355" y="14012"/>
                    <a:pt x="6803" y="13951"/>
                    <a:pt x="7210" y="13869"/>
                  </a:cubicBezTo>
                  <a:lnTo>
                    <a:pt x="4074" y="143"/>
                  </a:lnTo>
                  <a:lnTo>
                    <a:pt x="3178"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39"/>
            <p:cNvSpPr/>
            <p:nvPr/>
          </p:nvSpPr>
          <p:spPr>
            <a:xfrm>
              <a:off x="7357101" y="2910012"/>
              <a:ext cx="853649" cy="746872"/>
            </a:xfrm>
            <a:custGeom>
              <a:rect b="b" l="l" r="r" t="t"/>
              <a:pathLst>
                <a:path extrusionOk="0" h="15717" w="17964">
                  <a:moveTo>
                    <a:pt x="17963" y="0"/>
                  </a:moveTo>
                  <a:lnTo>
                    <a:pt x="428" y="2241"/>
                  </a:lnTo>
                  <a:cubicBezTo>
                    <a:pt x="428" y="2241"/>
                    <a:pt x="1" y="6293"/>
                    <a:pt x="4318" y="7149"/>
                  </a:cubicBezTo>
                  <a:lnTo>
                    <a:pt x="6212" y="15173"/>
                  </a:lnTo>
                  <a:cubicBezTo>
                    <a:pt x="6212" y="15173"/>
                    <a:pt x="8628" y="15717"/>
                    <a:pt x="11479" y="15717"/>
                  </a:cubicBezTo>
                  <a:cubicBezTo>
                    <a:pt x="13178" y="15717"/>
                    <a:pt x="15030" y="15524"/>
                    <a:pt x="16619" y="14908"/>
                  </a:cubicBezTo>
                  <a:lnTo>
                    <a:pt x="1796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39"/>
            <p:cNvSpPr/>
            <p:nvPr/>
          </p:nvSpPr>
          <p:spPr>
            <a:xfrm>
              <a:off x="7117077" y="1723532"/>
              <a:ext cx="1310459" cy="1359357"/>
            </a:xfrm>
            <a:custGeom>
              <a:rect b="b" l="l" r="r" t="t"/>
              <a:pathLst>
                <a:path extrusionOk="0" h="28606" w="27577">
                  <a:moveTo>
                    <a:pt x="13402" y="0"/>
                  </a:moveTo>
                  <a:lnTo>
                    <a:pt x="10632" y="1731"/>
                  </a:lnTo>
                  <a:lnTo>
                    <a:pt x="9186" y="1568"/>
                  </a:lnTo>
                  <a:lnTo>
                    <a:pt x="8412" y="611"/>
                  </a:lnTo>
                  <a:cubicBezTo>
                    <a:pt x="8412" y="611"/>
                    <a:pt x="4156" y="876"/>
                    <a:pt x="1427" y="14765"/>
                  </a:cubicBezTo>
                  <a:cubicBezTo>
                    <a:pt x="42" y="20529"/>
                    <a:pt x="1" y="26353"/>
                    <a:pt x="1" y="26353"/>
                  </a:cubicBezTo>
                  <a:cubicBezTo>
                    <a:pt x="1" y="26353"/>
                    <a:pt x="5150" y="28605"/>
                    <a:pt x="11710" y="28605"/>
                  </a:cubicBezTo>
                  <a:cubicBezTo>
                    <a:pt x="13794" y="28605"/>
                    <a:pt x="16020" y="28378"/>
                    <a:pt x="18269" y="27779"/>
                  </a:cubicBezTo>
                  <a:cubicBezTo>
                    <a:pt x="19165" y="27555"/>
                    <a:pt x="20061" y="27249"/>
                    <a:pt x="20957" y="26883"/>
                  </a:cubicBezTo>
                  <a:cubicBezTo>
                    <a:pt x="22077" y="26435"/>
                    <a:pt x="23177" y="25885"/>
                    <a:pt x="24256" y="25213"/>
                  </a:cubicBezTo>
                  <a:cubicBezTo>
                    <a:pt x="24256" y="25213"/>
                    <a:pt x="27576" y="8208"/>
                    <a:pt x="1340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39"/>
            <p:cNvSpPr/>
            <p:nvPr/>
          </p:nvSpPr>
          <p:spPr>
            <a:xfrm>
              <a:off x="7783878" y="1980948"/>
              <a:ext cx="397837" cy="1062642"/>
            </a:xfrm>
            <a:custGeom>
              <a:rect b="b" l="l" r="r" t="t"/>
              <a:pathLst>
                <a:path extrusionOk="0" h="22362" w="8372">
                  <a:moveTo>
                    <a:pt x="1" y="0"/>
                  </a:moveTo>
                  <a:cubicBezTo>
                    <a:pt x="1" y="1"/>
                    <a:pt x="5948" y="10346"/>
                    <a:pt x="4176" y="22280"/>
                  </a:cubicBezTo>
                  <a:lnTo>
                    <a:pt x="4237" y="22362"/>
                  </a:lnTo>
                  <a:cubicBezTo>
                    <a:pt x="5133" y="22138"/>
                    <a:pt x="6029" y="21832"/>
                    <a:pt x="6925" y="21466"/>
                  </a:cubicBezTo>
                  <a:lnTo>
                    <a:pt x="8371" y="12729"/>
                  </a:lnTo>
                  <a:lnTo>
                    <a:pt x="5011" y="3381"/>
                  </a:lnTo>
                  <a:lnTo>
                    <a:pt x="1"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39"/>
            <p:cNvSpPr/>
            <p:nvPr/>
          </p:nvSpPr>
          <p:spPr>
            <a:xfrm>
              <a:off x="8238739" y="4455552"/>
              <a:ext cx="109439" cy="109391"/>
            </a:xfrm>
            <a:custGeom>
              <a:rect b="b" l="l" r="r" t="t"/>
              <a:pathLst>
                <a:path extrusionOk="0" h="2302" w="2303">
                  <a:moveTo>
                    <a:pt x="1162" y="0"/>
                  </a:moveTo>
                  <a:cubicBezTo>
                    <a:pt x="530" y="0"/>
                    <a:pt x="1" y="509"/>
                    <a:pt x="1" y="1161"/>
                  </a:cubicBezTo>
                  <a:cubicBezTo>
                    <a:pt x="1" y="1792"/>
                    <a:pt x="530" y="2301"/>
                    <a:pt x="1162" y="2301"/>
                  </a:cubicBezTo>
                  <a:cubicBezTo>
                    <a:pt x="1793" y="2301"/>
                    <a:pt x="2302" y="1792"/>
                    <a:pt x="2302" y="1161"/>
                  </a:cubicBezTo>
                  <a:cubicBezTo>
                    <a:pt x="2302" y="509"/>
                    <a:pt x="1793" y="0"/>
                    <a:pt x="11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39"/>
            <p:cNvSpPr/>
            <p:nvPr/>
          </p:nvSpPr>
          <p:spPr>
            <a:xfrm>
              <a:off x="7787775" y="4455552"/>
              <a:ext cx="109391" cy="109391"/>
            </a:xfrm>
            <a:custGeom>
              <a:rect b="b" l="l" r="r" t="t"/>
              <a:pathLst>
                <a:path extrusionOk="0" h="2302" w="2302">
                  <a:moveTo>
                    <a:pt x="1141" y="0"/>
                  </a:moveTo>
                  <a:cubicBezTo>
                    <a:pt x="510" y="0"/>
                    <a:pt x="0" y="509"/>
                    <a:pt x="0" y="1161"/>
                  </a:cubicBezTo>
                  <a:cubicBezTo>
                    <a:pt x="0" y="1792"/>
                    <a:pt x="510" y="2301"/>
                    <a:pt x="1141" y="2301"/>
                  </a:cubicBezTo>
                  <a:cubicBezTo>
                    <a:pt x="1772" y="2301"/>
                    <a:pt x="2302" y="1792"/>
                    <a:pt x="2302" y="1161"/>
                  </a:cubicBezTo>
                  <a:cubicBezTo>
                    <a:pt x="2302" y="509"/>
                    <a:pt x="1772" y="0"/>
                    <a:pt x="11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39"/>
            <p:cNvSpPr/>
            <p:nvPr/>
          </p:nvSpPr>
          <p:spPr>
            <a:xfrm>
              <a:off x="8108107" y="4477792"/>
              <a:ext cx="88102" cy="92949"/>
            </a:xfrm>
            <a:custGeom>
              <a:rect b="b" l="l" r="r" t="t"/>
              <a:pathLst>
                <a:path extrusionOk="0" h="1956" w="1854">
                  <a:moveTo>
                    <a:pt x="0" y="1"/>
                  </a:moveTo>
                  <a:lnTo>
                    <a:pt x="326" y="1956"/>
                  </a:lnTo>
                  <a:lnTo>
                    <a:pt x="1507" y="1956"/>
                  </a:lnTo>
                  <a:lnTo>
                    <a:pt x="185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39"/>
            <p:cNvSpPr/>
            <p:nvPr/>
          </p:nvSpPr>
          <p:spPr>
            <a:xfrm>
              <a:off x="7671636" y="4477792"/>
              <a:ext cx="87152" cy="92949"/>
            </a:xfrm>
            <a:custGeom>
              <a:rect b="b" l="l" r="r" t="t"/>
              <a:pathLst>
                <a:path extrusionOk="0" h="1956" w="1834">
                  <a:moveTo>
                    <a:pt x="0" y="1"/>
                  </a:moveTo>
                  <a:lnTo>
                    <a:pt x="326" y="1956"/>
                  </a:lnTo>
                  <a:lnTo>
                    <a:pt x="1508" y="1956"/>
                  </a:lnTo>
                  <a:lnTo>
                    <a:pt x="18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39"/>
            <p:cNvSpPr/>
            <p:nvPr/>
          </p:nvSpPr>
          <p:spPr>
            <a:xfrm>
              <a:off x="7905814" y="3107410"/>
              <a:ext cx="293293" cy="309735"/>
            </a:xfrm>
            <a:custGeom>
              <a:rect b="b" l="l" r="r" t="t"/>
              <a:pathLst>
                <a:path extrusionOk="0" h="6518" w="6172">
                  <a:moveTo>
                    <a:pt x="5622" y="530"/>
                  </a:moveTo>
                  <a:lnTo>
                    <a:pt x="5622" y="5968"/>
                  </a:lnTo>
                  <a:lnTo>
                    <a:pt x="551" y="5968"/>
                  </a:lnTo>
                  <a:lnTo>
                    <a:pt x="551" y="530"/>
                  </a:lnTo>
                  <a:close/>
                  <a:moveTo>
                    <a:pt x="266" y="1"/>
                  </a:moveTo>
                  <a:cubicBezTo>
                    <a:pt x="123" y="1"/>
                    <a:pt x="1" y="123"/>
                    <a:pt x="1" y="266"/>
                  </a:cubicBezTo>
                  <a:lnTo>
                    <a:pt x="1" y="6253"/>
                  </a:lnTo>
                  <a:cubicBezTo>
                    <a:pt x="1" y="6396"/>
                    <a:pt x="123" y="6518"/>
                    <a:pt x="266" y="6518"/>
                  </a:cubicBezTo>
                  <a:lnTo>
                    <a:pt x="5887" y="6518"/>
                  </a:lnTo>
                  <a:cubicBezTo>
                    <a:pt x="6050" y="6518"/>
                    <a:pt x="6172" y="6396"/>
                    <a:pt x="6172" y="6253"/>
                  </a:cubicBezTo>
                  <a:lnTo>
                    <a:pt x="6172" y="266"/>
                  </a:lnTo>
                  <a:cubicBezTo>
                    <a:pt x="6172" y="123"/>
                    <a:pt x="6050" y="1"/>
                    <a:pt x="58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39"/>
            <p:cNvSpPr/>
            <p:nvPr/>
          </p:nvSpPr>
          <p:spPr>
            <a:xfrm>
              <a:off x="7747145" y="3358078"/>
              <a:ext cx="721971" cy="1133304"/>
            </a:xfrm>
            <a:custGeom>
              <a:rect b="b" l="l" r="r" t="t"/>
              <a:pathLst>
                <a:path extrusionOk="0" h="23849" w="15193">
                  <a:moveTo>
                    <a:pt x="2749" y="1"/>
                  </a:moveTo>
                  <a:cubicBezTo>
                    <a:pt x="1222" y="1"/>
                    <a:pt x="0" y="1243"/>
                    <a:pt x="0" y="2750"/>
                  </a:cubicBezTo>
                  <a:lnTo>
                    <a:pt x="0" y="21079"/>
                  </a:lnTo>
                  <a:cubicBezTo>
                    <a:pt x="0" y="22606"/>
                    <a:pt x="1222" y="23849"/>
                    <a:pt x="2749" y="23849"/>
                  </a:cubicBezTo>
                  <a:lnTo>
                    <a:pt x="12423" y="23849"/>
                  </a:lnTo>
                  <a:cubicBezTo>
                    <a:pt x="13950" y="23849"/>
                    <a:pt x="15193" y="22606"/>
                    <a:pt x="15193" y="21079"/>
                  </a:cubicBezTo>
                  <a:lnTo>
                    <a:pt x="15193" y="2750"/>
                  </a:lnTo>
                  <a:cubicBezTo>
                    <a:pt x="15193" y="1243"/>
                    <a:pt x="13950" y="1"/>
                    <a:pt x="124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39"/>
            <p:cNvSpPr/>
            <p:nvPr/>
          </p:nvSpPr>
          <p:spPr>
            <a:xfrm>
              <a:off x="7747145" y="3358078"/>
              <a:ext cx="721971" cy="1133304"/>
            </a:xfrm>
            <a:custGeom>
              <a:rect b="b" l="l" r="r" t="t"/>
              <a:pathLst>
                <a:path extrusionOk="0" h="23849" w="15193">
                  <a:moveTo>
                    <a:pt x="2749" y="1"/>
                  </a:moveTo>
                  <a:cubicBezTo>
                    <a:pt x="1222" y="1"/>
                    <a:pt x="0" y="1243"/>
                    <a:pt x="0" y="2750"/>
                  </a:cubicBezTo>
                  <a:lnTo>
                    <a:pt x="0" y="21079"/>
                  </a:lnTo>
                  <a:cubicBezTo>
                    <a:pt x="0" y="22606"/>
                    <a:pt x="1222" y="23849"/>
                    <a:pt x="2749" y="23849"/>
                  </a:cubicBezTo>
                  <a:lnTo>
                    <a:pt x="12423" y="23849"/>
                  </a:lnTo>
                  <a:cubicBezTo>
                    <a:pt x="13950" y="23849"/>
                    <a:pt x="15193" y="22606"/>
                    <a:pt x="15193" y="21079"/>
                  </a:cubicBezTo>
                  <a:lnTo>
                    <a:pt x="15193" y="2750"/>
                  </a:lnTo>
                  <a:cubicBezTo>
                    <a:pt x="15193" y="1243"/>
                    <a:pt x="13950" y="1"/>
                    <a:pt x="12423" y="1"/>
                  </a:cubicBezTo>
                  <a:close/>
                </a:path>
              </a:pathLst>
            </a:custGeom>
            <a:solidFill>
              <a:srgbClr val="000000">
                <a:alpha val="17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39"/>
            <p:cNvSpPr/>
            <p:nvPr/>
          </p:nvSpPr>
          <p:spPr>
            <a:xfrm>
              <a:off x="7571939" y="3358078"/>
              <a:ext cx="722019" cy="1133304"/>
            </a:xfrm>
            <a:custGeom>
              <a:rect b="b" l="l" r="r" t="t"/>
              <a:pathLst>
                <a:path extrusionOk="0" h="23849" w="15194">
                  <a:moveTo>
                    <a:pt x="2750" y="1"/>
                  </a:moveTo>
                  <a:cubicBezTo>
                    <a:pt x="1243" y="1"/>
                    <a:pt x="1" y="1243"/>
                    <a:pt x="1" y="2750"/>
                  </a:cubicBezTo>
                  <a:lnTo>
                    <a:pt x="1" y="21079"/>
                  </a:lnTo>
                  <a:cubicBezTo>
                    <a:pt x="1" y="21486"/>
                    <a:pt x="82" y="21873"/>
                    <a:pt x="245" y="22199"/>
                  </a:cubicBezTo>
                  <a:cubicBezTo>
                    <a:pt x="673" y="23177"/>
                    <a:pt x="1630" y="23849"/>
                    <a:pt x="2750" y="23849"/>
                  </a:cubicBezTo>
                  <a:lnTo>
                    <a:pt x="12444" y="23849"/>
                  </a:lnTo>
                  <a:cubicBezTo>
                    <a:pt x="13951" y="23849"/>
                    <a:pt x="15194" y="22606"/>
                    <a:pt x="15194" y="21079"/>
                  </a:cubicBezTo>
                  <a:lnTo>
                    <a:pt x="15194" y="2750"/>
                  </a:lnTo>
                  <a:cubicBezTo>
                    <a:pt x="15194" y="1447"/>
                    <a:pt x="14277" y="347"/>
                    <a:pt x="13035" y="62"/>
                  </a:cubicBezTo>
                  <a:cubicBezTo>
                    <a:pt x="12852" y="21"/>
                    <a:pt x="12648" y="1"/>
                    <a:pt x="124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39"/>
            <p:cNvSpPr/>
            <p:nvPr/>
          </p:nvSpPr>
          <p:spPr>
            <a:xfrm>
              <a:off x="7571939" y="3358078"/>
              <a:ext cx="722019" cy="1133304"/>
            </a:xfrm>
            <a:custGeom>
              <a:rect b="b" l="l" r="r" t="t"/>
              <a:pathLst>
                <a:path extrusionOk="0" h="23849" w="15194">
                  <a:moveTo>
                    <a:pt x="2750" y="1"/>
                  </a:moveTo>
                  <a:cubicBezTo>
                    <a:pt x="1243" y="1"/>
                    <a:pt x="1" y="1243"/>
                    <a:pt x="1" y="2750"/>
                  </a:cubicBezTo>
                  <a:lnTo>
                    <a:pt x="1" y="21079"/>
                  </a:lnTo>
                  <a:cubicBezTo>
                    <a:pt x="1" y="21486"/>
                    <a:pt x="82" y="21873"/>
                    <a:pt x="245" y="22199"/>
                  </a:cubicBezTo>
                  <a:cubicBezTo>
                    <a:pt x="673" y="23177"/>
                    <a:pt x="1630" y="23849"/>
                    <a:pt x="2750" y="23849"/>
                  </a:cubicBezTo>
                  <a:lnTo>
                    <a:pt x="12444" y="23849"/>
                  </a:lnTo>
                  <a:cubicBezTo>
                    <a:pt x="13951" y="23849"/>
                    <a:pt x="15194" y="22606"/>
                    <a:pt x="15194" y="21079"/>
                  </a:cubicBezTo>
                  <a:lnTo>
                    <a:pt x="15194" y="2750"/>
                  </a:lnTo>
                  <a:cubicBezTo>
                    <a:pt x="15194" y="1447"/>
                    <a:pt x="14277" y="347"/>
                    <a:pt x="13035" y="62"/>
                  </a:cubicBezTo>
                  <a:cubicBezTo>
                    <a:pt x="12852" y="21"/>
                    <a:pt x="12648" y="1"/>
                    <a:pt x="12444" y="1"/>
                  </a:cubicBezTo>
                  <a:close/>
                </a:path>
              </a:pathLst>
            </a:custGeom>
            <a:solidFill>
              <a:srgbClr val="000000">
                <a:alpha val="6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39"/>
            <p:cNvSpPr/>
            <p:nvPr/>
          </p:nvSpPr>
          <p:spPr>
            <a:xfrm>
              <a:off x="7571939" y="3358078"/>
              <a:ext cx="631066" cy="1058793"/>
            </a:xfrm>
            <a:custGeom>
              <a:rect b="b" l="l" r="r" t="t"/>
              <a:pathLst>
                <a:path extrusionOk="0" h="22281" w="13280">
                  <a:moveTo>
                    <a:pt x="2750" y="1"/>
                  </a:moveTo>
                  <a:cubicBezTo>
                    <a:pt x="1243" y="1"/>
                    <a:pt x="1" y="1243"/>
                    <a:pt x="1" y="2750"/>
                  </a:cubicBezTo>
                  <a:lnTo>
                    <a:pt x="1" y="21079"/>
                  </a:lnTo>
                  <a:cubicBezTo>
                    <a:pt x="1" y="21486"/>
                    <a:pt x="82" y="21873"/>
                    <a:pt x="245" y="22199"/>
                  </a:cubicBezTo>
                  <a:cubicBezTo>
                    <a:pt x="429" y="22240"/>
                    <a:pt x="632" y="22281"/>
                    <a:pt x="836" y="22281"/>
                  </a:cubicBezTo>
                  <a:lnTo>
                    <a:pt x="10530" y="22281"/>
                  </a:lnTo>
                  <a:cubicBezTo>
                    <a:pt x="12037" y="22281"/>
                    <a:pt x="13279" y="21038"/>
                    <a:pt x="13279" y="19511"/>
                  </a:cubicBezTo>
                  <a:lnTo>
                    <a:pt x="13279" y="1182"/>
                  </a:lnTo>
                  <a:cubicBezTo>
                    <a:pt x="13279" y="795"/>
                    <a:pt x="13198" y="408"/>
                    <a:pt x="13035" y="62"/>
                  </a:cubicBezTo>
                  <a:cubicBezTo>
                    <a:pt x="12852" y="21"/>
                    <a:pt x="12648" y="1"/>
                    <a:pt x="124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39"/>
            <p:cNvSpPr/>
            <p:nvPr/>
          </p:nvSpPr>
          <p:spPr>
            <a:xfrm>
              <a:off x="7951338" y="3077425"/>
              <a:ext cx="210989" cy="77458"/>
            </a:xfrm>
            <a:custGeom>
              <a:rect b="b" l="l" r="r" t="t"/>
              <a:pathLst>
                <a:path extrusionOk="0" h="1630" w="4440">
                  <a:moveTo>
                    <a:pt x="815" y="1"/>
                  </a:moveTo>
                  <a:cubicBezTo>
                    <a:pt x="367" y="1"/>
                    <a:pt x="0" y="367"/>
                    <a:pt x="0" y="815"/>
                  </a:cubicBezTo>
                  <a:cubicBezTo>
                    <a:pt x="0" y="1263"/>
                    <a:pt x="367" y="1630"/>
                    <a:pt x="815" y="1630"/>
                  </a:cubicBezTo>
                  <a:lnTo>
                    <a:pt x="3646" y="1630"/>
                  </a:lnTo>
                  <a:cubicBezTo>
                    <a:pt x="4094" y="1630"/>
                    <a:pt x="4440" y="1263"/>
                    <a:pt x="4440" y="815"/>
                  </a:cubicBezTo>
                  <a:cubicBezTo>
                    <a:pt x="4440" y="367"/>
                    <a:pt x="4094" y="1"/>
                    <a:pt x="36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39"/>
            <p:cNvSpPr/>
            <p:nvPr/>
          </p:nvSpPr>
          <p:spPr>
            <a:xfrm>
              <a:off x="7982274" y="2229668"/>
              <a:ext cx="437517" cy="986183"/>
            </a:xfrm>
            <a:custGeom>
              <a:rect b="b" l="l" r="r" t="t"/>
              <a:pathLst>
                <a:path extrusionOk="0" h="20753" w="9207">
                  <a:moveTo>
                    <a:pt x="8391" y="0"/>
                  </a:moveTo>
                  <a:cubicBezTo>
                    <a:pt x="6090" y="2057"/>
                    <a:pt x="3096" y="3340"/>
                    <a:pt x="1" y="3564"/>
                  </a:cubicBezTo>
                  <a:cubicBezTo>
                    <a:pt x="2709" y="11690"/>
                    <a:pt x="1162" y="16822"/>
                    <a:pt x="1101" y="17046"/>
                  </a:cubicBezTo>
                  <a:lnTo>
                    <a:pt x="1080" y="17046"/>
                  </a:lnTo>
                  <a:cubicBezTo>
                    <a:pt x="1080" y="17046"/>
                    <a:pt x="123" y="17433"/>
                    <a:pt x="62" y="17963"/>
                  </a:cubicBezTo>
                  <a:cubicBezTo>
                    <a:pt x="1" y="18472"/>
                    <a:pt x="490" y="18777"/>
                    <a:pt x="490" y="18777"/>
                  </a:cubicBezTo>
                  <a:lnTo>
                    <a:pt x="143" y="20040"/>
                  </a:lnTo>
                  <a:lnTo>
                    <a:pt x="2974" y="20753"/>
                  </a:lnTo>
                  <a:lnTo>
                    <a:pt x="3707" y="18839"/>
                  </a:lnTo>
                  <a:cubicBezTo>
                    <a:pt x="3707" y="18839"/>
                    <a:pt x="9206" y="10733"/>
                    <a:pt x="8677" y="1772"/>
                  </a:cubicBezTo>
                  <a:cubicBezTo>
                    <a:pt x="8616" y="1141"/>
                    <a:pt x="8514" y="550"/>
                    <a:pt x="8391" y="0"/>
                  </a:cubicBezTo>
                  <a:close/>
                </a:path>
              </a:pathLst>
            </a:custGeom>
            <a:solidFill>
              <a:srgbClr val="F0A3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39"/>
            <p:cNvSpPr/>
            <p:nvPr/>
          </p:nvSpPr>
          <p:spPr>
            <a:xfrm>
              <a:off x="7663890" y="1723532"/>
              <a:ext cx="717172" cy="675544"/>
            </a:xfrm>
            <a:custGeom>
              <a:rect b="b" l="l" r="r" t="t"/>
              <a:pathLst>
                <a:path extrusionOk="0" h="14216" w="15092">
                  <a:moveTo>
                    <a:pt x="1915" y="0"/>
                  </a:moveTo>
                  <a:lnTo>
                    <a:pt x="1" y="1385"/>
                  </a:lnTo>
                  <a:lnTo>
                    <a:pt x="388" y="2179"/>
                  </a:lnTo>
                  <a:cubicBezTo>
                    <a:pt x="3585" y="6639"/>
                    <a:pt x="5540" y="10712"/>
                    <a:pt x="6701" y="14215"/>
                  </a:cubicBezTo>
                  <a:cubicBezTo>
                    <a:pt x="9796" y="13991"/>
                    <a:pt x="12790" y="12708"/>
                    <a:pt x="15091" y="10651"/>
                  </a:cubicBezTo>
                  <a:cubicBezTo>
                    <a:pt x="12953" y="1487"/>
                    <a:pt x="1915" y="0"/>
                    <a:pt x="191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39"/>
            <p:cNvSpPr/>
            <p:nvPr/>
          </p:nvSpPr>
          <p:spPr>
            <a:xfrm>
              <a:off x="7469391" y="1545428"/>
              <a:ext cx="285500" cy="332973"/>
            </a:xfrm>
            <a:custGeom>
              <a:rect b="b" l="l" r="r" t="t"/>
              <a:pathLst>
                <a:path extrusionOk="0" h="7007" w="6008">
                  <a:moveTo>
                    <a:pt x="4440" y="1"/>
                  </a:moveTo>
                  <a:lnTo>
                    <a:pt x="4318" y="62"/>
                  </a:lnTo>
                  <a:lnTo>
                    <a:pt x="1670" y="1630"/>
                  </a:lnTo>
                  <a:lnTo>
                    <a:pt x="1894" y="3504"/>
                  </a:lnTo>
                  <a:lnTo>
                    <a:pt x="1976" y="4094"/>
                  </a:lnTo>
                  <a:lnTo>
                    <a:pt x="998" y="4359"/>
                  </a:lnTo>
                  <a:cubicBezTo>
                    <a:pt x="306" y="5235"/>
                    <a:pt x="0" y="7007"/>
                    <a:pt x="1833" y="7007"/>
                  </a:cubicBezTo>
                  <a:cubicBezTo>
                    <a:pt x="4745" y="6986"/>
                    <a:pt x="6008" y="3748"/>
                    <a:pt x="6008" y="3748"/>
                  </a:cubicBezTo>
                  <a:lnTo>
                    <a:pt x="6008" y="3748"/>
                  </a:lnTo>
                  <a:lnTo>
                    <a:pt x="4603" y="3911"/>
                  </a:lnTo>
                  <a:lnTo>
                    <a:pt x="4542" y="2465"/>
                  </a:lnTo>
                  <a:lnTo>
                    <a:pt x="4460" y="510"/>
                  </a:lnTo>
                  <a:lnTo>
                    <a:pt x="4440" y="1"/>
                  </a:lnTo>
                  <a:close/>
                </a:path>
              </a:pathLst>
            </a:custGeom>
            <a:solidFill>
              <a:srgbClr val="F0A3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39"/>
            <p:cNvSpPr/>
            <p:nvPr/>
          </p:nvSpPr>
          <p:spPr>
            <a:xfrm>
              <a:off x="7548749" y="1548374"/>
              <a:ext cx="136477" cy="169409"/>
            </a:xfrm>
            <a:custGeom>
              <a:rect b="b" l="l" r="r" t="t"/>
              <a:pathLst>
                <a:path extrusionOk="0" h="3565" w="2872">
                  <a:moveTo>
                    <a:pt x="2648" y="0"/>
                  </a:moveTo>
                  <a:lnTo>
                    <a:pt x="0" y="1568"/>
                  </a:lnTo>
                  <a:lnTo>
                    <a:pt x="224" y="3442"/>
                  </a:lnTo>
                  <a:cubicBezTo>
                    <a:pt x="448" y="3523"/>
                    <a:pt x="692" y="3564"/>
                    <a:pt x="937" y="3564"/>
                  </a:cubicBezTo>
                  <a:cubicBezTo>
                    <a:pt x="1079" y="3564"/>
                    <a:pt x="1202" y="3564"/>
                    <a:pt x="1324" y="3544"/>
                  </a:cubicBezTo>
                  <a:cubicBezTo>
                    <a:pt x="1996" y="3421"/>
                    <a:pt x="2566" y="2994"/>
                    <a:pt x="2872" y="2424"/>
                  </a:cubicBezTo>
                  <a:lnTo>
                    <a:pt x="2790" y="448"/>
                  </a:lnTo>
                  <a:cubicBezTo>
                    <a:pt x="2709" y="407"/>
                    <a:pt x="2648" y="326"/>
                    <a:pt x="2648" y="224"/>
                  </a:cubicBezTo>
                  <a:lnTo>
                    <a:pt x="2648"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39"/>
            <p:cNvSpPr/>
            <p:nvPr/>
          </p:nvSpPr>
          <p:spPr>
            <a:xfrm>
              <a:off x="7426765" y="1524139"/>
              <a:ext cx="52320" cy="64485"/>
            </a:xfrm>
            <a:custGeom>
              <a:rect b="b" l="l" r="r" t="t"/>
              <a:pathLst>
                <a:path extrusionOk="0" h="1357" w="1101">
                  <a:moveTo>
                    <a:pt x="368" y="1"/>
                  </a:moveTo>
                  <a:cubicBezTo>
                    <a:pt x="184" y="21"/>
                    <a:pt x="62" y="205"/>
                    <a:pt x="42" y="388"/>
                  </a:cubicBezTo>
                  <a:cubicBezTo>
                    <a:pt x="1" y="673"/>
                    <a:pt x="103" y="958"/>
                    <a:pt x="306" y="1141"/>
                  </a:cubicBezTo>
                  <a:cubicBezTo>
                    <a:pt x="472" y="1276"/>
                    <a:pt x="681" y="1356"/>
                    <a:pt x="886" y="1356"/>
                  </a:cubicBezTo>
                  <a:cubicBezTo>
                    <a:pt x="959" y="1356"/>
                    <a:pt x="1031" y="1346"/>
                    <a:pt x="1101" y="1325"/>
                  </a:cubicBezTo>
                  <a:cubicBezTo>
                    <a:pt x="1080" y="958"/>
                    <a:pt x="958" y="592"/>
                    <a:pt x="734" y="266"/>
                  </a:cubicBezTo>
                  <a:cubicBezTo>
                    <a:pt x="653" y="143"/>
                    <a:pt x="530" y="1"/>
                    <a:pt x="368" y="1"/>
                  </a:cubicBezTo>
                  <a:close/>
                </a:path>
              </a:pathLst>
            </a:custGeom>
            <a:solidFill>
              <a:srgbClr val="E893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39"/>
            <p:cNvSpPr/>
            <p:nvPr/>
          </p:nvSpPr>
          <p:spPr>
            <a:xfrm>
              <a:off x="7455800" y="1423491"/>
              <a:ext cx="263308" cy="265874"/>
            </a:xfrm>
            <a:custGeom>
              <a:rect b="b" l="l" r="r" t="t"/>
              <a:pathLst>
                <a:path extrusionOk="0" h="5595" w="5541">
                  <a:moveTo>
                    <a:pt x="3280" y="1"/>
                  </a:moveTo>
                  <a:lnTo>
                    <a:pt x="1" y="551"/>
                  </a:lnTo>
                  <a:lnTo>
                    <a:pt x="205" y="1426"/>
                  </a:lnTo>
                  <a:cubicBezTo>
                    <a:pt x="225" y="1589"/>
                    <a:pt x="205" y="1752"/>
                    <a:pt x="123" y="1895"/>
                  </a:cubicBezTo>
                  <a:cubicBezTo>
                    <a:pt x="62" y="1997"/>
                    <a:pt x="42" y="2119"/>
                    <a:pt x="62" y="2241"/>
                  </a:cubicBezTo>
                  <a:lnTo>
                    <a:pt x="225" y="2771"/>
                  </a:lnTo>
                  <a:lnTo>
                    <a:pt x="21" y="2811"/>
                  </a:lnTo>
                  <a:lnTo>
                    <a:pt x="286" y="3911"/>
                  </a:lnTo>
                  <a:cubicBezTo>
                    <a:pt x="521" y="4905"/>
                    <a:pt x="1414" y="5595"/>
                    <a:pt x="2395" y="5595"/>
                  </a:cubicBezTo>
                  <a:cubicBezTo>
                    <a:pt x="2519" y="5595"/>
                    <a:pt x="2645" y="5584"/>
                    <a:pt x="2771" y="5561"/>
                  </a:cubicBezTo>
                  <a:cubicBezTo>
                    <a:pt x="3667" y="5398"/>
                    <a:pt x="4380" y="4726"/>
                    <a:pt x="4542" y="3830"/>
                  </a:cubicBezTo>
                  <a:lnTo>
                    <a:pt x="4705" y="3015"/>
                  </a:lnTo>
                  <a:cubicBezTo>
                    <a:pt x="4705" y="3015"/>
                    <a:pt x="5540" y="2689"/>
                    <a:pt x="5418" y="2017"/>
                  </a:cubicBezTo>
                  <a:cubicBezTo>
                    <a:pt x="5335" y="1546"/>
                    <a:pt x="4998" y="1471"/>
                    <a:pt x="4790" y="1471"/>
                  </a:cubicBezTo>
                  <a:cubicBezTo>
                    <a:pt x="4693" y="1471"/>
                    <a:pt x="4624" y="1488"/>
                    <a:pt x="4624" y="1488"/>
                  </a:cubicBezTo>
                  <a:lnTo>
                    <a:pt x="4624" y="2241"/>
                  </a:lnTo>
                  <a:cubicBezTo>
                    <a:pt x="4624" y="2384"/>
                    <a:pt x="4502" y="2506"/>
                    <a:pt x="4359" y="2506"/>
                  </a:cubicBezTo>
                  <a:cubicBezTo>
                    <a:pt x="4217" y="2506"/>
                    <a:pt x="4115" y="2384"/>
                    <a:pt x="4115" y="2241"/>
                  </a:cubicBezTo>
                  <a:lnTo>
                    <a:pt x="4115" y="1976"/>
                  </a:lnTo>
                  <a:cubicBezTo>
                    <a:pt x="4115" y="1854"/>
                    <a:pt x="4074" y="1773"/>
                    <a:pt x="3993" y="1691"/>
                  </a:cubicBezTo>
                  <a:lnTo>
                    <a:pt x="3646" y="1365"/>
                  </a:lnTo>
                  <a:cubicBezTo>
                    <a:pt x="3565" y="1284"/>
                    <a:pt x="3504" y="1162"/>
                    <a:pt x="3483" y="1040"/>
                  </a:cubicBezTo>
                  <a:lnTo>
                    <a:pt x="3280" y="1"/>
                  </a:lnTo>
                  <a:close/>
                </a:path>
              </a:pathLst>
            </a:custGeom>
            <a:solidFill>
              <a:srgbClr val="F0A3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39"/>
            <p:cNvSpPr/>
            <p:nvPr/>
          </p:nvSpPr>
          <p:spPr>
            <a:xfrm>
              <a:off x="7982274" y="2229668"/>
              <a:ext cx="398788" cy="810073"/>
            </a:xfrm>
            <a:custGeom>
              <a:rect b="b" l="l" r="r" t="t"/>
              <a:pathLst>
                <a:path extrusionOk="0" h="17047" w="8392">
                  <a:moveTo>
                    <a:pt x="8391" y="0"/>
                  </a:moveTo>
                  <a:cubicBezTo>
                    <a:pt x="6090" y="2057"/>
                    <a:pt x="3076" y="3340"/>
                    <a:pt x="1" y="3564"/>
                  </a:cubicBezTo>
                  <a:cubicBezTo>
                    <a:pt x="2709" y="11690"/>
                    <a:pt x="1162" y="16822"/>
                    <a:pt x="1080" y="17046"/>
                  </a:cubicBezTo>
                  <a:cubicBezTo>
                    <a:pt x="3259" y="11548"/>
                    <a:pt x="1243" y="4012"/>
                    <a:pt x="1243" y="4012"/>
                  </a:cubicBezTo>
                  <a:cubicBezTo>
                    <a:pt x="6518" y="3055"/>
                    <a:pt x="8330" y="102"/>
                    <a:pt x="8391"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39"/>
            <p:cNvSpPr/>
            <p:nvPr/>
          </p:nvSpPr>
          <p:spPr>
            <a:xfrm>
              <a:off x="3857249" y="4337128"/>
              <a:ext cx="901930" cy="811214"/>
            </a:xfrm>
            <a:custGeom>
              <a:rect b="b" l="l" r="r" t="t"/>
              <a:pathLst>
                <a:path extrusionOk="0" h="17071" w="18980">
                  <a:moveTo>
                    <a:pt x="10913" y="1"/>
                  </a:moveTo>
                  <a:cubicBezTo>
                    <a:pt x="10860" y="1"/>
                    <a:pt x="10806" y="2"/>
                    <a:pt x="10752" y="4"/>
                  </a:cubicBezTo>
                  <a:cubicBezTo>
                    <a:pt x="9265" y="65"/>
                    <a:pt x="7901" y="961"/>
                    <a:pt x="7005" y="2143"/>
                  </a:cubicBezTo>
                  <a:cubicBezTo>
                    <a:pt x="6251" y="3161"/>
                    <a:pt x="5966" y="4383"/>
                    <a:pt x="5742" y="5625"/>
                  </a:cubicBezTo>
                  <a:cubicBezTo>
                    <a:pt x="5824" y="4199"/>
                    <a:pt x="4744" y="2733"/>
                    <a:pt x="3319" y="2530"/>
                  </a:cubicBezTo>
                  <a:cubicBezTo>
                    <a:pt x="3198" y="2511"/>
                    <a:pt x="3078" y="2503"/>
                    <a:pt x="2957" y="2503"/>
                  </a:cubicBezTo>
                  <a:cubicBezTo>
                    <a:pt x="1449" y="2503"/>
                    <a:pt x="1" y="3873"/>
                    <a:pt x="19" y="5401"/>
                  </a:cubicBezTo>
                  <a:cubicBezTo>
                    <a:pt x="834" y="6256"/>
                    <a:pt x="1323" y="6725"/>
                    <a:pt x="1343" y="7886"/>
                  </a:cubicBezTo>
                  <a:cubicBezTo>
                    <a:pt x="1364" y="10839"/>
                    <a:pt x="1303" y="14056"/>
                    <a:pt x="1303" y="17071"/>
                  </a:cubicBezTo>
                  <a:lnTo>
                    <a:pt x="17860" y="17071"/>
                  </a:lnTo>
                  <a:cubicBezTo>
                    <a:pt x="18532" y="16439"/>
                    <a:pt x="18980" y="15563"/>
                    <a:pt x="18939" y="14647"/>
                  </a:cubicBezTo>
                  <a:cubicBezTo>
                    <a:pt x="18898" y="13629"/>
                    <a:pt x="18186" y="12631"/>
                    <a:pt x="17188" y="12407"/>
                  </a:cubicBezTo>
                  <a:cubicBezTo>
                    <a:pt x="17042" y="12373"/>
                    <a:pt x="16883" y="12356"/>
                    <a:pt x="16718" y="12356"/>
                  </a:cubicBezTo>
                  <a:cubicBezTo>
                    <a:pt x="16194" y="12356"/>
                    <a:pt x="15610" y="12525"/>
                    <a:pt x="15192" y="12834"/>
                  </a:cubicBezTo>
                  <a:cubicBezTo>
                    <a:pt x="15273" y="12386"/>
                    <a:pt x="15192" y="11898"/>
                    <a:pt x="14886" y="11551"/>
                  </a:cubicBezTo>
                  <a:cubicBezTo>
                    <a:pt x="14513" y="11103"/>
                    <a:pt x="13934" y="10895"/>
                    <a:pt x="13337" y="10895"/>
                  </a:cubicBezTo>
                  <a:cubicBezTo>
                    <a:pt x="13284" y="10895"/>
                    <a:pt x="13230" y="10896"/>
                    <a:pt x="13176" y="10900"/>
                  </a:cubicBezTo>
                  <a:cubicBezTo>
                    <a:pt x="13807" y="10228"/>
                    <a:pt x="14357" y="9474"/>
                    <a:pt x="14785" y="8639"/>
                  </a:cubicBezTo>
                  <a:cubicBezTo>
                    <a:pt x="15640" y="6928"/>
                    <a:pt x="15905" y="4851"/>
                    <a:pt x="15192" y="3079"/>
                  </a:cubicBezTo>
                  <a:cubicBezTo>
                    <a:pt x="14499" y="1357"/>
                    <a:pt x="12767" y="1"/>
                    <a:pt x="10913"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39"/>
            <p:cNvSpPr/>
            <p:nvPr/>
          </p:nvSpPr>
          <p:spPr>
            <a:xfrm>
              <a:off x="8468118" y="3948752"/>
              <a:ext cx="540065" cy="318099"/>
            </a:xfrm>
            <a:custGeom>
              <a:rect b="b" l="l" r="r" t="t"/>
              <a:pathLst>
                <a:path extrusionOk="0" h="6694" w="11365">
                  <a:moveTo>
                    <a:pt x="5988" y="0"/>
                  </a:moveTo>
                  <a:cubicBezTo>
                    <a:pt x="5928" y="0"/>
                    <a:pt x="5866" y="5"/>
                    <a:pt x="5805" y="14"/>
                  </a:cubicBezTo>
                  <a:cubicBezTo>
                    <a:pt x="4970" y="116"/>
                    <a:pt x="4440" y="1012"/>
                    <a:pt x="4440" y="1847"/>
                  </a:cubicBezTo>
                  <a:cubicBezTo>
                    <a:pt x="4440" y="2539"/>
                    <a:pt x="4644" y="3130"/>
                    <a:pt x="4929" y="3741"/>
                  </a:cubicBezTo>
                  <a:cubicBezTo>
                    <a:pt x="4766" y="3578"/>
                    <a:pt x="4549" y="3478"/>
                    <a:pt x="4331" y="3478"/>
                  </a:cubicBezTo>
                  <a:cubicBezTo>
                    <a:pt x="4223" y="3478"/>
                    <a:pt x="4114" y="3503"/>
                    <a:pt x="4012" y="3558"/>
                  </a:cubicBezTo>
                  <a:cubicBezTo>
                    <a:pt x="3700" y="3907"/>
                    <a:pt x="3553" y="4323"/>
                    <a:pt x="3663" y="4760"/>
                  </a:cubicBezTo>
                  <a:lnTo>
                    <a:pt x="3663" y="4760"/>
                  </a:lnTo>
                  <a:cubicBezTo>
                    <a:pt x="3440" y="4104"/>
                    <a:pt x="2990" y="3518"/>
                    <a:pt x="2363" y="3252"/>
                  </a:cubicBezTo>
                  <a:cubicBezTo>
                    <a:pt x="2147" y="3161"/>
                    <a:pt x="1913" y="3115"/>
                    <a:pt x="1680" y="3115"/>
                  </a:cubicBezTo>
                  <a:cubicBezTo>
                    <a:pt x="1184" y="3115"/>
                    <a:pt x="692" y="3319"/>
                    <a:pt x="387" y="3720"/>
                  </a:cubicBezTo>
                  <a:cubicBezTo>
                    <a:pt x="0" y="4230"/>
                    <a:pt x="21" y="4942"/>
                    <a:pt x="204" y="5553"/>
                  </a:cubicBezTo>
                  <a:cubicBezTo>
                    <a:pt x="326" y="5961"/>
                    <a:pt x="530" y="6348"/>
                    <a:pt x="795" y="6694"/>
                  </a:cubicBezTo>
                  <a:lnTo>
                    <a:pt x="10977" y="6694"/>
                  </a:lnTo>
                  <a:cubicBezTo>
                    <a:pt x="11140" y="6266"/>
                    <a:pt x="11242" y="5818"/>
                    <a:pt x="11303" y="5370"/>
                  </a:cubicBezTo>
                  <a:cubicBezTo>
                    <a:pt x="11364" y="4881"/>
                    <a:pt x="11344" y="4352"/>
                    <a:pt x="11140" y="3904"/>
                  </a:cubicBezTo>
                  <a:cubicBezTo>
                    <a:pt x="10916" y="3456"/>
                    <a:pt x="10468" y="3069"/>
                    <a:pt x="9980" y="3069"/>
                  </a:cubicBezTo>
                  <a:cubicBezTo>
                    <a:pt x="9593" y="3069"/>
                    <a:pt x="9226" y="3313"/>
                    <a:pt x="9104" y="3659"/>
                  </a:cubicBezTo>
                  <a:cubicBezTo>
                    <a:pt x="9063" y="3272"/>
                    <a:pt x="8758" y="2886"/>
                    <a:pt x="8371" y="2845"/>
                  </a:cubicBezTo>
                  <a:cubicBezTo>
                    <a:pt x="8343" y="2841"/>
                    <a:pt x="8315" y="2840"/>
                    <a:pt x="8287" y="2840"/>
                  </a:cubicBezTo>
                  <a:cubicBezTo>
                    <a:pt x="7997" y="2840"/>
                    <a:pt x="7747" y="3031"/>
                    <a:pt x="7617" y="3272"/>
                  </a:cubicBezTo>
                  <a:cubicBezTo>
                    <a:pt x="7719" y="2641"/>
                    <a:pt x="7780" y="2010"/>
                    <a:pt x="7597" y="1399"/>
                  </a:cubicBezTo>
                  <a:cubicBezTo>
                    <a:pt x="7390" y="665"/>
                    <a:pt x="6730" y="0"/>
                    <a:pt x="5988"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39"/>
            <p:cNvSpPr/>
            <p:nvPr/>
          </p:nvSpPr>
          <p:spPr>
            <a:xfrm>
              <a:off x="8736179" y="3306566"/>
              <a:ext cx="274903" cy="420552"/>
            </a:xfrm>
            <a:custGeom>
              <a:rect b="b" l="l" r="r" t="t"/>
              <a:pathLst>
                <a:path extrusionOk="0" h="8850" w="5785">
                  <a:moveTo>
                    <a:pt x="2235" y="1"/>
                  </a:moveTo>
                  <a:cubicBezTo>
                    <a:pt x="1660" y="1"/>
                    <a:pt x="1158" y="565"/>
                    <a:pt x="1080" y="1166"/>
                  </a:cubicBezTo>
                  <a:cubicBezTo>
                    <a:pt x="978" y="1777"/>
                    <a:pt x="1223" y="2408"/>
                    <a:pt x="1447" y="2979"/>
                  </a:cubicBezTo>
                  <a:cubicBezTo>
                    <a:pt x="1691" y="3671"/>
                    <a:pt x="1854" y="4404"/>
                    <a:pt x="2058" y="5117"/>
                  </a:cubicBezTo>
                  <a:cubicBezTo>
                    <a:pt x="1853" y="4856"/>
                    <a:pt x="1563" y="4664"/>
                    <a:pt x="1235" y="4664"/>
                  </a:cubicBezTo>
                  <a:cubicBezTo>
                    <a:pt x="1204" y="4664"/>
                    <a:pt x="1173" y="4665"/>
                    <a:pt x="1141" y="4669"/>
                  </a:cubicBezTo>
                  <a:cubicBezTo>
                    <a:pt x="571" y="4710"/>
                    <a:pt x="123" y="5239"/>
                    <a:pt x="62" y="5809"/>
                  </a:cubicBezTo>
                  <a:cubicBezTo>
                    <a:pt x="1" y="6380"/>
                    <a:pt x="265" y="6930"/>
                    <a:pt x="652" y="7357"/>
                  </a:cubicBezTo>
                  <a:cubicBezTo>
                    <a:pt x="1019" y="7785"/>
                    <a:pt x="1508" y="8090"/>
                    <a:pt x="1997" y="8396"/>
                  </a:cubicBezTo>
                  <a:cubicBezTo>
                    <a:pt x="1874" y="8722"/>
                    <a:pt x="2526" y="8803"/>
                    <a:pt x="2893" y="8844"/>
                  </a:cubicBezTo>
                  <a:cubicBezTo>
                    <a:pt x="2923" y="8847"/>
                    <a:pt x="2953" y="8849"/>
                    <a:pt x="2983" y="8849"/>
                  </a:cubicBezTo>
                  <a:cubicBezTo>
                    <a:pt x="3295" y="8849"/>
                    <a:pt x="3590" y="8663"/>
                    <a:pt x="3850" y="8477"/>
                  </a:cubicBezTo>
                  <a:cubicBezTo>
                    <a:pt x="5275" y="7357"/>
                    <a:pt x="5785" y="5260"/>
                    <a:pt x="5051" y="3610"/>
                  </a:cubicBezTo>
                  <a:cubicBezTo>
                    <a:pt x="4931" y="3557"/>
                    <a:pt x="4802" y="3533"/>
                    <a:pt x="4674" y="3533"/>
                  </a:cubicBezTo>
                  <a:cubicBezTo>
                    <a:pt x="4257" y="3533"/>
                    <a:pt x="3846" y="3791"/>
                    <a:pt x="3768" y="4180"/>
                  </a:cubicBezTo>
                  <a:cubicBezTo>
                    <a:pt x="3809" y="3304"/>
                    <a:pt x="3728" y="2408"/>
                    <a:pt x="3544" y="1533"/>
                  </a:cubicBezTo>
                  <a:cubicBezTo>
                    <a:pt x="3381" y="861"/>
                    <a:pt x="3015" y="66"/>
                    <a:pt x="2322" y="5"/>
                  </a:cubicBezTo>
                  <a:cubicBezTo>
                    <a:pt x="2293" y="2"/>
                    <a:pt x="2264" y="1"/>
                    <a:pt x="22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39"/>
            <p:cNvSpPr/>
            <p:nvPr/>
          </p:nvSpPr>
          <p:spPr>
            <a:xfrm>
              <a:off x="8732004" y="3306566"/>
              <a:ext cx="274903" cy="420552"/>
            </a:xfrm>
            <a:custGeom>
              <a:rect b="b" l="l" r="r" t="t"/>
              <a:pathLst>
                <a:path extrusionOk="0" h="8850" w="5785">
                  <a:moveTo>
                    <a:pt x="2235" y="1"/>
                  </a:moveTo>
                  <a:cubicBezTo>
                    <a:pt x="1660" y="1"/>
                    <a:pt x="1158" y="565"/>
                    <a:pt x="1080" y="1166"/>
                  </a:cubicBezTo>
                  <a:cubicBezTo>
                    <a:pt x="978" y="1777"/>
                    <a:pt x="1223" y="2408"/>
                    <a:pt x="1447" y="2979"/>
                  </a:cubicBezTo>
                  <a:cubicBezTo>
                    <a:pt x="1691" y="3671"/>
                    <a:pt x="1854" y="4404"/>
                    <a:pt x="2058" y="5117"/>
                  </a:cubicBezTo>
                  <a:cubicBezTo>
                    <a:pt x="1853" y="4856"/>
                    <a:pt x="1563" y="4664"/>
                    <a:pt x="1235" y="4664"/>
                  </a:cubicBezTo>
                  <a:cubicBezTo>
                    <a:pt x="1204" y="4664"/>
                    <a:pt x="1173" y="4665"/>
                    <a:pt x="1141" y="4669"/>
                  </a:cubicBezTo>
                  <a:cubicBezTo>
                    <a:pt x="571" y="4710"/>
                    <a:pt x="123" y="5239"/>
                    <a:pt x="62" y="5809"/>
                  </a:cubicBezTo>
                  <a:cubicBezTo>
                    <a:pt x="1" y="6380"/>
                    <a:pt x="265" y="6930"/>
                    <a:pt x="652" y="7357"/>
                  </a:cubicBezTo>
                  <a:cubicBezTo>
                    <a:pt x="1019" y="7785"/>
                    <a:pt x="1508" y="8090"/>
                    <a:pt x="1997" y="8396"/>
                  </a:cubicBezTo>
                  <a:cubicBezTo>
                    <a:pt x="1874" y="8722"/>
                    <a:pt x="2526" y="8803"/>
                    <a:pt x="2893" y="8844"/>
                  </a:cubicBezTo>
                  <a:cubicBezTo>
                    <a:pt x="2923" y="8847"/>
                    <a:pt x="2953" y="8849"/>
                    <a:pt x="2983" y="8849"/>
                  </a:cubicBezTo>
                  <a:cubicBezTo>
                    <a:pt x="3295" y="8849"/>
                    <a:pt x="3590" y="8663"/>
                    <a:pt x="3850" y="8477"/>
                  </a:cubicBezTo>
                  <a:cubicBezTo>
                    <a:pt x="5275" y="7357"/>
                    <a:pt x="5785" y="5260"/>
                    <a:pt x="5051" y="3610"/>
                  </a:cubicBezTo>
                  <a:cubicBezTo>
                    <a:pt x="4931" y="3557"/>
                    <a:pt x="4802" y="3533"/>
                    <a:pt x="4674" y="3533"/>
                  </a:cubicBezTo>
                  <a:cubicBezTo>
                    <a:pt x="4257" y="3533"/>
                    <a:pt x="3846" y="3791"/>
                    <a:pt x="3768" y="4180"/>
                  </a:cubicBezTo>
                  <a:cubicBezTo>
                    <a:pt x="3809" y="3304"/>
                    <a:pt x="3728" y="2408"/>
                    <a:pt x="3544" y="1533"/>
                  </a:cubicBezTo>
                  <a:cubicBezTo>
                    <a:pt x="3381" y="861"/>
                    <a:pt x="3015" y="66"/>
                    <a:pt x="2322" y="5"/>
                  </a:cubicBezTo>
                  <a:cubicBezTo>
                    <a:pt x="2293" y="2"/>
                    <a:pt x="2264" y="1"/>
                    <a:pt x="2235"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39"/>
            <p:cNvSpPr/>
            <p:nvPr/>
          </p:nvSpPr>
          <p:spPr>
            <a:xfrm>
              <a:off x="5768032" y="1569330"/>
              <a:ext cx="1069438" cy="309213"/>
            </a:xfrm>
            <a:custGeom>
              <a:rect b="b" l="l" r="r" t="t"/>
              <a:pathLst>
                <a:path extrusionOk="0" h="6507" w="22505">
                  <a:moveTo>
                    <a:pt x="20631" y="1"/>
                  </a:moveTo>
                  <a:cubicBezTo>
                    <a:pt x="20584" y="1"/>
                    <a:pt x="20536" y="3"/>
                    <a:pt x="20488" y="7"/>
                  </a:cubicBezTo>
                  <a:cubicBezTo>
                    <a:pt x="14399" y="618"/>
                    <a:pt x="8289" y="1657"/>
                    <a:pt x="2179" y="3123"/>
                  </a:cubicBezTo>
                  <a:cubicBezTo>
                    <a:pt x="1935" y="3184"/>
                    <a:pt x="1691" y="3245"/>
                    <a:pt x="1446" y="3306"/>
                  </a:cubicBezTo>
                  <a:cubicBezTo>
                    <a:pt x="611" y="3510"/>
                    <a:pt x="0" y="4386"/>
                    <a:pt x="102" y="5261"/>
                  </a:cubicBezTo>
                  <a:cubicBezTo>
                    <a:pt x="189" y="6011"/>
                    <a:pt x="753" y="6506"/>
                    <a:pt x="1450" y="6506"/>
                  </a:cubicBezTo>
                  <a:cubicBezTo>
                    <a:pt x="1568" y="6506"/>
                    <a:pt x="1689" y="6492"/>
                    <a:pt x="1813" y="6463"/>
                  </a:cubicBezTo>
                  <a:cubicBezTo>
                    <a:pt x="4277" y="5832"/>
                    <a:pt x="6762" y="5282"/>
                    <a:pt x="9246" y="4813"/>
                  </a:cubicBezTo>
                  <a:cubicBezTo>
                    <a:pt x="13075" y="4080"/>
                    <a:pt x="16924" y="3551"/>
                    <a:pt x="20773" y="3164"/>
                  </a:cubicBezTo>
                  <a:cubicBezTo>
                    <a:pt x="21853" y="3062"/>
                    <a:pt x="22504" y="1962"/>
                    <a:pt x="22097" y="985"/>
                  </a:cubicBezTo>
                  <a:cubicBezTo>
                    <a:pt x="21851" y="378"/>
                    <a:pt x="21269" y="1"/>
                    <a:pt x="20631"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39"/>
            <p:cNvSpPr/>
            <p:nvPr/>
          </p:nvSpPr>
          <p:spPr>
            <a:xfrm>
              <a:off x="5828002" y="1106533"/>
              <a:ext cx="811071" cy="262073"/>
            </a:xfrm>
            <a:custGeom>
              <a:rect b="b" l="l" r="r" t="t"/>
              <a:pathLst>
                <a:path extrusionOk="0" h="5515" w="17068">
                  <a:moveTo>
                    <a:pt x="15334" y="0"/>
                  </a:moveTo>
                  <a:cubicBezTo>
                    <a:pt x="15274" y="0"/>
                    <a:pt x="15214" y="4"/>
                    <a:pt x="15153" y="11"/>
                  </a:cubicBezTo>
                  <a:cubicBezTo>
                    <a:pt x="10571" y="622"/>
                    <a:pt x="5968" y="1457"/>
                    <a:pt x="1386" y="2557"/>
                  </a:cubicBezTo>
                  <a:cubicBezTo>
                    <a:pt x="571" y="2761"/>
                    <a:pt x="1" y="3555"/>
                    <a:pt x="103" y="4370"/>
                  </a:cubicBezTo>
                  <a:cubicBezTo>
                    <a:pt x="189" y="5045"/>
                    <a:pt x="733" y="5514"/>
                    <a:pt x="1394" y="5514"/>
                  </a:cubicBezTo>
                  <a:cubicBezTo>
                    <a:pt x="1511" y="5514"/>
                    <a:pt x="1631" y="5500"/>
                    <a:pt x="1752" y="5469"/>
                  </a:cubicBezTo>
                  <a:cubicBezTo>
                    <a:pt x="6314" y="4370"/>
                    <a:pt x="10917" y="3514"/>
                    <a:pt x="15520" y="2924"/>
                  </a:cubicBezTo>
                  <a:cubicBezTo>
                    <a:pt x="16497" y="2801"/>
                    <a:pt x="17067" y="1804"/>
                    <a:pt x="16701" y="907"/>
                  </a:cubicBezTo>
                  <a:cubicBezTo>
                    <a:pt x="16461" y="353"/>
                    <a:pt x="15919" y="0"/>
                    <a:pt x="15334"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1" name="Google Shape;581;p39"/>
          <p:cNvSpPr/>
          <p:nvPr/>
        </p:nvSpPr>
        <p:spPr>
          <a:xfrm>
            <a:off x="-372625" y="0"/>
            <a:ext cx="6084000" cy="5143648"/>
          </a:xfrm>
          <a:custGeom>
            <a:rect b="b" l="l" r="r" t="t"/>
            <a:pathLst>
              <a:path extrusionOk="0" h="162273" w="195313">
                <a:moveTo>
                  <a:pt x="0" y="0"/>
                </a:moveTo>
                <a:lnTo>
                  <a:pt x="0" y="162273"/>
                </a:lnTo>
                <a:lnTo>
                  <a:pt x="150306" y="162273"/>
                </a:lnTo>
                <a:cubicBezTo>
                  <a:pt x="142859" y="155379"/>
                  <a:pt x="137656" y="145623"/>
                  <a:pt x="138078" y="135444"/>
                </a:cubicBezTo>
                <a:cubicBezTo>
                  <a:pt x="138534" y="124745"/>
                  <a:pt x="146306" y="114209"/>
                  <a:pt x="156907" y="112550"/>
                </a:cubicBezTo>
                <a:cubicBezTo>
                  <a:pt x="162078" y="111737"/>
                  <a:pt x="168192" y="112745"/>
                  <a:pt x="171866" y="109006"/>
                </a:cubicBezTo>
                <a:cubicBezTo>
                  <a:pt x="177330" y="103510"/>
                  <a:pt x="172126" y="93949"/>
                  <a:pt x="174370" y="86535"/>
                </a:cubicBezTo>
                <a:cubicBezTo>
                  <a:pt x="176874" y="78307"/>
                  <a:pt x="187573" y="75315"/>
                  <a:pt x="191573" y="67673"/>
                </a:cubicBezTo>
                <a:cubicBezTo>
                  <a:pt x="195313" y="60584"/>
                  <a:pt x="191931" y="51511"/>
                  <a:pt x="186240" y="45853"/>
                </a:cubicBezTo>
                <a:cubicBezTo>
                  <a:pt x="180516" y="40194"/>
                  <a:pt x="172939" y="36975"/>
                  <a:pt x="166013" y="32942"/>
                </a:cubicBezTo>
                <a:cubicBezTo>
                  <a:pt x="159054" y="28942"/>
                  <a:pt x="152224" y="23479"/>
                  <a:pt x="149981" y="15772"/>
                </a:cubicBezTo>
                <a:cubicBezTo>
                  <a:pt x="148420" y="10504"/>
                  <a:pt x="149363" y="4943"/>
                  <a:pt x="1518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39"/>
          <p:cNvSpPr txBox="1"/>
          <p:nvPr>
            <p:ph type="ctrTitle"/>
          </p:nvPr>
        </p:nvSpPr>
        <p:spPr>
          <a:xfrm>
            <a:off x="713225" y="921050"/>
            <a:ext cx="3552600" cy="2643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ROME </a:t>
            </a:r>
            <a:r>
              <a:rPr lang="en">
                <a:solidFill>
                  <a:schemeClr val="accent2"/>
                </a:solidFill>
              </a:rPr>
              <a:t>TRAVEL</a:t>
            </a:r>
            <a:r>
              <a:rPr lang="en"/>
              <a:t> TOUR</a:t>
            </a:r>
            <a:endParaRPr/>
          </a:p>
        </p:txBody>
      </p:sp>
      <p:sp>
        <p:nvSpPr>
          <p:cNvPr id="583" name="Google Shape;583;p39"/>
          <p:cNvSpPr txBox="1"/>
          <p:nvPr>
            <p:ph idx="1" type="subTitle"/>
          </p:nvPr>
        </p:nvSpPr>
        <p:spPr>
          <a:xfrm>
            <a:off x="713225" y="3436925"/>
            <a:ext cx="2995800" cy="67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is where your presentation begins</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7" name="Shape 587"/>
        <p:cNvGrpSpPr/>
        <p:nvPr/>
      </p:nvGrpSpPr>
      <p:grpSpPr>
        <a:xfrm>
          <a:off x="0" y="0"/>
          <a:ext cx="0" cy="0"/>
          <a:chOff x="0" y="0"/>
          <a:chExt cx="0" cy="0"/>
        </a:xfrm>
      </p:grpSpPr>
      <p:sp>
        <p:nvSpPr>
          <p:cNvPr id="588" name="Google Shape;588;p40"/>
          <p:cNvSpPr txBox="1"/>
          <p:nvPr>
            <p:ph type="title"/>
          </p:nvPr>
        </p:nvSpPr>
        <p:spPr>
          <a:xfrm>
            <a:off x="713225" y="539525"/>
            <a:ext cx="7717500" cy="47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sp>
        <p:nvSpPr>
          <p:cNvPr id="589" name="Google Shape;589;p40"/>
          <p:cNvSpPr txBox="1"/>
          <p:nvPr>
            <p:ph idx="1" type="body"/>
          </p:nvPr>
        </p:nvSpPr>
        <p:spPr>
          <a:xfrm>
            <a:off x="713225" y="1221200"/>
            <a:ext cx="7717500" cy="3378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what you’ll find in this </a:t>
            </a:r>
            <a:r>
              <a:rPr b="1" lang="en">
                <a:uFill>
                  <a:noFill/>
                </a:uFill>
                <a:hlinkClick r:id="rId3"/>
              </a:rPr>
              <a:t>Slidesgo</a:t>
            </a:r>
            <a:r>
              <a:rPr lang="en"/>
              <a:t> template: </a:t>
            </a:r>
            <a:endParaRPr/>
          </a:p>
          <a:p>
            <a:pPr indent="-304800" lvl="0" marL="457200" rtl="0" algn="l">
              <a:spcBef>
                <a:spcPts val="0"/>
              </a:spcBef>
              <a:spcAft>
                <a:spcPts val="0"/>
              </a:spcAft>
              <a:buSzPts val="1200"/>
              <a:buAutoNum type="arabicPeriod"/>
            </a:pPr>
            <a:r>
              <a:rPr lang="en"/>
              <a:t>A slide structure based on a Multi-purpose presentation, which you can easily adapt to your needs. For more info on how to edit the template, please visit </a:t>
            </a:r>
            <a:r>
              <a:rPr b="1" lang="en">
                <a:uFill>
                  <a:noFill/>
                </a:uFill>
                <a:hlinkClick r:id="rId4"/>
              </a:rPr>
              <a:t>Slidesgo School</a:t>
            </a:r>
            <a:r>
              <a:rPr lang="en"/>
              <a:t> or read our </a:t>
            </a:r>
            <a:r>
              <a:rPr b="1" lang="en">
                <a:uFill>
                  <a:noFill/>
                </a:uFill>
                <a:hlinkClick r:id="rId5"/>
              </a:rPr>
              <a:t>FAQs</a:t>
            </a:r>
            <a:r>
              <a:rPr lang="en"/>
              <a:t>.</a:t>
            </a:r>
            <a:endParaRPr/>
          </a:p>
          <a:p>
            <a:pPr indent="-304800" lvl="0" marL="457200" rtl="0" algn="l">
              <a:spcBef>
                <a:spcPts val="0"/>
              </a:spcBef>
              <a:spcAft>
                <a:spcPts val="0"/>
              </a:spcAft>
              <a:buSzPts val="1200"/>
              <a:buAutoNum type="arabicPeriod"/>
            </a:pPr>
            <a:r>
              <a:rPr lang="en"/>
              <a:t>To view this template with the correct fonts in ppt format, download and install the </a:t>
            </a:r>
            <a:r>
              <a:rPr b="1" lang="en">
                <a:solidFill>
                  <a:schemeClr val="hlink"/>
                </a:solidFill>
                <a:uFill>
                  <a:noFill/>
                </a:uFill>
                <a:hlinkClick action="ppaction://hlinksldjump" r:id="rId6"/>
              </a:rPr>
              <a:t>fonts that we have used</a:t>
            </a:r>
            <a:r>
              <a:rPr lang="en"/>
              <a:t> on your computer. You can learn how to download and install fonts </a:t>
            </a:r>
            <a:r>
              <a:rPr b="1" lang="en">
                <a:uFill>
                  <a:noFill/>
                </a:uFill>
                <a:hlinkClick r:id="rId7"/>
              </a:rPr>
              <a:t>here</a:t>
            </a:r>
            <a:endParaRPr/>
          </a:p>
          <a:p>
            <a:pPr indent="-304800" lvl="0" marL="457200" rtl="0" algn="l">
              <a:spcBef>
                <a:spcPts val="0"/>
              </a:spcBef>
              <a:spcAft>
                <a:spcPts val="0"/>
              </a:spcAft>
              <a:buSzPts val="1200"/>
              <a:buAutoNum type="arabicPeriod"/>
            </a:pPr>
            <a:r>
              <a:rPr lang="en"/>
              <a:t>An assortment of graphic resources that are suitable for use in the presentation can be found in the </a:t>
            </a:r>
            <a:r>
              <a:rPr b="1" lang="en">
                <a:solidFill>
                  <a:schemeClr val="hlink"/>
                </a:solidFill>
                <a:uFill>
                  <a:noFill/>
                </a:uFill>
                <a:hlinkClick action="ppaction://hlinksldjump" r:id="rId8"/>
              </a:rPr>
              <a:t>alternative resources slide</a:t>
            </a:r>
            <a:r>
              <a:rPr lang="en"/>
              <a:t>.</a:t>
            </a:r>
            <a:endParaRPr/>
          </a:p>
          <a:p>
            <a:pPr indent="-304800" lvl="0" marL="457200" rtl="0" algn="l">
              <a:spcBef>
                <a:spcPts val="0"/>
              </a:spcBef>
              <a:spcAft>
                <a:spcPts val="0"/>
              </a:spcAft>
              <a:buSzPts val="1200"/>
              <a:buAutoNum type="arabicPeriod"/>
            </a:pPr>
            <a:r>
              <a:rPr lang="en"/>
              <a:t>A </a:t>
            </a:r>
            <a:r>
              <a:rPr b="1" lang="en">
                <a:solidFill>
                  <a:schemeClr val="hlink"/>
                </a:solidFill>
                <a:uFill>
                  <a:noFill/>
                </a:uFill>
                <a:hlinkClick action="ppaction://hlinksldjump" r:id="rId9"/>
              </a:rPr>
              <a:t>thanks slide</a:t>
            </a:r>
            <a:r>
              <a:rPr lang="en"/>
              <a:t>, which you must keep so that proper credits for our design are given.</a:t>
            </a:r>
            <a:endParaRPr/>
          </a:p>
          <a:p>
            <a:pPr indent="-304800" lvl="0" marL="457200" rtl="0" algn="l">
              <a:spcBef>
                <a:spcPts val="0"/>
              </a:spcBef>
              <a:spcAft>
                <a:spcPts val="0"/>
              </a:spcAft>
              <a:buSzPts val="1200"/>
              <a:buAutoNum type="arabicPeriod"/>
            </a:pPr>
            <a:r>
              <a:rPr lang="en"/>
              <a:t>In the </a:t>
            </a:r>
            <a:r>
              <a:rPr b="1" lang="en">
                <a:solidFill>
                  <a:schemeClr val="hlink"/>
                </a:solidFill>
                <a:uFill>
                  <a:noFill/>
                </a:uFill>
                <a:hlinkClick action="ppaction://hlinksldjump" r:id="rId10"/>
              </a:rPr>
              <a:t>resources slide</a:t>
            </a:r>
            <a:r>
              <a:rPr lang="en"/>
              <a:t>, where you’ll find links to all the elements used in the template.</a:t>
            </a:r>
            <a:endParaRPr/>
          </a:p>
          <a:p>
            <a:pPr indent="-304800" lvl="0" marL="457200" rtl="0" algn="l">
              <a:spcBef>
                <a:spcPts val="0"/>
              </a:spcBef>
              <a:spcAft>
                <a:spcPts val="0"/>
              </a:spcAft>
              <a:buSzPts val="1200"/>
              <a:buAutoNum type="arabicPeriod"/>
            </a:pPr>
            <a:r>
              <a:rPr b="1" lang="en">
                <a:solidFill>
                  <a:schemeClr val="hlink"/>
                </a:solidFill>
                <a:uFill>
                  <a:noFill/>
                </a:uFill>
                <a:hlinkClick action="ppaction://hlinksldjump" r:id="rId11"/>
              </a:rPr>
              <a:t>I</a:t>
            </a:r>
            <a:r>
              <a:rPr b="1" lang="en">
                <a:solidFill>
                  <a:schemeClr val="hlink"/>
                </a:solidFill>
                <a:uFill>
                  <a:noFill/>
                </a:uFill>
                <a:hlinkClick action="ppaction://hlinksldjump" r:id="rId12"/>
              </a:rPr>
              <a:t>nstructions for use</a:t>
            </a:r>
            <a:r>
              <a:rPr lang="en"/>
              <a:t>.</a:t>
            </a:r>
            <a:endParaRPr/>
          </a:p>
          <a:p>
            <a:pPr indent="-304800" lvl="0" marL="457200" rtl="0" algn="l">
              <a:spcBef>
                <a:spcPts val="0"/>
              </a:spcBef>
              <a:spcAft>
                <a:spcPts val="0"/>
              </a:spcAft>
              <a:buSzPts val="1200"/>
              <a:buAutoNum type="arabicPeriod"/>
            </a:pPr>
            <a:r>
              <a:rPr lang="en"/>
              <a:t>Final slides with:</a:t>
            </a:r>
            <a:endParaRPr/>
          </a:p>
          <a:p>
            <a:pPr indent="-304800" lvl="0" marL="914400" rtl="0" algn="l">
              <a:spcBef>
                <a:spcPts val="0"/>
              </a:spcBef>
              <a:spcAft>
                <a:spcPts val="0"/>
              </a:spcAft>
              <a:buClr>
                <a:schemeClr val="accent2"/>
              </a:buClr>
              <a:buSzPts val="1200"/>
              <a:buFont typeface="Lexend Deca"/>
              <a:buAutoNum type="arabicPeriod"/>
            </a:pPr>
            <a:r>
              <a:rPr lang="en"/>
              <a:t>The </a:t>
            </a:r>
            <a:r>
              <a:rPr b="1" lang="en">
                <a:solidFill>
                  <a:schemeClr val="hlink"/>
                </a:solidFill>
                <a:uFill>
                  <a:noFill/>
                </a:uFill>
                <a:hlinkClick action="ppaction://hlinksldjump" r:id="rId13"/>
              </a:rPr>
              <a:t>fonts and colors</a:t>
            </a:r>
            <a:r>
              <a:rPr lang="en"/>
              <a:t> used in the template.</a:t>
            </a:r>
            <a:endParaRPr/>
          </a:p>
          <a:p>
            <a:pPr indent="-304800" lvl="0" marL="914400" rtl="0" algn="l">
              <a:spcBef>
                <a:spcPts val="0"/>
              </a:spcBef>
              <a:spcAft>
                <a:spcPts val="0"/>
              </a:spcAft>
              <a:buClr>
                <a:schemeClr val="accent2"/>
              </a:buClr>
              <a:buSzPts val="1200"/>
              <a:buFont typeface="Lexend Deca"/>
              <a:buAutoNum type="arabicPeriod"/>
            </a:pPr>
            <a:r>
              <a:rPr lang="en"/>
              <a:t>A </a:t>
            </a:r>
            <a:r>
              <a:rPr b="1" lang="en">
                <a:solidFill>
                  <a:schemeClr val="hlink"/>
                </a:solidFill>
                <a:uFill>
                  <a:noFill/>
                </a:uFill>
                <a:hlinkClick action="ppaction://hlinksldjump" r:id="rId14"/>
              </a:rPr>
              <a:t>selection of illustrations</a:t>
            </a:r>
            <a:r>
              <a:rPr lang="en"/>
              <a:t>.</a:t>
            </a:r>
            <a:r>
              <a:rPr lang="en"/>
              <a:t> You can also customize and animate them as you wish with the online editor. Visit </a:t>
            </a:r>
            <a:r>
              <a:rPr b="1" lang="en">
                <a:uFill>
                  <a:noFill/>
                </a:uFill>
                <a:hlinkClick r:id="rId15"/>
              </a:rPr>
              <a:t>Storyset</a:t>
            </a:r>
            <a:r>
              <a:rPr lang="en"/>
              <a:t> to find more. </a:t>
            </a:r>
            <a:endParaRPr/>
          </a:p>
          <a:p>
            <a:pPr indent="-304800" lvl="0" marL="914400" rtl="0" algn="l">
              <a:spcBef>
                <a:spcPts val="0"/>
              </a:spcBef>
              <a:spcAft>
                <a:spcPts val="0"/>
              </a:spcAft>
              <a:buClr>
                <a:schemeClr val="accent2"/>
              </a:buClr>
              <a:buSzPts val="1200"/>
              <a:buFont typeface="Lexend Deca"/>
              <a:buAutoNum type="arabicPeriod"/>
            </a:pPr>
            <a:r>
              <a:rPr lang="en"/>
              <a:t>More </a:t>
            </a:r>
            <a:r>
              <a:rPr b="1" lang="en">
                <a:solidFill>
                  <a:schemeClr val="hlink"/>
                </a:solidFill>
                <a:uFill>
                  <a:noFill/>
                </a:uFill>
                <a:hlinkClick action="ppaction://hlinksldjump" r:id="rId16"/>
              </a:rPr>
              <a:t>infographic resources</a:t>
            </a:r>
            <a:r>
              <a:rPr lang="en"/>
              <a:t>, whose size and color can be edited. </a:t>
            </a:r>
            <a:endParaRPr/>
          </a:p>
          <a:p>
            <a:pPr indent="-304800" lvl="0" marL="914400" rtl="0" algn="l">
              <a:spcBef>
                <a:spcPts val="0"/>
              </a:spcBef>
              <a:spcAft>
                <a:spcPts val="0"/>
              </a:spcAft>
              <a:buClr>
                <a:schemeClr val="accent2"/>
              </a:buClr>
              <a:buSzPts val="1200"/>
              <a:buFont typeface="Lexend Deca"/>
              <a:buAutoNum type="arabicPeriod"/>
            </a:pPr>
            <a:r>
              <a:rPr lang="en"/>
              <a:t>Sets of </a:t>
            </a:r>
            <a:r>
              <a:rPr b="1" lang="en">
                <a:solidFill>
                  <a:schemeClr val="hlink"/>
                </a:solidFill>
                <a:uFill>
                  <a:noFill/>
                </a:uFill>
                <a:hlinkClick action="ppaction://hlinksldjump" r:id="rId17"/>
              </a:rPr>
              <a:t>customizable icons</a:t>
            </a:r>
            <a:r>
              <a:rPr lang="en"/>
              <a:t> of the following themes: general, business, avatar, creative process, education, help &amp; support, medical, nature, performing arts, SEO &amp; marketing, and teamwork.</a:t>
            </a:r>
            <a:endParaRPr/>
          </a:p>
          <a:p>
            <a:pPr indent="0" lvl="0" marL="0" rtl="0" algn="l">
              <a:spcBef>
                <a:spcPts val="0"/>
              </a:spcBef>
              <a:spcAft>
                <a:spcPts val="0"/>
              </a:spcAft>
              <a:buNone/>
            </a:pPr>
            <a:r>
              <a:rPr lang="en"/>
              <a:t>You can delete this slide when you’re done editing the presentation.</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3" name="Shape 593"/>
        <p:cNvGrpSpPr/>
        <p:nvPr/>
      </p:nvGrpSpPr>
      <p:grpSpPr>
        <a:xfrm>
          <a:off x="0" y="0"/>
          <a:ext cx="0" cy="0"/>
          <a:chOff x="0" y="0"/>
          <a:chExt cx="0" cy="0"/>
        </a:xfrm>
      </p:grpSpPr>
      <p:grpSp>
        <p:nvGrpSpPr>
          <p:cNvPr id="594" name="Google Shape;594;p41"/>
          <p:cNvGrpSpPr/>
          <p:nvPr/>
        </p:nvGrpSpPr>
        <p:grpSpPr>
          <a:xfrm>
            <a:off x="-443470" y="-37393"/>
            <a:ext cx="5851689" cy="5524443"/>
            <a:chOff x="-443470" y="-37393"/>
            <a:chExt cx="5851689" cy="5524443"/>
          </a:xfrm>
        </p:grpSpPr>
        <p:sp>
          <p:nvSpPr>
            <p:cNvPr id="595" name="Google Shape;595;p41"/>
            <p:cNvSpPr/>
            <p:nvPr/>
          </p:nvSpPr>
          <p:spPr>
            <a:xfrm>
              <a:off x="1" y="-28075"/>
              <a:ext cx="5408218" cy="4878941"/>
            </a:xfrm>
            <a:custGeom>
              <a:rect b="b" l="l" r="r" t="t"/>
              <a:pathLst>
                <a:path extrusionOk="0" h="113768" w="126051">
                  <a:moveTo>
                    <a:pt x="1" y="0"/>
                  </a:moveTo>
                  <a:lnTo>
                    <a:pt x="1" y="113767"/>
                  </a:lnTo>
                  <a:lnTo>
                    <a:pt x="126051" y="113767"/>
                  </a:lnTo>
                  <a:lnTo>
                    <a:pt x="1260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41"/>
            <p:cNvSpPr/>
            <p:nvPr/>
          </p:nvSpPr>
          <p:spPr>
            <a:xfrm flipH="1" rot="-271409">
              <a:off x="-173698" y="160120"/>
              <a:ext cx="5048034" cy="995560"/>
            </a:xfrm>
            <a:custGeom>
              <a:rect b="b" l="l" r="r" t="t"/>
              <a:pathLst>
                <a:path extrusionOk="0" h="7357" w="37304">
                  <a:moveTo>
                    <a:pt x="31770" y="0"/>
                  </a:moveTo>
                  <a:cubicBezTo>
                    <a:pt x="29742" y="0"/>
                    <a:pt x="27677" y="324"/>
                    <a:pt x="25708" y="787"/>
                  </a:cubicBezTo>
                  <a:cubicBezTo>
                    <a:pt x="21472" y="1782"/>
                    <a:pt x="17319" y="3352"/>
                    <a:pt x="12971" y="3491"/>
                  </a:cubicBezTo>
                  <a:cubicBezTo>
                    <a:pt x="12738" y="3499"/>
                    <a:pt x="12506" y="3502"/>
                    <a:pt x="12274" y="3502"/>
                  </a:cubicBezTo>
                  <a:cubicBezTo>
                    <a:pt x="10239" y="3502"/>
                    <a:pt x="8204" y="3239"/>
                    <a:pt x="6170" y="3231"/>
                  </a:cubicBezTo>
                  <a:cubicBezTo>
                    <a:pt x="4079" y="3231"/>
                    <a:pt x="1822" y="3547"/>
                    <a:pt x="1" y="4569"/>
                  </a:cubicBezTo>
                  <a:lnTo>
                    <a:pt x="1" y="7356"/>
                  </a:lnTo>
                  <a:cubicBezTo>
                    <a:pt x="1338" y="5377"/>
                    <a:pt x="3875" y="4327"/>
                    <a:pt x="6300" y="4049"/>
                  </a:cubicBezTo>
                  <a:cubicBezTo>
                    <a:pt x="7073" y="3960"/>
                    <a:pt x="7849" y="3930"/>
                    <a:pt x="8626" y="3930"/>
                  </a:cubicBezTo>
                  <a:cubicBezTo>
                    <a:pt x="10140" y="3930"/>
                    <a:pt x="11660" y="4042"/>
                    <a:pt x="13175" y="4042"/>
                  </a:cubicBezTo>
                  <a:cubicBezTo>
                    <a:pt x="13649" y="4042"/>
                    <a:pt x="14123" y="4031"/>
                    <a:pt x="14596" y="4002"/>
                  </a:cubicBezTo>
                  <a:cubicBezTo>
                    <a:pt x="17393" y="3826"/>
                    <a:pt x="20106" y="3045"/>
                    <a:pt x="22819" y="2311"/>
                  </a:cubicBezTo>
                  <a:cubicBezTo>
                    <a:pt x="25436" y="1610"/>
                    <a:pt x="28105" y="943"/>
                    <a:pt x="30817" y="943"/>
                  </a:cubicBezTo>
                  <a:cubicBezTo>
                    <a:pt x="30907" y="943"/>
                    <a:pt x="30998" y="944"/>
                    <a:pt x="31088" y="945"/>
                  </a:cubicBezTo>
                  <a:cubicBezTo>
                    <a:pt x="33253" y="973"/>
                    <a:pt x="35482" y="1484"/>
                    <a:pt x="37303" y="2627"/>
                  </a:cubicBezTo>
                  <a:lnTo>
                    <a:pt x="37303" y="1020"/>
                  </a:lnTo>
                  <a:cubicBezTo>
                    <a:pt x="35566" y="289"/>
                    <a:pt x="33685" y="0"/>
                    <a:pt x="31770"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41"/>
            <p:cNvSpPr/>
            <p:nvPr/>
          </p:nvSpPr>
          <p:spPr>
            <a:xfrm>
              <a:off x="4226840" y="3512160"/>
              <a:ext cx="148125" cy="348869"/>
            </a:xfrm>
            <a:custGeom>
              <a:rect b="b" l="l" r="r" t="t"/>
              <a:pathLst>
                <a:path extrusionOk="0" h="8135" w="3454">
                  <a:moveTo>
                    <a:pt x="742" y="0"/>
                  </a:moveTo>
                  <a:lnTo>
                    <a:pt x="742" y="0"/>
                  </a:lnTo>
                  <a:cubicBezTo>
                    <a:pt x="0" y="2944"/>
                    <a:pt x="1113" y="6234"/>
                    <a:pt x="3453" y="8135"/>
                  </a:cubicBezTo>
                  <a:cubicBezTo>
                    <a:pt x="3175" y="5192"/>
                    <a:pt x="2202" y="2573"/>
                    <a:pt x="7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41"/>
            <p:cNvSpPr/>
            <p:nvPr/>
          </p:nvSpPr>
          <p:spPr>
            <a:xfrm>
              <a:off x="3735837" y="3617059"/>
              <a:ext cx="989957" cy="618659"/>
            </a:xfrm>
            <a:custGeom>
              <a:rect b="b" l="l" r="r" t="t"/>
              <a:pathLst>
                <a:path extrusionOk="0" h="14426" w="23084">
                  <a:moveTo>
                    <a:pt x="19267" y="0"/>
                  </a:moveTo>
                  <a:cubicBezTo>
                    <a:pt x="17983" y="0"/>
                    <a:pt x="16690" y="606"/>
                    <a:pt x="15806" y="1564"/>
                  </a:cubicBezTo>
                  <a:cubicBezTo>
                    <a:pt x="14972" y="2467"/>
                    <a:pt x="14578" y="3788"/>
                    <a:pt x="14532" y="5040"/>
                  </a:cubicBezTo>
                  <a:cubicBezTo>
                    <a:pt x="14281" y="4210"/>
                    <a:pt x="13419" y="3621"/>
                    <a:pt x="12550" y="3621"/>
                  </a:cubicBezTo>
                  <a:cubicBezTo>
                    <a:pt x="12375" y="3621"/>
                    <a:pt x="12199" y="3645"/>
                    <a:pt x="12029" y="3696"/>
                  </a:cubicBezTo>
                  <a:cubicBezTo>
                    <a:pt x="11032" y="3974"/>
                    <a:pt x="10383" y="5133"/>
                    <a:pt x="10661" y="6129"/>
                  </a:cubicBezTo>
                  <a:cubicBezTo>
                    <a:pt x="10122" y="5113"/>
                    <a:pt x="8970" y="4505"/>
                    <a:pt x="7803" y="4505"/>
                  </a:cubicBezTo>
                  <a:cubicBezTo>
                    <a:pt x="7667" y="4505"/>
                    <a:pt x="7530" y="4513"/>
                    <a:pt x="7394" y="4530"/>
                  </a:cubicBezTo>
                  <a:cubicBezTo>
                    <a:pt x="6119" y="4692"/>
                    <a:pt x="4983" y="5596"/>
                    <a:pt x="4450" y="6755"/>
                  </a:cubicBezTo>
                  <a:cubicBezTo>
                    <a:pt x="3941" y="7844"/>
                    <a:pt x="3917" y="9119"/>
                    <a:pt x="4265" y="10254"/>
                  </a:cubicBezTo>
                  <a:cubicBezTo>
                    <a:pt x="3801" y="9870"/>
                    <a:pt x="3193" y="9663"/>
                    <a:pt x="2587" y="9663"/>
                  </a:cubicBezTo>
                  <a:cubicBezTo>
                    <a:pt x="2315" y="9663"/>
                    <a:pt x="2044" y="9705"/>
                    <a:pt x="1785" y="9791"/>
                  </a:cubicBezTo>
                  <a:cubicBezTo>
                    <a:pt x="858" y="10115"/>
                    <a:pt x="163" y="10996"/>
                    <a:pt x="93" y="11969"/>
                  </a:cubicBezTo>
                  <a:cubicBezTo>
                    <a:pt x="1" y="12943"/>
                    <a:pt x="534" y="13939"/>
                    <a:pt x="1391" y="14426"/>
                  </a:cubicBezTo>
                  <a:cubicBezTo>
                    <a:pt x="1600" y="14310"/>
                    <a:pt x="2110" y="14194"/>
                    <a:pt x="2341" y="14078"/>
                  </a:cubicBezTo>
                  <a:lnTo>
                    <a:pt x="22875" y="14078"/>
                  </a:lnTo>
                  <a:lnTo>
                    <a:pt x="22875" y="3788"/>
                  </a:lnTo>
                  <a:cubicBezTo>
                    <a:pt x="23083" y="2166"/>
                    <a:pt x="21832" y="567"/>
                    <a:pt x="20256" y="127"/>
                  </a:cubicBezTo>
                  <a:cubicBezTo>
                    <a:pt x="19932" y="41"/>
                    <a:pt x="19599" y="0"/>
                    <a:pt x="192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41"/>
            <p:cNvSpPr/>
            <p:nvPr/>
          </p:nvSpPr>
          <p:spPr>
            <a:xfrm>
              <a:off x="3735837" y="3617059"/>
              <a:ext cx="989957" cy="618659"/>
            </a:xfrm>
            <a:custGeom>
              <a:rect b="b" l="l" r="r" t="t"/>
              <a:pathLst>
                <a:path extrusionOk="0" h="14426" w="23084">
                  <a:moveTo>
                    <a:pt x="19267" y="0"/>
                  </a:moveTo>
                  <a:cubicBezTo>
                    <a:pt x="17983" y="0"/>
                    <a:pt x="16690" y="606"/>
                    <a:pt x="15806" y="1564"/>
                  </a:cubicBezTo>
                  <a:cubicBezTo>
                    <a:pt x="14972" y="2467"/>
                    <a:pt x="14578" y="3788"/>
                    <a:pt x="14532" y="5040"/>
                  </a:cubicBezTo>
                  <a:cubicBezTo>
                    <a:pt x="14281" y="4210"/>
                    <a:pt x="13419" y="3621"/>
                    <a:pt x="12550" y="3621"/>
                  </a:cubicBezTo>
                  <a:cubicBezTo>
                    <a:pt x="12375" y="3621"/>
                    <a:pt x="12199" y="3645"/>
                    <a:pt x="12029" y="3696"/>
                  </a:cubicBezTo>
                  <a:cubicBezTo>
                    <a:pt x="11032" y="3974"/>
                    <a:pt x="10383" y="5133"/>
                    <a:pt x="10661" y="6129"/>
                  </a:cubicBezTo>
                  <a:cubicBezTo>
                    <a:pt x="10122" y="5113"/>
                    <a:pt x="8970" y="4505"/>
                    <a:pt x="7803" y="4505"/>
                  </a:cubicBezTo>
                  <a:cubicBezTo>
                    <a:pt x="7667" y="4505"/>
                    <a:pt x="7530" y="4513"/>
                    <a:pt x="7394" y="4530"/>
                  </a:cubicBezTo>
                  <a:cubicBezTo>
                    <a:pt x="6119" y="4692"/>
                    <a:pt x="4983" y="5596"/>
                    <a:pt x="4450" y="6755"/>
                  </a:cubicBezTo>
                  <a:cubicBezTo>
                    <a:pt x="3941" y="7844"/>
                    <a:pt x="3917" y="9119"/>
                    <a:pt x="4265" y="10254"/>
                  </a:cubicBezTo>
                  <a:cubicBezTo>
                    <a:pt x="3801" y="9870"/>
                    <a:pt x="3193" y="9663"/>
                    <a:pt x="2587" y="9663"/>
                  </a:cubicBezTo>
                  <a:cubicBezTo>
                    <a:pt x="2315" y="9663"/>
                    <a:pt x="2044" y="9705"/>
                    <a:pt x="1785" y="9791"/>
                  </a:cubicBezTo>
                  <a:cubicBezTo>
                    <a:pt x="858" y="10115"/>
                    <a:pt x="163" y="10996"/>
                    <a:pt x="93" y="11969"/>
                  </a:cubicBezTo>
                  <a:cubicBezTo>
                    <a:pt x="1" y="12943"/>
                    <a:pt x="534" y="13939"/>
                    <a:pt x="1391" y="14426"/>
                  </a:cubicBezTo>
                  <a:cubicBezTo>
                    <a:pt x="1600" y="14310"/>
                    <a:pt x="2110" y="14194"/>
                    <a:pt x="2341" y="14078"/>
                  </a:cubicBezTo>
                  <a:lnTo>
                    <a:pt x="22875" y="14078"/>
                  </a:lnTo>
                  <a:lnTo>
                    <a:pt x="22875" y="3788"/>
                  </a:lnTo>
                  <a:cubicBezTo>
                    <a:pt x="23083" y="2166"/>
                    <a:pt x="21832" y="567"/>
                    <a:pt x="20256" y="127"/>
                  </a:cubicBezTo>
                  <a:cubicBezTo>
                    <a:pt x="19932" y="41"/>
                    <a:pt x="19599" y="0"/>
                    <a:pt x="19267" y="0"/>
                  </a:cubicBezTo>
                  <a:close/>
                </a:path>
              </a:pathLst>
            </a:custGeom>
            <a:solidFill>
              <a:srgbClr val="000000">
                <a:alpha val="17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41"/>
            <p:cNvSpPr/>
            <p:nvPr/>
          </p:nvSpPr>
          <p:spPr>
            <a:xfrm>
              <a:off x="3996242" y="3792506"/>
              <a:ext cx="753404" cy="468090"/>
            </a:xfrm>
            <a:custGeom>
              <a:rect b="b" l="l" r="r" t="t"/>
              <a:pathLst>
                <a:path extrusionOk="0" h="10915" w="17568">
                  <a:moveTo>
                    <a:pt x="13645" y="1"/>
                  </a:moveTo>
                  <a:cubicBezTo>
                    <a:pt x="12823" y="1"/>
                    <a:pt x="11992" y="331"/>
                    <a:pt x="11472" y="972"/>
                  </a:cubicBezTo>
                  <a:cubicBezTo>
                    <a:pt x="10789" y="1792"/>
                    <a:pt x="10553" y="3351"/>
                    <a:pt x="11294" y="4130"/>
                  </a:cubicBezTo>
                  <a:lnTo>
                    <a:pt x="11294" y="4130"/>
                  </a:lnTo>
                  <a:cubicBezTo>
                    <a:pt x="10985" y="3830"/>
                    <a:pt x="10558" y="3674"/>
                    <a:pt x="10135" y="3674"/>
                  </a:cubicBezTo>
                  <a:cubicBezTo>
                    <a:pt x="9918" y="3674"/>
                    <a:pt x="9701" y="3715"/>
                    <a:pt x="9502" y="3799"/>
                  </a:cubicBezTo>
                  <a:cubicBezTo>
                    <a:pt x="9039" y="3985"/>
                    <a:pt x="8714" y="4448"/>
                    <a:pt x="8575" y="4935"/>
                  </a:cubicBezTo>
                  <a:cubicBezTo>
                    <a:pt x="8575" y="4170"/>
                    <a:pt x="8181" y="3405"/>
                    <a:pt x="7533" y="2988"/>
                  </a:cubicBezTo>
                  <a:cubicBezTo>
                    <a:pt x="7185" y="2773"/>
                    <a:pt x="6773" y="2667"/>
                    <a:pt x="6361" y="2667"/>
                  </a:cubicBezTo>
                  <a:cubicBezTo>
                    <a:pt x="5839" y="2667"/>
                    <a:pt x="5315" y="2837"/>
                    <a:pt x="4914" y="3174"/>
                  </a:cubicBezTo>
                  <a:cubicBezTo>
                    <a:pt x="4195" y="3776"/>
                    <a:pt x="4010" y="4889"/>
                    <a:pt x="4358" y="5746"/>
                  </a:cubicBezTo>
                  <a:cubicBezTo>
                    <a:pt x="4033" y="4981"/>
                    <a:pt x="3454" y="4263"/>
                    <a:pt x="2666" y="3938"/>
                  </a:cubicBezTo>
                  <a:cubicBezTo>
                    <a:pt x="2433" y="3849"/>
                    <a:pt x="2180" y="3805"/>
                    <a:pt x="1927" y="3805"/>
                  </a:cubicBezTo>
                  <a:cubicBezTo>
                    <a:pt x="1324" y="3805"/>
                    <a:pt x="721" y="4058"/>
                    <a:pt x="395" y="4564"/>
                  </a:cubicBezTo>
                  <a:cubicBezTo>
                    <a:pt x="1" y="5167"/>
                    <a:pt x="93" y="5978"/>
                    <a:pt x="348" y="6673"/>
                  </a:cubicBezTo>
                  <a:cubicBezTo>
                    <a:pt x="835" y="8064"/>
                    <a:pt x="1947" y="9246"/>
                    <a:pt x="3315" y="9825"/>
                  </a:cubicBezTo>
                  <a:cubicBezTo>
                    <a:pt x="3129" y="10126"/>
                    <a:pt x="2944" y="10381"/>
                    <a:pt x="3245" y="10567"/>
                  </a:cubicBezTo>
                  <a:cubicBezTo>
                    <a:pt x="3523" y="10775"/>
                    <a:pt x="3894" y="10798"/>
                    <a:pt x="4242" y="10821"/>
                  </a:cubicBezTo>
                  <a:cubicBezTo>
                    <a:pt x="5248" y="10883"/>
                    <a:pt x="6254" y="10915"/>
                    <a:pt x="7260" y="10915"/>
                  </a:cubicBezTo>
                  <a:cubicBezTo>
                    <a:pt x="8896" y="10915"/>
                    <a:pt x="10532" y="10831"/>
                    <a:pt x="12168" y="10659"/>
                  </a:cubicBezTo>
                  <a:cubicBezTo>
                    <a:pt x="13697" y="10497"/>
                    <a:pt x="15343" y="10196"/>
                    <a:pt x="16385" y="9083"/>
                  </a:cubicBezTo>
                  <a:cubicBezTo>
                    <a:pt x="17289" y="8110"/>
                    <a:pt x="17567" y="6719"/>
                    <a:pt x="17567" y="5399"/>
                  </a:cubicBezTo>
                  <a:cubicBezTo>
                    <a:pt x="17567" y="4309"/>
                    <a:pt x="17405" y="3197"/>
                    <a:pt x="16895" y="2224"/>
                  </a:cubicBezTo>
                  <a:cubicBezTo>
                    <a:pt x="16385" y="1250"/>
                    <a:pt x="15528" y="416"/>
                    <a:pt x="14462" y="115"/>
                  </a:cubicBezTo>
                  <a:cubicBezTo>
                    <a:pt x="14199" y="39"/>
                    <a:pt x="13922" y="1"/>
                    <a:pt x="136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41"/>
            <p:cNvSpPr/>
            <p:nvPr/>
          </p:nvSpPr>
          <p:spPr>
            <a:xfrm>
              <a:off x="4099597" y="3904439"/>
              <a:ext cx="621232" cy="385407"/>
            </a:xfrm>
            <a:custGeom>
              <a:rect b="b" l="l" r="r" t="t"/>
              <a:pathLst>
                <a:path extrusionOk="0" h="8987" w="14486">
                  <a:moveTo>
                    <a:pt x="11213" y="0"/>
                  </a:moveTo>
                  <a:cubicBezTo>
                    <a:pt x="10541" y="0"/>
                    <a:pt x="9861" y="265"/>
                    <a:pt x="9433" y="795"/>
                  </a:cubicBezTo>
                  <a:cubicBezTo>
                    <a:pt x="8886" y="1479"/>
                    <a:pt x="8675" y="2769"/>
                    <a:pt x="9309" y="3407"/>
                  </a:cubicBezTo>
                  <a:lnTo>
                    <a:pt x="9309" y="3407"/>
                  </a:lnTo>
                  <a:cubicBezTo>
                    <a:pt x="9047" y="3162"/>
                    <a:pt x="8694" y="3024"/>
                    <a:pt x="8347" y="3024"/>
                  </a:cubicBezTo>
                  <a:cubicBezTo>
                    <a:pt x="8170" y="3024"/>
                    <a:pt x="7994" y="3060"/>
                    <a:pt x="7834" y="3136"/>
                  </a:cubicBezTo>
                  <a:cubicBezTo>
                    <a:pt x="7440" y="3275"/>
                    <a:pt x="7162" y="3669"/>
                    <a:pt x="7069" y="4063"/>
                  </a:cubicBezTo>
                  <a:cubicBezTo>
                    <a:pt x="7069" y="3437"/>
                    <a:pt x="6745" y="2812"/>
                    <a:pt x="6212" y="2464"/>
                  </a:cubicBezTo>
                  <a:cubicBezTo>
                    <a:pt x="5925" y="2279"/>
                    <a:pt x="5583" y="2190"/>
                    <a:pt x="5241" y="2190"/>
                  </a:cubicBezTo>
                  <a:cubicBezTo>
                    <a:pt x="4810" y="2190"/>
                    <a:pt x="4379" y="2332"/>
                    <a:pt x="4056" y="2603"/>
                  </a:cubicBezTo>
                  <a:cubicBezTo>
                    <a:pt x="3454" y="3090"/>
                    <a:pt x="3292" y="4017"/>
                    <a:pt x="3570" y="4735"/>
                  </a:cubicBezTo>
                  <a:cubicBezTo>
                    <a:pt x="3315" y="4086"/>
                    <a:pt x="2828" y="3507"/>
                    <a:pt x="2179" y="3252"/>
                  </a:cubicBezTo>
                  <a:cubicBezTo>
                    <a:pt x="1983" y="3175"/>
                    <a:pt x="1769" y="3136"/>
                    <a:pt x="1556" y="3136"/>
                  </a:cubicBezTo>
                  <a:cubicBezTo>
                    <a:pt x="1067" y="3136"/>
                    <a:pt x="584" y="3342"/>
                    <a:pt x="325" y="3762"/>
                  </a:cubicBezTo>
                  <a:cubicBezTo>
                    <a:pt x="1" y="4272"/>
                    <a:pt x="70" y="4921"/>
                    <a:pt x="279" y="5500"/>
                  </a:cubicBezTo>
                  <a:cubicBezTo>
                    <a:pt x="673" y="6659"/>
                    <a:pt x="1600" y="7609"/>
                    <a:pt x="2712" y="8096"/>
                  </a:cubicBezTo>
                  <a:cubicBezTo>
                    <a:pt x="2573" y="8327"/>
                    <a:pt x="2411" y="8559"/>
                    <a:pt x="2666" y="8721"/>
                  </a:cubicBezTo>
                  <a:cubicBezTo>
                    <a:pt x="2898" y="8860"/>
                    <a:pt x="3199" y="8907"/>
                    <a:pt x="3477" y="8907"/>
                  </a:cubicBezTo>
                  <a:cubicBezTo>
                    <a:pt x="4314" y="8960"/>
                    <a:pt x="5155" y="8986"/>
                    <a:pt x="5995" y="8986"/>
                  </a:cubicBezTo>
                  <a:cubicBezTo>
                    <a:pt x="7341" y="8986"/>
                    <a:pt x="8685" y="8919"/>
                    <a:pt x="10013" y="8791"/>
                  </a:cubicBezTo>
                  <a:cubicBezTo>
                    <a:pt x="11287" y="8652"/>
                    <a:pt x="12631" y="8397"/>
                    <a:pt x="13512" y="7470"/>
                  </a:cubicBezTo>
                  <a:cubicBezTo>
                    <a:pt x="14254" y="6682"/>
                    <a:pt x="14485" y="5546"/>
                    <a:pt x="14485" y="4457"/>
                  </a:cubicBezTo>
                  <a:cubicBezTo>
                    <a:pt x="14485" y="3553"/>
                    <a:pt x="14323" y="2626"/>
                    <a:pt x="13906" y="1815"/>
                  </a:cubicBezTo>
                  <a:cubicBezTo>
                    <a:pt x="13489" y="1027"/>
                    <a:pt x="12794" y="332"/>
                    <a:pt x="11913" y="100"/>
                  </a:cubicBezTo>
                  <a:cubicBezTo>
                    <a:pt x="11688" y="33"/>
                    <a:pt x="11451" y="0"/>
                    <a:pt x="11213" y="0"/>
                  </a:cubicBez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41"/>
            <p:cNvSpPr/>
            <p:nvPr/>
          </p:nvSpPr>
          <p:spPr>
            <a:xfrm>
              <a:off x="-443470" y="3690909"/>
              <a:ext cx="730546" cy="540866"/>
            </a:xfrm>
            <a:custGeom>
              <a:rect b="b" l="l" r="r" t="t"/>
              <a:pathLst>
                <a:path extrusionOk="0" h="12612" w="17035">
                  <a:moveTo>
                    <a:pt x="4233" y="1"/>
                  </a:moveTo>
                  <a:cubicBezTo>
                    <a:pt x="4097" y="1"/>
                    <a:pt x="3960" y="9"/>
                    <a:pt x="3824" y="27"/>
                  </a:cubicBezTo>
                  <a:cubicBezTo>
                    <a:pt x="2526" y="166"/>
                    <a:pt x="1414" y="1116"/>
                    <a:pt x="788" y="2275"/>
                  </a:cubicBezTo>
                  <a:cubicBezTo>
                    <a:pt x="163" y="3411"/>
                    <a:pt x="0" y="4778"/>
                    <a:pt x="47" y="6076"/>
                  </a:cubicBezTo>
                  <a:cubicBezTo>
                    <a:pt x="163" y="8231"/>
                    <a:pt x="812" y="10479"/>
                    <a:pt x="487" y="12611"/>
                  </a:cubicBezTo>
                  <a:lnTo>
                    <a:pt x="15273" y="12611"/>
                  </a:lnTo>
                  <a:cubicBezTo>
                    <a:pt x="16316" y="11893"/>
                    <a:pt x="17034" y="10688"/>
                    <a:pt x="17034" y="9436"/>
                  </a:cubicBezTo>
                  <a:cubicBezTo>
                    <a:pt x="17034" y="8185"/>
                    <a:pt x="16246" y="6933"/>
                    <a:pt x="15064" y="6493"/>
                  </a:cubicBezTo>
                  <a:cubicBezTo>
                    <a:pt x="14745" y="6380"/>
                    <a:pt x="14406" y="6323"/>
                    <a:pt x="14072" y="6323"/>
                  </a:cubicBezTo>
                  <a:cubicBezTo>
                    <a:pt x="13204" y="6323"/>
                    <a:pt x="12366" y="6707"/>
                    <a:pt x="11958" y="7490"/>
                  </a:cubicBezTo>
                  <a:lnTo>
                    <a:pt x="11958" y="7490"/>
                  </a:lnTo>
                  <a:cubicBezTo>
                    <a:pt x="12234" y="6913"/>
                    <a:pt x="12423" y="6296"/>
                    <a:pt x="12445" y="5659"/>
                  </a:cubicBezTo>
                  <a:cubicBezTo>
                    <a:pt x="12469" y="5010"/>
                    <a:pt x="12283" y="4314"/>
                    <a:pt x="11820" y="3828"/>
                  </a:cubicBezTo>
                  <a:cubicBezTo>
                    <a:pt x="11391" y="3368"/>
                    <a:pt x="10769" y="3162"/>
                    <a:pt x="10136" y="3162"/>
                  </a:cubicBezTo>
                  <a:cubicBezTo>
                    <a:pt x="9811" y="3162"/>
                    <a:pt x="9484" y="3216"/>
                    <a:pt x="9178" y="3318"/>
                  </a:cubicBezTo>
                  <a:cubicBezTo>
                    <a:pt x="8274" y="3619"/>
                    <a:pt x="7787" y="4361"/>
                    <a:pt x="7162" y="5056"/>
                  </a:cubicBezTo>
                  <a:cubicBezTo>
                    <a:pt x="7787" y="3990"/>
                    <a:pt x="7741" y="2553"/>
                    <a:pt x="7069" y="1510"/>
                  </a:cubicBezTo>
                  <a:cubicBezTo>
                    <a:pt x="6449" y="581"/>
                    <a:pt x="5350" y="1"/>
                    <a:pt x="42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41"/>
            <p:cNvSpPr/>
            <p:nvPr/>
          </p:nvSpPr>
          <p:spPr>
            <a:xfrm>
              <a:off x="-443470" y="3690909"/>
              <a:ext cx="730546" cy="540866"/>
            </a:xfrm>
            <a:custGeom>
              <a:rect b="b" l="l" r="r" t="t"/>
              <a:pathLst>
                <a:path extrusionOk="0" h="12612" w="17035">
                  <a:moveTo>
                    <a:pt x="4233" y="1"/>
                  </a:moveTo>
                  <a:cubicBezTo>
                    <a:pt x="4097" y="1"/>
                    <a:pt x="3960" y="9"/>
                    <a:pt x="3824" y="27"/>
                  </a:cubicBezTo>
                  <a:cubicBezTo>
                    <a:pt x="2526" y="166"/>
                    <a:pt x="1414" y="1116"/>
                    <a:pt x="788" y="2275"/>
                  </a:cubicBezTo>
                  <a:cubicBezTo>
                    <a:pt x="163" y="3411"/>
                    <a:pt x="0" y="4778"/>
                    <a:pt x="47" y="6076"/>
                  </a:cubicBezTo>
                  <a:cubicBezTo>
                    <a:pt x="163" y="8231"/>
                    <a:pt x="812" y="10479"/>
                    <a:pt x="487" y="12611"/>
                  </a:cubicBezTo>
                  <a:lnTo>
                    <a:pt x="15273" y="12611"/>
                  </a:lnTo>
                  <a:cubicBezTo>
                    <a:pt x="16316" y="11893"/>
                    <a:pt x="17034" y="10688"/>
                    <a:pt x="17034" y="9436"/>
                  </a:cubicBezTo>
                  <a:cubicBezTo>
                    <a:pt x="17034" y="8185"/>
                    <a:pt x="16246" y="6933"/>
                    <a:pt x="15064" y="6493"/>
                  </a:cubicBezTo>
                  <a:cubicBezTo>
                    <a:pt x="14745" y="6380"/>
                    <a:pt x="14406" y="6323"/>
                    <a:pt x="14072" y="6323"/>
                  </a:cubicBezTo>
                  <a:cubicBezTo>
                    <a:pt x="13204" y="6323"/>
                    <a:pt x="12366" y="6707"/>
                    <a:pt x="11958" y="7490"/>
                  </a:cubicBezTo>
                  <a:lnTo>
                    <a:pt x="11958" y="7490"/>
                  </a:lnTo>
                  <a:cubicBezTo>
                    <a:pt x="12234" y="6913"/>
                    <a:pt x="12423" y="6296"/>
                    <a:pt x="12445" y="5659"/>
                  </a:cubicBezTo>
                  <a:cubicBezTo>
                    <a:pt x="12469" y="5010"/>
                    <a:pt x="12283" y="4314"/>
                    <a:pt x="11820" y="3828"/>
                  </a:cubicBezTo>
                  <a:cubicBezTo>
                    <a:pt x="11391" y="3368"/>
                    <a:pt x="10769" y="3162"/>
                    <a:pt x="10136" y="3162"/>
                  </a:cubicBezTo>
                  <a:cubicBezTo>
                    <a:pt x="9811" y="3162"/>
                    <a:pt x="9484" y="3216"/>
                    <a:pt x="9178" y="3318"/>
                  </a:cubicBezTo>
                  <a:cubicBezTo>
                    <a:pt x="8274" y="3619"/>
                    <a:pt x="7787" y="4361"/>
                    <a:pt x="7162" y="5056"/>
                  </a:cubicBezTo>
                  <a:cubicBezTo>
                    <a:pt x="7787" y="3990"/>
                    <a:pt x="7741" y="2553"/>
                    <a:pt x="7069" y="1510"/>
                  </a:cubicBezTo>
                  <a:cubicBezTo>
                    <a:pt x="6449" y="581"/>
                    <a:pt x="5350" y="1"/>
                    <a:pt x="4233" y="1"/>
                  </a:cubicBezTo>
                  <a:close/>
                </a:path>
              </a:pathLst>
            </a:custGeom>
            <a:solidFill>
              <a:srgbClr val="000000">
                <a:alpha val="17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41"/>
            <p:cNvSpPr/>
            <p:nvPr/>
          </p:nvSpPr>
          <p:spPr>
            <a:xfrm>
              <a:off x="0" y="4148250"/>
              <a:ext cx="5395256" cy="1338784"/>
            </a:xfrm>
            <a:custGeom>
              <a:rect b="b" l="l" r="r" t="t"/>
              <a:pathLst>
                <a:path extrusionOk="0" h="31218" w="130014">
                  <a:moveTo>
                    <a:pt x="1" y="0"/>
                  </a:moveTo>
                  <a:lnTo>
                    <a:pt x="1" y="31217"/>
                  </a:lnTo>
                  <a:lnTo>
                    <a:pt x="130014" y="31217"/>
                  </a:lnTo>
                  <a:lnTo>
                    <a:pt x="13001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41"/>
            <p:cNvSpPr/>
            <p:nvPr/>
          </p:nvSpPr>
          <p:spPr>
            <a:xfrm>
              <a:off x="0" y="4657139"/>
              <a:ext cx="5395256" cy="829911"/>
            </a:xfrm>
            <a:custGeom>
              <a:rect b="b" l="l" r="r" t="t"/>
              <a:pathLst>
                <a:path extrusionOk="0" h="19352" w="130014">
                  <a:moveTo>
                    <a:pt x="1" y="0"/>
                  </a:moveTo>
                  <a:lnTo>
                    <a:pt x="1" y="19351"/>
                  </a:lnTo>
                  <a:lnTo>
                    <a:pt x="130014" y="19351"/>
                  </a:lnTo>
                  <a:lnTo>
                    <a:pt x="130014"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41"/>
            <p:cNvSpPr/>
            <p:nvPr/>
          </p:nvSpPr>
          <p:spPr>
            <a:xfrm>
              <a:off x="1692385" y="1149651"/>
              <a:ext cx="543696" cy="542710"/>
            </a:xfrm>
            <a:custGeom>
              <a:rect b="b" l="l" r="r" t="t"/>
              <a:pathLst>
                <a:path extrusionOk="0" h="12655" w="12678">
                  <a:moveTo>
                    <a:pt x="6351" y="1"/>
                  </a:moveTo>
                  <a:cubicBezTo>
                    <a:pt x="2851" y="1"/>
                    <a:pt x="1" y="2828"/>
                    <a:pt x="1" y="6328"/>
                  </a:cubicBezTo>
                  <a:cubicBezTo>
                    <a:pt x="1" y="9827"/>
                    <a:pt x="2851" y="12655"/>
                    <a:pt x="6351" y="12655"/>
                  </a:cubicBezTo>
                  <a:cubicBezTo>
                    <a:pt x="9850" y="12655"/>
                    <a:pt x="12678" y="9827"/>
                    <a:pt x="12678" y="6328"/>
                  </a:cubicBezTo>
                  <a:cubicBezTo>
                    <a:pt x="12678" y="2828"/>
                    <a:pt x="9850" y="1"/>
                    <a:pt x="63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41"/>
            <p:cNvSpPr/>
            <p:nvPr/>
          </p:nvSpPr>
          <p:spPr>
            <a:xfrm>
              <a:off x="677615" y="2344329"/>
              <a:ext cx="858772" cy="1518687"/>
            </a:xfrm>
            <a:custGeom>
              <a:rect b="b" l="l" r="r" t="t"/>
              <a:pathLst>
                <a:path extrusionOk="0" h="35413" w="20025">
                  <a:moveTo>
                    <a:pt x="1" y="0"/>
                  </a:moveTo>
                  <a:lnTo>
                    <a:pt x="1" y="35412"/>
                  </a:lnTo>
                  <a:lnTo>
                    <a:pt x="20024" y="35412"/>
                  </a:lnTo>
                  <a:lnTo>
                    <a:pt x="2002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41"/>
            <p:cNvSpPr/>
            <p:nvPr/>
          </p:nvSpPr>
          <p:spPr>
            <a:xfrm>
              <a:off x="677615" y="2344329"/>
              <a:ext cx="756406" cy="1518687"/>
            </a:xfrm>
            <a:custGeom>
              <a:rect b="b" l="l" r="r" t="t"/>
              <a:pathLst>
                <a:path extrusionOk="0" h="35413" w="17638">
                  <a:moveTo>
                    <a:pt x="1" y="0"/>
                  </a:moveTo>
                  <a:lnTo>
                    <a:pt x="1" y="35412"/>
                  </a:lnTo>
                  <a:lnTo>
                    <a:pt x="17637" y="35412"/>
                  </a:lnTo>
                  <a:lnTo>
                    <a:pt x="1763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41"/>
            <p:cNvSpPr/>
            <p:nvPr/>
          </p:nvSpPr>
          <p:spPr>
            <a:xfrm>
              <a:off x="895305" y="3147414"/>
              <a:ext cx="423404" cy="715622"/>
            </a:xfrm>
            <a:custGeom>
              <a:rect b="b" l="l" r="r" t="t"/>
              <a:pathLst>
                <a:path extrusionOk="0" h="16687" w="9873">
                  <a:moveTo>
                    <a:pt x="4937" y="0"/>
                  </a:moveTo>
                  <a:cubicBezTo>
                    <a:pt x="2225" y="0"/>
                    <a:pt x="0" y="2202"/>
                    <a:pt x="0" y="4936"/>
                  </a:cubicBezTo>
                  <a:lnTo>
                    <a:pt x="0" y="16686"/>
                  </a:lnTo>
                  <a:lnTo>
                    <a:pt x="9873" y="16686"/>
                  </a:lnTo>
                  <a:lnTo>
                    <a:pt x="9873" y="4936"/>
                  </a:lnTo>
                  <a:cubicBezTo>
                    <a:pt x="9873" y="2202"/>
                    <a:pt x="7671" y="0"/>
                    <a:pt x="4937"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41"/>
            <p:cNvSpPr/>
            <p:nvPr/>
          </p:nvSpPr>
          <p:spPr>
            <a:xfrm>
              <a:off x="638889" y="3807345"/>
              <a:ext cx="937252" cy="340936"/>
            </a:xfrm>
            <a:custGeom>
              <a:rect b="b" l="l" r="r" t="t"/>
              <a:pathLst>
                <a:path extrusionOk="0" h="7950" w="21855">
                  <a:moveTo>
                    <a:pt x="0" y="0"/>
                  </a:moveTo>
                  <a:lnTo>
                    <a:pt x="0" y="7949"/>
                  </a:lnTo>
                  <a:lnTo>
                    <a:pt x="21854" y="7949"/>
                  </a:lnTo>
                  <a:lnTo>
                    <a:pt x="2185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41"/>
            <p:cNvSpPr/>
            <p:nvPr/>
          </p:nvSpPr>
          <p:spPr>
            <a:xfrm>
              <a:off x="638889" y="3807345"/>
              <a:ext cx="937252" cy="340936"/>
            </a:xfrm>
            <a:custGeom>
              <a:rect b="b" l="l" r="r" t="t"/>
              <a:pathLst>
                <a:path extrusionOk="0" h="7950" w="21855">
                  <a:moveTo>
                    <a:pt x="0" y="0"/>
                  </a:moveTo>
                  <a:lnTo>
                    <a:pt x="0" y="7949"/>
                  </a:lnTo>
                  <a:lnTo>
                    <a:pt x="21854" y="7949"/>
                  </a:lnTo>
                  <a:lnTo>
                    <a:pt x="21854"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41"/>
            <p:cNvSpPr/>
            <p:nvPr/>
          </p:nvSpPr>
          <p:spPr>
            <a:xfrm>
              <a:off x="567312" y="2859176"/>
              <a:ext cx="1008827" cy="166008"/>
            </a:xfrm>
            <a:custGeom>
              <a:rect b="b" l="l" r="r" t="t"/>
              <a:pathLst>
                <a:path extrusionOk="0" h="3871" w="23524">
                  <a:moveTo>
                    <a:pt x="1" y="0"/>
                  </a:moveTo>
                  <a:lnTo>
                    <a:pt x="1600" y="3870"/>
                  </a:lnTo>
                  <a:lnTo>
                    <a:pt x="23523" y="3870"/>
                  </a:lnTo>
                  <a:lnTo>
                    <a:pt x="2352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41"/>
            <p:cNvSpPr/>
            <p:nvPr/>
          </p:nvSpPr>
          <p:spPr>
            <a:xfrm>
              <a:off x="567312" y="2859176"/>
              <a:ext cx="1008827" cy="78565"/>
            </a:xfrm>
            <a:custGeom>
              <a:rect b="b" l="l" r="r" t="t"/>
              <a:pathLst>
                <a:path extrusionOk="0" h="1832" w="23524">
                  <a:moveTo>
                    <a:pt x="1" y="0"/>
                  </a:moveTo>
                  <a:lnTo>
                    <a:pt x="765" y="1831"/>
                  </a:lnTo>
                  <a:lnTo>
                    <a:pt x="23523" y="1831"/>
                  </a:lnTo>
                  <a:lnTo>
                    <a:pt x="23523"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41"/>
            <p:cNvSpPr/>
            <p:nvPr/>
          </p:nvSpPr>
          <p:spPr>
            <a:xfrm>
              <a:off x="763130" y="2429801"/>
              <a:ext cx="687790" cy="343938"/>
            </a:xfrm>
            <a:custGeom>
              <a:rect b="b" l="l" r="r" t="t"/>
              <a:pathLst>
                <a:path extrusionOk="0" h="8020" w="16038">
                  <a:moveTo>
                    <a:pt x="0" y="1"/>
                  </a:moveTo>
                  <a:lnTo>
                    <a:pt x="0" y="8019"/>
                  </a:lnTo>
                  <a:lnTo>
                    <a:pt x="16037" y="8019"/>
                  </a:lnTo>
                  <a:lnTo>
                    <a:pt x="16037"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41"/>
            <p:cNvSpPr/>
            <p:nvPr/>
          </p:nvSpPr>
          <p:spPr>
            <a:xfrm>
              <a:off x="810819" y="2477490"/>
              <a:ext cx="592371" cy="248519"/>
            </a:xfrm>
            <a:custGeom>
              <a:rect b="b" l="l" r="r" t="t"/>
              <a:pathLst>
                <a:path extrusionOk="0" h="5795" w="13813">
                  <a:moveTo>
                    <a:pt x="0" y="1"/>
                  </a:moveTo>
                  <a:lnTo>
                    <a:pt x="0" y="5795"/>
                  </a:lnTo>
                  <a:lnTo>
                    <a:pt x="13813" y="5795"/>
                  </a:lnTo>
                  <a:lnTo>
                    <a:pt x="1381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41"/>
            <p:cNvSpPr/>
            <p:nvPr/>
          </p:nvSpPr>
          <p:spPr>
            <a:xfrm>
              <a:off x="2393100" y="2344329"/>
              <a:ext cx="857743" cy="1518687"/>
            </a:xfrm>
            <a:custGeom>
              <a:rect b="b" l="l" r="r" t="t"/>
              <a:pathLst>
                <a:path extrusionOk="0" h="35413" w="20001">
                  <a:moveTo>
                    <a:pt x="0" y="0"/>
                  </a:moveTo>
                  <a:lnTo>
                    <a:pt x="0" y="35412"/>
                  </a:lnTo>
                  <a:lnTo>
                    <a:pt x="20001" y="35412"/>
                  </a:lnTo>
                  <a:lnTo>
                    <a:pt x="2000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41"/>
            <p:cNvSpPr/>
            <p:nvPr/>
          </p:nvSpPr>
          <p:spPr>
            <a:xfrm>
              <a:off x="2393100" y="2344329"/>
              <a:ext cx="755376" cy="1518687"/>
            </a:xfrm>
            <a:custGeom>
              <a:rect b="b" l="l" r="r" t="t"/>
              <a:pathLst>
                <a:path extrusionOk="0" h="35413" w="17614">
                  <a:moveTo>
                    <a:pt x="0" y="0"/>
                  </a:moveTo>
                  <a:lnTo>
                    <a:pt x="0" y="35412"/>
                  </a:lnTo>
                  <a:lnTo>
                    <a:pt x="17613" y="35412"/>
                  </a:lnTo>
                  <a:lnTo>
                    <a:pt x="1761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41"/>
            <p:cNvSpPr/>
            <p:nvPr/>
          </p:nvSpPr>
          <p:spPr>
            <a:xfrm>
              <a:off x="2610747" y="3147414"/>
              <a:ext cx="423446" cy="715622"/>
            </a:xfrm>
            <a:custGeom>
              <a:rect b="b" l="l" r="r" t="t"/>
              <a:pathLst>
                <a:path extrusionOk="0" h="16687" w="9874">
                  <a:moveTo>
                    <a:pt x="4937" y="0"/>
                  </a:moveTo>
                  <a:cubicBezTo>
                    <a:pt x="2202" y="0"/>
                    <a:pt x="1" y="2202"/>
                    <a:pt x="1" y="4936"/>
                  </a:cubicBezTo>
                  <a:lnTo>
                    <a:pt x="1" y="16686"/>
                  </a:lnTo>
                  <a:lnTo>
                    <a:pt x="9873" y="16686"/>
                  </a:lnTo>
                  <a:lnTo>
                    <a:pt x="9873" y="4936"/>
                  </a:lnTo>
                  <a:cubicBezTo>
                    <a:pt x="9873" y="2202"/>
                    <a:pt x="7649" y="0"/>
                    <a:pt x="4937"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41"/>
            <p:cNvSpPr/>
            <p:nvPr/>
          </p:nvSpPr>
          <p:spPr>
            <a:xfrm>
              <a:off x="2353345" y="3807345"/>
              <a:ext cx="937252" cy="340936"/>
            </a:xfrm>
            <a:custGeom>
              <a:rect b="b" l="l" r="r" t="t"/>
              <a:pathLst>
                <a:path extrusionOk="0" h="7950" w="21855">
                  <a:moveTo>
                    <a:pt x="0" y="0"/>
                  </a:moveTo>
                  <a:lnTo>
                    <a:pt x="0" y="7949"/>
                  </a:lnTo>
                  <a:lnTo>
                    <a:pt x="21855" y="7949"/>
                  </a:lnTo>
                  <a:lnTo>
                    <a:pt x="2185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41"/>
            <p:cNvSpPr/>
            <p:nvPr/>
          </p:nvSpPr>
          <p:spPr>
            <a:xfrm>
              <a:off x="2353345" y="3807345"/>
              <a:ext cx="937252" cy="340936"/>
            </a:xfrm>
            <a:custGeom>
              <a:rect b="b" l="l" r="r" t="t"/>
              <a:pathLst>
                <a:path extrusionOk="0" h="7950" w="21855">
                  <a:moveTo>
                    <a:pt x="0" y="0"/>
                  </a:moveTo>
                  <a:lnTo>
                    <a:pt x="0" y="7949"/>
                  </a:lnTo>
                  <a:lnTo>
                    <a:pt x="21855" y="7949"/>
                  </a:lnTo>
                  <a:lnTo>
                    <a:pt x="21855"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41"/>
            <p:cNvSpPr/>
            <p:nvPr/>
          </p:nvSpPr>
          <p:spPr>
            <a:xfrm>
              <a:off x="2353345" y="3861982"/>
              <a:ext cx="837844" cy="286300"/>
            </a:xfrm>
            <a:custGeom>
              <a:rect b="b" l="l" r="r" t="t"/>
              <a:pathLst>
                <a:path extrusionOk="0" h="6676" w="19537">
                  <a:moveTo>
                    <a:pt x="0" y="1"/>
                  </a:moveTo>
                  <a:lnTo>
                    <a:pt x="0" y="6675"/>
                  </a:lnTo>
                  <a:lnTo>
                    <a:pt x="19537" y="6675"/>
                  </a:lnTo>
                  <a:lnTo>
                    <a:pt x="195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41"/>
            <p:cNvSpPr/>
            <p:nvPr/>
          </p:nvSpPr>
          <p:spPr>
            <a:xfrm>
              <a:off x="638889" y="3861982"/>
              <a:ext cx="836858" cy="286300"/>
            </a:xfrm>
            <a:custGeom>
              <a:rect b="b" l="l" r="r" t="t"/>
              <a:pathLst>
                <a:path extrusionOk="0" h="6676" w="19514">
                  <a:moveTo>
                    <a:pt x="0" y="1"/>
                  </a:moveTo>
                  <a:lnTo>
                    <a:pt x="0" y="6675"/>
                  </a:lnTo>
                  <a:lnTo>
                    <a:pt x="19514" y="6675"/>
                  </a:lnTo>
                  <a:lnTo>
                    <a:pt x="1951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41"/>
            <p:cNvSpPr/>
            <p:nvPr/>
          </p:nvSpPr>
          <p:spPr>
            <a:xfrm>
              <a:off x="2353345" y="2859176"/>
              <a:ext cx="1008827" cy="166008"/>
            </a:xfrm>
            <a:custGeom>
              <a:rect b="b" l="l" r="r" t="t"/>
              <a:pathLst>
                <a:path extrusionOk="0" h="3871" w="23524">
                  <a:moveTo>
                    <a:pt x="0" y="0"/>
                  </a:moveTo>
                  <a:lnTo>
                    <a:pt x="0" y="3870"/>
                  </a:lnTo>
                  <a:lnTo>
                    <a:pt x="21924" y="3870"/>
                  </a:lnTo>
                  <a:lnTo>
                    <a:pt x="2352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41"/>
            <p:cNvSpPr/>
            <p:nvPr/>
          </p:nvSpPr>
          <p:spPr>
            <a:xfrm>
              <a:off x="2353345" y="2859176"/>
              <a:ext cx="1008827" cy="78565"/>
            </a:xfrm>
            <a:custGeom>
              <a:rect b="b" l="l" r="r" t="t"/>
              <a:pathLst>
                <a:path extrusionOk="0" h="1832" w="23524">
                  <a:moveTo>
                    <a:pt x="0" y="0"/>
                  </a:moveTo>
                  <a:lnTo>
                    <a:pt x="0" y="1831"/>
                  </a:lnTo>
                  <a:lnTo>
                    <a:pt x="22758" y="1831"/>
                  </a:lnTo>
                  <a:lnTo>
                    <a:pt x="23523"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41"/>
            <p:cNvSpPr/>
            <p:nvPr/>
          </p:nvSpPr>
          <p:spPr>
            <a:xfrm>
              <a:off x="2478572" y="2429801"/>
              <a:ext cx="687790" cy="343938"/>
            </a:xfrm>
            <a:custGeom>
              <a:rect b="b" l="l" r="r" t="t"/>
              <a:pathLst>
                <a:path extrusionOk="0" h="8020" w="16038">
                  <a:moveTo>
                    <a:pt x="0" y="1"/>
                  </a:moveTo>
                  <a:lnTo>
                    <a:pt x="0" y="8019"/>
                  </a:lnTo>
                  <a:lnTo>
                    <a:pt x="16038" y="8019"/>
                  </a:lnTo>
                  <a:lnTo>
                    <a:pt x="16038"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41"/>
            <p:cNvSpPr/>
            <p:nvPr/>
          </p:nvSpPr>
          <p:spPr>
            <a:xfrm>
              <a:off x="2526262" y="2477490"/>
              <a:ext cx="592413" cy="248519"/>
            </a:xfrm>
            <a:custGeom>
              <a:rect b="b" l="l" r="r" t="t"/>
              <a:pathLst>
                <a:path extrusionOk="0" h="5795" w="13814">
                  <a:moveTo>
                    <a:pt x="1" y="1"/>
                  </a:moveTo>
                  <a:lnTo>
                    <a:pt x="1" y="5795"/>
                  </a:lnTo>
                  <a:lnTo>
                    <a:pt x="13813" y="5795"/>
                  </a:lnTo>
                  <a:lnTo>
                    <a:pt x="1381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41"/>
            <p:cNvSpPr/>
            <p:nvPr/>
          </p:nvSpPr>
          <p:spPr>
            <a:xfrm>
              <a:off x="589184" y="2235012"/>
              <a:ext cx="2751073" cy="109357"/>
            </a:xfrm>
            <a:custGeom>
              <a:rect b="b" l="l" r="r" t="t"/>
              <a:pathLst>
                <a:path extrusionOk="0" h="2550" w="64150">
                  <a:moveTo>
                    <a:pt x="0" y="0"/>
                  </a:moveTo>
                  <a:lnTo>
                    <a:pt x="0" y="2549"/>
                  </a:lnTo>
                  <a:lnTo>
                    <a:pt x="64149" y="2549"/>
                  </a:lnTo>
                  <a:lnTo>
                    <a:pt x="6414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41"/>
            <p:cNvSpPr/>
            <p:nvPr/>
          </p:nvSpPr>
          <p:spPr>
            <a:xfrm>
              <a:off x="589184" y="2235999"/>
              <a:ext cx="2751073" cy="58667"/>
            </a:xfrm>
            <a:custGeom>
              <a:rect b="b" l="l" r="r" t="t"/>
              <a:pathLst>
                <a:path extrusionOk="0" h="1368" w="64150">
                  <a:moveTo>
                    <a:pt x="0" y="0"/>
                  </a:moveTo>
                  <a:lnTo>
                    <a:pt x="0" y="1368"/>
                  </a:lnTo>
                  <a:lnTo>
                    <a:pt x="64149" y="1368"/>
                  </a:lnTo>
                  <a:lnTo>
                    <a:pt x="64149"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41"/>
            <p:cNvSpPr/>
            <p:nvPr/>
          </p:nvSpPr>
          <p:spPr>
            <a:xfrm>
              <a:off x="457996" y="1878200"/>
              <a:ext cx="3012457" cy="110343"/>
            </a:xfrm>
            <a:custGeom>
              <a:rect b="b" l="l" r="r" t="t"/>
              <a:pathLst>
                <a:path extrusionOk="0" h="2573" w="70245">
                  <a:moveTo>
                    <a:pt x="0" y="0"/>
                  </a:moveTo>
                  <a:lnTo>
                    <a:pt x="0" y="2573"/>
                  </a:lnTo>
                  <a:lnTo>
                    <a:pt x="70244" y="2573"/>
                  </a:lnTo>
                  <a:lnTo>
                    <a:pt x="7024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41"/>
            <p:cNvSpPr/>
            <p:nvPr/>
          </p:nvSpPr>
          <p:spPr>
            <a:xfrm>
              <a:off x="457996" y="1879186"/>
              <a:ext cx="3012457" cy="58667"/>
            </a:xfrm>
            <a:custGeom>
              <a:rect b="b" l="l" r="r" t="t"/>
              <a:pathLst>
                <a:path extrusionOk="0" h="1368" w="70245">
                  <a:moveTo>
                    <a:pt x="0" y="1"/>
                  </a:moveTo>
                  <a:lnTo>
                    <a:pt x="0" y="1368"/>
                  </a:lnTo>
                  <a:lnTo>
                    <a:pt x="70244" y="1368"/>
                  </a:lnTo>
                  <a:lnTo>
                    <a:pt x="70244"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41"/>
            <p:cNvSpPr/>
            <p:nvPr/>
          </p:nvSpPr>
          <p:spPr>
            <a:xfrm>
              <a:off x="504698" y="1987517"/>
              <a:ext cx="2920040" cy="247532"/>
            </a:xfrm>
            <a:custGeom>
              <a:rect b="b" l="l" r="r" t="t"/>
              <a:pathLst>
                <a:path extrusionOk="0" h="5772" w="68090">
                  <a:moveTo>
                    <a:pt x="0" y="1"/>
                  </a:moveTo>
                  <a:lnTo>
                    <a:pt x="3129" y="5771"/>
                  </a:lnTo>
                  <a:lnTo>
                    <a:pt x="64961" y="5771"/>
                  </a:lnTo>
                  <a:lnTo>
                    <a:pt x="6808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41"/>
            <p:cNvSpPr/>
            <p:nvPr/>
          </p:nvSpPr>
          <p:spPr>
            <a:xfrm>
              <a:off x="504698" y="1987517"/>
              <a:ext cx="2920040" cy="115318"/>
            </a:xfrm>
            <a:custGeom>
              <a:rect b="b" l="l" r="r" t="t"/>
              <a:pathLst>
                <a:path extrusionOk="0" h="2689" w="68090">
                  <a:moveTo>
                    <a:pt x="0" y="1"/>
                  </a:moveTo>
                  <a:lnTo>
                    <a:pt x="1461" y="2689"/>
                  </a:lnTo>
                  <a:lnTo>
                    <a:pt x="66629" y="2689"/>
                  </a:lnTo>
                  <a:lnTo>
                    <a:pt x="68089"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41"/>
            <p:cNvSpPr/>
            <p:nvPr/>
          </p:nvSpPr>
          <p:spPr>
            <a:xfrm>
              <a:off x="625937" y="2015350"/>
              <a:ext cx="60682" cy="60682"/>
            </a:xfrm>
            <a:custGeom>
              <a:rect b="b" l="l" r="r" t="t"/>
              <a:pathLst>
                <a:path extrusionOk="0" h="1415" w="1415">
                  <a:moveTo>
                    <a:pt x="696" y="1"/>
                  </a:moveTo>
                  <a:cubicBezTo>
                    <a:pt x="302" y="1"/>
                    <a:pt x="1" y="302"/>
                    <a:pt x="1" y="696"/>
                  </a:cubicBezTo>
                  <a:cubicBezTo>
                    <a:pt x="1" y="1090"/>
                    <a:pt x="302" y="1414"/>
                    <a:pt x="696" y="1414"/>
                  </a:cubicBezTo>
                  <a:cubicBezTo>
                    <a:pt x="1090" y="1414"/>
                    <a:pt x="1415" y="1090"/>
                    <a:pt x="1415" y="696"/>
                  </a:cubicBezTo>
                  <a:cubicBezTo>
                    <a:pt x="1415" y="325"/>
                    <a:pt x="1090" y="1"/>
                    <a:pt x="6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41"/>
            <p:cNvSpPr/>
            <p:nvPr/>
          </p:nvSpPr>
          <p:spPr>
            <a:xfrm>
              <a:off x="763130" y="2015350"/>
              <a:ext cx="60639" cy="60682"/>
            </a:xfrm>
            <a:custGeom>
              <a:rect b="b" l="l" r="r" t="t"/>
              <a:pathLst>
                <a:path extrusionOk="0" h="1415" w="1414">
                  <a:moveTo>
                    <a:pt x="718" y="1"/>
                  </a:moveTo>
                  <a:cubicBezTo>
                    <a:pt x="324" y="1"/>
                    <a:pt x="0" y="302"/>
                    <a:pt x="0" y="696"/>
                  </a:cubicBezTo>
                  <a:cubicBezTo>
                    <a:pt x="0" y="1090"/>
                    <a:pt x="324" y="1414"/>
                    <a:pt x="718" y="1414"/>
                  </a:cubicBezTo>
                  <a:cubicBezTo>
                    <a:pt x="1112" y="1414"/>
                    <a:pt x="1414" y="1090"/>
                    <a:pt x="1414" y="696"/>
                  </a:cubicBezTo>
                  <a:cubicBezTo>
                    <a:pt x="1414" y="325"/>
                    <a:pt x="1112" y="1"/>
                    <a:pt x="7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41"/>
            <p:cNvSpPr/>
            <p:nvPr/>
          </p:nvSpPr>
          <p:spPr>
            <a:xfrm>
              <a:off x="901266" y="2015350"/>
              <a:ext cx="60682" cy="60682"/>
            </a:xfrm>
            <a:custGeom>
              <a:rect b="b" l="l" r="r" t="t"/>
              <a:pathLst>
                <a:path extrusionOk="0" h="1415" w="1415">
                  <a:moveTo>
                    <a:pt x="719" y="1"/>
                  </a:moveTo>
                  <a:cubicBezTo>
                    <a:pt x="325" y="1"/>
                    <a:pt x="0" y="302"/>
                    <a:pt x="0" y="696"/>
                  </a:cubicBezTo>
                  <a:cubicBezTo>
                    <a:pt x="0" y="1090"/>
                    <a:pt x="325" y="1414"/>
                    <a:pt x="719" y="1414"/>
                  </a:cubicBezTo>
                  <a:cubicBezTo>
                    <a:pt x="1090" y="1414"/>
                    <a:pt x="1414" y="1090"/>
                    <a:pt x="1414" y="696"/>
                  </a:cubicBezTo>
                  <a:cubicBezTo>
                    <a:pt x="1414" y="325"/>
                    <a:pt x="1090" y="1"/>
                    <a:pt x="7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41"/>
            <p:cNvSpPr/>
            <p:nvPr/>
          </p:nvSpPr>
          <p:spPr>
            <a:xfrm>
              <a:off x="1039402" y="2015350"/>
              <a:ext cx="60682" cy="60682"/>
            </a:xfrm>
            <a:custGeom>
              <a:rect b="b" l="l" r="r" t="t"/>
              <a:pathLst>
                <a:path extrusionOk="0" h="1415" w="1415">
                  <a:moveTo>
                    <a:pt x="696" y="1"/>
                  </a:moveTo>
                  <a:cubicBezTo>
                    <a:pt x="302" y="1"/>
                    <a:pt x="1" y="302"/>
                    <a:pt x="1" y="696"/>
                  </a:cubicBezTo>
                  <a:cubicBezTo>
                    <a:pt x="1" y="1090"/>
                    <a:pt x="302" y="1414"/>
                    <a:pt x="696" y="1414"/>
                  </a:cubicBezTo>
                  <a:cubicBezTo>
                    <a:pt x="1090" y="1414"/>
                    <a:pt x="1414" y="1090"/>
                    <a:pt x="1414" y="696"/>
                  </a:cubicBezTo>
                  <a:cubicBezTo>
                    <a:pt x="1414" y="325"/>
                    <a:pt x="1090" y="1"/>
                    <a:pt x="6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41"/>
            <p:cNvSpPr/>
            <p:nvPr/>
          </p:nvSpPr>
          <p:spPr>
            <a:xfrm>
              <a:off x="1176551" y="2015350"/>
              <a:ext cx="60682" cy="60682"/>
            </a:xfrm>
            <a:custGeom>
              <a:rect b="b" l="l" r="r" t="t"/>
              <a:pathLst>
                <a:path extrusionOk="0" h="1415" w="1415">
                  <a:moveTo>
                    <a:pt x="719" y="1"/>
                  </a:moveTo>
                  <a:cubicBezTo>
                    <a:pt x="325" y="1"/>
                    <a:pt x="1" y="302"/>
                    <a:pt x="1" y="696"/>
                  </a:cubicBezTo>
                  <a:cubicBezTo>
                    <a:pt x="1" y="1090"/>
                    <a:pt x="325" y="1414"/>
                    <a:pt x="719" y="1414"/>
                  </a:cubicBezTo>
                  <a:cubicBezTo>
                    <a:pt x="1113" y="1414"/>
                    <a:pt x="1415" y="1090"/>
                    <a:pt x="1415" y="696"/>
                  </a:cubicBezTo>
                  <a:cubicBezTo>
                    <a:pt x="1415" y="325"/>
                    <a:pt x="1113" y="1"/>
                    <a:pt x="7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41"/>
            <p:cNvSpPr/>
            <p:nvPr/>
          </p:nvSpPr>
          <p:spPr>
            <a:xfrm>
              <a:off x="1314730" y="2015350"/>
              <a:ext cx="60639" cy="60682"/>
            </a:xfrm>
            <a:custGeom>
              <a:rect b="b" l="l" r="r" t="t"/>
              <a:pathLst>
                <a:path extrusionOk="0" h="1415" w="1414">
                  <a:moveTo>
                    <a:pt x="696" y="1"/>
                  </a:moveTo>
                  <a:cubicBezTo>
                    <a:pt x="302" y="1"/>
                    <a:pt x="0" y="302"/>
                    <a:pt x="0" y="696"/>
                  </a:cubicBezTo>
                  <a:cubicBezTo>
                    <a:pt x="0" y="1090"/>
                    <a:pt x="302" y="1414"/>
                    <a:pt x="696" y="1414"/>
                  </a:cubicBezTo>
                  <a:cubicBezTo>
                    <a:pt x="1090" y="1414"/>
                    <a:pt x="1414" y="1090"/>
                    <a:pt x="1414" y="696"/>
                  </a:cubicBezTo>
                  <a:cubicBezTo>
                    <a:pt x="1414" y="325"/>
                    <a:pt x="1090" y="1"/>
                    <a:pt x="6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41"/>
            <p:cNvSpPr/>
            <p:nvPr/>
          </p:nvSpPr>
          <p:spPr>
            <a:xfrm>
              <a:off x="1451880" y="2015350"/>
              <a:ext cx="60682" cy="60682"/>
            </a:xfrm>
            <a:custGeom>
              <a:rect b="b" l="l" r="r" t="t"/>
              <a:pathLst>
                <a:path extrusionOk="0" h="1415" w="1415">
                  <a:moveTo>
                    <a:pt x="719" y="1"/>
                  </a:moveTo>
                  <a:cubicBezTo>
                    <a:pt x="325" y="1"/>
                    <a:pt x="0" y="302"/>
                    <a:pt x="0" y="696"/>
                  </a:cubicBezTo>
                  <a:cubicBezTo>
                    <a:pt x="0" y="1090"/>
                    <a:pt x="325" y="1414"/>
                    <a:pt x="719" y="1414"/>
                  </a:cubicBezTo>
                  <a:cubicBezTo>
                    <a:pt x="1113" y="1414"/>
                    <a:pt x="1414" y="1090"/>
                    <a:pt x="1414" y="696"/>
                  </a:cubicBezTo>
                  <a:cubicBezTo>
                    <a:pt x="1414" y="325"/>
                    <a:pt x="1113" y="1"/>
                    <a:pt x="719" y="1"/>
                  </a:cubicBezTo>
                  <a:close/>
                </a:path>
              </a:pathLst>
            </a:custGeom>
            <a:solidFill>
              <a:srgbClr val="FCB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41"/>
            <p:cNvSpPr/>
            <p:nvPr/>
          </p:nvSpPr>
          <p:spPr>
            <a:xfrm>
              <a:off x="1590016" y="2015350"/>
              <a:ext cx="60682" cy="60682"/>
            </a:xfrm>
            <a:custGeom>
              <a:rect b="b" l="l" r="r" t="t"/>
              <a:pathLst>
                <a:path extrusionOk="0" h="1415" w="1415">
                  <a:moveTo>
                    <a:pt x="696" y="1"/>
                  </a:moveTo>
                  <a:cubicBezTo>
                    <a:pt x="325" y="1"/>
                    <a:pt x="1" y="302"/>
                    <a:pt x="1" y="696"/>
                  </a:cubicBezTo>
                  <a:cubicBezTo>
                    <a:pt x="1" y="1090"/>
                    <a:pt x="325" y="1414"/>
                    <a:pt x="696" y="1414"/>
                  </a:cubicBezTo>
                  <a:cubicBezTo>
                    <a:pt x="1090" y="1414"/>
                    <a:pt x="1414" y="1090"/>
                    <a:pt x="1414" y="696"/>
                  </a:cubicBezTo>
                  <a:cubicBezTo>
                    <a:pt x="1414" y="325"/>
                    <a:pt x="1090" y="1"/>
                    <a:pt x="696" y="1"/>
                  </a:cubicBezTo>
                  <a:close/>
                </a:path>
              </a:pathLst>
            </a:custGeom>
            <a:solidFill>
              <a:srgbClr val="FCB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41"/>
            <p:cNvSpPr/>
            <p:nvPr/>
          </p:nvSpPr>
          <p:spPr>
            <a:xfrm>
              <a:off x="1727166" y="2015350"/>
              <a:ext cx="60682" cy="60682"/>
            </a:xfrm>
            <a:custGeom>
              <a:rect b="b" l="l" r="r" t="t"/>
              <a:pathLst>
                <a:path extrusionOk="0" h="1415" w="1415">
                  <a:moveTo>
                    <a:pt x="719" y="1"/>
                  </a:moveTo>
                  <a:cubicBezTo>
                    <a:pt x="325" y="1"/>
                    <a:pt x="1" y="302"/>
                    <a:pt x="1" y="696"/>
                  </a:cubicBezTo>
                  <a:cubicBezTo>
                    <a:pt x="1" y="1090"/>
                    <a:pt x="325" y="1414"/>
                    <a:pt x="719" y="1414"/>
                  </a:cubicBezTo>
                  <a:cubicBezTo>
                    <a:pt x="1113" y="1414"/>
                    <a:pt x="1415" y="1090"/>
                    <a:pt x="1415" y="696"/>
                  </a:cubicBezTo>
                  <a:cubicBezTo>
                    <a:pt x="1415" y="325"/>
                    <a:pt x="1113" y="1"/>
                    <a:pt x="719" y="1"/>
                  </a:cubicBezTo>
                  <a:close/>
                </a:path>
              </a:pathLst>
            </a:custGeom>
            <a:solidFill>
              <a:srgbClr val="FCB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41"/>
            <p:cNvSpPr/>
            <p:nvPr/>
          </p:nvSpPr>
          <p:spPr>
            <a:xfrm>
              <a:off x="1865345" y="2015350"/>
              <a:ext cx="60639" cy="60682"/>
            </a:xfrm>
            <a:custGeom>
              <a:rect b="b" l="l" r="r" t="t"/>
              <a:pathLst>
                <a:path extrusionOk="0" h="1415" w="1414">
                  <a:moveTo>
                    <a:pt x="696" y="1"/>
                  </a:moveTo>
                  <a:cubicBezTo>
                    <a:pt x="325" y="1"/>
                    <a:pt x="0" y="302"/>
                    <a:pt x="0" y="696"/>
                  </a:cubicBezTo>
                  <a:cubicBezTo>
                    <a:pt x="0" y="1090"/>
                    <a:pt x="325" y="1414"/>
                    <a:pt x="696" y="1414"/>
                  </a:cubicBezTo>
                  <a:cubicBezTo>
                    <a:pt x="1090" y="1414"/>
                    <a:pt x="1414" y="1090"/>
                    <a:pt x="1414" y="696"/>
                  </a:cubicBezTo>
                  <a:cubicBezTo>
                    <a:pt x="1414" y="325"/>
                    <a:pt x="1090" y="1"/>
                    <a:pt x="696" y="1"/>
                  </a:cubicBezTo>
                  <a:close/>
                </a:path>
              </a:pathLst>
            </a:custGeom>
            <a:solidFill>
              <a:srgbClr val="FCB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41"/>
            <p:cNvSpPr/>
            <p:nvPr/>
          </p:nvSpPr>
          <p:spPr>
            <a:xfrm>
              <a:off x="2003481" y="2015350"/>
              <a:ext cx="60682" cy="60682"/>
            </a:xfrm>
            <a:custGeom>
              <a:rect b="b" l="l" r="r" t="t"/>
              <a:pathLst>
                <a:path extrusionOk="0" h="1415" w="1415">
                  <a:moveTo>
                    <a:pt x="696" y="1"/>
                  </a:moveTo>
                  <a:cubicBezTo>
                    <a:pt x="302" y="1"/>
                    <a:pt x="1" y="302"/>
                    <a:pt x="1" y="696"/>
                  </a:cubicBezTo>
                  <a:cubicBezTo>
                    <a:pt x="1" y="1090"/>
                    <a:pt x="302" y="1414"/>
                    <a:pt x="696" y="1414"/>
                  </a:cubicBezTo>
                  <a:cubicBezTo>
                    <a:pt x="1090" y="1414"/>
                    <a:pt x="1414" y="1090"/>
                    <a:pt x="1414" y="696"/>
                  </a:cubicBezTo>
                  <a:cubicBezTo>
                    <a:pt x="1414" y="325"/>
                    <a:pt x="1090" y="1"/>
                    <a:pt x="696" y="1"/>
                  </a:cubicBezTo>
                  <a:close/>
                </a:path>
              </a:pathLst>
            </a:custGeom>
            <a:solidFill>
              <a:srgbClr val="FCB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41"/>
            <p:cNvSpPr/>
            <p:nvPr/>
          </p:nvSpPr>
          <p:spPr>
            <a:xfrm>
              <a:off x="2140630" y="2015350"/>
              <a:ext cx="60682" cy="60682"/>
            </a:xfrm>
            <a:custGeom>
              <a:rect b="b" l="l" r="r" t="t"/>
              <a:pathLst>
                <a:path extrusionOk="0" h="1415" w="1415">
                  <a:moveTo>
                    <a:pt x="719" y="1"/>
                  </a:moveTo>
                  <a:cubicBezTo>
                    <a:pt x="325" y="1"/>
                    <a:pt x="1" y="302"/>
                    <a:pt x="1" y="696"/>
                  </a:cubicBezTo>
                  <a:cubicBezTo>
                    <a:pt x="1" y="1090"/>
                    <a:pt x="325" y="1414"/>
                    <a:pt x="719" y="1414"/>
                  </a:cubicBezTo>
                  <a:cubicBezTo>
                    <a:pt x="1113" y="1414"/>
                    <a:pt x="1415" y="1090"/>
                    <a:pt x="1415" y="696"/>
                  </a:cubicBezTo>
                  <a:cubicBezTo>
                    <a:pt x="1415" y="325"/>
                    <a:pt x="1113" y="1"/>
                    <a:pt x="719" y="1"/>
                  </a:cubicBezTo>
                  <a:close/>
                </a:path>
              </a:pathLst>
            </a:custGeom>
            <a:solidFill>
              <a:srgbClr val="FCB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41"/>
            <p:cNvSpPr/>
            <p:nvPr/>
          </p:nvSpPr>
          <p:spPr>
            <a:xfrm>
              <a:off x="2278809" y="2015350"/>
              <a:ext cx="60639" cy="60682"/>
            </a:xfrm>
            <a:custGeom>
              <a:rect b="b" l="l" r="r" t="t"/>
              <a:pathLst>
                <a:path extrusionOk="0" h="1415" w="1414">
                  <a:moveTo>
                    <a:pt x="695" y="1"/>
                  </a:moveTo>
                  <a:cubicBezTo>
                    <a:pt x="301" y="1"/>
                    <a:pt x="0" y="302"/>
                    <a:pt x="0" y="696"/>
                  </a:cubicBezTo>
                  <a:cubicBezTo>
                    <a:pt x="0" y="1090"/>
                    <a:pt x="325" y="1414"/>
                    <a:pt x="695" y="1414"/>
                  </a:cubicBezTo>
                  <a:cubicBezTo>
                    <a:pt x="1089" y="1414"/>
                    <a:pt x="1414" y="1090"/>
                    <a:pt x="1414" y="696"/>
                  </a:cubicBezTo>
                  <a:cubicBezTo>
                    <a:pt x="1414" y="325"/>
                    <a:pt x="1089" y="1"/>
                    <a:pt x="695" y="1"/>
                  </a:cubicBezTo>
                  <a:close/>
                </a:path>
              </a:pathLst>
            </a:custGeom>
            <a:solidFill>
              <a:srgbClr val="FCB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41"/>
            <p:cNvSpPr/>
            <p:nvPr/>
          </p:nvSpPr>
          <p:spPr>
            <a:xfrm>
              <a:off x="2415959" y="2015350"/>
              <a:ext cx="60682" cy="60682"/>
            </a:xfrm>
            <a:custGeom>
              <a:rect b="b" l="l" r="r" t="t"/>
              <a:pathLst>
                <a:path extrusionOk="0" h="1415" w="1415">
                  <a:moveTo>
                    <a:pt x="719" y="1"/>
                  </a:moveTo>
                  <a:cubicBezTo>
                    <a:pt x="325" y="1"/>
                    <a:pt x="0" y="302"/>
                    <a:pt x="0" y="696"/>
                  </a:cubicBezTo>
                  <a:cubicBezTo>
                    <a:pt x="0" y="1090"/>
                    <a:pt x="325" y="1414"/>
                    <a:pt x="719" y="1414"/>
                  </a:cubicBezTo>
                  <a:cubicBezTo>
                    <a:pt x="1113" y="1414"/>
                    <a:pt x="1414" y="1090"/>
                    <a:pt x="1414" y="696"/>
                  </a:cubicBezTo>
                  <a:cubicBezTo>
                    <a:pt x="1414" y="325"/>
                    <a:pt x="1113" y="1"/>
                    <a:pt x="719" y="1"/>
                  </a:cubicBezTo>
                  <a:close/>
                </a:path>
              </a:pathLst>
            </a:custGeom>
            <a:solidFill>
              <a:srgbClr val="FCB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41"/>
            <p:cNvSpPr/>
            <p:nvPr/>
          </p:nvSpPr>
          <p:spPr>
            <a:xfrm>
              <a:off x="2554095" y="2015350"/>
              <a:ext cx="60682" cy="60682"/>
            </a:xfrm>
            <a:custGeom>
              <a:rect b="b" l="l" r="r" t="t"/>
              <a:pathLst>
                <a:path extrusionOk="0" h="1415" w="1415">
                  <a:moveTo>
                    <a:pt x="719" y="1"/>
                  </a:moveTo>
                  <a:cubicBezTo>
                    <a:pt x="325" y="1"/>
                    <a:pt x="1" y="302"/>
                    <a:pt x="1" y="696"/>
                  </a:cubicBezTo>
                  <a:cubicBezTo>
                    <a:pt x="1" y="1090"/>
                    <a:pt x="325" y="1414"/>
                    <a:pt x="719" y="1414"/>
                  </a:cubicBezTo>
                  <a:cubicBezTo>
                    <a:pt x="1090" y="1414"/>
                    <a:pt x="1414" y="1090"/>
                    <a:pt x="1414" y="696"/>
                  </a:cubicBezTo>
                  <a:cubicBezTo>
                    <a:pt x="1414" y="325"/>
                    <a:pt x="1090" y="1"/>
                    <a:pt x="7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41"/>
            <p:cNvSpPr/>
            <p:nvPr/>
          </p:nvSpPr>
          <p:spPr>
            <a:xfrm>
              <a:off x="2692274" y="2015350"/>
              <a:ext cx="60639" cy="60682"/>
            </a:xfrm>
            <a:custGeom>
              <a:rect b="b" l="l" r="r" t="t"/>
              <a:pathLst>
                <a:path extrusionOk="0" h="1415" w="1414">
                  <a:moveTo>
                    <a:pt x="695" y="1"/>
                  </a:moveTo>
                  <a:cubicBezTo>
                    <a:pt x="301" y="1"/>
                    <a:pt x="0" y="302"/>
                    <a:pt x="0" y="696"/>
                  </a:cubicBezTo>
                  <a:cubicBezTo>
                    <a:pt x="0" y="1090"/>
                    <a:pt x="301" y="1414"/>
                    <a:pt x="695" y="1414"/>
                  </a:cubicBezTo>
                  <a:cubicBezTo>
                    <a:pt x="1089" y="1414"/>
                    <a:pt x="1414" y="1090"/>
                    <a:pt x="1414" y="696"/>
                  </a:cubicBezTo>
                  <a:cubicBezTo>
                    <a:pt x="1414" y="325"/>
                    <a:pt x="1089" y="1"/>
                    <a:pt x="6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41"/>
            <p:cNvSpPr/>
            <p:nvPr/>
          </p:nvSpPr>
          <p:spPr>
            <a:xfrm>
              <a:off x="2829423" y="2015350"/>
              <a:ext cx="60639" cy="60682"/>
            </a:xfrm>
            <a:custGeom>
              <a:rect b="b" l="l" r="r" t="t"/>
              <a:pathLst>
                <a:path extrusionOk="0" h="1415" w="1414">
                  <a:moveTo>
                    <a:pt x="719" y="1"/>
                  </a:moveTo>
                  <a:cubicBezTo>
                    <a:pt x="325" y="1"/>
                    <a:pt x="0" y="302"/>
                    <a:pt x="0" y="696"/>
                  </a:cubicBezTo>
                  <a:cubicBezTo>
                    <a:pt x="0" y="1090"/>
                    <a:pt x="325" y="1414"/>
                    <a:pt x="719" y="1414"/>
                  </a:cubicBezTo>
                  <a:cubicBezTo>
                    <a:pt x="1113" y="1414"/>
                    <a:pt x="1414" y="1090"/>
                    <a:pt x="1414" y="696"/>
                  </a:cubicBezTo>
                  <a:cubicBezTo>
                    <a:pt x="1414" y="325"/>
                    <a:pt x="1113" y="1"/>
                    <a:pt x="7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41"/>
            <p:cNvSpPr/>
            <p:nvPr/>
          </p:nvSpPr>
          <p:spPr>
            <a:xfrm>
              <a:off x="2967559" y="2015350"/>
              <a:ext cx="60682" cy="60682"/>
            </a:xfrm>
            <a:custGeom>
              <a:rect b="b" l="l" r="r" t="t"/>
              <a:pathLst>
                <a:path extrusionOk="0" h="1415" w="1415">
                  <a:moveTo>
                    <a:pt x="696" y="1"/>
                  </a:moveTo>
                  <a:cubicBezTo>
                    <a:pt x="302" y="1"/>
                    <a:pt x="1" y="302"/>
                    <a:pt x="1" y="696"/>
                  </a:cubicBezTo>
                  <a:cubicBezTo>
                    <a:pt x="1" y="1090"/>
                    <a:pt x="302" y="1414"/>
                    <a:pt x="696" y="1414"/>
                  </a:cubicBezTo>
                  <a:cubicBezTo>
                    <a:pt x="1090" y="1414"/>
                    <a:pt x="1414" y="1090"/>
                    <a:pt x="1414" y="696"/>
                  </a:cubicBezTo>
                  <a:cubicBezTo>
                    <a:pt x="1414" y="325"/>
                    <a:pt x="1090" y="1"/>
                    <a:pt x="6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41"/>
            <p:cNvSpPr/>
            <p:nvPr/>
          </p:nvSpPr>
          <p:spPr>
            <a:xfrm>
              <a:off x="3104709" y="2015350"/>
              <a:ext cx="60682" cy="60682"/>
            </a:xfrm>
            <a:custGeom>
              <a:rect b="b" l="l" r="r" t="t"/>
              <a:pathLst>
                <a:path extrusionOk="0" h="1415" w="1415">
                  <a:moveTo>
                    <a:pt x="719" y="1"/>
                  </a:moveTo>
                  <a:cubicBezTo>
                    <a:pt x="325" y="1"/>
                    <a:pt x="1" y="302"/>
                    <a:pt x="1" y="696"/>
                  </a:cubicBezTo>
                  <a:cubicBezTo>
                    <a:pt x="1" y="1090"/>
                    <a:pt x="325" y="1414"/>
                    <a:pt x="719" y="1414"/>
                  </a:cubicBezTo>
                  <a:cubicBezTo>
                    <a:pt x="1113" y="1414"/>
                    <a:pt x="1414" y="1090"/>
                    <a:pt x="1414" y="696"/>
                  </a:cubicBezTo>
                  <a:cubicBezTo>
                    <a:pt x="1414" y="325"/>
                    <a:pt x="1113" y="1"/>
                    <a:pt x="7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41"/>
            <p:cNvSpPr/>
            <p:nvPr/>
          </p:nvSpPr>
          <p:spPr>
            <a:xfrm>
              <a:off x="3242888" y="2015350"/>
              <a:ext cx="60639" cy="60682"/>
            </a:xfrm>
            <a:custGeom>
              <a:rect b="b" l="l" r="r" t="t"/>
              <a:pathLst>
                <a:path extrusionOk="0" h="1415" w="1414">
                  <a:moveTo>
                    <a:pt x="695" y="1"/>
                  </a:moveTo>
                  <a:cubicBezTo>
                    <a:pt x="301" y="1"/>
                    <a:pt x="0" y="302"/>
                    <a:pt x="0" y="696"/>
                  </a:cubicBezTo>
                  <a:cubicBezTo>
                    <a:pt x="0" y="1090"/>
                    <a:pt x="301" y="1414"/>
                    <a:pt x="695" y="1414"/>
                  </a:cubicBezTo>
                  <a:cubicBezTo>
                    <a:pt x="1089" y="1414"/>
                    <a:pt x="1414" y="1090"/>
                    <a:pt x="1414" y="696"/>
                  </a:cubicBezTo>
                  <a:cubicBezTo>
                    <a:pt x="1414" y="325"/>
                    <a:pt x="1089" y="1"/>
                    <a:pt x="6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41"/>
            <p:cNvSpPr/>
            <p:nvPr/>
          </p:nvSpPr>
          <p:spPr>
            <a:xfrm>
              <a:off x="538493" y="1645629"/>
              <a:ext cx="356846" cy="232608"/>
            </a:xfrm>
            <a:custGeom>
              <a:rect b="b" l="l" r="r" t="t"/>
              <a:pathLst>
                <a:path extrusionOk="0" h="5424" w="8321">
                  <a:moveTo>
                    <a:pt x="0" y="0"/>
                  </a:moveTo>
                  <a:lnTo>
                    <a:pt x="0" y="5423"/>
                  </a:lnTo>
                  <a:lnTo>
                    <a:pt x="8320" y="5423"/>
                  </a:lnTo>
                  <a:lnTo>
                    <a:pt x="832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41"/>
            <p:cNvSpPr/>
            <p:nvPr/>
          </p:nvSpPr>
          <p:spPr>
            <a:xfrm>
              <a:off x="538493" y="1645629"/>
              <a:ext cx="356846" cy="232608"/>
            </a:xfrm>
            <a:custGeom>
              <a:rect b="b" l="l" r="r" t="t"/>
              <a:pathLst>
                <a:path extrusionOk="0" h="5424" w="8321">
                  <a:moveTo>
                    <a:pt x="0" y="0"/>
                  </a:moveTo>
                  <a:lnTo>
                    <a:pt x="0" y="5423"/>
                  </a:lnTo>
                  <a:lnTo>
                    <a:pt x="8320" y="5423"/>
                  </a:lnTo>
                  <a:lnTo>
                    <a:pt x="8320" y="0"/>
                  </a:lnTo>
                  <a:close/>
                </a:path>
              </a:pathLst>
            </a:custGeom>
            <a:solidFill>
              <a:srgbClr val="000000">
                <a:alpha val="17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41"/>
            <p:cNvSpPr/>
            <p:nvPr/>
          </p:nvSpPr>
          <p:spPr>
            <a:xfrm>
              <a:off x="538493" y="1801648"/>
              <a:ext cx="356846" cy="76593"/>
            </a:xfrm>
            <a:custGeom>
              <a:rect b="b" l="l" r="r" t="t"/>
              <a:pathLst>
                <a:path extrusionOk="0" h="1786" w="8321">
                  <a:moveTo>
                    <a:pt x="0" y="1"/>
                  </a:moveTo>
                  <a:lnTo>
                    <a:pt x="0" y="1785"/>
                  </a:lnTo>
                  <a:lnTo>
                    <a:pt x="8320" y="1785"/>
                  </a:lnTo>
                  <a:lnTo>
                    <a:pt x="8320" y="1"/>
                  </a:lnTo>
                  <a:close/>
                </a:path>
              </a:pathLst>
            </a:custGeom>
            <a:solidFill>
              <a:srgbClr val="000000">
                <a:alpha val="6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41"/>
            <p:cNvSpPr/>
            <p:nvPr/>
          </p:nvSpPr>
          <p:spPr>
            <a:xfrm>
              <a:off x="650811" y="1696320"/>
              <a:ext cx="132214" cy="132214"/>
            </a:xfrm>
            <a:custGeom>
              <a:rect b="b" l="l" r="r" t="t"/>
              <a:pathLst>
                <a:path extrusionOk="0" h="3083" w="3083">
                  <a:moveTo>
                    <a:pt x="1553" y="0"/>
                  </a:moveTo>
                  <a:cubicBezTo>
                    <a:pt x="696" y="0"/>
                    <a:pt x="0" y="696"/>
                    <a:pt x="0" y="1530"/>
                  </a:cubicBezTo>
                  <a:cubicBezTo>
                    <a:pt x="0" y="2387"/>
                    <a:pt x="696" y="3083"/>
                    <a:pt x="1553" y="3083"/>
                  </a:cubicBezTo>
                  <a:cubicBezTo>
                    <a:pt x="2387" y="3083"/>
                    <a:pt x="3083" y="2387"/>
                    <a:pt x="3083" y="1530"/>
                  </a:cubicBezTo>
                  <a:cubicBezTo>
                    <a:pt x="3083" y="696"/>
                    <a:pt x="2387" y="0"/>
                    <a:pt x="15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41"/>
            <p:cNvSpPr/>
            <p:nvPr/>
          </p:nvSpPr>
          <p:spPr>
            <a:xfrm>
              <a:off x="895305" y="1645629"/>
              <a:ext cx="355860" cy="232608"/>
            </a:xfrm>
            <a:custGeom>
              <a:rect b="b" l="l" r="r" t="t"/>
              <a:pathLst>
                <a:path extrusionOk="0" h="5424" w="8298">
                  <a:moveTo>
                    <a:pt x="0" y="0"/>
                  </a:moveTo>
                  <a:lnTo>
                    <a:pt x="0" y="5423"/>
                  </a:lnTo>
                  <a:lnTo>
                    <a:pt x="8297" y="5423"/>
                  </a:lnTo>
                  <a:lnTo>
                    <a:pt x="829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41"/>
            <p:cNvSpPr/>
            <p:nvPr/>
          </p:nvSpPr>
          <p:spPr>
            <a:xfrm>
              <a:off x="895305" y="1645629"/>
              <a:ext cx="355860" cy="232608"/>
            </a:xfrm>
            <a:custGeom>
              <a:rect b="b" l="l" r="r" t="t"/>
              <a:pathLst>
                <a:path extrusionOk="0" h="5424" w="8298">
                  <a:moveTo>
                    <a:pt x="0" y="0"/>
                  </a:moveTo>
                  <a:lnTo>
                    <a:pt x="0" y="5423"/>
                  </a:lnTo>
                  <a:lnTo>
                    <a:pt x="8297" y="5423"/>
                  </a:lnTo>
                  <a:lnTo>
                    <a:pt x="8297" y="0"/>
                  </a:lnTo>
                  <a:close/>
                </a:path>
              </a:pathLst>
            </a:custGeom>
            <a:solidFill>
              <a:srgbClr val="000000">
                <a:alpha val="17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41"/>
            <p:cNvSpPr/>
            <p:nvPr/>
          </p:nvSpPr>
          <p:spPr>
            <a:xfrm>
              <a:off x="895305" y="1801648"/>
              <a:ext cx="355860" cy="76593"/>
            </a:xfrm>
            <a:custGeom>
              <a:rect b="b" l="l" r="r" t="t"/>
              <a:pathLst>
                <a:path extrusionOk="0" h="1786" w="8298">
                  <a:moveTo>
                    <a:pt x="0" y="1"/>
                  </a:moveTo>
                  <a:lnTo>
                    <a:pt x="0" y="1785"/>
                  </a:lnTo>
                  <a:lnTo>
                    <a:pt x="8297" y="1785"/>
                  </a:lnTo>
                  <a:lnTo>
                    <a:pt x="8297" y="1"/>
                  </a:lnTo>
                  <a:close/>
                </a:path>
              </a:pathLst>
            </a:custGeom>
            <a:solidFill>
              <a:srgbClr val="000000">
                <a:alpha val="6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41"/>
            <p:cNvSpPr/>
            <p:nvPr/>
          </p:nvSpPr>
          <p:spPr>
            <a:xfrm>
              <a:off x="1007623" y="1696320"/>
              <a:ext cx="132214" cy="132214"/>
            </a:xfrm>
            <a:custGeom>
              <a:rect b="b" l="l" r="r" t="t"/>
              <a:pathLst>
                <a:path extrusionOk="0" h="3083" w="3083">
                  <a:moveTo>
                    <a:pt x="1530" y="0"/>
                  </a:moveTo>
                  <a:cubicBezTo>
                    <a:pt x="695" y="0"/>
                    <a:pt x="0" y="696"/>
                    <a:pt x="0" y="1530"/>
                  </a:cubicBezTo>
                  <a:cubicBezTo>
                    <a:pt x="0" y="2387"/>
                    <a:pt x="695" y="3083"/>
                    <a:pt x="1530" y="3083"/>
                  </a:cubicBezTo>
                  <a:cubicBezTo>
                    <a:pt x="2387" y="3083"/>
                    <a:pt x="3082" y="2387"/>
                    <a:pt x="3082" y="1530"/>
                  </a:cubicBezTo>
                  <a:cubicBezTo>
                    <a:pt x="3082" y="696"/>
                    <a:pt x="2387" y="0"/>
                    <a:pt x="15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41"/>
            <p:cNvSpPr/>
            <p:nvPr/>
          </p:nvSpPr>
          <p:spPr>
            <a:xfrm>
              <a:off x="1252117" y="1645629"/>
              <a:ext cx="355817" cy="232608"/>
            </a:xfrm>
            <a:custGeom>
              <a:rect b="b" l="l" r="r" t="t"/>
              <a:pathLst>
                <a:path extrusionOk="0" h="5424" w="8297">
                  <a:moveTo>
                    <a:pt x="0" y="0"/>
                  </a:moveTo>
                  <a:lnTo>
                    <a:pt x="0" y="5423"/>
                  </a:lnTo>
                  <a:lnTo>
                    <a:pt x="8297" y="5423"/>
                  </a:lnTo>
                  <a:lnTo>
                    <a:pt x="829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41"/>
            <p:cNvSpPr/>
            <p:nvPr/>
          </p:nvSpPr>
          <p:spPr>
            <a:xfrm>
              <a:off x="1252117" y="1645629"/>
              <a:ext cx="355817" cy="232608"/>
            </a:xfrm>
            <a:custGeom>
              <a:rect b="b" l="l" r="r" t="t"/>
              <a:pathLst>
                <a:path extrusionOk="0" h="5424" w="8297">
                  <a:moveTo>
                    <a:pt x="0" y="0"/>
                  </a:moveTo>
                  <a:lnTo>
                    <a:pt x="0" y="5423"/>
                  </a:lnTo>
                  <a:lnTo>
                    <a:pt x="8297" y="5423"/>
                  </a:lnTo>
                  <a:lnTo>
                    <a:pt x="8297" y="0"/>
                  </a:lnTo>
                  <a:close/>
                </a:path>
              </a:pathLst>
            </a:custGeom>
            <a:solidFill>
              <a:srgbClr val="000000">
                <a:alpha val="17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41"/>
            <p:cNvSpPr/>
            <p:nvPr/>
          </p:nvSpPr>
          <p:spPr>
            <a:xfrm>
              <a:off x="1252117" y="1801648"/>
              <a:ext cx="355817" cy="76593"/>
            </a:xfrm>
            <a:custGeom>
              <a:rect b="b" l="l" r="r" t="t"/>
              <a:pathLst>
                <a:path extrusionOk="0" h="1786" w="8297">
                  <a:moveTo>
                    <a:pt x="0" y="1"/>
                  </a:moveTo>
                  <a:lnTo>
                    <a:pt x="0" y="1785"/>
                  </a:lnTo>
                  <a:lnTo>
                    <a:pt x="8297" y="1785"/>
                  </a:lnTo>
                  <a:lnTo>
                    <a:pt x="8297" y="1"/>
                  </a:lnTo>
                  <a:close/>
                </a:path>
              </a:pathLst>
            </a:custGeom>
            <a:solidFill>
              <a:srgbClr val="000000">
                <a:alpha val="6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41"/>
            <p:cNvSpPr/>
            <p:nvPr/>
          </p:nvSpPr>
          <p:spPr>
            <a:xfrm>
              <a:off x="1363406" y="1696320"/>
              <a:ext cx="132257" cy="132214"/>
            </a:xfrm>
            <a:custGeom>
              <a:rect b="b" l="l" r="r" t="t"/>
              <a:pathLst>
                <a:path extrusionOk="0" h="3083" w="3084">
                  <a:moveTo>
                    <a:pt x="1554" y="0"/>
                  </a:moveTo>
                  <a:cubicBezTo>
                    <a:pt x="696" y="0"/>
                    <a:pt x="1" y="696"/>
                    <a:pt x="1" y="1530"/>
                  </a:cubicBezTo>
                  <a:cubicBezTo>
                    <a:pt x="1" y="2387"/>
                    <a:pt x="696" y="3083"/>
                    <a:pt x="1554" y="3083"/>
                  </a:cubicBezTo>
                  <a:cubicBezTo>
                    <a:pt x="2411" y="3083"/>
                    <a:pt x="3083" y="2387"/>
                    <a:pt x="3083" y="1530"/>
                  </a:cubicBezTo>
                  <a:cubicBezTo>
                    <a:pt x="3083" y="696"/>
                    <a:pt x="2411" y="0"/>
                    <a:pt x="15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41"/>
            <p:cNvSpPr/>
            <p:nvPr/>
          </p:nvSpPr>
          <p:spPr>
            <a:xfrm>
              <a:off x="1607900" y="1645629"/>
              <a:ext cx="356846" cy="232608"/>
            </a:xfrm>
            <a:custGeom>
              <a:rect b="b" l="l" r="r" t="t"/>
              <a:pathLst>
                <a:path extrusionOk="0" h="5424" w="8321">
                  <a:moveTo>
                    <a:pt x="1" y="0"/>
                  </a:moveTo>
                  <a:lnTo>
                    <a:pt x="1" y="5423"/>
                  </a:lnTo>
                  <a:lnTo>
                    <a:pt x="8321" y="5423"/>
                  </a:lnTo>
                  <a:lnTo>
                    <a:pt x="83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41"/>
            <p:cNvSpPr/>
            <p:nvPr/>
          </p:nvSpPr>
          <p:spPr>
            <a:xfrm>
              <a:off x="1607900" y="1645629"/>
              <a:ext cx="356846" cy="232608"/>
            </a:xfrm>
            <a:custGeom>
              <a:rect b="b" l="l" r="r" t="t"/>
              <a:pathLst>
                <a:path extrusionOk="0" h="5424" w="8321">
                  <a:moveTo>
                    <a:pt x="1" y="0"/>
                  </a:moveTo>
                  <a:lnTo>
                    <a:pt x="1" y="5423"/>
                  </a:lnTo>
                  <a:lnTo>
                    <a:pt x="8321" y="5423"/>
                  </a:lnTo>
                  <a:lnTo>
                    <a:pt x="8321" y="0"/>
                  </a:lnTo>
                  <a:close/>
                </a:path>
              </a:pathLst>
            </a:custGeom>
            <a:solidFill>
              <a:srgbClr val="000000">
                <a:alpha val="17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41"/>
            <p:cNvSpPr/>
            <p:nvPr/>
          </p:nvSpPr>
          <p:spPr>
            <a:xfrm>
              <a:off x="1607900" y="1801648"/>
              <a:ext cx="356846" cy="76593"/>
            </a:xfrm>
            <a:custGeom>
              <a:rect b="b" l="l" r="r" t="t"/>
              <a:pathLst>
                <a:path extrusionOk="0" h="1786" w="8321">
                  <a:moveTo>
                    <a:pt x="1" y="1"/>
                  </a:moveTo>
                  <a:lnTo>
                    <a:pt x="1" y="1785"/>
                  </a:lnTo>
                  <a:lnTo>
                    <a:pt x="8321" y="1785"/>
                  </a:lnTo>
                  <a:lnTo>
                    <a:pt x="8321" y="1"/>
                  </a:lnTo>
                  <a:close/>
                </a:path>
              </a:pathLst>
            </a:custGeom>
            <a:solidFill>
              <a:srgbClr val="000000">
                <a:alpha val="6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41"/>
            <p:cNvSpPr/>
            <p:nvPr/>
          </p:nvSpPr>
          <p:spPr>
            <a:xfrm>
              <a:off x="1720218" y="1696320"/>
              <a:ext cx="132257" cy="132214"/>
            </a:xfrm>
            <a:custGeom>
              <a:rect b="b" l="l" r="r" t="t"/>
              <a:pathLst>
                <a:path extrusionOk="0" h="3083" w="3084">
                  <a:moveTo>
                    <a:pt x="1553" y="0"/>
                  </a:moveTo>
                  <a:cubicBezTo>
                    <a:pt x="696" y="0"/>
                    <a:pt x="1" y="696"/>
                    <a:pt x="1" y="1530"/>
                  </a:cubicBezTo>
                  <a:cubicBezTo>
                    <a:pt x="1" y="2387"/>
                    <a:pt x="696" y="3083"/>
                    <a:pt x="1553" y="3083"/>
                  </a:cubicBezTo>
                  <a:cubicBezTo>
                    <a:pt x="2388" y="3083"/>
                    <a:pt x="3083" y="2387"/>
                    <a:pt x="3083" y="1530"/>
                  </a:cubicBezTo>
                  <a:cubicBezTo>
                    <a:pt x="3083" y="696"/>
                    <a:pt x="2388" y="0"/>
                    <a:pt x="1553" y="0"/>
                  </a:cubicBezTo>
                  <a:close/>
                </a:path>
              </a:pathLst>
            </a:custGeom>
            <a:solidFill>
              <a:srgbClr val="FCB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41"/>
            <p:cNvSpPr/>
            <p:nvPr/>
          </p:nvSpPr>
          <p:spPr>
            <a:xfrm>
              <a:off x="1964712" y="1645629"/>
              <a:ext cx="355860" cy="232608"/>
            </a:xfrm>
            <a:custGeom>
              <a:rect b="b" l="l" r="r" t="t"/>
              <a:pathLst>
                <a:path extrusionOk="0" h="5424" w="8298">
                  <a:moveTo>
                    <a:pt x="1" y="0"/>
                  </a:moveTo>
                  <a:lnTo>
                    <a:pt x="1" y="5423"/>
                  </a:lnTo>
                  <a:lnTo>
                    <a:pt x="8298" y="5423"/>
                  </a:lnTo>
                  <a:lnTo>
                    <a:pt x="829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41"/>
            <p:cNvSpPr/>
            <p:nvPr/>
          </p:nvSpPr>
          <p:spPr>
            <a:xfrm>
              <a:off x="1964712" y="1645629"/>
              <a:ext cx="355860" cy="232608"/>
            </a:xfrm>
            <a:custGeom>
              <a:rect b="b" l="l" r="r" t="t"/>
              <a:pathLst>
                <a:path extrusionOk="0" h="5424" w="8298">
                  <a:moveTo>
                    <a:pt x="1" y="0"/>
                  </a:moveTo>
                  <a:lnTo>
                    <a:pt x="1" y="5423"/>
                  </a:lnTo>
                  <a:lnTo>
                    <a:pt x="8298" y="5423"/>
                  </a:lnTo>
                  <a:lnTo>
                    <a:pt x="8298" y="0"/>
                  </a:lnTo>
                  <a:close/>
                </a:path>
              </a:pathLst>
            </a:custGeom>
            <a:solidFill>
              <a:srgbClr val="000000">
                <a:alpha val="17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41"/>
            <p:cNvSpPr/>
            <p:nvPr/>
          </p:nvSpPr>
          <p:spPr>
            <a:xfrm>
              <a:off x="1964712" y="1801648"/>
              <a:ext cx="355860" cy="76593"/>
            </a:xfrm>
            <a:custGeom>
              <a:rect b="b" l="l" r="r" t="t"/>
              <a:pathLst>
                <a:path extrusionOk="0" h="1786" w="8298">
                  <a:moveTo>
                    <a:pt x="1" y="1"/>
                  </a:moveTo>
                  <a:lnTo>
                    <a:pt x="1" y="1785"/>
                  </a:lnTo>
                  <a:lnTo>
                    <a:pt x="8298" y="1785"/>
                  </a:lnTo>
                  <a:lnTo>
                    <a:pt x="8298" y="1"/>
                  </a:lnTo>
                  <a:close/>
                </a:path>
              </a:pathLst>
            </a:custGeom>
            <a:solidFill>
              <a:srgbClr val="000000">
                <a:alpha val="6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41"/>
            <p:cNvSpPr/>
            <p:nvPr/>
          </p:nvSpPr>
          <p:spPr>
            <a:xfrm>
              <a:off x="2077030" y="1696320"/>
              <a:ext cx="132214" cy="132214"/>
            </a:xfrm>
            <a:custGeom>
              <a:rect b="b" l="l" r="r" t="t"/>
              <a:pathLst>
                <a:path extrusionOk="0" h="3083" w="3083">
                  <a:moveTo>
                    <a:pt x="1530" y="0"/>
                  </a:moveTo>
                  <a:cubicBezTo>
                    <a:pt x="673" y="0"/>
                    <a:pt x="1" y="696"/>
                    <a:pt x="1" y="1530"/>
                  </a:cubicBezTo>
                  <a:cubicBezTo>
                    <a:pt x="1" y="2387"/>
                    <a:pt x="673" y="3083"/>
                    <a:pt x="1530" y="3083"/>
                  </a:cubicBezTo>
                  <a:cubicBezTo>
                    <a:pt x="2388" y="3083"/>
                    <a:pt x="3083" y="2387"/>
                    <a:pt x="3083" y="1530"/>
                  </a:cubicBezTo>
                  <a:cubicBezTo>
                    <a:pt x="3083" y="696"/>
                    <a:pt x="2388" y="0"/>
                    <a:pt x="15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41"/>
            <p:cNvSpPr/>
            <p:nvPr/>
          </p:nvSpPr>
          <p:spPr>
            <a:xfrm>
              <a:off x="2321524" y="1645629"/>
              <a:ext cx="355860" cy="232608"/>
            </a:xfrm>
            <a:custGeom>
              <a:rect b="b" l="l" r="r" t="t"/>
              <a:pathLst>
                <a:path extrusionOk="0" h="5424" w="8298">
                  <a:moveTo>
                    <a:pt x="1" y="0"/>
                  </a:moveTo>
                  <a:lnTo>
                    <a:pt x="1" y="5423"/>
                  </a:lnTo>
                  <a:lnTo>
                    <a:pt x="8297" y="5423"/>
                  </a:lnTo>
                  <a:lnTo>
                    <a:pt x="829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41"/>
            <p:cNvSpPr/>
            <p:nvPr/>
          </p:nvSpPr>
          <p:spPr>
            <a:xfrm>
              <a:off x="2321524" y="1645629"/>
              <a:ext cx="355860" cy="232608"/>
            </a:xfrm>
            <a:custGeom>
              <a:rect b="b" l="l" r="r" t="t"/>
              <a:pathLst>
                <a:path extrusionOk="0" h="5424" w="8298">
                  <a:moveTo>
                    <a:pt x="1" y="0"/>
                  </a:moveTo>
                  <a:lnTo>
                    <a:pt x="1" y="5423"/>
                  </a:lnTo>
                  <a:lnTo>
                    <a:pt x="8297" y="5423"/>
                  </a:lnTo>
                  <a:lnTo>
                    <a:pt x="8297" y="0"/>
                  </a:lnTo>
                  <a:close/>
                </a:path>
              </a:pathLst>
            </a:custGeom>
            <a:solidFill>
              <a:srgbClr val="000000">
                <a:alpha val="17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41"/>
            <p:cNvSpPr/>
            <p:nvPr/>
          </p:nvSpPr>
          <p:spPr>
            <a:xfrm>
              <a:off x="2321524" y="1801648"/>
              <a:ext cx="355860" cy="76593"/>
            </a:xfrm>
            <a:custGeom>
              <a:rect b="b" l="l" r="r" t="t"/>
              <a:pathLst>
                <a:path extrusionOk="0" h="1786" w="8298">
                  <a:moveTo>
                    <a:pt x="1" y="1"/>
                  </a:moveTo>
                  <a:lnTo>
                    <a:pt x="1" y="1785"/>
                  </a:lnTo>
                  <a:lnTo>
                    <a:pt x="8297" y="1785"/>
                  </a:lnTo>
                  <a:lnTo>
                    <a:pt x="8297" y="1"/>
                  </a:lnTo>
                  <a:close/>
                </a:path>
              </a:pathLst>
            </a:custGeom>
            <a:solidFill>
              <a:srgbClr val="000000">
                <a:alpha val="6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41"/>
            <p:cNvSpPr/>
            <p:nvPr/>
          </p:nvSpPr>
          <p:spPr>
            <a:xfrm>
              <a:off x="457996" y="1420991"/>
              <a:ext cx="3013443" cy="115361"/>
            </a:xfrm>
            <a:custGeom>
              <a:rect b="b" l="l" r="r" t="t"/>
              <a:pathLst>
                <a:path extrusionOk="0" h="2690" w="70268">
                  <a:moveTo>
                    <a:pt x="0" y="1"/>
                  </a:moveTo>
                  <a:lnTo>
                    <a:pt x="0" y="1275"/>
                  </a:lnTo>
                  <a:lnTo>
                    <a:pt x="0" y="1693"/>
                  </a:lnTo>
                  <a:lnTo>
                    <a:pt x="0" y="2689"/>
                  </a:lnTo>
                  <a:lnTo>
                    <a:pt x="70267" y="2689"/>
                  </a:lnTo>
                  <a:lnTo>
                    <a:pt x="70267" y="1693"/>
                  </a:lnTo>
                  <a:lnTo>
                    <a:pt x="70267" y="1275"/>
                  </a:lnTo>
                  <a:lnTo>
                    <a:pt x="70267" y="1"/>
                  </a:lnTo>
                  <a:lnTo>
                    <a:pt x="66304" y="1"/>
                  </a:lnTo>
                  <a:lnTo>
                    <a:pt x="66304" y="1275"/>
                  </a:lnTo>
                  <a:lnTo>
                    <a:pt x="63639" y="1275"/>
                  </a:lnTo>
                  <a:lnTo>
                    <a:pt x="63639" y="1"/>
                  </a:lnTo>
                  <a:lnTo>
                    <a:pt x="59676" y="1"/>
                  </a:lnTo>
                  <a:lnTo>
                    <a:pt x="59676" y="1275"/>
                  </a:lnTo>
                  <a:lnTo>
                    <a:pt x="56988" y="1275"/>
                  </a:lnTo>
                  <a:lnTo>
                    <a:pt x="56988" y="1"/>
                  </a:lnTo>
                  <a:lnTo>
                    <a:pt x="53048" y="1"/>
                  </a:lnTo>
                  <a:lnTo>
                    <a:pt x="53048" y="1275"/>
                  </a:lnTo>
                  <a:lnTo>
                    <a:pt x="50360" y="1275"/>
                  </a:lnTo>
                  <a:lnTo>
                    <a:pt x="50360" y="1"/>
                  </a:lnTo>
                  <a:lnTo>
                    <a:pt x="46420" y="1"/>
                  </a:lnTo>
                  <a:lnTo>
                    <a:pt x="46420" y="1275"/>
                  </a:lnTo>
                  <a:lnTo>
                    <a:pt x="43732" y="1275"/>
                  </a:lnTo>
                  <a:lnTo>
                    <a:pt x="43732" y="1"/>
                  </a:lnTo>
                  <a:lnTo>
                    <a:pt x="39792" y="1"/>
                  </a:lnTo>
                  <a:lnTo>
                    <a:pt x="39792" y="1275"/>
                  </a:lnTo>
                  <a:lnTo>
                    <a:pt x="37104" y="1275"/>
                  </a:lnTo>
                  <a:lnTo>
                    <a:pt x="37104" y="1"/>
                  </a:lnTo>
                  <a:lnTo>
                    <a:pt x="33164" y="1"/>
                  </a:lnTo>
                  <a:lnTo>
                    <a:pt x="33164" y="1275"/>
                  </a:lnTo>
                  <a:lnTo>
                    <a:pt x="30476" y="1275"/>
                  </a:lnTo>
                  <a:lnTo>
                    <a:pt x="30476" y="1"/>
                  </a:lnTo>
                  <a:lnTo>
                    <a:pt x="26536" y="1"/>
                  </a:lnTo>
                  <a:lnTo>
                    <a:pt x="26536" y="1275"/>
                  </a:lnTo>
                  <a:lnTo>
                    <a:pt x="23848" y="1275"/>
                  </a:lnTo>
                  <a:lnTo>
                    <a:pt x="23848" y="1"/>
                  </a:lnTo>
                  <a:lnTo>
                    <a:pt x="19885" y="1"/>
                  </a:lnTo>
                  <a:lnTo>
                    <a:pt x="19885" y="1275"/>
                  </a:lnTo>
                  <a:lnTo>
                    <a:pt x="17219" y="1275"/>
                  </a:lnTo>
                  <a:lnTo>
                    <a:pt x="17219" y="1"/>
                  </a:lnTo>
                  <a:lnTo>
                    <a:pt x="13256" y="1"/>
                  </a:lnTo>
                  <a:lnTo>
                    <a:pt x="13256" y="1275"/>
                  </a:lnTo>
                  <a:lnTo>
                    <a:pt x="10591" y="1275"/>
                  </a:lnTo>
                  <a:lnTo>
                    <a:pt x="10591" y="1"/>
                  </a:lnTo>
                  <a:lnTo>
                    <a:pt x="6628" y="1"/>
                  </a:lnTo>
                  <a:lnTo>
                    <a:pt x="6628" y="1275"/>
                  </a:lnTo>
                  <a:lnTo>
                    <a:pt x="3963" y="1275"/>
                  </a:lnTo>
                  <a:lnTo>
                    <a:pt x="396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41"/>
            <p:cNvSpPr/>
            <p:nvPr/>
          </p:nvSpPr>
          <p:spPr>
            <a:xfrm>
              <a:off x="2432856" y="1696320"/>
              <a:ext cx="132214" cy="132214"/>
            </a:xfrm>
            <a:custGeom>
              <a:rect b="b" l="l" r="r" t="t"/>
              <a:pathLst>
                <a:path extrusionOk="0" h="3083" w="3083">
                  <a:moveTo>
                    <a:pt x="1553" y="0"/>
                  </a:moveTo>
                  <a:cubicBezTo>
                    <a:pt x="696" y="0"/>
                    <a:pt x="0" y="696"/>
                    <a:pt x="0" y="1530"/>
                  </a:cubicBezTo>
                  <a:cubicBezTo>
                    <a:pt x="0" y="2387"/>
                    <a:pt x="696" y="3083"/>
                    <a:pt x="1553" y="3083"/>
                  </a:cubicBezTo>
                  <a:cubicBezTo>
                    <a:pt x="2411" y="3083"/>
                    <a:pt x="3083" y="2387"/>
                    <a:pt x="3083" y="1530"/>
                  </a:cubicBezTo>
                  <a:cubicBezTo>
                    <a:pt x="3083" y="696"/>
                    <a:pt x="2411" y="0"/>
                    <a:pt x="15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41"/>
            <p:cNvSpPr/>
            <p:nvPr/>
          </p:nvSpPr>
          <p:spPr>
            <a:xfrm>
              <a:off x="2677349" y="1645629"/>
              <a:ext cx="356846" cy="232608"/>
            </a:xfrm>
            <a:custGeom>
              <a:rect b="b" l="l" r="r" t="t"/>
              <a:pathLst>
                <a:path extrusionOk="0" h="5424" w="8321">
                  <a:moveTo>
                    <a:pt x="0" y="0"/>
                  </a:moveTo>
                  <a:lnTo>
                    <a:pt x="0" y="5423"/>
                  </a:lnTo>
                  <a:lnTo>
                    <a:pt x="8320" y="5423"/>
                  </a:lnTo>
                  <a:lnTo>
                    <a:pt x="832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41"/>
            <p:cNvSpPr/>
            <p:nvPr/>
          </p:nvSpPr>
          <p:spPr>
            <a:xfrm>
              <a:off x="2677349" y="1645629"/>
              <a:ext cx="356846" cy="232608"/>
            </a:xfrm>
            <a:custGeom>
              <a:rect b="b" l="l" r="r" t="t"/>
              <a:pathLst>
                <a:path extrusionOk="0" h="5424" w="8321">
                  <a:moveTo>
                    <a:pt x="0" y="0"/>
                  </a:moveTo>
                  <a:lnTo>
                    <a:pt x="0" y="5423"/>
                  </a:lnTo>
                  <a:lnTo>
                    <a:pt x="8320" y="5423"/>
                  </a:lnTo>
                  <a:lnTo>
                    <a:pt x="8320" y="0"/>
                  </a:lnTo>
                  <a:close/>
                </a:path>
              </a:pathLst>
            </a:custGeom>
            <a:solidFill>
              <a:srgbClr val="000000">
                <a:alpha val="17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41"/>
            <p:cNvSpPr/>
            <p:nvPr/>
          </p:nvSpPr>
          <p:spPr>
            <a:xfrm>
              <a:off x="2677349" y="1801648"/>
              <a:ext cx="356846" cy="76593"/>
            </a:xfrm>
            <a:custGeom>
              <a:rect b="b" l="l" r="r" t="t"/>
              <a:pathLst>
                <a:path extrusionOk="0" h="1786" w="8321">
                  <a:moveTo>
                    <a:pt x="0" y="1"/>
                  </a:moveTo>
                  <a:lnTo>
                    <a:pt x="0" y="1785"/>
                  </a:lnTo>
                  <a:lnTo>
                    <a:pt x="8320" y="1785"/>
                  </a:lnTo>
                  <a:lnTo>
                    <a:pt x="8320" y="1"/>
                  </a:lnTo>
                  <a:close/>
                </a:path>
              </a:pathLst>
            </a:custGeom>
            <a:solidFill>
              <a:srgbClr val="000000">
                <a:alpha val="6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41"/>
            <p:cNvSpPr/>
            <p:nvPr/>
          </p:nvSpPr>
          <p:spPr>
            <a:xfrm>
              <a:off x="2789668" y="1696320"/>
              <a:ext cx="132214" cy="132214"/>
            </a:xfrm>
            <a:custGeom>
              <a:rect b="b" l="l" r="r" t="t"/>
              <a:pathLst>
                <a:path extrusionOk="0" h="3083" w="3083">
                  <a:moveTo>
                    <a:pt x="1530" y="0"/>
                  </a:moveTo>
                  <a:cubicBezTo>
                    <a:pt x="695" y="0"/>
                    <a:pt x="0" y="696"/>
                    <a:pt x="0" y="1530"/>
                  </a:cubicBezTo>
                  <a:cubicBezTo>
                    <a:pt x="0" y="2387"/>
                    <a:pt x="695" y="3083"/>
                    <a:pt x="1530" y="3083"/>
                  </a:cubicBezTo>
                  <a:cubicBezTo>
                    <a:pt x="2387" y="3083"/>
                    <a:pt x="3083" y="2387"/>
                    <a:pt x="3083" y="1530"/>
                  </a:cubicBezTo>
                  <a:cubicBezTo>
                    <a:pt x="3083" y="696"/>
                    <a:pt x="2387" y="0"/>
                    <a:pt x="15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41"/>
            <p:cNvSpPr/>
            <p:nvPr/>
          </p:nvSpPr>
          <p:spPr>
            <a:xfrm>
              <a:off x="3034161" y="1645629"/>
              <a:ext cx="356846" cy="232608"/>
            </a:xfrm>
            <a:custGeom>
              <a:rect b="b" l="l" r="r" t="t"/>
              <a:pathLst>
                <a:path extrusionOk="0" h="5424" w="8321">
                  <a:moveTo>
                    <a:pt x="0" y="0"/>
                  </a:moveTo>
                  <a:lnTo>
                    <a:pt x="0" y="5423"/>
                  </a:lnTo>
                  <a:lnTo>
                    <a:pt x="8320" y="5423"/>
                  </a:lnTo>
                  <a:lnTo>
                    <a:pt x="832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41"/>
            <p:cNvSpPr/>
            <p:nvPr/>
          </p:nvSpPr>
          <p:spPr>
            <a:xfrm>
              <a:off x="3034161" y="1645629"/>
              <a:ext cx="356846" cy="232608"/>
            </a:xfrm>
            <a:custGeom>
              <a:rect b="b" l="l" r="r" t="t"/>
              <a:pathLst>
                <a:path extrusionOk="0" h="5424" w="8321">
                  <a:moveTo>
                    <a:pt x="0" y="0"/>
                  </a:moveTo>
                  <a:lnTo>
                    <a:pt x="0" y="5423"/>
                  </a:lnTo>
                  <a:lnTo>
                    <a:pt x="8320" y="5423"/>
                  </a:lnTo>
                  <a:lnTo>
                    <a:pt x="8320" y="0"/>
                  </a:lnTo>
                  <a:close/>
                </a:path>
              </a:pathLst>
            </a:custGeom>
            <a:solidFill>
              <a:srgbClr val="000000">
                <a:alpha val="17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41"/>
            <p:cNvSpPr/>
            <p:nvPr/>
          </p:nvSpPr>
          <p:spPr>
            <a:xfrm>
              <a:off x="3034161" y="1801648"/>
              <a:ext cx="356846" cy="76593"/>
            </a:xfrm>
            <a:custGeom>
              <a:rect b="b" l="l" r="r" t="t"/>
              <a:pathLst>
                <a:path extrusionOk="0" h="1786" w="8321">
                  <a:moveTo>
                    <a:pt x="0" y="1"/>
                  </a:moveTo>
                  <a:lnTo>
                    <a:pt x="0" y="1785"/>
                  </a:lnTo>
                  <a:lnTo>
                    <a:pt x="8320" y="1785"/>
                  </a:lnTo>
                  <a:lnTo>
                    <a:pt x="8320" y="1"/>
                  </a:lnTo>
                  <a:close/>
                </a:path>
              </a:pathLst>
            </a:custGeom>
            <a:solidFill>
              <a:srgbClr val="000000">
                <a:alpha val="6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41"/>
            <p:cNvSpPr/>
            <p:nvPr/>
          </p:nvSpPr>
          <p:spPr>
            <a:xfrm>
              <a:off x="3146480" y="1696320"/>
              <a:ext cx="132214" cy="132214"/>
            </a:xfrm>
            <a:custGeom>
              <a:rect b="b" l="l" r="r" t="t"/>
              <a:pathLst>
                <a:path extrusionOk="0" h="3083" w="3083">
                  <a:moveTo>
                    <a:pt x="1530" y="0"/>
                  </a:moveTo>
                  <a:cubicBezTo>
                    <a:pt x="672" y="0"/>
                    <a:pt x="0" y="696"/>
                    <a:pt x="0" y="1530"/>
                  </a:cubicBezTo>
                  <a:cubicBezTo>
                    <a:pt x="0" y="2387"/>
                    <a:pt x="672" y="3083"/>
                    <a:pt x="1530" y="3083"/>
                  </a:cubicBezTo>
                  <a:cubicBezTo>
                    <a:pt x="2387" y="3083"/>
                    <a:pt x="3082" y="2387"/>
                    <a:pt x="3082" y="1530"/>
                  </a:cubicBezTo>
                  <a:cubicBezTo>
                    <a:pt x="3082" y="696"/>
                    <a:pt x="2387" y="0"/>
                    <a:pt x="15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41"/>
            <p:cNvSpPr/>
            <p:nvPr/>
          </p:nvSpPr>
          <p:spPr>
            <a:xfrm>
              <a:off x="457996" y="1536312"/>
              <a:ext cx="3012457" cy="109357"/>
            </a:xfrm>
            <a:custGeom>
              <a:rect b="b" l="l" r="r" t="t"/>
              <a:pathLst>
                <a:path extrusionOk="0" h="2550" w="70245">
                  <a:moveTo>
                    <a:pt x="0" y="0"/>
                  </a:moveTo>
                  <a:lnTo>
                    <a:pt x="0" y="2549"/>
                  </a:lnTo>
                  <a:lnTo>
                    <a:pt x="70244" y="2549"/>
                  </a:lnTo>
                  <a:lnTo>
                    <a:pt x="7024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41"/>
            <p:cNvSpPr/>
            <p:nvPr/>
          </p:nvSpPr>
          <p:spPr>
            <a:xfrm>
              <a:off x="457996" y="1420991"/>
              <a:ext cx="3013443" cy="115361"/>
            </a:xfrm>
            <a:custGeom>
              <a:rect b="b" l="l" r="r" t="t"/>
              <a:pathLst>
                <a:path extrusionOk="0" h="2690" w="70268">
                  <a:moveTo>
                    <a:pt x="0" y="1"/>
                  </a:moveTo>
                  <a:lnTo>
                    <a:pt x="0" y="1275"/>
                  </a:lnTo>
                  <a:lnTo>
                    <a:pt x="0" y="1693"/>
                  </a:lnTo>
                  <a:lnTo>
                    <a:pt x="0" y="2689"/>
                  </a:lnTo>
                  <a:lnTo>
                    <a:pt x="70267" y="2689"/>
                  </a:lnTo>
                  <a:lnTo>
                    <a:pt x="70267" y="1693"/>
                  </a:lnTo>
                  <a:lnTo>
                    <a:pt x="70267" y="1275"/>
                  </a:lnTo>
                  <a:lnTo>
                    <a:pt x="70267" y="1"/>
                  </a:lnTo>
                  <a:lnTo>
                    <a:pt x="66304" y="1"/>
                  </a:lnTo>
                  <a:lnTo>
                    <a:pt x="66304" y="1275"/>
                  </a:lnTo>
                  <a:lnTo>
                    <a:pt x="63639" y="1275"/>
                  </a:lnTo>
                  <a:lnTo>
                    <a:pt x="63639" y="1"/>
                  </a:lnTo>
                  <a:lnTo>
                    <a:pt x="59676" y="1"/>
                  </a:lnTo>
                  <a:lnTo>
                    <a:pt x="59676" y="1275"/>
                  </a:lnTo>
                  <a:lnTo>
                    <a:pt x="56988" y="1275"/>
                  </a:lnTo>
                  <a:lnTo>
                    <a:pt x="56988" y="1"/>
                  </a:lnTo>
                  <a:lnTo>
                    <a:pt x="53048" y="1"/>
                  </a:lnTo>
                  <a:lnTo>
                    <a:pt x="53048" y="1275"/>
                  </a:lnTo>
                  <a:lnTo>
                    <a:pt x="50360" y="1275"/>
                  </a:lnTo>
                  <a:lnTo>
                    <a:pt x="50360" y="1"/>
                  </a:lnTo>
                  <a:lnTo>
                    <a:pt x="46420" y="1"/>
                  </a:lnTo>
                  <a:lnTo>
                    <a:pt x="46420" y="1275"/>
                  </a:lnTo>
                  <a:lnTo>
                    <a:pt x="43732" y="1275"/>
                  </a:lnTo>
                  <a:lnTo>
                    <a:pt x="43732" y="1"/>
                  </a:lnTo>
                  <a:lnTo>
                    <a:pt x="39792" y="1"/>
                  </a:lnTo>
                  <a:lnTo>
                    <a:pt x="39792" y="1275"/>
                  </a:lnTo>
                  <a:lnTo>
                    <a:pt x="37104" y="1275"/>
                  </a:lnTo>
                  <a:lnTo>
                    <a:pt x="37104" y="1"/>
                  </a:lnTo>
                  <a:lnTo>
                    <a:pt x="33164" y="1"/>
                  </a:lnTo>
                  <a:lnTo>
                    <a:pt x="33164" y="1275"/>
                  </a:lnTo>
                  <a:lnTo>
                    <a:pt x="30476" y="1275"/>
                  </a:lnTo>
                  <a:lnTo>
                    <a:pt x="30476" y="1"/>
                  </a:lnTo>
                  <a:lnTo>
                    <a:pt x="26536" y="1"/>
                  </a:lnTo>
                  <a:lnTo>
                    <a:pt x="26536" y="1275"/>
                  </a:lnTo>
                  <a:lnTo>
                    <a:pt x="23848" y="1275"/>
                  </a:lnTo>
                  <a:lnTo>
                    <a:pt x="23848" y="1"/>
                  </a:lnTo>
                  <a:lnTo>
                    <a:pt x="19885" y="1"/>
                  </a:lnTo>
                  <a:lnTo>
                    <a:pt x="19885" y="1275"/>
                  </a:lnTo>
                  <a:lnTo>
                    <a:pt x="17219" y="1275"/>
                  </a:lnTo>
                  <a:lnTo>
                    <a:pt x="17219" y="1"/>
                  </a:lnTo>
                  <a:lnTo>
                    <a:pt x="13256" y="1"/>
                  </a:lnTo>
                  <a:lnTo>
                    <a:pt x="13256" y="1275"/>
                  </a:lnTo>
                  <a:lnTo>
                    <a:pt x="10591" y="1275"/>
                  </a:lnTo>
                  <a:lnTo>
                    <a:pt x="10591" y="1"/>
                  </a:lnTo>
                  <a:lnTo>
                    <a:pt x="6628" y="1"/>
                  </a:lnTo>
                  <a:lnTo>
                    <a:pt x="6628" y="1275"/>
                  </a:lnTo>
                  <a:lnTo>
                    <a:pt x="3963" y="1275"/>
                  </a:lnTo>
                  <a:lnTo>
                    <a:pt x="3963"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41"/>
            <p:cNvSpPr/>
            <p:nvPr/>
          </p:nvSpPr>
          <p:spPr>
            <a:xfrm>
              <a:off x="2823462" y="848677"/>
              <a:ext cx="1635934" cy="412339"/>
            </a:xfrm>
            <a:custGeom>
              <a:rect b="b" l="l" r="r" t="t"/>
              <a:pathLst>
                <a:path extrusionOk="0" h="9615" w="38147">
                  <a:moveTo>
                    <a:pt x="19344" y="1"/>
                  </a:moveTo>
                  <a:cubicBezTo>
                    <a:pt x="18349" y="1"/>
                    <a:pt x="17388" y="683"/>
                    <a:pt x="16941" y="1596"/>
                  </a:cubicBezTo>
                  <a:cubicBezTo>
                    <a:pt x="16570" y="2361"/>
                    <a:pt x="16524" y="3334"/>
                    <a:pt x="16686" y="4238"/>
                  </a:cubicBezTo>
                  <a:cubicBezTo>
                    <a:pt x="16408" y="3635"/>
                    <a:pt x="15968" y="3149"/>
                    <a:pt x="15389" y="2871"/>
                  </a:cubicBezTo>
                  <a:cubicBezTo>
                    <a:pt x="15069" y="2723"/>
                    <a:pt x="14715" y="2651"/>
                    <a:pt x="14361" y="2651"/>
                  </a:cubicBezTo>
                  <a:cubicBezTo>
                    <a:pt x="13713" y="2651"/>
                    <a:pt x="13065" y="2893"/>
                    <a:pt x="12631" y="3357"/>
                  </a:cubicBezTo>
                  <a:cubicBezTo>
                    <a:pt x="12005" y="4029"/>
                    <a:pt x="11889" y="5142"/>
                    <a:pt x="12376" y="5930"/>
                  </a:cubicBezTo>
                  <a:cubicBezTo>
                    <a:pt x="12081" y="5568"/>
                    <a:pt x="11616" y="5439"/>
                    <a:pt x="11119" y="5439"/>
                  </a:cubicBezTo>
                  <a:cubicBezTo>
                    <a:pt x="10757" y="5439"/>
                    <a:pt x="10377" y="5508"/>
                    <a:pt x="10035" y="5605"/>
                  </a:cubicBezTo>
                  <a:cubicBezTo>
                    <a:pt x="9154" y="5837"/>
                    <a:pt x="8691" y="6764"/>
                    <a:pt x="8691" y="7691"/>
                  </a:cubicBezTo>
                  <a:cubicBezTo>
                    <a:pt x="7864" y="7378"/>
                    <a:pt x="6980" y="7231"/>
                    <a:pt x="6086" y="7231"/>
                  </a:cubicBezTo>
                  <a:cubicBezTo>
                    <a:pt x="3873" y="7231"/>
                    <a:pt x="1601" y="8129"/>
                    <a:pt x="0" y="9615"/>
                  </a:cubicBezTo>
                  <a:lnTo>
                    <a:pt x="38147" y="9615"/>
                  </a:lnTo>
                  <a:cubicBezTo>
                    <a:pt x="36988" y="8479"/>
                    <a:pt x="35829" y="7343"/>
                    <a:pt x="34485" y="6440"/>
                  </a:cubicBezTo>
                  <a:cubicBezTo>
                    <a:pt x="33118" y="5559"/>
                    <a:pt x="31565" y="4910"/>
                    <a:pt x="29943" y="4864"/>
                  </a:cubicBezTo>
                  <a:cubicBezTo>
                    <a:pt x="29895" y="4862"/>
                    <a:pt x="29847" y="4862"/>
                    <a:pt x="29798" y="4862"/>
                  </a:cubicBezTo>
                  <a:cubicBezTo>
                    <a:pt x="28217" y="4862"/>
                    <a:pt x="26530" y="5597"/>
                    <a:pt x="25562" y="6834"/>
                  </a:cubicBezTo>
                  <a:cubicBezTo>
                    <a:pt x="25586" y="6301"/>
                    <a:pt x="25632" y="5768"/>
                    <a:pt x="25539" y="5234"/>
                  </a:cubicBezTo>
                  <a:cubicBezTo>
                    <a:pt x="25447" y="4725"/>
                    <a:pt x="25168" y="4215"/>
                    <a:pt x="24728" y="3913"/>
                  </a:cubicBezTo>
                  <a:cubicBezTo>
                    <a:pt x="24476" y="3745"/>
                    <a:pt x="24176" y="3668"/>
                    <a:pt x="23872" y="3668"/>
                  </a:cubicBezTo>
                  <a:cubicBezTo>
                    <a:pt x="23505" y="3668"/>
                    <a:pt x="23132" y="3780"/>
                    <a:pt x="22828" y="3983"/>
                  </a:cubicBezTo>
                  <a:cubicBezTo>
                    <a:pt x="22272" y="4377"/>
                    <a:pt x="22086" y="4980"/>
                    <a:pt x="21947" y="5652"/>
                  </a:cubicBezTo>
                  <a:cubicBezTo>
                    <a:pt x="22063" y="4539"/>
                    <a:pt x="22202" y="3427"/>
                    <a:pt x="21924" y="2338"/>
                  </a:cubicBezTo>
                  <a:cubicBezTo>
                    <a:pt x="21646" y="1272"/>
                    <a:pt x="20858" y="252"/>
                    <a:pt x="19769" y="43"/>
                  </a:cubicBezTo>
                  <a:cubicBezTo>
                    <a:pt x="19627" y="14"/>
                    <a:pt x="19485" y="1"/>
                    <a:pt x="193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41"/>
            <p:cNvSpPr/>
            <p:nvPr/>
          </p:nvSpPr>
          <p:spPr>
            <a:xfrm>
              <a:off x="-277500" y="976048"/>
              <a:ext cx="1241392" cy="343595"/>
            </a:xfrm>
            <a:custGeom>
              <a:rect b="b" l="l" r="r" t="t"/>
              <a:pathLst>
                <a:path extrusionOk="0" h="8012" w="28947">
                  <a:moveTo>
                    <a:pt x="14537" y="0"/>
                  </a:moveTo>
                  <a:cubicBezTo>
                    <a:pt x="14052" y="0"/>
                    <a:pt x="13573" y="124"/>
                    <a:pt x="13164" y="387"/>
                  </a:cubicBezTo>
                  <a:cubicBezTo>
                    <a:pt x="12191" y="1036"/>
                    <a:pt x="11820" y="2473"/>
                    <a:pt x="12469" y="3446"/>
                  </a:cubicBezTo>
                  <a:cubicBezTo>
                    <a:pt x="11675" y="2858"/>
                    <a:pt x="10769" y="2608"/>
                    <a:pt x="9835" y="2608"/>
                  </a:cubicBezTo>
                  <a:cubicBezTo>
                    <a:pt x="9078" y="2608"/>
                    <a:pt x="8303" y="2772"/>
                    <a:pt x="7556" y="3052"/>
                  </a:cubicBezTo>
                  <a:cubicBezTo>
                    <a:pt x="6884" y="3307"/>
                    <a:pt x="6235" y="3725"/>
                    <a:pt x="5864" y="4327"/>
                  </a:cubicBezTo>
                  <a:cubicBezTo>
                    <a:pt x="5493" y="4953"/>
                    <a:pt x="5424" y="5810"/>
                    <a:pt x="5864" y="6390"/>
                  </a:cubicBezTo>
                  <a:cubicBezTo>
                    <a:pt x="5221" y="5991"/>
                    <a:pt x="4466" y="5796"/>
                    <a:pt x="3714" y="5796"/>
                  </a:cubicBezTo>
                  <a:cubicBezTo>
                    <a:pt x="3328" y="5796"/>
                    <a:pt x="2942" y="5847"/>
                    <a:pt x="2573" y="5949"/>
                  </a:cubicBezTo>
                  <a:cubicBezTo>
                    <a:pt x="1484" y="6274"/>
                    <a:pt x="534" y="7015"/>
                    <a:pt x="1" y="8012"/>
                  </a:cubicBezTo>
                  <a:lnTo>
                    <a:pt x="28946" y="8012"/>
                  </a:lnTo>
                  <a:cubicBezTo>
                    <a:pt x="27950" y="6992"/>
                    <a:pt x="26907" y="5949"/>
                    <a:pt x="25609" y="5347"/>
                  </a:cubicBezTo>
                  <a:cubicBezTo>
                    <a:pt x="25021" y="5063"/>
                    <a:pt x="24324" y="4913"/>
                    <a:pt x="23632" y="4913"/>
                  </a:cubicBezTo>
                  <a:cubicBezTo>
                    <a:pt x="22796" y="4913"/>
                    <a:pt x="21966" y="5133"/>
                    <a:pt x="21345" y="5602"/>
                  </a:cubicBezTo>
                  <a:cubicBezTo>
                    <a:pt x="21484" y="4675"/>
                    <a:pt x="20974" y="3701"/>
                    <a:pt x="20140" y="3307"/>
                  </a:cubicBezTo>
                  <a:cubicBezTo>
                    <a:pt x="19850" y="3171"/>
                    <a:pt x="19524" y="3104"/>
                    <a:pt x="19196" y="3104"/>
                  </a:cubicBezTo>
                  <a:cubicBezTo>
                    <a:pt x="18578" y="3104"/>
                    <a:pt x="17953" y="3340"/>
                    <a:pt x="17544" y="3794"/>
                  </a:cubicBezTo>
                  <a:cubicBezTo>
                    <a:pt x="17683" y="2635"/>
                    <a:pt x="17289" y="1407"/>
                    <a:pt x="16409" y="665"/>
                  </a:cubicBezTo>
                  <a:cubicBezTo>
                    <a:pt x="15885" y="236"/>
                    <a:pt x="15205" y="0"/>
                    <a:pt x="1453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41"/>
            <p:cNvSpPr/>
            <p:nvPr/>
          </p:nvSpPr>
          <p:spPr>
            <a:xfrm>
              <a:off x="3340282" y="2265418"/>
              <a:ext cx="938238" cy="259840"/>
            </a:xfrm>
            <a:custGeom>
              <a:rect b="b" l="l" r="r" t="t"/>
              <a:pathLst>
                <a:path extrusionOk="0" h="6059" w="21878">
                  <a:moveTo>
                    <a:pt x="10990" y="0"/>
                  </a:moveTo>
                  <a:cubicBezTo>
                    <a:pt x="10621" y="0"/>
                    <a:pt x="10255" y="92"/>
                    <a:pt x="9942" y="288"/>
                  </a:cubicBezTo>
                  <a:cubicBezTo>
                    <a:pt x="9224" y="774"/>
                    <a:pt x="8923" y="1864"/>
                    <a:pt x="9409" y="2605"/>
                  </a:cubicBezTo>
                  <a:cubicBezTo>
                    <a:pt x="8809" y="2158"/>
                    <a:pt x="8125" y="1972"/>
                    <a:pt x="7422" y="1972"/>
                  </a:cubicBezTo>
                  <a:cubicBezTo>
                    <a:pt x="6849" y="1972"/>
                    <a:pt x="6263" y="2096"/>
                    <a:pt x="5701" y="2304"/>
                  </a:cubicBezTo>
                  <a:cubicBezTo>
                    <a:pt x="5192" y="2489"/>
                    <a:pt x="4705" y="2814"/>
                    <a:pt x="4427" y="3277"/>
                  </a:cubicBezTo>
                  <a:cubicBezTo>
                    <a:pt x="4149" y="3741"/>
                    <a:pt x="4079" y="4390"/>
                    <a:pt x="4427" y="4830"/>
                  </a:cubicBezTo>
                  <a:cubicBezTo>
                    <a:pt x="3935" y="4538"/>
                    <a:pt x="3362" y="4389"/>
                    <a:pt x="2795" y="4389"/>
                  </a:cubicBezTo>
                  <a:cubicBezTo>
                    <a:pt x="2507" y="4389"/>
                    <a:pt x="2220" y="4428"/>
                    <a:pt x="1947" y="4506"/>
                  </a:cubicBezTo>
                  <a:cubicBezTo>
                    <a:pt x="1113" y="4737"/>
                    <a:pt x="394" y="5294"/>
                    <a:pt x="0" y="6058"/>
                  </a:cubicBezTo>
                  <a:lnTo>
                    <a:pt x="21878" y="6058"/>
                  </a:lnTo>
                  <a:cubicBezTo>
                    <a:pt x="21113" y="5294"/>
                    <a:pt x="20348" y="4506"/>
                    <a:pt x="19352" y="4042"/>
                  </a:cubicBezTo>
                  <a:cubicBezTo>
                    <a:pt x="18906" y="3830"/>
                    <a:pt x="18372" y="3715"/>
                    <a:pt x="17843" y="3715"/>
                  </a:cubicBezTo>
                  <a:cubicBezTo>
                    <a:pt x="17216" y="3715"/>
                    <a:pt x="16595" y="3876"/>
                    <a:pt x="16130" y="4228"/>
                  </a:cubicBezTo>
                  <a:cubicBezTo>
                    <a:pt x="16246" y="3555"/>
                    <a:pt x="15852" y="2814"/>
                    <a:pt x="15226" y="2513"/>
                  </a:cubicBezTo>
                  <a:cubicBezTo>
                    <a:pt x="15006" y="2407"/>
                    <a:pt x="14754" y="2355"/>
                    <a:pt x="14500" y="2355"/>
                  </a:cubicBezTo>
                  <a:cubicBezTo>
                    <a:pt x="14033" y="2355"/>
                    <a:pt x="13557" y="2530"/>
                    <a:pt x="13256" y="2860"/>
                  </a:cubicBezTo>
                  <a:cubicBezTo>
                    <a:pt x="13372" y="2003"/>
                    <a:pt x="13071" y="1076"/>
                    <a:pt x="12399" y="496"/>
                  </a:cubicBezTo>
                  <a:cubicBezTo>
                    <a:pt x="12010" y="174"/>
                    <a:pt x="11497" y="0"/>
                    <a:pt x="109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1" name="Google Shape;691;p41"/>
            <p:cNvGrpSpPr/>
            <p:nvPr/>
          </p:nvGrpSpPr>
          <p:grpSpPr>
            <a:xfrm>
              <a:off x="1475508" y="1983586"/>
              <a:ext cx="1372039" cy="2627823"/>
              <a:chOff x="-3129002" y="1420863"/>
              <a:chExt cx="1945050" cy="3725295"/>
            </a:xfrm>
          </p:grpSpPr>
          <p:sp>
            <p:nvSpPr>
              <p:cNvPr id="692" name="Google Shape;692;p41"/>
              <p:cNvSpPr/>
              <p:nvPr/>
            </p:nvSpPr>
            <p:spPr>
              <a:xfrm>
                <a:off x="-2631074" y="1509465"/>
                <a:ext cx="264429" cy="365766"/>
              </a:xfrm>
              <a:custGeom>
                <a:rect b="b" l="l" r="r" t="t"/>
                <a:pathLst>
                  <a:path extrusionOk="0" h="8529" w="6166">
                    <a:moveTo>
                      <a:pt x="812" y="0"/>
                    </a:moveTo>
                    <a:cubicBezTo>
                      <a:pt x="371" y="0"/>
                      <a:pt x="1" y="371"/>
                      <a:pt x="1" y="835"/>
                    </a:cubicBezTo>
                    <a:lnTo>
                      <a:pt x="1" y="7718"/>
                    </a:lnTo>
                    <a:cubicBezTo>
                      <a:pt x="1" y="8158"/>
                      <a:pt x="371" y="8529"/>
                      <a:pt x="812" y="8529"/>
                    </a:cubicBezTo>
                    <a:lnTo>
                      <a:pt x="5354" y="8529"/>
                    </a:lnTo>
                    <a:cubicBezTo>
                      <a:pt x="5794" y="8529"/>
                      <a:pt x="6165" y="8158"/>
                      <a:pt x="6165" y="7718"/>
                    </a:cubicBezTo>
                    <a:lnTo>
                      <a:pt x="6165" y="835"/>
                    </a:lnTo>
                    <a:cubicBezTo>
                      <a:pt x="6165" y="371"/>
                      <a:pt x="5794" y="0"/>
                      <a:pt x="53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41"/>
              <p:cNvSpPr/>
              <p:nvPr/>
            </p:nvSpPr>
            <p:spPr>
              <a:xfrm>
                <a:off x="-3081270" y="4946356"/>
                <a:ext cx="1897318" cy="199801"/>
              </a:xfrm>
              <a:custGeom>
                <a:rect b="b" l="l" r="r" t="t"/>
                <a:pathLst>
                  <a:path extrusionOk="0" h="4659" w="44242">
                    <a:moveTo>
                      <a:pt x="22109" y="0"/>
                    </a:moveTo>
                    <a:cubicBezTo>
                      <a:pt x="9896" y="0"/>
                      <a:pt x="0" y="1043"/>
                      <a:pt x="0" y="2318"/>
                    </a:cubicBezTo>
                    <a:cubicBezTo>
                      <a:pt x="0" y="3615"/>
                      <a:pt x="9896" y="4658"/>
                      <a:pt x="22109" y="4658"/>
                    </a:cubicBezTo>
                    <a:cubicBezTo>
                      <a:pt x="34346" y="4658"/>
                      <a:pt x="44242" y="3615"/>
                      <a:pt x="44242" y="2318"/>
                    </a:cubicBezTo>
                    <a:cubicBezTo>
                      <a:pt x="44242" y="1043"/>
                      <a:pt x="34346" y="0"/>
                      <a:pt x="22109" y="0"/>
                    </a:cubicBezTo>
                    <a:close/>
                  </a:path>
                </a:pathLst>
              </a:custGeom>
              <a:solidFill>
                <a:srgbClr val="000000">
                  <a:alpha val="17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41"/>
              <p:cNvSpPr/>
              <p:nvPr/>
            </p:nvSpPr>
            <p:spPr>
              <a:xfrm>
                <a:off x="-2208624" y="3605566"/>
                <a:ext cx="630152" cy="1358683"/>
              </a:xfrm>
              <a:custGeom>
                <a:rect b="b" l="l" r="r" t="t"/>
                <a:pathLst>
                  <a:path extrusionOk="0" h="31682" w="14694">
                    <a:moveTo>
                      <a:pt x="9803" y="1"/>
                    </a:moveTo>
                    <a:lnTo>
                      <a:pt x="0" y="5540"/>
                    </a:lnTo>
                    <a:lnTo>
                      <a:pt x="0" y="8413"/>
                    </a:lnTo>
                    <a:cubicBezTo>
                      <a:pt x="1182" y="10476"/>
                      <a:pt x="4960" y="12678"/>
                      <a:pt x="4960" y="12678"/>
                    </a:cubicBezTo>
                    <a:cubicBezTo>
                      <a:pt x="3152" y="20256"/>
                      <a:pt x="5632" y="27718"/>
                      <a:pt x="7115" y="31264"/>
                    </a:cubicBezTo>
                    <a:cubicBezTo>
                      <a:pt x="7184" y="31403"/>
                      <a:pt x="7231" y="31542"/>
                      <a:pt x="7300" y="31681"/>
                    </a:cubicBezTo>
                    <a:lnTo>
                      <a:pt x="13581" y="31681"/>
                    </a:lnTo>
                    <a:lnTo>
                      <a:pt x="13117" y="31264"/>
                    </a:lnTo>
                    <a:lnTo>
                      <a:pt x="14600" y="8622"/>
                    </a:lnTo>
                    <a:cubicBezTo>
                      <a:pt x="14693" y="7602"/>
                      <a:pt x="14531" y="6583"/>
                      <a:pt x="14137" y="5655"/>
                    </a:cubicBezTo>
                    <a:lnTo>
                      <a:pt x="12654" y="2087"/>
                    </a:lnTo>
                    <a:lnTo>
                      <a:pt x="9803" y="1"/>
                    </a:lnTo>
                    <a:close/>
                  </a:path>
                </a:pathLst>
              </a:custGeom>
              <a:solidFill>
                <a:srgbClr val="F0A3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41"/>
              <p:cNvSpPr/>
              <p:nvPr/>
            </p:nvSpPr>
            <p:spPr>
              <a:xfrm>
                <a:off x="-1903533" y="4946356"/>
                <a:ext cx="358862" cy="90444"/>
              </a:xfrm>
              <a:custGeom>
                <a:rect b="b" l="l" r="r" t="t"/>
                <a:pathLst>
                  <a:path extrusionOk="0" h="2109" w="8368">
                    <a:moveTo>
                      <a:pt x="1" y="0"/>
                    </a:moveTo>
                    <a:cubicBezTo>
                      <a:pt x="580" y="1344"/>
                      <a:pt x="997" y="2109"/>
                      <a:pt x="997" y="2109"/>
                    </a:cubicBezTo>
                    <a:lnTo>
                      <a:pt x="8367" y="2109"/>
                    </a:lnTo>
                    <a:lnTo>
                      <a:pt x="600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41"/>
              <p:cNvSpPr/>
              <p:nvPr/>
            </p:nvSpPr>
            <p:spPr>
              <a:xfrm>
                <a:off x="-2894415" y="3893803"/>
                <a:ext cx="548628" cy="1070452"/>
              </a:xfrm>
              <a:custGeom>
                <a:rect b="b" l="l" r="r" t="t"/>
                <a:pathLst>
                  <a:path extrusionOk="0" h="24961" w="12793">
                    <a:moveTo>
                      <a:pt x="811" y="1"/>
                    </a:moveTo>
                    <a:lnTo>
                      <a:pt x="0" y="2063"/>
                    </a:lnTo>
                    <a:cubicBezTo>
                      <a:pt x="927" y="4589"/>
                      <a:pt x="2735" y="7370"/>
                      <a:pt x="2735" y="7370"/>
                    </a:cubicBezTo>
                    <a:cubicBezTo>
                      <a:pt x="2109" y="14740"/>
                      <a:pt x="4403" y="21299"/>
                      <a:pt x="5817" y="24543"/>
                    </a:cubicBezTo>
                    <a:cubicBezTo>
                      <a:pt x="5887" y="24682"/>
                      <a:pt x="5956" y="24821"/>
                      <a:pt x="6003" y="24960"/>
                    </a:cubicBezTo>
                    <a:lnTo>
                      <a:pt x="12793" y="24960"/>
                    </a:lnTo>
                    <a:lnTo>
                      <a:pt x="12399" y="24543"/>
                    </a:lnTo>
                    <a:lnTo>
                      <a:pt x="12399" y="1"/>
                    </a:lnTo>
                    <a:close/>
                  </a:path>
                </a:pathLst>
              </a:custGeom>
              <a:solidFill>
                <a:srgbClr val="F0A3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41"/>
              <p:cNvSpPr/>
              <p:nvPr/>
            </p:nvSpPr>
            <p:spPr>
              <a:xfrm>
                <a:off x="-2644947" y="4946356"/>
                <a:ext cx="369754" cy="90444"/>
              </a:xfrm>
              <a:custGeom>
                <a:rect b="b" l="l" r="r" t="t"/>
                <a:pathLst>
                  <a:path extrusionOk="0" h="2109" w="8622">
                    <a:moveTo>
                      <a:pt x="0" y="0"/>
                    </a:moveTo>
                    <a:cubicBezTo>
                      <a:pt x="603" y="1344"/>
                      <a:pt x="1043" y="2109"/>
                      <a:pt x="1043" y="2109"/>
                    </a:cubicBezTo>
                    <a:lnTo>
                      <a:pt x="8621" y="2109"/>
                    </a:lnTo>
                    <a:lnTo>
                      <a:pt x="65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41"/>
              <p:cNvSpPr/>
              <p:nvPr/>
            </p:nvSpPr>
            <p:spPr>
              <a:xfrm>
                <a:off x="-2486912" y="3043029"/>
                <a:ext cx="840846" cy="923357"/>
              </a:xfrm>
              <a:custGeom>
                <a:rect b="b" l="l" r="r" t="t"/>
                <a:pathLst>
                  <a:path extrusionOk="0" h="21531" w="19607">
                    <a:moveTo>
                      <a:pt x="12329" y="1"/>
                    </a:moveTo>
                    <a:lnTo>
                      <a:pt x="3963" y="1530"/>
                    </a:lnTo>
                    <a:lnTo>
                      <a:pt x="3407" y="1623"/>
                    </a:lnTo>
                    <a:lnTo>
                      <a:pt x="0" y="7231"/>
                    </a:lnTo>
                    <a:lnTo>
                      <a:pt x="3708" y="18286"/>
                    </a:lnTo>
                    <a:lnTo>
                      <a:pt x="5469" y="20348"/>
                    </a:lnTo>
                    <a:lnTo>
                      <a:pt x="6489" y="21530"/>
                    </a:lnTo>
                    <a:lnTo>
                      <a:pt x="19606" y="14972"/>
                    </a:lnTo>
                    <a:lnTo>
                      <a:pt x="13951" y="1183"/>
                    </a:lnTo>
                    <a:lnTo>
                      <a:pt x="12329" y="1"/>
                    </a:lnTo>
                    <a:close/>
                  </a:path>
                </a:pathLst>
              </a:custGeom>
              <a:solidFill>
                <a:srgbClr val="3C2B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41"/>
              <p:cNvSpPr/>
              <p:nvPr/>
            </p:nvSpPr>
            <p:spPr>
              <a:xfrm>
                <a:off x="-3043530" y="3019184"/>
                <a:ext cx="753404" cy="963111"/>
              </a:xfrm>
              <a:custGeom>
                <a:rect b="b" l="l" r="r" t="t"/>
                <a:pathLst>
                  <a:path extrusionOk="0" h="22458" w="17568">
                    <a:moveTo>
                      <a:pt x="7741" y="0"/>
                    </a:moveTo>
                    <a:lnTo>
                      <a:pt x="1206" y="881"/>
                    </a:lnTo>
                    <a:cubicBezTo>
                      <a:pt x="1" y="8714"/>
                      <a:pt x="1785" y="18911"/>
                      <a:pt x="3477" y="22457"/>
                    </a:cubicBezTo>
                    <a:lnTo>
                      <a:pt x="5401" y="22434"/>
                    </a:lnTo>
                    <a:lnTo>
                      <a:pt x="17568" y="22364"/>
                    </a:lnTo>
                    <a:lnTo>
                      <a:pt x="17290" y="3129"/>
                    </a:lnTo>
                    <a:lnTo>
                      <a:pt x="8321" y="163"/>
                    </a:lnTo>
                    <a:lnTo>
                      <a:pt x="7741" y="0"/>
                    </a:lnTo>
                    <a:close/>
                  </a:path>
                </a:pathLst>
              </a:custGeom>
              <a:solidFill>
                <a:srgbClr val="2E21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41"/>
              <p:cNvSpPr/>
              <p:nvPr/>
            </p:nvSpPr>
            <p:spPr>
              <a:xfrm>
                <a:off x="-2961017" y="3027118"/>
                <a:ext cx="670893" cy="954148"/>
              </a:xfrm>
              <a:custGeom>
                <a:rect b="b" l="l" r="r" t="t"/>
                <a:pathLst>
                  <a:path extrusionOk="0" h="22249" w="15644">
                    <a:moveTo>
                      <a:pt x="6397" y="1"/>
                    </a:moveTo>
                    <a:lnTo>
                      <a:pt x="1206" y="696"/>
                    </a:lnTo>
                    <a:cubicBezTo>
                      <a:pt x="0" y="8529"/>
                      <a:pt x="1785" y="18703"/>
                      <a:pt x="3477" y="22249"/>
                    </a:cubicBezTo>
                    <a:lnTo>
                      <a:pt x="15644" y="22179"/>
                    </a:lnTo>
                    <a:lnTo>
                      <a:pt x="15366" y="2944"/>
                    </a:lnTo>
                    <a:lnTo>
                      <a:pt x="639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41"/>
              <p:cNvSpPr/>
              <p:nvPr/>
            </p:nvSpPr>
            <p:spPr>
              <a:xfrm>
                <a:off x="-2461094" y="4929459"/>
                <a:ext cx="135216" cy="135174"/>
              </a:xfrm>
              <a:custGeom>
                <a:rect b="b" l="l" r="r" t="t"/>
                <a:pathLst>
                  <a:path extrusionOk="0" h="3152" w="3153">
                    <a:moveTo>
                      <a:pt x="1576" y="0"/>
                    </a:moveTo>
                    <a:cubicBezTo>
                      <a:pt x="696" y="0"/>
                      <a:pt x="1" y="718"/>
                      <a:pt x="1" y="1576"/>
                    </a:cubicBezTo>
                    <a:cubicBezTo>
                      <a:pt x="1" y="2457"/>
                      <a:pt x="696" y="3152"/>
                      <a:pt x="1576" y="3152"/>
                    </a:cubicBezTo>
                    <a:cubicBezTo>
                      <a:pt x="2434" y="3152"/>
                      <a:pt x="3152" y="2457"/>
                      <a:pt x="3152" y="1576"/>
                    </a:cubicBezTo>
                    <a:cubicBezTo>
                      <a:pt x="3152" y="718"/>
                      <a:pt x="2434" y="0"/>
                      <a:pt x="15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41"/>
              <p:cNvSpPr/>
              <p:nvPr/>
            </p:nvSpPr>
            <p:spPr>
              <a:xfrm>
                <a:off x="-1962158" y="4929459"/>
                <a:ext cx="135216" cy="135174"/>
              </a:xfrm>
              <a:custGeom>
                <a:rect b="b" l="l" r="r" t="t"/>
                <a:pathLst>
                  <a:path extrusionOk="0" h="3152" w="3153">
                    <a:moveTo>
                      <a:pt x="1576" y="0"/>
                    </a:moveTo>
                    <a:cubicBezTo>
                      <a:pt x="696" y="0"/>
                      <a:pt x="1" y="718"/>
                      <a:pt x="1" y="1576"/>
                    </a:cubicBezTo>
                    <a:cubicBezTo>
                      <a:pt x="1" y="2457"/>
                      <a:pt x="696" y="3152"/>
                      <a:pt x="1576" y="3152"/>
                    </a:cubicBezTo>
                    <a:cubicBezTo>
                      <a:pt x="2457" y="3152"/>
                      <a:pt x="3152" y="2457"/>
                      <a:pt x="3152" y="1576"/>
                    </a:cubicBezTo>
                    <a:cubicBezTo>
                      <a:pt x="3152" y="718"/>
                      <a:pt x="2457" y="0"/>
                      <a:pt x="15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41"/>
              <p:cNvSpPr/>
              <p:nvPr/>
            </p:nvSpPr>
            <p:spPr>
              <a:xfrm>
                <a:off x="-2461094" y="4929459"/>
                <a:ext cx="135216" cy="135174"/>
              </a:xfrm>
              <a:custGeom>
                <a:rect b="b" l="l" r="r" t="t"/>
                <a:pathLst>
                  <a:path extrusionOk="0" h="3152" w="3153">
                    <a:moveTo>
                      <a:pt x="1576" y="0"/>
                    </a:moveTo>
                    <a:cubicBezTo>
                      <a:pt x="696" y="0"/>
                      <a:pt x="1" y="718"/>
                      <a:pt x="1" y="1576"/>
                    </a:cubicBezTo>
                    <a:cubicBezTo>
                      <a:pt x="1" y="2457"/>
                      <a:pt x="696" y="3152"/>
                      <a:pt x="1576" y="3152"/>
                    </a:cubicBezTo>
                    <a:cubicBezTo>
                      <a:pt x="2434" y="3152"/>
                      <a:pt x="3152" y="2457"/>
                      <a:pt x="3152" y="1576"/>
                    </a:cubicBezTo>
                    <a:cubicBezTo>
                      <a:pt x="3152" y="718"/>
                      <a:pt x="2434" y="0"/>
                      <a:pt x="1576" y="0"/>
                    </a:cubicBezTo>
                    <a:close/>
                  </a:path>
                </a:pathLst>
              </a:custGeom>
              <a:solidFill>
                <a:srgbClr val="000000">
                  <a:alpha val="17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41"/>
              <p:cNvSpPr/>
              <p:nvPr/>
            </p:nvSpPr>
            <p:spPr>
              <a:xfrm>
                <a:off x="-1962158" y="4929459"/>
                <a:ext cx="135216" cy="135174"/>
              </a:xfrm>
              <a:custGeom>
                <a:rect b="b" l="l" r="r" t="t"/>
                <a:pathLst>
                  <a:path extrusionOk="0" h="3152" w="3153">
                    <a:moveTo>
                      <a:pt x="1576" y="0"/>
                    </a:moveTo>
                    <a:cubicBezTo>
                      <a:pt x="696" y="0"/>
                      <a:pt x="1" y="718"/>
                      <a:pt x="1" y="1576"/>
                    </a:cubicBezTo>
                    <a:cubicBezTo>
                      <a:pt x="1" y="2457"/>
                      <a:pt x="696" y="3152"/>
                      <a:pt x="1576" y="3152"/>
                    </a:cubicBezTo>
                    <a:cubicBezTo>
                      <a:pt x="2457" y="3152"/>
                      <a:pt x="3152" y="2457"/>
                      <a:pt x="3152" y="1576"/>
                    </a:cubicBezTo>
                    <a:cubicBezTo>
                      <a:pt x="3152" y="718"/>
                      <a:pt x="2457" y="0"/>
                      <a:pt x="1576" y="0"/>
                    </a:cubicBezTo>
                    <a:close/>
                  </a:path>
                </a:pathLst>
              </a:custGeom>
              <a:solidFill>
                <a:srgbClr val="000000">
                  <a:alpha val="17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41"/>
              <p:cNvSpPr/>
              <p:nvPr/>
            </p:nvSpPr>
            <p:spPr>
              <a:xfrm>
                <a:off x="-2991809" y="1875198"/>
                <a:ext cx="1103217" cy="1333338"/>
              </a:xfrm>
              <a:custGeom>
                <a:rect b="b" l="l" r="r" t="t"/>
                <a:pathLst>
                  <a:path extrusionOk="0" h="31091" w="25725">
                    <a:moveTo>
                      <a:pt x="8135" y="1"/>
                    </a:moveTo>
                    <a:cubicBezTo>
                      <a:pt x="8135" y="1"/>
                      <a:pt x="3360" y="6559"/>
                      <a:pt x="1066" y="18726"/>
                    </a:cubicBezTo>
                    <a:cubicBezTo>
                      <a:pt x="556" y="21415"/>
                      <a:pt x="185" y="24358"/>
                      <a:pt x="0" y="27556"/>
                    </a:cubicBezTo>
                    <a:cubicBezTo>
                      <a:pt x="0" y="27556"/>
                      <a:pt x="4583" y="31091"/>
                      <a:pt x="12798" y="31091"/>
                    </a:cubicBezTo>
                    <a:cubicBezTo>
                      <a:pt x="16426" y="31091"/>
                      <a:pt x="20762" y="30401"/>
                      <a:pt x="25724" y="28414"/>
                    </a:cubicBezTo>
                    <a:lnTo>
                      <a:pt x="19467" y="557"/>
                    </a:lnTo>
                    <a:lnTo>
                      <a:pt x="81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41"/>
              <p:cNvSpPr/>
              <p:nvPr/>
            </p:nvSpPr>
            <p:spPr>
              <a:xfrm>
                <a:off x="-2991809" y="2678283"/>
                <a:ext cx="1103217" cy="530273"/>
              </a:xfrm>
              <a:custGeom>
                <a:rect b="b" l="l" r="r" t="t"/>
                <a:pathLst>
                  <a:path extrusionOk="0" h="12365" w="25725">
                    <a:moveTo>
                      <a:pt x="1066" y="0"/>
                    </a:moveTo>
                    <a:cubicBezTo>
                      <a:pt x="556" y="2665"/>
                      <a:pt x="185" y="5632"/>
                      <a:pt x="0" y="8830"/>
                    </a:cubicBezTo>
                    <a:cubicBezTo>
                      <a:pt x="0" y="8830"/>
                      <a:pt x="4583" y="12365"/>
                      <a:pt x="12798" y="12365"/>
                    </a:cubicBezTo>
                    <a:cubicBezTo>
                      <a:pt x="16426" y="12365"/>
                      <a:pt x="20762" y="11675"/>
                      <a:pt x="25724" y="9688"/>
                    </a:cubicBezTo>
                    <a:lnTo>
                      <a:pt x="25724" y="9688"/>
                    </a:lnTo>
                    <a:cubicBezTo>
                      <a:pt x="25507" y="9756"/>
                      <a:pt x="20472" y="11190"/>
                      <a:pt x="14494" y="11190"/>
                    </a:cubicBezTo>
                    <a:cubicBezTo>
                      <a:pt x="10290" y="11190"/>
                      <a:pt x="5620" y="10481"/>
                      <a:pt x="1831" y="8088"/>
                    </a:cubicBezTo>
                    <a:lnTo>
                      <a:pt x="2132" y="3940"/>
                    </a:lnTo>
                    <a:cubicBezTo>
                      <a:pt x="2132" y="3940"/>
                      <a:pt x="6428" y="5123"/>
                      <a:pt x="10602" y="5123"/>
                    </a:cubicBezTo>
                    <a:cubicBezTo>
                      <a:pt x="12031" y="5123"/>
                      <a:pt x="13446" y="4985"/>
                      <a:pt x="14670" y="4612"/>
                    </a:cubicBezTo>
                    <a:lnTo>
                      <a:pt x="10753" y="2781"/>
                    </a:lnTo>
                    <a:lnTo>
                      <a:pt x="1066"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41"/>
              <p:cNvSpPr/>
              <p:nvPr/>
            </p:nvSpPr>
            <p:spPr>
              <a:xfrm>
                <a:off x="-2854660" y="2198216"/>
                <a:ext cx="884589" cy="699755"/>
              </a:xfrm>
              <a:custGeom>
                <a:rect b="b" l="l" r="r" t="t"/>
                <a:pathLst>
                  <a:path extrusionOk="0" h="16317" w="20627">
                    <a:moveTo>
                      <a:pt x="4635" y="1"/>
                    </a:moveTo>
                    <a:lnTo>
                      <a:pt x="0" y="4937"/>
                    </a:lnTo>
                    <a:lnTo>
                      <a:pt x="811" y="9224"/>
                    </a:lnTo>
                    <a:lnTo>
                      <a:pt x="13164" y="15806"/>
                    </a:lnTo>
                    <a:lnTo>
                      <a:pt x="17289" y="16316"/>
                    </a:lnTo>
                    <a:lnTo>
                      <a:pt x="18934" y="14833"/>
                    </a:lnTo>
                    <a:lnTo>
                      <a:pt x="20626" y="8877"/>
                    </a:lnTo>
                    <a:lnTo>
                      <a:pt x="19630" y="7324"/>
                    </a:lnTo>
                    <a:lnTo>
                      <a:pt x="17660" y="13373"/>
                    </a:lnTo>
                    <a:lnTo>
                      <a:pt x="17497" y="13373"/>
                    </a:lnTo>
                    <a:cubicBezTo>
                      <a:pt x="17219" y="13373"/>
                      <a:pt x="16964" y="13512"/>
                      <a:pt x="16802" y="13720"/>
                    </a:cubicBezTo>
                    <a:lnTo>
                      <a:pt x="16269" y="14416"/>
                    </a:lnTo>
                    <a:lnTo>
                      <a:pt x="16269" y="14323"/>
                    </a:lnTo>
                    <a:cubicBezTo>
                      <a:pt x="16269" y="13790"/>
                      <a:pt x="15922" y="13303"/>
                      <a:pt x="15389" y="13164"/>
                    </a:cubicBezTo>
                    <a:lnTo>
                      <a:pt x="13326" y="12562"/>
                    </a:lnTo>
                    <a:lnTo>
                      <a:pt x="2897" y="5238"/>
                    </a:lnTo>
                    <a:lnTo>
                      <a:pt x="4635"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41"/>
              <p:cNvSpPr/>
              <p:nvPr/>
            </p:nvSpPr>
            <p:spPr>
              <a:xfrm>
                <a:off x="-2297098" y="2937701"/>
                <a:ext cx="306156" cy="810012"/>
              </a:xfrm>
              <a:custGeom>
                <a:rect b="b" l="l" r="r" t="t"/>
                <a:pathLst>
                  <a:path extrusionOk="0" h="18888" w="7139">
                    <a:moveTo>
                      <a:pt x="6466" y="695"/>
                    </a:moveTo>
                    <a:lnTo>
                      <a:pt x="6466" y="18216"/>
                    </a:lnTo>
                    <a:lnTo>
                      <a:pt x="673" y="18216"/>
                    </a:lnTo>
                    <a:lnTo>
                      <a:pt x="673" y="695"/>
                    </a:lnTo>
                    <a:close/>
                    <a:moveTo>
                      <a:pt x="325" y="0"/>
                    </a:moveTo>
                    <a:cubicBezTo>
                      <a:pt x="140" y="0"/>
                      <a:pt x="0" y="162"/>
                      <a:pt x="0" y="348"/>
                    </a:cubicBezTo>
                    <a:lnTo>
                      <a:pt x="0" y="18563"/>
                    </a:lnTo>
                    <a:cubicBezTo>
                      <a:pt x="0" y="18749"/>
                      <a:pt x="140" y="18888"/>
                      <a:pt x="325" y="18888"/>
                    </a:cubicBezTo>
                    <a:lnTo>
                      <a:pt x="6814" y="18888"/>
                    </a:lnTo>
                    <a:cubicBezTo>
                      <a:pt x="6999" y="18888"/>
                      <a:pt x="7138" y="18749"/>
                      <a:pt x="7138" y="18563"/>
                    </a:cubicBezTo>
                    <a:lnTo>
                      <a:pt x="7138" y="348"/>
                    </a:lnTo>
                    <a:cubicBezTo>
                      <a:pt x="7138" y="162"/>
                      <a:pt x="6999" y="0"/>
                      <a:pt x="68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41"/>
              <p:cNvSpPr/>
              <p:nvPr/>
            </p:nvSpPr>
            <p:spPr>
              <a:xfrm>
                <a:off x="-2633024" y="3632412"/>
                <a:ext cx="977992" cy="1313954"/>
              </a:xfrm>
              <a:custGeom>
                <a:rect b="b" l="l" r="r" t="t"/>
                <a:pathLst>
                  <a:path extrusionOk="0" h="30639" w="22805">
                    <a:moveTo>
                      <a:pt x="5284" y="0"/>
                    </a:moveTo>
                    <a:cubicBezTo>
                      <a:pt x="2364" y="0"/>
                      <a:pt x="0" y="2364"/>
                      <a:pt x="0" y="5284"/>
                    </a:cubicBezTo>
                    <a:lnTo>
                      <a:pt x="0" y="25354"/>
                    </a:lnTo>
                    <a:cubicBezTo>
                      <a:pt x="0" y="28274"/>
                      <a:pt x="2364" y="30638"/>
                      <a:pt x="5284" y="30638"/>
                    </a:cubicBezTo>
                    <a:lnTo>
                      <a:pt x="17521" y="30638"/>
                    </a:lnTo>
                    <a:cubicBezTo>
                      <a:pt x="20441" y="30638"/>
                      <a:pt x="22805" y="28274"/>
                      <a:pt x="22805" y="25354"/>
                    </a:cubicBezTo>
                    <a:lnTo>
                      <a:pt x="22805" y="5284"/>
                    </a:lnTo>
                    <a:cubicBezTo>
                      <a:pt x="22805" y="2364"/>
                      <a:pt x="20441" y="0"/>
                      <a:pt x="1752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41"/>
              <p:cNvSpPr/>
              <p:nvPr/>
            </p:nvSpPr>
            <p:spPr>
              <a:xfrm>
                <a:off x="-2633024" y="3632412"/>
                <a:ext cx="977992" cy="1313954"/>
              </a:xfrm>
              <a:custGeom>
                <a:rect b="b" l="l" r="r" t="t"/>
                <a:pathLst>
                  <a:path extrusionOk="0" h="30639" w="22805">
                    <a:moveTo>
                      <a:pt x="5284" y="0"/>
                    </a:moveTo>
                    <a:cubicBezTo>
                      <a:pt x="2364" y="0"/>
                      <a:pt x="0" y="2364"/>
                      <a:pt x="0" y="5284"/>
                    </a:cubicBezTo>
                    <a:lnTo>
                      <a:pt x="0" y="25354"/>
                    </a:lnTo>
                    <a:cubicBezTo>
                      <a:pt x="0" y="28274"/>
                      <a:pt x="2364" y="30638"/>
                      <a:pt x="5284" y="30638"/>
                    </a:cubicBezTo>
                    <a:lnTo>
                      <a:pt x="17521" y="30638"/>
                    </a:lnTo>
                    <a:cubicBezTo>
                      <a:pt x="20441" y="30638"/>
                      <a:pt x="22805" y="28274"/>
                      <a:pt x="22805" y="25354"/>
                    </a:cubicBezTo>
                    <a:lnTo>
                      <a:pt x="22805" y="5284"/>
                    </a:lnTo>
                    <a:cubicBezTo>
                      <a:pt x="22805" y="2364"/>
                      <a:pt x="20441" y="0"/>
                      <a:pt x="17521"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41"/>
              <p:cNvSpPr/>
              <p:nvPr/>
            </p:nvSpPr>
            <p:spPr>
              <a:xfrm>
                <a:off x="-2582333" y="3632412"/>
                <a:ext cx="876612" cy="1313954"/>
              </a:xfrm>
              <a:custGeom>
                <a:rect b="b" l="l" r="r" t="t"/>
                <a:pathLst>
                  <a:path extrusionOk="0" h="30639" w="20441">
                    <a:moveTo>
                      <a:pt x="4983" y="0"/>
                    </a:moveTo>
                    <a:cubicBezTo>
                      <a:pt x="2225" y="0"/>
                      <a:pt x="0" y="2248"/>
                      <a:pt x="0" y="5006"/>
                    </a:cubicBezTo>
                    <a:lnTo>
                      <a:pt x="0" y="25632"/>
                    </a:lnTo>
                    <a:cubicBezTo>
                      <a:pt x="0" y="28390"/>
                      <a:pt x="2225" y="30638"/>
                      <a:pt x="4983" y="30638"/>
                    </a:cubicBezTo>
                    <a:lnTo>
                      <a:pt x="15458" y="30638"/>
                    </a:lnTo>
                    <a:cubicBezTo>
                      <a:pt x="18216" y="30638"/>
                      <a:pt x="20441" y="28390"/>
                      <a:pt x="20441" y="25632"/>
                    </a:cubicBezTo>
                    <a:lnTo>
                      <a:pt x="20441" y="5006"/>
                    </a:lnTo>
                    <a:cubicBezTo>
                      <a:pt x="20441" y="2248"/>
                      <a:pt x="18216" y="0"/>
                      <a:pt x="154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41"/>
              <p:cNvSpPr/>
              <p:nvPr/>
            </p:nvSpPr>
            <p:spPr>
              <a:xfrm>
                <a:off x="-2461094" y="4295345"/>
                <a:ext cx="634140" cy="121279"/>
              </a:xfrm>
              <a:custGeom>
                <a:rect b="b" l="l" r="r" t="t"/>
                <a:pathLst>
                  <a:path extrusionOk="0" h="2828" w="14787">
                    <a:moveTo>
                      <a:pt x="1414" y="0"/>
                    </a:moveTo>
                    <a:cubicBezTo>
                      <a:pt x="626" y="0"/>
                      <a:pt x="1" y="626"/>
                      <a:pt x="1" y="1414"/>
                    </a:cubicBezTo>
                    <a:cubicBezTo>
                      <a:pt x="1" y="2202"/>
                      <a:pt x="626" y="2828"/>
                      <a:pt x="1414" y="2828"/>
                    </a:cubicBezTo>
                    <a:lnTo>
                      <a:pt x="13373" y="2828"/>
                    </a:lnTo>
                    <a:cubicBezTo>
                      <a:pt x="14161" y="2828"/>
                      <a:pt x="14786" y="2202"/>
                      <a:pt x="14786" y="1414"/>
                    </a:cubicBezTo>
                    <a:cubicBezTo>
                      <a:pt x="14786" y="649"/>
                      <a:pt x="14161" y="0"/>
                      <a:pt x="13373"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41"/>
              <p:cNvSpPr/>
              <p:nvPr/>
            </p:nvSpPr>
            <p:spPr>
              <a:xfrm>
                <a:off x="-2461094" y="4533878"/>
                <a:ext cx="634140" cy="121279"/>
              </a:xfrm>
              <a:custGeom>
                <a:rect b="b" l="l" r="r" t="t"/>
                <a:pathLst>
                  <a:path extrusionOk="0" h="2828" w="14787">
                    <a:moveTo>
                      <a:pt x="1414" y="0"/>
                    </a:moveTo>
                    <a:cubicBezTo>
                      <a:pt x="626" y="0"/>
                      <a:pt x="1" y="626"/>
                      <a:pt x="1" y="1414"/>
                    </a:cubicBezTo>
                    <a:cubicBezTo>
                      <a:pt x="1" y="2202"/>
                      <a:pt x="626" y="2828"/>
                      <a:pt x="1414" y="2828"/>
                    </a:cubicBezTo>
                    <a:lnTo>
                      <a:pt x="13373" y="2828"/>
                    </a:lnTo>
                    <a:cubicBezTo>
                      <a:pt x="14161" y="2828"/>
                      <a:pt x="14786" y="2202"/>
                      <a:pt x="14786" y="1414"/>
                    </a:cubicBezTo>
                    <a:cubicBezTo>
                      <a:pt x="14786" y="649"/>
                      <a:pt x="14161" y="0"/>
                      <a:pt x="13373"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41"/>
              <p:cNvSpPr/>
              <p:nvPr/>
            </p:nvSpPr>
            <p:spPr>
              <a:xfrm>
                <a:off x="-2332865" y="2881048"/>
                <a:ext cx="395571" cy="108370"/>
              </a:xfrm>
              <a:custGeom>
                <a:rect b="b" l="l" r="r" t="t"/>
                <a:pathLst>
                  <a:path extrusionOk="0" h="2527" w="9224">
                    <a:moveTo>
                      <a:pt x="1275" y="0"/>
                    </a:moveTo>
                    <a:cubicBezTo>
                      <a:pt x="556" y="0"/>
                      <a:pt x="0" y="556"/>
                      <a:pt x="0" y="1252"/>
                    </a:cubicBezTo>
                    <a:cubicBezTo>
                      <a:pt x="0" y="1970"/>
                      <a:pt x="556" y="2526"/>
                      <a:pt x="1275" y="2526"/>
                    </a:cubicBezTo>
                    <a:lnTo>
                      <a:pt x="7949" y="2526"/>
                    </a:lnTo>
                    <a:cubicBezTo>
                      <a:pt x="8645" y="2526"/>
                      <a:pt x="9201" y="1970"/>
                      <a:pt x="9224" y="1252"/>
                    </a:cubicBezTo>
                    <a:cubicBezTo>
                      <a:pt x="9224" y="556"/>
                      <a:pt x="8645" y="0"/>
                      <a:pt x="79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41"/>
              <p:cNvSpPr/>
              <p:nvPr/>
            </p:nvSpPr>
            <p:spPr>
              <a:xfrm>
                <a:off x="-2617114" y="1784751"/>
                <a:ext cx="228620" cy="217727"/>
              </a:xfrm>
              <a:custGeom>
                <a:rect b="b" l="l" r="r" t="t"/>
                <a:pathLst>
                  <a:path extrusionOk="0" h="5077" w="5331">
                    <a:moveTo>
                      <a:pt x="3360" y="1"/>
                    </a:moveTo>
                    <a:cubicBezTo>
                      <a:pt x="2967" y="163"/>
                      <a:pt x="2526" y="233"/>
                      <a:pt x="2109" y="233"/>
                    </a:cubicBezTo>
                    <a:cubicBezTo>
                      <a:pt x="1854" y="233"/>
                      <a:pt x="1599" y="209"/>
                      <a:pt x="1344" y="163"/>
                    </a:cubicBezTo>
                    <a:lnTo>
                      <a:pt x="1344" y="163"/>
                    </a:lnTo>
                    <a:lnTo>
                      <a:pt x="1460" y="1229"/>
                    </a:lnTo>
                    <a:lnTo>
                      <a:pt x="1506" y="1530"/>
                    </a:lnTo>
                    <a:lnTo>
                      <a:pt x="0" y="1507"/>
                    </a:lnTo>
                    <a:lnTo>
                      <a:pt x="0" y="1507"/>
                    </a:lnTo>
                    <a:cubicBezTo>
                      <a:pt x="0" y="1507"/>
                      <a:pt x="778" y="5077"/>
                      <a:pt x="2925" y="5077"/>
                    </a:cubicBezTo>
                    <a:cubicBezTo>
                      <a:pt x="2939" y="5077"/>
                      <a:pt x="2953" y="5077"/>
                      <a:pt x="2967" y="5076"/>
                    </a:cubicBezTo>
                    <a:cubicBezTo>
                      <a:pt x="5168" y="5007"/>
                      <a:pt x="5330" y="1646"/>
                      <a:pt x="5330" y="1646"/>
                    </a:cubicBezTo>
                    <a:lnTo>
                      <a:pt x="3615" y="1646"/>
                    </a:lnTo>
                    <a:lnTo>
                      <a:pt x="3523" y="997"/>
                    </a:lnTo>
                    <a:lnTo>
                      <a:pt x="3360" y="1"/>
                    </a:lnTo>
                    <a:close/>
                  </a:path>
                </a:pathLst>
              </a:custGeom>
              <a:solidFill>
                <a:srgbClr val="F0A3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41"/>
              <p:cNvSpPr/>
              <p:nvPr/>
            </p:nvSpPr>
            <p:spPr>
              <a:xfrm>
                <a:off x="-2559475" y="1784751"/>
                <a:ext cx="93446" cy="55708"/>
              </a:xfrm>
              <a:custGeom>
                <a:rect b="b" l="l" r="r" t="t"/>
                <a:pathLst>
                  <a:path extrusionOk="0" h="1299" w="2179">
                    <a:moveTo>
                      <a:pt x="2016" y="1"/>
                    </a:moveTo>
                    <a:cubicBezTo>
                      <a:pt x="1623" y="163"/>
                      <a:pt x="1182" y="233"/>
                      <a:pt x="765" y="233"/>
                    </a:cubicBezTo>
                    <a:cubicBezTo>
                      <a:pt x="510" y="233"/>
                      <a:pt x="232" y="209"/>
                      <a:pt x="0" y="140"/>
                    </a:cubicBezTo>
                    <a:lnTo>
                      <a:pt x="0" y="140"/>
                    </a:lnTo>
                    <a:lnTo>
                      <a:pt x="116" y="1229"/>
                    </a:lnTo>
                    <a:cubicBezTo>
                      <a:pt x="325" y="1276"/>
                      <a:pt x="556" y="1299"/>
                      <a:pt x="765" y="1299"/>
                    </a:cubicBezTo>
                    <a:cubicBezTo>
                      <a:pt x="1252" y="1299"/>
                      <a:pt x="1738" y="1206"/>
                      <a:pt x="2179" y="997"/>
                    </a:cubicBezTo>
                    <a:lnTo>
                      <a:pt x="2016"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41"/>
              <p:cNvSpPr/>
              <p:nvPr/>
            </p:nvSpPr>
            <p:spPr>
              <a:xfrm>
                <a:off x="-2221576" y="1854355"/>
                <a:ext cx="466160" cy="539708"/>
              </a:xfrm>
              <a:custGeom>
                <a:rect b="b" l="l" r="r" t="t"/>
                <a:pathLst>
                  <a:path extrusionOk="0" h="12585" w="10870">
                    <a:moveTo>
                      <a:pt x="1" y="0"/>
                    </a:moveTo>
                    <a:lnTo>
                      <a:pt x="487" y="1483"/>
                    </a:lnTo>
                    <a:lnTo>
                      <a:pt x="1160" y="3453"/>
                    </a:lnTo>
                    <a:cubicBezTo>
                      <a:pt x="1739" y="6536"/>
                      <a:pt x="2388" y="9687"/>
                      <a:pt x="2828" y="12584"/>
                    </a:cubicBezTo>
                    <a:lnTo>
                      <a:pt x="5679" y="11541"/>
                    </a:lnTo>
                    <a:lnTo>
                      <a:pt x="10870" y="9641"/>
                    </a:lnTo>
                    <a:cubicBezTo>
                      <a:pt x="8599" y="3662"/>
                      <a:pt x="3639" y="1228"/>
                      <a:pt x="1299" y="394"/>
                    </a:cubicBezTo>
                    <a:cubicBezTo>
                      <a:pt x="1252" y="371"/>
                      <a:pt x="1183" y="348"/>
                      <a:pt x="1136" y="348"/>
                    </a:cubicBezTo>
                    <a:cubicBezTo>
                      <a:pt x="441" y="93"/>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41"/>
              <p:cNvSpPr/>
              <p:nvPr/>
            </p:nvSpPr>
            <p:spPr>
              <a:xfrm>
                <a:off x="-2200690" y="1869237"/>
                <a:ext cx="222659" cy="524827"/>
              </a:xfrm>
              <a:custGeom>
                <a:rect b="b" l="l" r="r" t="t"/>
                <a:pathLst>
                  <a:path extrusionOk="0" h="12238" w="5192">
                    <a:moveTo>
                      <a:pt x="649" y="1"/>
                    </a:moveTo>
                    <a:cubicBezTo>
                      <a:pt x="418" y="372"/>
                      <a:pt x="209" y="742"/>
                      <a:pt x="0" y="1136"/>
                    </a:cubicBezTo>
                    <a:lnTo>
                      <a:pt x="673" y="3106"/>
                    </a:lnTo>
                    <a:cubicBezTo>
                      <a:pt x="1252" y="6189"/>
                      <a:pt x="1901" y="9340"/>
                      <a:pt x="2341" y="12237"/>
                    </a:cubicBezTo>
                    <a:lnTo>
                      <a:pt x="5192" y="11194"/>
                    </a:lnTo>
                    <a:cubicBezTo>
                      <a:pt x="5099" y="10685"/>
                      <a:pt x="4844" y="10151"/>
                      <a:pt x="4589" y="9688"/>
                    </a:cubicBezTo>
                    <a:cubicBezTo>
                      <a:pt x="3871" y="8321"/>
                      <a:pt x="3013" y="7000"/>
                      <a:pt x="2040" y="5795"/>
                    </a:cubicBezTo>
                    <a:cubicBezTo>
                      <a:pt x="2550" y="3825"/>
                      <a:pt x="2063" y="1623"/>
                      <a:pt x="812" y="47"/>
                    </a:cubicBezTo>
                    <a:cubicBezTo>
                      <a:pt x="765" y="24"/>
                      <a:pt x="696" y="1"/>
                      <a:pt x="649"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41"/>
              <p:cNvSpPr/>
              <p:nvPr/>
            </p:nvSpPr>
            <p:spPr>
              <a:xfrm>
                <a:off x="-2107284" y="2267820"/>
                <a:ext cx="435369" cy="644047"/>
              </a:xfrm>
              <a:custGeom>
                <a:rect b="b" l="l" r="r" t="t"/>
                <a:pathLst>
                  <a:path extrusionOk="0" h="15018" w="10152">
                    <a:moveTo>
                      <a:pt x="8205" y="0"/>
                    </a:moveTo>
                    <a:lnTo>
                      <a:pt x="163" y="2943"/>
                    </a:lnTo>
                    <a:cubicBezTo>
                      <a:pt x="743" y="6605"/>
                      <a:pt x="974" y="9873"/>
                      <a:pt x="418" y="12005"/>
                    </a:cubicBezTo>
                    <a:cubicBezTo>
                      <a:pt x="302" y="12399"/>
                      <a:pt x="163" y="12746"/>
                      <a:pt x="1" y="13071"/>
                    </a:cubicBezTo>
                    <a:lnTo>
                      <a:pt x="186" y="13187"/>
                    </a:lnTo>
                    <a:lnTo>
                      <a:pt x="3060" y="15018"/>
                    </a:lnTo>
                    <a:cubicBezTo>
                      <a:pt x="3060" y="15018"/>
                      <a:pt x="3593" y="14693"/>
                      <a:pt x="4335" y="14044"/>
                    </a:cubicBezTo>
                    <a:cubicBezTo>
                      <a:pt x="6397" y="12283"/>
                      <a:pt x="10152" y="8088"/>
                      <a:pt x="8808" y="1900"/>
                    </a:cubicBezTo>
                    <a:cubicBezTo>
                      <a:pt x="8645" y="1228"/>
                      <a:pt x="8437" y="603"/>
                      <a:pt x="8205" y="0"/>
                    </a:cubicBezTo>
                    <a:close/>
                  </a:path>
                </a:pathLst>
              </a:custGeom>
              <a:solidFill>
                <a:srgbClr val="F0A3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41"/>
              <p:cNvSpPr/>
              <p:nvPr/>
            </p:nvSpPr>
            <p:spPr>
              <a:xfrm>
                <a:off x="-2107284" y="2267820"/>
                <a:ext cx="351871" cy="565524"/>
              </a:xfrm>
              <a:custGeom>
                <a:rect b="b" l="l" r="r" t="t"/>
                <a:pathLst>
                  <a:path extrusionOk="0" h="13187" w="8205">
                    <a:moveTo>
                      <a:pt x="8205" y="0"/>
                    </a:moveTo>
                    <a:lnTo>
                      <a:pt x="163" y="2943"/>
                    </a:lnTo>
                    <a:cubicBezTo>
                      <a:pt x="743" y="6605"/>
                      <a:pt x="997" y="9873"/>
                      <a:pt x="418" y="12005"/>
                    </a:cubicBezTo>
                    <a:cubicBezTo>
                      <a:pt x="302" y="12399"/>
                      <a:pt x="163" y="12746"/>
                      <a:pt x="1" y="13071"/>
                    </a:cubicBezTo>
                    <a:lnTo>
                      <a:pt x="210" y="13187"/>
                    </a:lnTo>
                    <a:lnTo>
                      <a:pt x="951" y="12399"/>
                    </a:lnTo>
                    <a:cubicBezTo>
                      <a:pt x="2736" y="7949"/>
                      <a:pt x="3199" y="2364"/>
                      <a:pt x="3199" y="2364"/>
                    </a:cubicBezTo>
                    <a:lnTo>
                      <a:pt x="8205" y="0"/>
                    </a:lnTo>
                    <a:close/>
                  </a:path>
                </a:pathLst>
              </a:custGeom>
              <a:solidFill>
                <a:srgbClr val="E893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41"/>
              <p:cNvSpPr/>
              <p:nvPr/>
            </p:nvSpPr>
            <p:spPr>
              <a:xfrm>
                <a:off x="-2107284" y="2782625"/>
                <a:ext cx="185906" cy="129255"/>
              </a:xfrm>
              <a:custGeom>
                <a:rect b="b" l="l" r="r" t="t"/>
                <a:pathLst>
                  <a:path extrusionOk="0" h="3014" w="4335">
                    <a:moveTo>
                      <a:pt x="418" y="1"/>
                    </a:moveTo>
                    <a:cubicBezTo>
                      <a:pt x="302" y="395"/>
                      <a:pt x="163" y="742"/>
                      <a:pt x="1" y="1067"/>
                    </a:cubicBezTo>
                    <a:lnTo>
                      <a:pt x="3060" y="3014"/>
                    </a:lnTo>
                    <a:cubicBezTo>
                      <a:pt x="3060" y="3014"/>
                      <a:pt x="3593" y="2689"/>
                      <a:pt x="4335" y="2040"/>
                    </a:cubicBezTo>
                    <a:lnTo>
                      <a:pt x="4103" y="1067"/>
                    </a:lnTo>
                    <a:cubicBezTo>
                      <a:pt x="4033" y="742"/>
                      <a:pt x="3779" y="511"/>
                      <a:pt x="3454" y="464"/>
                    </a:cubicBezTo>
                    <a:lnTo>
                      <a:pt x="418" y="1"/>
                    </a:lnTo>
                    <a:close/>
                  </a:path>
                </a:pathLst>
              </a:custGeom>
              <a:solidFill>
                <a:srgbClr val="E893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41"/>
              <p:cNvSpPr/>
              <p:nvPr/>
            </p:nvSpPr>
            <p:spPr>
              <a:xfrm>
                <a:off x="-2230496" y="2112744"/>
                <a:ext cx="237583" cy="658971"/>
              </a:xfrm>
              <a:custGeom>
                <a:rect b="b" l="l" r="r" t="t"/>
                <a:pathLst>
                  <a:path extrusionOk="0" h="15366" w="5540">
                    <a:moveTo>
                      <a:pt x="1205" y="1"/>
                    </a:moveTo>
                    <a:lnTo>
                      <a:pt x="0" y="3268"/>
                    </a:lnTo>
                    <a:lnTo>
                      <a:pt x="649" y="9850"/>
                    </a:lnTo>
                    <a:lnTo>
                      <a:pt x="695" y="10244"/>
                    </a:lnTo>
                    <a:lnTo>
                      <a:pt x="1275" y="11496"/>
                    </a:lnTo>
                    <a:lnTo>
                      <a:pt x="3106" y="15366"/>
                    </a:lnTo>
                    <a:cubicBezTo>
                      <a:pt x="3106" y="15366"/>
                      <a:pt x="4241" y="12376"/>
                      <a:pt x="4937" y="9850"/>
                    </a:cubicBezTo>
                    <a:cubicBezTo>
                      <a:pt x="4983" y="9665"/>
                      <a:pt x="5029" y="9502"/>
                      <a:pt x="5076" y="9317"/>
                    </a:cubicBezTo>
                    <a:cubicBezTo>
                      <a:pt x="5377" y="8205"/>
                      <a:pt x="5539" y="7231"/>
                      <a:pt x="5446" y="6745"/>
                    </a:cubicBezTo>
                    <a:cubicBezTo>
                      <a:pt x="5076" y="5007"/>
                      <a:pt x="1205" y="1"/>
                      <a:pt x="120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41"/>
              <p:cNvSpPr/>
              <p:nvPr/>
            </p:nvSpPr>
            <p:spPr>
              <a:xfrm>
                <a:off x="-2566422" y="2512314"/>
                <a:ext cx="553602" cy="162148"/>
              </a:xfrm>
              <a:custGeom>
                <a:rect b="b" l="l" r="r" t="t"/>
                <a:pathLst>
                  <a:path extrusionOk="0" h="3781" w="12909">
                    <a:moveTo>
                      <a:pt x="12909" y="0"/>
                    </a:moveTo>
                    <a:cubicBezTo>
                      <a:pt x="12445" y="464"/>
                      <a:pt x="11866" y="811"/>
                      <a:pt x="11240" y="973"/>
                    </a:cubicBezTo>
                    <a:cubicBezTo>
                      <a:pt x="10972" y="1041"/>
                      <a:pt x="10696" y="1073"/>
                      <a:pt x="10419" y="1073"/>
                    </a:cubicBezTo>
                    <a:cubicBezTo>
                      <a:pt x="9740" y="1073"/>
                      <a:pt x="9059" y="879"/>
                      <a:pt x="8482" y="533"/>
                    </a:cubicBezTo>
                    <a:cubicBezTo>
                      <a:pt x="8250" y="394"/>
                      <a:pt x="8042" y="232"/>
                      <a:pt x="7856" y="46"/>
                    </a:cubicBezTo>
                    <a:cubicBezTo>
                      <a:pt x="7161" y="1414"/>
                      <a:pt x="5863" y="2457"/>
                      <a:pt x="4380" y="2851"/>
                    </a:cubicBezTo>
                    <a:cubicBezTo>
                      <a:pt x="3936" y="2969"/>
                      <a:pt x="3478" y="3026"/>
                      <a:pt x="3020" y="3026"/>
                    </a:cubicBezTo>
                    <a:cubicBezTo>
                      <a:pt x="1947" y="3026"/>
                      <a:pt x="877" y="2710"/>
                      <a:pt x="0" y="2109"/>
                    </a:cubicBezTo>
                    <a:lnTo>
                      <a:pt x="0" y="2109"/>
                    </a:lnTo>
                    <a:cubicBezTo>
                      <a:pt x="940" y="3160"/>
                      <a:pt x="2354" y="3780"/>
                      <a:pt x="3765" y="3780"/>
                    </a:cubicBezTo>
                    <a:cubicBezTo>
                      <a:pt x="3815" y="3780"/>
                      <a:pt x="3866" y="3779"/>
                      <a:pt x="3917" y="3778"/>
                    </a:cubicBezTo>
                    <a:cubicBezTo>
                      <a:pt x="5377" y="3731"/>
                      <a:pt x="6814" y="3013"/>
                      <a:pt x="7717" y="1854"/>
                    </a:cubicBezTo>
                    <a:cubicBezTo>
                      <a:pt x="8158" y="2086"/>
                      <a:pt x="8621" y="2179"/>
                      <a:pt x="9108" y="2179"/>
                    </a:cubicBezTo>
                    <a:cubicBezTo>
                      <a:pt x="9873" y="2179"/>
                      <a:pt x="10661" y="1970"/>
                      <a:pt x="11379" y="1622"/>
                    </a:cubicBezTo>
                    <a:cubicBezTo>
                      <a:pt x="11912" y="1391"/>
                      <a:pt x="12376" y="997"/>
                      <a:pt x="12770" y="533"/>
                    </a:cubicBezTo>
                    <a:cubicBezTo>
                      <a:pt x="12816" y="348"/>
                      <a:pt x="12862" y="185"/>
                      <a:pt x="12909"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41"/>
              <p:cNvSpPr/>
              <p:nvPr/>
            </p:nvSpPr>
            <p:spPr>
              <a:xfrm>
                <a:off x="-2158962" y="2799093"/>
                <a:ext cx="229649" cy="153400"/>
              </a:xfrm>
              <a:custGeom>
                <a:rect b="b" l="l" r="r" t="t"/>
                <a:pathLst>
                  <a:path extrusionOk="0" h="3577" w="5355">
                    <a:moveTo>
                      <a:pt x="1178" y="1"/>
                    </a:moveTo>
                    <a:cubicBezTo>
                      <a:pt x="808" y="1"/>
                      <a:pt x="479" y="283"/>
                      <a:pt x="395" y="660"/>
                    </a:cubicBezTo>
                    <a:lnTo>
                      <a:pt x="70" y="2328"/>
                    </a:lnTo>
                    <a:cubicBezTo>
                      <a:pt x="1" y="2630"/>
                      <a:pt x="186" y="2931"/>
                      <a:pt x="488" y="3000"/>
                    </a:cubicBezTo>
                    <a:lnTo>
                      <a:pt x="2620" y="3557"/>
                    </a:lnTo>
                    <a:cubicBezTo>
                      <a:pt x="2670" y="3570"/>
                      <a:pt x="2721" y="3577"/>
                      <a:pt x="2772" y="3577"/>
                    </a:cubicBezTo>
                    <a:cubicBezTo>
                      <a:pt x="2978" y="3577"/>
                      <a:pt x="3176" y="3469"/>
                      <a:pt x="3269" y="3302"/>
                    </a:cubicBezTo>
                    <a:lnTo>
                      <a:pt x="3384" y="3117"/>
                    </a:lnTo>
                    <a:lnTo>
                      <a:pt x="3384" y="3117"/>
                    </a:lnTo>
                    <a:cubicBezTo>
                      <a:pt x="3388" y="3132"/>
                      <a:pt x="3758" y="3483"/>
                      <a:pt x="4234" y="3483"/>
                    </a:cubicBezTo>
                    <a:cubicBezTo>
                      <a:pt x="4585" y="3483"/>
                      <a:pt x="4994" y="3291"/>
                      <a:pt x="5354" y="2630"/>
                    </a:cubicBezTo>
                    <a:lnTo>
                      <a:pt x="5030" y="1100"/>
                    </a:lnTo>
                    <a:cubicBezTo>
                      <a:pt x="4960" y="775"/>
                      <a:pt x="4682" y="521"/>
                      <a:pt x="4358" y="474"/>
                    </a:cubicBezTo>
                    <a:lnTo>
                      <a:pt x="1299" y="11"/>
                    </a:lnTo>
                    <a:cubicBezTo>
                      <a:pt x="1258" y="4"/>
                      <a:pt x="1218" y="1"/>
                      <a:pt x="1178" y="1"/>
                    </a:cubicBezTo>
                    <a:close/>
                  </a:path>
                </a:pathLst>
              </a:custGeom>
              <a:solidFill>
                <a:srgbClr val="F0A3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41"/>
              <p:cNvSpPr/>
              <p:nvPr/>
            </p:nvSpPr>
            <p:spPr>
              <a:xfrm>
                <a:off x="-3081270" y="1836429"/>
                <a:ext cx="519809" cy="506944"/>
              </a:xfrm>
              <a:custGeom>
                <a:rect b="b" l="l" r="r" t="t"/>
                <a:pathLst>
                  <a:path extrusionOk="0" h="11821" w="12121">
                    <a:moveTo>
                      <a:pt x="11634" y="1"/>
                    </a:moveTo>
                    <a:cubicBezTo>
                      <a:pt x="11634" y="1"/>
                      <a:pt x="2851" y="928"/>
                      <a:pt x="0" y="8275"/>
                    </a:cubicBezTo>
                    <a:cubicBezTo>
                      <a:pt x="2318" y="9294"/>
                      <a:pt x="5725" y="10777"/>
                      <a:pt x="8088" y="11820"/>
                    </a:cubicBezTo>
                    <a:lnTo>
                      <a:pt x="12121" y="4427"/>
                    </a:lnTo>
                    <a:lnTo>
                      <a:pt x="11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41"/>
              <p:cNvSpPr/>
              <p:nvPr/>
            </p:nvSpPr>
            <p:spPr>
              <a:xfrm>
                <a:off x="-3129002" y="2191268"/>
                <a:ext cx="825965" cy="689548"/>
              </a:xfrm>
              <a:custGeom>
                <a:rect b="b" l="l" r="r" t="t"/>
                <a:pathLst>
                  <a:path extrusionOk="0" h="16079" w="19260">
                    <a:moveTo>
                      <a:pt x="1090" y="1"/>
                    </a:moveTo>
                    <a:cubicBezTo>
                      <a:pt x="348" y="1970"/>
                      <a:pt x="1" y="4381"/>
                      <a:pt x="348" y="7370"/>
                    </a:cubicBezTo>
                    <a:cubicBezTo>
                      <a:pt x="1372" y="15105"/>
                      <a:pt x="10467" y="16078"/>
                      <a:pt x="14980" y="16078"/>
                    </a:cubicBezTo>
                    <a:cubicBezTo>
                      <a:pt x="16498" y="16078"/>
                      <a:pt x="17498" y="15968"/>
                      <a:pt x="17498" y="15968"/>
                    </a:cubicBezTo>
                    <a:lnTo>
                      <a:pt x="19259" y="13396"/>
                    </a:lnTo>
                    <a:lnTo>
                      <a:pt x="7927" y="5864"/>
                    </a:lnTo>
                    <a:lnTo>
                      <a:pt x="9201" y="3546"/>
                    </a:lnTo>
                    <a:cubicBezTo>
                      <a:pt x="6838" y="2503"/>
                      <a:pt x="3431" y="1020"/>
                      <a:pt x="1090" y="1"/>
                    </a:cubicBezTo>
                    <a:close/>
                  </a:path>
                </a:pathLst>
              </a:custGeom>
              <a:solidFill>
                <a:srgbClr val="F0A3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41"/>
              <p:cNvSpPr/>
              <p:nvPr/>
            </p:nvSpPr>
            <p:spPr>
              <a:xfrm>
                <a:off x="-2795048" y="1420863"/>
                <a:ext cx="675868" cy="773302"/>
              </a:xfrm>
              <a:custGeom>
                <a:rect b="b" l="l" r="r" t="t"/>
                <a:pathLst>
                  <a:path extrusionOk="0" h="18032" w="15760">
                    <a:moveTo>
                      <a:pt x="6822" y="0"/>
                    </a:moveTo>
                    <a:cubicBezTo>
                      <a:pt x="5920" y="0"/>
                      <a:pt x="5073" y="461"/>
                      <a:pt x="4450" y="1070"/>
                    </a:cubicBezTo>
                    <a:cubicBezTo>
                      <a:pt x="3825" y="1719"/>
                      <a:pt x="3315" y="2484"/>
                      <a:pt x="3037" y="3341"/>
                    </a:cubicBezTo>
                    <a:cubicBezTo>
                      <a:pt x="2782" y="4222"/>
                      <a:pt x="2643" y="5125"/>
                      <a:pt x="2318" y="5960"/>
                    </a:cubicBezTo>
                    <a:cubicBezTo>
                      <a:pt x="1855" y="7165"/>
                      <a:pt x="1044" y="8208"/>
                      <a:pt x="580" y="9413"/>
                    </a:cubicBezTo>
                    <a:cubicBezTo>
                      <a:pt x="47" y="10827"/>
                      <a:pt x="1" y="12449"/>
                      <a:pt x="487" y="13886"/>
                    </a:cubicBezTo>
                    <a:cubicBezTo>
                      <a:pt x="974" y="15346"/>
                      <a:pt x="1971" y="16597"/>
                      <a:pt x="3268" y="17408"/>
                    </a:cubicBezTo>
                    <a:cubicBezTo>
                      <a:pt x="3830" y="17767"/>
                      <a:pt x="4497" y="18032"/>
                      <a:pt x="5149" y="18032"/>
                    </a:cubicBezTo>
                    <a:cubicBezTo>
                      <a:pt x="5465" y="18032"/>
                      <a:pt x="5777" y="17969"/>
                      <a:pt x="6073" y="17825"/>
                    </a:cubicBezTo>
                    <a:cubicBezTo>
                      <a:pt x="7092" y="17316"/>
                      <a:pt x="7440" y="15995"/>
                      <a:pt x="7255" y="14859"/>
                    </a:cubicBezTo>
                    <a:cubicBezTo>
                      <a:pt x="7092" y="13723"/>
                      <a:pt x="6513" y="12704"/>
                      <a:pt x="6142" y="11615"/>
                    </a:cubicBezTo>
                    <a:cubicBezTo>
                      <a:pt x="5841" y="10688"/>
                      <a:pt x="5702" y="9598"/>
                      <a:pt x="6096" y="8718"/>
                    </a:cubicBezTo>
                    <a:cubicBezTo>
                      <a:pt x="5702" y="8718"/>
                      <a:pt x="5285" y="8625"/>
                      <a:pt x="4960" y="8393"/>
                    </a:cubicBezTo>
                    <a:cubicBezTo>
                      <a:pt x="4404" y="8022"/>
                      <a:pt x="4149" y="7304"/>
                      <a:pt x="4149" y="6632"/>
                    </a:cubicBezTo>
                    <a:cubicBezTo>
                      <a:pt x="4172" y="5960"/>
                      <a:pt x="4427" y="5241"/>
                      <a:pt x="4659" y="4616"/>
                    </a:cubicBezTo>
                    <a:cubicBezTo>
                      <a:pt x="4749" y="4673"/>
                      <a:pt x="4850" y="4698"/>
                      <a:pt x="4953" y="4698"/>
                    </a:cubicBezTo>
                    <a:cubicBezTo>
                      <a:pt x="5144" y="4698"/>
                      <a:pt x="5343" y="4612"/>
                      <a:pt x="5493" y="4477"/>
                    </a:cubicBezTo>
                    <a:cubicBezTo>
                      <a:pt x="5725" y="4291"/>
                      <a:pt x="5864" y="4013"/>
                      <a:pt x="5957" y="3735"/>
                    </a:cubicBezTo>
                    <a:cubicBezTo>
                      <a:pt x="6073" y="3457"/>
                      <a:pt x="6165" y="3156"/>
                      <a:pt x="6351" y="2924"/>
                    </a:cubicBezTo>
                    <a:cubicBezTo>
                      <a:pt x="6527" y="2704"/>
                      <a:pt x="6786" y="2505"/>
                      <a:pt x="7069" y="2505"/>
                    </a:cubicBezTo>
                    <a:cubicBezTo>
                      <a:pt x="7085" y="2505"/>
                      <a:pt x="7100" y="2506"/>
                      <a:pt x="7116" y="2507"/>
                    </a:cubicBezTo>
                    <a:cubicBezTo>
                      <a:pt x="7625" y="2877"/>
                      <a:pt x="7973" y="3434"/>
                      <a:pt x="8135" y="4059"/>
                    </a:cubicBezTo>
                    <a:cubicBezTo>
                      <a:pt x="8297" y="4662"/>
                      <a:pt x="8297" y="5288"/>
                      <a:pt x="8297" y="5937"/>
                    </a:cubicBezTo>
                    <a:cubicBezTo>
                      <a:pt x="8297" y="6562"/>
                      <a:pt x="8274" y="7188"/>
                      <a:pt x="8413" y="7814"/>
                    </a:cubicBezTo>
                    <a:cubicBezTo>
                      <a:pt x="8321" y="7930"/>
                      <a:pt x="8205" y="8046"/>
                      <a:pt x="8089" y="8138"/>
                    </a:cubicBezTo>
                    <a:cubicBezTo>
                      <a:pt x="8251" y="8416"/>
                      <a:pt x="8297" y="8764"/>
                      <a:pt x="8321" y="9065"/>
                    </a:cubicBezTo>
                    <a:cubicBezTo>
                      <a:pt x="8436" y="10178"/>
                      <a:pt x="8483" y="11290"/>
                      <a:pt x="8691" y="12379"/>
                    </a:cubicBezTo>
                    <a:cubicBezTo>
                      <a:pt x="8900" y="13469"/>
                      <a:pt x="9248" y="14535"/>
                      <a:pt x="9920" y="15415"/>
                    </a:cubicBezTo>
                    <a:cubicBezTo>
                      <a:pt x="10592" y="16296"/>
                      <a:pt x="11588" y="16968"/>
                      <a:pt x="12701" y="17061"/>
                    </a:cubicBezTo>
                    <a:cubicBezTo>
                      <a:pt x="12777" y="17067"/>
                      <a:pt x="12853" y="17070"/>
                      <a:pt x="12930" y="17070"/>
                    </a:cubicBezTo>
                    <a:cubicBezTo>
                      <a:pt x="13952" y="17070"/>
                      <a:pt x="15004" y="16504"/>
                      <a:pt x="15435" y="15577"/>
                    </a:cubicBezTo>
                    <a:cubicBezTo>
                      <a:pt x="15760" y="14859"/>
                      <a:pt x="15713" y="14048"/>
                      <a:pt x="15574" y="13283"/>
                    </a:cubicBezTo>
                    <a:cubicBezTo>
                      <a:pt x="15273" y="11707"/>
                      <a:pt x="14578" y="10224"/>
                      <a:pt x="13558" y="9019"/>
                    </a:cubicBezTo>
                    <a:cubicBezTo>
                      <a:pt x="12608" y="7883"/>
                      <a:pt x="11380" y="6887"/>
                      <a:pt x="11055" y="5450"/>
                    </a:cubicBezTo>
                    <a:cubicBezTo>
                      <a:pt x="10916" y="4778"/>
                      <a:pt x="10986" y="4106"/>
                      <a:pt x="10963" y="3411"/>
                    </a:cubicBezTo>
                    <a:cubicBezTo>
                      <a:pt x="10963" y="2738"/>
                      <a:pt x="10824" y="2020"/>
                      <a:pt x="10360" y="1510"/>
                    </a:cubicBezTo>
                    <a:cubicBezTo>
                      <a:pt x="9943" y="1047"/>
                      <a:pt x="9503" y="745"/>
                      <a:pt x="8668" y="722"/>
                    </a:cubicBezTo>
                    <a:cubicBezTo>
                      <a:pt x="8062" y="209"/>
                      <a:pt x="7429" y="0"/>
                      <a:pt x="68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41"/>
              <p:cNvSpPr/>
              <p:nvPr/>
            </p:nvSpPr>
            <p:spPr>
              <a:xfrm>
                <a:off x="-2617114" y="1528250"/>
                <a:ext cx="182905" cy="266487"/>
              </a:xfrm>
              <a:custGeom>
                <a:rect b="b" l="l" r="r" t="t"/>
                <a:pathLst>
                  <a:path extrusionOk="0" h="6214" w="4265">
                    <a:moveTo>
                      <a:pt x="2920" y="1"/>
                    </a:moveTo>
                    <a:cubicBezTo>
                      <a:pt x="2637" y="1"/>
                      <a:pt x="2378" y="200"/>
                      <a:pt x="2202" y="420"/>
                    </a:cubicBezTo>
                    <a:cubicBezTo>
                      <a:pt x="2016" y="652"/>
                      <a:pt x="1924" y="953"/>
                      <a:pt x="1808" y="1231"/>
                    </a:cubicBezTo>
                    <a:cubicBezTo>
                      <a:pt x="1715" y="1509"/>
                      <a:pt x="1576" y="1787"/>
                      <a:pt x="1344" y="1996"/>
                    </a:cubicBezTo>
                    <a:cubicBezTo>
                      <a:pt x="1196" y="2115"/>
                      <a:pt x="1000" y="2195"/>
                      <a:pt x="811" y="2195"/>
                    </a:cubicBezTo>
                    <a:cubicBezTo>
                      <a:pt x="705" y="2195"/>
                      <a:pt x="602" y="2170"/>
                      <a:pt x="510" y="2112"/>
                    </a:cubicBezTo>
                    <a:cubicBezTo>
                      <a:pt x="278" y="2761"/>
                      <a:pt x="23" y="3456"/>
                      <a:pt x="0" y="4151"/>
                    </a:cubicBezTo>
                    <a:cubicBezTo>
                      <a:pt x="0" y="4823"/>
                      <a:pt x="255" y="5542"/>
                      <a:pt x="811" y="5912"/>
                    </a:cubicBezTo>
                    <a:cubicBezTo>
                      <a:pt x="1182" y="6167"/>
                      <a:pt x="1669" y="6214"/>
                      <a:pt x="2109" y="6214"/>
                    </a:cubicBezTo>
                    <a:cubicBezTo>
                      <a:pt x="2943" y="6214"/>
                      <a:pt x="3778" y="5959"/>
                      <a:pt x="4264" y="5310"/>
                    </a:cubicBezTo>
                    <a:cubicBezTo>
                      <a:pt x="4148" y="4684"/>
                      <a:pt x="4148" y="4058"/>
                      <a:pt x="4148" y="3433"/>
                    </a:cubicBezTo>
                    <a:cubicBezTo>
                      <a:pt x="4148" y="2807"/>
                      <a:pt x="4148" y="2158"/>
                      <a:pt x="3986" y="1555"/>
                    </a:cubicBezTo>
                    <a:cubicBezTo>
                      <a:pt x="3824" y="930"/>
                      <a:pt x="3476" y="373"/>
                      <a:pt x="2967" y="3"/>
                    </a:cubicBezTo>
                    <a:cubicBezTo>
                      <a:pt x="2951" y="2"/>
                      <a:pt x="2936" y="1"/>
                      <a:pt x="2920" y="1"/>
                    </a:cubicBezTo>
                    <a:close/>
                  </a:path>
                </a:pathLst>
              </a:custGeom>
              <a:solidFill>
                <a:srgbClr val="F0A3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41"/>
              <p:cNvSpPr/>
              <p:nvPr/>
            </p:nvSpPr>
            <p:spPr>
              <a:xfrm>
                <a:off x="-2392519" y="2765727"/>
                <a:ext cx="235610" cy="170082"/>
              </a:xfrm>
              <a:custGeom>
                <a:rect b="b" l="l" r="r" t="t"/>
                <a:pathLst>
                  <a:path extrusionOk="0" h="3966" w="5494">
                    <a:moveTo>
                      <a:pt x="2110" y="1"/>
                    </a:moveTo>
                    <a:lnTo>
                      <a:pt x="905" y="140"/>
                    </a:lnTo>
                    <a:lnTo>
                      <a:pt x="1" y="1808"/>
                    </a:lnTo>
                    <a:lnTo>
                      <a:pt x="325" y="2573"/>
                    </a:lnTo>
                    <a:cubicBezTo>
                      <a:pt x="673" y="3324"/>
                      <a:pt x="1187" y="3474"/>
                      <a:pt x="1543" y="3474"/>
                    </a:cubicBezTo>
                    <a:cubicBezTo>
                      <a:pt x="1781" y="3474"/>
                      <a:pt x="1947" y="3408"/>
                      <a:pt x="1947" y="3408"/>
                    </a:cubicBezTo>
                    <a:lnTo>
                      <a:pt x="1971" y="3500"/>
                    </a:lnTo>
                    <a:cubicBezTo>
                      <a:pt x="2037" y="3764"/>
                      <a:pt x="2290" y="3965"/>
                      <a:pt x="2574" y="3965"/>
                    </a:cubicBezTo>
                    <a:cubicBezTo>
                      <a:pt x="2589" y="3965"/>
                      <a:pt x="2604" y="3965"/>
                      <a:pt x="2619" y="3964"/>
                    </a:cubicBezTo>
                    <a:lnTo>
                      <a:pt x="4960" y="3778"/>
                    </a:lnTo>
                    <a:cubicBezTo>
                      <a:pt x="5261" y="3755"/>
                      <a:pt x="5493" y="3500"/>
                      <a:pt x="5470" y="3199"/>
                    </a:cubicBezTo>
                    <a:lnTo>
                      <a:pt x="5354" y="1345"/>
                    </a:lnTo>
                    <a:cubicBezTo>
                      <a:pt x="5331" y="997"/>
                      <a:pt x="5099" y="719"/>
                      <a:pt x="4775" y="650"/>
                    </a:cubicBezTo>
                    <a:lnTo>
                      <a:pt x="2110" y="1"/>
                    </a:lnTo>
                    <a:close/>
                  </a:path>
                </a:pathLst>
              </a:custGeom>
              <a:solidFill>
                <a:srgbClr val="F0A3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41"/>
              <p:cNvSpPr/>
              <p:nvPr/>
            </p:nvSpPr>
            <p:spPr>
              <a:xfrm>
                <a:off x="-2461094" y="3818281"/>
                <a:ext cx="634140" cy="121279"/>
              </a:xfrm>
              <a:custGeom>
                <a:rect b="b" l="l" r="r" t="t"/>
                <a:pathLst>
                  <a:path extrusionOk="0" h="2828" w="14787">
                    <a:moveTo>
                      <a:pt x="1414" y="0"/>
                    </a:moveTo>
                    <a:cubicBezTo>
                      <a:pt x="626" y="0"/>
                      <a:pt x="1" y="626"/>
                      <a:pt x="1" y="1414"/>
                    </a:cubicBezTo>
                    <a:cubicBezTo>
                      <a:pt x="1" y="2202"/>
                      <a:pt x="626" y="2828"/>
                      <a:pt x="1414" y="2828"/>
                    </a:cubicBezTo>
                    <a:lnTo>
                      <a:pt x="13373" y="2828"/>
                    </a:lnTo>
                    <a:cubicBezTo>
                      <a:pt x="14161" y="2828"/>
                      <a:pt x="14786" y="2202"/>
                      <a:pt x="14786" y="1414"/>
                    </a:cubicBezTo>
                    <a:cubicBezTo>
                      <a:pt x="14786" y="649"/>
                      <a:pt x="14161" y="0"/>
                      <a:pt x="13373"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41"/>
              <p:cNvSpPr/>
              <p:nvPr/>
            </p:nvSpPr>
            <p:spPr>
              <a:xfrm>
                <a:off x="-2461094" y="4056813"/>
                <a:ext cx="634140" cy="121279"/>
              </a:xfrm>
              <a:custGeom>
                <a:rect b="b" l="l" r="r" t="t"/>
                <a:pathLst>
                  <a:path extrusionOk="0" h="2828" w="14787">
                    <a:moveTo>
                      <a:pt x="1414" y="0"/>
                    </a:moveTo>
                    <a:cubicBezTo>
                      <a:pt x="626" y="0"/>
                      <a:pt x="1" y="626"/>
                      <a:pt x="1" y="1414"/>
                    </a:cubicBezTo>
                    <a:cubicBezTo>
                      <a:pt x="1" y="2202"/>
                      <a:pt x="626" y="2828"/>
                      <a:pt x="1414" y="2828"/>
                    </a:cubicBezTo>
                    <a:lnTo>
                      <a:pt x="13373" y="2828"/>
                    </a:lnTo>
                    <a:cubicBezTo>
                      <a:pt x="14161" y="2828"/>
                      <a:pt x="14786" y="2202"/>
                      <a:pt x="14786" y="1414"/>
                    </a:cubicBezTo>
                    <a:cubicBezTo>
                      <a:pt x="14786" y="649"/>
                      <a:pt x="14161" y="0"/>
                      <a:pt x="13373"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2" name="Google Shape;732;p41"/>
            <p:cNvSpPr/>
            <p:nvPr/>
          </p:nvSpPr>
          <p:spPr>
            <a:xfrm>
              <a:off x="2209230" y="544043"/>
              <a:ext cx="1123115" cy="282612"/>
            </a:xfrm>
            <a:custGeom>
              <a:rect b="b" l="l" r="r" t="t"/>
              <a:pathLst>
                <a:path extrusionOk="0" h="6590" w="26189">
                  <a:moveTo>
                    <a:pt x="13283" y="1"/>
                  </a:moveTo>
                  <a:cubicBezTo>
                    <a:pt x="12596" y="1"/>
                    <a:pt x="11935" y="469"/>
                    <a:pt x="11611" y="1097"/>
                  </a:cubicBezTo>
                  <a:cubicBezTo>
                    <a:pt x="11380" y="1607"/>
                    <a:pt x="11356" y="2279"/>
                    <a:pt x="11449" y="2905"/>
                  </a:cubicBezTo>
                  <a:cubicBezTo>
                    <a:pt x="11264" y="2511"/>
                    <a:pt x="10939" y="2163"/>
                    <a:pt x="10545" y="1978"/>
                  </a:cubicBezTo>
                  <a:cubicBezTo>
                    <a:pt x="10331" y="1871"/>
                    <a:pt x="10091" y="1819"/>
                    <a:pt x="9849" y="1819"/>
                  </a:cubicBezTo>
                  <a:cubicBezTo>
                    <a:pt x="9410" y="1819"/>
                    <a:pt x="8967" y="1989"/>
                    <a:pt x="8668" y="2302"/>
                  </a:cubicBezTo>
                  <a:cubicBezTo>
                    <a:pt x="8228" y="2766"/>
                    <a:pt x="8158" y="3531"/>
                    <a:pt x="8483" y="4064"/>
                  </a:cubicBezTo>
                  <a:cubicBezTo>
                    <a:pt x="8283" y="3825"/>
                    <a:pt x="7970" y="3738"/>
                    <a:pt x="7634" y="3738"/>
                  </a:cubicBezTo>
                  <a:cubicBezTo>
                    <a:pt x="7384" y="3738"/>
                    <a:pt x="7121" y="3786"/>
                    <a:pt x="6884" y="3855"/>
                  </a:cubicBezTo>
                  <a:cubicBezTo>
                    <a:pt x="6281" y="4017"/>
                    <a:pt x="5957" y="4643"/>
                    <a:pt x="5957" y="5269"/>
                  </a:cubicBezTo>
                  <a:cubicBezTo>
                    <a:pt x="5395" y="5057"/>
                    <a:pt x="4796" y="4959"/>
                    <a:pt x="4191" y="4959"/>
                  </a:cubicBezTo>
                  <a:cubicBezTo>
                    <a:pt x="2671" y="4959"/>
                    <a:pt x="1111" y="5579"/>
                    <a:pt x="1" y="6590"/>
                  </a:cubicBezTo>
                  <a:lnTo>
                    <a:pt x="26189" y="6590"/>
                  </a:lnTo>
                  <a:cubicBezTo>
                    <a:pt x="25401" y="5825"/>
                    <a:pt x="24589" y="5037"/>
                    <a:pt x="23662" y="4434"/>
                  </a:cubicBezTo>
                  <a:cubicBezTo>
                    <a:pt x="22735" y="3809"/>
                    <a:pt x="21669" y="3368"/>
                    <a:pt x="20557" y="3345"/>
                  </a:cubicBezTo>
                  <a:cubicBezTo>
                    <a:pt x="20532" y="3345"/>
                    <a:pt x="20506" y="3344"/>
                    <a:pt x="20481" y="3344"/>
                  </a:cubicBezTo>
                  <a:cubicBezTo>
                    <a:pt x="19390" y="3344"/>
                    <a:pt x="18224" y="3829"/>
                    <a:pt x="17544" y="4689"/>
                  </a:cubicBezTo>
                  <a:cubicBezTo>
                    <a:pt x="17567" y="4319"/>
                    <a:pt x="17591" y="3948"/>
                    <a:pt x="17521" y="3600"/>
                  </a:cubicBezTo>
                  <a:cubicBezTo>
                    <a:pt x="17451" y="3253"/>
                    <a:pt x="17289" y="2882"/>
                    <a:pt x="16965" y="2696"/>
                  </a:cubicBezTo>
                  <a:cubicBezTo>
                    <a:pt x="16796" y="2580"/>
                    <a:pt x="16594" y="2527"/>
                    <a:pt x="16386" y="2527"/>
                  </a:cubicBezTo>
                  <a:cubicBezTo>
                    <a:pt x="16138" y="2527"/>
                    <a:pt x="15882" y="2604"/>
                    <a:pt x="15667" y="2743"/>
                  </a:cubicBezTo>
                  <a:cubicBezTo>
                    <a:pt x="15273" y="2998"/>
                    <a:pt x="15157" y="3415"/>
                    <a:pt x="15064" y="3878"/>
                  </a:cubicBezTo>
                  <a:cubicBezTo>
                    <a:pt x="15157" y="3113"/>
                    <a:pt x="15250" y="2349"/>
                    <a:pt x="15041" y="1607"/>
                  </a:cubicBezTo>
                  <a:cubicBezTo>
                    <a:pt x="14856" y="865"/>
                    <a:pt x="14323" y="170"/>
                    <a:pt x="13581" y="31"/>
                  </a:cubicBezTo>
                  <a:cubicBezTo>
                    <a:pt x="13482" y="11"/>
                    <a:pt x="13382" y="1"/>
                    <a:pt x="132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3" name="Google Shape;733;p41"/>
          <p:cNvSpPr/>
          <p:nvPr/>
        </p:nvSpPr>
        <p:spPr>
          <a:xfrm flipH="1">
            <a:off x="3704032" y="-62"/>
            <a:ext cx="5540543" cy="5143629"/>
          </a:xfrm>
          <a:custGeom>
            <a:rect b="b" l="l" r="r" t="t"/>
            <a:pathLst>
              <a:path extrusionOk="0" h="126286" w="136031">
                <a:moveTo>
                  <a:pt x="1" y="1"/>
                </a:moveTo>
                <a:lnTo>
                  <a:pt x="1" y="126286"/>
                </a:lnTo>
                <a:lnTo>
                  <a:pt x="101586" y="126286"/>
                </a:lnTo>
                <a:cubicBezTo>
                  <a:pt x="98397" y="122566"/>
                  <a:pt x="96044" y="118213"/>
                  <a:pt x="95107" y="113379"/>
                </a:cubicBezTo>
                <a:cubicBezTo>
                  <a:pt x="93108" y="103230"/>
                  <a:pt x="98828" y="91437"/>
                  <a:pt x="108824" y="88805"/>
                </a:cubicBezTo>
                <a:cubicBezTo>
                  <a:pt x="111444" y="88109"/>
                  <a:pt x="114145" y="88040"/>
                  <a:pt x="116859" y="88040"/>
                </a:cubicBezTo>
                <a:cubicBezTo>
                  <a:pt x="117538" y="88040"/>
                  <a:pt x="118217" y="88044"/>
                  <a:pt x="118896" y="88044"/>
                </a:cubicBezTo>
                <a:cubicBezTo>
                  <a:pt x="120934" y="88044"/>
                  <a:pt x="122968" y="88005"/>
                  <a:pt x="124971" y="87692"/>
                </a:cubicBezTo>
                <a:cubicBezTo>
                  <a:pt x="130285" y="86856"/>
                  <a:pt x="136030" y="82706"/>
                  <a:pt x="135271" y="77341"/>
                </a:cubicBezTo>
                <a:cubicBezTo>
                  <a:pt x="134512" y="71900"/>
                  <a:pt x="127603" y="68863"/>
                  <a:pt x="126995" y="63396"/>
                </a:cubicBezTo>
                <a:cubicBezTo>
                  <a:pt x="126717" y="60865"/>
                  <a:pt x="127881" y="58411"/>
                  <a:pt x="128362" y="55905"/>
                </a:cubicBezTo>
                <a:cubicBezTo>
                  <a:pt x="130083" y="47022"/>
                  <a:pt x="123224" y="39101"/>
                  <a:pt x="118239" y="31509"/>
                </a:cubicBezTo>
                <a:cubicBezTo>
                  <a:pt x="114038" y="25030"/>
                  <a:pt x="110925" y="17640"/>
                  <a:pt x="110697" y="9921"/>
                </a:cubicBezTo>
                <a:cubicBezTo>
                  <a:pt x="110596" y="6555"/>
                  <a:pt x="111127" y="3189"/>
                  <a:pt x="1122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41"/>
          <p:cNvSpPr txBox="1"/>
          <p:nvPr>
            <p:ph type="title"/>
          </p:nvPr>
        </p:nvSpPr>
        <p:spPr>
          <a:xfrm>
            <a:off x="5332400" y="1372863"/>
            <a:ext cx="3386700" cy="903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WHOA!</a:t>
            </a:r>
            <a:endParaRPr/>
          </a:p>
        </p:txBody>
      </p:sp>
      <p:sp>
        <p:nvSpPr>
          <p:cNvPr id="735" name="Google Shape;735;p41"/>
          <p:cNvSpPr txBox="1"/>
          <p:nvPr>
            <p:ph idx="1" type="subTitle"/>
          </p:nvPr>
        </p:nvSpPr>
        <p:spPr>
          <a:xfrm>
            <a:off x="5502050" y="2433213"/>
            <a:ext cx="3047400" cy="125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 could be the part of the presentation where you can introduce yourself or maybe write your email…</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9" name="Shape 739"/>
        <p:cNvGrpSpPr/>
        <p:nvPr/>
      </p:nvGrpSpPr>
      <p:grpSpPr>
        <a:xfrm>
          <a:off x="0" y="0"/>
          <a:ext cx="0" cy="0"/>
          <a:chOff x="0" y="0"/>
          <a:chExt cx="0" cy="0"/>
        </a:xfrm>
      </p:grpSpPr>
      <p:sp>
        <p:nvSpPr>
          <p:cNvPr id="740" name="Google Shape;740;p42"/>
          <p:cNvSpPr/>
          <p:nvPr/>
        </p:nvSpPr>
        <p:spPr>
          <a:xfrm>
            <a:off x="1055100" y="1724050"/>
            <a:ext cx="866700" cy="866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42"/>
          <p:cNvSpPr/>
          <p:nvPr/>
        </p:nvSpPr>
        <p:spPr>
          <a:xfrm>
            <a:off x="1055100" y="2984700"/>
            <a:ext cx="866700" cy="866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42"/>
          <p:cNvSpPr/>
          <p:nvPr/>
        </p:nvSpPr>
        <p:spPr>
          <a:xfrm>
            <a:off x="5165950" y="1724050"/>
            <a:ext cx="866700" cy="866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42"/>
          <p:cNvSpPr/>
          <p:nvPr/>
        </p:nvSpPr>
        <p:spPr>
          <a:xfrm>
            <a:off x="5165950" y="2984700"/>
            <a:ext cx="866700" cy="866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42"/>
          <p:cNvSpPr/>
          <p:nvPr/>
        </p:nvSpPr>
        <p:spPr>
          <a:xfrm>
            <a:off x="4642196" y="1604485"/>
            <a:ext cx="814777" cy="294329"/>
          </a:xfrm>
          <a:custGeom>
            <a:rect b="b" l="l" r="r" t="t"/>
            <a:pathLst>
              <a:path extrusionOk="0" h="8846" w="24488">
                <a:moveTo>
                  <a:pt x="13788" y="1"/>
                </a:moveTo>
                <a:cubicBezTo>
                  <a:pt x="12910" y="1"/>
                  <a:pt x="12032" y="423"/>
                  <a:pt x="11480" y="1106"/>
                </a:cubicBezTo>
                <a:cubicBezTo>
                  <a:pt x="10894" y="1757"/>
                  <a:pt x="10569" y="2635"/>
                  <a:pt x="10504" y="3513"/>
                </a:cubicBezTo>
                <a:cubicBezTo>
                  <a:pt x="10341" y="2602"/>
                  <a:pt x="9528" y="1789"/>
                  <a:pt x="8650" y="1562"/>
                </a:cubicBezTo>
                <a:cubicBezTo>
                  <a:pt x="8454" y="1511"/>
                  <a:pt x="8253" y="1486"/>
                  <a:pt x="8053" y="1486"/>
                </a:cubicBezTo>
                <a:cubicBezTo>
                  <a:pt x="7356" y="1486"/>
                  <a:pt x="6666" y="1787"/>
                  <a:pt x="6211" y="2342"/>
                </a:cubicBezTo>
                <a:cubicBezTo>
                  <a:pt x="5594" y="3025"/>
                  <a:pt x="5463" y="4066"/>
                  <a:pt x="5854" y="4879"/>
                </a:cubicBezTo>
                <a:cubicBezTo>
                  <a:pt x="5694" y="4825"/>
                  <a:pt x="5530" y="4801"/>
                  <a:pt x="5368" y="4801"/>
                </a:cubicBezTo>
                <a:cubicBezTo>
                  <a:pt x="4837" y="4801"/>
                  <a:pt x="4316" y="5065"/>
                  <a:pt x="3968" y="5464"/>
                </a:cubicBezTo>
                <a:cubicBezTo>
                  <a:pt x="3480" y="5984"/>
                  <a:pt x="3350" y="6797"/>
                  <a:pt x="3642" y="7415"/>
                </a:cubicBezTo>
                <a:lnTo>
                  <a:pt x="0" y="8846"/>
                </a:lnTo>
                <a:lnTo>
                  <a:pt x="24487" y="8846"/>
                </a:lnTo>
                <a:lnTo>
                  <a:pt x="18049" y="7448"/>
                </a:lnTo>
                <a:cubicBezTo>
                  <a:pt x="18634" y="7025"/>
                  <a:pt x="18927" y="6342"/>
                  <a:pt x="18862" y="5627"/>
                </a:cubicBezTo>
                <a:cubicBezTo>
                  <a:pt x="18796" y="4911"/>
                  <a:pt x="18276" y="4228"/>
                  <a:pt x="17593" y="4033"/>
                </a:cubicBezTo>
                <a:cubicBezTo>
                  <a:pt x="17471" y="4005"/>
                  <a:pt x="17345" y="3992"/>
                  <a:pt x="17220" y="3992"/>
                </a:cubicBezTo>
                <a:cubicBezTo>
                  <a:pt x="16614" y="3992"/>
                  <a:pt x="16015" y="4307"/>
                  <a:pt x="15772" y="4846"/>
                </a:cubicBezTo>
                <a:cubicBezTo>
                  <a:pt x="15967" y="4261"/>
                  <a:pt x="16227" y="3708"/>
                  <a:pt x="16292" y="3090"/>
                </a:cubicBezTo>
                <a:cubicBezTo>
                  <a:pt x="16358" y="2440"/>
                  <a:pt x="16292" y="1789"/>
                  <a:pt x="16000" y="1236"/>
                </a:cubicBezTo>
                <a:cubicBezTo>
                  <a:pt x="15545" y="456"/>
                  <a:pt x="14666" y="1"/>
                  <a:pt x="13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42"/>
          <p:cNvSpPr txBox="1"/>
          <p:nvPr>
            <p:ph type="title"/>
          </p:nvPr>
        </p:nvSpPr>
        <p:spPr>
          <a:xfrm>
            <a:off x="713225" y="539525"/>
            <a:ext cx="7717500" cy="47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TABLE OF CONTENTS</a:t>
            </a:r>
            <a:endParaRPr/>
          </a:p>
        </p:txBody>
      </p:sp>
      <p:sp>
        <p:nvSpPr>
          <p:cNvPr id="746" name="Google Shape;746;p42"/>
          <p:cNvSpPr txBox="1"/>
          <p:nvPr>
            <p:ph idx="2" type="title"/>
          </p:nvPr>
        </p:nvSpPr>
        <p:spPr>
          <a:xfrm>
            <a:off x="1086450" y="1755463"/>
            <a:ext cx="804000" cy="55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747" name="Google Shape;747;p42"/>
          <p:cNvSpPr txBox="1"/>
          <p:nvPr>
            <p:ph idx="3" type="title"/>
          </p:nvPr>
        </p:nvSpPr>
        <p:spPr>
          <a:xfrm>
            <a:off x="1086450" y="3008400"/>
            <a:ext cx="804000" cy="55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748" name="Google Shape;748;p42"/>
          <p:cNvSpPr txBox="1"/>
          <p:nvPr>
            <p:ph idx="4" type="title"/>
          </p:nvPr>
        </p:nvSpPr>
        <p:spPr>
          <a:xfrm>
            <a:off x="5197300" y="3008400"/>
            <a:ext cx="804000" cy="55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749" name="Google Shape;749;p42"/>
          <p:cNvSpPr txBox="1"/>
          <p:nvPr>
            <p:ph idx="1" type="subTitle"/>
          </p:nvPr>
        </p:nvSpPr>
        <p:spPr>
          <a:xfrm>
            <a:off x="2037650" y="3379828"/>
            <a:ext cx="2016600" cy="55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you could describe the topic of the section</a:t>
            </a:r>
            <a:endParaRPr/>
          </a:p>
        </p:txBody>
      </p:sp>
      <p:sp>
        <p:nvSpPr>
          <p:cNvPr id="750" name="Google Shape;750;p42"/>
          <p:cNvSpPr txBox="1"/>
          <p:nvPr>
            <p:ph idx="5" type="subTitle"/>
          </p:nvPr>
        </p:nvSpPr>
        <p:spPr>
          <a:xfrm>
            <a:off x="2037650" y="2763831"/>
            <a:ext cx="2016600" cy="776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MUST-SEE ATTRACTIONS</a:t>
            </a:r>
            <a:endParaRPr/>
          </a:p>
        </p:txBody>
      </p:sp>
      <p:sp>
        <p:nvSpPr>
          <p:cNvPr id="751" name="Google Shape;751;p42"/>
          <p:cNvSpPr txBox="1"/>
          <p:nvPr>
            <p:ph idx="6" type="subTitle"/>
          </p:nvPr>
        </p:nvSpPr>
        <p:spPr>
          <a:xfrm>
            <a:off x="6148500" y="3379825"/>
            <a:ext cx="2016600" cy="55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you could describe the topic of the section</a:t>
            </a:r>
            <a:endParaRPr/>
          </a:p>
        </p:txBody>
      </p:sp>
      <p:sp>
        <p:nvSpPr>
          <p:cNvPr id="752" name="Google Shape;752;p42"/>
          <p:cNvSpPr txBox="1"/>
          <p:nvPr>
            <p:ph idx="7" type="subTitle"/>
          </p:nvPr>
        </p:nvSpPr>
        <p:spPr>
          <a:xfrm>
            <a:off x="6148500" y="2763825"/>
            <a:ext cx="2016600" cy="776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DO’S AND </a:t>
            </a:r>
            <a:r>
              <a:rPr lang="en"/>
              <a:t>DON’TS</a:t>
            </a:r>
            <a:endParaRPr/>
          </a:p>
        </p:txBody>
      </p:sp>
      <p:sp>
        <p:nvSpPr>
          <p:cNvPr id="753" name="Google Shape;753;p42"/>
          <p:cNvSpPr txBox="1"/>
          <p:nvPr>
            <p:ph idx="8" type="title"/>
          </p:nvPr>
        </p:nvSpPr>
        <p:spPr>
          <a:xfrm>
            <a:off x="5197300" y="1755463"/>
            <a:ext cx="804000" cy="55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754" name="Google Shape;754;p42"/>
          <p:cNvSpPr txBox="1"/>
          <p:nvPr>
            <p:ph idx="9" type="subTitle"/>
          </p:nvPr>
        </p:nvSpPr>
        <p:spPr>
          <a:xfrm>
            <a:off x="6148500" y="2119963"/>
            <a:ext cx="2016600" cy="55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you could describe the topic of the section</a:t>
            </a:r>
            <a:endParaRPr/>
          </a:p>
        </p:txBody>
      </p:sp>
      <p:sp>
        <p:nvSpPr>
          <p:cNvPr id="755" name="Google Shape;755;p42"/>
          <p:cNvSpPr txBox="1"/>
          <p:nvPr>
            <p:ph idx="13" type="subTitle"/>
          </p:nvPr>
        </p:nvSpPr>
        <p:spPr>
          <a:xfrm>
            <a:off x="6148500" y="1503963"/>
            <a:ext cx="2016600" cy="776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BEST TIME TO VISIT</a:t>
            </a:r>
            <a:endParaRPr/>
          </a:p>
        </p:txBody>
      </p:sp>
      <p:sp>
        <p:nvSpPr>
          <p:cNvPr id="756" name="Google Shape;756;p42"/>
          <p:cNvSpPr txBox="1"/>
          <p:nvPr>
            <p:ph idx="14" type="subTitle"/>
          </p:nvPr>
        </p:nvSpPr>
        <p:spPr>
          <a:xfrm>
            <a:off x="2037650" y="2119972"/>
            <a:ext cx="2016600" cy="55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you could describe the topic of the section</a:t>
            </a:r>
            <a:endParaRPr/>
          </a:p>
        </p:txBody>
      </p:sp>
      <p:sp>
        <p:nvSpPr>
          <p:cNvPr id="757" name="Google Shape;757;p42"/>
          <p:cNvSpPr txBox="1"/>
          <p:nvPr>
            <p:ph idx="15" type="subTitle"/>
          </p:nvPr>
        </p:nvSpPr>
        <p:spPr>
          <a:xfrm>
            <a:off x="2037650" y="1503975"/>
            <a:ext cx="2016600" cy="776700"/>
          </a:xfrm>
          <a:prstGeom prst="rect">
            <a:avLst/>
          </a:prstGeom>
        </p:spPr>
        <p:txBody>
          <a:bodyPr anchorCtr="0" anchor="t" bIns="91425" lIns="91425" spcFirstLastPara="1" rIns="274300" wrap="square" tIns="91425">
            <a:noAutofit/>
          </a:bodyPr>
          <a:lstStyle/>
          <a:p>
            <a:pPr indent="0" lvl="0" marL="0" rtl="0" algn="l">
              <a:spcBef>
                <a:spcPts val="0"/>
              </a:spcBef>
              <a:spcAft>
                <a:spcPts val="0"/>
              </a:spcAft>
              <a:buNone/>
            </a:pPr>
            <a:r>
              <a:rPr lang="en"/>
              <a:t>ABOUT ROME</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1" name="Shape 761"/>
        <p:cNvGrpSpPr/>
        <p:nvPr/>
      </p:nvGrpSpPr>
      <p:grpSpPr>
        <a:xfrm>
          <a:off x="0" y="0"/>
          <a:ext cx="0" cy="0"/>
          <a:chOff x="0" y="0"/>
          <a:chExt cx="0" cy="0"/>
        </a:xfrm>
      </p:grpSpPr>
      <p:grpSp>
        <p:nvGrpSpPr>
          <p:cNvPr id="762" name="Google Shape;762;p43"/>
          <p:cNvGrpSpPr/>
          <p:nvPr/>
        </p:nvGrpSpPr>
        <p:grpSpPr>
          <a:xfrm>
            <a:off x="2969975" y="-62125"/>
            <a:ext cx="7487316" cy="5205738"/>
            <a:chOff x="2969975" y="-62125"/>
            <a:chExt cx="7487316" cy="5205738"/>
          </a:xfrm>
        </p:grpSpPr>
        <p:sp>
          <p:nvSpPr>
            <p:cNvPr id="763" name="Google Shape;763;p43"/>
            <p:cNvSpPr/>
            <p:nvPr/>
          </p:nvSpPr>
          <p:spPr>
            <a:xfrm>
              <a:off x="2969975" y="-62125"/>
              <a:ext cx="6657328" cy="3418191"/>
            </a:xfrm>
            <a:custGeom>
              <a:rect b="b" l="l" r="r" t="t"/>
              <a:pathLst>
                <a:path extrusionOk="0" h="95869" w="150372">
                  <a:moveTo>
                    <a:pt x="1" y="1"/>
                  </a:moveTo>
                  <a:lnTo>
                    <a:pt x="1" y="95868"/>
                  </a:lnTo>
                  <a:lnTo>
                    <a:pt x="150372" y="95868"/>
                  </a:lnTo>
                  <a:lnTo>
                    <a:pt x="150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43"/>
            <p:cNvSpPr/>
            <p:nvPr/>
          </p:nvSpPr>
          <p:spPr>
            <a:xfrm>
              <a:off x="3351451" y="948464"/>
              <a:ext cx="7105839" cy="767101"/>
            </a:xfrm>
            <a:custGeom>
              <a:rect b="b" l="l" r="r" t="t"/>
              <a:pathLst>
                <a:path extrusionOk="0" h="19800" w="183412">
                  <a:moveTo>
                    <a:pt x="39935" y="0"/>
                  </a:moveTo>
                  <a:cubicBezTo>
                    <a:pt x="27726" y="0"/>
                    <a:pt x="14263" y="2775"/>
                    <a:pt x="1" y="10767"/>
                  </a:cubicBezTo>
                  <a:lnTo>
                    <a:pt x="1" y="14442"/>
                  </a:lnTo>
                  <a:cubicBezTo>
                    <a:pt x="1" y="14442"/>
                    <a:pt x="7116" y="6404"/>
                    <a:pt x="33454" y="6404"/>
                  </a:cubicBezTo>
                  <a:cubicBezTo>
                    <a:pt x="47288" y="6404"/>
                    <a:pt x="66424" y="8621"/>
                    <a:pt x="92616" y="15385"/>
                  </a:cubicBezTo>
                  <a:cubicBezTo>
                    <a:pt x="100396" y="16964"/>
                    <a:pt x="118722" y="19800"/>
                    <a:pt x="139273" y="19800"/>
                  </a:cubicBezTo>
                  <a:cubicBezTo>
                    <a:pt x="153857" y="19800"/>
                    <a:pt x="169561" y="18371"/>
                    <a:pt x="183411" y="14052"/>
                  </a:cubicBezTo>
                  <a:lnTo>
                    <a:pt x="183411" y="6020"/>
                  </a:lnTo>
                  <a:cubicBezTo>
                    <a:pt x="183411" y="6020"/>
                    <a:pt x="159178" y="16262"/>
                    <a:pt x="124627" y="16262"/>
                  </a:cubicBezTo>
                  <a:cubicBezTo>
                    <a:pt x="114699" y="16262"/>
                    <a:pt x="103918" y="15417"/>
                    <a:pt x="92616" y="13239"/>
                  </a:cubicBezTo>
                  <a:cubicBezTo>
                    <a:pt x="81581" y="9901"/>
                    <a:pt x="62996" y="0"/>
                    <a:pt x="39935" y="0"/>
                  </a:cubicBezTo>
                  <a:close/>
                </a:path>
              </a:pathLst>
            </a:custGeom>
            <a:solidFill>
              <a:srgbClr val="000000">
                <a:alpha val="6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43"/>
            <p:cNvSpPr/>
            <p:nvPr/>
          </p:nvSpPr>
          <p:spPr>
            <a:xfrm>
              <a:off x="3149879" y="290824"/>
              <a:ext cx="6900465" cy="457200"/>
            </a:xfrm>
            <a:custGeom>
              <a:rect b="b" l="l" r="r" t="t"/>
              <a:pathLst>
                <a:path extrusionOk="0" h="11801" w="178111">
                  <a:moveTo>
                    <a:pt x="20383" y="1"/>
                  </a:moveTo>
                  <a:cubicBezTo>
                    <a:pt x="12833" y="1"/>
                    <a:pt x="5721" y="705"/>
                    <a:pt x="0" y="2540"/>
                  </a:cubicBezTo>
                  <a:lnTo>
                    <a:pt x="0" y="7158"/>
                  </a:lnTo>
                  <a:cubicBezTo>
                    <a:pt x="0" y="7158"/>
                    <a:pt x="5925" y="2795"/>
                    <a:pt x="25393" y="2795"/>
                  </a:cubicBezTo>
                  <a:cubicBezTo>
                    <a:pt x="36827" y="2795"/>
                    <a:pt x="52932" y="4300"/>
                    <a:pt x="75251" y="9076"/>
                  </a:cubicBezTo>
                  <a:cubicBezTo>
                    <a:pt x="87006" y="10961"/>
                    <a:pt x="104280" y="11801"/>
                    <a:pt x="121575" y="11801"/>
                  </a:cubicBezTo>
                  <a:cubicBezTo>
                    <a:pt x="144852" y="11801"/>
                    <a:pt x="168166" y="10280"/>
                    <a:pt x="178110" y="7743"/>
                  </a:cubicBezTo>
                  <a:lnTo>
                    <a:pt x="178110" y="1564"/>
                  </a:lnTo>
                  <a:cubicBezTo>
                    <a:pt x="178110" y="1564"/>
                    <a:pt x="149169" y="8805"/>
                    <a:pt x="104912" y="8805"/>
                  </a:cubicBezTo>
                  <a:cubicBezTo>
                    <a:pt x="97035" y="8805"/>
                    <a:pt x="88672" y="8576"/>
                    <a:pt x="79901" y="8036"/>
                  </a:cubicBezTo>
                  <a:cubicBezTo>
                    <a:pt x="77039" y="7873"/>
                    <a:pt x="74210" y="7450"/>
                    <a:pt x="71413" y="6800"/>
                  </a:cubicBezTo>
                  <a:cubicBezTo>
                    <a:pt x="62584" y="4757"/>
                    <a:pt x="40003" y="1"/>
                    <a:pt x="20383" y="1"/>
                  </a:cubicBezTo>
                  <a:close/>
                </a:path>
              </a:pathLst>
            </a:custGeom>
            <a:solidFill>
              <a:srgbClr val="000000">
                <a:alpha val="6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43"/>
            <p:cNvSpPr/>
            <p:nvPr/>
          </p:nvSpPr>
          <p:spPr>
            <a:xfrm>
              <a:off x="4467076" y="443416"/>
              <a:ext cx="753123" cy="322411"/>
            </a:xfrm>
            <a:custGeom>
              <a:rect b="b" l="l" r="r" t="t"/>
              <a:pathLst>
                <a:path extrusionOk="0" h="9690" w="22635">
                  <a:moveTo>
                    <a:pt x="8401" y="0"/>
                  </a:moveTo>
                  <a:cubicBezTo>
                    <a:pt x="7251" y="0"/>
                    <a:pt x="6096" y="503"/>
                    <a:pt x="5366" y="1397"/>
                  </a:cubicBezTo>
                  <a:cubicBezTo>
                    <a:pt x="4358" y="2600"/>
                    <a:pt x="4228" y="4487"/>
                    <a:pt x="5074" y="5852"/>
                  </a:cubicBezTo>
                  <a:cubicBezTo>
                    <a:pt x="4841" y="5745"/>
                    <a:pt x="4598" y="5697"/>
                    <a:pt x="4351" y="5697"/>
                  </a:cubicBezTo>
                  <a:cubicBezTo>
                    <a:pt x="4150" y="5697"/>
                    <a:pt x="3945" y="5729"/>
                    <a:pt x="3740" y="5787"/>
                  </a:cubicBezTo>
                  <a:cubicBezTo>
                    <a:pt x="3285" y="5885"/>
                    <a:pt x="2895" y="6210"/>
                    <a:pt x="2732" y="6665"/>
                  </a:cubicBezTo>
                  <a:cubicBezTo>
                    <a:pt x="2602" y="7088"/>
                    <a:pt x="2700" y="7608"/>
                    <a:pt x="3025" y="7934"/>
                  </a:cubicBezTo>
                  <a:cubicBezTo>
                    <a:pt x="1952" y="8096"/>
                    <a:pt x="651" y="8812"/>
                    <a:pt x="1" y="9690"/>
                  </a:cubicBezTo>
                  <a:lnTo>
                    <a:pt x="22634" y="9690"/>
                  </a:lnTo>
                  <a:cubicBezTo>
                    <a:pt x="21236" y="9202"/>
                    <a:pt x="19870" y="8584"/>
                    <a:pt x="18472" y="8096"/>
                  </a:cubicBezTo>
                  <a:cubicBezTo>
                    <a:pt x="19025" y="7738"/>
                    <a:pt x="19155" y="6926"/>
                    <a:pt x="18862" y="6373"/>
                  </a:cubicBezTo>
                  <a:cubicBezTo>
                    <a:pt x="18553" y="5848"/>
                    <a:pt x="17951" y="5557"/>
                    <a:pt x="17362" y="5557"/>
                  </a:cubicBezTo>
                  <a:cubicBezTo>
                    <a:pt x="17331" y="5557"/>
                    <a:pt x="17300" y="5558"/>
                    <a:pt x="17268" y="5560"/>
                  </a:cubicBezTo>
                  <a:cubicBezTo>
                    <a:pt x="16618" y="5592"/>
                    <a:pt x="16033" y="5917"/>
                    <a:pt x="15577" y="6373"/>
                  </a:cubicBezTo>
                  <a:cubicBezTo>
                    <a:pt x="15903" y="5657"/>
                    <a:pt x="16163" y="5039"/>
                    <a:pt x="16130" y="4259"/>
                  </a:cubicBezTo>
                  <a:cubicBezTo>
                    <a:pt x="16098" y="3478"/>
                    <a:pt x="15610" y="2665"/>
                    <a:pt x="14862" y="2503"/>
                  </a:cubicBezTo>
                  <a:cubicBezTo>
                    <a:pt x="14756" y="2475"/>
                    <a:pt x="14648" y="2462"/>
                    <a:pt x="14538" y="2462"/>
                  </a:cubicBezTo>
                  <a:cubicBezTo>
                    <a:pt x="14141" y="2462"/>
                    <a:pt x="13730" y="2631"/>
                    <a:pt x="13399" y="2861"/>
                  </a:cubicBezTo>
                  <a:cubicBezTo>
                    <a:pt x="12976" y="3186"/>
                    <a:pt x="12651" y="3609"/>
                    <a:pt x="12358" y="4031"/>
                  </a:cubicBezTo>
                  <a:cubicBezTo>
                    <a:pt x="12391" y="2438"/>
                    <a:pt x="11187" y="779"/>
                    <a:pt x="9691" y="226"/>
                  </a:cubicBezTo>
                  <a:cubicBezTo>
                    <a:pt x="9278" y="74"/>
                    <a:pt x="8840" y="0"/>
                    <a:pt x="84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43"/>
            <p:cNvSpPr/>
            <p:nvPr/>
          </p:nvSpPr>
          <p:spPr>
            <a:xfrm>
              <a:off x="5463621" y="932422"/>
              <a:ext cx="814777" cy="294329"/>
            </a:xfrm>
            <a:custGeom>
              <a:rect b="b" l="l" r="r" t="t"/>
              <a:pathLst>
                <a:path extrusionOk="0" h="8846" w="24488">
                  <a:moveTo>
                    <a:pt x="13788" y="1"/>
                  </a:moveTo>
                  <a:cubicBezTo>
                    <a:pt x="12910" y="1"/>
                    <a:pt x="12032" y="423"/>
                    <a:pt x="11480" y="1106"/>
                  </a:cubicBezTo>
                  <a:cubicBezTo>
                    <a:pt x="10894" y="1757"/>
                    <a:pt x="10569" y="2635"/>
                    <a:pt x="10504" y="3513"/>
                  </a:cubicBezTo>
                  <a:cubicBezTo>
                    <a:pt x="10341" y="2602"/>
                    <a:pt x="9528" y="1789"/>
                    <a:pt x="8650" y="1562"/>
                  </a:cubicBezTo>
                  <a:cubicBezTo>
                    <a:pt x="8454" y="1511"/>
                    <a:pt x="8253" y="1486"/>
                    <a:pt x="8053" y="1486"/>
                  </a:cubicBezTo>
                  <a:cubicBezTo>
                    <a:pt x="7356" y="1486"/>
                    <a:pt x="6666" y="1787"/>
                    <a:pt x="6211" y="2342"/>
                  </a:cubicBezTo>
                  <a:cubicBezTo>
                    <a:pt x="5594" y="3025"/>
                    <a:pt x="5463" y="4066"/>
                    <a:pt x="5854" y="4879"/>
                  </a:cubicBezTo>
                  <a:cubicBezTo>
                    <a:pt x="5694" y="4825"/>
                    <a:pt x="5530" y="4801"/>
                    <a:pt x="5368" y="4801"/>
                  </a:cubicBezTo>
                  <a:cubicBezTo>
                    <a:pt x="4837" y="4801"/>
                    <a:pt x="4316" y="5065"/>
                    <a:pt x="3968" y="5464"/>
                  </a:cubicBezTo>
                  <a:cubicBezTo>
                    <a:pt x="3480" y="5984"/>
                    <a:pt x="3350" y="6797"/>
                    <a:pt x="3642" y="7415"/>
                  </a:cubicBezTo>
                  <a:lnTo>
                    <a:pt x="0" y="8846"/>
                  </a:lnTo>
                  <a:lnTo>
                    <a:pt x="24487" y="8846"/>
                  </a:lnTo>
                  <a:lnTo>
                    <a:pt x="18049" y="7448"/>
                  </a:lnTo>
                  <a:cubicBezTo>
                    <a:pt x="18634" y="7025"/>
                    <a:pt x="18927" y="6342"/>
                    <a:pt x="18862" y="5627"/>
                  </a:cubicBezTo>
                  <a:cubicBezTo>
                    <a:pt x="18796" y="4911"/>
                    <a:pt x="18276" y="4228"/>
                    <a:pt x="17593" y="4033"/>
                  </a:cubicBezTo>
                  <a:cubicBezTo>
                    <a:pt x="17471" y="4005"/>
                    <a:pt x="17345" y="3992"/>
                    <a:pt x="17220" y="3992"/>
                  </a:cubicBezTo>
                  <a:cubicBezTo>
                    <a:pt x="16614" y="3992"/>
                    <a:pt x="16015" y="4307"/>
                    <a:pt x="15772" y="4846"/>
                  </a:cubicBezTo>
                  <a:cubicBezTo>
                    <a:pt x="15967" y="4261"/>
                    <a:pt x="16227" y="3708"/>
                    <a:pt x="16292" y="3090"/>
                  </a:cubicBezTo>
                  <a:cubicBezTo>
                    <a:pt x="16358" y="2440"/>
                    <a:pt x="16292" y="1789"/>
                    <a:pt x="16000" y="1236"/>
                  </a:cubicBezTo>
                  <a:cubicBezTo>
                    <a:pt x="15545" y="456"/>
                    <a:pt x="14666" y="1"/>
                    <a:pt x="137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43"/>
            <p:cNvSpPr/>
            <p:nvPr/>
          </p:nvSpPr>
          <p:spPr>
            <a:xfrm>
              <a:off x="7812659" y="709164"/>
              <a:ext cx="1197810" cy="267644"/>
            </a:xfrm>
            <a:custGeom>
              <a:rect b="b" l="l" r="r" t="t"/>
              <a:pathLst>
                <a:path extrusionOk="0" h="8044" w="36000">
                  <a:moveTo>
                    <a:pt x="17746" y="1"/>
                  </a:moveTo>
                  <a:cubicBezTo>
                    <a:pt x="17130" y="1"/>
                    <a:pt x="16513" y="184"/>
                    <a:pt x="16000" y="532"/>
                  </a:cubicBezTo>
                  <a:cubicBezTo>
                    <a:pt x="15122" y="1182"/>
                    <a:pt x="14634" y="2353"/>
                    <a:pt x="14797" y="3426"/>
                  </a:cubicBezTo>
                  <a:cubicBezTo>
                    <a:pt x="14439" y="2841"/>
                    <a:pt x="13984" y="2418"/>
                    <a:pt x="13398" y="2060"/>
                  </a:cubicBezTo>
                  <a:cubicBezTo>
                    <a:pt x="12941" y="1765"/>
                    <a:pt x="12395" y="1580"/>
                    <a:pt x="11834" y="1580"/>
                  </a:cubicBezTo>
                  <a:cubicBezTo>
                    <a:pt x="11716" y="1580"/>
                    <a:pt x="11598" y="1588"/>
                    <a:pt x="11480" y="1605"/>
                  </a:cubicBezTo>
                  <a:cubicBezTo>
                    <a:pt x="10829" y="1703"/>
                    <a:pt x="10179" y="2093"/>
                    <a:pt x="9886" y="2711"/>
                  </a:cubicBezTo>
                  <a:cubicBezTo>
                    <a:pt x="9594" y="3296"/>
                    <a:pt x="9691" y="4077"/>
                    <a:pt x="10146" y="4564"/>
                  </a:cubicBezTo>
                  <a:cubicBezTo>
                    <a:pt x="9958" y="4491"/>
                    <a:pt x="9763" y="4458"/>
                    <a:pt x="9567" y="4458"/>
                  </a:cubicBezTo>
                  <a:cubicBezTo>
                    <a:pt x="9156" y="4458"/>
                    <a:pt x="8743" y="4604"/>
                    <a:pt x="8390" y="4825"/>
                  </a:cubicBezTo>
                  <a:cubicBezTo>
                    <a:pt x="7870" y="5150"/>
                    <a:pt x="7512" y="5735"/>
                    <a:pt x="7480" y="6353"/>
                  </a:cubicBezTo>
                  <a:lnTo>
                    <a:pt x="0" y="8044"/>
                  </a:lnTo>
                  <a:lnTo>
                    <a:pt x="35999" y="8044"/>
                  </a:lnTo>
                  <a:lnTo>
                    <a:pt x="28390" y="6613"/>
                  </a:lnTo>
                  <a:cubicBezTo>
                    <a:pt x="28585" y="5833"/>
                    <a:pt x="28325" y="4987"/>
                    <a:pt x="27707" y="4467"/>
                  </a:cubicBezTo>
                  <a:cubicBezTo>
                    <a:pt x="27325" y="4145"/>
                    <a:pt x="26818" y="3972"/>
                    <a:pt x="26310" y="3972"/>
                  </a:cubicBezTo>
                  <a:cubicBezTo>
                    <a:pt x="25997" y="3972"/>
                    <a:pt x="25683" y="4038"/>
                    <a:pt x="25398" y="4174"/>
                  </a:cubicBezTo>
                  <a:cubicBezTo>
                    <a:pt x="25109" y="4319"/>
                    <a:pt x="24832" y="4555"/>
                    <a:pt x="24661" y="4842"/>
                  </a:cubicBezTo>
                  <a:lnTo>
                    <a:pt x="24661" y="4842"/>
                  </a:lnTo>
                  <a:cubicBezTo>
                    <a:pt x="24880" y="4084"/>
                    <a:pt x="24978" y="3290"/>
                    <a:pt x="24715" y="2581"/>
                  </a:cubicBezTo>
                  <a:cubicBezTo>
                    <a:pt x="24415" y="1800"/>
                    <a:pt x="23588" y="1269"/>
                    <a:pt x="22772" y="1269"/>
                  </a:cubicBezTo>
                  <a:cubicBezTo>
                    <a:pt x="22704" y="1269"/>
                    <a:pt x="22636" y="1272"/>
                    <a:pt x="22569" y="1280"/>
                  </a:cubicBezTo>
                  <a:cubicBezTo>
                    <a:pt x="21658" y="1377"/>
                    <a:pt x="20878" y="2158"/>
                    <a:pt x="20780" y="3068"/>
                  </a:cubicBezTo>
                  <a:cubicBezTo>
                    <a:pt x="20813" y="1995"/>
                    <a:pt x="20065" y="857"/>
                    <a:pt x="19122" y="337"/>
                  </a:cubicBezTo>
                  <a:cubicBezTo>
                    <a:pt x="18696" y="110"/>
                    <a:pt x="18221" y="1"/>
                    <a:pt x="177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43"/>
            <p:cNvSpPr/>
            <p:nvPr/>
          </p:nvSpPr>
          <p:spPr>
            <a:xfrm>
              <a:off x="6866988" y="911860"/>
              <a:ext cx="277027" cy="277027"/>
            </a:xfrm>
            <a:custGeom>
              <a:rect b="b" l="l" r="r" t="t"/>
              <a:pathLst>
                <a:path extrusionOk="0" h="8326" w="8326">
                  <a:moveTo>
                    <a:pt x="0" y="1"/>
                  </a:moveTo>
                  <a:lnTo>
                    <a:pt x="0" y="8326"/>
                  </a:lnTo>
                  <a:lnTo>
                    <a:pt x="8325" y="8326"/>
                  </a:lnTo>
                  <a:lnTo>
                    <a:pt x="832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43"/>
            <p:cNvSpPr/>
            <p:nvPr/>
          </p:nvSpPr>
          <p:spPr>
            <a:xfrm>
              <a:off x="6344377" y="1089335"/>
              <a:ext cx="1321151" cy="1297328"/>
            </a:xfrm>
            <a:custGeom>
              <a:rect b="b" l="l" r="r" t="t"/>
              <a:pathLst>
                <a:path extrusionOk="0" h="38991" w="39707">
                  <a:moveTo>
                    <a:pt x="19870" y="0"/>
                  </a:moveTo>
                  <a:cubicBezTo>
                    <a:pt x="8910" y="0"/>
                    <a:pt x="0" y="8715"/>
                    <a:pt x="0" y="19479"/>
                  </a:cubicBezTo>
                  <a:cubicBezTo>
                    <a:pt x="0" y="30243"/>
                    <a:pt x="8910" y="38991"/>
                    <a:pt x="19870" y="38991"/>
                  </a:cubicBezTo>
                  <a:cubicBezTo>
                    <a:pt x="30829" y="38991"/>
                    <a:pt x="39707" y="30243"/>
                    <a:pt x="39707" y="19479"/>
                  </a:cubicBezTo>
                  <a:cubicBezTo>
                    <a:pt x="39707" y="8715"/>
                    <a:pt x="30829" y="0"/>
                    <a:pt x="1987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43"/>
            <p:cNvSpPr/>
            <p:nvPr/>
          </p:nvSpPr>
          <p:spPr>
            <a:xfrm>
              <a:off x="6344377" y="1089335"/>
              <a:ext cx="1321151" cy="1297328"/>
            </a:xfrm>
            <a:custGeom>
              <a:rect b="b" l="l" r="r" t="t"/>
              <a:pathLst>
                <a:path extrusionOk="0" h="38991" w="39707">
                  <a:moveTo>
                    <a:pt x="19870" y="0"/>
                  </a:moveTo>
                  <a:cubicBezTo>
                    <a:pt x="8910" y="0"/>
                    <a:pt x="0" y="8715"/>
                    <a:pt x="0" y="19479"/>
                  </a:cubicBezTo>
                  <a:cubicBezTo>
                    <a:pt x="0" y="30243"/>
                    <a:pt x="8910" y="38991"/>
                    <a:pt x="19870" y="38991"/>
                  </a:cubicBezTo>
                  <a:cubicBezTo>
                    <a:pt x="30829" y="38991"/>
                    <a:pt x="39707" y="30243"/>
                    <a:pt x="39707" y="19479"/>
                  </a:cubicBezTo>
                  <a:cubicBezTo>
                    <a:pt x="39707" y="8715"/>
                    <a:pt x="30829" y="0"/>
                    <a:pt x="19870" y="0"/>
                  </a:cubicBezTo>
                  <a:close/>
                </a:path>
              </a:pathLst>
            </a:custGeom>
            <a:solidFill>
              <a:srgbClr val="000000">
                <a:alpha val="17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43"/>
            <p:cNvSpPr/>
            <p:nvPr/>
          </p:nvSpPr>
          <p:spPr>
            <a:xfrm>
              <a:off x="6866988" y="822057"/>
              <a:ext cx="277027" cy="89836"/>
            </a:xfrm>
            <a:custGeom>
              <a:rect b="b" l="l" r="r" t="t"/>
              <a:pathLst>
                <a:path extrusionOk="0" h="2700" w="8326">
                  <a:moveTo>
                    <a:pt x="1268" y="1"/>
                  </a:moveTo>
                  <a:lnTo>
                    <a:pt x="0" y="2700"/>
                  </a:lnTo>
                  <a:lnTo>
                    <a:pt x="8325" y="2700"/>
                  </a:lnTo>
                  <a:lnTo>
                    <a:pt x="705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43"/>
            <p:cNvSpPr/>
            <p:nvPr/>
          </p:nvSpPr>
          <p:spPr>
            <a:xfrm>
              <a:off x="6909178" y="422787"/>
              <a:ext cx="192615" cy="399303"/>
            </a:xfrm>
            <a:custGeom>
              <a:rect b="b" l="l" r="r" t="t"/>
              <a:pathLst>
                <a:path extrusionOk="0" h="12001" w="5789">
                  <a:moveTo>
                    <a:pt x="2895" y="1"/>
                  </a:moveTo>
                  <a:lnTo>
                    <a:pt x="0" y="12001"/>
                  </a:lnTo>
                  <a:lnTo>
                    <a:pt x="5789" y="12001"/>
                  </a:lnTo>
                  <a:lnTo>
                    <a:pt x="289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43"/>
            <p:cNvSpPr/>
            <p:nvPr/>
          </p:nvSpPr>
          <p:spPr>
            <a:xfrm>
              <a:off x="6969767" y="1249442"/>
              <a:ext cx="63883" cy="63883"/>
            </a:xfrm>
            <a:custGeom>
              <a:rect b="b" l="l" r="r" t="t"/>
              <a:pathLst>
                <a:path extrusionOk="0" h="1920" w="1920">
                  <a:moveTo>
                    <a:pt x="944" y="1"/>
                  </a:moveTo>
                  <a:cubicBezTo>
                    <a:pt x="423" y="1"/>
                    <a:pt x="0" y="424"/>
                    <a:pt x="0" y="944"/>
                  </a:cubicBezTo>
                  <a:cubicBezTo>
                    <a:pt x="0" y="1497"/>
                    <a:pt x="423" y="1920"/>
                    <a:pt x="944" y="1920"/>
                  </a:cubicBezTo>
                  <a:cubicBezTo>
                    <a:pt x="1496" y="1920"/>
                    <a:pt x="1919" y="1497"/>
                    <a:pt x="1919" y="944"/>
                  </a:cubicBezTo>
                  <a:cubicBezTo>
                    <a:pt x="1919" y="424"/>
                    <a:pt x="1496" y="1"/>
                    <a:pt x="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43"/>
            <p:cNvSpPr/>
            <p:nvPr/>
          </p:nvSpPr>
          <p:spPr>
            <a:xfrm>
              <a:off x="6786901" y="1249442"/>
              <a:ext cx="63883" cy="63883"/>
            </a:xfrm>
            <a:custGeom>
              <a:rect b="b" l="l" r="r" t="t"/>
              <a:pathLst>
                <a:path extrusionOk="0" h="1920" w="1920">
                  <a:moveTo>
                    <a:pt x="976" y="1"/>
                  </a:moveTo>
                  <a:cubicBezTo>
                    <a:pt x="423" y="1"/>
                    <a:pt x="1" y="424"/>
                    <a:pt x="1" y="944"/>
                  </a:cubicBezTo>
                  <a:cubicBezTo>
                    <a:pt x="1" y="1497"/>
                    <a:pt x="423" y="1920"/>
                    <a:pt x="976" y="1920"/>
                  </a:cubicBezTo>
                  <a:cubicBezTo>
                    <a:pt x="1497" y="1920"/>
                    <a:pt x="1919" y="1497"/>
                    <a:pt x="1919" y="944"/>
                  </a:cubicBezTo>
                  <a:cubicBezTo>
                    <a:pt x="1919" y="424"/>
                    <a:pt x="1497" y="1"/>
                    <a:pt x="9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43"/>
            <p:cNvSpPr/>
            <p:nvPr/>
          </p:nvSpPr>
          <p:spPr>
            <a:xfrm>
              <a:off x="7160186" y="1249442"/>
              <a:ext cx="63883" cy="63883"/>
            </a:xfrm>
            <a:custGeom>
              <a:rect b="b" l="l" r="r" t="t"/>
              <a:pathLst>
                <a:path extrusionOk="0" h="1920" w="1920">
                  <a:moveTo>
                    <a:pt x="944" y="1"/>
                  </a:moveTo>
                  <a:cubicBezTo>
                    <a:pt x="424" y="1"/>
                    <a:pt x="1" y="424"/>
                    <a:pt x="1" y="944"/>
                  </a:cubicBezTo>
                  <a:cubicBezTo>
                    <a:pt x="1" y="1497"/>
                    <a:pt x="424" y="1920"/>
                    <a:pt x="944" y="1920"/>
                  </a:cubicBezTo>
                  <a:cubicBezTo>
                    <a:pt x="1464" y="1920"/>
                    <a:pt x="1920" y="1497"/>
                    <a:pt x="1920" y="944"/>
                  </a:cubicBezTo>
                  <a:cubicBezTo>
                    <a:pt x="1920" y="424"/>
                    <a:pt x="1464" y="1"/>
                    <a:pt x="9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43"/>
            <p:cNvSpPr/>
            <p:nvPr/>
          </p:nvSpPr>
          <p:spPr>
            <a:xfrm>
              <a:off x="4990785" y="1672536"/>
              <a:ext cx="4029433" cy="371155"/>
            </a:xfrm>
            <a:custGeom>
              <a:rect b="b" l="l" r="r" t="t"/>
              <a:pathLst>
                <a:path extrusionOk="0" h="11155" w="121104">
                  <a:moveTo>
                    <a:pt x="0" y="0"/>
                  </a:moveTo>
                  <a:lnTo>
                    <a:pt x="0" y="11154"/>
                  </a:lnTo>
                  <a:lnTo>
                    <a:pt x="121103" y="11154"/>
                  </a:lnTo>
                  <a:lnTo>
                    <a:pt x="12110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43"/>
            <p:cNvSpPr/>
            <p:nvPr/>
          </p:nvSpPr>
          <p:spPr>
            <a:xfrm>
              <a:off x="4965897" y="2310902"/>
              <a:ext cx="4079209" cy="29247"/>
            </a:xfrm>
            <a:custGeom>
              <a:rect b="b" l="l" r="r" t="t"/>
              <a:pathLst>
                <a:path extrusionOk="0" h="879" w="122600">
                  <a:moveTo>
                    <a:pt x="0" y="1"/>
                  </a:moveTo>
                  <a:lnTo>
                    <a:pt x="0" y="879"/>
                  </a:lnTo>
                  <a:lnTo>
                    <a:pt x="122599" y="879"/>
                  </a:lnTo>
                  <a:lnTo>
                    <a:pt x="12259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43"/>
            <p:cNvSpPr/>
            <p:nvPr/>
          </p:nvSpPr>
          <p:spPr>
            <a:xfrm>
              <a:off x="4944237" y="2280624"/>
              <a:ext cx="4121398" cy="30311"/>
            </a:xfrm>
            <a:custGeom>
              <a:rect b="b" l="l" r="r" t="t"/>
              <a:pathLst>
                <a:path extrusionOk="0" h="911" w="123868">
                  <a:moveTo>
                    <a:pt x="1" y="0"/>
                  </a:moveTo>
                  <a:lnTo>
                    <a:pt x="1" y="911"/>
                  </a:lnTo>
                  <a:lnTo>
                    <a:pt x="123868" y="911"/>
                  </a:lnTo>
                  <a:lnTo>
                    <a:pt x="12386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43"/>
            <p:cNvSpPr/>
            <p:nvPr/>
          </p:nvSpPr>
          <p:spPr>
            <a:xfrm>
              <a:off x="4910698" y="2251411"/>
              <a:ext cx="4188509" cy="29247"/>
            </a:xfrm>
            <a:custGeom>
              <a:rect b="b" l="l" r="r" t="t"/>
              <a:pathLst>
                <a:path extrusionOk="0" h="879" w="125885">
                  <a:moveTo>
                    <a:pt x="1" y="0"/>
                  </a:moveTo>
                  <a:lnTo>
                    <a:pt x="1" y="878"/>
                  </a:lnTo>
                  <a:lnTo>
                    <a:pt x="125884" y="878"/>
                  </a:lnTo>
                  <a:lnTo>
                    <a:pt x="12588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43"/>
            <p:cNvSpPr/>
            <p:nvPr/>
          </p:nvSpPr>
          <p:spPr>
            <a:xfrm>
              <a:off x="4904210" y="2043657"/>
              <a:ext cx="4202550" cy="25986"/>
            </a:xfrm>
            <a:custGeom>
              <a:rect b="b" l="l" r="r" t="t"/>
              <a:pathLst>
                <a:path extrusionOk="0" h="781" w="126307">
                  <a:moveTo>
                    <a:pt x="0" y="0"/>
                  </a:moveTo>
                  <a:lnTo>
                    <a:pt x="0" y="781"/>
                  </a:lnTo>
                  <a:lnTo>
                    <a:pt x="126307" y="781"/>
                  </a:lnTo>
                  <a:lnTo>
                    <a:pt x="12630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43"/>
            <p:cNvSpPr/>
            <p:nvPr/>
          </p:nvSpPr>
          <p:spPr>
            <a:xfrm>
              <a:off x="7266225" y="1758013"/>
              <a:ext cx="179671" cy="179638"/>
            </a:xfrm>
            <a:custGeom>
              <a:rect b="b" l="l" r="r" t="t"/>
              <a:pathLst>
                <a:path extrusionOk="0" h="5399" w="5400">
                  <a:moveTo>
                    <a:pt x="1" y="0"/>
                  </a:moveTo>
                  <a:lnTo>
                    <a:pt x="1" y="5398"/>
                  </a:lnTo>
                  <a:lnTo>
                    <a:pt x="5399" y="5398"/>
                  </a:lnTo>
                  <a:lnTo>
                    <a:pt x="5399" y="0"/>
                  </a:lnTo>
                  <a:close/>
                </a:path>
              </a:pathLst>
            </a:custGeom>
            <a:solidFill>
              <a:srgbClr val="000000">
                <a:alpha val="17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43"/>
            <p:cNvSpPr/>
            <p:nvPr/>
          </p:nvSpPr>
          <p:spPr>
            <a:xfrm>
              <a:off x="7730410" y="1758013"/>
              <a:ext cx="180736" cy="179638"/>
            </a:xfrm>
            <a:custGeom>
              <a:rect b="b" l="l" r="r" t="t"/>
              <a:pathLst>
                <a:path extrusionOk="0" h="5399" w="5432">
                  <a:moveTo>
                    <a:pt x="1" y="0"/>
                  </a:moveTo>
                  <a:lnTo>
                    <a:pt x="1" y="5398"/>
                  </a:lnTo>
                  <a:lnTo>
                    <a:pt x="5432" y="5398"/>
                  </a:lnTo>
                  <a:lnTo>
                    <a:pt x="5432" y="0"/>
                  </a:lnTo>
                  <a:close/>
                </a:path>
              </a:pathLst>
            </a:custGeom>
            <a:solidFill>
              <a:srgbClr val="000000">
                <a:alpha val="17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43"/>
            <p:cNvSpPr/>
            <p:nvPr/>
          </p:nvSpPr>
          <p:spPr>
            <a:xfrm>
              <a:off x="8195692" y="1758013"/>
              <a:ext cx="179638" cy="179638"/>
            </a:xfrm>
            <a:custGeom>
              <a:rect b="b" l="l" r="r" t="t"/>
              <a:pathLst>
                <a:path extrusionOk="0" h="5399" w="5399">
                  <a:moveTo>
                    <a:pt x="0" y="0"/>
                  </a:moveTo>
                  <a:lnTo>
                    <a:pt x="0" y="5398"/>
                  </a:lnTo>
                  <a:lnTo>
                    <a:pt x="5398" y="5398"/>
                  </a:lnTo>
                  <a:lnTo>
                    <a:pt x="5398" y="0"/>
                  </a:lnTo>
                  <a:close/>
                </a:path>
              </a:pathLst>
            </a:custGeom>
            <a:solidFill>
              <a:srgbClr val="000000">
                <a:alpha val="17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43"/>
            <p:cNvSpPr/>
            <p:nvPr/>
          </p:nvSpPr>
          <p:spPr>
            <a:xfrm>
              <a:off x="8660942" y="1735288"/>
              <a:ext cx="179638" cy="266180"/>
            </a:xfrm>
            <a:custGeom>
              <a:rect b="b" l="l" r="r" t="t"/>
              <a:pathLst>
                <a:path extrusionOk="0" h="8000" w="5399">
                  <a:moveTo>
                    <a:pt x="1" y="0"/>
                  </a:moveTo>
                  <a:lnTo>
                    <a:pt x="1" y="8000"/>
                  </a:lnTo>
                  <a:lnTo>
                    <a:pt x="5399" y="8000"/>
                  </a:lnTo>
                  <a:lnTo>
                    <a:pt x="5399" y="0"/>
                  </a:lnTo>
                  <a:close/>
                </a:path>
              </a:pathLst>
            </a:custGeom>
            <a:solidFill>
              <a:srgbClr val="000000">
                <a:alpha val="17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43"/>
            <p:cNvSpPr/>
            <p:nvPr/>
          </p:nvSpPr>
          <p:spPr>
            <a:xfrm>
              <a:off x="6565107" y="1758013"/>
              <a:ext cx="179638" cy="179638"/>
            </a:xfrm>
            <a:custGeom>
              <a:rect b="b" l="l" r="r" t="t"/>
              <a:pathLst>
                <a:path extrusionOk="0" h="5399" w="5399">
                  <a:moveTo>
                    <a:pt x="0" y="0"/>
                  </a:moveTo>
                  <a:lnTo>
                    <a:pt x="0" y="5398"/>
                  </a:lnTo>
                  <a:lnTo>
                    <a:pt x="5398" y="5398"/>
                  </a:lnTo>
                  <a:lnTo>
                    <a:pt x="5398" y="0"/>
                  </a:lnTo>
                  <a:close/>
                </a:path>
              </a:pathLst>
            </a:custGeom>
            <a:solidFill>
              <a:srgbClr val="000000">
                <a:alpha val="17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43"/>
            <p:cNvSpPr/>
            <p:nvPr/>
          </p:nvSpPr>
          <p:spPr>
            <a:xfrm>
              <a:off x="6099824" y="1758013"/>
              <a:ext cx="179638" cy="179638"/>
            </a:xfrm>
            <a:custGeom>
              <a:rect b="b" l="l" r="r" t="t"/>
              <a:pathLst>
                <a:path extrusionOk="0" h="5399" w="5399">
                  <a:moveTo>
                    <a:pt x="1" y="0"/>
                  </a:moveTo>
                  <a:lnTo>
                    <a:pt x="1" y="5398"/>
                  </a:lnTo>
                  <a:lnTo>
                    <a:pt x="5399" y="5398"/>
                  </a:lnTo>
                  <a:lnTo>
                    <a:pt x="5399" y="0"/>
                  </a:lnTo>
                  <a:close/>
                </a:path>
              </a:pathLst>
            </a:custGeom>
            <a:solidFill>
              <a:srgbClr val="000000">
                <a:alpha val="17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43"/>
            <p:cNvSpPr/>
            <p:nvPr/>
          </p:nvSpPr>
          <p:spPr>
            <a:xfrm>
              <a:off x="5634575" y="1758013"/>
              <a:ext cx="180736" cy="179638"/>
            </a:xfrm>
            <a:custGeom>
              <a:rect b="b" l="l" r="r" t="t"/>
              <a:pathLst>
                <a:path extrusionOk="0" h="5399" w="5432">
                  <a:moveTo>
                    <a:pt x="0" y="0"/>
                  </a:moveTo>
                  <a:lnTo>
                    <a:pt x="0" y="5398"/>
                  </a:lnTo>
                  <a:lnTo>
                    <a:pt x="5431" y="5398"/>
                  </a:lnTo>
                  <a:lnTo>
                    <a:pt x="5431" y="0"/>
                  </a:lnTo>
                  <a:close/>
                </a:path>
              </a:pathLst>
            </a:custGeom>
            <a:solidFill>
              <a:srgbClr val="000000">
                <a:alpha val="17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43"/>
            <p:cNvSpPr/>
            <p:nvPr/>
          </p:nvSpPr>
          <p:spPr>
            <a:xfrm>
              <a:off x="5170390" y="1735288"/>
              <a:ext cx="179638" cy="266180"/>
            </a:xfrm>
            <a:custGeom>
              <a:rect b="b" l="l" r="r" t="t"/>
              <a:pathLst>
                <a:path extrusionOk="0" h="8000" w="5399">
                  <a:moveTo>
                    <a:pt x="0" y="0"/>
                  </a:moveTo>
                  <a:lnTo>
                    <a:pt x="0" y="8000"/>
                  </a:lnTo>
                  <a:lnTo>
                    <a:pt x="5399" y="8000"/>
                  </a:lnTo>
                  <a:lnTo>
                    <a:pt x="5399" y="0"/>
                  </a:lnTo>
                  <a:close/>
                </a:path>
              </a:pathLst>
            </a:custGeom>
            <a:solidFill>
              <a:srgbClr val="000000">
                <a:alpha val="17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43"/>
            <p:cNvSpPr/>
            <p:nvPr/>
          </p:nvSpPr>
          <p:spPr>
            <a:xfrm>
              <a:off x="4990785" y="2341213"/>
              <a:ext cx="4029433" cy="1004131"/>
            </a:xfrm>
            <a:custGeom>
              <a:rect b="b" l="l" r="r" t="t"/>
              <a:pathLst>
                <a:path extrusionOk="0" h="30179" w="121104">
                  <a:moveTo>
                    <a:pt x="0" y="0"/>
                  </a:moveTo>
                  <a:lnTo>
                    <a:pt x="0" y="30178"/>
                  </a:lnTo>
                  <a:lnTo>
                    <a:pt x="121103" y="30178"/>
                  </a:lnTo>
                  <a:lnTo>
                    <a:pt x="12110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43"/>
            <p:cNvSpPr/>
            <p:nvPr/>
          </p:nvSpPr>
          <p:spPr>
            <a:xfrm>
              <a:off x="4990785" y="2341213"/>
              <a:ext cx="4029433" cy="1004131"/>
            </a:xfrm>
            <a:custGeom>
              <a:rect b="b" l="l" r="r" t="t"/>
              <a:pathLst>
                <a:path extrusionOk="0" h="30179" w="121104">
                  <a:moveTo>
                    <a:pt x="0" y="0"/>
                  </a:moveTo>
                  <a:lnTo>
                    <a:pt x="0" y="30178"/>
                  </a:lnTo>
                  <a:lnTo>
                    <a:pt x="121103" y="30178"/>
                  </a:lnTo>
                  <a:lnTo>
                    <a:pt x="121103"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43"/>
            <p:cNvSpPr/>
            <p:nvPr/>
          </p:nvSpPr>
          <p:spPr>
            <a:xfrm>
              <a:off x="4944237" y="3331236"/>
              <a:ext cx="4122496" cy="27084"/>
            </a:xfrm>
            <a:custGeom>
              <a:rect b="b" l="l" r="r" t="t"/>
              <a:pathLst>
                <a:path extrusionOk="0" h="814" w="123901">
                  <a:moveTo>
                    <a:pt x="1" y="1"/>
                  </a:moveTo>
                  <a:lnTo>
                    <a:pt x="1" y="814"/>
                  </a:lnTo>
                  <a:lnTo>
                    <a:pt x="123901" y="814"/>
                  </a:lnTo>
                  <a:lnTo>
                    <a:pt x="123901" y="1"/>
                  </a:lnTo>
                  <a:close/>
                </a:path>
              </a:pathLst>
            </a:custGeom>
            <a:solidFill>
              <a:srgbClr val="7F57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43"/>
            <p:cNvSpPr/>
            <p:nvPr/>
          </p:nvSpPr>
          <p:spPr>
            <a:xfrm>
              <a:off x="7905689" y="3313935"/>
              <a:ext cx="147198" cy="17335"/>
            </a:xfrm>
            <a:custGeom>
              <a:rect b="b" l="l" r="r" t="t"/>
              <a:pathLst>
                <a:path extrusionOk="0" h="521" w="4424">
                  <a:moveTo>
                    <a:pt x="1" y="0"/>
                  </a:moveTo>
                  <a:lnTo>
                    <a:pt x="1" y="521"/>
                  </a:lnTo>
                  <a:lnTo>
                    <a:pt x="4424" y="521"/>
                  </a:lnTo>
                  <a:lnTo>
                    <a:pt x="4424" y="0"/>
                  </a:lnTo>
                  <a:close/>
                </a:path>
              </a:pathLst>
            </a:custGeom>
            <a:solidFill>
              <a:srgbClr val="4C31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43"/>
            <p:cNvSpPr/>
            <p:nvPr/>
          </p:nvSpPr>
          <p:spPr>
            <a:xfrm>
              <a:off x="7912211" y="2464554"/>
              <a:ext cx="134188" cy="849414"/>
            </a:xfrm>
            <a:custGeom>
              <a:rect b="b" l="l" r="r" t="t"/>
              <a:pathLst>
                <a:path extrusionOk="0" h="25529" w="4033">
                  <a:moveTo>
                    <a:pt x="618" y="0"/>
                  </a:moveTo>
                  <a:lnTo>
                    <a:pt x="0" y="25528"/>
                  </a:lnTo>
                  <a:lnTo>
                    <a:pt x="4032" y="25528"/>
                  </a:lnTo>
                  <a:lnTo>
                    <a:pt x="341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43"/>
            <p:cNvSpPr/>
            <p:nvPr/>
          </p:nvSpPr>
          <p:spPr>
            <a:xfrm>
              <a:off x="7905689" y="2341213"/>
              <a:ext cx="147198" cy="123374"/>
            </a:xfrm>
            <a:custGeom>
              <a:rect b="b" l="l" r="r" t="t"/>
              <a:pathLst>
                <a:path extrusionOk="0" h="3708" w="4424">
                  <a:moveTo>
                    <a:pt x="1" y="0"/>
                  </a:moveTo>
                  <a:lnTo>
                    <a:pt x="814" y="3707"/>
                  </a:lnTo>
                  <a:lnTo>
                    <a:pt x="3611" y="3707"/>
                  </a:lnTo>
                  <a:lnTo>
                    <a:pt x="44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43"/>
            <p:cNvSpPr/>
            <p:nvPr/>
          </p:nvSpPr>
          <p:spPr>
            <a:xfrm>
              <a:off x="7925187" y="2464554"/>
              <a:ext cx="108235" cy="8684"/>
            </a:xfrm>
            <a:custGeom>
              <a:rect b="b" l="l" r="r" t="t"/>
              <a:pathLst>
                <a:path extrusionOk="0" h="261" w="3253">
                  <a:moveTo>
                    <a:pt x="0" y="0"/>
                  </a:moveTo>
                  <a:lnTo>
                    <a:pt x="0" y="261"/>
                  </a:lnTo>
                  <a:lnTo>
                    <a:pt x="3252" y="261"/>
                  </a:lnTo>
                  <a:lnTo>
                    <a:pt x="325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43"/>
            <p:cNvSpPr/>
            <p:nvPr/>
          </p:nvSpPr>
          <p:spPr>
            <a:xfrm>
              <a:off x="7538893" y="3313935"/>
              <a:ext cx="146100" cy="17335"/>
            </a:xfrm>
            <a:custGeom>
              <a:rect b="b" l="l" r="r" t="t"/>
              <a:pathLst>
                <a:path extrusionOk="0" h="521" w="4391">
                  <a:moveTo>
                    <a:pt x="1" y="0"/>
                  </a:moveTo>
                  <a:lnTo>
                    <a:pt x="1" y="521"/>
                  </a:lnTo>
                  <a:lnTo>
                    <a:pt x="4391" y="521"/>
                  </a:lnTo>
                  <a:lnTo>
                    <a:pt x="4391" y="0"/>
                  </a:lnTo>
                  <a:close/>
                </a:path>
              </a:pathLst>
            </a:custGeom>
            <a:solidFill>
              <a:srgbClr val="4C31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43"/>
            <p:cNvSpPr/>
            <p:nvPr/>
          </p:nvSpPr>
          <p:spPr>
            <a:xfrm>
              <a:off x="7544317" y="2464554"/>
              <a:ext cx="135286" cy="849414"/>
            </a:xfrm>
            <a:custGeom>
              <a:rect b="b" l="l" r="r" t="t"/>
              <a:pathLst>
                <a:path extrusionOk="0" h="25529" w="4066">
                  <a:moveTo>
                    <a:pt x="651" y="0"/>
                  </a:moveTo>
                  <a:lnTo>
                    <a:pt x="0" y="25528"/>
                  </a:lnTo>
                  <a:lnTo>
                    <a:pt x="4065" y="25528"/>
                  </a:lnTo>
                  <a:lnTo>
                    <a:pt x="344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43"/>
            <p:cNvSpPr/>
            <p:nvPr/>
          </p:nvSpPr>
          <p:spPr>
            <a:xfrm>
              <a:off x="7538893" y="2341213"/>
              <a:ext cx="147198" cy="123374"/>
            </a:xfrm>
            <a:custGeom>
              <a:rect b="b" l="l" r="r" t="t"/>
              <a:pathLst>
                <a:path extrusionOk="0" h="3708" w="4424">
                  <a:moveTo>
                    <a:pt x="1" y="0"/>
                  </a:moveTo>
                  <a:lnTo>
                    <a:pt x="814" y="3707"/>
                  </a:lnTo>
                  <a:lnTo>
                    <a:pt x="3610" y="3707"/>
                  </a:lnTo>
                  <a:lnTo>
                    <a:pt x="442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43"/>
            <p:cNvSpPr/>
            <p:nvPr/>
          </p:nvSpPr>
          <p:spPr>
            <a:xfrm>
              <a:off x="7558391" y="2464554"/>
              <a:ext cx="107137" cy="8684"/>
            </a:xfrm>
            <a:custGeom>
              <a:rect b="b" l="l" r="r" t="t"/>
              <a:pathLst>
                <a:path extrusionOk="0" h="261" w="3220">
                  <a:moveTo>
                    <a:pt x="0" y="0"/>
                  </a:moveTo>
                  <a:lnTo>
                    <a:pt x="0" y="261"/>
                  </a:lnTo>
                  <a:lnTo>
                    <a:pt x="3220" y="261"/>
                  </a:lnTo>
                  <a:lnTo>
                    <a:pt x="322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43"/>
            <p:cNvSpPr/>
            <p:nvPr/>
          </p:nvSpPr>
          <p:spPr>
            <a:xfrm>
              <a:off x="7370102" y="3313935"/>
              <a:ext cx="146100" cy="17335"/>
            </a:xfrm>
            <a:custGeom>
              <a:rect b="b" l="l" r="r" t="t"/>
              <a:pathLst>
                <a:path extrusionOk="0" h="521" w="4391">
                  <a:moveTo>
                    <a:pt x="1" y="0"/>
                  </a:moveTo>
                  <a:lnTo>
                    <a:pt x="1" y="521"/>
                  </a:lnTo>
                  <a:lnTo>
                    <a:pt x="4391" y="521"/>
                  </a:lnTo>
                  <a:lnTo>
                    <a:pt x="4391" y="0"/>
                  </a:lnTo>
                  <a:close/>
                </a:path>
              </a:pathLst>
            </a:custGeom>
            <a:solidFill>
              <a:srgbClr val="4C31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43"/>
            <p:cNvSpPr/>
            <p:nvPr/>
          </p:nvSpPr>
          <p:spPr>
            <a:xfrm>
              <a:off x="7375525" y="2464554"/>
              <a:ext cx="135286" cy="849414"/>
            </a:xfrm>
            <a:custGeom>
              <a:rect b="b" l="l" r="r" t="t"/>
              <a:pathLst>
                <a:path extrusionOk="0" h="25529" w="4066">
                  <a:moveTo>
                    <a:pt x="651" y="0"/>
                  </a:moveTo>
                  <a:lnTo>
                    <a:pt x="0" y="25528"/>
                  </a:lnTo>
                  <a:lnTo>
                    <a:pt x="4065" y="25528"/>
                  </a:lnTo>
                  <a:lnTo>
                    <a:pt x="3447" y="0"/>
                  </a:lnTo>
                  <a:close/>
                </a:path>
              </a:pathLst>
            </a:custGeom>
            <a:solidFill>
              <a:srgbClr val="FBE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43"/>
            <p:cNvSpPr/>
            <p:nvPr/>
          </p:nvSpPr>
          <p:spPr>
            <a:xfrm>
              <a:off x="7370102" y="2341213"/>
              <a:ext cx="146100" cy="123374"/>
            </a:xfrm>
            <a:custGeom>
              <a:rect b="b" l="l" r="r" t="t"/>
              <a:pathLst>
                <a:path extrusionOk="0" h="3708" w="4391">
                  <a:moveTo>
                    <a:pt x="1" y="0"/>
                  </a:moveTo>
                  <a:lnTo>
                    <a:pt x="814" y="3707"/>
                  </a:lnTo>
                  <a:lnTo>
                    <a:pt x="3610" y="3707"/>
                  </a:lnTo>
                  <a:lnTo>
                    <a:pt x="439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43"/>
            <p:cNvSpPr/>
            <p:nvPr/>
          </p:nvSpPr>
          <p:spPr>
            <a:xfrm>
              <a:off x="7389599" y="2464554"/>
              <a:ext cx="107137" cy="8684"/>
            </a:xfrm>
            <a:custGeom>
              <a:rect b="b" l="l" r="r" t="t"/>
              <a:pathLst>
                <a:path extrusionOk="0" h="261" w="3220">
                  <a:moveTo>
                    <a:pt x="0" y="0"/>
                  </a:moveTo>
                  <a:lnTo>
                    <a:pt x="0" y="261"/>
                  </a:lnTo>
                  <a:lnTo>
                    <a:pt x="3220" y="261"/>
                  </a:lnTo>
                  <a:lnTo>
                    <a:pt x="322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43"/>
            <p:cNvSpPr/>
            <p:nvPr/>
          </p:nvSpPr>
          <p:spPr>
            <a:xfrm>
              <a:off x="7122321" y="3313935"/>
              <a:ext cx="146100" cy="17335"/>
            </a:xfrm>
            <a:custGeom>
              <a:rect b="b" l="l" r="r" t="t"/>
              <a:pathLst>
                <a:path extrusionOk="0" h="521" w="4391">
                  <a:moveTo>
                    <a:pt x="1" y="0"/>
                  </a:moveTo>
                  <a:lnTo>
                    <a:pt x="1" y="521"/>
                  </a:lnTo>
                  <a:lnTo>
                    <a:pt x="4391" y="521"/>
                  </a:lnTo>
                  <a:lnTo>
                    <a:pt x="4391" y="0"/>
                  </a:lnTo>
                  <a:close/>
                </a:path>
              </a:pathLst>
            </a:custGeom>
            <a:solidFill>
              <a:srgbClr val="4C31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43"/>
            <p:cNvSpPr/>
            <p:nvPr/>
          </p:nvSpPr>
          <p:spPr>
            <a:xfrm>
              <a:off x="7127745" y="2464554"/>
              <a:ext cx="135286" cy="849414"/>
            </a:xfrm>
            <a:custGeom>
              <a:rect b="b" l="l" r="r" t="t"/>
              <a:pathLst>
                <a:path extrusionOk="0" h="25529" w="4066">
                  <a:moveTo>
                    <a:pt x="618" y="0"/>
                  </a:moveTo>
                  <a:lnTo>
                    <a:pt x="0" y="25528"/>
                  </a:lnTo>
                  <a:lnTo>
                    <a:pt x="4065" y="25528"/>
                  </a:lnTo>
                  <a:lnTo>
                    <a:pt x="344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43"/>
            <p:cNvSpPr/>
            <p:nvPr/>
          </p:nvSpPr>
          <p:spPr>
            <a:xfrm>
              <a:off x="7122321" y="2341213"/>
              <a:ext cx="146100" cy="123374"/>
            </a:xfrm>
            <a:custGeom>
              <a:rect b="b" l="l" r="r" t="t"/>
              <a:pathLst>
                <a:path extrusionOk="0" h="3708" w="4391">
                  <a:moveTo>
                    <a:pt x="1" y="0"/>
                  </a:moveTo>
                  <a:lnTo>
                    <a:pt x="781" y="3707"/>
                  </a:lnTo>
                  <a:lnTo>
                    <a:pt x="3610" y="3707"/>
                  </a:lnTo>
                  <a:lnTo>
                    <a:pt x="439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43"/>
            <p:cNvSpPr/>
            <p:nvPr/>
          </p:nvSpPr>
          <p:spPr>
            <a:xfrm>
              <a:off x="7141819" y="2464554"/>
              <a:ext cx="107137" cy="8684"/>
            </a:xfrm>
            <a:custGeom>
              <a:rect b="b" l="l" r="r" t="t"/>
              <a:pathLst>
                <a:path extrusionOk="0" h="261" w="3220">
                  <a:moveTo>
                    <a:pt x="0" y="0"/>
                  </a:moveTo>
                  <a:lnTo>
                    <a:pt x="0" y="261"/>
                  </a:lnTo>
                  <a:lnTo>
                    <a:pt x="3220" y="261"/>
                  </a:lnTo>
                  <a:lnTo>
                    <a:pt x="322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43"/>
            <p:cNvSpPr/>
            <p:nvPr/>
          </p:nvSpPr>
          <p:spPr>
            <a:xfrm>
              <a:off x="5965670" y="3313935"/>
              <a:ext cx="146100" cy="17335"/>
            </a:xfrm>
            <a:custGeom>
              <a:rect b="b" l="l" r="r" t="t"/>
              <a:pathLst>
                <a:path extrusionOk="0" h="521" w="4391">
                  <a:moveTo>
                    <a:pt x="0" y="0"/>
                  </a:moveTo>
                  <a:lnTo>
                    <a:pt x="0" y="521"/>
                  </a:lnTo>
                  <a:lnTo>
                    <a:pt x="4390" y="521"/>
                  </a:lnTo>
                  <a:lnTo>
                    <a:pt x="4390" y="0"/>
                  </a:lnTo>
                  <a:close/>
                </a:path>
              </a:pathLst>
            </a:custGeom>
            <a:solidFill>
              <a:srgbClr val="4C31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43"/>
            <p:cNvSpPr/>
            <p:nvPr/>
          </p:nvSpPr>
          <p:spPr>
            <a:xfrm>
              <a:off x="5971060" y="2464554"/>
              <a:ext cx="135286" cy="849414"/>
            </a:xfrm>
            <a:custGeom>
              <a:rect b="b" l="l" r="r" t="t"/>
              <a:pathLst>
                <a:path extrusionOk="0" h="25529" w="4066">
                  <a:moveTo>
                    <a:pt x="651" y="0"/>
                  </a:moveTo>
                  <a:lnTo>
                    <a:pt x="1" y="25528"/>
                  </a:lnTo>
                  <a:lnTo>
                    <a:pt x="4066" y="25528"/>
                  </a:lnTo>
                  <a:lnTo>
                    <a:pt x="344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43"/>
            <p:cNvSpPr/>
            <p:nvPr/>
          </p:nvSpPr>
          <p:spPr>
            <a:xfrm>
              <a:off x="5965670" y="2341213"/>
              <a:ext cx="146100" cy="123374"/>
            </a:xfrm>
            <a:custGeom>
              <a:rect b="b" l="l" r="r" t="t"/>
              <a:pathLst>
                <a:path extrusionOk="0" h="3708" w="4391">
                  <a:moveTo>
                    <a:pt x="0" y="0"/>
                  </a:moveTo>
                  <a:lnTo>
                    <a:pt x="813" y="3707"/>
                  </a:lnTo>
                  <a:lnTo>
                    <a:pt x="3610" y="3707"/>
                  </a:lnTo>
                  <a:lnTo>
                    <a:pt x="439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43"/>
            <p:cNvSpPr/>
            <p:nvPr/>
          </p:nvSpPr>
          <p:spPr>
            <a:xfrm>
              <a:off x="5985134" y="2464554"/>
              <a:ext cx="107171" cy="8684"/>
            </a:xfrm>
            <a:custGeom>
              <a:rect b="b" l="l" r="r" t="t"/>
              <a:pathLst>
                <a:path extrusionOk="0" h="261" w="3221">
                  <a:moveTo>
                    <a:pt x="1" y="0"/>
                  </a:moveTo>
                  <a:lnTo>
                    <a:pt x="1" y="261"/>
                  </a:lnTo>
                  <a:lnTo>
                    <a:pt x="3220" y="261"/>
                  </a:lnTo>
                  <a:lnTo>
                    <a:pt x="322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43"/>
            <p:cNvSpPr/>
            <p:nvPr/>
          </p:nvSpPr>
          <p:spPr>
            <a:xfrm>
              <a:off x="6332466" y="3313935"/>
              <a:ext cx="147198" cy="17335"/>
            </a:xfrm>
            <a:custGeom>
              <a:rect b="b" l="l" r="r" t="t"/>
              <a:pathLst>
                <a:path extrusionOk="0" h="521" w="4424">
                  <a:moveTo>
                    <a:pt x="0" y="0"/>
                  </a:moveTo>
                  <a:lnTo>
                    <a:pt x="0" y="521"/>
                  </a:lnTo>
                  <a:lnTo>
                    <a:pt x="4423" y="521"/>
                  </a:lnTo>
                  <a:lnTo>
                    <a:pt x="4423" y="0"/>
                  </a:lnTo>
                  <a:close/>
                </a:path>
              </a:pathLst>
            </a:custGeom>
            <a:solidFill>
              <a:srgbClr val="4C31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43"/>
            <p:cNvSpPr/>
            <p:nvPr/>
          </p:nvSpPr>
          <p:spPr>
            <a:xfrm>
              <a:off x="6337889" y="2464554"/>
              <a:ext cx="135253" cy="849414"/>
            </a:xfrm>
            <a:custGeom>
              <a:rect b="b" l="l" r="r" t="t"/>
              <a:pathLst>
                <a:path extrusionOk="0" h="25529" w="4065">
                  <a:moveTo>
                    <a:pt x="650" y="0"/>
                  </a:moveTo>
                  <a:lnTo>
                    <a:pt x="0" y="25528"/>
                  </a:lnTo>
                  <a:lnTo>
                    <a:pt x="4065" y="25528"/>
                  </a:lnTo>
                  <a:lnTo>
                    <a:pt x="344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43"/>
            <p:cNvSpPr/>
            <p:nvPr/>
          </p:nvSpPr>
          <p:spPr>
            <a:xfrm>
              <a:off x="6332466" y="2341213"/>
              <a:ext cx="147198" cy="123374"/>
            </a:xfrm>
            <a:custGeom>
              <a:rect b="b" l="l" r="r" t="t"/>
              <a:pathLst>
                <a:path extrusionOk="0" h="3708" w="4424">
                  <a:moveTo>
                    <a:pt x="0" y="0"/>
                  </a:moveTo>
                  <a:lnTo>
                    <a:pt x="813" y="3707"/>
                  </a:lnTo>
                  <a:lnTo>
                    <a:pt x="3610" y="3707"/>
                  </a:lnTo>
                  <a:lnTo>
                    <a:pt x="442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43"/>
            <p:cNvSpPr/>
            <p:nvPr/>
          </p:nvSpPr>
          <p:spPr>
            <a:xfrm>
              <a:off x="6351930" y="2464554"/>
              <a:ext cx="108235" cy="8684"/>
            </a:xfrm>
            <a:custGeom>
              <a:rect b="b" l="l" r="r" t="t"/>
              <a:pathLst>
                <a:path extrusionOk="0" h="261" w="3253">
                  <a:moveTo>
                    <a:pt x="1" y="0"/>
                  </a:moveTo>
                  <a:lnTo>
                    <a:pt x="1" y="261"/>
                  </a:lnTo>
                  <a:lnTo>
                    <a:pt x="3253" y="261"/>
                  </a:lnTo>
                  <a:lnTo>
                    <a:pt x="325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43"/>
            <p:cNvSpPr/>
            <p:nvPr/>
          </p:nvSpPr>
          <p:spPr>
            <a:xfrm>
              <a:off x="6501257" y="3313935"/>
              <a:ext cx="147198" cy="17335"/>
            </a:xfrm>
            <a:custGeom>
              <a:rect b="b" l="l" r="r" t="t"/>
              <a:pathLst>
                <a:path extrusionOk="0" h="521" w="4424">
                  <a:moveTo>
                    <a:pt x="0" y="0"/>
                  </a:moveTo>
                  <a:lnTo>
                    <a:pt x="0" y="521"/>
                  </a:lnTo>
                  <a:lnTo>
                    <a:pt x="4423" y="521"/>
                  </a:lnTo>
                  <a:lnTo>
                    <a:pt x="4423" y="0"/>
                  </a:lnTo>
                  <a:close/>
                </a:path>
              </a:pathLst>
            </a:custGeom>
            <a:solidFill>
              <a:srgbClr val="4C31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43"/>
            <p:cNvSpPr/>
            <p:nvPr/>
          </p:nvSpPr>
          <p:spPr>
            <a:xfrm>
              <a:off x="6507745" y="2464554"/>
              <a:ext cx="135286" cy="849414"/>
            </a:xfrm>
            <a:custGeom>
              <a:rect b="b" l="l" r="r" t="t"/>
              <a:pathLst>
                <a:path extrusionOk="0" h="25529" w="4066">
                  <a:moveTo>
                    <a:pt x="618" y="0"/>
                  </a:moveTo>
                  <a:lnTo>
                    <a:pt x="1" y="25528"/>
                  </a:lnTo>
                  <a:lnTo>
                    <a:pt x="4066" y="25528"/>
                  </a:lnTo>
                  <a:lnTo>
                    <a:pt x="341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43"/>
            <p:cNvSpPr/>
            <p:nvPr/>
          </p:nvSpPr>
          <p:spPr>
            <a:xfrm>
              <a:off x="6501257" y="2341213"/>
              <a:ext cx="147198" cy="123374"/>
            </a:xfrm>
            <a:custGeom>
              <a:rect b="b" l="l" r="r" t="t"/>
              <a:pathLst>
                <a:path extrusionOk="0" h="3708" w="4424">
                  <a:moveTo>
                    <a:pt x="0" y="0"/>
                  </a:moveTo>
                  <a:lnTo>
                    <a:pt x="813" y="3707"/>
                  </a:lnTo>
                  <a:lnTo>
                    <a:pt x="3610" y="3707"/>
                  </a:lnTo>
                  <a:lnTo>
                    <a:pt x="442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43"/>
            <p:cNvSpPr/>
            <p:nvPr/>
          </p:nvSpPr>
          <p:spPr>
            <a:xfrm>
              <a:off x="6520721" y="2464554"/>
              <a:ext cx="108235" cy="8684"/>
            </a:xfrm>
            <a:custGeom>
              <a:rect b="b" l="l" r="r" t="t"/>
              <a:pathLst>
                <a:path extrusionOk="0" h="261" w="3253">
                  <a:moveTo>
                    <a:pt x="1" y="0"/>
                  </a:moveTo>
                  <a:lnTo>
                    <a:pt x="1" y="261"/>
                  </a:lnTo>
                  <a:lnTo>
                    <a:pt x="3253" y="261"/>
                  </a:lnTo>
                  <a:lnTo>
                    <a:pt x="325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43"/>
            <p:cNvSpPr/>
            <p:nvPr/>
          </p:nvSpPr>
          <p:spPr>
            <a:xfrm>
              <a:off x="6749037" y="3313935"/>
              <a:ext cx="147198" cy="17335"/>
            </a:xfrm>
            <a:custGeom>
              <a:rect b="b" l="l" r="r" t="t"/>
              <a:pathLst>
                <a:path extrusionOk="0" h="521" w="4424">
                  <a:moveTo>
                    <a:pt x="0" y="0"/>
                  </a:moveTo>
                  <a:lnTo>
                    <a:pt x="0" y="521"/>
                  </a:lnTo>
                  <a:lnTo>
                    <a:pt x="4423" y="521"/>
                  </a:lnTo>
                  <a:lnTo>
                    <a:pt x="4423" y="0"/>
                  </a:lnTo>
                  <a:close/>
                </a:path>
              </a:pathLst>
            </a:custGeom>
            <a:solidFill>
              <a:srgbClr val="4C31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43"/>
            <p:cNvSpPr/>
            <p:nvPr/>
          </p:nvSpPr>
          <p:spPr>
            <a:xfrm>
              <a:off x="6755525" y="2464554"/>
              <a:ext cx="135286" cy="849414"/>
            </a:xfrm>
            <a:custGeom>
              <a:rect b="b" l="l" r="r" t="t"/>
              <a:pathLst>
                <a:path extrusionOk="0" h="25529" w="4066">
                  <a:moveTo>
                    <a:pt x="618" y="0"/>
                  </a:moveTo>
                  <a:lnTo>
                    <a:pt x="1" y="25528"/>
                  </a:lnTo>
                  <a:lnTo>
                    <a:pt x="4066" y="25528"/>
                  </a:lnTo>
                  <a:lnTo>
                    <a:pt x="341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43"/>
            <p:cNvSpPr/>
            <p:nvPr/>
          </p:nvSpPr>
          <p:spPr>
            <a:xfrm>
              <a:off x="6749037" y="2341213"/>
              <a:ext cx="147198" cy="123374"/>
            </a:xfrm>
            <a:custGeom>
              <a:rect b="b" l="l" r="r" t="t"/>
              <a:pathLst>
                <a:path extrusionOk="0" h="3708" w="4424">
                  <a:moveTo>
                    <a:pt x="0" y="0"/>
                  </a:moveTo>
                  <a:lnTo>
                    <a:pt x="813" y="3707"/>
                  </a:lnTo>
                  <a:lnTo>
                    <a:pt x="3610" y="3707"/>
                  </a:lnTo>
                  <a:lnTo>
                    <a:pt x="442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43"/>
            <p:cNvSpPr/>
            <p:nvPr/>
          </p:nvSpPr>
          <p:spPr>
            <a:xfrm>
              <a:off x="6769600" y="2464554"/>
              <a:ext cx="107137" cy="8684"/>
            </a:xfrm>
            <a:custGeom>
              <a:rect b="b" l="l" r="r" t="t"/>
              <a:pathLst>
                <a:path extrusionOk="0" h="261" w="3220">
                  <a:moveTo>
                    <a:pt x="0" y="0"/>
                  </a:moveTo>
                  <a:lnTo>
                    <a:pt x="0" y="261"/>
                  </a:lnTo>
                  <a:lnTo>
                    <a:pt x="3220" y="261"/>
                  </a:lnTo>
                  <a:lnTo>
                    <a:pt x="322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43"/>
            <p:cNvSpPr/>
            <p:nvPr/>
          </p:nvSpPr>
          <p:spPr>
            <a:xfrm>
              <a:off x="8861109" y="3313935"/>
              <a:ext cx="160174" cy="17335"/>
            </a:xfrm>
            <a:custGeom>
              <a:rect b="b" l="l" r="r" t="t"/>
              <a:pathLst>
                <a:path extrusionOk="0" h="521" w="4814">
                  <a:moveTo>
                    <a:pt x="1" y="0"/>
                  </a:moveTo>
                  <a:lnTo>
                    <a:pt x="1" y="521"/>
                  </a:lnTo>
                  <a:lnTo>
                    <a:pt x="4814" y="521"/>
                  </a:lnTo>
                  <a:lnTo>
                    <a:pt x="4814" y="0"/>
                  </a:lnTo>
                  <a:close/>
                </a:path>
              </a:pathLst>
            </a:custGeom>
            <a:solidFill>
              <a:srgbClr val="FBE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43"/>
            <p:cNvSpPr/>
            <p:nvPr/>
          </p:nvSpPr>
          <p:spPr>
            <a:xfrm>
              <a:off x="8882769" y="2464554"/>
              <a:ext cx="116886" cy="849414"/>
            </a:xfrm>
            <a:custGeom>
              <a:rect b="b" l="l" r="r" t="t"/>
              <a:pathLst>
                <a:path extrusionOk="0" h="25529" w="3513">
                  <a:moveTo>
                    <a:pt x="0" y="0"/>
                  </a:moveTo>
                  <a:lnTo>
                    <a:pt x="0" y="25528"/>
                  </a:lnTo>
                  <a:lnTo>
                    <a:pt x="3512" y="25528"/>
                  </a:lnTo>
                  <a:lnTo>
                    <a:pt x="351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43"/>
            <p:cNvSpPr/>
            <p:nvPr/>
          </p:nvSpPr>
          <p:spPr>
            <a:xfrm>
              <a:off x="8870858" y="2458066"/>
              <a:ext cx="140676" cy="6521"/>
            </a:xfrm>
            <a:custGeom>
              <a:rect b="b" l="l" r="r" t="t"/>
              <a:pathLst>
                <a:path extrusionOk="0" h="196" w="4228">
                  <a:moveTo>
                    <a:pt x="0" y="0"/>
                  </a:moveTo>
                  <a:lnTo>
                    <a:pt x="0" y="195"/>
                  </a:lnTo>
                  <a:lnTo>
                    <a:pt x="4228" y="195"/>
                  </a:lnTo>
                  <a:lnTo>
                    <a:pt x="422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43"/>
            <p:cNvSpPr/>
            <p:nvPr/>
          </p:nvSpPr>
          <p:spPr>
            <a:xfrm>
              <a:off x="8862207" y="2341213"/>
              <a:ext cx="158011" cy="116886"/>
            </a:xfrm>
            <a:custGeom>
              <a:rect b="b" l="l" r="r" t="t"/>
              <a:pathLst>
                <a:path extrusionOk="0" h="3513" w="4749">
                  <a:moveTo>
                    <a:pt x="0" y="0"/>
                  </a:moveTo>
                  <a:lnTo>
                    <a:pt x="618" y="3512"/>
                  </a:lnTo>
                  <a:lnTo>
                    <a:pt x="4130" y="3512"/>
                  </a:lnTo>
                  <a:lnTo>
                    <a:pt x="47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43"/>
            <p:cNvSpPr/>
            <p:nvPr/>
          </p:nvSpPr>
          <p:spPr>
            <a:xfrm>
              <a:off x="8326620" y="3313935"/>
              <a:ext cx="160141" cy="17335"/>
            </a:xfrm>
            <a:custGeom>
              <a:rect b="b" l="l" r="r" t="t"/>
              <a:pathLst>
                <a:path extrusionOk="0" h="521" w="4813">
                  <a:moveTo>
                    <a:pt x="0" y="0"/>
                  </a:moveTo>
                  <a:lnTo>
                    <a:pt x="0" y="521"/>
                  </a:lnTo>
                  <a:lnTo>
                    <a:pt x="4813" y="521"/>
                  </a:lnTo>
                  <a:lnTo>
                    <a:pt x="4813" y="0"/>
                  </a:lnTo>
                  <a:close/>
                </a:path>
              </a:pathLst>
            </a:custGeom>
            <a:solidFill>
              <a:srgbClr val="FBE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43"/>
            <p:cNvSpPr/>
            <p:nvPr/>
          </p:nvSpPr>
          <p:spPr>
            <a:xfrm>
              <a:off x="8349311" y="2464554"/>
              <a:ext cx="115822" cy="849414"/>
            </a:xfrm>
            <a:custGeom>
              <a:rect b="b" l="l" r="r" t="t"/>
              <a:pathLst>
                <a:path extrusionOk="0" h="25529" w="3481">
                  <a:moveTo>
                    <a:pt x="1" y="0"/>
                  </a:moveTo>
                  <a:lnTo>
                    <a:pt x="1" y="25528"/>
                  </a:lnTo>
                  <a:lnTo>
                    <a:pt x="3481" y="25528"/>
                  </a:lnTo>
                  <a:lnTo>
                    <a:pt x="348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43"/>
            <p:cNvSpPr/>
            <p:nvPr/>
          </p:nvSpPr>
          <p:spPr>
            <a:xfrm>
              <a:off x="8336335" y="2458066"/>
              <a:ext cx="140709" cy="6521"/>
            </a:xfrm>
            <a:custGeom>
              <a:rect b="b" l="l" r="r" t="t"/>
              <a:pathLst>
                <a:path extrusionOk="0" h="196" w="4229">
                  <a:moveTo>
                    <a:pt x="1" y="0"/>
                  </a:moveTo>
                  <a:lnTo>
                    <a:pt x="1" y="195"/>
                  </a:lnTo>
                  <a:lnTo>
                    <a:pt x="4228" y="195"/>
                  </a:lnTo>
                  <a:lnTo>
                    <a:pt x="422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43"/>
            <p:cNvSpPr/>
            <p:nvPr/>
          </p:nvSpPr>
          <p:spPr>
            <a:xfrm>
              <a:off x="8327684" y="2341213"/>
              <a:ext cx="158011" cy="116886"/>
            </a:xfrm>
            <a:custGeom>
              <a:rect b="b" l="l" r="r" t="t"/>
              <a:pathLst>
                <a:path extrusionOk="0" h="3513" w="4749">
                  <a:moveTo>
                    <a:pt x="1" y="0"/>
                  </a:moveTo>
                  <a:lnTo>
                    <a:pt x="651" y="3512"/>
                  </a:lnTo>
                  <a:lnTo>
                    <a:pt x="4131" y="3512"/>
                  </a:lnTo>
                  <a:lnTo>
                    <a:pt x="47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43"/>
            <p:cNvSpPr/>
            <p:nvPr/>
          </p:nvSpPr>
          <p:spPr>
            <a:xfrm>
              <a:off x="5524210" y="3313935"/>
              <a:ext cx="159076" cy="17335"/>
            </a:xfrm>
            <a:custGeom>
              <a:rect b="b" l="l" r="r" t="t"/>
              <a:pathLst>
                <a:path extrusionOk="0" h="521" w="4781">
                  <a:moveTo>
                    <a:pt x="0" y="0"/>
                  </a:moveTo>
                  <a:lnTo>
                    <a:pt x="0" y="521"/>
                  </a:lnTo>
                  <a:lnTo>
                    <a:pt x="4781" y="521"/>
                  </a:lnTo>
                  <a:lnTo>
                    <a:pt x="4781" y="0"/>
                  </a:lnTo>
                  <a:close/>
                </a:path>
              </a:pathLst>
            </a:custGeom>
            <a:solidFill>
              <a:srgbClr val="FBE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43"/>
            <p:cNvSpPr/>
            <p:nvPr/>
          </p:nvSpPr>
          <p:spPr>
            <a:xfrm>
              <a:off x="5545837" y="2464554"/>
              <a:ext cx="115822" cy="849414"/>
            </a:xfrm>
            <a:custGeom>
              <a:rect b="b" l="l" r="r" t="t"/>
              <a:pathLst>
                <a:path extrusionOk="0" h="25529" w="3481">
                  <a:moveTo>
                    <a:pt x="1" y="0"/>
                  </a:moveTo>
                  <a:lnTo>
                    <a:pt x="1" y="25528"/>
                  </a:lnTo>
                  <a:lnTo>
                    <a:pt x="3480" y="25528"/>
                  </a:lnTo>
                  <a:lnTo>
                    <a:pt x="348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43"/>
            <p:cNvSpPr/>
            <p:nvPr/>
          </p:nvSpPr>
          <p:spPr>
            <a:xfrm>
              <a:off x="5532861" y="2458066"/>
              <a:ext cx="141774" cy="6521"/>
            </a:xfrm>
            <a:custGeom>
              <a:rect b="b" l="l" r="r" t="t"/>
              <a:pathLst>
                <a:path extrusionOk="0" h="196" w="4261">
                  <a:moveTo>
                    <a:pt x="0" y="0"/>
                  </a:moveTo>
                  <a:lnTo>
                    <a:pt x="0" y="195"/>
                  </a:lnTo>
                  <a:lnTo>
                    <a:pt x="4260" y="195"/>
                  </a:lnTo>
                  <a:lnTo>
                    <a:pt x="42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43"/>
            <p:cNvSpPr/>
            <p:nvPr/>
          </p:nvSpPr>
          <p:spPr>
            <a:xfrm>
              <a:off x="5524210" y="2341213"/>
              <a:ext cx="159076" cy="116886"/>
            </a:xfrm>
            <a:custGeom>
              <a:rect b="b" l="l" r="r" t="t"/>
              <a:pathLst>
                <a:path extrusionOk="0" h="3513" w="4781">
                  <a:moveTo>
                    <a:pt x="0" y="0"/>
                  </a:moveTo>
                  <a:lnTo>
                    <a:pt x="651" y="3512"/>
                  </a:lnTo>
                  <a:lnTo>
                    <a:pt x="4130" y="3512"/>
                  </a:lnTo>
                  <a:lnTo>
                    <a:pt x="478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43"/>
            <p:cNvSpPr/>
            <p:nvPr/>
          </p:nvSpPr>
          <p:spPr>
            <a:xfrm>
              <a:off x="4989687" y="3313935"/>
              <a:ext cx="159076" cy="17335"/>
            </a:xfrm>
            <a:custGeom>
              <a:rect b="b" l="l" r="r" t="t"/>
              <a:pathLst>
                <a:path extrusionOk="0" h="521" w="4781">
                  <a:moveTo>
                    <a:pt x="1" y="0"/>
                  </a:moveTo>
                  <a:lnTo>
                    <a:pt x="1" y="521"/>
                  </a:lnTo>
                  <a:lnTo>
                    <a:pt x="4781" y="521"/>
                  </a:lnTo>
                  <a:lnTo>
                    <a:pt x="4781" y="0"/>
                  </a:lnTo>
                  <a:close/>
                </a:path>
              </a:pathLst>
            </a:custGeom>
            <a:solidFill>
              <a:srgbClr val="FBE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43"/>
            <p:cNvSpPr/>
            <p:nvPr/>
          </p:nvSpPr>
          <p:spPr>
            <a:xfrm>
              <a:off x="5011314" y="2464554"/>
              <a:ext cx="115822" cy="849414"/>
            </a:xfrm>
            <a:custGeom>
              <a:rect b="b" l="l" r="r" t="t"/>
              <a:pathLst>
                <a:path extrusionOk="0" h="25529" w="3481">
                  <a:moveTo>
                    <a:pt x="1" y="0"/>
                  </a:moveTo>
                  <a:lnTo>
                    <a:pt x="1" y="25528"/>
                  </a:lnTo>
                  <a:lnTo>
                    <a:pt x="3481" y="25528"/>
                  </a:lnTo>
                  <a:lnTo>
                    <a:pt x="348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43"/>
            <p:cNvSpPr/>
            <p:nvPr/>
          </p:nvSpPr>
          <p:spPr>
            <a:xfrm>
              <a:off x="4998338" y="2458066"/>
              <a:ext cx="141774" cy="6521"/>
            </a:xfrm>
            <a:custGeom>
              <a:rect b="b" l="l" r="r" t="t"/>
              <a:pathLst>
                <a:path extrusionOk="0" h="196" w="4261">
                  <a:moveTo>
                    <a:pt x="1" y="0"/>
                  </a:moveTo>
                  <a:lnTo>
                    <a:pt x="1" y="195"/>
                  </a:lnTo>
                  <a:lnTo>
                    <a:pt x="4261" y="195"/>
                  </a:lnTo>
                  <a:lnTo>
                    <a:pt x="426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43"/>
            <p:cNvSpPr/>
            <p:nvPr/>
          </p:nvSpPr>
          <p:spPr>
            <a:xfrm>
              <a:off x="4990785" y="2341213"/>
              <a:ext cx="157978" cy="116886"/>
            </a:xfrm>
            <a:custGeom>
              <a:rect b="b" l="l" r="r" t="t"/>
              <a:pathLst>
                <a:path extrusionOk="0" h="3513" w="4748">
                  <a:moveTo>
                    <a:pt x="0" y="0"/>
                  </a:moveTo>
                  <a:lnTo>
                    <a:pt x="618" y="3512"/>
                  </a:lnTo>
                  <a:lnTo>
                    <a:pt x="4098" y="3512"/>
                  </a:lnTo>
                  <a:lnTo>
                    <a:pt x="47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43"/>
            <p:cNvSpPr/>
            <p:nvPr/>
          </p:nvSpPr>
          <p:spPr>
            <a:xfrm>
              <a:off x="6918927" y="2948203"/>
              <a:ext cx="173150" cy="383066"/>
            </a:xfrm>
            <a:custGeom>
              <a:rect b="b" l="l" r="r" t="t"/>
              <a:pathLst>
                <a:path extrusionOk="0" h="11513" w="5204">
                  <a:moveTo>
                    <a:pt x="0" y="1"/>
                  </a:moveTo>
                  <a:lnTo>
                    <a:pt x="0" y="11513"/>
                  </a:lnTo>
                  <a:lnTo>
                    <a:pt x="5203" y="11513"/>
                  </a:lnTo>
                  <a:lnTo>
                    <a:pt x="52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43"/>
            <p:cNvSpPr/>
            <p:nvPr/>
          </p:nvSpPr>
          <p:spPr>
            <a:xfrm>
              <a:off x="7707685" y="2948203"/>
              <a:ext cx="174248" cy="383066"/>
            </a:xfrm>
            <a:custGeom>
              <a:rect b="b" l="l" r="r" t="t"/>
              <a:pathLst>
                <a:path extrusionOk="0" h="11513" w="5237">
                  <a:moveTo>
                    <a:pt x="1" y="1"/>
                  </a:moveTo>
                  <a:lnTo>
                    <a:pt x="1" y="11513"/>
                  </a:lnTo>
                  <a:lnTo>
                    <a:pt x="5237" y="11513"/>
                  </a:lnTo>
                  <a:lnTo>
                    <a:pt x="5237" y="1"/>
                  </a:lnTo>
                  <a:close/>
                </a:path>
              </a:pathLst>
            </a:custGeom>
            <a:solidFill>
              <a:srgbClr val="4C31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43"/>
            <p:cNvSpPr/>
            <p:nvPr/>
          </p:nvSpPr>
          <p:spPr>
            <a:xfrm>
              <a:off x="6134461" y="2948203"/>
              <a:ext cx="174215" cy="383066"/>
            </a:xfrm>
            <a:custGeom>
              <a:rect b="b" l="l" r="r" t="t"/>
              <a:pathLst>
                <a:path extrusionOk="0" h="11513" w="5236">
                  <a:moveTo>
                    <a:pt x="0" y="1"/>
                  </a:moveTo>
                  <a:lnTo>
                    <a:pt x="0" y="11513"/>
                  </a:lnTo>
                  <a:lnTo>
                    <a:pt x="5236" y="11513"/>
                  </a:lnTo>
                  <a:lnTo>
                    <a:pt x="523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43"/>
            <p:cNvSpPr/>
            <p:nvPr/>
          </p:nvSpPr>
          <p:spPr>
            <a:xfrm>
              <a:off x="6918927" y="2785900"/>
              <a:ext cx="173150" cy="116886"/>
            </a:xfrm>
            <a:custGeom>
              <a:rect b="b" l="l" r="r" t="t"/>
              <a:pathLst>
                <a:path extrusionOk="0" h="3513" w="5204">
                  <a:moveTo>
                    <a:pt x="0" y="1"/>
                  </a:moveTo>
                  <a:lnTo>
                    <a:pt x="0" y="3513"/>
                  </a:lnTo>
                  <a:lnTo>
                    <a:pt x="5203" y="3513"/>
                  </a:lnTo>
                  <a:lnTo>
                    <a:pt x="520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43"/>
            <p:cNvSpPr/>
            <p:nvPr/>
          </p:nvSpPr>
          <p:spPr>
            <a:xfrm>
              <a:off x="6918927" y="2386630"/>
              <a:ext cx="173150" cy="311664"/>
            </a:xfrm>
            <a:custGeom>
              <a:rect b="b" l="l" r="r" t="t"/>
              <a:pathLst>
                <a:path extrusionOk="0" h="9367" w="5204">
                  <a:moveTo>
                    <a:pt x="2602" y="1"/>
                  </a:moveTo>
                  <a:cubicBezTo>
                    <a:pt x="1138" y="1"/>
                    <a:pt x="0" y="1172"/>
                    <a:pt x="0" y="2603"/>
                  </a:cubicBezTo>
                  <a:lnTo>
                    <a:pt x="0" y="9367"/>
                  </a:lnTo>
                  <a:lnTo>
                    <a:pt x="5203" y="9367"/>
                  </a:lnTo>
                  <a:lnTo>
                    <a:pt x="5203" y="2603"/>
                  </a:lnTo>
                  <a:cubicBezTo>
                    <a:pt x="5203" y="1172"/>
                    <a:pt x="4032" y="1"/>
                    <a:pt x="26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43"/>
            <p:cNvSpPr/>
            <p:nvPr/>
          </p:nvSpPr>
          <p:spPr>
            <a:xfrm>
              <a:off x="6896202" y="2596546"/>
              <a:ext cx="218600" cy="129896"/>
            </a:xfrm>
            <a:custGeom>
              <a:rect b="b" l="l" r="r" t="t"/>
              <a:pathLst>
                <a:path extrusionOk="0" h="3904" w="6570">
                  <a:moveTo>
                    <a:pt x="0" y="1"/>
                  </a:moveTo>
                  <a:lnTo>
                    <a:pt x="0" y="3903"/>
                  </a:lnTo>
                  <a:lnTo>
                    <a:pt x="6569" y="3903"/>
                  </a:lnTo>
                  <a:lnTo>
                    <a:pt x="656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43"/>
            <p:cNvSpPr/>
            <p:nvPr/>
          </p:nvSpPr>
          <p:spPr>
            <a:xfrm>
              <a:off x="7707685" y="2386630"/>
              <a:ext cx="174248" cy="311664"/>
            </a:xfrm>
            <a:custGeom>
              <a:rect b="b" l="l" r="r" t="t"/>
              <a:pathLst>
                <a:path extrusionOk="0" h="9367" w="5237">
                  <a:moveTo>
                    <a:pt x="2635" y="1"/>
                  </a:moveTo>
                  <a:cubicBezTo>
                    <a:pt x="1172" y="1"/>
                    <a:pt x="1" y="1172"/>
                    <a:pt x="1" y="2603"/>
                  </a:cubicBezTo>
                  <a:lnTo>
                    <a:pt x="1" y="9367"/>
                  </a:lnTo>
                  <a:lnTo>
                    <a:pt x="5237" y="9367"/>
                  </a:lnTo>
                  <a:lnTo>
                    <a:pt x="5237" y="2603"/>
                  </a:lnTo>
                  <a:cubicBezTo>
                    <a:pt x="5237" y="1172"/>
                    <a:pt x="4066" y="1"/>
                    <a:pt x="26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43"/>
            <p:cNvSpPr/>
            <p:nvPr/>
          </p:nvSpPr>
          <p:spPr>
            <a:xfrm>
              <a:off x="7684959" y="2596546"/>
              <a:ext cx="218600" cy="129896"/>
            </a:xfrm>
            <a:custGeom>
              <a:rect b="b" l="l" r="r" t="t"/>
              <a:pathLst>
                <a:path extrusionOk="0" h="3904" w="6570">
                  <a:moveTo>
                    <a:pt x="1" y="1"/>
                  </a:moveTo>
                  <a:lnTo>
                    <a:pt x="1" y="3903"/>
                  </a:lnTo>
                  <a:lnTo>
                    <a:pt x="6570" y="3903"/>
                  </a:lnTo>
                  <a:lnTo>
                    <a:pt x="657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43"/>
            <p:cNvSpPr/>
            <p:nvPr/>
          </p:nvSpPr>
          <p:spPr>
            <a:xfrm>
              <a:off x="8105890" y="2386630"/>
              <a:ext cx="173150" cy="311664"/>
            </a:xfrm>
            <a:custGeom>
              <a:rect b="b" l="l" r="r" t="t"/>
              <a:pathLst>
                <a:path extrusionOk="0" h="9367" w="5204">
                  <a:moveTo>
                    <a:pt x="2602" y="1"/>
                  </a:moveTo>
                  <a:cubicBezTo>
                    <a:pt x="1171" y="1"/>
                    <a:pt x="0" y="1172"/>
                    <a:pt x="0" y="2603"/>
                  </a:cubicBezTo>
                  <a:lnTo>
                    <a:pt x="0" y="9367"/>
                  </a:lnTo>
                  <a:lnTo>
                    <a:pt x="5203" y="9367"/>
                  </a:lnTo>
                  <a:lnTo>
                    <a:pt x="5203" y="2603"/>
                  </a:lnTo>
                  <a:cubicBezTo>
                    <a:pt x="5203" y="1172"/>
                    <a:pt x="4033" y="1"/>
                    <a:pt x="26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43"/>
            <p:cNvSpPr/>
            <p:nvPr/>
          </p:nvSpPr>
          <p:spPr>
            <a:xfrm>
              <a:off x="8083165" y="2596546"/>
              <a:ext cx="218600" cy="129896"/>
            </a:xfrm>
            <a:custGeom>
              <a:rect b="b" l="l" r="r" t="t"/>
              <a:pathLst>
                <a:path extrusionOk="0" h="3904" w="6570">
                  <a:moveTo>
                    <a:pt x="0" y="1"/>
                  </a:moveTo>
                  <a:lnTo>
                    <a:pt x="0" y="3903"/>
                  </a:lnTo>
                  <a:lnTo>
                    <a:pt x="6569" y="3903"/>
                  </a:lnTo>
                  <a:lnTo>
                    <a:pt x="656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43"/>
            <p:cNvSpPr/>
            <p:nvPr/>
          </p:nvSpPr>
          <p:spPr>
            <a:xfrm>
              <a:off x="8590604" y="2386630"/>
              <a:ext cx="174248" cy="311664"/>
            </a:xfrm>
            <a:custGeom>
              <a:rect b="b" l="l" r="r" t="t"/>
              <a:pathLst>
                <a:path extrusionOk="0" h="9367" w="5237">
                  <a:moveTo>
                    <a:pt x="2602" y="1"/>
                  </a:moveTo>
                  <a:cubicBezTo>
                    <a:pt x="1172" y="1"/>
                    <a:pt x="1" y="1172"/>
                    <a:pt x="1" y="2603"/>
                  </a:cubicBezTo>
                  <a:lnTo>
                    <a:pt x="1" y="9367"/>
                  </a:lnTo>
                  <a:lnTo>
                    <a:pt x="5237" y="9367"/>
                  </a:lnTo>
                  <a:lnTo>
                    <a:pt x="5237" y="2603"/>
                  </a:lnTo>
                  <a:cubicBezTo>
                    <a:pt x="5237" y="1172"/>
                    <a:pt x="4066" y="1"/>
                    <a:pt x="26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43"/>
            <p:cNvSpPr/>
            <p:nvPr/>
          </p:nvSpPr>
          <p:spPr>
            <a:xfrm>
              <a:off x="8521364" y="2861661"/>
              <a:ext cx="312728" cy="469608"/>
            </a:xfrm>
            <a:custGeom>
              <a:rect b="b" l="l" r="r" t="t"/>
              <a:pathLst>
                <a:path extrusionOk="0" h="14114" w="9399">
                  <a:moveTo>
                    <a:pt x="4683" y="0"/>
                  </a:moveTo>
                  <a:cubicBezTo>
                    <a:pt x="2114" y="0"/>
                    <a:pt x="1" y="1756"/>
                    <a:pt x="1" y="3935"/>
                  </a:cubicBezTo>
                  <a:lnTo>
                    <a:pt x="1" y="14114"/>
                  </a:lnTo>
                  <a:lnTo>
                    <a:pt x="9399" y="14114"/>
                  </a:lnTo>
                  <a:lnTo>
                    <a:pt x="9399" y="3935"/>
                  </a:lnTo>
                  <a:cubicBezTo>
                    <a:pt x="9399" y="1756"/>
                    <a:pt x="7285" y="0"/>
                    <a:pt x="46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43"/>
            <p:cNvSpPr/>
            <p:nvPr/>
          </p:nvSpPr>
          <p:spPr>
            <a:xfrm>
              <a:off x="5179041" y="2861661"/>
              <a:ext cx="312728" cy="469608"/>
            </a:xfrm>
            <a:custGeom>
              <a:rect b="b" l="l" r="r" t="t"/>
              <a:pathLst>
                <a:path extrusionOk="0" h="14114" w="9399">
                  <a:moveTo>
                    <a:pt x="4716" y="0"/>
                  </a:moveTo>
                  <a:cubicBezTo>
                    <a:pt x="2114" y="0"/>
                    <a:pt x="0" y="1756"/>
                    <a:pt x="0" y="3935"/>
                  </a:cubicBezTo>
                  <a:lnTo>
                    <a:pt x="0" y="14114"/>
                  </a:lnTo>
                  <a:lnTo>
                    <a:pt x="9399" y="14114"/>
                  </a:lnTo>
                  <a:lnTo>
                    <a:pt x="9399" y="3935"/>
                  </a:lnTo>
                  <a:cubicBezTo>
                    <a:pt x="9399" y="1756"/>
                    <a:pt x="7317" y="0"/>
                    <a:pt x="47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43"/>
            <p:cNvSpPr/>
            <p:nvPr/>
          </p:nvSpPr>
          <p:spPr>
            <a:xfrm>
              <a:off x="8567879" y="2596546"/>
              <a:ext cx="218600" cy="129896"/>
            </a:xfrm>
            <a:custGeom>
              <a:rect b="b" l="l" r="r" t="t"/>
              <a:pathLst>
                <a:path extrusionOk="0" h="3904" w="6570">
                  <a:moveTo>
                    <a:pt x="1" y="1"/>
                  </a:moveTo>
                  <a:lnTo>
                    <a:pt x="1" y="3903"/>
                  </a:lnTo>
                  <a:lnTo>
                    <a:pt x="6570" y="3903"/>
                  </a:lnTo>
                  <a:lnTo>
                    <a:pt x="657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43"/>
            <p:cNvSpPr/>
            <p:nvPr/>
          </p:nvSpPr>
          <p:spPr>
            <a:xfrm>
              <a:off x="5738452" y="2386630"/>
              <a:ext cx="174215" cy="311664"/>
            </a:xfrm>
            <a:custGeom>
              <a:rect b="b" l="l" r="r" t="t"/>
              <a:pathLst>
                <a:path extrusionOk="0" h="9367" w="5236">
                  <a:moveTo>
                    <a:pt x="2634" y="1"/>
                  </a:moveTo>
                  <a:cubicBezTo>
                    <a:pt x="1171" y="1"/>
                    <a:pt x="0" y="1172"/>
                    <a:pt x="0" y="2603"/>
                  </a:cubicBezTo>
                  <a:lnTo>
                    <a:pt x="0" y="9367"/>
                  </a:lnTo>
                  <a:lnTo>
                    <a:pt x="5236" y="9367"/>
                  </a:lnTo>
                  <a:lnTo>
                    <a:pt x="5236" y="2603"/>
                  </a:lnTo>
                  <a:cubicBezTo>
                    <a:pt x="5236" y="1172"/>
                    <a:pt x="4065" y="1"/>
                    <a:pt x="26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43"/>
            <p:cNvSpPr/>
            <p:nvPr/>
          </p:nvSpPr>
          <p:spPr>
            <a:xfrm>
              <a:off x="5715727" y="2596546"/>
              <a:ext cx="218600" cy="129896"/>
            </a:xfrm>
            <a:custGeom>
              <a:rect b="b" l="l" r="r" t="t"/>
              <a:pathLst>
                <a:path extrusionOk="0" h="3904" w="6570">
                  <a:moveTo>
                    <a:pt x="0" y="1"/>
                  </a:moveTo>
                  <a:lnTo>
                    <a:pt x="0" y="3903"/>
                  </a:lnTo>
                  <a:lnTo>
                    <a:pt x="6569" y="3903"/>
                  </a:lnTo>
                  <a:lnTo>
                    <a:pt x="656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43"/>
            <p:cNvSpPr/>
            <p:nvPr/>
          </p:nvSpPr>
          <p:spPr>
            <a:xfrm>
              <a:off x="5248281" y="2386630"/>
              <a:ext cx="174248" cy="311664"/>
            </a:xfrm>
            <a:custGeom>
              <a:rect b="b" l="l" r="r" t="t"/>
              <a:pathLst>
                <a:path extrusionOk="0" h="9367" w="5237">
                  <a:moveTo>
                    <a:pt x="2635" y="1"/>
                  </a:moveTo>
                  <a:cubicBezTo>
                    <a:pt x="1171" y="1"/>
                    <a:pt x="1" y="1172"/>
                    <a:pt x="1" y="2603"/>
                  </a:cubicBezTo>
                  <a:lnTo>
                    <a:pt x="1" y="9367"/>
                  </a:lnTo>
                  <a:lnTo>
                    <a:pt x="5236" y="9367"/>
                  </a:lnTo>
                  <a:lnTo>
                    <a:pt x="5236" y="2603"/>
                  </a:lnTo>
                  <a:cubicBezTo>
                    <a:pt x="5236" y="1172"/>
                    <a:pt x="4066" y="1"/>
                    <a:pt x="26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43"/>
            <p:cNvSpPr/>
            <p:nvPr/>
          </p:nvSpPr>
          <p:spPr>
            <a:xfrm>
              <a:off x="5226654" y="2596546"/>
              <a:ext cx="218600" cy="129896"/>
            </a:xfrm>
            <a:custGeom>
              <a:rect b="b" l="l" r="r" t="t"/>
              <a:pathLst>
                <a:path extrusionOk="0" h="3904" w="6570">
                  <a:moveTo>
                    <a:pt x="0" y="1"/>
                  </a:moveTo>
                  <a:lnTo>
                    <a:pt x="0" y="3903"/>
                  </a:lnTo>
                  <a:lnTo>
                    <a:pt x="6569" y="3903"/>
                  </a:lnTo>
                  <a:lnTo>
                    <a:pt x="656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43"/>
            <p:cNvSpPr/>
            <p:nvPr/>
          </p:nvSpPr>
          <p:spPr>
            <a:xfrm>
              <a:off x="6134461" y="2386630"/>
              <a:ext cx="174215" cy="311664"/>
            </a:xfrm>
            <a:custGeom>
              <a:rect b="b" l="l" r="r" t="t"/>
              <a:pathLst>
                <a:path extrusionOk="0" h="9367" w="5236">
                  <a:moveTo>
                    <a:pt x="2634" y="1"/>
                  </a:moveTo>
                  <a:cubicBezTo>
                    <a:pt x="1171" y="1"/>
                    <a:pt x="0" y="1172"/>
                    <a:pt x="0" y="2603"/>
                  </a:cubicBezTo>
                  <a:lnTo>
                    <a:pt x="0" y="9367"/>
                  </a:lnTo>
                  <a:lnTo>
                    <a:pt x="5236" y="9367"/>
                  </a:lnTo>
                  <a:lnTo>
                    <a:pt x="5236" y="2603"/>
                  </a:lnTo>
                  <a:cubicBezTo>
                    <a:pt x="5236" y="1172"/>
                    <a:pt x="4065" y="1"/>
                    <a:pt x="26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43"/>
            <p:cNvSpPr/>
            <p:nvPr/>
          </p:nvSpPr>
          <p:spPr>
            <a:xfrm>
              <a:off x="6111736" y="2596546"/>
              <a:ext cx="218600" cy="129896"/>
            </a:xfrm>
            <a:custGeom>
              <a:rect b="b" l="l" r="r" t="t"/>
              <a:pathLst>
                <a:path extrusionOk="0" h="3904" w="6570">
                  <a:moveTo>
                    <a:pt x="0" y="1"/>
                  </a:moveTo>
                  <a:lnTo>
                    <a:pt x="0" y="3903"/>
                  </a:lnTo>
                  <a:lnTo>
                    <a:pt x="6569" y="3903"/>
                  </a:lnTo>
                  <a:lnTo>
                    <a:pt x="656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43"/>
            <p:cNvSpPr/>
            <p:nvPr/>
          </p:nvSpPr>
          <p:spPr>
            <a:xfrm>
              <a:off x="4945335" y="2069610"/>
              <a:ext cx="4120300" cy="181834"/>
            </a:xfrm>
            <a:custGeom>
              <a:rect b="b" l="l" r="r" t="t"/>
              <a:pathLst>
                <a:path extrusionOk="0" h="5465" w="123835">
                  <a:moveTo>
                    <a:pt x="0" y="1"/>
                  </a:moveTo>
                  <a:lnTo>
                    <a:pt x="0" y="5464"/>
                  </a:lnTo>
                  <a:lnTo>
                    <a:pt x="123835" y="5464"/>
                  </a:lnTo>
                  <a:lnTo>
                    <a:pt x="1238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43"/>
            <p:cNvSpPr/>
            <p:nvPr/>
          </p:nvSpPr>
          <p:spPr>
            <a:xfrm>
              <a:off x="8441310" y="1268940"/>
              <a:ext cx="578908" cy="403629"/>
            </a:xfrm>
            <a:custGeom>
              <a:rect b="b" l="l" r="r" t="t"/>
              <a:pathLst>
                <a:path extrusionOk="0" h="12131" w="17399">
                  <a:moveTo>
                    <a:pt x="8683" y="0"/>
                  </a:moveTo>
                  <a:lnTo>
                    <a:pt x="0" y="12130"/>
                  </a:lnTo>
                  <a:lnTo>
                    <a:pt x="17398" y="12130"/>
                  </a:lnTo>
                  <a:lnTo>
                    <a:pt x="868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43"/>
            <p:cNvSpPr/>
            <p:nvPr/>
          </p:nvSpPr>
          <p:spPr>
            <a:xfrm>
              <a:off x="8634989" y="1430145"/>
              <a:ext cx="190452" cy="190485"/>
            </a:xfrm>
            <a:custGeom>
              <a:rect b="b" l="l" r="r" t="t"/>
              <a:pathLst>
                <a:path extrusionOk="0" h="5725" w="5724">
                  <a:moveTo>
                    <a:pt x="2862" y="1"/>
                  </a:moveTo>
                  <a:cubicBezTo>
                    <a:pt x="1301" y="1"/>
                    <a:pt x="0" y="1269"/>
                    <a:pt x="0" y="2862"/>
                  </a:cubicBezTo>
                  <a:cubicBezTo>
                    <a:pt x="0" y="4456"/>
                    <a:pt x="1301" y="5724"/>
                    <a:pt x="2862" y="5724"/>
                  </a:cubicBezTo>
                  <a:cubicBezTo>
                    <a:pt x="4455" y="5724"/>
                    <a:pt x="5724" y="4456"/>
                    <a:pt x="5724" y="2862"/>
                  </a:cubicBezTo>
                  <a:cubicBezTo>
                    <a:pt x="5724" y="1269"/>
                    <a:pt x="4455" y="1"/>
                    <a:pt x="28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43"/>
            <p:cNvSpPr/>
            <p:nvPr/>
          </p:nvSpPr>
          <p:spPr>
            <a:xfrm>
              <a:off x="4990785" y="1268940"/>
              <a:ext cx="578908" cy="403629"/>
            </a:xfrm>
            <a:custGeom>
              <a:rect b="b" l="l" r="r" t="t"/>
              <a:pathLst>
                <a:path extrusionOk="0" h="12131" w="17399">
                  <a:moveTo>
                    <a:pt x="8683" y="0"/>
                  </a:moveTo>
                  <a:lnTo>
                    <a:pt x="0" y="12130"/>
                  </a:lnTo>
                  <a:lnTo>
                    <a:pt x="17398" y="12130"/>
                  </a:lnTo>
                  <a:lnTo>
                    <a:pt x="868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43"/>
            <p:cNvSpPr/>
            <p:nvPr/>
          </p:nvSpPr>
          <p:spPr>
            <a:xfrm>
              <a:off x="5184465" y="1430145"/>
              <a:ext cx="190452" cy="190485"/>
            </a:xfrm>
            <a:custGeom>
              <a:rect b="b" l="l" r="r" t="t"/>
              <a:pathLst>
                <a:path extrusionOk="0" h="5725" w="5724">
                  <a:moveTo>
                    <a:pt x="2862" y="1"/>
                  </a:moveTo>
                  <a:cubicBezTo>
                    <a:pt x="1301" y="1"/>
                    <a:pt x="0" y="1269"/>
                    <a:pt x="0" y="2862"/>
                  </a:cubicBezTo>
                  <a:cubicBezTo>
                    <a:pt x="0" y="4456"/>
                    <a:pt x="1301" y="5724"/>
                    <a:pt x="2862" y="5724"/>
                  </a:cubicBezTo>
                  <a:cubicBezTo>
                    <a:pt x="4455" y="5724"/>
                    <a:pt x="5724" y="4456"/>
                    <a:pt x="5724" y="2862"/>
                  </a:cubicBezTo>
                  <a:cubicBezTo>
                    <a:pt x="5724" y="1269"/>
                    <a:pt x="4455" y="1"/>
                    <a:pt x="28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43"/>
            <p:cNvSpPr/>
            <p:nvPr/>
          </p:nvSpPr>
          <p:spPr>
            <a:xfrm>
              <a:off x="5642128" y="1472135"/>
              <a:ext cx="121245" cy="189587"/>
            </a:xfrm>
            <a:custGeom>
              <a:rect b="b" l="l" r="r" t="t"/>
              <a:pathLst>
                <a:path extrusionOk="0" h="5698" w="3644">
                  <a:moveTo>
                    <a:pt x="2184" y="0"/>
                  </a:moveTo>
                  <a:cubicBezTo>
                    <a:pt x="1772" y="0"/>
                    <a:pt x="1594" y="926"/>
                    <a:pt x="1594" y="1113"/>
                  </a:cubicBezTo>
                  <a:cubicBezTo>
                    <a:pt x="1594" y="1308"/>
                    <a:pt x="781" y="1730"/>
                    <a:pt x="781" y="1730"/>
                  </a:cubicBezTo>
                  <a:cubicBezTo>
                    <a:pt x="781" y="1730"/>
                    <a:pt x="911" y="1210"/>
                    <a:pt x="781" y="852"/>
                  </a:cubicBezTo>
                  <a:cubicBezTo>
                    <a:pt x="713" y="688"/>
                    <a:pt x="576" y="622"/>
                    <a:pt x="437" y="622"/>
                  </a:cubicBezTo>
                  <a:cubicBezTo>
                    <a:pt x="246" y="622"/>
                    <a:pt x="52" y="748"/>
                    <a:pt x="33" y="917"/>
                  </a:cubicBezTo>
                  <a:cubicBezTo>
                    <a:pt x="1" y="1243"/>
                    <a:pt x="294" y="2348"/>
                    <a:pt x="554" y="2381"/>
                  </a:cubicBezTo>
                  <a:cubicBezTo>
                    <a:pt x="564" y="2382"/>
                    <a:pt x="574" y="2383"/>
                    <a:pt x="585" y="2383"/>
                  </a:cubicBezTo>
                  <a:cubicBezTo>
                    <a:pt x="757" y="2383"/>
                    <a:pt x="947" y="2235"/>
                    <a:pt x="1070" y="2235"/>
                  </a:cubicBezTo>
                  <a:cubicBezTo>
                    <a:pt x="1152" y="2235"/>
                    <a:pt x="1204" y="2299"/>
                    <a:pt x="1204" y="2511"/>
                  </a:cubicBezTo>
                  <a:cubicBezTo>
                    <a:pt x="1204" y="3031"/>
                    <a:pt x="1009" y="5698"/>
                    <a:pt x="1009" y="5698"/>
                  </a:cubicBezTo>
                  <a:lnTo>
                    <a:pt x="2765" y="5698"/>
                  </a:lnTo>
                  <a:lnTo>
                    <a:pt x="3253" y="3259"/>
                  </a:lnTo>
                  <a:cubicBezTo>
                    <a:pt x="3253" y="3259"/>
                    <a:pt x="3643" y="2934"/>
                    <a:pt x="3578" y="2511"/>
                  </a:cubicBezTo>
                  <a:cubicBezTo>
                    <a:pt x="3513" y="2088"/>
                    <a:pt x="2667" y="1178"/>
                    <a:pt x="2667" y="1178"/>
                  </a:cubicBezTo>
                  <a:cubicBezTo>
                    <a:pt x="2667" y="1178"/>
                    <a:pt x="2733" y="72"/>
                    <a:pt x="2245" y="7"/>
                  </a:cubicBezTo>
                  <a:cubicBezTo>
                    <a:pt x="2224" y="2"/>
                    <a:pt x="2203" y="0"/>
                    <a:pt x="21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43"/>
            <p:cNvSpPr/>
            <p:nvPr/>
          </p:nvSpPr>
          <p:spPr>
            <a:xfrm>
              <a:off x="5664853" y="1661689"/>
              <a:ext cx="83348" cy="10880"/>
            </a:xfrm>
            <a:custGeom>
              <a:rect b="b" l="l" r="r" t="t"/>
              <a:pathLst>
                <a:path extrusionOk="0" h="327" w="2505">
                  <a:moveTo>
                    <a:pt x="1" y="1"/>
                  </a:moveTo>
                  <a:lnTo>
                    <a:pt x="1" y="326"/>
                  </a:lnTo>
                  <a:lnTo>
                    <a:pt x="2505" y="326"/>
                  </a:lnTo>
                  <a:lnTo>
                    <a:pt x="25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43"/>
            <p:cNvSpPr/>
            <p:nvPr/>
          </p:nvSpPr>
          <p:spPr>
            <a:xfrm>
              <a:off x="6067384" y="1476694"/>
              <a:ext cx="122276" cy="185028"/>
            </a:xfrm>
            <a:custGeom>
              <a:rect b="b" l="l" r="r" t="t"/>
              <a:pathLst>
                <a:path extrusionOk="0" h="5561" w="3675">
                  <a:moveTo>
                    <a:pt x="1594" y="0"/>
                  </a:moveTo>
                  <a:cubicBezTo>
                    <a:pt x="1171" y="0"/>
                    <a:pt x="1236" y="911"/>
                    <a:pt x="1236" y="911"/>
                  </a:cubicBezTo>
                  <a:cubicBezTo>
                    <a:pt x="1236" y="911"/>
                    <a:pt x="1234" y="910"/>
                    <a:pt x="1231" y="910"/>
                  </a:cubicBezTo>
                  <a:cubicBezTo>
                    <a:pt x="1187" y="910"/>
                    <a:pt x="819" y="939"/>
                    <a:pt x="423" y="1854"/>
                  </a:cubicBezTo>
                  <a:cubicBezTo>
                    <a:pt x="0" y="2829"/>
                    <a:pt x="748" y="3902"/>
                    <a:pt x="748" y="3902"/>
                  </a:cubicBezTo>
                  <a:lnTo>
                    <a:pt x="748" y="5561"/>
                  </a:lnTo>
                  <a:lnTo>
                    <a:pt x="2472" y="5561"/>
                  </a:lnTo>
                  <a:cubicBezTo>
                    <a:pt x="2472" y="5561"/>
                    <a:pt x="2504" y="4358"/>
                    <a:pt x="2797" y="3740"/>
                  </a:cubicBezTo>
                  <a:cubicBezTo>
                    <a:pt x="3122" y="3122"/>
                    <a:pt x="2829" y="2211"/>
                    <a:pt x="2829" y="2211"/>
                  </a:cubicBezTo>
                  <a:lnTo>
                    <a:pt x="3675" y="130"/>
                  </a:lnTo>
                  <a:lnTo>
                    <a:pt x="2699" y="1496"/>
                  </a:lnTo>
                  <a:lnTo>
                    <a:pt x="2081" y="976"/>
                  </a:lnTo>
                  <a:cubicBezTo>
                    <a:pt x="2146" y="618"/>
                    <a:pt x="1984" y="0"/>
                    <a:pt x="15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43"/>
            <p:cNvSpPr/>
            <p:nvPr/>
          </p:nvSpPr>
          <p:spPr>
            <a:xfrm>
              <a:off x="6078197" y="1661689"/>
              <a:ext cx="83348" cy="10880"/>
            </a:xfrm>
            <a:custGeom>
              <a:rect b="b" l="l" r="r" t="t"/>
              <a:pathLst>
                <a:path extrusionOk="0" h="327" w="2505">
                  <a:moveTo>
                    <a:pt x="0" y="1"/>
                  </a:moveTo>
                  <a:lnTo>
                    <a:pt x="0" y="326"/>
                  </a:lnTo>
                  <a:lnTo>
                    <a:pt x="2504" y="326"/>
                  </a:lnTo>
                  <a:lnTo>
                    <a:pt x="250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43"/>
            <p:cNvSpPr/>
            <p:nvPr/>
          </p:nvSpPr>
          <p:spPr>
            <a:xfrm>
              <a:off x="6504518" y="1472135"/>
              <a:ext cx="120114" cy="189587"/>
            </a:xfrm>
            <a:custGeom>
              <a:rect b="b" l="l" r="r" t="t"/>
              <a:pathLst>
                <a:path extrusionOk="0" h="5698" w="3610">
                  <a:moveTo>
                    <a:pt x="1431" y="0"/>
                  </a:moveTo>
                  <a:cubicBezTo>
                    <a:pt x="1410" y="0"/>
                    <a:pt x="1388" y="2"/>
                    <a:pt x="1366" y="7"/>
                  </a:cubicBezTo>
                  <a:cubicBezTo>
                    <a:pt x="878" y="72"/>
                    <a:pt x="976" y="1178"/>
                    <a:pt x="976" y="1178"/>
                  </a:cubicBezTo>
                  <a:cubicBezTo>
                    <a:pt x="976" y="1178"/>
                    <a:pt x="98" y="2088"/>
                    <a:pt x="65" y="2511"/>
                  </a:cubicBezTo>
                  <a:cubicBezTo>
                    <a:pt x="0" y="2934"/>
                    <a:pt x="358" y="3259"/>
                    <a:pt x="358" y="3259"/>
                  </a:cubicBezTo>
                  <a:lnTo>
                    <a:pt x="878" y="5698"/>
                  </a:lnTo>
                  <a:lnTo>
                    <a:pt x="2602" y="5698"/>
                  </a:lnTo>
                  <a:cubicBezTo>
                    <a:pt x="2602" y="5698"/>
                    <a:pt x="2406" y="3031"/>
                    <a:pt x="2406" y="2511"/>
                  </a:cubicBezTo>
                  <a:cubicBezTo>
                    <a:pt x="2406" y="2299"/>
                    <a:pt x="2464" y="2235"/>
                    <a:pt x="2549" y="2235"/>
                  </a:cubicBezTo>
                  <a:cubicBezTo>
                    <a:pt x="2679" y="2235"/>
                    <a:pt x="2873" y="2383"/>
                    <a:pt x="3029" y="2383"/>
                  </a:cubicBezTo>
                  <a:cubicBezTo>
                    <a:pt x="3038" y="2383"/>
                    <a:pt x="3048" y="2382"/>
                    <a:pt x="3057" y="2381"/>
                  </a:cubicBezTo>
                  <a:cubicBezTo>
                    <a:pt x="3350" y="2348"/>
                    <a:pt x="3610" y="1243"/>
                    <a:pt x="3610" y="917"/>
                  </a:cubicBezTo>
                  <a:cubicBezTo>
                    <a:pt x="3591" y="748"/>
                    <a:pt x="3386" y="622"/>
                    <a:pt x="3192" y="622"/>
                  </a:cubicBezTo>
                  <a:cubicBezTo>
                    <a:pt x="3052" y="622"/>
                    <a:pt x="2916" y="688"/>
                    <a:pt x="2862" y="852"/>
                  </a:cubicBezTo>
                  <a:cubicBezTo>
                    <a:pt x="2732" y="1210"/>
                    <a:pt x="2862" y="1730"/>
                    <a:pt x="2862" y="1730"/>
                  </a:cubicBezTo>
                  <a:cubicBezTo>
                    <a:pt x="2862" y="1730"/>
                    <a:pt x="2049" y="1308"/>
                    <a:pt x="2049" y="1113"/>
                  </a:cubicBezTo>
                  <a:cubicBezTo>
                    <a:pt x="2049" y="926"/>
                    <a:pt x="1871" y="0"/>
                    <a:pt x="14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43"/>
            <p:cNvSpPr/>
            <p:nvPr/>
          </p:nvSpPr>
          <p:spPr>
            <a:xfrm>
              <a:off x="6521819" y="1661689"/>
              <a:ext cx="82250" cy="10880"/>
            </a:xfrm>
            <a:custGeom>
              <a:rect b="b" l="l" r="r" t="t"/>
              <a:pathLst>
                <a:path extrusionOk="0" h="327" w="2472">
                  <a:moveTo>
                    <a:pt x="0" y="1"/>
                  </a:moveTo>
                  <a:lnTo>
                    <a:pt x="0" y="326"/>
                  </a:lnTo>
                  <a:lnTo>
                    <a:pt x="2472" y="326"/>
                  </a:lnTo>
                  <a:lnTo>
                    <a:pt x="247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43"/>
            <p:cNvSpPr/>
            <p:nvPr/>
          </p:nvSpPr>
          <p:spPr>
            <a:xfrm>
              <a:off x="6936228" y="1421495"/>
              <a:ext cx="134188" cy="240227"/>
            </a:xfrm>
            <a:custGeom>
              <a:rect b="b" l="l" r="r" t="t"/>
              <a:pathLst>
                <a:path extrusionOk="0" h="7220" w="4033">
                  <a:moveTo>
                    <a:pt x="2602" y="1561"/>
                  </a:moveTo>
                  <a:lnTo>
                    <a:pt x="2537" y="2700"/>
                  </a:lnTo>
                  <a:cubicBezTo>
                    <a:pt x="2439" y="2635"/>
                    <a:pt x="2342" y="2570"/>
                    <a:pt x="2342" y="2570"/>
                  </a:cubicBezTo>
                  <a:lnTo>
                    <a:pt x="1789" y="1984"/>
                  </a:lnTo>
                  <a:cubicBezTo>
                    <a:pt x="1789" y="1984"/>
                    <a:pt x="1886" y="1789"/>
                    <a:pt x="1919" y="1561"/>
                  </a:cubicBezTo>
                  <a:close/>
                  <a:moveTo>
                    <a:pt x="2699" y="1"/>
                  </a:moveTo>
                  <a:lnTo>
                    <a:pt x="2602" y="1204"/>
                  </a:lnTo>
                  <a:cubicBezTo>
                    <a:pt x="2342" y="1236"/>
                    <a:pt x="2114" y="1236"/>
                    <a:pt x="1919" y="1236"/>
                  </a:cubicBezTo>
                  <a:cubicBezTo>
                    <a:pt x="1919" y="1009"/>
                    <a:pt x="1821" y="814"/>
                    <a:pt x="1529" y="814"/>
                  </a:cubicBezTo>
                  <a:cubicBezTo>
                    <a:pt x="1518" y="813"/>
                    <a:pt x="1508" y="813"/>
                    <a:pt x="1498" y="813"/>
                  </a:cubicBezTo>
                  <a:cubicBezTo>
                    <a:pt x="812" y="813"/>
                    <a:pt x="781" y="1887"/>
                    <a:pt x="781" y="1887"/>
                  </a:cubicBezTo>
                  <a:cubicBezTo>
                    <a:pt x="781" y="1887"/>
                    <a:pt x="326" y="2407"/>
                    <a:pt x="163" y="2765"/>
                  </a:cubicBezTo>
                  <a:cubicBezTo>
                    <a:pt x="0" y="3122"/>
                    <a:pt x="261" y="4098"/>
                    <a:pt x="261" y="4683"/>
                  </a:cubicBezTo>
                  <a:cubicBezTo>
                    <a:pt x="228" y="5301"/>
                    <a:pt x="521" y="7220"/>
                    <a:pt x="521" y="7220"/>
                  </a:cubicBezTo>
                  <a:lnTo>
                    <a:pt x="2309" y="7220"/>
                  </a:lnTo>
                  <a:cubicBezTo>
                    <a:pt x="2309" y="7220"/>
                    <a:pt x="2374" y="6309"/>
                    <a:pt x="2732" y="5887"/>
                  </a:cubicBezTo>
                  <a:cubicBezTo>
                    <a:pt x="3122" y="5464"/>
                    <a:pt x="3155" y="4228"/>
                    <a:pt x="3122" y="3610"/>
                  </a:cubicBezTo>
                  <a:cubicBezTo>
                    <a:pt x="3090" y="3383"/>
                    <a:pt x="2960" y="3155"/>
                    <a:pt x="2830" y="2992"/>
                  </a:cubicBezTo>
                  <a:lnTo>
                    <a:pt x="2960" y="1561"/>
                  </a:lnTo>
                  <a:lnTo>
                    <a:pt x="4033" y="1561"/>
                  </a:lnTo>
                  <a:lnTo>
                    <a:pt x="4033" y="1139"/>
                  </a:lnTo>
                  <a:cubicBezTo>
                    <a:pt x="4033" y="1139"/>
                    <a:pt x="3545" y="1171"/>
                    <a:pt x="3025" y="1171"/>
                  </a:cubicBezTo>
                  <a:lnTo>
                    <a:pt x="3122" y="98"/>
                  </a:lnTo>
                  <a:lnTo>
                    <a:pt x="269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43"/>
            <p:cNvSpPr/>
            <p:nvPr/>
          </p:nvSpPr>
          <p:spPr>
            <a:xfrm>
              <a:off x="6943781" y="1661689"/>
              <a:ext cx="82283" cy="10880"/>
            </a:xfrm>
            <a:custGeom>
              <a:rect b="b" l="l" r="r" t="t"/>
              <a:pathLst>
                <a:path extrusionOk="0" h="327" w="2473">
                  <a:moveTo>
                    <a:pt x="1" y="1"/>
                  </a:moveTo>
                  <a:lnTo>
                    <a:pt x="1" y="326"/>
                  </a:lnTo>
                  <a:lnTo>
                    <a:pt x="2472" y="326"/>
                  </a:lnTo>
                  <a:lnTo>
                    <a:pt x="247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43"/>
            <p:cNvSpPr/>
            <p:nvPr/>
          </p:nvSpPr>
          <p:spPr>
            <a:xfrm>
              <a:off x="7385274" y="1472135"/>
              <a:ext cx="121212" cy="189587"/>
            </a:xfrm>
            <a:custGeom>
              <a:rect b="b" l="l" r="r" t="t"/>
              <a:pathLst>
                <a:path extrusionOk="0" h="5698" w="3643">
                  <a:moveTo>
                    <a:pt x="2211" y="0"/>
                  </a:moveTo>
                  <a:cubicBezTo>
                    <a:pt x="1771" y="0"/>
                    <a:pt x="1593" y="926"/>
                    <a:pt x="1593" y="1113"/>
                  </a:cubicBezTo>
                  <a:cubicBezTo>
                    <a:pt x="1593" y="1308"/>
                    <a:pt x="780" y="1730"/>
                    <a:pt x="780" y="1730"/>
                  </a:cubicBezTo>
                  <a:cubicBezTo>
                    <a:pt x="780" y="1730"/>
                    <a:pt x="911" y="1210"/>
                    <a:pt x="780" y="852"/>
                  </a:cubicBezTo>
                  <a:cubicBezTo>
                    <a:pt x="712" y="688"/>
                    <a:pt x="575" y="622"/>
                    <a:pt x="436" y="622"/>
                  </a:cubicBezTo>
                  <a:cubicBezTo>
                    <a:pt x="245" y="622"/>
                    <a:pt x="51" y="748"/>
                    <a:pt x="33" y="917"/>
                  </a:cubicBezTo>
                  <a:cubicBezTo>
                    <a:pt x="0" y="1243"/>
                    <a:pt x="293" y="2348"/>
                    <a:pt x="585" y="2381"/>
                  </a:cubicBezTo>
                  <a:cubicBezTo>
                    <a:pt x="595" y="2382"/>
                    <a:pt x="604" y="2383"/>
                    <a:pt x="613" y="2383"/>
                  </a:cubicBezTo>
                  <a:cubicBezTo>
                    <a:pt x="768" y="2383"/>
                    <a:pt x="951" y="2235"/>
                    <a:pt x="1071" y="2235"/>
                  </a:cubicBezTo>
                  <a:cubicBezTo>
                    <a:pt x="1151" y="2235"/>
                    <a:pt x="1203" y="2299"/>
                    <a:pt x="1203" y="2511"/>
                  </a:cubicBezTo>
                  <a:cubicBezTo>
                    <a:pt x="1203" y="3031"/>
                    <a:pt x="1008" y="5698"/>
                    <a:pt x="1008" y="5698"/>
                  </a:cubicBezTo>
                  <a:lnTo>
                    <a:pt x="2764" y="5698"/>
                  </a:lnTo>
                  <a:lnTo>
                    <a:pt x="3284" y="3259"/>
                  </a:lnTo>
                  <a:cubicBezTo>
                    <a:pt x="3284" y="3259"/>
                    <a:pt x="3642" y="2934"/>
                    <a:pt x="3577" y="2511"/>
                  </a:cubicBezTo>
                  <a:cubicBezTo>
                    <a:pt x="3512" y="2088"/>
                    <a:pt x="2667" y="1178"/>
                    <a:pt x="2667" y="1178"/>
                  </a:cubicBezTo>
                  <a:cubicBezTo>
                    <a:pt x="2667" y="1178"/>
                    <a:pt x="2732" y="72"/>
                    <a:pt x="2276" y="7"/>
                  </a:cubicBezTo>
                  <a:cubicBezTo>
                    <a:pt x="2254" y="2"/>
                    <a:pt x="2232" y="0"/>
                    <a:pt x="22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43"/>
            <p:cNvSpPr/>
            <p:nvPr/>
          </p:nvSpPr>
          <p:spPr>
            <a:xfrm>
              <a:off x="7404738" y="1661689"/>
              <a:ext cx="82250" cy="10880"/>
            </a:xfrm>
            <a:custGeom>
              <a:rect b="b" l="l" r="r" t="t"/>
              <a:pathLst>
                <a:path extrusionOk="0" h="327" w="2472">
                  <a:moveTo>
                    <a:pt x="0" y="1"/>
                  </a:moveTo>
                  <a:lnTo>
                    <a:pt x="0" y="326"/>
                  </a:lnTo>
                  <a:lnTo>
                    <a:pt x="2472" y="326"/>
                  </a:lnTo>
                  <a:lnTo>
                    <a:pt x="247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43"/>
            <p:cNvSpPr/>
            <p:nvPr/>
          </p:nvSpPr>
          <p:spPr>
            <a:xfrm>
              <a:off x="7820212" y="1476694"/>
              <a:ext cx="123408" cy="185028"/>
            </a:xfrm>
            <a:custGeom>
              <a:rect b="b" l="l" r="r" t="t"/>
              <a:pathLst>
                <a:path extrusionOk="0" h="5561" w="3709">
                  <a:moveTo>
                    <a:pt x="2115" y="0"/>
                  </a:moveTo>
                  <a:cubicBezTo>
                    <a:pt x="1724" y="0"/>
                    <a:pt x="1529" y="618"/>
                    <a:pt x="1627" y="976"/>
                  </a:cubicBezTo>
                  <a:lnTo>
                    <a:pt x="976" y="1496"/>
                  </a:lnTo>
                  <a:lnTo>
                    <a:pt x="1" y="130"/>
                  </a:lnTo>
                  <a:lnTo>
                    <a:pt x="879" y="2211"/>
                  </a:lnTo>
                  <a:cubicBezTo>
                    <a:pt x="879" y="2211"/>
                    <a:pt x="586" y="3122"/>
                    <a:pt x="911" y="3740"/>
                  </a:cubicBezTo>
                  <a:cubicBezTo>
                    <a:pt x="1204" y="4358"/>
                    <a:pt x="1237" y="5561"/>
                    <a:pt x="1237" y="5561"/>
                  </a:cubicBezTo>
                  <a:lnTo>
                    <a:pt x="2960" y="5561"/>
                  </a:lnTo>
                  <a:lnTo>
                    <a:pt x="2960" y="3902"/>
                  </a:lnTo>
                  <a:cubicBezTo>
                    <a:pt x="2960" y="3902"/>
                    <a:pt x="3708" y="2829"/>
                    <a:pt x="3285" y="1854"/>
                  </a:cubicBezTo>
                  <a:cubicBezTo>
                    <a:pt x="2889" y="939"/>
                    <a:pt x="2493" y="910"/>
                    <a:pt x="2445" y="910"/>
                  </a:cubicBezTo>
                  <a:cubicBezTo>
                    <a:pt x="2442" y="910"/>
                    <a:pt x="2440" y="911"/>
                    <a:pt x="2440" y="911"/>
                  </a:cubicBezTo>
                  <a:cubicBezTo>
                    <a:pt x="2440" y="911"/>
                    <a:pt x="2505" y="0"/>
                    <a:pt x="21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43"/>
            <p:cNvSpPr/>
            <p:nvPr/>
          </p:nvSpPr>
          <p:spPr>
            <a:xfrm>
              <a:off x="7850523" y="1661689"/>
              <a:ext cx="83348" cy="10880"/>
            </a:xfrm>
            <a:custGeom>
              <a:rect b="b" l="l" r="r" t="t"/>
              <a:pathLst>
                <a:path extrusionOk="0" h="327" w="2505">
                  <a:moveTo>
                    <a:pt x="0" y="1"/>
                  </a:moveTo>
                  <a:lnTo>
                    <a:pt x="0" y="326"/>
                  </a:lnTo>
                  <a:lnTo>
                    <a:pt x="2504" y="326"/>
                  </a:lnTo>
                  <a:lnTo>
                    <a:pt x="250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43"/>
            <p:cNvSpPr/>
            <p:nvPr/>
          </p:nvSpPr>
          <p:spPr>
            <a:xfrm>
              <a:off x="8247631" y="1472135"/>
              <a:ext cx="121212" cy="189587"/>
            </a:xfrm>
            <a:custGeom>
              <a:rect b="b" l="l" r="r" t="t"/>
              <a:pathLst>
                <a:path extrusionOk="0" h="5698" w="3643">
                  <a:moveTo>
                    <a:pt x="1431" y="0"/>
                  </a:moveTo>
                  <a:cubicBezTo>
                    <a:pt x="1410" y="0"/>
                    <a:pt x="1388" y="2"/>
                    <a:pt x="1366" y="7"/>
                  </a:cubicBezTo>
                  <a:cubicBezTo>
                    <a:pt x="911" y="72"/>
                    <a:pt x="976" y="1178"/>
                    <a:pt x="976" y="1178"/>
                  </a:cubicBezTo>
                  <a:cubicBezTo>
                    <a:pt x="976" y="1178"/>
                    <a:pt x="98" y="2088"/>
                    <a:pt x="65" y="2511"/>
                  </a:cubicBezTo>
                  <a:cubicBezTo>
                    <a:pt x="0" y="2934"/>
                    <a:pt x="358" y="3259"/>
                    <a:pt x="358" y="3259"/>
                  </a:cubicBezTo>
                  <a:lnTo>
                    <a:pt x="878" y="5698"/>
                  </a:lnTo>
                  <a:lnTo>
                    <a:pt x="2602" y="5698"/>
                  </a:lnTo>
                  <a:cubicBezTo>
                    <a:pt x="2602" y="5698"/>
                    <a:pt x="2407" y="3031"/>
                    <a:pt x="2407" y="2511"/>
                  </a:cubicBezTo>
                  <a:cubicBezTo>
                    <a:pt x="2407" y="2299"/>
                    <a:pt x="2464" y="2235"/>
                    <a:pt x="2549" y="2235"/>
                  </a:cubicBezTo>
                  <a:cubicBezTo>
                    <a:pt x="2679" y="2235"/>
                    <a:pt x="2873" y="2383"/>
                    <a:pt x="3029" y="2383"/>
                  </a:cubicBezTo>
                  <a:cubicBezTo>
                    <a:pt x="3039" y="2383"/>
                    <a:pt x="3048" y="2382"/>
                    <a:pt x="3057" y="2381"/>
                  </a:cubicBezTo>
                  <a:cubicBezTo>
                    <a:pt x="3350" y="2348"/>
                    <a:pt x="3642" y="1243"/>
                    <a:pt x="3610" y="917"/>
                  </a:cubicBezTo>
                  <a:cubicBezTo>
                    <a:pt x="3591" y="748"/>
                    <a:pt x="3397" y="622"/>
                    <a:pt x="3206" y="622"/>
                  </a:cubicBezTo>
                  <a:cubicBezTo>
                    <a:pt x="3068" y="622"/>
                    <a:pt x="2930" y="688"/>
                    <a:pt x="2862" y="852"/>
                  </a:cubicBezTo>
                  <a:cubicBezTo>
                    <a:pt x="2732" y="1210"/>
                    <a:pt x="2862" y="1730"/>
                    <a:pt x="2862" y="1730"/>
                  </a:cubicBezTo>
                  <a:cubicBezTo>
                    <a:pt x="2862" y="1730"/>
                    <a:pt x="2049" y="1308"/>
                    <a:pt x="2049" y="1113"/>
                  </a:cubicBezTo>
                  <a:cubicBezTo>
                    <a:pt x="2049" y="926"/>
                    <a:pt x="1871" y="0"/>
                    <a:pt x="14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43"/>
            <p:cNvSpPr/>
            <p:nvPr/>
          </p:nvSpPr>
          <p:spPr>
            <a:xfrm>
              <a:off x="8267095" y="1661689"/>
              <a:ext cx="82250" cy="10880"/>
            </a:xfrm>
            <a:custGeom>
              <a:rect b="b" l="l" r="r" t="t"/>
              <a:pathLst>
                <a:path extrusionOk="0" h="327" w="2472">
                  <a:moveTo>
                    <a:pt x="1" y="1"/>
                  </a:moveTo>
                  <a:lnTo>
                    <a:pt x="1" y="326"/>
                  </a:lnTo>
                  <a:lnTo>
                    <a:pt x="2472" y="326"/>
                  </a:lnTo>
                  <a:lnTo>
                    <a:pt x="247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43"/>
            <p:cNvSpPr/>
            <p:nvPr/>
          </p:nvSpPr>
          <p:spPr>
            <a:xfrm>
              <a:off x="6298927" y="1710400"/>
              <a:ext cx="1413116" cy="347365"/>
            </a:xfrm>
            <a:custGeom>
              <a:rect b="b" l="l" r="r" t="t"/>
              <a:pathLst>
                <a:path extrusionOk="0" h="10440" w="42471">
                  <a:moveTo>
                    <a:pt x="21236" y="1789"/>
                  </a:moveTo>
                  <a:lnTo>
                    <a:pt x="35577" y="8813"/>
                  </a:lnTo>
                  <a:lnTo>
                    <a:pt x="6894" y="8813"/>
                  </a:lnTo>
                  <a:lnTo>
                    <a:pt x="21236" y="1789"/>
                  </a:lnTo>
                  <a:close/>
                  <a:moveTo>
                    <a:pt x="21236" y="0"/>
                  </a:moveTo>
                  <a:lnTo>
                    <a:pt x="0" y="10439"/>
                  </a:lnTo>
                  <a:lnTo>
                    <a:pt x="42471" y="10439"/>
                  </a:lnTo>
                  <a:lnTo>
                    <a:pt x="212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43"/>
            <p:cNvSpPr/>
            <p:nvPr/>
          </p:nvSpPr>
          <p:spPr>
            <a:xfrm>
              <a:off x="6413617" y="1746101"/>
              <a:ext cx="1183736" cy="291101"/>
            </a:xfrm>
            <a:custGeom>
              <a:rect b="b" l="l" r="r" t="t"/>
              <a:pathLst>
                <a:path extrusionOk="0" h="8749" w="35577">
                  <a:moveTo>
                    <a:pt x="17789" y="0"/>
                  </a:moveTo>
                  <a:lnTo>
                    <a:pt x="0" y="8553"/>
                  </a:lnTo>
                  <a:lnTo>
                    <a:pt x="35577" y="8748"/>
                  </a:lnTo>
                  <a:lnTo>
                    <a:pt x="1778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43"/>
            <p:cNvSpPr/>
            <p:nvPr/>
          </p:nvSpPr>
          <p:spPr>
            <a:xfrm>
              <a:off x="3524623" y="3313925"/>
              <a:ext cx="6102467" cy="1829688"/>
            </a:xfrm>
            <a:custGeom>
              <a:rect b="b" l="l" r="r" t="t"/>
              <a:pathLst>
                <a:path extrusionOk="0" h="54991" w="150372">
                  <a:moveTo>
                    <a:pt x="1" y="0"/>
                  </a:moveTo>
                  <a:lnTo>
                    <a:pt x="1" y="54991"/>
                  </a:lnTo>
                  <a:lnTo>
                    <a:pt x="150372" y="54991"/>
                  </a:lnTo>
                  <a:lnTo>
                    <a:pt x="15037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43"/>
            <p:cNvSpPr/>
            <p:nvPr/>
          </p:nvSpPr>
          <p:spPr>
            <a:xfrm>
              <a:off x="3524623" y="3313925"/>
              <a:ext cx="6102467" cy="1004133"/>
            </a:xfrm>
            <a:custGeom>
              <a:rect b="b" l="l" r="r" t="t"/>
              <a:pathLst>
                <a:path extrusionOk="0" h="54991" w="150372">
                  <a:moveTo>
                    <a:pt x="1" y="0"/>
                  </a:moveTo>
                  <a:lnTo>
                    <a:pt x="1" y="54991"/>
                  </a:lnTo>
                  <a:lnTo>
                    <a:pt x="150372" y="54991"/>
                  </a:lnTo>
                  <a:lnTo>
                    <a:pt x="150372" y="0"/>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43"/>
            <p:cNvSpPr/>
            <p:nvPr/>
          </p:nvSpPr>
          <p:spPr>
            <a:xfrm>
              <a:off x="8935773" y="3037440"/>
              <a:ext cx="467479" cy="306806"/>
            </a:xfrm>
            <a:custGeom>
              <a:rect b="b" l="l" r="r" t="t"/>
              <a:pathLst>
                <a:path extrusionOk="0" h="9221" w="14050">
                  <a:moveTo>
                    <a:pt x="8223" y="1"/>
                  </a:moveTo>
                  <a:cubicBezTo>
                    <a:pt x="7642" y="1"/>
                    <a:pt x="7055" y="314"/>
                    <a:pt x="6797" y="831"/>
                  </a:cubicBezTo>
                  <a:cubicBezTo>
                    <a:pt x="6570" y="1286"/>
                    <a:pt x="6570" y="1806"/>
                    <a:pt x="6667" y="2262"/>
                  </a:cubicBezTo>
                  <a:cubicBezTo>
                    <a:pt x="6765" y="2749"/>
                    <a:pt x="6927" y="3140"/>
                    <a:pt x="7155" y="3595"/>
                  </a:cubicBezTo>
                  <a:cubicBezTo>
                    <a:pt x="6801" y="3398"/>
                    <a:pt x="6399" y="3302"/>
                    <a:pt x="5997" y="3302"/>
                  </a:cubicBezTo>
                  <a:cubicBezTo>
                    <a:pt x="5401" y="3302"/>
                    <a:pt x="4805" y="3513"/>
                    <a:pt x="4358" y="3920"/>
                  </a:cubicBezTo>
                  <a:cubicBezTo>
                    <a:pt x="3610" y="4570"/>
                    <a:pt x="3383" y="5611"/>
                    <a:pt x="3740" y="6522"/>
                  </a:cubicBezTo>
                  <a:cubicBezTo>
                    <a:pt x="3368" y="6060"/>
                    <a:pt x="2782" y="5822"/>
                    <a:pt x="2194" y="5822"/>
                  </a:cubicBezTo>
                  <a:cubicBezTo>
                    <a:pt x="1705" y="5822"/>
                    <a:pt x="1215" y="5987"/>
                    <a:pt x="846" y="6327"/>
                  </a:cubicBezTo>
                  <a:cubicBezTo>
                    <a:pt x="33" y="7042"/>
                    <a:pt x="1" y="8440"/>
                    <a:pt x="781" y="9221"/>
                  </a:cubicBezTo>
                  <a:lnTo>
                    <a:pt x="13919" y="9221"/>
                  </a:lnTo>
                  <a:lnTo>
                    <a:pt x="13919" y="4310"/>
                  </a:lnTo>
                  <a:cubicBezTo>
                    <a:pt x="14049" y="3497"/>
                    <a:pt x="13854" y="2619"/>
                    <a:pt x="13399" y="1936"/>
                  </a:cubicBezTo>
                  <a:cubicBezTo>
                    <a:pt x="12943" y="1253"/>
                    <a:pt x="12196" y="766"/>
                    <a:pt x="11383" y="571"/>
                  </a:cubicBezTo>
                  <a:cubicBezTo>
                    <a:pt x="11204" y="538"/>
                    <a:pt x="11025" y="514"/>
                    <a:pt x="10850" y="514"/>
                  </a:cubicBezTo>
                  <a:cubicBezTo>
                    <a:pt x="10675" y="514"/>
                    <a:pt x="10504" y="538"/>
                    <a:pt x="10342" y="603"/>
                  </a:cubicBezTo>
                  <a:cubicBezTo>
                    <a:pt x="9984" y="733"/>
                    <a:pt x="9724" y="1026"/>
                    <a:pt x="9724" y="1384"/>
                  </a:cubicBezTo>
                  <a:cubicBezTo>
                    <a:pt x="9659" y="701"/>
                    <a:pt x="9106" y="148"/>
                    <a:pt x="8456" y="18"/>
                  </a:cubicBezTo>
                  <a:cubicBezTo>
                    <a:pt x="8379" y="6"/>
                    <a:pt x="8301" y="1"/>
                    <a:pt x="82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43"/>
            <p:cNvSpPr/>
            <p:nvPr/>
          </p:nvSpPr>
          <p:spPr>
            <a:xfrm>
              <a:off x="7653583" y="3093471"/>
              <a:ext cx="353853" cy="241059"/>
            </a:xfrm>
            <a:custGeom>
              <a:rect b="b" l="l" r="r" t="t"/>
              <a:pathLst>
                <a:path extrusionOk="0" h="7245" w="10635">
                  <a:moveTo>
                    <a:pt x="3798" y="0"/>
                  </a:moveTo>
                  <a:cubicBezTo>
                    <a:pt x="3648" y="0"/>
                    <a:pt x="3497" y="19"/>
                    <a:pt x="3350" y="57"/>
                  </a:cubicBezTo>
                  <a:cubicBezTo>
                    <a:pt x="2733" y="220"/>
                    <a:pt x="2212" y="740"/>
                    <a:pt x="2082" y="1358"/>
                  </a:cubicBezTo>
                  <a:cubicBezTo>
                    <a:pt x="1920" y="2139"/>
                    <a:pt x="2407" y="2984"/>
                    <a:pt x="2830" y="3667"/>
                  </a:cubicBezTo>
                  <a:cubicBezTo>
                    <a:pt x="2572" y="3545"/>
                    <a:pt x="2287" y="3485"/>
                    <a:pt x="2001" y="3485"/>
                  </a:cubicBezTo>
                  <a:cubicBezTo>
                    <a:pt x="1601" y="3485"/>
                    <a:pt x="1201" y="3602"/>
                    <a:pt x="879" y="3830"/>
                  </a:cubicBezTo>
                  <a:cubicBezTo>
                    <a:pt x="326" y="4220"/>
                    <a:pt x="1" y="4935"/>
                    <a:pt x="66" y="5586"/>
                  </a:cubicBezTo>
                  <a:cubicBezTo>
                    <a:pt x="98" y="6269"/>
                    <a:pt x="554" y="6919"/>
                    <a:pt x="1172" y="7212"/>
                  </a:cubicBezTo>
                  <a:lnTo>
                    <a:pt x="9659" y="7244"/>
                  </a:lnTo>
                  <a:cubicBezTo>
                    <a:pt x="10082" y="6496"/>
                    <a:pt x="10407" y="5683"/>
                    <a:pt x="10537" y="4838"/>
                  </a:cubicBezTo>
                  <a:cubicBezTo>
                    <a:pt x="10635" y="3992"/>
                    <a:pt x="10537" y="3114"/>
                    <a:pt x="10082" y="2366"/>
                  </a:cubicBezTo>
                  <a:cubicBezTo>
                    <a:pt x="9659" y="1651"/>
                    <a:pt x="8879" y="1065"/>
                    <a:pt x="8033" y="1000"/>
                  </a:cubicBezTo>
                  <a:cubicBezTo>
                    <a:pt x="7980" y="996"/>
                    <a:pt x="7926" y="994"/>
                    <a:pt x="7872" y="994"/>
                  </a:cubicBezTo>
                  <a:cubicBezTo>
                    <a:pt x="7075" y="994"/>
                    <a:pt x="6255" y="1440"/>
                    <a:pt x="5919" y="2171"/>
                  </a:cubicBezTo>
                  <a:cubicBezTo>
                    <a:pt x="5887" y="1553"/>
                    <a:pt x="5627" y="903"/>
                    <a:pt x="5139" y="513"/>
                  </a:cubicBezTo>
                  <a:cubicBezTo>
                    <a:pt x="4767" y="190"/>
                    <a:pt x="4282" y="0"/>
                    <a:pt x="37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43"/>
            <p:cNvSpPr/>
            <p:nvPr/>
          </p:nvSpPr>
          <p:spPr>
            <a:xfrm>
              <a:off x="7968474" y="3089378"/>
              <a:ext cx="560509" cy="249477"/>
            </a:xfrm>
            <a:custGeom>
              <a:rect b="b" l="l" r="r" t="t"/>
              <a:pathLst>
                <a:path extrusionOk="0" h="7498" w="16846">
                  <a:moveTo>
                    <a:pt x="6811" y="0"/>
                  </a:moveTo>
                  <a:cubicBezTo>
                    <a:pt x="6110" y="0"/>
                    <a:pt x="5403" y="284"/>
                    <a:pt x="4911" y="798"/>
                  </a:cubicBezTo>
                  <a:cubicBezTo>
                    <a:pt x="4195" y="1546"/>
                    <a:pt x="4033" y="2749"/>
                    <a:pt x="4553" y="3660"/>
                  </a:cubicBezTo>
                  <a:cubicBezTo>
                    <a:pt x="4129" y="3335"/>
                    <a:pt x="3589" y="3182"/>
                    <a:pt x="3039" y="3182"/>
                  </a:cubicBezTo>
                  <a:cubicBezTo>
                    <a:pt x="2322" y="3182"/>
                    <a:pt x="1588" y="3442"/>
                    <a:pt x="1073" y="3920"/>
                  </a:cubicBezTo>
                  <a:cubicBezTo>
                    <a:pt x="163" y="4766"/>
                    <a:pt x="0" y="6261"/>
                    <a:pt x="650" y="7302"/>
                  </a:cubicBezTo>
                  <a:lnTo>
                    <a:pt x="16227" y="7497"/>
                  </a:lnTo>
                  <a:cubicBezTo>
                    <a:pt x="16455" y="7139"/>
                    <a:pt x="16650" y="6814"/>
                    <a:pt x="16748" y="6392"/>
                  </a:cubicBezTo>
                  <a:cubicBezTo>
                    <a:pt x="16845" y="6001"/>
                    <a:pt x="16845" y="5579"/>
                    <a:pt x="16650" y="5221"/>
                  </a:cubicBezTo>
                  <a:cubicBezTo>
                    <a:pt x="16390" y="4758"/>
                    <a:pt x="15847" y="4527"/>
                    <a:pt x="15319" y="4527"/>
                  </a:cubicBezTo>
                  <a:cubicBezTo>
                    <a:pt x="15253" y="4527"/>
                    <a:pt x="15187" y="4531"/>
                    <a:pt x="15122" y="4538"/>
                  </a:cubicBezTo>
                  <a:cubicBezTo>
                    <a:pt x="14536" y="4570"/>
                    <a:pt x="13984" y="4863"/>
                    <a:pt x="13496" y="5188"/>
                  </a:cubicBezTo>
                  <a:cubicBezTo>
                    <a:pt x="13626" y="4505"/>
                    <a:pt x="13463" y="3757"/>
                    <a:pt x="13106" y="3140"/>
                  </a:cubicBezTo>
                  <a:cubicBezTo>
                    <a:pt x="12780" y="2522"/>
                    <a:pt x="12162" y="2034"/>
                    <a:pt x="11480" y="1904"/>
                  </a:cubicBezTo>
                  <a:cubicBezTo>
                    <a:pt x="11358" y="1882"/>
                    <a:pt x="11235" y="1871"/>
                    <a:pt x="11113" y="1871"/>
                  </a:cubicBezTo>
                  <a:cubicBezTo>
                    <a:pt x="10518" y="1871"/>
                    <a:pt x="9939" y="2128"/>
                    <a:pt x="9561" y="2587"/>
                  </a:cubicBezTo>
                  <a:cubicBezTo>
                    <a:pt x="9528" y="1546"/>
                    <a:pt x="8683" y="571"/>
                    <a:pt x="7740" y="180"/>
                  </a:cubicBezTo>
                  <a:cubicBezTo>
                    <a:pt x="7445" y="58"/>
                    <a:pt x="7129" y="0"/>
                    <a:pt x="68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43"/>
            <p:cNvSpPr/>
            <p:nvPr/>
          </p:nvSpPr>
          <p:spPr>
            <a:xfrm>
              <a:off x="4751656" y="3031085"/>
              <a:ext cx="465283" cy="300417"/>
            </a:xfrm>
            <a:custGeom>
              <a:rect b="b" l="l" r="r" t="t"/>
              <a:pathLst>
                <a:path extrusionOk="0" h="9029" w="13984">
                  <a:moveTo>
                    <a:pt x="6126" y="1"/>
                  </a:moveTo>
                  <a:cubicBezTo>
                    <a:pt x="5759" y="1"/>
                    <a:pt x="5393" y="81"/>
                    <a:pt x="5073" y="241"/>
                  </a:cubicBezTo>
                  <a:cubicBezTo>
                    <a:pt x="4195" y="664"/>
                    <a:pt x="3642" y="1575"/>
                    <a:pt x="3480" y="2518"/>
                  </a:cubicBezTo>
                  <a:cubicBezTo>
                    <a:pt x="3317" y="3461"/>
                    <a:pt x="3545" y="4436"/>
                    <a:pt x="3968" y="5314"/>
                  </a:cubicBezTo>
                  <a:cubicBezTo>
                    <a:pt x="3600" y="4731"/>
                    <a:pt x="2918" y="4406"/>
                    <a:pt x="2234" y="4406"/>
                  </a:cubicBezTo>
                  <a:cubicBezTo>
                    <a:pt x="1888" y="4406"/>
                    <a:pt x="1542" y="4489"/>
                    <a:pt x="1236" y="4664"/>
                  </a:cubicBezTo>
                  <a:cubicBezTo>
                    <a:pt x="358" y="5152"/>
                    <a:pt x="0" y="6420"/>
                    <a:pt x="488" y="7331"/>
                  </a:cubicBezTo>
                  <a:cubicBezTo>
                    <a:pt x="716" y="7818"/>
                    <a:pt x="1138" y="8176"/>
                    <a:pt x="1626" y="8404"/>
                  </a:cubicBezTo>
                  <a:cubicBezTo>
                    <a:pt x="2114" y="8664"/>
                    <a:pt x="2634" y="8826"/>
                    <a:pt x="3122" y="8989"/>
                  </a:cubicBezTo>
                  <a:lnTo>
                    <a:pt x="12455" y="9022"/>
                  </a:lnTo>
                  <a:cubicBezTo>
                    <a:pt x="12495" y="9026"/>
                    <a:pt x="12535" y="9028"/>
                    <a:pt x="12575" y="9028"/>
                  </a:cubicBezTo>
                  <a:cubicBezTo>
                    <a:pt x="13115" y="9028"/>
                    <a:pt x="13607" y="8628"/>
                    <a:pt x="13789" y="8144"/>
                  </a:cubicBezTo>
                  <a:cubicBezTo>
                    <a:pt x="13984" y="7591"/>
                    <a:pt x="13821" y="6973"/>
                    <a:pt x="13463" y="6518"/>
                  </a:cubicBezTo>
                  <a:cubicBezTo>
                    <a:pt x="13073" y="6095"/>
                    <a:pt x="12520" y="5835"/>
                    <a:pt x="11935" y="5770"/>
                  </a:cubicBezTo>
                  <a:cubicBezTo>
                    <a:pt x="11803" y="5746"/>
                    <a:pt x="11671" y="5736"/>
                    <a:pt x="11539" y="5736"/>
                  </a:cubicBezTo>
                  <a:cubicBezTo>
                    <a:pt x="11118" y="5736"/>
                    <a:pt x="10697" y="5841"/>
                    <a:pt x="10276" y="5965"/>
                  </a:cubicBezTo>
                  <a:cubicBezTo>
                    <a:pt x="10797" y="5607"/>
                    <a:pt x="11317" y="5217"/>
                    <a:pt x="11675" y="4729"/>
                  </a:cubicBezTo>
                  <a:cubicBezTo>
                    <a:pt x="12065" y="4209"/>
                    <a:pt x="12228" y="3526"/>
                    <a:pt x="12032" y="2940"/>
                  </a:cubicBezTo>
                  <a:cubicBezTo>
                    <a:pt x="11768" y="2293"/>
                    <a:pt x="11078" y="1886"/>
                    <a:pt x="10395" y="1886"/>
                  </a:cubicBezTo>
                  <a:cubicBezTo>
                    <a:pt x="10323" y="1886"/>
                    <a:pt x="10250" y="1890"/>
                    <a:pt x="10179" y="1900"/>
                  </a:cubicBezTo>
                  <a:cubicBezTo>
                    <a:pt x="9398" y="1965"/>
                    <a:pt x="8813" y="2420"/>
                    <a:pt x="8325" y="3005"/>
                  </a:cubicBezTo>
                  <a:cubicBezTo>
                    <a:pt x="8390" y="2160"/>
                    <a:pt x="8293" y="1282"/>
                    <a:pt x="7740" y="664"/>
                  </a:cubicBezTo>
                  <a:cubicBezTo>
                    <a:pt x="7335" y="219"/>
                    <a:pt x="6730" y="1"/>
                    <a:pt x="612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43"/>
            <p:cNvSpPr/>
            <p:nvPr/>
          </p:nvSpPr>
          <p:spPr>
            <a:xfrm>
              <a:off x="9213864" y="3001007"/>
              <a:ext cx="432842" cy="344337"/>
            </a:xfrm>
            <a:custGeom>
              <a:rect b="b" l="l" r="r" t="t"/>
              <a:pathLst>
                <a:path extrusionOk="0" h="10349" w="13009">
                  <a:moveTo>
                    <a:pt x="10014" y="1"/>
                  </a:moveTo>
                  <a:cubicBezTo>
                    <a:pt x="9796" y="1"/>
                    <a:pt x="9579" y="24"/>
                    <a:pt x="9366" y="72"/>
                  </a:cubicBezTo>
                  <a:cubicBezTo>
                    <a:pt x="7935" y="430"/>
                    <a:pt x="6829" y="1796"/>
                    <a:pt x="6894" y="3259"/>
                  </a:cubicBezTo>
                  <a:cubicBezTo>
                    <a:pt x="6597" y="3078"/>
                    <a:pt x="6253" y="2989"/>
                    <a:pt x="5912" y="2989"/>
                  </a:cubicBezTo>
                  <a:cubicBezTo>
                    <a:pt x="5396" y="2989"/>
                    <a:pt x="4886" y="3192"/>
                    <a:pt x="4553" y="3584"/>
                  </a:cubicBezTo>
                  <a:cubicBezTo>
                    <a:pt x="4000" y="4235"/>
                    <a:pt x="3968" y="5308"/>
                    <a:pt x="4553" y="5926"/>
                  </a:cubicBezTo>
                  <a:cubicBezTo>
                    <a:pt x="3878" y="5650"/>
                    <a:pt x="3175" y="5403"/>
                    <a:pt x="2442" y="5403"/>
                  </a:cubicBezTo>
                  <a:cubicBezTo>
                    <a:pt x="2398" y="5403"/>
                    <a:pt x="2354" y="5403"/>
                    <a:pt x="2309" y="5405"/>
                  </a:cubicBezTo>
                  <a:cubicBezTo>
                    <a:pt x="1561" y="5438"/>
                    <a:pt x="748" y="5796"/>
                    <a:pt x="390" y="6478"/>
                  </a:cubicBezTo>
                  <a:cubicBezTo>
                    <a:pt x="0" y="7194"/>
                    <a:pt x="163" y="8104"/>
                    <a:pt x="651" y="8787"/>
                  </a:cubicBezTo>
                  <a:cubicBezTo>
                    <a:pt x="1106" y="9470"/>
                    <a:pt x="1821" y="9926"/>
                    <a:pt x="2537" y="10348"/>
                  </a:cubicBezTo>
                  <a:lnTo>
                    <a:pt x="13008" y="10348"/>
                  </a:lnTo>
                  <a:lnTo>
                    <a:pt x="13008" y="1893"/>
                  </a:lnTo>
                  <a:cubicBezTo>
                    <a:pt x="12510" y="758"/>
                    <a:pt x="11258" y="1"/>
                    <a:pt x="100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43"/>
            <p:cNvSpPr/>
            <p:nvPr/>
          </p:nvSpPr>
          <p:spPr>
            <a:xfrm>
              <a:off x="7968474" y="3089378"/>
              <a:ext cx="560509" cy="249477"/>
            </a:xfrm>
            <a:custGeom>
              <a:rect b="b" l="l" r="r" t="t"/>
              <a:pathLst>
                <a:path extrusionOk="0" h="7498" w="16846">
                  <a:moveTo>
                    <a:pt x="6811" y="0"/>
                  </a:moveTo>
                  <a:cubicBezTo>
                    <a:pt x="6110" y="0"/>
                    <a:pt x="5403" y="284"/>
                    <a:pt x="4911" y="798"/>
                  </a:cubicBezTo>
                  <a:cubicBezTo>
                    <a:pt x="4195" y="1546"/>
                    <a:pt x="4033" y="2749"/>
                    <a:pt x="4553" y="3660"/>
                  </a:cubicBezTo>
                  <a:cubicBezTo>
                    <a:pt x="4129" y="3335"/>
                    <a:pt x="3589" y="3182"/>
                    <a:pt x="3039" y="3182"/>
                  </a:cubicBezTo>
                  <a:cubicBezTo>
                    <a:pt x="2322" y="3182"/>
                    <a:pt x="1588" y="3442"/>
                    <a:pt x="1073" y="3920"/>
                  </a:cubicBezTo>
                  <a:cubicBezTo>
                    <a:pt x="163" y="4766"/>
                    <a:pt x="0" y="6261"/>
                    <a:pt x="650" y="7302"/>
                  </a:cubicBezTo>
                  <a:lnTo>
                    <a:pt x="16227" y="7497"/>
                  </a:lnTo>
                  <a:cubicBezTo>
                    <a:pt x="16455" y="7139"/>
                    <a:pt x="16650" y="6814"/>
                    <a:pt x="16748" y="6392"/>
                  </a:cubicBezTo>
                  <a:cubicBezTo>
                    <a:pt x="16845" y="6001"/>
                    <a:pt x="16845" y="5579"/>
                    <a:pt x="16650" y="5221"/>
                  </a:cubicBezTo>
                  <a:cubicBezTo>
                    <a:pt x="16390" y="4758"/>
                    <a:pt x="15847" y="4527"/>
                    <a:pt x="15319" y="4527"/>
                  </a:cubicBezTo>
                  <a:cubicBezTo>
                    <a:pt x="15253" y="4527"/>
                    <a:pt x="15187" y="4531"/>
                    <a:pt x="15122" y="4538"/>
                  </a:cubicBezTo>
                  <a:cubicBezTo>
                    <a:pt x="14536" y="4570"/>
                    <a:pt x="13984" y="4863"/>
                    <a:pt x="13496" y="5188"/>
                  </a:cubicBezTo>
                  <a:cubicBezTo>
                    <a:pt x="13626" y="4505"/>
                    <a:pt x="13463" y="3757"/>
                    <a:pt x="13106" y="3140"/>
                  </a:cubicBezTo>
                  <a:cubicBezTo>
                    <a:pt x="12780" y="2522"/>
                    <a:pt x="12162" y="2034"/>
                    <a:pt x="11480" y="1904"/>
                  </a:cubicBezTo>
                  <a:cubicBezTo>
                    <a:pt x="11358" y="1882"/>
                    <a:pt x="11235" y="1871"/>
                    <a:pt x="11113" y="1871"/>
                  </a:cubicBezTo>
                  <a:cubicBezTo>
                    <a:pt x="10518" y="1871"/>
                    <a:pt x="9939" y="2128"/>
                    <a:pt x="9561" y="2587"/>
                  </a:cubicBezTo>
                  <a:cubicBezTo>
                    <a:pt x="9528" y="1546"/>
                    <a:pt x="8683" y="571"/>
                    <a:pt x="7740" y="180"/>
                  </a:cubicBezTo>
                  <a:cubicBezTo>
                    <a:pt x="7445" y="58"/>
                    <a:pt x="7129" y="0"/>
                    <a:pt x="6811"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43"/>
            <p:cNvSpPr/>
            <p:nvPr/>
          </p:nvSpPr>
          <p:spPr>
            <a:xfrm>
              <a:off x="7389599" y="2464554"/>
              <a:ext cx="107137" cy="8684"/>
            </a:xfrm>
            <a:custGeom>
              <a:rect b="b" l="l" r="r" t="t"/>
              <a:pathLst>
                <a:path extrusionOk="0" h="261" w="3220">
                  <a:moveTo>
                    <a:pt x="0" y="0"/>
                  </a:moveTo>
                  <a:lnTo>
                    <a:pt x="0" y="261"/>
                  </a:lnTo>
                  <a:lnTo>
                    <a:pt x="3220" y="261"/>
                  </a:lnTo>
                  <a:lnTo>
                    <a:pt x="3220"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43"/>
            <p:cNvSpPr/>
            <p:nvPr/>
          </p:nvSpPr>
          <p:spPr>
            <a:xfrm flipH="1">
              <a:off x="7378753" y="2825927"/>
              <a:ext cx="129863" cy="213210"/>
            </a:xfrm>
            <a:custGeom>
              <a:rect b="b" l="l" r="r" t="t"/>
              <a:pathLst>
                <a:path extrusionOk="0" h="6408" w="3903">
                  <a:moveTo>
                    <a:pt x="1" y="1"/>
                  </a:moveTo>
                  <a:lnTo>
                    <a:pt x="3448" y="6407"/>
                  </a:lnTo>
                  <a:cubicBezTo>
                    <a:pt x="3610" y="6277"/>
                    <a:pt x="3773" y="6115"/>
                    <a:pt x="3903" y="5952"/>
                  </a:cubicBezTo>
                  <a:lnTo>
                    <a:pt x="3415" y="5172"/>
                  </a:lnTo>
                  <a:lnTo>
                    <a:pt x="3610" y="4619"/>
                  </a:lnTo>
                  <a:cubicBezTo>
                    <a:pt x="3610" y="4619"/>
                    <a:pt x="1561" y="1529"/>
                    <a:pt x="1074" y="879"/>
                  </a:cubicBezTo>
                  <a:cubicBezTo>
                    <a:pt x="586" y="261"/>
                    <a:pt x="1" y="1"/>
                    <a:pt x="1"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2" name="Google Shape;892;p43"/>
            <p:cNvGrpSpPr/>
            <p:nvPr/>
          </p:nvGrpSpPr>
          <p:grpSpPr>
            <a:xfrm>
              <a:off x="6080501" y="2511433"/>
              <a:ext cx="2448726" cy="2098890"/>
              <a:chOff x="6080327" y="2455903"/>
              <a:chExt cx="2613089" cy="2239772"/>
            </a:xfrm>
          </p:grpSpPr>
          <p:sp>
            <p:nvSpPr>
              <p:cNvPr id="893" name="Google Shape;893;p43"/>
              <p:cNvSpPr/>
              <p:nvPr/>
            </p:nvSpPr>
            <p:spPr>
              <a:xfrm flipH="1">
                <a:off x="7031421" y="2936292"/>
                <a:ext cx="535621" cy="281252"/>
              </a:xfrm>
              <a:custGeom>
                <a:rect b="b" l="l" r="r" t="t"/>
                <a:pathLst>
                  <a:path extrusionOk="0" h="8453" w="16098">
                    <a:moveTo>
                      <a:pt x="4976" y="1"/>
                    </a:moveTo>
                    <a:lnTo>
                      <a:pt x="3382" y="98"/>
                    </a:lnTo>
                    <a:lnTo>
                      <a:pt x="0" y="2863"/>
                    </a:lnTo>
                    <a:lnTo>
                      <a:pt x="33" y="3448"/>
                    </a:lnTo>
                    <a:cubicBezTo>
                      <a:pt x="1898" y="7067"/>
                      <a:pt x="5077" y="7990"/>
                      <a:pt x="7833" y="7990"/>
                    </a:cubicBezTo>
                    <a:cubicBezTo>
                      <a:pt x="10698" y="7990"/>
                      <a:pt x="13106" y="6993"/>
                      <a:pt x="13106" y="6993"/>
                    </a:cubicBezTo>
                    <a:cubicBezTo>
                      <a:pt x="13424" y="7487"/>
                      <a:pt x="13780" y="7636"/>
                      <a:pt x="14113" y="7636"/>
                    </a:cubicBezTo>
                    <a:cubicBezTo>
                      <a:pt x="14620" y="7636"/>
                      <a:pt x="15073" y="7290"/>
                      <a:pt x="15253" y="7290"/>
                    </a:cubicBezTo>
                    <a:cubicBezTo>
                      <a:pt x="15282" y="7290"/>
                      <a:pt x="15303" y="7298"/>
                      <a:pt x="15317" y="7318"/>
                    </a:cubicBezTo>
                    <a:cubicBezTo>
                      <a:pt x="15415" y="7448"/>
                      <a:pt x="15122" y="7773"/>
                      <a:pt x="14894" y="8001"/>
                    </a:cubicBezTo>
                    <a:cubicBezTo>
                      <a:pt x="14797" y="8131"/>
                      <a:pt x="14797" y="8293"/>
                      <a:pt x="14927" y="8391"/>
                    </a:cubicBezTo>
                    <a:cubicBezTo>
                      <a:pt x="14986" y="8435"/>
                      <a:pt x="15044" y="8453"/>
                      <a:pt x="15100" y="8453"/>
                    </a:cubicBezTo>
                    <a:cubicBezTo>
                      <a:pt x="15168" y="8453"/>
                      <a:pt x="15231" y="8427"/>
                      <a:pt x="15285" y="8391"/>
                    </a:cubicBezTo>
                    <a:lnTo>
                      <a:pt x="15935" y="7741"/>
                    </a:lnTo>
                    <a:cubicBezTo>
                      <a:pt x="16033" y="7643"/>
                      <a:pt x="16098" y="7513"/>
                      <a:pt x="16098" y="7350"/>
                    </a:cubicBezTo>
                    <a:cubicBezTo>
                      <a:pt x="16098" y="6732"/>
                      <a:pt x="15903" y="6245"/>
                      <a:pt x="15740" y="5984"/>
                    </a:cubicBezTo>
                    <a:cubicBezTo>
                      <a:pt x="15675" y="5822"/>
                      <a:pt x="15545" y="5757"/>
                      <a:pt x="15382" y="5724"/>
                    </a:cubicBezTo>
                    <a:cubicBezTo>
                      <a:pt x="11838" y="5367"/>
                      <a:pt x="6797" y="3903"/>
                      <a:pt x="6797" y="3903"/>
                    </a:cubicBezTo>
                    <a:lnTo>
                      <a:pt x="4976" y="1"/>
                    </a:lnTo>
                    <a:close/>
                  </a:path>
                </a:pathLst>
              </a:custGeom>
              <a:solidFill>
                <a:srgbClr val="9140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43"/>
              <p:cNvSpPr/>
              <p:nvPr/>
            </p:nvSpPr>
            <p:spPr>
              <a:xfrm flipH="1">
                <a:off x="6080327" y="4589602"/>
                <a:ext cx="2613089" cy="106073"/>
              </a:xfrm>
              <a:custGeom>
                <a:rect b="b" l="l" r="r" t="t"/>
                <a:pathLst>
                  <a:path extrusionOk="0" h="3188" w="78536">
                    <a:moveTo>
                      <a:pt x="39284" y="1"/>
                    </a:moveTo>
                    <a:cubicBezTo>
                      <a:pt x="17594" y="1"/>
                      <a:pt x="1" y="716"/>
                      <a:pt x="1" y="1594"/>
                    </a:cubicBezTo>
                    <a:cubicBezTo>
                      <a:pt x="1" y="2472"/>
                      <a:pt x="17594" y="3188"/>
                      <a:pt x="39284" y="3188"/>
                    </a:cubicBezTo>
                    <a:cubicBezTo>
                      <a:pt x="60975" y="3188"/>
                      <a:pt x="78535" y="2472"/>
                      <a:pt x="78535" y="1594"/>
                    </a:cubicBezTo>
                    <a:cubicBezTo>
                      <a:pt x="78535" y="716"/>
                      <a:pt x="60975" y="1"/>
                      <a:pt x="39284"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43"/>
              <p:cNvSpPr/>
              <p:nvPr/>
            </p:nvSpPr>
            <p:spPr>
              <a:xfrm flipH="1">
                <a:off x="7446895" y="4234951"/>
                <a:ext cx="99585" cy="234604"/>
              </a:xfrm>
              <a:custGeom>
                <a:rect b="b" l="l" r="r" t="t"/>
                <a:pathLst>
                  <a:path extrusionOk="0" h="7051" w="2993">
                    <a:moveTo>
                      <a:pt x="2608" y="1"/>
                    </a:moveTo>
                    <a:cubicBezTo>
                      <a:pt x="2492" y="1"/>
                      <a:pt x="2390" y="68"/>
                      <a:pt x="2342" y="188"/>
                    </a:cubicBezTo>
                    <a:lnTo>
                      <a:pt x="65" y="6627"/>
                    </a:lnTo>
                    <a:cubicBezTo>
                      <a:pt x="0" y="6790"/>
                      <a:pt x="98" y="6985"/>
                      <a:pt x="260" y="7018"/>
                    </a:cubicBezTo>
                    <a:cubicBezTo>
                      <a:pt x="293" y="7050"/>
                      <a:pt x="326" y="7050"/>
                      <a:pt x="358" y="7050"/>
                    </a:cubicBezTo>
                    <a:cubicBezTo>
                      <a:pt x="488" y="7050"/>
                      <a:pt x="618" y="6985"/>
                      <a:pt x="651" y="6855"/>
                    </a:cubicBezTo>
                    <a:lnTo>
                      <a:pt x="2927" y="416"/>
                    </a:lnTo>
                    <a:cubicBezTo>
                      <a:pt x="2992" y="254"/>
                      <a:pt x="2895" y="58"/>
                      <a:pt x="2732" y="26"/>
                    </a:cubicBezTo>
                    <a:cubicBezTo>
                      <a:pt x="2690" y="9"/>
                      <a:pt x="2648" y="1"/>
                      <a:pt x="26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43"/>
              <p:cNvSpPr/>
              <p:nvPr/>
            </p:nvSpPr>
            <p:spPr>
              <a:xfrm flipH="1">
                <a:off x="7507484" y="4392429"/>
                <a:ext cx="175346" cy="91167"/>
              </a:xfrm>
              <a:custGeom>
                <a:rect b="b" l="l" r="r" t="t"/>
                <a:pathLst>
                  <a:path extrusionOk="0" h="2740" w="5270">
                    <a:moveTo>
                      <a:pt x="810" y="0"/>
                    </a:moveTo>
                    <a:cubicBezTo>
                      <a:pt x="518" y="0"/>
                      <a:pt x="234" y="181"/>
                      <a:pt x="131" y="464"/>
                    </a:cubicBezTo>
                    <a:cubicBezTo>
                      <a:pt x="1" y="854"/>
                      <a:pt x="196" y="1276"/>
                      <a:pt x="554" y="1407"/>
                    </a:cubicBezTo>
                    <a:lnTo>
                      <a:pt x="4228" y="2707"/>
                    </a:lnTo>
                    <a:cubicBezTo>
                      <a:pt x="4293" y="2707"/>
                      <a:pt x="4391" y="2740"/>
                      <a:pt x="4456" y="2740"/>
                    </a:cubicBezTo>
                    <a:cubicBezTo>
                      <a:pt x="4749" y="2740"/>
                      <a:pt x="5041" y="2545"/>
                      <a:pt x="5139" y="2252"/>
                    </a:cubicBezTo>
                    <a:cubicBezTo>
                      <a:pt x="5269" y="1862"/>
                      <a:pt x="5074" y="1472"/>
                      <a:pt x="4684" y="1309"/>
                    </a:cubicBezTo>
                    <a:lnTo>
                      <a:pt x="1041" y="41"/>
                    </a:lnTo>
                    <a:cubicBezTo>
                      <a:pt x="966" y="13"/>
                      <a:pt x="888" y="0"/>
                      <a:pt x="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43"/>
              <p:cNvSpPr/>
              <p:nvPr/>
            </p:nvSpPr>
            <p:spPr>
              <a:xfrm flipH="1">
                <a:off x="7507484" y="4392429"/>
                <a:ext cx="175346" cy="91167"/>
              </a:xfrm>
              <a:custGeom>
                <a:rect b="b" l="l" r="r" t="t"/>
                <a:pathLst>
                  <a:path extrusionOk="0" h="2740" w="5270">
                    <a:moveTo>
                      <a:pt x="810" y="0"/>
                    </a:moveTo>
                    <a:cubicBezTo>
                      <a:pt x="518" y="0"/>
                      <a:pt x="234" y="181"/>
                      <a:pt x="131" y="464"/>
                    </a:cubicBezTo>
                    <a:cubicBezTo>
                      <a:pt x="1" y="854"/>
                      <a:pt x="196" y="1276"/>
                      <a:pt x="554" y="1407"/>
                    </a:cubicBezTo>
                    <a:lnTo>
                      <a:pt x="4228" y="2707"/>
                    </a:lnTo>
                    <a:cubicBezTo>
                      <a:pt x="4293" y="2707"/>
                      <a:pt x="4391" y="2740"/>
                      <a:pt x="4456" y="2740"/>
                    </a:cubicBezTo>
                    <a:cubicBezTo>
                      <a:pt x="4749" y="2740"/>
                      <a:pt x="5041" y="2545"/>
                      <a:pt x="5139" y="2252"/>
                    </a:cubicBezTo>
                    <a:cubicBezTo>
                      <a:pt x="5269" y="1862"/>
                      <a:pt x="5074" y="1472"/>
                      <a:pt x="4684" y="1309"/>
                    </a:cubicBezTo>
                    <a:lnTo>
                      <a:pt x="1041" y="41"/>
                    </a:lnTo>
                    <a:cubicBezTo>
                      <a:pt x="966" y="13"/>
                      <a:pt x="888" y="0"/>
                      <a:pt x="810"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43"/>
              <p:cNvSpPr/>
              <p:nvPr/>
            </p:nvSpPr>
            <p:spPr>
              <a:xfrm flipH="1">
                <a:off x="7495606" y="4289884"/>
                <a:ext cx="177476" cy="148395"/>
              </a:xfrm>
              <a:custGeom>
                <a:rect b="b" l="l" r="r" t="t"/>
                <a:pathLst>
                  <a:path extrusionOk="0" h="4460" w="5334">
                    <a:moveTo>
                      <a:pt x="2049" y="1"/>
                    </a:moveTo>
                    <a:lnTo>
                      <a:pt x="1041" y="66"/>
                    </a:lnTo>
                    <a:cubicBezTo>
                      <a:pt x="1041" y="66"/>
                      <a:pt x="1" y="1237"/>
                      <a:pt x="228" y="1985"/>
                    </a:cubicBezTo>
                    <a:cubicBezTo>
                      <a:pt x="439" y="2707"/>
                      <a:pt x="3879" y="4459"/>
                      <a:pt x="4675" y="4459"/>
                    </a:cubicBezTo>
                    <a:cubicBezTo>
                      <a:pt x="4740" y="4459"/>
                      <a:pt x="4787" y="4448"/>
                      <a:pt x="4813" y="4424"/>
                    </a:cubicBezTo>
                    <a:cubicBezTo>
                      <a:pt x="5334" y="3903"/>
                      <a:pt x="3285" y="2570"/>
                      <a:pt x="3415" y="1302"/>
                    </a:cubicBezTo>
                    <a:lnTo>
                      <a:pt x="2927" y="391"/>
                    </a:lnTo>
                    <a:lnTo>
                      <a:pt x="204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43"/>
              <p:cNvSpPr/>
              <p:nvPr/>
            </p:nvSpPr>
            <p:spPr>
              <a:xfrm flipH="1">
                <a:off x="7369004" y="3272810"/>
                <a:ext cx="686012" cy="1060395"/>
              </a:xfrm>
              <a:custGeom>
                <a:rect b="b" l="l" r="r" t="t"/>
                <a:pathLst>
                  <a:path extrusionOk="0" h="31870" w="20618">
                    <a:moveTo>
                      <a:pt x="2732" y="0"/>
                    </a:moveTo>
                    <a:cubicBezTo>
                      <a:pt x="2732" y="1"/>
                      <a:pt x="0" y="5919"/>
                      <a:pt x="6114" y="12065"/>
                    </a:cubicBezTo>
                    <a:cubicBezTo>
                      <a:pt x="11187" y="17008"/>
                      <a:pt x="15740" y="18699"/>
                      <a:pt x="15740" y="18699"/>
                    </a:cubicBezTo>
                    <a:cubicBezTo>
                      <a:pt x="15740" y="18699"/>
                      <a:pt x="13203" y="20780"/>
                      <a:pt x="13268" y="24032"/>
                    </a:cubicBezTo>
                    <a:cubicBezTo>
                      <a:pt x="13301" y="27317"/>
                      <a:pt x="13561" y="28715"/>
                      <a:pt x="12520" y="30634"/>
                    </a:cubicBezTo>
                    <a:cubicBezTo>
                      <a:pt x="12520" y="30634"/>
                      <a:pt x="13301" y="31870"/>
                      <a:pt x="14927" y="31870"/>
                    </a:cubicBezTo>
                    <a:lnTo>
                      <a:pt x="19577" y="20780"/>
                    </a:lnTo>
                    <a:cubicBezTo>
                      <a:pt x="19577" y="20780"/>
                      <a:pt x="20618" y="17919"/>
                      <a:pt x="19577" y="15772"/>
                    </a:cubicBezTo>
                    <a:cubicBezTo>
                      <a:pt x="18536" y="13594"/>
                      <a:pt x="16065" y="9138"/>
                      <a:pt x="16065" y="9138"/>
                    </a:cubicBezTo>
                    <a:lnTo>
                      <a:pt x="3707" y="2895"/>
                    </a:lnTo>
                    <a:lnTo>
                      <a:pt x="273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43"/>
              <p:cNvSpPr/>
              <p:nvPr/>
            </p:nvSpPr>
            <p:spPr>
              <a:xfrm flipH="1">
                <a:off x="7708749" y="3645029"/>
                <a:ext cx="687110" cy="187224"/>
              </a:xfrm>
              <a:custGeom>
                <a:rect b="b" l="l" r="r" t="t"/>
                <a:pathLst>
                  <a:path extrusionOk="0" h="5627" w="20651">
                    <a:moveTo>
                      <a:pt x="293" y="0"/>
                    </a:moveTo>
                    <a:cubicBezTo>
                      <a:pt x="130" y="0"/>
                      <a:pt x="0" y="163"/>
                      <a:pt x="0" y="325"/>
                    </a:cubicBezTo>
                    <a:lnTo>
                      <a:pt x="0" y="4195"/>
                    </a:lnTo>
                    <a:cubicBezTo>
                      <a:pt x="0" y="4358"/>
                      <a:pt x="130" y="4520"/>
                      <a:pt x="293" y="4520"/>
                    </a:cubicBezTo>
                    <a:cubicBezTo>
                      <a:pt x="488" y="4520"/>
                      <a:pt x="618" y="4358"/>
                      <a:pt x="618" y="4195"/>
                    </a:cubicBezTo>
                    <a:lnTo>
                      <a:pt x="618" y="618"/>
                    </a:lnTo>
                    <a:lnTo>
                      <a:pt x="15447" y="618"/>
                    </a:lnTo>
                    <a:lnTo>
                      <a:pt x="20065" y="5529"/>
                    </a:lnTo>
                    <a:cubicBezTo>
                      <a:pt x="20130" y="5594"/>
                      <a:pt x="20195" y="5626"/>
                      <a:pt x="20293" y="5626"/>
                    </a:cubicBezTo>
                    <a:cubicBezTo>
                      <a:pt x="20358" y="5626"/>
                      <a:pt x="20423" y="5594"/>
                      <a:pt x="20520" y="5529"/>
                    </a:cubicBezTo>
                    <a:cubicBezTo>
                      <a:pt x="20618" y="5431"/>
                      <a:pt x="20650" y="5236"/>
                      <a:pt x="20520" y="5106"/>
                    </a:cubicBezTo>
                    <a:lnTo>
                      <a:pt x="15805" y="98"/>
                    </a:lnTo>
                    <a:cubicBezTo>
                      <a:pt x="15740" y="33"/>
                      <a:pt x="15675" y="0"/>
                      <a:pt x="155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43"/>
              <p:cNvSpPr/>
              <p:nvPr/>
            </p:nvSpPr>
            <p:spPr>
              <a:xfrm flipH="1">
                <a:off x="6292406" y="3691544"/>
                <a:ext cx="810452" cy="705510"/>
              </a:xfrm>
              <a:custGeom>
                <a:rect b="b" l="l" r="r" t="t"/>
                <a:pathLst>
                  <a:path extrusionOk="0" h="21204" w="24358">
                    <a:moveTo>
                      <a:pt x="15740" y="1"/>
                    </a:moveTo>
                    <a:cubicBezTo>
                      <a:pt x="7057" y="1"/>
                      <a:pt x="0" y="7090"/>
                      <a:pt x="0" y="15773"/>
                    </a:cubicBezTo>
                    <a:cubicBezTo>
                      <a:pt x="0" y="17464"/>
                      <a:pt x="261" y="19122"/>
                      <a:pt x="781" y="20683"/>
                    </a:cubicBezTo>
                    <a:cubicBezTo>
                      <a:pt x="878" y="21008"/>
                      <a:pt x="1171" y="21203"/>
                      <a:pt x="1464" y="21203"/>
                    </a:cubicBezTo>
                    <a:cubicBezTo>
                      <a:pt x="1529" y="21203"/>
                      <a:pt x="1626" y="21171"/>
                      <a:pt x="1691" y="21138"/>
                    </a:cubicBezTo>
                    <a:cubicBezTo>
                      <a:pt x="2082" y="21041"/>
                      <a:pt x="2277" y="20618"/>
                      <a:pt x="2147" y="20228"/>
                    </a:cubicBezTo>
                    <a:cubicBezTo>
                      <a:pt x="1691" y="18797"/>
                      <a:pt x="1431" y="17301"/>
                      <a:pt x="1431" y="15773"/>
                    </a:cubicBezTo>
                    <a:cubicBezTo>
                      <a:pt x="1431" y="7870"/>
                      <a:pt x="7870" y="1464"/>
                      <a:pt x="15740" y="1464"/>
                    </a:cubicBezTo>
                    <a:cubicBezTo>
                      <a:pt x="18374" y="1464"/>
                      <a:pt x="20943" y="2179"/>
                      <a:pt x="23154" y="3513"/>
                    </a:cubicBezTo>
                    <a:cubicBezTo>
                      <a:pt x="23278" y="3580"/>
                      <a:pt x="23410" y="3613"/>
                      <a:pt x="23539" y="3613"/>
                    </a:cubicBezTo>
                    <a:cubicBezTo>
                      <a:pt x="23782" y="3613"/>
                      <a:pt x="24014" y="3497"/>
                      <a:pt x="24162" y="3285"/>
                    </a:cubicBezTo>
                    <a:cubicBezTo>
                      <a:pt x="24358" y="2927"/>
                      <a:pt x="24260" y="2472"/>
                      <a:pt x="23902" y="2277"/>
                    </a:cubicBezTo>
                    <a:cubicBezTo>
                      <a:pt x="21463" y="781"/>
                      <a:pt x="18634" y="1"/>
                      <a:pt x="157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43"/>
              <p:cNvSpPr/>
              <p:nvPr/>
            </p:nvSpPr>
            <p:spPr>
              <a:xfrm flipH="1">
                <a:off x="6574822" y="3786770"/>
                <a:ext cx="7586" cy="859129"/>
              </a:xfrm>
              <a:custGeom>
                <a:rect b="b" l="l" r="r" t="t"/>
                <a:pathLst>
                  <a:path extrusionOk="0" h="25821" w="228">
                    <a:moveTo>
                      <a:pt x="98" y="0"/>
                    </a:moveTo>
                    <a:cubicBezTo>
                      <a:pt x="65" y="0"/>
                      <a:pt x="0" y="65"/>
                      <a:pt x="0" y="98"/>
                    </a:cubicBezTo>
                    <a:lnTo>
                      <a:pt x="0" y="25723"/>
                    </a:lnTo>
                    <a:cubicBezTo>
                      <a:pt x="0" y="25756"/>
                      <a:pt x="65" y="25821"/>
                      <a:pt x="98" y="25821"/>
                    </a:cubicBezTo>
                    <a:cubicBezTo>
                      <a:pt x="163" y="25821"/>
                      <a:pt x="228" y="25756"/>
                      <a:pt x="195" y="25723"/>
                    </a:cubicBezTo>
                    <a:lnTo>
                      <a:pt x="195" y="98"/>
                    </a:lnTo>
                    <a:cubicBezTo>
                      <a:pt x="195" y="65"/>
                      <a:pt x="163" y="0"/>
                      <a:pt x="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43"/>
              <p:cNvSpPr/>
              <p:nvPr/>
            </p:nvSpPr>
            <p:spPr>
              <a:xfrm flipH="1">
                <a:off x="6149567" y="4213057"/>
                <a:ext cx="858065" cy="6555"/>
              </a:xfrm>
              <a:custGeom>
                <a:rect b="b" l="l" r="r" t="t"/>
                <a:pathLst>
                  <a:path extrusionOk="0" h="197" w="25789">
                    <a:moveTo>
                      <a:pt x="98" y="1"/>
                    </a:moveTo>
                    <a:cubicBezTo>
                      <a:pt x="33" y="1"/>
                      <a:pt x="0" y="34"/>
                      <a:pt x="0" y="99"/>
                    </a:cubicBezTo>
                    <a:cubicBezTo>
                      <a:pt x="0" y="164"/>
                      <a:pt x="33" y="196"/>
                      <a:pt x="98" y="196"/>
                    </a:cubicBezTo>
                    <a:lnTo>
                      <a:pt x="25691" y="196"/>
                    </a:lnTo>
                    <a:cubicBezTo>
                      <a:pt x="25756" y="196"/>
                      <a:pt x="25788" y="164"/>
                      <a:pt x="25788" y="99"/>
                    </a:cubicBezTo>
                    <a:cubicBezTo>
                      <a:pt x="25788" y="34"/>
                      <a:pt x="25756" y="1"/>
                      <a:pt x="256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43"/>
              <p:cNvSpPr/>
              <p:nvPr/>
            </p:nvSpPr>
            <p:spPr>
              <a:xfrm flipH="1">
                <a:off x="6274006" y="3911475"/>
                <a:ext cx="610284" cy="608920"/>
              </a:xfrm>
              <a:custGeom>
                <a:rect b="b" l="l" r="r" t="t"/>
                <a:pathLst>
                  <a:path extrusionOk="0" h="18301" w="18342">
                    <a:moveTo>
                      <a:pt x="130" y="0"/>
                    </a:moveTo>
                    <a:cubicBezTo>
                      <a:pt x="106" y="0"/>
                      <a:pt x="82" y="8"/>
                      <a:pt x="65" y="25"/>
                    </a:cubicBezTo>
                    <a:cubicBezTo>
                      <a:pt x="0" y="90"/>
                      <a:pt x="0" y="155"/>
                      <a:pt x="65" y="187"/>
                    </a:cubicBezTo>
                    <a:lnTo>
                      <a:pt x="18146" y="18301"/>
                    </a:lnTo>
                    <a:lnTo>
                      <a:pt x="18244" y="18301"/>
                    </a:lnTo>
                    <a:cubicBezTo>
                      <a:pt x="18244" y="18301"/>
                      <a:pt x="18276" y="18301"/>
                      <a:pt x="18309" y="18268"/>
                    </a:cubicBezTo>
                    <a:cubicBezTo>
                      <a:pt x="18341" y="18235"/>
                      <a:pt x="18341" y="18170"/>
                      <a:pt x="18309" y="18138"/>
                    </a:cubicBezTo>
                    <a:lnTo>
                      <a:pt x="195" y="25"/>
                    </a:lnTo>
                    <a:cubicBezTo>
                      <a:pt x="179" y="8"/>
                      <a:pt x="155" y="0"/>
                      <a:pt x="1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43"/>
              <p:cNvSpPr/>
              <p:nvPr/>
            </p:nvSpPr>
            <p:spPr>
              <a:xfrm flipH="1">
                <a:off x="6274006" y="3911475"/>
                <a:ext cx="609219" cy="608920"/>
              </a:xfrm>
              <a:custGeom>
                <a:rect b="b" l="l" r="r" t="t"/>
                <a:pathLst>
                  <a:path extrusionOk="0" h="18301" w="18310">
                    <a:moveTo>
                      <a:pt x="18208" y="0"/>
                    </a:moveTo>
                    <a:cubicBezTo>
                      <a:pt x="18179" y="0"/>
                      <a:pt x="18147" y="8"/>
                      <a:pt x="18114" y="25"/>
                    </a:cubicBezTo>
                    <a:lnTo>
                      <a:pt x="33" y="18138"/>
                    </a:lnTo>
                    <a:cubicBezTo>
                      <a:pt x="1" y="18170"/>
                      <a:pt x="1" y="18235"/>
                      <a:pt x="33" y="18301"/>
                    </a:cubicBezTo>
                    <a:lnTo>
                      <a:pt x="98" y="18301"/>
                    </a:lnTo>
                    <a:cubicBezTo>
                      <a:pt x="131" y="18301"/>
                      <a:pt x="163" y="18301"/>
                      <a:pt x="163" y="18268"/>
                    </a:cubicBezTo>
                    <a:lnTo>
                      <a:pt x="18277" y="187"/>
                    </a:lnTo>
                    <a:cubicBezTo>
                      <a:pt x="18309" y="155"/>
                      <a:pt x="18309" y="90"/>
                      <a:pt x="18277" y="25"/>
                    </a:cubicBezTo>
                    <a:cubicBezTo>
                      <a:pt x="18261" y="8"/>
                      <a:pt x="18236" y="0"/>
                      <a:pt x="182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43"/>
              <p:cNvSpPr/>
              <p:nvPr/>
            </p:nvSpPr>
            <p:spPr>
              <a:xfrm flipH="1">
                <a:off x="6415747" y="3818146"/>
                <a:ext cx="326802" cy="796377"/>
              </a:xfrm>
              <a:custGeom>
                <a:rect b="b" l="l" r="r" t="t"/>
                <a:pathLst>
                  <a:path extrusionOk="0" h="23935" w="9822">
                    <a:moveTo>
                      <a:pt x="98" y="0"/>
                    </a:moveTo>
                    <a:cubicBezTo>
                      <a:pt x="33" y="33"/>
                      <a:pt x="0" y="98"/>
                      <a:pt x="33" y="130"/>
                    </a:cubicBezTo>
                    <a:lnTo>
                      <a:pt x="9626" y="23870"/>
                    </a:lnTo>
                    <a:cubicBezTo>
                      <a:pt x="9626" y="23902"/>
                      <a:pt x="9659" y="23935"/>
                      <a:pt x="9724" y="23935"/>
                    </a:cubicBezTo>
                    <a:lnTo>
                      <a:pt x="9756" y="23935"/>
                    </a:lnTo>
                    <a:cubicBezTo>
                      <a:pt x="9789" y="23902"/>
                      <a:pt x="9821" y="23837"/>
                      <a:pt x="9821" y="23805"/>
                    </a:cubicBezTo>
                    <a:lnTo>
                      <a:pt x="228" y="65"/>
                    </a:lnTo>
                    <a:cubicBezTo>
                      <a:pt x="196" y="0"/>
                      <a:pt x="130" y="0"/>
                      <a:pt x="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43"/>
              <p:cNvSpPr/>
              <p:nvPr/>
            </p:nvSpPr>
            <p:spPr>
              <a:xfrm flipH="1">
                <a:off x="6179878" y="4053582"/>
                <a:ext cx="797475" cy="326137"/>
              </a:xfrm>
              <a:custGeom>
                <a:rect b="b" l="l" r="r" t="t"/>
                <a:pathLst>
                  <a:path extrusionOk="0" h="9802" w="23968">
                    <a:moveTo>
                      <a:pt x="23855" y="0"/>
                    </a:moveTo>
                    <a:cubicBezTo>
                      <a:pt x="23840" y="0"/>
                      <a:pt x="23824" y="4"/>
                      <a:pt x="23805" y="14"/>
                    </a:cubicBezTo>
                    <a:lnTo>
                      <a:pt x="66" y="9574"/>
                    </a:lnTo>
                    <a:cubicBezTo>
                      <a:pt x="1" y="9607"/>
                      <a:pt x="1" y="9672"/>
                      <a:pt x="1" y="9737"/>
                    </a:cubicBezTo>
                    <a:cubicBezTo>
                      <a:pt x="33" y="9769"/>
                      <a:pt x="66" y="9802"/>
                      <a:pt x="98" y="9802"/>
                    </a:cubicBezTo>
                    <a:cubicBezTo>
                      <a:pt x="131" y="9802"/>
                      <a:pt x="131" y="9802"/>
                      <a:pt x="131" y="9769"/>
                    </a:cubicBezTo>
                    <a:lnTo>
                      <a:pt x="23870" y="176"/>
                    </a:lnTo>
                    <a:cubicBezTo>
                      <a:pt x="23935" y="176"/>
                      <a:pt x="23968" y="111"/>
                      <a:pt x="23935" y="46"/>
                    </a:cubicBezTo>
                    <a:cubicBezTo>
                      <a:pt x="23912" y="23"/>
                      <a:pt x="23889" y="0"/>
                      <a:pt x="238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43"/>
              <p:cNvSpPr/>
              <p:nvPr/>
            </p:nvSpPr>
            <p:spPr>
              <a:xfrm flipH="1">
                <a:off x="6183105" y="4046429"/>
                <a:ext cx="792085" cy="339812"/>
              </a:xfrm>
              <a:custGeom>
                <a:rect b="b" l="l" r="r" t="t"/>
                <a:pathLst>
                  <a:path extrusionOk="0" h="10213" w="23806">
                    <a:moveTo>
                      <a:pt x="163" y="1"/>
                    </a:moveTo>
                    <a:cubicBezTo>
                      <a:pt x="131" y="1"/>
                      <a:pt x="66" y="1"/>
                      <a:pt x="33" y="66"/>
                    </a:cubicBezTo>
                    <a:cubicBezTo>
                      <a:pt x="1" y="131"/>
                      <a:pt x="33" y="196"/>
                      <a:pt x="98" y="196"/>
                    </a:cubicBezTo>
                    <a:lnTo>
                      <a:pt x="23642" y="10212"/>
                    </a:lnTo>
                    <a:lnTo>
                      <a:pt x="23708" y="10212"/>
                    </a:lnTo>
                    <a:cubicBezTo>
                      <a:pt x="23740" y="10212"/>
                      <a:pt x="23773" y="10180"/>
                      <a:pt x="23773" y="10147"/>
                    </a:cubicBezTo>
                    <a:cubicBezTo>
                      <a:pt x="23805" y="10082"/>
                      <a:pt x="23773" y="10050"/>
                      <a:pt x="23740" y="10017"/>
                    </a:cubicBezTo>
                    <a:lnTo>
                      <a:pt x="16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43"/>
              <p:cNvSpPr/>
              <p:nvPr/>
            </p:nvSpPr>
            <p:spPr>
              <a:xfrm flipH="1">
                <a:off x="6408194" y="3820974"/>
                <a:ext cx="340843" cy="790322"/>
              </a:xfrm>
              <a:custGeom>
                <a:rect b="b" l="l" r="r" t="t"/>
                <a:pathLst>
                  <a:path extrusionOk="0" h="23753" w="10244">
                    <a:moveTo>
                      <a:pt x="10115" y="0"/>
                    </a:moveTo>
                    <a:cubicBezTo>
                      <a:pt x="10081" y="0"/>
                      <a:pt x="10040" y="30"/>
                      <a:pt x="10016" y="78"/>
                    </a:cubicBezTo>
                    <a:lnTo>
                      <a:pt x="33" y="23622"/>
                    </a:lnTo>
                    <a:cubicBezTo>
                      <a:pt x="0" y="23687"/>
                      <a:pt x="33" y="23752"/>
                      <a:pt x="65" y="23752"/>
                    </a:cubicBezTo>
                    <a:lnTo>
                      <a:pt x="130" y="23752"/>
                    </a:lnTo>
                    <a:cubicBezTo>
                      <a:pt x="163" y="23752"/>
                      <a:pt x="195" y="23752"/>
                      <a:pt x="195" y="23720"/>
                    </a:cubicBezTo>
                    <a:lnTo>
                      <a:pt x="10211" y="143"/>
                    </a:lnTo>
                    <a:cubicBezTo>
                      <a:pt x="10244" y="78"/>
                      <a:pt x="10211" y="45"/>
                      <a:pt x="10146" y="13"/>
                    </a:cubicBezTo>
                    <a:cubicBezTo>
                      <a:pt x="10138" y="4"/>
                      <a:pt x="10127" y="0"/>
                      <a:pt x="101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43"/>
              <p:cNvSpPr/>
              <p:nvPr/>
            </p:nvSpPr>
            <p:spPr>
              <a:xfrm flipH="1">
                <a:off x="6126842" y="3764045"/>
                <a:ext cx="904613" cy="904579"/>
              </a:xfrm>
              <a:custGeom>
                <a:rect b="b" l="l" r="r" t="t"/>
                <a:pathLst>
                  <a:path extrusionOk="0" h="27187" w="27188">
                    <a:moveTo>
                      <a:pt x="13594" y="1887"/>
                    </a:moveTo>
                    <a:cubicBezTo>
                      <a:pt x="20065" y="1887"/>
                      <a:pt x="25301" y="7122"/>
                      <a:pt x="25301" y="13594"/>
                    </a:cubicBezTo>
                    <a:cubicBezTo>
                      <a:pt x="25301" y="20065"/>
                      <a:pt x="20065" y="25301"/>
                      <a:pt x="13594" y="25301"/>
                    </a:cubicBezTo>
                    <a:cubicBezTo>
                      <a:pt x="7122" y="25301"/>
                      <a:pt x="1887" y="20065"/>
                      <a:pt x="1887" y="13594"/>
                    </a:cubicBezTo>
                    <a:cubicBezTo>
                      <a:pt x="1887" y="7122"/>
                      <a:pt x="7122" y="1887"/>
                      <a:pt x="13594" y="1887"/>
                    </a:cubicBezTo>
                    <a:close/>
                    <a:moveTo>
                      <a:pt x="13594" y="0"/>
                    </a:moveTo>
                    <a:cubicBezTo>
                      <a:pt x="6082" y="0"/>
                      <a:pt x="1" y="6082"/>
                      <a:pt x="1" y="13594"/>
                    </a:cubicBezTo>
                    <a:cubicBezTo>
                      <a:pt x="1" y="21106"/>
                      <a:pt x="6114" y="27187"/>
                      <a:pt x="13594" y="27187"/>
                    </a:cubicBezTo>
                    <a:cubicBezTo>
                      <a:pt x="21106" y="27187"/>
                      <a:pt x="27187" y="21106"/>
                      <a:pt x="27187" y="13594"/>
                    </a:cubicBezTo>
                    <a:cubicBezTo>
                      <a:pt x="27187" y="6082"/>
                      <a:pt x="21106" y="0"/>
                      <a:pt x="135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43"/>
              <p:cNvSpPr/>
              <p:nvPr/>
            </p:nvSpPr>
            <p:spPr>
              <a:xfrm flipH="1">
                <a:off x="6174455" y="3812723"/>
                <a:ext cx="808289" cy="807224"/>
              </a:xfrm>
              <a:custGeom>
                <a:rect b="b" l="l" r="r" t="t"/>
                <a:pathLst>
                  <a:path extrusionOk="0" h="24261" w="24293">
                    <a:moveTo>
                      <a:pt x="12130" y="424"/>
                    </a:moveTo>
                    <a:cubicBezTo>
                      <a:pt x="18601" y="424"/>
                      <a:pt x="23837" y="5659"/>
                      <a:pt x="23837" y="12131"/>
                    </a:cubicBezTo>
                    <a:cubicBezTo>
                      <a:pt x="23837" y="18602"/>
                      <a:pt x="18601" y="23838"/>
                      <a:pt x="12130" y="23838"/>
                    </a:cubicBezTo>
                    <a:cubicBezTo>
                      <a:pt x="5658" y="23838"/>
                      <a:pt x="423" y="18602"/>
                      <a:pt x="423" y="12131"/>
                    </a:cubicBezTo>
                    <a:cubicBezTo>
                      <a:pt x="423" y="5659"/>
                      <a:pt x="5658" y="424"/>
                      <a:pt x="12130" y="424"/>
                    </a:cubicBezTo>
                    <a:close/>
                    <a:moveTo>
                      <a:pt x="12130" y="1"/>
                    </a:moveTo>
                    <a:cubicBezTo>
                      <a:pt x="5431" y="1"/>
                      <a:pt x="0" y="5432"/>
                      <a:pt x="0" y="12131"/>
                    </a:cubicBezTo>
                    <a:cubicBezTo>
                      <a:pt x="0" y="18830"/>
                      <a:pt x="5431" y="24260"/>
                      <a:pt x="12130" y="24260"/>
                    </a:cubicBezTo>
                    <a:cubicBezTo>
                      <a:pt x="18829" y="24260"/>
                      <a:pt x="24292" y="18830"/>
                      <a:pt x="24292" y="12131"/>
                    </a:cubicBezTo>
                    <a:cubicBezTo>
                      <a:pt x="24292" y="5432"/>
                      <a:pt x="18829" y="1"/>
                      <a:pt x="121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43"/>
              <p:cNvSpPr/>
              <p:nvPr/>
            </p:nvSpPr>
            <p:spPr>
              <a:xfrm flipH="1">
                <a:off x="8130744" y="3786770"/>
                <a:ext cx="6521" cy="859129"/>
              </a:xfrm>
              <a:custGeom>
                <a:rect b="b" l="l" r="r" t="t"/>
                <a:pathLst>
                  <a:path extrusionOk="0" h="25821" w="196">
                    <a:moveTo>
                      <a:pt x="98" y="0"/>
                    </a:moveTo>
                    <a:cubicBezTo>
                      <a:pt x="66" y="0"/>
                      <a:pt x="1" y="65"/>
                      <a:pt x="1" y="98"/>
                    </a:cubicBezTo>
                    <a:lnTo>
                      <a:pt x="1" y="25723"/>
                    </a:lnTo>
                    <a:cubicBezTo>
                      <a:pt x="1" y="25756"/>
                      <a:pt x="66" y="25821"/>
                      <a:pt x="98" y="25821"/>
                    </a:cubicBezTo>
                    <a:cubicBezTo>
                      <a:pt x="163" y="25821"/>
                      <a:pt x="196" y="25756"/>
                      <a:pt x="196" y="25723"/>
                    </a:cubicBezTo>
                    <a:lnTo>
                      <a:pt x="196" y="98"/>
                    </a:lnTo>
                    <a:cubicBezTo>
                      <a:pt x="196" y="65"/>
                      <a:pt x="163" y="0"/>
                      <a:pt x="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43"/>
              <p:cNvSpPr/>
              <p:nvPr/>
            </p:nvSpPr>
            <p:spPr>
              <a:xfrm flipH="1">
                <a:off x="7704424" y="4213057"/>
                <a:ext cx="858065" cy="6555"/>
              </a:xfrm>
              <a:custGeom>
                <a:rect b="b" l="l" r="r" t="t"/>
                <a:pathLst>
                  <a:path extrusionOk="0" h="197" w="25789">
                    <a:moveTo>
                      <a:pt x="98" y="1"/>
                    </a:moveTo>
                    <a:cubicBezTo>
                      <a:pt x="33" y="1"/>
                      <a:pt x="0" y="34"/>
                      <a:pt x="0" y="99"/>
                    </a:cubicBezTo>
                    <a:cubicBezTo>
                      <a:pt x="0" y="164"/>
                      <a:pt x="33" y="196"/>
                      <a:pt x="98" y="196"/>
                    </a:cubicBezTo>
                    <a:lnTo>
                      <a:pt x="25691" y="196"/>
                    </a:lnTo>
                    <a:cubicBezTo>
                      <a:pt x="25756" y="196"/>
                      <a:pt x="25788" y="164"/>
                      <a:pt x="25788" y="99"/>
                    </a:cubicBezTo>
                    <a:cubicBezTo>
                      <a:pt x="25788" y="34"/>
                      <a:pt x="25723" y="1"/>
                      <a:pt x="256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43"/>
              <p:cNvSpPr/>
              <p:nvPr/>
            </p:nvSpPr>
            <p:spPr>
              <a:xfrm flipH="1">
                <a:off x="7828863" y="3911475"/>
                <a:ext cx="610284" cy="608920"/>
              </a:xfrm>
              <a:custGeom>
                <a:rect b="b" l="l" r="r" t="t"/>
                <a:pathLst>
                  <a:path extrusionOk="0" h="18301" w="18342">
                    <a:moveTo>
                      <a:pt x="131" y="0"/>
                    </a:moveTo>
                    <a:cubicBezTo>
                      <a:pt x="106" y="0"/>
                      <a:pt x="82" y="8"/>
                      <a:pt x="66" y="25"/>
                    </a:cubicBezTo>
                    <a:cubicBezTo>
                      <a:pt x="1" y="90"/>
                      <a:pt x="1" y="155"/>
                      <a:pt x="66" y="187"/>
                    </a:cubicBezTo>
                    <a:lnTo>
                      <a:pt x="18147" y="18301"/>
                    </a:lnTo>
                    <a:lnTo>
                      <a:pt x="18244" y="18301"/>
                    </a:lnTo>
                    <a:cubicBezTo>
                      <a:pt x="18244" y="18301"/>
                      <a:pt x="18277" y="18301"/>
                      <a:pt x="18309" y="18268"/>
                    </a:cubicBezTo>
                    <a:cubicBezTo>
                      <a:pt x="18342" y="18235"/>
                      <a:pt x="18342" y="18170"/>
                      <a:pt x="18309" y="18138"/>
                    </a:cubicBezTo>
                    <a:lnTo>
                      <a:pt x="196" y="25"/>
                    </a:lnTo>
                    <a:cubicBezTo>
                      <a:pt x="179" y="8"/>
                      <a:pt x="155" y="0"/>
                      <a:pt x="1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43"/>
              <p:cNvSpPr/>
              <p:nvPr/>
            </p:nvSpPr>
            <p:spPr>
              <a:xfrm flipH="1">
                <a:off x="7828863" y="3911475"/>
                <a:ext cx="610284" cy="608920"/>
              </a:xfrm>
              <a:custGeom>
                <a:rect b="b" l="l" r="r" t="t"/>
                <a:pathLst>
                  <a:path extrusionOk="0" h="18301" w="18342">
                    <a:moveTo>
                      <a:pt x="18216" y="0"/>
                    </a:moveTo>
                    <a:cubicBezTo>
                      <a:pt x="18187" y="0"/>
                      <a:pt x="18163" y="8"/>
                      <a:pt x="18147" y="25"/>
                    </a:cubicBezTo>
                    <a:lnTo>
                      <a:pt x="66" y="18138"/>
                    </a:lnTo>
                    <a:cubicBezTo>
                      <a:pt x="1" y="18170"/>
                      <a:pt x="1" y="18235"/>
                      <a:pt x="66" y="18301"/>
                    </a:cubicBezTo>
                    <a:lnTo>
                      <a:pt x="131" y="18301"/>
                    </a:lnTo>
                    <a:cubicBezTo>
                      <a:pt x="163" y="18301"/>
                      <a:pt x="196" y="18301"/>
                      <a:pt x="196" y="18268"/>
                    </a:cubicBezTo>
                    <a:lnTo>
                      <a:pt x="18309" y="187"/>
                    </a:lnTo>
                    <a:cubicBezTo>
                      <a:pt x="18342" y="155"/>
                      <a:pt x="18342" y="90"/>
                      <a:pt x="18309" y="25"/>
                    </a:cubicBezTo>
                    <a:cubicBezTo>
                      <a:pt x="18277" y="8"/>
                      <a:pt x="18244" y="0"/>
                      <a:pt x="182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43"/>
              <p:cNvSpPr/>
              <p:nvPr/>
            </p:nvSpPr>
            <p:spPr>
              <a:xfrm flipH="1">
                <a:off x="7970604" y="3818146"/>
                <a:ext cx="326802" cy="796377"/>
              </a:xfrm>
              <a:custGeom>
                <a:rect b="b" l="l" r="r" t="t"/>
                <a:pathLst>
                  <a:path extrusionOk="0" h="23935" w="9822">
                    <a:moveTo>
                      <a:pt x="98" y="0"/>
                    </a:moveTo>
                    <a:cubicBezTo>
                      <a:pt x="33" y="33"/>
                      <a:pt x="1" y="98"/>
                      <a:pt x="33" y="130"/>
                    </a:cubicBezTo>
                    <a:lnTo>
                      <a:pt x="9627" y="23870"/>
                    </a:lnTo>
                    <a:cubicBezTo>
                      <a:pt x="9627" y="23902"/>
                      <a:pt x="9659" y="23935"/>
                      <a:pt x="9724" y="23935"/>
                    </a:cubicBezTo>
                    <a:lnTo>
                      <a:pt x="9757" y="23935"/>
                    </a:lnTo>
                    <a:cubicBezTo>
                      <a:pt x="9789" y="23902"/>
                      <a:pt x="9822" y="23837"/>
                      <a:pt x="9822" y="23805"/>
                    </a:cubicBezTo>
                    <a:lnTo>
                      <a:pt x="228" y="65"/>
                    </a:lnTo>
                    <a:cubicBezTo>
                      <a:pt x="196" y="0"/>
                      <a:pt x="131" y="0"/>
                      <a:pt x="98" y="0"/>
                    </a:cubicBezTo>
                    <a:close/>
                  </a:path>
                </a:pathLst>
              </a:custGeom>
              <a:solidFill>
                <a:srgbClr val="C3C3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43"/>
              <p:cNvSpPr/>
              <p:nvPr/>
            </p:nvSpPr>
            <p:spPr>
              <a:xfrm flipH="1">
                <a:off x="7734735" y="4053582"/>
                <a:ext cx="797475" cy="326137"/>
              </a:xfrm>
              <a:custGeom>
                <a:rect b="b" l="l" r="r" t="t"/>
                <a:pathLst>
                  <a:path extrusionOk="0" h="9802" w="23968">
                    <a:moveTo>
                      <a:pt x="23855" y="0"/>
                    </a:moveTo>
                    <a:cubicBezTo>
                      <a:pt x="23841" y="0"/>
                      <a:pt x="23824" y="4"/>
                      <a:pt x="23805" y="14"/>
                    </a:cubicBezTo>
                    <a:lnTo>
                      <a:pt x="66" y="9574"/>
                    </a:lnTo>
                    <a:cubicBezTo>
                      <a:pt x="1" y="9607"/>
                      <a:pt x="1" y="9672"/>
                      <a:pt x="1" y="9737"/>
                    </a:cubicBezTo>
                    <a:cubicBezTo>
                      <a:pt x="33" y="9769"/>
                      <a:pt x="66" y="9802"/>
                      <a:pt x="98" y="9802"/>
                    </a:cubicBezTo>
                    <a:cubicBezTo>
                      <a:pt x="131" y="9802"/>
                      <a:pt x="131" y="9802"/>
                      <a:pt x="131" y="9769"/>
                    </a:cubicBezTo>
                    <a:lnTo>
                      <a:pt x="23870" y="176"/>
                    </a:lnTo>
                    <a:cubicBezTo>
                      <a:pt x="23935" y="176"/>
                      <a:pt x="23968" y="111"/>
                      <a:pt x="23935" y="46"/>
                    </a:cubicBezTo>
                    <a:cubicBezTo>
                      <a:pt x="23912" y="23"/>
                      <a:pt x="23889" y="0"/>
                      <a:pt x="238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43"/>
              <p:cNvSpPr/>
              <p:nvPr/>
            </p:nvSpPr>
            <p:spPr>
              <a:xfrm flipH="1">
                <a:off x="7737963" y="4046429"/>
                <a:ext cx="792085" cy="339812"/>
              </a:xfrm>
              <a:custGeom>
                <a:rect b="b" l="l" r="r" t="t"/>
                <a:pathLst>
                  <a:path extrusionOk="0" h="10213" w="23806">
                    <a:moveTo>
                      <a:pt x="164" y="1"/>
                    </a:moveTo>
                    <a:cubicBezTo>
                      <a:pt x="131" y="1"/>
                      <a:pt x="66" y="1"/>
                      <a:pt x="33" y="66"/>
                    </a:cubicBezTo>
                    <a:cubicBezTo>
                      <a:pt x="1" y="131"/>
                      <a:pt x="33" y="196"/>
                      <a:pt x="99" y="196"/>
                    </a:cubicBezTo>
                    <a:lnTo>
                      <a:pt x="23643" y="10212"/>
                    </a:lnTo>
                    <a:lnTo>
                      <a:pt x="23708" y="10212"/>
                    </a:lnTo>
                    <a:cubicBezTo>
                      <a:pt x="23740" y="10212"/>
                      <a:pt x="23773" y="10180"/>
                      <a:pt x="23773" y="10147"/>
                    </a:cubicBezTo>
                    <a:cubicBezTo>
                      <a:pt x="23805" y="10082"/>
                      <a:pt x="23773" y="10050"/>
                      <a:pt x="23740" y="10017"/>
                    </a:cubicBezTo>
                    <a:lnTo>
                      <a:pt x="16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43"/>
              <p:cNvSpPr/>
              <p:nvPr/>
            </p:nvSpPr>
            <p:spPr>
              <a:xfrm flipH="1">
                <a:off x="7964116" y="3820974"/>
                <a:ext cx="339779" cy="790322"/>
              </a:xfrm>
              <a:custGeom>
                <a:rect b="b" l="l" r="r" t="t"/>
                <a:pathLst>
                  <a:path extrusionOk="0" h="23753" w="10212">
                    <a:moveTo>
                      <a:pt x="10115" y="0"/>
                    </a:moveTo>
                    <a:cubicBezTo>
                      <a:pt x="10082" y="0"/>
                      <a:pt x="10040" y="30"/>
                      <a:pt x="10017" y="78"/>
                    </a:cubicBezTo>
                    <a:lnTo>
                      <a:pt x="1" y="23622"/>
                    </a:lnTo>
                    <a:cubicBezTo>
                      <a:pt x="1" y="23687"/>
                      <a:pt x="33" y="23752"/>
                      <a:pt x="66" y="23752"/>
                    </a:cubicBezTo>
                    <a:lnTo>
                      <a:pt x="98" y="23752"/>
                    </a:lnTo>
                    <a:cubicBezTo>
                      <a:pt x="163" y="23752"/>
                      <a:pt x="196" y="23752"/>
                      <a:pt x="196" y="23720"/>
                    </a:cubicBezTo>
                    <a:lnTo>
                      <a:pt x="10212" y="143"/>
                    </a:lnTo>
                    <a:cubicBezTo>
                      <a:pt x="10212" y="78"/>
                      <a:pt x="10212" y="45"/>
                      <a:pt x="10147" y="13"/>
                    </a:cubicBezTo>
                    <a:cubicBezTo>
                      <a:pt x="10138" y="4"/>
                      <a:pt x="10127" y="0"/>
                      <a:pt x="101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43"/>
              <p:cNvSpPr/>
              <p:nvPr/>
            </p:nvSpPr>
            <p:spPr>
              <a:xfrm flipH="1">
                <a:off x="7681699" y="3764045"/>
                <a:ext cx="904613" cy="904579"/>
              </a:xfrm>
              <a:custGeom>
                <a:rect b="b" l="l" r="r" t="t"/>
                <a:pathLst>
                  <a:path extrusionOk="0" h="27187" w="27188">
                    <a:moveTo>
                      <a:pt x="13594" y="1887"/>
                    </a:moveTo>
                    <a:cubicBezTo>
                      <a:pt x="20066" y="1887"/>
                      <a:pt x="25301" y="7122"/>
                      <a:pt x="25301" y="13594"/>
                    </a:cubicBezTo>
                    <a:cubicBezTo>
                      <a:pt x="25301" y="20065"/>
                      <a:pt x="20066" y="25301"/>
                      <a:pt x="13594" y="25301"/>
                    </a:cubicBezTo>
                    <a:cubicBezTo>
                      <a:pt x="7123" y="25301"/>
                      <a:pt x="1887" y="20065"/>
                      <a:pt x="1887" y="13594"/>
                    </a:cubicBezTo>
                    <a:cubicBezTo>
                      <a:pt x="1887" y="7122"/>
                      <a:pt x="7123" y="1887"/>
                      <a:pt x="13594" y="1887"/>
                    </a:cubicBezTo>
                    <a:close/>
                    <a:moveTo>
                      <a:pt x="13594" y="0"/>
                    </a:moveTo>
                    <a:cubicBezTo>
                      <a:pt x="6115" y="0"/>
                      <a:pt x="1" y="6082"/>
                      <a:pt x="1" y="13594"/>
                    </a:cubicBezTo>
                    <a:cubicBezTo>
                      <a:pt x="1" y="21106"/>
                      <a:pt x="6115" y="27187"/>
                      <a:pt x="13594" y="27187"/>
                    </a:cubicBezTo>
                    <a:cubicBezTo>
                      <a:pt x="21106" y="27187"/>
                      <a:pt x="27187" y="21106"/>
                      <a:pt x="27187" y="13594"/>
                    </a:cubicBezTo>
                    <a:cubicBezTo>
                      <a:pt x="27187" y="6082"/>
                      <a:pt x="21106" y="0"/>
                      <a:pt x="135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43"/>
              <p:cNvSpPr/>
              <p:nvPr/>
            </p:nvSpPr>
            <p:spPr>
              <a:xfrm flipH="1">
                <a:off x="7730410" y="3812723"/>
                <a:ext cx="807191" cy="807224"/>
              </a:xfrm>
              <a:custGeom>
                <a:rect b="b" l="l" r="r" t="t"/>
                <a:pathLst>
                  <a:path extrusionOk="0" h="24261" w="24260">
                    <a:moveTo>
                      <a:pt x="12130" y="424"/>
                    </a:moveTo>
                    <a:cubicBezTo>
                      <a:pt x="18602" y="424"/>
                      <a:pt x="23837" y="5659"/>
                      <a:pt x="23837" y="12131"/>
                    </a:cubicBezTo>
                    <a:cubicBezTo>
                      <a:pt x="23837" y="18602"/>
                      <a:pt x="18602" y="23838"/>
                      <a:pt x="12130" y="23838"/>
                    </a:cubicBezTo>
                    <a:cubicBezTo>
                      <a:pt x="5659" y="23838"/>
                      <a:pt x="423" y="18602"/>
                      <a:pt x="423" y="12131"/>
                    </a:cubicBezTo>
                    <a:cubicBezTo>
                      <a:pt x="423" y="5659"/>
                      <a:pt x="5659" y="424"/>
                      <a:pt x="12130" y="424"/>
                    </a:cubicBezTo>
                    <a:close/>
                    <a:moveTo>
                      <a:pt x="12130" y="1"/>
                    </a:moveTo>
                    <a:cubicBezTo>
                      <a:pt x="5431" y="1"/>
                      <a:pt x="0" y="5432"/>
                      <a:pt x="0" y="12131"/>
                    </a:cubicBezTo>
                    <a:cubicBezTo>
                      <a:pt x="0" y="18830"/>
                      <a:pt x="5431" y="24260"/>
                      <a:pt x="12130" y="24260"/>
                    </a:cubicBezTo>
                    <a:cubicBezTo>
                      <a:pt x="18829" y="24260"/>
                      <a:pt x="24260" y="18830"/>
                      <a:pt x="24260" y="12131"/>
                    </a:cubicBezTo>
                    <a:cubicBezTo>
                      <a:pt x="24260" y="5432"/>
                      <a:pt x="18829" y="1"/>
                      <a:pt x="121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43"/>
              <p:cNvSpPr/>
              <p:nvPr/>
            </p:nvSpPr>
            <p:spPr>
              <a:xfrm flipH="1">
                <a:off x="6562911" y="3162278"/>
                <a:ext cx="466381" cy="1068147"/>
              </a:xfrm>
              <a:custGeom>
                <a:rect b="b" l="l" r="r" t="t"/>
                <a:pathLst>
                  <a:path extrusionOk="0" h="32103" w="14017">
                    <a:moveTo>
                      <a:pt x="488" y="0"/>
                    </a:moveTo>
                    <a:cubicBezTo>
                      <a:pt x="432" y="0"/>
                      <a:pt x="377" y="13"/>
                      <a:pt x="326" y="38"/>
                    </a:cubicBezTo>
                    <a:cubicBezTo>
                      <a:pt x="98" y="136"/>
                      <a:pt x="1" y="363"/>
                      <a:pt x="98" y="591"/>
                    </a:cubicBezTo>
                    <a:lnTo>
                      <a:pt x="13171" y="31842"/>
                    </a:lnTo>
                    <a:cubicBezTo>
                      <a:pt x="13236" y="32005"/>
                      <a:pt x="13366" y="32102"/>
                      <a:pt x="13529" y="32102"/>
                    </a:cubicBezTo>
                    <a:cubicBezTo>
                      <a:pt x="13594" y="32102"/>
                      <a:pt x="13659" y="32070"/>
                      <a:pt x="13691" y="32070"/>
                    </a:cubicBezTo>
                    <a:cubicBezTo>
                      <a:pt x="13919" y="31972"/>
                      <a:pt x="14017" y="31745"/>
                      <a:pt x="13919" y="31517"/>
                    </a:cubicBezTo>
                    <a:lnTo>
                      <a:pt x="879" y="266"/>
                    </a:lnTo>
                    <a:cubicBezTo>
                      <a:pt x="807" y="98"/>
                      <a:pt x="646" y="0"/>
                      <a:pt x="4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43"/>
              <p:cNvSpPr/>
              <p:nvPr/>
            </p:nvSpPr>
            <p:spPr>
              <a:xfrm flipH="1">
                <a:off x="7369004" y="3272810"/>
                <a:ext cx="686012" cy="1060395"/>
              </a:xfrm>
              <a:custGeom>
                <a:rect b="b" l="l" r="r" t="t"/>
                <a:pathLst>
                  <a:path extrusionOk="0" h="31870" w="20618">
                    <a:moveTo>
                      <a:pt x="2732" y="0"/>
                    </a:moveTo>
                    <a:cubicBezTo>
                      <a:pt x="2732" y="1"/>
                      <a:pt x="0" y="5919"/>
                      <a:pt x="6114" y="12065"/>
                    </a:cubicBezTo>
                    <a:cubicBezTo>
                      <a:pt x="11187" y="17008"/>
                      <a:pt x="15740" y="18699"/>
                      <a:pt x="15740" y="18699"/>
                    </a:cubicBezTo>
                    <a:cubicBezTo>
                      <a:pt x="15740" y="18699"/>
                      <a:pt x="13203" y="20780"/>
                      <a:pt x="13268" y="24032"/>
                    </a:cubicBezTo>
                    <a:cubicBezTo>
                      <a:pt x="13301" y="27317"/>
                      <a:pt x="13561" y="28715"/>
                      <a:pt x="12520" y="30634"/>
                    </a:cubicBezTo>
                    <a:cubicBezTo>
                      <a:pt x="12520" y="30634"/>
                      <a:pt x="13301" y="31870"/>
                      <a:pt x="14927" y="31870"/>
                    </a:cubicBezTo>
                    <a:lnTo>
                      <a:pt x="19577" y="20780"/>
                    </a:lnTo>
                    <a:cubicBezTo>
                      <a:pt x="19577" y="20780"/>
                      <a:pt x="20618" y="17919"/>
                      <a:pt x="19577" y="15772"/>
                    </a:cubicBezTo>
                    <a:cubicBezTo>
                      <a:pt x="18536" y="13594"/>
                      <a:pt x="16065" y="9138"/>
                      <a:pt x="16065" y="9138"/>
                    </a:cubicBezTo>
                    <a:lnTo>
                      <a:pt x="3707" y="2895"/>
                    </a:lnTo>
                    <a:lnTo>
                      <a:pt x="2732"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43"/>
              <p:cNvSpPr/>
              <p:nvPr/>
            </p:nvSpPr>
            <p:spPr>
              <a:xfrm flipH="1">
                <a:off x="6976222" y="3143213"/>
                <a:ext cx="200201" cy="139379"/>
              </a:xfrm>
              <a:custGeom>
                <a:rect b="b" l="l" r="r" t="t"/>
                <a:pathLst>
                  <a:path extrusionOk="0" h="4189" w="6017">
                    <a:moveTo>
                      <a:pt x="5216" y="1"/>
                    </a:moveTo>
                    <a:cubicBezTo>
                      <a:pt x="5081" y="1"/>
                      <a:pt x="4943" y="41"/>
                      <a:pt x="4813" y="123"/>
                    </a:cubicBezTo>
                    <a:lnTo>
                      <a:pt x="423" y="2855"/>
                    </a:lnTo>
                    <a:cubicBezTo>
                      <a:pt x="98" y="3082"/>
                      <a:pt x="0" y="3505"/>
                      <a:pt x="195" y="3863"/>
                    </a:cubicBezTo>
                    <a:cubicBezTo>
                      <a:pt x="325" y="4091"/>
                      <a:pt x="585" y="4188"/>
                      <a:pt x="813" y="4188"/>
                    </a:cubicBezTo>
                    <a:cubicBezTo>
                      <a:pt x="943" y="4188"/>
                      <a:pt x="1073" y="4156"/>
                      <a:pt x="1203" y="4091"/>
                    </a:cubicBezTo>
                    <a:lnTo>
                      <a:pt x="5593" y="1359"/>
                    </a:lnTo>
                    <a:cubicBezTo>
                      <a:pt x="5919" y="1131"/>
                      <a:pt x="6016" y="676"/>
                      <a:pt x="5821" y="351"/>
                    </a:cubicBezTo>
                    <a:cubicBezTo>
                      <a:pt x="5676" y="123"/>
                      <a:pt x="5452" y="1"/>
                      <a:pt x="52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43"/>
              <p:cNvSpPr/>
              <p:nvPr/>
            </p:nvSpPr>
            <p:spPr>
              <a:xfrm flipH="1">
                <a:off x="6865857" y="3458637"/>
                <a:ext cx="681720" cy="779342"/>
              </a:xfrm>
              <a:custGeom>
                <a:rect b="b" l="l" r="r" t="t"/>
                <a:pathLst>
                  <a:path extrusionOk="0" h="23423" w="20489">
                    <a:moveTo>
                      <a:pt x="19664" y="1"/>
                    </a:moveTo>
                    <a:cubicBezTo>
                      <a:pt x="19581" y="1"/>
                      <a:pt x="19497" y="14"/>
                      <a:pt x="19415" y="41"/>
                    </a:cubicBezTo>
                    <a:cubicBezTo>
                      <a:pt x="14635" y="1862"/>
                      <a:pt x="10310" y="4887"/>
                      <a:pt x="6927" y="8789"/>
                    </a:cubicBezTo>
                    <a:cubicBezTo>
                      <a:pt x="3545" y="12724"/>
                      <a:pt x="1172" y="17472"/>
                      <a:pt x="98" y="22545"/>
                    </a:cubicBezTo>
                    <a:cubicBezTo>
                      <a:pt x="1" y="22935"/>
                      <a:pt x="261" y="23325"/>
                      <a:pt x="651" y="23423"/>
                    </a:cubicBezTo>
                    <a:lnTo>
                      <a:pt x="814" y="23423"/>
                    </a:lnTo>
                    <a:cubicBezTo>
                      <a:pt x="1139" y="23423"/>
                      <a:pt x="1432" y="23195"/>
                      <a:pt x="1529" y="22838"/>
                    </a:cubicBezTo>
                    <a:cubicBezTo>
                      <a:pt x="3578" y="13147"/>
                      <a:pt x="10635" y="4919"/>
                      <a:pt x="19935" y="1407"/>
                    </a:cubicBezTo>
                    <a:cubicBezTo>
                      <a:pt x="20293" y="1277"/>
                      <a:pt x="20488" y="854"/>
                      <a:pt x="20358" y="464"/>
                    </a:cubicBezTo>
                    <a:cubicBezTo>
                      <a:pt x="20255" y="182"/>
                      <a:pt x="19971" y="1"/>
                      <a:pt x="196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43"/>
              <p:cNvSpPr/>
              <p:nvPr/>
            </p:nvSpPr>
            <p:spPr>
              <a:xfrm flipH="1">
                <a:off x="6808529" y="3587401"/>
                <a:ext cx="1575420" cy="658163"/>
              </a:xfrm>
              <a:custGeom>
                <a:rect b="b" l="l" r="r" t="t"/>
                <a:pathLst>
                  <a:path extrusionOk="0" h="19781" w="47349">
                    <a:moveTo>
                      <a:pt x="46507" y="1"/>
                    </a:moveTo>
                    <a:cubicBezTo>
                      <a:pt x="46430" y="1"/>
                      <a:pt x="46351" y="14"/>
                      <a:pt x="46276" y="41"/>
                    </a:cubicBezTo>
                    <a:cubicBezTo>
                      <a:pt x="38211" y="3000"/>
                      <a:pt x="32097" y="9960"/>
                      <a:pt x="30211" y="18317"/>
                    </a:cubicBezTo>
                    <a:lnTo>
                      <a:pt x="8423" y="18317"/>
                    </a:lnTo>
                    <a:lnTo>
                      <a:pt x="1464" y="5212"/>
                    </a:lnTo>
                    <a:cubicBezTo>
                      <a:pt x="1324" y="4957"/>
                      <a:pt x="1069" y="4817"/>
                      <a:pt x="805" y="4817"/>
                    </a:cubicBezTo>
                    <a:cubicBezTo>
                      <a:pt x="699" y="4817"/>
                      <a:pt x="591" y="4840"/>
                      <a:pt x="488" y="4887"/>
                    </a:cubicBezTo>
                    <a:cubicBezTo>
                      <a:pt x="130" y="5082"/>
                      <a:pt x="0" y="5537"/>
                      <a:pt x="195" y="5895"/>
                    </a:cubicBezTo>
                    <a:lnTo>
                      <a:pt x="7350" y="19390"/>
                    </a:lnTo>
                    <a:cubicBezTo>
                      <a:pt x="7480" y="19618"/>
                      <a:pt x="7707" y="19781"/>
                      <a:pt x="7967" y="19781"/>
                    </a:cubicBezTo>
                    <a:lnTo>
                      <a:pt x="30829" y="19781"/>
                    </a:lnTo>
                    <a:cubicBezTo>
                      <a:pt x="31154" y="19781"/>
                      <a:pt x="31447" y="19553"/>
                      <a:pt x="31512" y="19195"/>
                    </a:cubicBezTo>
                    <a:cubicBezTo>
                      <a:pt x="33138" y="11065"/>
                      <a:pt x="38991" y="4269"/>
                      <a:pt x="46763" y="1407"/>
                    </a:cubicBezTo>
                    <a:cubicBezTo>
                      <a:pt x="47154" y="1277"/>
                      <a:pt x="47349" y="854"/>
                      <a:pt x="47186" y="464"/>
                    </a:cubicBezTo>
                    <a:cubicBezTo>
                      <a:pt x="47084" y="182"/>
                      <a:pt x="46799" y="1"/>
                      <a:pt x="465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43"/>
              <p:cNvSpPr/>
              <p:nvPr/>
            </p:nvSpPr>
            <p:spPr>
              <a:xfrm flipH="1">
                <a:off x="7600547" y="3756725"/>
                <a:ext cx="531295" cy="484514"/>
              </a:xfrm>
              <a:custGeom>
                <a:rect b="b" l="l" r="r" t="t"/>
                <a:pathLst>
                  <a:path extrusionOk="0" h="14562" w="15968">
                    <a:moveTo>
                      <a:pt x="15172" y="0"/>
                    </a:moveTo>
                    <a:cubicBezTo>
                      <a:pt x="15082" y="0"/>
                      <a:pt x="14988" y="19"/>
                      <a:pt x="14894" y="58"/>
                    </a:cubicBezTo>
                    <a:cubicBezTo>
                      <a:pt x="8455" y="2399"/>
                      <a:pt x="3090" y="7310"/>
                      <a:pt x="163" y="13521"/>
                    </a:cubicBezTo>
                    <a:cubicBezTo>
                      <a:pt x="0" y="13879"/>
                      <a:pt x="163" y="14301"/>
                      <a:pt x="521" y="14496"/>
                    </a:cubicBezTo>
                    <a:cubicBezTo>
                      <a:pt x="618" y="14529"/>
                      <a:pt x="716" y="14561"/>
                      <a:pt x="813" y="14561"/>
                    </a:cubicBezTo>
                    <a:cubicBezTo>
                      <a:pt x="1106" y="14561"/>
                      <a:pt x="1366" y="14399"/>
                      <a:pt x="1464" y="14139"/>
                    </a:cubicBezTo>
                    <a:cubicBezTo>
                      <a:pt x="4228" y="8285"/>
                      <a:pt x="9301" y="3635"/>
                      <a:pt x="15415" y="1424"/>
                    </a:cubicBezTo>
                    <a:cubicBezTo>
                      <a:pt x="15772" y="1261"/>
                      <a:pt x="15967" y="871"/>
                      <a:pt x="15837" y="481"/>
                    </a:cubicBezTo>
                    <a:cubicBezTo>
                      <a:pt x="15714" y="184"/>
                      <a:pt x="15459" y="0"/>
                      <a:pt x="151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43"/>
              <p:cNvSpPr/>
              <p:nvPr/>
            </p:nvSpPr>
            <p:spPr>
              <a:xfrm flipH="1">
                <a:off x="7473945" y="3604736"/>
                <a:ext cx="234837" cy="555351"/>
              </a:xfrm>
              <a:custGeom>
                <a:rect b="b" l="l" r="r" t="t"/>
                <a:pathLst>
                  <a:path extrusionOk="0" h="16691" w="7058">
                    <a:moveTo>
                      <a:pt x="818" y="0"/>
                    </a:moveTo>
                    <a:cubicBezTo>
                      <a:pt x="740" y="0"/>
                      <a:pt x="661" y="13"/>
                      <a:pt x="586" y="41"/>
                    </a:cubicBezTo>
                    <a:cubicBezTo>
                      <a:pt x="195" y="171"/>
                      <a:pt x="0" y="593"/>
                      <a:pt x="130" y="951"/>
                    </a:cubicBezTo>
                    <a:lnTo>
                      <a:pt x="5561" y="16203"/>
                    </a:lnTo>
                    <a:cubicBezTo>
                      <a:pt x="5691" y="16495"/>
                      <a:pt x="5951" y="16691"/>
                      <a:pt x="6244" y="16691"/>
                    </a:cubicBezTo>
                    <a:cubicBezTo>
                      <a:pt x="6342" y="16691"/>
                      <a:pt x="6407" y="16658"/>
                      <a:pt x="6504" y="16625"/>
                    </a:cubicBezTo>
                    <a:cubicBezTo>
                      <a:pt x="6862" y="16495"/>
                      <a:pt x="7057" y="16073"/>
                      <a:pt x="6927" y="15715"/>
                    </a:cubicBezTo>
                    <a:lnTo>
                      <a:pt x="1496" y="463"/>
                    </a:lnTo>
                    <a:cubicBezTo>
                      <a:pt x="1394" y="181"/>
                      <a:pt x="1109" y="0"/>
                      <a:pt x="8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43"/>
              <p:cNvSpPr/>
              <p:nvPr/>
            </p:nvSpPr>
            <p:spPr>
              <a:xfrm flipH="1">
                <a:off x="7611361" y="3692642"/>
                <a:ext cx="960877" cy="489072"/>
              </a:xfrm>
              <a:custGeom>
                <a:rect b="b" l="l" r="r" t="t"/>
                <a:pathLst>
                  <a:path extrusionOk="0" h="14699" w="28879">
                    <a:moveTo>
                      <a:pt x="13171" y="0"/>
                    </a:moveTo>
                    <a:cubicBezTo>
                      <a:pt x="8001" y="0"/>
                      <a:pt x="3155" y="2537"/>
                      <a:pt x="228" y="6797"/>
                    </a:cubicBezTo>
                    <a:cubicBezTo>
                      <a:pt x="1" y="7122"/>
                      <a:pt x="66" y="7577"/>
                      <a:pt x="391" y="7805"/>
                    </a:cubicBezTo>
                    <a:cubicBezTo>
                      <a:pt x="524" y="7889"/>
                      <a:pt x="665" y="7929"/>
                      <a:pt x="802" y="7929"/>
                    </a:cubicBezTo>
                    <a:cubicBezTo>
                      <a:pt x="1035" y="7929"/>
                      <a:pt x="1256" y="7814"/>
                      <a:pt x="1399" y="7610"/>
                    </a:cubicBezTo>
                    <a:cubicBezTo>
                      <a:pt x="4098" y="3740"/>
                      <a:pt x="8488" y="1431"/>
                      <a:pt x="13171" y="1431"/>
                    </a:cubicBezTo>
                    <a:cubicBezTo>
                      <a:pt x="20423" y="1431"/>
                      <a:pt x="26537" y="6862"/>
                      <a:pt x="27382" y="14049"/>
                    </a:cubicBezTo>
                    <a:cubicBezTo>
                      <a:pt x="27415" y="14406"/>
                      <a:pt x="27740" y="14699"/>
                      <a:pt x="28098" y="14699"/>
                    </a:cubicBezTo>
                    <a:cubicBezTo>
                      <a:pt x="28130" y="14699"/>
                      <a:pt x="28163" y="14699"/>
                      <a:pt x="28195" y="14666"/>
                    </a:cubicBezTo>
                    <a:cubicBezTo>
                      <a:pt x="28585" y="14634"/>
                      <a:pt x="28878" y="14276"/>
                      <a:pt x="28813" y="13886"/>
                    </a:cubicBezTo>
                    <a:cubicBezTo>
                      <a:pt x="27870" y="5951"/>
                      <a:pt x="21171" y="0"/>
                      <a:pt x="131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43"/>
              <p:cNvSpPr/>
              <p:nvPr/>
            </p:nvSpPr>
            <p:spPr>
              <a:xfrm flipH="1">
                <a:off x="7333302" y="4127580"/>
                <a:ext cx="271603" cy="272701"/>
              </a:xfrm>
              <a:custGeom>
                <a:rect b="b" l="l" r="r" t="t"/>
                <a:pathLst>
                  <a:path extrusionOk="0" h="8196" w="8163">
                    <a:moveTo>
                      <a:pt x="4098" y="1"/>
                    </a:moveTo>
                    <a:cubicBezTo>
                      <a:pt x="1821" y="1"/>
                      <a:pt x="0" y="1855"/>
                      <a:pt x="0" y="4098"/>
                    </a:cubicBezTo>
                    <a:cubicBezTo>
                      <a:pt x="0" y="6342"/>
                      <a:pt x="1821" y="8196"/>
                      <a:pt x="4098" y="8196"/>
                    </a:cubicBezTo>
                    <a:cubicBezTo>
                      <a:pt x="6342" y="8196"/>
                      <a:pt x="8163" y="6342"/>
                      <a:pt x="8163" y="4098"/>
                    </a:cubicBezTo>
                    <a:cubicBezTo>
                      <a:pt x="8163" y="1855"/>
                      <a:pt x="6342" y="1"/>
                      <a:pt x="409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43"/>
              <p:cNvSpPr/>
              <p:nvPr/>
            </p:nvSpPr>
            <p:spPr>
              <a:xfrm flipH="1">
                <a:off x="7363580" y="4169304"/>
                <a:ext cx="211047" cy="189953"/>
              </a:xfrm>
              <a:custGeom>
                <a:rect b="b" l="l" r="r" t="t"/>
                <a:pathLst>
                  <a:path extrusionOk="0" h="5709" w="6343">
                    <a:moveTo>
                      <a:pt x="3164" y="1"/>
                    </a:moveTo>
                    <a:cubicBezTo>
                      <a:pt x="2399" y="1"/>
                      <a:pt x="1638" y="311"/>
                      <a:pt x="1074" y="926"/>
                    </a:cubicBezTo>
                    <a:cubicBezTo>
                      <a:pt x="1" y="2064"/>
                      <a:pt x="66" y="3885"/>
                      <a:pt x="1237" y="4958"/>
                    </a:cubicBezTo>
                    <a:cubicBezTo>
                      <a:pt x="1788" y="5463"/>
                      <a:pt x="2475" y="5709"/>
                      <a:pt x="3161" y="5709"/>
                    </a:cubicBezTo>
                    <a:cubicBezTo>
                      <a:pt x="3932" y="5709"/>
                      <a:pt x="4701" y="5398"/>
                      <a:pt x="5269" y="4796"/>
                    </a:cubicBezTo>
                    <a:cubicBezTo>
                      <a:pt x="6342" y="3625"/>
                      <a:pt x="6277" y="1804"/>
                      <a:pt x="5106" y="763"/>
                    </a:cubicBezTo>
                    <a:cubicBezTo>
                      <a:pt x="4551" y="254"/>
                      <a:pt x="3856" y="1"/>
                      <a:pt x="31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43"/>
              <p:cNvSpPr/>
              <p:nvPr/>
            </p:nvSpPr>
            <p:spPr>
              <a:xfrm flipH="1">
                <a:off x="7424170" y="4218481"/>
                <a:ext cx="89869" cy="90934"/>
              </a:xfrm>
              <a:custGeom>
                <a:rect b="b" l="l" r="r" t="t"/>
                <a:pathLst>
                  <a:path extrusionOk="0" h="2733" w="2701">
                    <a:moveTo>
                      <a:pt x="1367" y="1"/>
                    </a:moveTo>
                    <a:cubicBezTo>
                      <a:pt x="619" y="1"/>
                      <a:pt x="1" y="618"/>
                      <a:pt x="1" y="1366"/>
                    </a:cubicBezTo>
                    <a:cubicBezTo>
                      <a:pt x="1" y="2114"/>
                      <a:pt x="619" y="2732"/>
                      <a:pt x="1367" y="2732"/>
                    </a:cubicBezTo>
                    <a:cubicBezTo>
                      <a:pt x="2115" y="2732"/>
                      <a:pt x="2700" y="2114"/>
                      <a:pt x="2700" y="1366"/>
                    </a:cubicBezTo>
                    <a:cubicBezTo>
                      <a:pt x="2700" y="618"/>
                      <a:pt x="2115" y="33"/>
                      <a:pt x="13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43"/>
              <p:cNvSpPr/>
              <p:nvPr/>
            </p:nvSpPr>
            <p:spPr>
              <a:xfrm flipH="1">
                <a:off x="7535632" y="3533533"/>
                <a:ext cx="309501" cy="111663"/>
              </a:xfrm>
              <a:custGeom>
                <a:rect b="b" l="l" r="r" t="t"/>
                <a:pathLst>
                  <a:path extrusionOk="0" h="3356" w="9302">
                    <a:moveTo>
                      <a:pt x="1612" y="0"/>
                    </a:moveTo>
                    <a:cubicBezTo>
                      <a:pt x="1348" y="0"/>
                      <a:pt x="1107" y="38"/>
                      <a:pt x="911" y="132"/>
                    </a:cubicBezTo>
                    <a:cubicBezTo>
                      <a:pt x="911" y="164"/>
                      <a:pt x="879" y="164"/>
                      <a:pt x="879" y="164"/>
                    </a:cubicBezTo>
                    <a:cubicBezTo>
                      <a:pt x="131" y="555"/>
                      <a:pt x="1" y="1563"/>
                      <a:pt x="619" y="2148"/>
                    </a:cubicBezTo>
                    <a:cubicBezTo>
                      <a:pt x="1155" y="2660"/>
                      <a:pt x="2131" y="3355"/>
                      <a:pt x="3504" y="3355"/>
                    </a:cubicBezTo>
                    <a:cubicBezTo>
                      <a:pt x="3962" y="3355"/>
                      <a:pt x="4464" y="3278"/>
                      <a:pt x="5009" y="3091"/>
                    </a:cubicBezTo>
                    <a:cubicBezTo>
                      <a:pt x="6732" y="2376"/>
                      <a:pt x="7741" y="2050"/>
                      <a:pt x="8749" y="1985"/>
                    </a:cubicBezTo>
                    <a:cubicBezTo>
                      <a:pt x="9041" y="1953"/>
                      <a:pt x="9302" y="1693"/>
                      <a:pt x="9302" y="1368"/>
                    </a:cubicBezTo>
                    <a:cubicBezTo>
                      <a:pt x="9302" y="1010"/>
                      <a:pt x="9041" y="750"/>
                      <a:pt x="8684" y="750"/>
                    </a:cubicBezTo>
                    <a:lnTo>
                      <a:pt x="5041" y="750"/>
                    </a:lnTo>
                    <a:cubicBezTo>
                      <a:pt x="4619" y="750"/>
                      <a:pt x="4228" y="685"/>
                      <a:pt x="3838" y="522"/>
                    </a:cubicBezTo>
                    <a:cubicBezTo>
                      <a:pt x="3285" y="306"/>
                      <a:pt x="2359" y="0"/>
                      <a:pt x="16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43"/>
              <p:cNvSpPr/>
              <p:nvPr/>
            </p:nvSpPr>
            <p:spPr>
              <a:xfrm flipH="1">
                <a:off x="6753329" y="3318925"/>
                <a:ext cx="217536" cy="438665"/>
              </a:xfrm>
              <a:custGeom>
                <a:rect b="b" l="l" r="r" t="t"/>
                <a:pathLst>
                  <a:path extrusionOk="0" h="13184" w="6538">
                    <a:moveTo>
                      <a:pt x="808" y="1"/>
                    </a:moveTo>
                    <a:cubicBezTo>
                      <a:pt x="722" y="1"/>
                      <a:pt x="636" y="15"/>
                      <a:pt x="554" y="45"/>
                    </a:cubicBezTo>
                    <a:cubicBezTo>
                      <a:pt x="163" y="208"/>
                      <a:pt x="1" y="631"/>
                      <a:pt x="163" y="988"/>
                    </a:cubicBezTo>
                    <a:lnTo>
                      <a:pt x="5041" y="12760"/>
                    </a:lnTo>
                    <a:cubicBezTo>
                      <a:pt x="5171" y="13021"/>
                      <a:pt x="5432" y="13183"/>
                      <a:pt x="5724" y="13183"/>
                    </a:cubicBezTo>
                    <a:cubicBezTo>
                      <a:pt x="5822" y="13183"/>
                      <a:pt x="5919" y="13183"/>
                      <a:pt x="6017" y="13151"/>
                    </a:cubicBezTo>
                    <a:cubicBezTo>
                      <a:pt x="6375" y="12988"/>
                      <a:pt x="6537" y="12565"/>
                      <a:pt x="6407" y="12175"/>
                    </a:cubicBezTo>
                    <a:lnTo>
                      <a:pt x="1497" y="436"/>
                    </a:lnTo>
                    <a:cubicBezTo>
                      <a:pt x="1372" y="161"/>
                      <a:pt x="1093" y="1"/>
                      <a:pt x="8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43"/>
              <p:cNvSpPr/>
              <p:nvPr/>
            </p:nvSpPr>
            <p:spPr>
              <a:xfrm flipH="1">
                <a:off x="8095043" y="4177356"/>
                <a:ext cx="76859" cy="76859"/>
              </a:xfrm>
              <a:custGeom>
                <a:rect b="b" l="l" r="r" t="t"/>
                <a:pathLst>
                  <a:path extrusionOk="0" h="2310" w="2310">
                    <a:moveTo>
                      <a:pt x="1139" y="1"/>
                    </a:moveTo>
                    <a:cubicBezTo>
                      <a:pt x="521" y="1"/>
                      <a:pt x="1" y="521"/>
                      <a:pt x="1" y="1172"/>
                    </a:cubicBezTo>
                    <a:cubicBezTo>
                      <a:pt x="1" y="1789"/>
                      <a:pt x="521" y="2310"/>
                      <a:pt x="1139" y="2310"/>
                    </a:cubicBezTo>
                    <a:cubicBezTo>
                      <a:pt x="1790" y="2310"/>
                      <a:pt x="2310" y="1789"/>
                      <a:pt x="2310" y="1172"/>
                    </a:cubicBezTo>
                    <a:cubicBezTo>
                      <a:pt x="2310" y="521"/>
                      <a:pt x="1790" y="1"/>
                      <a:pt x="11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43"/>
              <p:cNvSpPr/>
              <p:nvPr/>
            </p:nvSpPr>
            <p:spPr>
              <a:xfrm flipH="1">
                <a:off x="7380915" y="4039275"/>
                <a:ext cx="99551" cy="235503"/>
              </a:xfrm>
              <a:custGeom>
                <a:rect b="b" l="l" r="r" t="t"/>
                <a:pathLst>
                  <a:path extrusionOk="0" h="7078" w="2992">
                    <a:moveTo>
                      <a:pt x="2625" y="0"/>
                    </a:moveTo>
                    <a:cubicBezTo>
                      <a:pt x="2493" y="0"/>
                      <a:pt x="2367" y="88"/>
                      <a:pt x="2341" y="216"/>
                    </a:cubicBezTo>
                    <a:lnTo>
                      <a:pt x="65" y="6655"/>
                    </a:lnTo>
                    <a:cubicBezTo>
                      <a:pt x="0" y="6817"/>
                      <a:pt x="65" y="6980"/>
                      <a:pt x="228" y="7045"/>
                    </a:cubicBezTo>
                    <a:cubicBezTo>
                      <a:pt x="293" y="7078"/>
                      <a:pt x="325" y="7078"/>
                      <a:pt x="358" y="7078"/>
                    </a:cubicBezTo>
                    <a:cubicBezTo>
                      <a:pt x="455" y="7078"/>
                      <a:pt x="585" y="6980"/>
                      <a:pt x="650" y="6850"/>
                    </a:cubicBezTo>
                    <a:lnTo>
                      <a:pt x="2927" y="444"/>
                    </a:lnTo>
                    <a:cubicBezTo>
                      <a:pt x="2992" y="248"/>
                      <a:pt x="2894" y="86"/>
                      <a:pt x="2732" y="21"/>
                    </a:cubicBezTo>
                    <a:cubicBezTo>
                      <a:pt x="2697" y="7"/>
                      <a:pt x="2661" y="0"/>
                      <a:pt x="26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43"/>
              <p:cNvSpPr/>
              <p:nvPr/>
            </p:nvSpPr>
            <p:spPr>
              <a:xfrm flipH="1">
                <a:off x="7031421" y="2937418"/>
                <a:ext cx="535621" cy="281252"/>
              </a:xfrm>
              <a:custGeom>
                <a:rect b="b" l="l" r="r" t="t"/>
                <a:pathLst>
                  <a:path extrusionOk="0" h="8453" w="16098">
                    <a:moveTo>
                      <a:pt x="4976" y="1"/>
                    </a:moveTo>
                    <a:lnTo>
                      <a:pt x="3382" y="98"/>
                    </a:lnTo>
                    <a:lnTo>
                      <a:pt x="0" y="2863"/>
                    </a:lnTo>
                    <a:lnTo>
                      <a:pt x="33" y="3448"/>
                    </a:lnTo>
                    <a:cubicBezTo>
                      <a:pt x="1898" y="7067"/>
                      <a:pt x="5077" y="7990"/>
                      <a:pt x="7833" y="7990"/>
                    </a:cubicBezTo>
                    <a:cubicBezTo>
                      <a:pt x="10698" y="7990"/>
                      <a:pt x="13106" y="6993"/>
                      <a:pt x="13106" y="6993"/>
                    </a:cubicBezTo>
                    <a:cubicBezTo>
                      <a:pt x="13424" y="7487"/>
                      <a:pt x="13780" y="7636"/>
                      <a:pt x="14113" y="7636"/>
                    </a:cubicBezTo>
                    <a:cubicBezTo>
                      <a:pt x="14620" y="7636"/>
                      <a:pt x="15073" y="7290"/>
                      <a:pt x="15253" y="7290"/>
                    </a:cubicBezTo>
                    <a:cubicBezTo>
                      <a:pt x="15282" y="7290"/>
                      <a:pt x="15303" y="7298"/>
                      <a:pt x="15317" y="7318"/>
                    </a:cubicBezTo>
                    <a:cubicBezTo>
                      <a:pt x="15415" y="7448"/>
                      <a:pt x="15122" y="7773"/>
                      <a:pt x="14894" y="8001"/>
                    </a:cubicBezTo>
                    <a:cubicBezTo>
                      <a:pt x="14797" y="8131"/>
                      <a:pt x="14797" y="8293"/>
                      <a:pt x="14927" y="8391"/>
                    </a:cubicBezTo>
                    <a:cubicBezTo>
                      <a:pt x="14986" y="8435"/>
                      <a:pt x="15044" y="8453"/>
                      <a:pt x="15100" y="8453"/>
                    </a:cubicBezTo>
                    <a:cubicBezTo>
                      <a:pt x="15168" y="8453"/>
                      <a:pt x="15231" y="8427"/>
                      <a:pt x="15285" y="8391"/>
                    </a:cubicBezTo>
                    <a:lnTo>
                      <a:pt x="15935" y="7741"/>
                    </a:lnTo>
                    <a:cubicBezTo>
                      <a:pt x="16033" y="7643"/>
                      <a:pt x="16098" y="7513"/>
                      <a:pt x="16098" y="7350"/>
                    </a:cubicBezTo>
                    <a:cubicBezTo>
                      <a:pt x="16098" y="6732"/>
                      <a:pt x="15903" y="6245"/>
                      <a:pt x="15740" y="5984"/>
                    </a:cubicBezTo>
                    <a:cubicBezTo>
                      <a:pt x="15675" y="5822"/>
                      <a:pt x="15545" y="5757"/>
                      <a:pt x="15382" y="5724"/>
                    </a:cubicBezTo>
                    <a:cubicBezTo>
                      <a:pt x="11838" y="5367"/>
                      <a:pt x="6797" y="3903"/>
                      <a:pt x="6797" y="3903"/>
                    </a:cubicBezTo>
                    <a:lnTo>
                      <a:pt x="4976"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43"/>
              <p:cNvSpPr/>
              <p:nvPr/>
            </p:nvSpPr>
            <p:spPr>
              <a:xfrm flipH="1">
                <a:off x="7244565" y="4025633"/>
                <a:ext cx="175313" cy="91167"/>
              </a:xfrm>
              <a:custGeom>
                <a:rect b="b" l="l" r="r" t="t"/>
                <a:pathLst>
                  <a:path extrusionOk="0" h="2740" w="5269">
                    <a:moveTo>
                      <a:pt x="812" y="0"/>
                    </a:moveTo>
                    <a:cubicBezTo>
                      <a:pt x="519" y="0"/>
                      <a:pt x="233" y="187"/>
                      <a:pt x="130" y="496"/>
                    </a:cubicBezTo>
                    <a:cubicBezTo>
                      <a:pt x="0" y="854"/>
                      <a:pt x="195" y="1276"/>
                      <a:pt x="553" y="1406"/>
                    </a:cubicBezTo>
                    <a:lnTo>
                      <a:pt x="4195" y="2707"/>
                    </a:lnTo>
                    <a:cubicBezTo>
                      <a:pt x="4293" y="2740"/>
                      <a:pt x="4358" y="2740"/>
                      <a:pt x="4455" y="2740"/>
                    </a:cubicBezTo>
                    <a:cubicBezTo>
                      <a:pt x="4748" y="2740"/>
                      <a:pt x="5041" y="2577"/>
                      <a:pt x="5138" y="2284"/>
                    </a:cubicBezTo>
                    <a:cubicBezTo>
                      <a:pt x="5268" y="1894"/>
                      <a:pt x="5073" y="1471"/>
                      <a:pt x="4683" y="1341"/>
                    </a:cubicBezTo>
                    <a:lnTo>
                      <a:pt x="1041" y="41"/>
                    </a:lnTo>
                    <a:cubicBezTo>
                      <a:pt x="966" y="13"/>
                      <a:pt x="889" y="0"/>
                      <a:pt x="8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43"/>
              <p:cNvSpPr/>
              <p:nvPr/>
            </p:nvSpPr>
            <p:spPr>
              <a:xfrm flipH="1">
                <a:off x="7244565" y="4025633"/>
                <a:ext cx="175313" cy="91167"/>
              </a:xfrm>
              <a:custGeom>
                <a:rect b="b" l="l" r="r" t="t"/>
                <a:pathLst>
                  <a:path extrusionOk="0" h="2740" w="5269">
                    <a:moveTo>
                      <a:pt x="812" y="0"/>
                    </a:moveTo>
                    <a:cubicBezTo>
                      <a:pt x="519" y="0"/>
                      <a:pt x="233" y="187"/>
                      <a:pt x="130" y="496"/>
                    </a:cubicBezTo>
                    <a:cubicBezTo>
                      <a:pt x="0" y="854"/>
                      <a:pt x="195" y="1276"/>
                      <a:pt x="553" y="1406"/>
                    </a:cubicBezTo>
                    <a:lnTo>
                      <a:pt x="4195" y="2707"/>
                    </a:lnTo>
                    <a:cubicBezTo>
                      <a:pt x="4293" y="2740"/>
                      <a:pt x="4358" y="2740"/>
                      <a:pt x="4455" y="2740"/>
                    </a:cubicBezTo>
                    <a:cubicBezTo>
                      <a:pt x="4748" y="2740"/>
                      <a:pt x="5041" y="2577"/>
                      <a:pt x="5138" y="2284"/>
                    </a:cubicBezTo>
                    <a:cubicBezTo>
                      <a:pt x="5268" y="1894"/>
                      <a:pt x="5073" y="1471"/>
                      <a:pt x="4683" y="1341"/>
                    </a:cubicBezTo>
                    <a:lnTo>
                      <a:pt x="1041" y="41"/>
                    </a:lnTo>
                    <a:cubicBezTo>
                      <a:pt x="966" y="13"/>
                      <a:pt x="889" y="0"/>
                      <a:pt x="812"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43"/>
              <p:cNvSpPr/>
              <p:nvPr/>
            </p:nvSpPr>
            <p:spPr>
              <a:xfrm flipH="1">
                <a:off x="7158023" y="3965310"/>
                <a:ext cx="201265" cy="111230"/>
              </a:xfrm>
              <a:custGeom>
                <a:rect b="b" l="l" r="r" t="t"/>
                <a:pathLst>
                  <a:path extrusionOk="0" h="3343" w="6049">
                    <a:moveTo>
                      <a:pt x="1594" y="0"/>
                    </a:moveTo>
                    <a:lnTo>
                      <a:pt x="943" y="488"/>
                    </a:lnTo>
                    <a:cubicBezTo>
                      <a:pt x="943" y="488"/>
                      <a:pt x="0" y="2276"/>
                      <a:pt x="618" y="2764"/>
                    </a:cubicBezTo>
                    <a:cubicBezTo>
                      <a:pt x="1020" y="3077"/>
                      <a:pt x="3426" y="3343"/>
                      <a:pt x="4898" y="3343"/>
                    </a:cubicBezTo>
                    <a:cubicBezTo>
                      <a:pt x="5571" y="3343"/>
                      <a:pt x="6049" y="3287"/>
                      <a:pt x="6049" y="3154"/>
                    </a:cubicBezTo>
                    <a:cubicBezTo>
                      <a:pt x="6049" y="2732"/>
                      <a:pt x="5301" y="2309"/>
                      <a:pt x="4553" y="2016"/>
                    </a:cubicBezTo>
                    <a:cubicBezTo>
                      <a:pt x="3838" y="1724"/>
                      <a:pt x="3480" y="1171"/>
                      <a:pt x="3415" y="748"/>
                    </a:cubicBezTo>
                    <a:lnTo>
                      <a:pt x="15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43"/>
              <p:cNvSpPr/>
              <p:nvPr/>
            </p:nvSpPr>
            <p:spPr>
              <a:xfrm flipH="1">
                <a:off x="7121223" y="3272810"/>
                <a:ext cx="918654" cy="723344"/>
              </a:xfrm>
              <a:custGeom>
                <a:rect b="b" l="l" r="r" t="t"/>
                <a:pathLst>
                  <a:path extrusionOk="0" h="21740" w="27610">
                    <a:moveTo>
                      <a:pt x="2277" y="0"/>
                    </a:moveTo>
                    <a:lnTo>
                      <a:pt x="2277" y="0"/>
                    </a:lnTo>
                    <a:cubicBezTo>
                      <a:pt x="2277" y="1"/>
                      <a:pt x="0" y="6017"/>
                      <a:pt x="5496" y="9106"/>
                    </a:cubicBezTo>
                    <a:cubicBezTo>
                      <a:pt x="7342" y="10079"/>
                      <a:pt x="11007" y="10412"/>
                      <a:pt x="14479" y="10412"/>
                    </a:cubicBezTo>
                    <a:cubicBezTo>
                      <a:pt x="17705" y="10412"/>
                      <a:pt x="20765" y="10125"/>
                      <a:pt x="22046" y="9798"/>
                    </a:cubicBezTo>
                    <a:lnTo>
                      <a:pt x="22046" y="9798"/>
                    </a:lnTo>
                    <a:cubicBezTo>
                      <a:pt x="22024" y="9842"/>
                      <a:pt x="21871" y="9966"/>
                      <a:pt x="21691" y="10147"/>
                    </a:cubicBezTo>
                    <a:cubicBezTo>
                      <a:pt x="21073" y="10764"/>
                      <a:pt x="20032" y="12163"/>
                      <a:pt x="20520" y="14244"/>
                    </a:cubicBezTo>
                    <a:cubicBezTo>
                      <a:pt x="21203" y="17106"/>
                      <a:pt x="21593" y="20163"/>
                      <a:pt x="21398" y="21301"/>
                    </a:cubicBezTo>
                    <a:cubicBezTo>
                      <a:pt x="21398" y="21301"/>
                      <a:pt x="22130" y="21740"/>
                      <a:pt x="22990" y="21740"/>
                    </a:cubicBezTo>
                    <a:cubicBezTo>
                      <a:pt x="23276" y="21740"/>
                      <a:pt x="23577" y="21691"/>
                      <a:pt x="23870" y="21561"/>
                    </a:cubicBezTo>
                    <a:cubicBezTo>
                      <a:pt x="23870" y="21561"/>
                      <a:pt x="27610" y="7090"/>
                      <a:pt x="26179" y="4716"/>
                    </a:cubicBezTo>
                    <a:cubicBezTo>
                      <a:pt x="24975" y="2862"/>
                      <a:pt x="20976" y="2570"/>
                      <a:pt x="20976" y="2570"/>
                    </a:cubicBezTo>
                    <a:lnTo>
                      <a:pt x="18829" y="1854"/>
                    </a:lnTo>
                    <a:lnTo>
                      <a:pt x="22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43"/>
              <p:cNvSpPr/>
              <p:nvPr/>
            </p:nvSpPr>
            <p:spPr>
              <a:xfrm flipH="1">
                <a:off x="7331140" y="3282559"/>
                <a:ext cx="641660" cy="141375"/>
              </a:xfrm>
              <a:custGeom>
                <a:rect b="b" l="l" r="r" t="t"/>
                <a:pathLst>
                  <a:path extrusionOk="0" h="4249" w="19285">
                    <a:moveTo>
                      <a:pt x="391" y="0"/>
                    </a:moveTo>
                    <a:lnTo>
                      <a:pt x="1" y="683"/>
                    </a:lnTo>
                    <a:cubicBezTo>
                      <a:pt x="3804" y="3420"/>
                      <a:pt x="7613" y="4248"/>
                      <a:pt x="10829" y="4248"/>
                    </a:cubicBezTo>
                    <a:cubicBezTo>
                      <a:pt x="15752" y="4248"/>
                      <a:pt x="19285" y="2309"/>
                      <a:pt x="19285" y="2309"/>
                    </a:cubicBezTo>
                    <a:lnTo>
                      <a:pt x="391"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43"/>
              <p:cNvSpPr/>
              <p:nvPr/>
            </p:nvSpPr>
            <p:spPr>
              <a:xfrm flipH="1">
                <a:off x="7341953" y="2719887"/>
                <a:ext cx="649246" cy="684216"/>
              </a:xfrm>
              <a:custGeom>
                <a:rect b="b" l="l" r="r" t="t"/>
                <a:pathLst>
                  <a:path extrusionOk="0" h="20564" w="19513">
                    <a:moveTo>
                      <a:pt x="15708" y="1"/>
                    </a:moveTo>
                    <a:cubicBezTo>
                      <a:pt x="5074" y="944"/>
                      <a:pt x="1" y="17269"/>
                      <a:pt x="1" y="17269"/>
                    </a:cubicBezTo>
                    <a:cubicBezTo>
                      <a:pt x="4111" y="19826"/>
                      <a:pt x="8233" y="20564"/>
                      <a:pt x="11622" y="20564"/>
                    </a:cubicBezTo>
                    <a:cubicBezTo>
                      <a:pt x="16251" y="20564"/>
                      <a:pt x="19513" y="19188"/>
                      <a:pt x="19513" y="19188"/>
                    </a:cubicBezTo>
                    <a:cubicBezTo>
                      <a:pt x="17009" y="15545"/>
                      <a:pt x="17301" y="10050"/>
                      <a:pt x="17301" y="10050"/>
                    </a:cubicBezTo>
                    <a:cubicBezTo>
                      <a:pt x="17301" y="10050"/>
                      <a:pt x="17594" y="9854"/>
                      <a:pt x="17952" y="9594"/>
                    </a:cubicBezTo>
                    <a:cubicBezTo>
                      <a:pt x="18114" y="9464"/>
                      <a:pt x="18277" y="9302"/>
                      <a:pt x="18407" y="9139"/>
                    </a:cubicBezTo>
                    <a:cubicBezTo>
                      <a:pt x="18635" y="8879"/>
                      <a:pt x="18797" y="8586"/>
                      <a:pt x="18862" y="8293"/>
                    </a:cubicBezTo>
                    <a:cubicBezTo>
                      <a:pt x="18992" y="7285"/>
                      <a:pt x="16878" y="2082"/>
                      <a:pt x="16878" y="2082"/>
                    </a:cubicBezTo>
                    <a:lnTo>
                      <a:pt x="16065" y="1139"/>
                    </a:lnTo>
                    <a:lnTo>
                      <a:pt x="1570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43"/>
              <p:cNvSpPr/>
              <p:nvPr/>
            </p:nvSpPr>
            <p:spPr>
              <a:xfrm flipH="1">
                <a:off x="7394956" y="2889777"/>
                <a:ext cx="262986" cy="347365"/>
              </a:xfrm>
              <a:custGeom>
                <a:rect b="b" l="l" r="r" t="t"/>
                <a:pathLst>
                  <a:path extrusionOk="0" h="10440" w="7904">
                    <a:moveTo>
                      <a:pt x="228" y="1"/>
                    </a:moveTo>
                    <a:cubicBezTo>
                      <a:pt x="228" y="1"/>
                      <a:pt x="1" y="488"/>
                      <a:pt x="228" y="1529"/>
                    </a:cubicBezTo>
                    <a:cubicBezTo>
                      <a:pt x="489" y="2570"/>
                      <a:pt x="2050" y="7122"/>
                      <a:pt x="2050" y="7122"/>
                    </a:cubicBezTo>
                    <a:lnTo>
                      <a:pt x="2667" y="6960"/>
                    </a:lnTo>
                    <a:cubicBezTo>
                      <a:pt x="2667" y="6960"/>
                      <a:pt x="4684" y="10309"/>
                      <a:pt x="7903" y="10439"/>
                    </a:cubicBezTo>
                    <a:lnTo>
                      <a:pt x="7773" y="9952"/>
                    </a:lnTo>
                    <a:lnTo>
                      <a:pt x="228"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43"/>
              <p:cNvSpPr/>
              <p:nvPr/>
            </p:nvSpPr>
            <p:spPr>
              <a:xfrm flipH="1">
                <a:off x="7022770" y="2979579"/>
                <a:ext cx="547532" cy="257363"/>
              </a:xfrm>
              <a:custGeom>
                <a:rect b="b" l="l" r="r" t="t"/>
                <a:pathLst>
                  <a:path extrusionOk="0" h="7735" w="16456">
                    <a:moveTo>
                      <a:pt x="4716" y="1"/>
                    </a:moveTo>
                    <a:lnTo>
                      <a:pt x="3123" y="228"/>
                    </a:lnTo>
                    <a:lnTo>
                      <a:pt x="1" y="3253"/>
                    </a:lnTo>
                    <a:lnTo>
                      <a:pt x="66" y="3838"/>
                    </a:lnTo>
                    <a:cubicBezTo>
                      <a:pt x="1991" y="6872"/>
                      <a:pt x="4747" y="7734"/>
                      <a:pt x="7257" y="7734"/>
                    </a:cubicBezTo>
                    <a:cubicBezTo>
                      <a:pt x="10557" y="7734"/>
                      <a:pt x="13431" y="6244"/>
                      <a:pt x="13431" y="6244"/>
                    </a:cubicBezTo>
                    <a:cubicBezTo>
                      <a:pt x="13757" y="6674"/>
                      <a:pt x="14103" y="6813"/>
                      <a:pt x="14423" y="6813"/>
                    </a:cubicBezTo>
                    <a:cubicBezTo>
                      <a:pt x="14806" y="6813"/>
                      <a:pt x="15152" y="6614"/>
                      <a:pt x="15383" y="6472"/>
                    </a:cubicBezTo>
                    <a:cubicBezTo>
                      <a:pt x="15578" y="6635"/>
                      <a:pt x="15740" y="6927"/>
                      <a:pt x="15415" y="7513"/>
                    </a:cubicBezTo>
                    <a:cubicBezTo>
                      <a:pt x="15870" y="7480"/>
                      <a:pt x="16098" y="7253"/>
                      <a:pt x="16261" y="6992"/>
                    </a:cubicBezTo>
                    <a:cubicBezTo>
                      <a:pt x="16456" y="6635"/>
                      <a:pt x="16456" y="6244"/>
                      <a:pt x="16358" y="5854"/>
                    </a:cubicBezTo>
                    <a:cubicBezTo>
                      <a:pt x="16261" y="5464"/>
                      <a:pt x="16098" y="5171"/>
                      <a:pt x="15968" y="5009"/>
                    </a:cubicBezTo>
                    <a:cubicBezTo>
                      <a:pt x="15870" y="4879"/>
                      <a:pt x="15740" y="4781"/>
                      <a:pt x="15578" y="4781"/>
                    </a:cubicBezTo>
                    <a:cubicBezTo>
                      <a:pt x="12033" y="4749"/>
                      <a:pt x="6863" y="3708"/>
                      <a:pt x="6863" y="3708"/>
                    </a:cubicBezTo>
                    <a:lnTo>
                      <a:pt x="4716" y="1"/>
                    </a:lnTo>
                    <a:close/>
                  </a:path>
                </a:pathLst>
              </a:custGeom>
              <a:solidFill>
                <a:srgbClr val="9140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43"/>
              <p:cNvSpPr/>
              <p:nvPr/>
            </p:nvSpPr>
            <p:spPr>
              <a:xfrm flipH="1">
                <a:off x="7398217" y="2979579"/>
                <a:ext cx="168825" cy="127700"/>
              </a:xfrm>
              <a:custGeom>
                <a:rect b="b" l="l" r="r" t="t"/>
                <a:pathLst>
                  <a:path extrusionOk="0" h="3838" w="5074">
                    <a:moveTo>
                      <a:pt x="4651" y="1"/>
                    </a:moveTo>
                    <a:lnTo>
                      <a:pt x="0" y="3838"/>
                    </a:lnTo>
                    <a:cubicBezTo>
                      <a:pt x="0" y="3838"/>
                      <a:pt x="2" y="3838"/>
                      <a:pt x="5" y="3838"/>
                    </a:cubicBezTo>
                    <a:cubicBezTo>
                      <a:pt x="158" y="3838"/>
                      <a:pt x="3863" y="3807"/>
                      <a:pt x="5074" y="781"/>
                    </a:cubicBezTo>
                    <a:lnTo>
                      <a:pt x="4651"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43"/>
              <p:cNvSpPr/>
              <p:nvPr/>
            </p:nvSpPr>
            <p:spPr>
              <a:xfrm flipH="1">
                <a:off x="7403640" y="2812718"/>
                <a:ext cx="256464" cy="296757"/>
              </a:xfrm>
              <a:custGeom>
                <a:rect b="b" l="l" r="r" t="t"/>
                <a:pathLst>
                  <a:path extrusionOk="0" h="8919" w="7708">
                    <a:moveTo>
                      <a:pt x="3083" y="1"/>
                    </a:moveTo>
                    <a:cubicBezTo>
                      <a:pt x="2659" y="1"/>
                      <a:pt x="2227" y="98"/>
                      <a:pt x="1822" y="300"/>
                    </a:cubicBezTo>
                    <a:cubicBezTo>
                      <a:pt x="586" y="951"/>
                      <a:pt x="1" y="2447"/>
                      <a:pt x="489" y="3780"/>
                    </a:cubicBezTo>
                    <a:lnTo>
                      <a:pt x="2375" y="8918"/>
                    </a:lnTo>
                    <a:cubicBezTo>
                      <a:pt x="2375" y="8918"/>
                      <a:pt x="7220" y="8593"/>
                      <a:pt x="7708" y="4886"/>
                    </a:cubicBezTo>
                    <a:lnTo>
                      <a:pt x="5562" y="1504"/>
                    </a:lnTo>
                    <a:cubicBezTo>
                      <a:pt x="5059" y="543"/>
                      <a:pt x="4089" y="1"/>
                      <a:pt x="30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43"/>
              <p:cNvSpPr/>
              <p:nvPr/>
            </p:nvSpPr>
            <p:spPr>
              <a:xfrm flipH="1">
                <a:off x="7278103" y="2558682"/>
                <a:ext cx="222926" cy="315989"/>
              </a:xfrm>
              <a:custGeom>
                <a:rect b="b" l="l" r="r" t="t"/>
                <a:pathLst>
                  <a:path extrusionOk="0" h="9497" w="6700">
                    <a:moveTo>
                      <a:pt x="2667" y="1"/>
                    </a:moveTo>
                    <a:lnTo>
                      <a:pt x="2472" y="521"/>
                    </a:lnTo>
                    <a:lnTo>
                      <a:pt x="455" y="5626"/>
                    </a:lnTo>
                    <a:lnTo>
                      <a:pt x="228" y="6179"/>
                    </a:lnTo>
                    <a:cubicBezTo>
                      <a:pt x="0" y="7870"/>
                      <a:pt x="2016" y="9431"/>
                      <a:pt x="2472" y="9496"/>
                    </a:cubicBezTo>
                    <a:cubicBezTo>
                      <a:pt x="2537" y="9496"/>
                      <a:pt x="2569" y="9496"/>
                      <a:pt x="2569" y="9464"/>
                    </a:cubicBezTo>
                    <a:cubicBezTo>
                      <a:pt x="2699" y="9171"/>
                      <a:pt x="2081" y="7122"/>
                      <a:pt x="2081" y="7122"/>
                    </a:cubicBezTo>
                    <a:lnTo>
                      <a:pt x="2732" y="5269"/>
                    </a:lnTo>
                    <a:cubicBezTo>
                      <a:pt x="2732" y="5269"/>
                      <a:pt x="3626" y="5777"/>
                      <a:pt x="4603" y="5777"/>
                    </a:cubicBezTo>
                    <a:cubicBezTo>
                      <a:pt x="4957" y="5777"/>
                      <a:pt x="5321" y="5710"/>
                      <a:pt x="5659" y="5529"/>
                    </a:cubicBezTo>
                    <a:cubicBezTo>
                      <a:pt x="5691" y="5496"/>
                      <a:pt x="5691" y="5496"/>
                      <a:pt x="5724" y="5464"/>
                    </a:cubicBezTo>
                    <a:lnTo>
                      <a:pt x="5756" y="5464"/>
                    </a:lnTo>
                    <a:cubicBezTo>
                      <a:pt x="6341" y="4976"/>
                      <a:pt x="6569" y="3155"/>
                      <a:pt x="6634" y="1952"/>
                    </a:cubicBezTo>
                    <a:cubicBezTo>
                      <a:pt x="6667" y="1627"/>
                      <a:pt x="6667" y="1366"/>
                      <a:pt x="6667" y="1171"/>
                    </a:cubicBezTo>
                    <a:cubicBezTo>
                      <a:pt x="6699" y="976"/>
                      <a:pt x="6699" y="846"/>
                      <a:pt x="6699" y="846"/>
                    </a:cubicBezTo>
                    <a:lnTo>
                      <a:pt x="2667" y="1"/>
                    </a:lnTo>
                    <a:close/>
                  </a:path>
                </a:pathLst>
              </a:custGeom>
              <a:solidFill>
                <a:srgbClr val="9140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43"/>
              <p:cNvSpPr/>
              <p:nvPr/>
            </p:nvSpPr>
            <p:spPr>
              <a:xfrm flipH="1">
                <a:off x="7309479" y="2695033"/>
                <a:ext cx="147198" cy="179638"/>
              </a:xfrm>
              <a:custGeom>
                <a:rect b="b" l="l" r="r" t="t"/>
                <a:pathLst>
                  <a:path extrusionOk="0" h="5399" w="4424">
                    <a:moveTo>
                      <a:pt x="976" y="0"/>
                    </a:moveTo>
                    <a:lnTo>
                      <a:pt x="0" y="3057"/>
                    </a:lnTo>
                    <a:cubicBezTo>
                      <a:pt x="0" y="3057"/>
                      <a:pt x="1464" y="5203"/>
                      <a:pt x="1171" y="5398"/>
                    </a:cubicBezTo>
                    <a:cubicBezTo>
                      <a:pt x="1204" y="5398"/>
                      <a:pt x="1236" y="5398"/>
                      <a:pt x="1236" y="5366"/>
                    </a:cubicBezTo>
                    <a:cubicBezTo>
                      <a:pt x="1399" y="5073"/>
                      <a:pt x="748" y="3024"/>
                      <a:pt x="748" y="3024"/>
                    </a:cubicBezTo>
                    <a:lnTo>
                      <a:pt x="1431" y="1171"/>
                    </a:lnTo>
                    <a:cubicBezTo>
                      <a:pt x="1431" y="1171"/>
                      <a:pt x="2325" y="1679"/>
                      <a:pt x="3290" y="1679"/>
                    </a:cubicBezTo>
                    <a:cubicBezTo>
                      <a:pt x="3639" y="1679"/>
                      <a:pt x="3997" y="1612"/>
                      <a:pt x="4326" y="1431"/>
                    </a:cubicBezTo>
                    <a:cubicBezTo>
                      <a:pt x="4358" y="1398"/>
                      <a:pt x="4391" y="1398"/>
                      <a:pt x="4423" y="1366"/>
                    </a:cubicBezTo>
                    <a:lnTo>
                      <a:pt x="4423" y="1366"/>
                    </a:lnTo>
                    <a:cubicBezTo>
                      <a:pt x="4370" y="1384"/>
                      <a:pt x="4132" y="1414"/>
                      <a:pt x="3804" y="1414"/>
                    </a:cubicBezTo>
                    <a:cubicBezTo>
                      <a:pt x="2934" y="1414"/>
                      <a:pt x="1424" y="1203"/>
                      <a:pt x="976"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43"/>
              <p:cNvSpPr/>
              <p:nvPr/>
            </p:nvSpPr>
            <p:spPr>
              <a:xfrm flipH="1">
                <a:off x="7272713" y="2554357"/>
                <a:ext cx="736886" cy="424757"/>
              </a:xfrm>
              <a:custGeom>
                <a:rect b="b" l="l" r="r" t="t"/>
                <a:pathLst>
                  <a:path extrusionOk="0" h="12766" w="22147">
                    <a:moveTo>
                      <a:pt x="15123" y="0"/>
                    </a:moveTo>
                    <a:lnTo>
                      <a:pt x="13952" y="781"/>
                    </a:lnTo>
                    <a:cubicBezTo>
                      <a:pt x="12749" y="2537"/>
                      <a:pt x="9367" y="2537"/>
                      <a:pt x="6310" y="3122"/>
                    </a:cubicBezTo>
                    <a:cubicBezTo>
                      <a:pt x="879" y="4163"/>
                      <a:pt x="1" y="9626"/>
                      <a:pt x="3350" y="11903"/>
                    </a:cubicBezTo>
                    <a:cubicBezTo>
                      <a:pt x="4377" y="12517"/>
                      <a:pt x="5372" y="12766"/>
                      <a:pt x="6307" y="12766"/>
                    </a:cubicBezTo>
                    <a:cubicBezTo>
                      <a:pt x="9728" y="12766"/>
                      <a:pt x="12354" y="9440"/>
                      <a:pt x="12814" y="8521"/>
                    </a:cubicBezTo>
                    <a:cubicBezTo>
                      <a:pt x="13399" y="7350"/>
                      <a:pt x="14245" y="5952"/>
                      <a:pt x="15513" y="5366"/>
                    </a:cubicBezTo>
                    <a:cubicBezTo>
                      <a:pt x="19350" y="4326"/>
                      <a:pt x="18602" y="2407"/>
                      <a:pt x="18602" y="2407"/>
                    </a:cubicBezTo>
                    <a:lnTo>
                      <a:pt x="18602" y="2407"/>
                    </a:lnTo>
                    <a:cubicBezTo>
                      <a:pt x="18923" y="2479"/>
                      <a:pt x="19220" y="2510"/>
                      <a:pt x="19494" y="2510"/>
                    </a:cubicBezTo>
                    <a:cubicBezTo>
                      <a:pt x="21334" y="2510"/>
                      <a:pt x="22147" y="1106"/>
                      <a:pt x="22147" y="1106"/>
                    </a:cubicBezTo>
                    <a:lnTo>
                      <a:pt x="151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43"/>
              <p:cNvSpPr/>
              <p:nvPr/>
            </p:nvSpPr>
            <p:spPr>
              <a:xfrm flipH="1">
                <a:off x="7159088" y="2455903"/>
                <a:ext cx="386327" cy="159076"/>
              </a:xfrm>
              <a:custGeom>
                <a:rect b="b" l="l" r="r" t="t"/>
                <a:pathLst>
                  <a:path extrusionOk="0" h="4781" w="11611">
                    <a:moveTo>
                      <a:pt x="4554" y="0"/>
                    </a:moveTo>
                    <a:cubicBezTo>
                      <a:pt x="3058" y="0"/>
                      <a:pt x="1659" y="748"/>
                      <a:pt x="846" y="1951"/>
                    </a:cubicBezTo>
                    <a:cubicBezTo>
                      <a:pt x="489" y="2439"/>
                      <a:pt x="196" y="3057"/>
                      <a:pt x="1" y="3740"/>
                    </a:cubicBezTo>
                    <a:lnTo>
                      <a:pt x="1887" y="3903"/>
                    </a:lnTo>
                    <a:lnTo>
                      <a:pt x="11610" y="4781"/>
                    </a:lnTo>
                    <a:lnTo>
                      <a:pt x="11610" y="4423"/>
                    </a:lnTo>
                    <a:lnTo>
                      <a:pt x="8586" y="4000"/>
                    </a:lnTo>
                    <a:lnTo>
                      <a:pt x="7806" y="1756"/>
                    </a:lnTo>
                    <a:cubicBezTo>
                      <a:pt x="7448" y="716"/>
                      <a:pt x="6440" y="0"/>
                      <a:pt x="53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43"/>
              <p:cNvSpPr/>
              <p:nvPr/>
            </p:nvSpPr>
            <p:spPr>
              <a:xfrm flipH="1">
                <a:off x="7341953" y="3088879"/>
                <a:ext cx="33572" cy="47646"/>
              </a:xfrm>
              <a:custGeom>
                <a:rect b="b" l="l" r="r" t="t"/>
                <a:pathLst>
                  <a:path extrusionOk="0" h="1432" w="1009">
                    <a:moveTo>
                      <a:pt x="748" y="0"/>
                    </a:moveTo>
                    <a:lnTo>
                      <a:pt x="0" y="1431"/>
                    </a:lnTo>
                    <a:lnTo>
                      <a:pt x="1009" y="423"/>
                    </a:lnTo>
                    <a:lnTo>
                      <a:pt x="748"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43"/>
              <p:cNvSpPr/>
              <p:nvPr/>
            </p:nvSpPr>
            <p:spPr>
              <a:xfrm flipH="1">
                <a:off x="7367906" y="2455903"/>
                <a:ext cx="177509" cy="129863"/>
              </a:xfrm>
              <a:custGeom>
                <a:rect b="b" l="l" r="r" t="t"/>
                <a:pathLst>
                  <a:path extrusionOk="0" h="3903" w="5335">
                    <a:moveTo>
                      <a:pt x="4554" y="0"/>
                    </a:moveTo>
                    <a:cubicBezTo>
                      <a:pt x="3058" y="0"/>
                      <a:pt x="1659" y="748"/>
                      <a:pt x="846" y="1951"/>
                    </a:cubicBezTo>
                    <a:cubicBezTo>
                      <a:pt x="489" y="2439"/>
                      <a:pt x="196" y="3057"/>
                      <a:pt x="1" y="3740"/>
                    </a:cubicBezTo>
                    <a:lnTo>
                      <a:pt x="1887" y="3903"/>
                    </a:lnTo>
                    <a:cubicBezTo>
                      <a:pt x="1920" y="3675"/>
                      <a:pt x="2017" y="3155"/>
                      <a:pt x="2310" y="2212"/>
                    </a:cubicBezTo>
                    <a:cubicBezTo>
                      <a:pt x="2732" y="683"/>
                      <a:pt x="5334" y="0"/>
                      <a:pt x="5334"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43"/>
              <p:cNvSpPr/>
              <p:nvPr/>
            </p:nvSpPr>
            <p:spPr>
              <a:xfrm flipH="1">
                <a:off x="7270550" y="3576854"/>
                <a:ext cx="102812" cy="404693"/>
              </a:xfrm>
              <a:custGeom>
                <a:rect b="b" l="l" r="r" t="t"/>
                <a:pathLst>
                  <a:path extrusionOk="0" h="12163" w="3090">
                    <a:moveTo>
                      <a:pt x="3090" y="0"/>
                    </a:moveTo>
                    <a:cubicBezTo>
                      <a:pt x="3089" y="0"/>
                      <a:pt x="3088" y="1"/>
                      <a:pt x="3085" y="4"/>
                    </a:cubicBezTo>
                    <a:lnTo>
                      <a:pt x="3085" y="4"/>
                    </a:lnTo>
                    <a:lnTo>
                      <a:pt x="3090" y="0"/>
                    </a:lnTo>
                    <a:close/>
                    <a:moveTo>
                      <a:pt x="3085" y="4"/>
                    </a:moveTo>
                    <a:lnTo>
                      <a:pt x="2049" y="651"/>
                    </a:lnTo>
                    <a:lnTo>
                      <a:pt x="1659" y="1009"/>
                    </a:lnTo>
                    <a:cubicBezTo>
                      <a:pt x="1041" y="1626"/>
                      <a:pt x="0" y="3025"/>
                      <a:pt x="488" y="5106"/>
                    </a:cubicBezTo>
                    <a:cubicBezTo>
                      <a:pt x="1171" y="7968"/>
                      <a:pt x="1561" y="11025"/>
                      <a:pt x="1366" y="12163"/>
                    </a:cubicBezTo>
                    <a:cubicBezTo>
                      <a:pt x="1366" y="12163"/>
                      <a:pt x="1724" y="11512"/>
                      <a:pt x="1789" y="10602"/>
                    </a:cubicBezTo>
                    <a:cubicBezTo>
                      <a:pt x="1887" y="9171"/>
                      <a:pt x="1301" y="7187"/>
                      <a:pt x="944" y="4846"/>
                    </a:cubicBezTo>
                    <a:cubicBezTo>
                      <a:pt x="593" y="2583"/>
                      <a:pt x="2960" y="102"/>
                      <a:pt x="3085" y="4"/>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43"/>
              <p:cNvSpPr/>
              <p:nvPr/>
            </p:nvSpPr>
            <p:spPr>
              <a:xfrm flipH="1">
                <a:off x="6540186" y="4177356"/>
                <a:ext cx="76859" cy="76859"/>
              </a:xfrm>
              <a:custGeom>
                <a:rect b="b" l="l" r="r" t="t"/>
                <a:pathLst>
                  <a:path extrusionOk="0" h="2310" w="2310">
                    <a:moveTo>
                      <a:pt x="1139" y="1"/>
                    </a:moveTo>
                    <a:cubicBezTo>
                      <a:pt x="521" y="1"/>
                      <a:pt x="1" y="521"/>
                      <a:pt x="1" y="1172"/>
                    </a:cubicBezTo>
                    <a:cubicBezTo>
                      <a:pt x="1" y="1789"/>
                      <a:pt x="521" y="2310"/>
                      <a:pt x="1139" y="2310"/>
                    </a:cubicBezTo>
                    <a:cubicBezTo>
                      <a:pt x="1789" y="2310"/>
                      <a:pt x="2310" y="1789"/>
                      <a:pt x="2310" y="1172"/>
                    </a:cubicBezTo>
                    <a:cubicBezTo>
                      <a:pt x="2310" y="521"/>
                      <a:pt x="1789" y="1"/>
                      <a:pt x="11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6" name="Google Shape;956;p43"/>
            <p:cNvSpPr/>
            <p:nvPr/>
          </p:nvSpPr>
          <p:spPr>
            <a:xfrm>
              <a:off x="9213864" y="3001007"/>
              <a:ext cx="432842" cy="344337"/>
            </a:xfrm>
            <a:custGeom>
              <a:rect b="b" l="l" r="r" t="t"/>
              <a:pathLst>
                <a:path extrusionOk="0" h="10349" w="13009">
                  <a:moveTo>
                    <a:pt x="10014" y="1"/>
                  </a:moveTo>
                  <a:cubicBezTo>
                    <a:pt x="9796" y="1"/>
                    <a:pt x="9579" y="24"/>
                    <a:pt x="9366" y="72"/>
                  </a:cubicBezTo>
                  <a:cubicBezTo>
                    <a:pt x="7935" y="430"/>
                    <a:pt x="6829" y="1796"/>
                    <a:pt x="6894" y="3259"/>
                  </a:cubicBezTo>
                  <a:cubicBezTo>
                    <a:pt x="6597" y="3078"/>
                    <a:pt x="6253" y="2989"/>
                    <a:pt x="5912" y="2989"/>
                  </a:cubicBezTo>
                  <a:cubicBezTo>
                    <a:pt x="5396" y="2989"/>
                    <a:pt x="4886" y="3192"/>
                    <a:pt x="4553" y="3584"/>
                  </a:cubicBezTo>
                  <a:cubicBezTo>
                    <a:pt x="4000" y="4235"/>
                    <a:pt x="3968" y="5308"/>
                    <a:pt x="4553" y="5926"/>
                  </a:cubicBezTo>
                  <a:cubicBezTo>
                    <a:pt x="3878" y="5650"/>
                    <a:pt x="3175" y="5403"/>
                    <a:pt x="2442" y="5403"/>
                  </a:cubicBezTo>
                  <a:cubicBezTo>
                    <a:pt x="2398" y="5403"/>
                    <a:pt x="2354" y="5403"/>
                    <a:pt x="2309" y="5405"/>
                  </a:cubicBezTo>
                  <a:cubicBezTo>
                    <a:pt x="1561" y="5438"/>
                    <a:pt x="748" y="5796"/>
                    <a:pt x="390" y="6478"/>
                  </a:cubicBezTo>
                  <a:cubicBezTo>
                    <a:pt x="0" y="7194"/>
                    <a:pt x="163" y="8104"/>
                    <a:pt x="651" y="8787"/>
                  </a:cubicBezTo>
                  <a:cubicBezTo>
                    <a:pt x="1106" y="9470"/>
                    <a:pt x="1821" y="9926"/>
                    <a:pt x="2537" y="10348"/>
                  </a:cubicBezTo>
                  <a:lnTo>
                    <a:pt x="13008" y="10348"/>
                  </a:lnTo>
                  <a:lnTo>
                    <a:pt x="13008" y="1893"/>
                  </a:lnTo>
                  <a:cubicBezTo>
                    <a:pt x="12510" y="758"/>
                    <a:pt x="11258" y="1"/>
                    <a:pt x="10014"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43"/>
            <p:cNvSpPr/>
            <p:nvPr/>
          </p:nvSpPr>
          <p:spPr>
            <a:xfrm>
              <a:off x="4998338" y="2458066"/>
              <a:ext cx="141774" cy="6521"/>
            </a:xfrm>
            <a:custGeom>
              <a:rect b="b" l="l" r="r" t="t"/>
              <a:pathLst>
                <a:path extrusionOk="0" h="196" w="4261">
                  <a:moveTo>
                    <a:pt x="1" y="0"/>
                  </a:moveTo>
                  <a:lnTo>
                    <a:pt x="1" y="195"/>
                  </a:lnTo>
                  <a:lnTo>
                    <a:pt x="4261" y="195"/>
                  </a:lnTo>
                  <a:lnTo>
                    <a:pt x="4261"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43"/>
            <p:cNvSpPr/>
            <p:nvPr/>
          </p:nvSpPr>
          <p:spPr>
            <a:xfrm>
              <a:off x="5532861" y="2458066"/>
              <a:ext cx="141774" cy="6521"/>
            </a:xfrm>
            <a:custGeom>
              <a:rect b="b" l="l" r="r" t="t"/>
              <a:pathLst>
                <a:path extrusionOk="0" h="196" w="4261">
                  <a:moveTo>
                    <a:pt x="0" y="0"/>
                  </a:moveTo>
                  <a:lnTo>
                    <a:pt x="0" y="195"/>
                  </a:lnTo>
                  <a:lnTo>
                    <a:pt x="4260" y="195"/>
                  </a:lnTo>
                  <a:lnTo>
                    <a:pt x="4260"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43"/>
            <p:cNvSpPr/>
            <p:nvPr/>
          </p:nvSpPr>
          <p:spPr>
            <a:xfrm>
              <a:off x="5985134" y="2464554"/>
              <a:ext cx="107171" cy="8684"/>
            </a:xfrm>
            <a:custGeom>
              <a:rect b="b" l="l" r="r" t="t"/>
              <a:pathLst>
                <a:path extrusionOk="0" h="261" w="3221">
                  <a:moveTo>
                    <a:pt x="1" y="0"/>
                  </a:moveTo>
                  <a:lnTo>
                    <a:pt x="1" y="261"/>
                  </a:lnTo>
                  <a:lnTo>
                    <a:pt x="3220" y="261"/>
                  </a:lnTo>
                  <a:lnTo>
                    <a:pt x="3220"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43"/>
            <p:cNvSpPr/>
            <p:nvPr/>
          </p:nvSpPr>
          <p:spPr>
            <a:xfrm>
              <a:off x="6351930" y="2464554"/>
              <a:ext cx="108235" cy="8684"/>
            </a:xfrm>
            <a:custGeom>
              <a:rect b="b" l="l" r="r" t="t"/>
              <a:pathLst>
                <a:path extrusionOk="0" h="261" w="3253">
                  <a:moveTo>
                    <a:pt x="1" y="0"/>
                  </a:moveTo>
                  <a:lnTo>
                    <a:pt x="1" y="261"/>
                  </a:lnTo>
                  <a:lnTo>
                    <a:pt x="3253" y="261"/>
                  </a:lnTo>
                  <a:lnTo>
                    <a:pt x="3253"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43"/>
            <p:cNvSpPr/>
            <p:nvPr/>
          </p:nvSpPr>
          <p:spPr>
            <a:xfrm>
              <a:off x="6520721" y="2464554"/>
              <a:ext cx="108235" cy="8684"/>
            </a:xfrm>
            <a:custGeom>
              <a:rect b="b" l="l" r="r" t="t"/>
              <a:pathLst>
                <a:path extrusionOk="0" h="261" w="3253">
                  <a:moveTo>
                    <a:pt x="1" y="0"/>
                  </a:moveTo>
                  <a:lnTo>
                    <a:pt x="1" y="261"/>
                  </a:lnTo>
                  <a:lnTo>
                    <a:pt x="3253" y="261"/>
                  </a:lnTo>
                  <a:lnTo>
                    <a:pt x="3253"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43"/>
            <p:cNvSpPr/>
            <p:nvPr/>
          </p:nvSpPr>
          <p:spPr>
            <a:xfrm>
              <a:off x="6769600" y="2464554"/>
              <a:ext cx="107137" cy="8684"/>
            </a:xfrm>
            <a:custGeom>
              <a:rect b="b" l="l" r="r" t="t"/>
              <a:pathLst>
                <a:path extrusionOk="0" h="261" w="3220">
                  <a:moveTo>
                    <a:pt x="0" y="0"/>
                  </a:moveTo>
                  <a:lnTo>
                    <a:pt x="0" y="261"/>
                  </a:lnTo>
                  <a:lnTo>
                    <a:pt x="3220" y="261"/>
                  </a:lnTo>
                  <a:lnTo>
                    <a:pt x="3220"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43"/>
            <p:cNvSpPr/>
            <p:nvPr/>
          </p:nvSpPr>
          <p:spPr>
            <a:xfrm>
              <a:off x="8870858" y="2458066"/>
              <a:ext cx="140676" cy="6521"/>
            </a:xfrm>
            <a:custGeom>
              <a:rect b="b" l="l" r="r" t="t"/>
              <a:pathLst>
                <a:path extrusionOk="0" h="196" w="4228">
                  <a:moveTo>
                    <a:pt x="0" y="0"/>
                  </a:moveTo>
                  <a:lnTo>
                    <a:pt x="0" y="195"/>
                  </a:lnTo>
                  <a:lnTo>
                    <a:pt x="4228" y="195"/>
                  </a:lnTo>
                  <a:lnTo>
                    <a:pt x="4228"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43"/>
            <p:cNvSpPr/>
            <p:nvPr/>
          </p:nvSpPr>
          <p:spPr>
            <a:xfrm>
              <a:off x="8336335" y="2458066"/>
              <a:ext cx="140709" cy="6521"/>
            </a:xfrm>
            <a:custGeom>
              <a:rect b="b" l="l" r="r" t="t"/>
              <a:pathLst>
                <a:path extrusionOk="0" h="196" w="4229">
                  <a:moveTo>
                    <a:pt x="1" y="0"/>
                  </a:moveTo>
                  <a:lnTo>
                    <a:pt x="1" y="195"/>
                  </a:lnTo>
                  <a:lnTo>
                    <a:pt x="4228" y="195"/>
                  </a:lnTo>
                  <a:lnTo>
                    <a:pt x="4228"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43"/>
            <p:cNvSpPr/>
            <p:nvPr/>
          </p:nvSpPr>
          <p:spPr>
            <a:xfrm>
              <a:off x="7925187" y="2464554"/>
              <a:ext cx="108235" cy="8684"/>
            </a:xfrm>
            <a:custGeom>
              <a:rect b="b" l="l" r="r" t="t"/>
              <a:pathLst>
                <a:path extrusionOk="0" h="261" w="3253">
                  <a:moveTo>
                    <a:pt x="0" y="0"/>
                  </a:moveTo>
                  <a:lnTo>
                    <a:pt x="0" y="261"/>
                  </a:lnTo>
                  <a:lnTo>
                    <a:pt x="3252" y="261"/>
                  </a:lnTo>
                  <a:lnTo>
                    <a:pt x="3252"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43"/>
            <p:cNvSpPr/>
            <p:nvPr/>
          </p:nvSpPr>
          <p:spPr>
            <a:xfrm>
              <a:off x="7558391" y="2464554"/>
              <a:ext cx="107137" cy="8684"/>
            </a:xfrm>
            <a:custGeom>
              <a:rect b="b" l="l" r="r" t="t"/>
              <a:pathLst>
                <a:path extrusionOk="0" h="261" w="3220">
                  <a:moveTo>
                    <a:pt x="0" y="0"/>
                  </a:moveTo>
                  <a:lnTo>
                    <a:pt x="0" y="261"/>
                  </a:lnTo>
                  <a:lnTo>
                    <a:pt x="3220" y="261"/>
                  </a:lnTo>
                  <a:lnTo>
                    <a:pt x="3220"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43"/>
            <p:cNvSpPr/>
            <p:nvPr/>
          </p:nvSpPr>
          <p:spPr>
            <a:xfrm>
              <a:off x="4965897" y="2310902"/>
              <a:ext cx="4079209" cy="29247"/>
            </a:xfrm>
            <a:custGeom>
              <a:rect b="b" l="l" r="r" t="t"/>
              <a:pathLst>
                <a:path extrusionOk="0" h="879" w="122600">
                  <a:moveTo>
                    <a:pt x="0" y="1"/>
                  </a:moveTo>
                  <a:lnTo>
                    <a:pt x="0" y="879"/>
                  </a:lnTo>
                  <a:lnTo>
                    <a:pt x="122599" y="879"/>
                  </a:lnTo>
                  <a:lnTo>
                    <a:pt x="122599"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43"/>
            <p:cNvSpPr/>
            <p:nvPr/>
          </p:nvSpPr>
          <p:spPr>
            <a:xfrm>
              <a:off x="4944237" y="2280624"/>
              <a:ext cx="4121398" cy="30311"/>
            </a:xfrm>
            <a:custGeom>
              <a:rect b="b" l="l" r="r" t="t"/>
              <a:pathLst>
                <a:path extrusionOk="0" h="911" w="123868">
                  <a:moveTo>
                    <a:pt x="1" y="0"/>
                  </a:moveTo>
                  <a:lnTo>
                    <a:pt x="1" y="911"/>
                  </a:lnTo>
                  <a:lnTo>
                    <a:pt x="123868" y="911"/>
                  </a:lnTo>
                  <a:lnTo>
                    <a:pt x="123868" y="0"/>
                  </a:lnTo>
                  <a:close/>
                </a:path>
              </a:pathLst>
            </a:custGeom>
            <a:solidFill>
              <a:srgbClr val="000000">
                <a:alpha val="6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43"/>
            <p:cNvSpPr/>
            <p:nvPr/>
          </p:nvSpPr>
          <p:spPr>
            <a:xfrm>
              <a:off x="7141819" y="2464554"/>
              <a:ext cx="107137" cy="8684"/>
            </a:xfrm>
            <a:custGeom>
              <a:rect b="b" l="l" r="r" t="t"/>
              <a:pathLst>
                <a:path extrusionOk="0" h="261" w="3220">
                  <a:moveTo>
                    <a:pt x="0" y="0"/>
                  </a:moveTo>
                  <a:lnTo>
                    <a:pt x="0" y="261"/>
                  </a:lnTo>
                  <a:lnTo>
                    <a:pt x="3220" y="261"/>
                  </a:lnTo>
                  <a:lnTo>
                    <a:pt x="3220"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0" name="Google Shape;970;p43"/>
          <p:cNvSpPr/>
          <p:nvPr/>
        </p:nvSpPr>
        <p:spPr>
          <a:xfrm flipH="1" rot="10800000">
            <a:off x="-1130687" y="0"/>
            <a:ext cx="6190934" cy="5143648"/>
          </a:xfrm>
          <a:custGeom>
            <a:rect b="b" l="l" r="r" t="t"/>
            <a:pathLst>
              <a:path extrusionOk="0" h="162273" w="195313">
                <a:moveTo>
                  <a:pt x="0" y="0"/>
                </a:moveTo>
                <a:lnTo>
                  <a:pt x="0" y="162273"/>
                </a:lnTo>
                <a:lnTo>
                  <a:pt x="150306" y="162273"/>
                </a:lnTo>
                <a:cubicBezTo>
                  <a:pt x="142859" y="155379"/>
                  <a:pt x="137656" y="145623"/>
                  <a:pt x="138078" y="135444"/>
                </a:cubicBezTo>
                <a:cubicBezTo>
                  <a:pt x="138534" y="124745"/>
                  <a:pt x="146306" y="114209"/>
                  <a:pt x="156907" y="112550"/>
                </a:cubicBezTo>
                <a:cubicBezTo>
                  <a:pt x="162078" y="111737"/>
                  <a:pt x="168192" y="112745"/>
                  <a:pt x="171866" y="109006"/>
                </a:cubicBezTo>
                <a:cubicBezTo>
                  <a:pt x="177330" y="103510"/>
                  <a:pt x="172126" y="93949"/>
                  <a:pt x="174370" y="86535"/>
                </a:cubicBezTo>
                <a:cubicBezTo>
                  <a:pt x="176874" y="78307"/>
                  <a:pt x="187573" y="75315"/>
                  <a:pt x="191573" y="67673"/>
                </a:cubicBezTo>
                <a:cubicBezTo>
                  <a:pt x="195313" y="60584"/>
                  <a:pt x="191931" y="51511"/>
                  <a:pt x="186240" y="45853"/>
                </a:cubicBezTo>
                <a:cubicBezTo>
                  <a:pt x="180516" y="40194"/>
                  <a:pt x="172939" y="36975"/>
                  <a:pt x="166013" y="32942"/>
                </a:cubicBezTo>
                <a:cubicBezTo>
                  <a:pt x="159054" y="28942"/>
                  <a:pt x="152224" y="23479"/>
                  <a:pt x="149981" y="15772"/>
                </a:cubicBezTo>
                <a:cubicBezTo>
                  <a:pt x="148420" y="10504"/>
                  <a:pt x="149363" y="4943"/>
                  <a:pt x="1518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43"/>
          <p:cNvSpPr/>
          <p:nvPr/>
        </p:nvSpPr>
        <p:spPr>
          <a:xfrm>
            <a:off x="1366325" y="933150"/>
            <a:ext cx="1235700" cy="1235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43"/>
          <p:cNvSpPr txBox="1"/>
          <p:nvPr>
            <p:ph type="title"/>
          </p:nvPr>
        </p:nvSpPr>
        <p:spPr>
          <a:xfrm>
            <a:off x="713225" y="2338500"/>
            <a:ext cx="2541900" cy="136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ABOUT </a:t>
            </a:r>
            <a:r>
              <a:rPr lang="en">
                <a:solidFill>
                  <a:schemeClr val="accent2"/>
                </a:solidFill>
              </a:rPr>
              <a:t>ROME</a:t>
            </a:r>
            <a:endParaRPr>
              <a:solidFill>
                <a:schemeClr val="accent2"/>
              </a:solidFill>
            </a:endParaRPr>
          </a:p>
        </p:txBody>
      </p:sp>
      <p:sp>
        <p:nvSpPr>
          <p:cNvPr id="973" name="Google Shape;973;p43"/>
          <p:cNvSpPr txBox="1"/>
          <p:nvPr>
            <p:ph idx="2" type="title"/>
          </p:nvPr>
        </p:nvSpPr>
        <p:spPr>
          <a:xfrm>
            <a:off x="713225" y="1139100"/>
            <a:ext cx="2541900" cy="823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974" name="Google Shape;974;p43"/>
          <p:cNvSpPr txBox="1"/>
          <p:nvPr>
            <p:ph idx="1" type="subTitle"/>
          </p:nvPr>
        </p:nvSpPr>
        <p:spPr>
          <a:xfrm>
            <a:off x="713225" y="3654975"/>
            <a:ext cx="2541900" cy="69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8" name="Shape 978"/>
        <p:cNvGrpSpPr/>
        <p:nvPr/>
      </p:nvGrpSpPr>
      <p:grpSpPr>
        <a:xfrm>
          <a:off x="0" y="0"/>
          <a:ext cx="0" cy="0"/>
          <a:chOff x="0" y="0"/>
          <a:chExt cx="0" cy="0"/>
        </a:xfrm>
      </p:grpSpPr>
      <p:grpSp>
        <p:nvGrpSpPr>
          <p:cNvPr id="979" name="Google Shape;979;p44"/>
          <p:cNvGrpSpPr/>
          <p:nvPr/>
        </p:nvGrpSpPr>
        <p:grpSpPr>
          <a:xfrm>
            <a:off x="-989829" y="-70102"/>
            <a:ext cx="7092299" cy="5233029"/>
            <a:chOff x="-989829" y="-70102"/>
            <a:chExt cx="7092299" cy="5233029"/>
          </a:xfrm>
        </p:grpSpPr>
        <p:sp>
          <p:nvSpPr>
            <p:cNvPr id="980" name="Google Shape;980;p44"/>
            <p:cNvSpPr/>
            <p:nvPr/>
          </p:nvSpPr>
          <p:spPr>
            <a:xfrm>
              <a:off x="0" y="0"/>
              <a:ext cx="5313900" cy="48159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44"/>
            <p:cNvSpPr/>
            <p:nvPr/>
          </p:nvSpPr>
          <p:spPr>
            <a:xfrm rot="262631">
              <a:off x="2718204" y="1210452"/>
              <a:ext cx="1715871" cy="412145"/>
            </a:xfrm>
            <a:custGeom>
              <a:rect b="b" l="l" r="r" t="t"/>
              <a:pathLst>
                <a:path extrusionOk="0" h="7543" w="31405">
                  <a:moveTo>
                    <a:pt x="31404" y="1"/>
                  </a:moveTo>
                  <a:cubicBezTo>
                    <a:pt x="27506" y="1960"/>
                    <a:pt x="24103" y="3252"/>
                    <a:pt x="21649" y="3252"/>
                  </a:cubicBezTo>
                  <a:cubicBezTo>
                    <a:pt x="21424" y="3252"/>
                    <a:pt x="21206" y="3241"/>
                    <a:pt x="20998" y="3219"/>
                  </a:cubicBezTo>
                  <a:cubicBezTo>
                    <a:pt x="20662" y="2351"/>
                    <a:pt x="19754" y="1750"/>
                    <a:pt x="18827" y="1750"/>
                  </a:cubicBezTo>
                  <a:cubicBezTo>
                    <a:pt x="18797" y="1750"/>
                    <a:pt x="18767" y="1751"/>
                    <a:pt x="18737" y="1752"/>
                  </a:cubicBezTo>
                  <a:cubicBezTo>
                    <a:pt x="17780" y="1813"/>
                    <a:pt x="16619" y="2424"/>
                    <a:pt x="16395" y="3361"/>
                  </a:cubicBezTo>
                  <a:cubicBezTo>
                    <a:pt x="16354" y="2547"/>
                    <a:pt x="15764" y="1793"/>
                    <a:pt x="14990" y="1569"/>
                  </a:cubicBezTo>
                  <a:cubicBezTo>
                    <a:pt x="14821" y="1522"/>
                    <a:pt x="14648" y="1499"/>
                    <a:pt x="14476" y="1499"/>
                  </a:cubicBezTo>
                  <a:cubicBezTo>
                    <a:pt x="13836" y="1499"/>
                    <a:pt x="13204" y="1813"/>
                    <a:pt x="12851" y="2343"/>
                  </a:cubicBezTo>
                  <a:cubicBezTo>
                    <a:pt x="12770" y="1488"/>
                    <a:pt x="11772" y="856"/>
                    <a:pt x="10917" y="795"/>
                  </a:cubicBezTo>
                  <a:cubicBezTo>
                    <a:pt x="10887" y="794"/>
                    <a:pt x="10858" y="793"/>
                    <a:pt x="10828" y="793"/>
                  </a:cubicBezTo>
                  <a:cubicBezTo>
                    <a:pt x="9985" y="793"/>
                    <a:pt x="9193" y="1351"/>
                    <a:pt x="8839" y="2099"/>
                  </a:cubicBezTo>
                  <a:cubicBezTo>
                    <a:pt x="8452" y="2893"/>
                    <a:pt x="8534" y="3850"/>
                    <a:pt x="8921" y="4624"/>
                  </a:cubicBezTo>
                  <a:cubicBezTo>
                    <a:pt x="8634" y="4181"/>
                    <a:pt x="8130" y="4004"/>
                    <a:pt x="7602" y="4004"/>
                  </a:cubicBezTo>
                  <a:cubicBezTo>
                    <a:pt x="7305" y="4004"/>
                    <a:pt x="7000" y="4060"/>
                    <a:pt x="6721" y="4156"/>
                  </a:cubicBezTo>
                  <a:cubicBezTo>
                    <a:pt x="5947" y="4420"/>
                    <a:pt x="5296" y="4970"/>
                    <a:pt x="4603" y="5418"/>
                  </a:cubicBezTo>
                  <a:cubicBezTo>
                    <a:pt x="3259" y="6314"/>
                    <a:pt x="1609" y="6823"/>
                    <a:pt x="1" y="6884"/>
                  </a:cubicBezTo>
                  <a:cubicBezTo>
                    <a:pt x="2420" y="7326"/>
                    <a:pt x="4876" y="7542"/>
                    <a:pt x="7331" y="7542"/>
                  </a:cubicBezTo>
                  <a:cubicBezTo>
                    <a:pt x="15873" y="7542"/>
                    <a:pt x="24413" y="4920"/>
                    <a:pt x="314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44"/>
            <p:cNvSpPr/>
            <p:nvPr/>
          </p:nvSpPr>
          <p:spPr>
            <a:xfrm flipH="1">
              <a:off x="-959058" y="539495"/>
              <a:ext cx="5339740" cy="1163596"/>
            </a:xfrm>
            <a:custGeom>
              <a:rect b="b" l="l" r="r" t="t"/>
              <a:pathLst>
                <a:path extrusionOk="0" h="8283" w="38010">
                  <a:moveTo>
                    <a:pt x="10812" y="1"/>
                  </a:moveTo>
                  <a:cubicBezTo>
                    <a:pt x="7009" y="1"/>
                    <a:pt x="3205" y="1001"/>
                    <a:pt x="1" y="2891"/>
                  </a:cubicBezTo>
                  <a:cubicBezTo>
                    <a:pt x="437" y="3718"/>
                    <a:pt x="837" y="4517"/>
                    <a:pt x="1274" y="5344"/>
                  </a:cubicBezTo>
                  <a:cubicBezTo>
                    <a:pt x="3030" y="2891"/>
                    <a:pt x="6040" y="1284"/>
                    <a:pt x="9031" y="893"/>
                  </a:cubicBezTo>
                  <a:cubicBezTo>
                    <a:pt x="9530" y="828"/>
                    <a:pt x="10029" y="798"/>
                    <a:pt x="10527" y="798"/>
                  </a:cubicBezTo>
                  <a:cubicBezTo>
                    <a:pt x="13381" y="798"/>
                    <a:pt x="16212" y="1796"/>
                    <a:pt x="18815" y="3030"/>
                  </a:cubicBezTo>
                  <a:cubicBezTo>
                    <a:pt x="21871" y="4489"/>
                    <a:pt x="24779" y="6291"/>
                    <a:pt x="27985" y="7378"/>
                  </a:cubicBezTo>
                  <a:cubicBezTo>
                    <a:pt x="29621" y="7933"/>
                    <a:pt x="31376" y="8282"/>
                    <a:pt x="33102" y="8282"/>
                  </a:cubicBezTo>
                  <a:cubicBezTo>
                    <a:pt x="34758" y="8282"/>
                    <a:pt x="36387" y="7961"/>
                    <a:pt x="37861" y="7192"/>
                  </a:cubicBezTo>
                  <a:cubicBezTo>
                    <a:pt x="38010" y="6087"/>
                    <a:pt x="37759" y="4972"/>
                    <a:pt x="37387" y="3913"/>
                  </a:cubicBezTo>
                  <a:cubicBezTo>
                    <a:pt x="35801" y="4621"/>
                    <a:pt x="34077" y="4906"/>
                    <a:pt x="32319" y="4906"/>
                  </a:cubicBezTo>
                  <a:cubicBezTo>
                    <a:pt x="30062" y="4906"/>
                    <a:pt x="27749" y="4436"/>
                    <a:pt x="25597" y="3783"/>
                  </a:cubicBezTo>
                  <a:cubicBezTo>
                    <a:pt x="21769" y="2612"/>
                    <a:pt x="18109" y="893"/>
                    <a:pt x="14141" y="262"/>
                  </a:cubicBezTo>
                  <a:cubicBezTo>
                    <a:pt x="13042" y="87"/>
                    <a:pt x="11927" y="1"/>
                    <a:pt x="10812"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44"/>
            <p:cNvSpPr/>
            <p:nvPr/>
          </p:nvSpPr>
          <p:spPr>
            <a:xfrm>
              <a:off x="-2" y="3313925"/>
              <a:ext cx="6102472" cy="1829688"/>
            </a:xfrm>
            <a:custGeom>
              <a:rect b="b" l="l" r="r" t="t"/>
              <a:pathLst>
                <a:path extrusionOk="0" h="54991" w="150372">
                  <a:moveTo>
                    <a:pt x="1" y="0"/>
                  </a:moveTo>
                  <a:lnTo>
                    <a:pt x="1" y="54991"/>
                  </a:lnTo>
                  <a:lnTo>
                    <a:pt x="150372" y="54991"/>
                  </a:lnTo>
                  <a:lnTo>
                    <a:pt x="15037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44"/>
            <p:cNvSpPr/>
            <p:nvPr/>
          </p:nvSpPr>
          <p:spPr>
            <a:xfrm>
              <a:off x="-2" y="3313925"/>
              <a:ext cx="6102472" cy="1004136"/>
            </a:xfrm>
            <a:custGeom>
              <a:rect b="b" l="l" r="r" t="t"/>
              <a:pathLst>
                <a:path extrusionOk="0" h="54991" w="150372">
                  <a:moveTo>
                    <a:pt x="1" y="0"/>
                  </a:moveTo>
                  <a:lnTo>
                    <a:pt x="1" y="54991"/>
                  </a:lnTo>
                  <a:lnTo>
                    <a:pt x="150372" y="54991"/>
                  </a:lnTo>
                  <a:lnTo>
                    <a:pt x="150372" y="0"/>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44"/>
            <p:cNvSpPr/>
            <p:nvPr/>
          </p:nvSpPr>
          <p:spPr>
            <a:xfrm>
              <a:off x="905613" y="4438648"/>
              <a:ext cx="1074286" cy="160777"/>
            </a:xfrm>
            <a:custGeom>
              <a:rect b="b" l="l" r="r" t="t"/>
              <a:pathLst>
                <a:path extrusionOk="0" h="3952" w="32606">
                  <a:moveTo>
                    <a:pt x="16293" y="0"/>
                  </a:moveTo>
                  <a:cubicBezTo>
                    <a:pt x="7291" y="0"/>
                    <a:pt x="0" y="897"/>
                    <a:pt x="0" y="1976"/>
                  </a:cubicBezTo>
                  <a:cubicBezTo>
                    <a:pt x="0" y="3055"/>
                    <a:pt x="7291" y="3951"/>
                    <a:pt x="16293" y="3951"/>
                  </a:cubicBezTo>
                  <a:cubicBezTo>
                    <a:pt x="25294" y="3951"/>
                    <a:pt x="32606" y="3055"/>
                    <a:pt x="32606" y="1976"/>
                  </a:cubicBezTo>
                  <a:cubicBezTo>
                    <a:pt x="32606" y="897"/>
                    <a:pt x="25294" y="0"/>
                    <a:pt x="16293"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6" name="Google Shape;986;p44"/>
            <p:cNvGrpSpPr/>
            <p:nvPr/>
          </p:nvGrpSpPr>
          <p:grpSpPr>
            <a:xfrm>
              <a:off x="1311899" y="539572"/>
              <a:ext cx="1212420" cy="2774548"/>
              <a:chOff x="11537428" y="1702478"/>
              <a:chExt cx="1269550" cy="2905286"/>
            </a:xfrm>
          </p:grpSpPr>
          <p:sp>
            <p:nvSpPr>
              <p:cNvPr id="987" name="Google Shape;987;p44"/>
              <p:cNvSpPr/>
              <p:nvPr/>
            </p:nvSpPr>
            <p:spPr>
              <a:xfrm>
                <a:off x="11537428" y="1702478"/>
                <a:ext cx="1268242" cy="1509749"/>
              </a:xfrm>
              <a:custGeom>
                <a:rect b="b" l="l" r="r" t="t"/>
                <a:pathLst>
                  <a:path extrusionOk="0" h="11540" w="9694">
                    <a:moveTo>
                      <a:pt x="5668" y="460"/>
                    </a:moveTo>
                    <a:cubicBezTo>
                      <a:pt x="5657" y="460"/>
                      <a:pt x="5657" y="470"/>
                      <a:pt x="5657" y="470"/>
                    </a:cubicBezTo>
                    <a:cubicBezTo>
                      <a:pt x="5657" y="460"/>
                      <a:pt x="5657" y="460"/>
                      <a:pt x="5657" y="460"/>
                    </a:cubicBezTo>
                    <a:close/>
                    <a:moveTo>
                      <a:pt x="3020" y="8426"/>
                    </a:moveTo>
                    <a:lnTo>
                      <a:pt x="3020" y="8426"/>
                    </a:lnTo>
                    <a:cubicBezTo>
                      <a:pt x="3022" y="8428"/>
                      <a:pt x="3024" y="8430"/>
                      <a:pt x="3026" y="8432"/>
                    </a:cubicBezTo>
                    <a:lnTo>
                      <a:pt x="3026" y="8432"/>
                    </a:lnTo>
                    <a:cubicBezTo>
                      <a:pt x="3024" y="8429"/>
                      <a:pt x="3022" y="8427"/>
                      <a:pt x="3020" y="8426"/>
                    </a:cubicBezTo>
                    <a:close/>
                    <a:moveTo>
                      <a:pt x="5183" y="0"/>
                    </a:moveTo>
                    <a:cubicBezTo>
                      <a:pt x="5156" y="0"/>
                      <a:pt x="5130" y="8"/>
                      <a:pt x="5107" y="26"/>
                    </a:cubicBezTo>
                    <a:cubicBezTo>
                      <a:pt x="5096" y="26"/>
                      <a:pt x="5085" y="15"/>
                      <a:pt x="5075" y="15"/>
                    </a:cubicBezTo>
                    <a:cubicBezTo>
                      <a:pt x="5054" y="15"/>
                      <a:pt x="5022" y="15"/>
                      <a:pt x="5001" y="36"/>
                    </a:cubicBezTo>
                    <a:cubicBezTo>
                      <a:pt x="4986" y="34"/>
                      <a:pt x="4971" y="32"/>
                      <a:pt x="4956" y="32"/>
                    </a:cubicBezTo>
                    <a:cubicBezTo>
                      <a:pt x="4909" y="32"/>
                      <a:pt x="4866" y="46"/>
                      <a:pt x="4842" y="78"/>
                    </a:cubicBezTo>
                    <a:lnTo>
                      <a:pt x="4778" y="78"/>
                    </a:lnTo>
                    <a:cubicBezTo>
                      <a:pt x="4725" y="89"/>
                      <a:pt x="4693" y="142"/>
                      <a:pt x="4704" y="195"/>
                    </a:cubicBezTo>
                    <a:lnTo>
                      <a:pt x="4683" y="195"/>
                    </a:lnTo>
                    <a:cubicBezTo>
                      <a:pt x="4672" y="195"/>
                      <a:pt x="4651" y="206"/>
                      <a:pt x="4630" y="216"/>
                    </a:cubicBezTo>
                    <a:cubicBezTo>
                      <a:pt x="4630" y="227"/>
                      <a:pt x="4619" y="237"/>
                      <a:pt x="4619" y="237"/>
                    </a:cubicBezTo>
                    <a:cubicBezTo>
                      <a:pt x="4619" y="248"/>
                      <a:pt x="4609" y="259"/>
                      <a:pt x="4609" y="269"/>
                    </a:cubicBezTo>
                    <a:cubicBezTo>
                      <a:pt x="4566" y="280"/>
                      <a:pt x="4534" y="312"/>
                      <a:pt x="4534" y="364"/>
                    </a:cubicBezTo>
                    <a:lnTo>
                      <a:pt x="4545" y="375"/>
                    </a:lnTo>
                    <a:lnTo>
                      <a:pt x="4524" y="375"/>
                    </a:lnTo>
                    <a:cubicBezTo>
                      <a:pt x="4503" y="386"/>
                      <a:pt x="4482" y="396"/>
                      <a:pt x="4471" y="417"/>
                    </a:cubicBezTo>
                    <a:cubicBezTo>
                      <a:pt x="4460" y="439"/>
                      <a:pt x="4460" y="449"/>
                      <a:pt x="4471" y="470"/>
                    </a:cubicBezTo>
                    <a:cubicBezTo>
                      <a:pt x="4439" y="492"/>
                      <a:pt x="4429" y="523"/>
                      <a:pt x="4429" y="555"/>
                    </a:cubicBezTo>
                    <a:cubicBezTo>
                      <a:pt x="4429" y="566"/>
                      <a:pt x="4439" y="576"/>
                      <a:pt x="4439" y="576"/>
                    </a:cubicBezTo>
                    <a:cubicBezTo>
                      <a:pt x="4429" y="587"/>
                      <a:pt x="4429" y="587"/>
                      <a:pt x="4429" y="598"/>
                    </a:cubicBezTo>
                    <a:cubicBezTo>
                      <a:pt x="4407" y="608"/>
                      <a:pt x="4418" y="629"/>
                      <a:pt x="4418" y="650"/>
                    </a:cubicBezTo>
                    <a:cubicBezTo>
                      <a:pt x="4429" y="693"/>
                      <a:pt x="4439" y="725"/>
                      <a:pt x="4460" y="756"/>
                    </a:cubicBezTo>
                    <a:cubicBezTo>
                      <a:pt x="4471" y="767"/>
                      <a:pt x="4492" y="788"/>
                      <a:pt x="4503" y="788"/>
                    </a:cubicBezTo>
                    <a:cubicBezTo>
                      <a:pt x="4492" y="809"/>
                      <a:pt x="4482" y="831"/>
                      <a:pt x="4492" y="852"/>
                    </a:cubicBezTo>
                    <a:cubicBezTo>
                      <a:pt x="4503" y="852"/>
                      <a:pt x="4503" y="862"/>
                      <a:pt x="4513" y="862"/>
                    </a:cubicBezTo>
                    <a:cubicBezTo>
                      <a:pt x="4513" y="873"/>
                      <a:pt x="4513" y="873"/>
                      <a:pt x="4524" y="884"/>
                    </a:cubicBezTo>
                    <a:cubicBezTo>
                      <a:pt x="4534" y="894"/>
                      <a:pt x="4545" y="894"/>
                      <a:pt x="4556" y="905"/>
                    </a:cubicBezTo>
                    <a:cubicBezTo>
                      <a:pt x="4545" y="915"/>
                      <a:pt x="4545" y="926"/>
                      <a:pt x="4545" y="936"/>
                    </a:cubicBezTo>
                    <a:cubicBezTo>
                      <a:pt x="4556" y="947"/>
                      <a:pt x="4556" y="947"/>
                      <a:pt x="4556" y="958"/>
                    </a:cubicBezTo>
                    <a:cubicBezTo>
                      <a:pt x="4556" y="958"/>
                      <a:pt x="4566" y="968"/>
                      <a:pt x="4566" y="968"/>
                    </a:cubicBezTo>
                    <a:cubicBezTo>
                      <a:pt x="4566" y="968"/>
                      <a:pt x="4566" y="979"/>
                      <a:pt x="4566" y="979"/>
                    </a:cubicBezTo>
                    <a:cubicBezTo>
                      <a:pt x="4577" y="989"/>
                      <a:pt x="4587" y="1000"/>
                      <a:pt x="4598" y="1000"/>
                    </a:cubicBezTo>
                    <a:cubicBezTo>
                      <a:pt x="4609" y="1011"/>
                      <a:pt x="4619" y="1011"/>
                      <a:pt x="4640" y="1021"/>
                    </a:cubicBezTo>
                    <a:lnTo>
                      <a:pt x="4662" y="1021"/>
                    </a:lnTo>
                    <a:cubicBezTo>
                      <a:pt x="4669" y="1021"/>
                      <a:pt x="4680" y="1026"/>
                      <a:pt x="4691" y="1026"/>
                    </a:cubicBezTo>
                    <a:cubicBezTo>
                      <a:pt x="4696" y="1026"/>
                      <a:pt x="4700" y="1025"/>
                      <a:pt x="4704" y="1021"/>
                    </a:cubicBezTo>
                    <a:lnTo>
                      <a:pt x="4704" y="1021"/>
                    </a:lnTo>
                    <a:cubicBezTo>
                      <a:pt x="4704" y="1042"/>
                      <a:pt x="4704" y="1053"/>
                      <a:pt x="4693" y="1064"/>
                    </a:cubicBezTo>
                    <a:cubicBezTo>
                      <a:pt x="4683" y="1095"/>
                      <a:pt x="4662" y="1117"/>
                      <a:pt x="4651" y="1148"/>
                    </a:cubicBezTo>
                    <a:cubicBezTo>
                      <a:pt x="4651" y="1170"/>
                      <a:pt x="4651" y="1180"/>
                      <a:pt x="4651" y="1191"/>
                    </a:cubicBezTo>
                    <a:cubicBezTo>
                      <a:pt x="4640" y="1201"/>
                      <a:pt x="4630" y="1212"/>
                      <a:pt x="4630" y="1222"/>
                    </a:cubicBezTo>
                    <a:lnTo>
                      <a:pt x="4609" y="1275"/>
                    </a:lnTo>
                    <a:cubicBezTo>
                      <a:pt x="4609" y="1413"/>
                      <a:pt x="4471" y="1318"/>
                      <a:pt x="4418" y="1403"/>
                    </a:cubicBezTo>
                    <a:cubicBezTo>
                      <a:pt x="4407" y="1413"/>
                      <a:pt x="4407" y="1424"/>
                      <a:pt x="4397" y="1424"/>
                    </a:cubicBezTo>
                    <a:cubicBezTo>
                      <a:pt x="4386" y="1434"/>
                      <a:pt x="4376" y="1434"/>
                      <a:pt x="4376" y="1434"/>
                    </a:cubicBezTo>
                    <a:cubicBezTo>
                      <a:pt x="4344" y="1445"/>
                      <a:pt x="4323" y="1466"/>
                      <a:pt x="4301" y="1487"/>
                    </a:cubicBezTo>
                    <a:cubicBezTo>
                      <a:pt x="4280" y="1508"/>
                      <a:pt x="4259" y="1519"/>
                      <a:pt x="4227" y="1530"/>
                    </a:cubicBezTo>
                    <a:cubicBezTo>
                      <a:pt x="4079" y="1625"/>
                      <a:pt x="4026" y="1816"/>
                      <a:pt x="3973" y="1975"/>
                    </a:cubicBezTo>
                    <a:cubicBezTo>
                      <a:pt x="3920" y="2123"/>
                      <a:pt x="3888" y="2282"/>
                      <a:pt x="3878" y="2451"/>
                    </a:cubicBezTo>
                    <a:cubicBezTo>
                      <a:pt x="3878" y="2441"/>
                      <a:pt x="3878" y="2441"/>
                      <a:pt x="3878" y="2430"/>
                    </a:cubicBezTo>
                    <a:cubicBezTo>
                      <a:pt x="3846" y="2610"/>
                      <a:pt x="3782" y="2780"/>
                      <a:pt x="3740" y="2960"/>
                    </a:cubicBezTo>
                    <a:cubicBezTo>
                      <a:pt x="3708" y="3129"/>
                      <a:pt x="3666" y="3299"/>
                      <a:pt x="3634" y="3468"/>
                    </a:cubicBezTo>
                    <a:cubicBezTo>
                      <a:pt x="3624" y="3511"/>
                      <a:pt x="3624" y="3532"/>
                      <a:pt x="3666" y="3563"/>
                    </a:cubicBezTo>
                    <a:cubicBezTo>
                      <a:pt x="3676" y="3638"/>
                      <a:pt x="3645" y="3807"/>
                      <a:pt x="3634" y="3892"/>
                    </a:cubicBezTo>
                    <a:cubicBezTo>
                      <a:pt x="3624" y="3955"/>
                      <a:pt x="3571" y="4008"/>
                      <a:pt x="3539" y="4061"/>
                    </a:cubicBezTo>
                    <a:cubicBezTo>
                      <a:pt x="3486" y="4146"/>
                      <a:pt x="3465" y="4241"/>
                      <a:pt x="3422" y="4326"/>
                    </a:cubicBezTo>
                    <a:cubicBezTo>
                      <a:pt x="3359" y="4506"/>
                      <a:pt x="3200" y="4570"/>
                      <a:pt x="3073" y="4686"/>
                    </a:cubicBezTo>
                    <a:cubicBezTo>
                      <a:pt x="3052" y="4707"/>
                      <a:pt x="3030" y="4718"/>
                      <a:pt x="3030" y="4739"/>
                    </a:cubicBezTo>
                    <a:cubicBezTo>
                      <a:pt x="3041" y="4813"/>
                      <a:pt x="2702" y="4824"/>
                      <a:pt x="2649" y="4824"/>
                    </a:cubicBezTo>
                    <a:cubicBezTo>
                      <a:pt x="2278" y="4845"/>
                      <a:pt x="1918" y="4919"/>
                      <a:pt x="1621" y="5152"/>
                    </a:cubicBezTo>
                    <a:cubicBezTo>
                      <a:pt x="1611" y="5163"/>
                      <a:pt x="1600" y="5174"/>
                      <a:pt x="1590" y="5174"/>
                    </a:cubicBezTo>
                    <a:lnTo>
                      <a:pt x="1537" y="5174"/>
                    </a:lnTo>
                    <a:cubicBezTo>
                      <a:pt x="1505" y="5163"/>
                      <a:pt x="1473" y="5160"/>
                      <a:pt x="1441" y="5160"/>
                    </a:cubicBezTo>
                    <a:cubicBezTo>
                      <a:pt x="1410" y="5160"/>
                      <a:pt x="1378" y="5163"/>
                      <a:pt x="1346" y="5163"/>
                    </a:cubicBezTo>
                    <a:cubicBezTo>
                      <a:pt x="1240" y="5152"/>
                      <a:pt x="1155" y="5110"/>
                      <a:pt x="1049" y="5099"/>
                    </a:cubicBezTo>
                    <a:cubicBezTo>
                      <a:pt x="965" y="5099"/>
                      <a:pt x="880" y="5121"/>
                      <a:pt x="795" y="5121"/>
                    </a:cubicBezTo>
                    <a:cubicBezTo>
                      <a:pt x="717" y="5113"/>
                      <a:pt x="639" y="5088"/>
                      <a:pt x="561" y="5088"/>
                    </a:cubicBezTo>
                    <a:cubicBezTo>
                      <a:pt x="533" y="5088"/>
                      <a:pt x="505" y="5091"/>
                      <a:pt x="477" y="5099"/>
                    </a:cubicBezTo>
                    <a:cubicBezTo>
                      <a:pt x="403" y="5131"/>
                      <a:pt x="329" y="5184"/>
                      <a:pt x="276" y="5258"/>
                    </a:cubicBezTo>
                    <a:cubicBezTo>
                      <a:pt x="170" y="5407"/>
                      <a:pt x="181" y="5597"/>
                      <a:pt x="202" y="5767"/>
                    </a:cubicBezTo>
                    <a:cubicBezTo>
                      <a:pt x="255" y="6138"/>
                      <a:pt x="446" y="6476"/>
                      <a:pt x="541" y="6847"/>
                    </a:cubicBezTo>
                    <a:cubicBezTo>
                      <a:pt x="647" y="7292"/>
                      <a:pt x="711" y="7885"/>
                      <a:pt x="308" y="8214"/>
                    </a:cubicBezTo>
                    <a:cubicBezTo>
                      <a:pt x="244" y="8267"/>
                      <a:pt x="1" y="8362"/>
                      <a:pt x="43" y="8383"/>
                    </a:cubicBezTo>
                    <a:cubicBezTo>
                      <a:pt x="117" y="8404"/>
                      <a:pt x="191" y="8426"/>
                      <a:pt x="266" y="8426"/>
                    </a:cubicBezTo>
                    <a:cubicBezTo>
                      <a:pt x="403" y="8426"/>
                      <a:pt x="541" y="8394"/>
                      <a:pt x="658" y="8320"/>
                    </a:cubicBezTo>
                    <a:cubicBezTo>
                      <a:pt x="742" y="8267"/>
                      <a:pt x="1028" y="8426"/>
                      <a:pt x="1113" y="6911"/>
                    </a:cubicBezTo>
                    <a:cubicBezTo>
                      <a:pt x="1124" y="7006"/>
                      <a:pt x="1134" y="7101"/>
                      <a:pt x="1145" y="7186"/>
                    </a:cubicBezTo>
                    <a:cubicBezTo>
                      <a:pt x="1177" y="7430"/>
                      <a:pt x="1240" y="7652"/>
                      <a:pt x="1304" y="7885"/>
                    </a:cubicBezTo>
                    <a:cubicBezTo>
                      <a:pt x="1314" y="7938"/>
                      <a:pt x="1346" y="8097"/>
                      <a:pt x="1367" y="8108"/>
                    </a:cubicBezTo>
                    <a:cubicBezTo>
                      <a:pt x="1378" y="8171"/>
                      <a:pt x="520" y="9326"/>
                      <a:pt x="467" y="9389"/>
                    </a:cubicBezTo>
                    <a:cubicBezTo>
                      <a:pt x="446" y="9400"/>
                      <a:pt x="435" y="9421"/>
                      <a:pt x="435" y="9442"/>
                    </a:cubicBezTo>
                    <a:cubicBezTo>
                      <a:pt x="425" y="9453"/>
                      <a:pt x="446" y="9474"/>
                      <a:pt x="456" y="9474"/>
                    </a:cubicBezTo>
                    <a:cubicBezTo>
                      <a:pt x="509" y="9495"/>
                      <a:pt x="467" y="9781"/>
                      <a:pt x="456" y="9824"/>
                    </a:cubicBezTo>
                    <a:cubicBezTo>
                      <a:pt x="446" y="10142"/>
                      <a:pt x="520" y="10481"/>
                      <a:pt x="393" y="10777"/>
                    </a:cubicBezTo>
                    <a:cubicBezTo>
                      <a:pt x="361" y="10851"/>
                      <a:pt x="372" y="10936"/>
                      <a:pt x="382" y="11010"/>
                    </a:cubicBezTo>
                    <a:cubicBezTo>
                      <a:pt x="382" y="11031"/>
                      <a:pt x="393" y="11053"/>
                      <a:pt x="382" y="11063"/>
                    </a:cubicBezTo>
                    <a:cubicBezTo>
                      <a:pt x="382" y="11106"/>
                      <a:pt x="414" y="11116"/>
                      <a:pt x="425" y="11148"/>
                    </a:cubicBezTo>
                    <a:cubicBezTo>
                      <a:pt x="438" y="11152"/>
                      <a:pt x="451" y="11155"/>
                      <a:pt x="463" y="11155"/>
                    </a:cubicBezTo>
                    <a:cubicBezTo>
                      <a:pt x="481" y="11155"/>
                      <a:pt x="497" y="11150"/>
                      <a:pt x="509" y="11137"/>
                    </a:cubicBezTo>
                    <a:cubicBezTo>
                      <a:pt x="520" y="11211"/>
                      <a:pt x="530" y="11275"/>
                      <a:pt x="541" y="11349"/>
                    </a:cubicBezTo>
                    <a:cubicBezTo>
                      <a:pt x="562" y="11402"/>
                      <a:pt x="562" y="11476"/>
                      <a:pt x="626" y="11497"/>
                    </a:cubicBezTo>
                    <a:cubicBezTo>
                      <a:pt x="679" y="11529"/>
                      <a:pt x="763" y="11529"/>
                      <a:pt x="827" y="11529"/>
                    </a:cubicBezTo>
                    <a:cubicBezTo>
                      <a:pt x="891" y="11540"/>
                      <a:pt x="965" y="11540"/>
                      <a:pt x="1039" y="11540"/>
                    </a:cubicBezTo>
                    <a:cubicBezTo>
                      <a:pt x="1092" y="11529"/>
                      <a:pt x="1325" y="11497"/>
                      <a:pt x="1283" y="11402"/>
                    </a:cubicBezTo>
                    <a:cubicBezTo>
                      <a:pt x="1272" y="11402"/>
                      <a:pt x="1272" y="11392"/>
                      <a:pt x="1261" y="11381"/>
                    </a:cubicBezTo>
                    <a:cubicBezTo>
                      <a:pt x="1240" y="11328"/>
                      <a:pt x="1219" y="11169"/>
                      <a:pt x="922" y="10904"/>
                    </a:cubicBezTo>
                    <a:cubicBezTo>
                      <a:pt x="816" y="10576"/>
                      <a:pt x="827" y="10078"/>
                      <a:pt x="827" y="9983"/>
                    </a:cubicBezTo>
                    <a:cubicBezTo>
                      <a:pt x="827" y="9898"/>
                      <a:pt x="827" y="9813"/>
                      <a:pt x="816" y="9718"/>
                    </a:cubicBezTo>
                    <a:cubicBezTo>
                      <a:pt x="816" y="9623"/>
                      <a:pt x="869" y="9580"/>
                      <a:pt x="922" y="9506"/>
                    </a:cubicBezTo>
                    <a:cubicBezTo>
                      <a:pt x="997" y="9411"/>
                      <a:pt x="1039" y="9315"/>
                      <a:pt x="1124" y="9231"/>
                    </a:cubicBezTo>
                    <a:cubicBezTo>
                      <a:pt x="1240" y="9125"/>
                      <a:pt x="1378" y="9061"/>
                      <a:pt x="1505" y="8976"/>
                    </a:cubicBezTo>
                    <a:cubicBezTo>
                      <a:pt x="1643" y="8892"/>
                      <a:pt x="1770" y="8786"/>
                      <a:pt x="1865" y="8648"/>
                    </a:cubicBezTo>
                    <a:cubicBezTo>
                      <a:pt x="1907" y="8595"/>
                      <a:pt x="1939" y="8521"/>
                      <a:pt x="1992" y="8468"/>
                    </a:cubicBezTo>
                    <a:cubicBezTo>
                      <a:pt x="2035" y="8404"/>
                      <a:pt x="2088" y="8351"/>
                      <a:pt x="2141" y="8288"/>
                    </a:cubicBezTo>
                    <a:lnTo>
                      <a:pt x="2448" y="7970"/>
                    </a:lnTo>
                    <a:cubicBezTo>
                      <a:pt x="2458" y="7959"/>
                      <a:pt x="2469" y="7938"/>
                      <a:pt x="2490" y="7928"/>
                    </a:cubicBezTo>
                    <a:cubicBezTo>
                      <a:pt x="2497" y="7926"/>
                      <a:pt x="2504" y="7925"/>
                      <a:pt x="2511" y="7925"/>
                    </a:cubicBezTo>
                    <a:cubicBezTo>
                      <a:pt x="2585" y="7925"/>
                      <a:pt x="2685" y="8016"/>
                      <a:pt x="2734" y="8055"/>
                    </a:cubicBezTo>
                    <a:cubicBezTo>
                      <a:pt x="2808" y="8118"/>
                      <a:pt x="2893" y="8193"/>
                      <a:pt x="2935" y="8277"/>
                    </a:cubicBezTo>
                    <a:cubicBezTo>
                      <a:pt x="2971" y="8331"/>
                      <a:pt x="2999" y="8385"/>
                      <a:pt x="3026" y="8432"/>
                    </a:cubicBezTo>
                    <a:lnTo>
                      <a:pt x="3026" y="8432"/>
                    </a:lnTo>
                    <a:cubicBezTo>
                      <a:pt x="3026" y="8432"/>
                      <a:pt x="3026" y="8432"/>
                      <a:pt x="3026" y="8432"/>
                    </a:cubicBezTo>
                    <a:lnTo>
                      <a:pt x="3026" y="8432"/>
                    </a:lnTo>
                    <a:cubicBezTo>
                      <a:pt x="3026" y="8432"/>
                      <a:pt x="3026" y="8432"/>
                      <a:pt x="3026" y="8432"/>
                    </a:cubicBezTo>
                    <a:lnTo>
                      <a:pt x="3026" y="8432"/>
                    </a:lnTo>
                    <a:cubicBezTo>
                      <a:pt x="3030" y="8439"/>
                      <a:pt x="3034" y="8446"/>
                      <a:pt x="3038" y="8452"/>
                    </a:cubicBezTo>
                    <a:lnTo>
                      <a:pt x="3038" y="8452"/>
                    </a:lnTo>
                    <a:cubicBezTo>
                      <a:pt x="3080" y="8562"/>
                      <a:pt x="2900" y="8826"/>
                      <a:pt x="2861" y="8913"/>
                    </a:cubicBezTo>
                    <a:cubicBezTo>
                      <a:pt x="2818" y="9040"/>
                      <a:pt x="2776" y="9167"/>
                      <a:pt x="2734" y="9305"/>
                    </a:cubicBezTo>
                    <a:cubicBezTo>
                      <a:pt x="2702" y="9400"/>
                      <a:pt x="2628" y="9570"/>
                      <a:pt x="2670" y="9665"/>
                    </a:cubicBezTo>
                    <a:cubicBezTo>
                      <a:pt x="2681" y="9686"/>
                      <a:pt x="2702" y="9707"/>
                      <a:pt x="2723" y="9728"/>
                    </a:cubicBezTo>
                    <a:cubicBezTo>
                      <a:pt x="2766" y="9771"/>
                      <a:pt x="2797" y="9803"/>
                      <a:pt x="2840" y="9834"/>
                    </a:cubicBezTo>
                    <a:cubicBezTo>
                      <a:pt x="2850" y="9845"/>
                      <a:pt x="2861" y="9856"/>
                      <a:pt x="2871" y="9866"/>
                    </a:cubicBezTo>
                    <a:cubicBezTo>
                      <a:pt x="3052" y="9961"/>
                      <a:pt x="3189" y="10142"/>
                      <a:pt x="3348" y="10279"/>
                    </a:cubicBezTo>
                    <a:lnTo>
                      <a:pt x="3327" y="10279"/>
                    </a:lnTo>
                    <a:cubicBezTo>
                      <a:pt x="3379" y="10290"/>
                      <a:pt x="3440" y="10360"/>
                      <a:pt x="3492" y="10403"/>
                    </a:cubicBezTo>
                    <a:lnTo>
                      <a:pt x="3492" y="10403"/>
                    </a:lnTo>
                    <a:cubicBezTo>
                      <a:pt x="3481" y="10396"/>
                      <a:pt x="3463" y="10395"/>
                      <a:pt x="3454" y="10385"/>
                    </a:cubicBezTo>
                    <a:lnTo>
                      <a:pt x="3454" y="10385"/>
                    </a:lnTo>
                    <a:cubicBezTo>
                      <a:pt x="3507" y="10449"/>
                      <a:pt x="3571" y="10481"/>
                      <a:pt x="3624" y="10534"/>
                    </a:cubicBezTo>
                    <a:cubicBezTo>
                      <a:pt x="3708" y="10608"/>
                      <a:pt x="3719" y="10724"/>
                      <a:pt x="3729" y="10820"/>
                    </a:cubicBezTo>
                    <a:cubicBezTo>
                      <a:pt x="3740" y="10925"/>
                      <a:pt x="3772" y="11053"/>
                      <a:pt x="3740" y="11148"/>
                    </a:cubicBezTo>
                    <a:cubicBezTo>
                      <a:pt x="3740" y="11169"/>
                      <a:pt x="3740" y="11190"/>
                      <a:pt x="3740" y="11222"/>
                    </a:cubicBezTo>
                    <a:cubicBezTo>
                      <a:pt x="3751" y="11243"/>
                      <a:pt x="3751" y="11264"/>
                      <a:pt x="3782" y="11264"/>
                    </a:cubicBezTo>
                    <a:cubicBezTo>
                      <a:pt x="3804" y="11264"/>
                      <a:pt x="3825" y="11254"/>
                      <a:pt x="3825" y="11222"/>
                    </a:cubicBezTo>
                    <a:cubicBezTo>
                      <a:pt x="3835" y="11201"/>
                      <a:pt x="3846" y="11169"/>
                      <a:pt x="3846" y="11148"/>
                    </a:cubicBezTo>
                    <a:cubicBezTo>
                      <a:pt x="3857" y="11190"/>
                      <a:pt x="3857" y="11233"/>
                      <a:pt x="3867" y="11264"/>
                    </a:cubicBezTo>
                    <a:cubicBezTo>
                      <a:pt x="3878" y="11339"/>
                      <a:pt x="3931" y="11339"/>
                      <a:pt x="3984" y="11339"/>
                    </a:cubicBezTo>
                    <a:cubicBezTo>
                      <a:pt x="4079" y="11339"/>
                      <a:pt x="4174" y="11328"/>
                      <a:pt x="4270" y="11328"/>
                    </a:cubicBezTo>
                    <a:cubicBezTo>
                      <a:pt x="4323" y="11317"/>
                      <a:pt x="4365" y="11317"/>
                      <a:pt x="4418" y="11307"/>
                    </a:cubicBezTo>
                    <a:cubicBezTo>
                      <a:pt x="4450" y="11307"/>
                      <a:pt x="4482" y="11307"/>
                      <a:pt x="4513" y="11286"/>
                    </a:cubicBezTo>
                    <a:cubicBezTo>
                      <a:pt x="4619" y="11211"/>
                      <a:pt x="4524" y="11042"/>
                      <a:pt x="4471" y="10957"/>
                    </a:cubicBezTo>
                    <a:cubicBezTo>
                      <a:pt x="4386" y="10820"/>
                      <a:pt x="4301" y="10703"/>
                      <a:pt x="4238" y="10544"/>
                    </a:cubicBezTo>
                    <a:cubicBezTo>
                      <a:pt x="4227" y="10491"/>
                      <a:pt x="4206" y="10438"/>
                      <a:pt x="4153" y="10406"/>
                    </a:cubicBezTo>
                    <a:lnTo>
                      <a:pt x="4005" y="10311"/>
                    </a:lnTo>
                    <a:lnTo>
                      <a:pt x="3994" y="10311"/>
                    </a:lnTo>
                    <a:cubicBezTo>
                      <a:pt x="3993" y="10311"/>
                      <a:pt x="3992" y="10311"/>
                      <a:pt x="3991" y="10311"/>
                    </a:cubicBezTo>
                    <a:cubicBezTo>
                      <a:pt x="3934" y="10311"/>
                      <a:pt x="3718" y="10024"/>
                      <a:pt x="3676" y="9993"/>
                    </a:cubicBezTo>
                    <a:cubicBezTo>
                      <a:pt x="3560" y="9856"/>
                      <a:pt x="3433" y="9728"/>
                      <a:pt x="3306" y="9591"/>
                    </a:cubicBezTo>
                    <a:cubicBezTo>
                      <a:pt x="3285" y="9570"/>
                      <a:pt x="3443" y="9315"/>
                      <a:pt x="3465" y="9284"/>
                    </a:cubicBezTo>
                    <a:cubicBezTo>
                      <a:pt x="3528" y="9167"/>
                      <a:pt x="3592" y="9061"/>
                      <a:pt x="3645" y="8945"/>
                    </a:cubicBezTo>
                    <a:cubicBezTo>
                      <a:pt x="3761" y="8743"/>
                      <a:pt x="3857" y="8542"/>
                      <a:pt x="3952" y="8330"/>
                    </a:cubicBezTo>
                    <a:cubicBezTo>
                      <a:pt x="4015" y="8203"/>
                      <a:pt x="4068" y="8002"/>
                      <a:pt x="4206" y="7928"/>
                    </a:cubicBezTo>
                    <a:cubicBezTo>
                      <a:pt x="4221" y="7923"/>
                      <a:pt x="4237" y="7921"/>
                      <a:pt x="4254" y="7921"/>
                    </a:cubicBezTo>
                    <a:cubicBezTo>
                      <a:pt x="4305" y="7921"/>
                      <a:pt x="4359" y="7941"/>
                      <a:pt x="4407" y="7949"/>
                    </a:cubicBezTo>
                    <a:cubicBezTo>
                      <a:pt x="4492" y="7959"/>
                      <a:pt x="4577" y="7970"/>
                      <a:pt x="4672" y="7970"/>
                    </a:cubicBezTo>
                    <a:cubicBezTo>
                      <a:pt x="4728" y="7973"/>
                      <a:pt x="4783" y="7974"/>
                      <a:pt x="4838" y="7974"/>
                    </a:cubicBezTo>
                    <a:cubicBezTo>
                      <a:pt x="4969" y="7974"/>
                      <a:pt x="5099" y="7967"/>
                      <a:pt x="5234" y="7959"/>
                    </a:cubicBezTo>
                    <a:cubicBezTo>
                      <a:pt x="5297" y="7959"/>
                      <a:pt x="5318" y="7970"/>
                      <a:pt x="5308" y="8034"/>
                    </a:cubicBezTo>
                    <a:cubicBezTo>
                      <a:pt x="5287" y="8129"/>
                      <a:pt x="5255" y="8214"/>
                      <a:pt x="5223" y="8298"/>
                    </a:cubicBezTo>
                    <a:cubicBezTo>
                      <a:pt x="5202" y="8330"/>
                      <a:pt x="5191" y="8362"/>
                      <a:pt x="5181" y="8404"/>
                    </a:cubicBezTo>
                    <a:cubicBezTo>
                      <a:pt x="5181" y="8436"/>
                      <a:pt x="5159" y="8531"/>
                      <a:pt x="5181" y="8553"/>
                    </a:cubicBezTo>
                    <a:cubicBezTo>
                      <a:pt x="5202" y="8595"/>
                      <a:pt x="5265" y="8584"/>
                      <a:pt x="5308" y="8595"/>
                    </a:cubicBezTo>
                    <a:cubicBezTo>
                      <a:pt x="5488" y="8637"/>
                      <a:pt x="5668" y="8648"/>
                      <a:pt x="5848" y="8648"/>
                    </a:cubicBezTo>
                    <a:cubicBezTo>
                      <a:pt x="6017" y="8637"/>
                      <a:pt x="6187" y="8648"/>
                      <a:pt x="6346" y="8574"/>
                    </a:cubicBezTo>
                    <a:lnTo>
                      <a:pt x="6356" y="8574"/>
                    </a:lnTo>
                    <a:cubicBezTo>
                      <a:pt x="6388" y="8574"/>
                      <a:pt x="6409" y="8553"/>
                      <a:pt x="6420" y="8521"/>
                    </a:cubicBezTo>
                    <a:cubicBezTo>
                      <a:pt x="6484" y="8489"/>
                      <a:pt x="6526" y="8404"/>
                      <a:pt x="6452" y="8351"/>
                    </a:cubicBezTo>
                    <a:cubicBezTo>
                      <a:pt x="6399" y="8320"/>
                      <a:pt x="6325" y="8298"/>
                      <a:pt x="6272" y="8288"/>
                    </a:cubicBezTo>
                    <a:cubicBezTo>
                      <a:pt x="6166" y="8245"/>
                      <a:pt x="6060" y="8224"/>
                      <a:pt x="5975" y="8161"/>
                    </a:cubicBezTo>
                    <a:cubicBezTo>
                      <a:pt x="5975" y="8150"/>
                      <a:pt x="5965" y="8150"/>
                      <a:pt x="5965" y="8150"/>
                    </a:cubicBezTo>
                    <a:cubicBezTo>
                      <a:pt x="5954" y="8140"/>
                      <a:pt x="5954" y="8140"/>
                      <a:pt x="5943" y="8140"/>
                    </a:cubicBezTo>
                    <a:cubicBezTo>
                      <a:pt x="5901" y="8129"/>
                      <a:pt x="5890" y="8087"/>
                      <a:pt x="5880" y="8055"/>
                    </a:cubicBezTo>
                    <a:cubicBezTo>
                      <a:pt x="5859" y="7991"/>
                      <a:pt x="5859" y="7928"/>
                      <a:pt x="5869" y="7854"/>
                    </a:cubicBezTo>
                    <a:cubicBezTo>
                      <a:pt x="5869" y="7822"/>
                      <a:pt x="6356" y="7737"/>
                      <a:pt x="6409" y="7726"/>
                    </a:cubicBezTo>
                    <a:cubicBezTo>
                      <a:pt x="6505" y="7705"/>
                      <a:pt x="6600" y="7695"/>
                      <a:pt x="6695" y="7673"/>
                    </a:cubicBezTo>
                    <a:cubicBezTo>
                      <a:pt x="6739" y="7666"/>
                      <a:pt x="6812" y="7649"/>
                      <a:pt x="6874" y="7649"/>
                    </a:cubicBezTo>
                    <a:cubicBezTo>
                      <a:pt x="6903" y="7649"/>
                      <a:pt x="6929" y="7653"/>
                      <a:pt x="6950" y="7663"/>
                    </a:cubicBezTo>
                    <a:cubicBezTo>
                      <a:pt x="6981" y="7684"/>
                      <a:pt x="7003" y="7726"/>
                      <a:pt x="7024" y="7748"/>
                    </a:cubicBezTo>
                    <a:cubicBezTo>
                      <a:pt x="7058" y="7782"/>
                      <a:pt x="7107" y="7790"/>
                      <a:pt x="7160" y="7790"/>
                    </a:cubicBezTo>
                    <a:cubicBezTo>
                      <a:pt x="7201" y="7790"/>
                      <a:pt x="7245" y="7785"/>
                      <a:pt x="7285" y="7785"/>
                    </a:cubicBezTo>
                    <a:cubicBezTo>
                      <a:pt x="7352" y="7785"/>
                      <a:pt x="7410" y="7798"/>
                      <a:pt x="7437" y="7864"/>
                    </a:cubicBezTo>
                    <a:cubicBezTo>
                      <a:pt x="7469" y="7938"/>
                      <a:pt x="7426" y="8023"/>
                      <a:pt x="7416" y="8097"/>
                    </a:cubicBezTo>
                    <a:cubicBezTo>
                      <a:pt x="7395" y="8214"/>
                      <a:pt x="7320" y="8373"/>
                      <a:pt x="7363" y="8489"/>
                    </a:cubicBezTo>
                    <a:cubicBezTo>
                      <a:pt x="7320" y="8637"/>
                      <a:pt x="7299" y="8786"/>
                      <a:pt x="7289" y="8945"/>
                    </a:cubicBezTo>
                    <a:cubicBezTo>
                      <a:pt x="7278" y="9156"/>
                      <a:pt x="7289" y="9368"/>
                      <a:pt x="7267" y="9580"/>
                    </a:cubicBezTo>
                    <a:cubicBezTo>
                      <a:pt x="7246" y="9792"/>
                      <a:pt x="7225" y="10014"/>
                      <a:pt x="7204" y="10226"/>
                    </a:cubicBezTo>
                    <a:cubicBezTo>
                      <a:pt x="7193" y="10417"/>
                      <a:pt x="7140" y="10586"/>
                      <a:pt x="7172" y="10777"/>
                    </a:cubicBezTo>
                    <a:cubicBezTo>
                      <a:pt x="7193" y="10862"/>
                      <a:pt x="7193" y="10947"/>
                      <a:pt x="7289" y="10989"/>
                    </a:cubicBezTo>
                    <a:cubicBezTo>
                      <a:pt x="7300" y="10995"/>
                      <a:pt x="7309" y="11004"/>
                      <a:pt x="7316" y="11004"/>
                    </a:cubicBezTo>
                    <a:cubicBezTo>
                      <a:pt x="7321" y="11004"/>
                      <a:pt x="7326" y="10998"/>
                      <a:pt x="7331" y="10978"/>
                    </a:cubicBezTo>
                    <a:cubicBezTo>
                      <a:pt x="7342" y="10957"/>
                      <a:pt x="7352" y="10947"/>
                      <a:pt x="7363" y="10936"/>
                    </a:cubicBezTo>
                    <a:cubicBezTo>
                      <a:pt x="7373" y="10936"/>
                      <a:pt x="7373" y="10936"/>
                      <a:pt x="7384" y="10947"/>
                    </a:cubicBezTo>
                    <a:cubicBezTo>
                      <a:pt x="7384" y="10947"/>
                      <a:pt x="7384" y="10957"/>
                      <a:pt x="7384" y="10968"/>
                    </a:cubicBezTo>
                    <a:cubicBezTo>
                      <a:pt x="7395" y="11010"/>
                      <a:pt x="7405" y="11053"/>
                      <a:pt x="7405" y="11095"/>
                    </a:cubicBezTo>
                    <a:cubicBezTo>
                      <a:pt x="7405" y="11106"/>
                      <a:pt x="7395" y="11116"/>
                      <a:pt x="7395" y="11127"/>
                    </a:cubicBezTo>
                    <a:cubicBezTo>
                      <a:pt x="7373" y="11190"/>
                      <a:pt x="7352" y="11264"/>
                      <a:pt x="7331" y="11328"/>
                    </a:cubicBezTo>
                    <a:cubicBezTo>
                      <a:pt x="7331" y="11339"/>
                      <a:pt x="7331" y="11339"/>
                      <a:pt x="7331" y="11339"/>
                    </a:cubicBezTo>
                    <a:cubicBezTo>
                      <a:pt x="7331" y="11349"/>
                      <a:pt x="7331" y="11349"/>
                      <a:pt x="7331" y="11349"/>
                    </a:cubicBezTo>
                    <a:cubicBezTo>
                      <a:pt x="7331" y="11370"/>
                      <a:pt x="7342" y="11381"/>
                      <a:pt x="7352" y="11392"/>
                    </a:cubicBezTo>
                    <a:cubicBezTo>
                      <a:pt x="7420" y="11404"/>
                      <a:pt x="7489" y="11409"/>
                      <a:pt x="7557" y="11409"/>
                    </a:cubicBezTo>
                    <a:cubicBezTo>
                      <a:pt x="7605" y="11409"/>
                      <a:pt x="7653" y="11406"/>
                      <a:pt x="7702" y="11402"/>
                    </a:cubicBezTo>
                    <a:cubicBezTo>
                      <a:pt x="7808" y="11392"/>
                      <a:pt x="7935" y="11381"/>
                      <a:pt x="8030" y="11328"/>
                    </a:cubicBezTo>
                    <a:cubicBezTo>
                      <a:pt x="8041" y="11328"/>
                      <a:pt x="8041" y="11317"/>
                      <a:pt x="8051" y="11317"/>
                    </a:cubicBezTo>
                    <a:lnTo>
                      <a:pt x="8062" y="11317"/>
                    </a:lnTo>
                    <a:cubicBezTo>
                      <a:pt x="8083" y="11307"/>
                      <a:pt x="8094" y="11296"/>
                      <a:pt x="8083" y="11275"/>
                    </a:cubicBezTo>
                    <a:cubicBezTo>
                      <a:pt x="8030" y="11074"/>
                      <a:pt x="7924" y="10894"/>
                      <a:pt x="7786" y="10745"/>
                    </a:cubicBezTo>
                    <a:cubicBezTo>
                      <a:pt x="7797" y="10735"/>
                      <a:pt x="7786" y="10714"/>
                      <a:pt x="7765" y="10692"/>
                    </a:cubicBezTo>
                    <a:cubicBezTo>
                      <a:pt x="7755" y="10682"/>
                      <a:pt x="7734" y="10671"/>
                      <a:pt x="7734" y="10650"/>
                    </a:cubicBezTo>
                    <a:cubicBezTo>
                      <a:pt x="7723" y="10618"/>
                      <a:pt x="7776" y="10586"/>
                      <a:pt x="7755" y="10555"/>
                    </a:cubicBezTo>
                    <a:cubicBezTo>
                      <a:pt x="7744" y="10534"/>
                      <a:pt x="7723" y="10534"/>
                      <a:pt x="7712" y="10512"/>
                    </a:cubicBezTo>
                    <a:cubicBezTo>
                      <a:pt x="7702" y="10502"/>
                      <a:pt x="7702" y="10491"/>
                      <a:pt x="7702" y="10481"/>
                    </a:cubicBezTo>
                    <a:cubicBezTo>
                      <a:pt x="7702" y="10311"/>
                      <a:pt x="7691" y="10142"/>
                      <a:pt x="7702" y="9972"/>
                    </a:cubicBezTo>
                    <a:cubicBezTo>
                      <a:pt x="7723" y="9326"/>
                      <a:pt x="7945" y="8712"/>
                      <a:pt x="8104" y="8087"/>
                    </a:cubicBezTo>
                    <a:cubicBezTo>
                      <a:pt x="8147" y="7938"/>
                      <a:pt x="8231" y="7811"/>
                      <a:pt x="8337" y="7705"/>
                    </a:cubicBezTo>
                    <a:cubicBezTo>
                      <a:pt x="8507" y="7546"/>
                      <a:pt x="8729" y="7451"/>
                      <a:pt x="8941" y="7387"/>
                    </a:cubicBezTo>
                    <a:cubicBezTo>
                      <a:pt x="8962" y="7377"/>
                      <a:pt x="8994" y="7377"/>
                      <a:pt x="9015" y="7366"/>
                    </a:cubicBezTo>
                    <a:cubicBezTo>
                      <a:pt x="9024" y="7357"/>
                      <a:pt x="9031" y="7354"/>
                      <a:pt x="9037" y="7354"/>
                    </a:cubicBezTo>
                    <a:cubicBezTo>
                      <a:pt x="9045" y="7354"/>
                      <a:pt x="9051" y="7360"/>
                      <a:pt x="9058" y="7366"/>
                    </a:cubicBezTo>
                    <a:cubicBezTo>
                      <a:pt x="9079" y="7409"/>
                      <a:pt x="9121" y="7430"/>
                      <a:pt x="9153" y="7462"/>
                    </a:cubicBezTo>
                    <a:cubicBezTo>
                      <a:pt x="9216" y="7536"/>
                      <a:pt x="9121" y="8648"/>
                      <a:pt x="9121" y="8669"/>
                    </a:cubicBezTo>
                    <a:cubicBezTo>
                      <a:pt x="9121" y="8733"/>
                      <a:pt x="9227" y="8796"/>
                      <a:pt x="9206" y="8860"/>
                    </a:cubicBezTo>
                    <a:cubicBezTo>
                      <a:pt x="9185" y="8923"/>
                      <a:pt x="9079" y="8881"/>
                      <a:pt x="9047" y="8945"/>
                    </a:cubicBezTo>
                    <a:cubicBezTo>
                      <a:pt x="9026" y="8987"/>
                      <a:pt x="9036" y="9040"/>
                      <a:pt x="9005" y="9082"/>
                    </a:cubicBezTo>
                    <a:cubicBezTo>
                      <a:pt x="8941" y="9146"/>
                      <a:pt x="8920" y="9231"/>
                      <a:pt x="8930" y="9315"/>
                    </a:cubicBezTo>
                    <a:cubicBezTo>
                      <a:pt x="8973" y="9421"/>
                      <a:pt x="9005" y="9517"/>
                      <a:pt x="9036" y="9612"/>
                    </a:cubicBezTo>
                    <a:cubicBezTo>
                      <a:pt x="9058" y="9623"/>
                      <a:pt x="9058" y="9633"/>
                      <a:pt x="9068" y="9654"/>
                    </a:cubicBezTo>
                    <a:cubicBezTo>
                      <a:pt x="9047" y="9665"/>
                      <a:pt x="9068" y="9675"/>
                      <a:pt x="9079" y="9675"/>
                    </a:cubicBezTo>
                    <a:lnTo>
                      <a:pt x="9089" y="9675"/>
                    </a:lnTo>
                    <a:cubicBezTo>
                      <a:pt x="9121" y="9707"/>
                      <a:pt x="9153" y="9718"/>
                      <a:pt x="9195" y="9728"/>
                    </a:cubicBezTo>
                    <a:cubicBezTo>
                      <a:pt x="9207" y="9736"/>
                      <a:pt x="9219" y="9739"/>
                      <a:pt x="9231" y="9739"/>
                    </a:cubicBezTo>
                    <a:cubicBezTo>
                      <a:pt x="9253" y="9739"/>
                      <a:pt x="9273" y="9728"/>
                      <a:pt x="9280" y="9707"/>
                    </a:cubicBezTo>
                    <a:cubicBezTo>
                      <a:pt x="9312" y="9601"/>
                      <a:pt x="9375" y="9506"/>
                      <a:pt x="9428" y="9411"/>
                    </a:cubicBezTo>
                    <a:lnTo>
                      <a:pt x="9428" y="9411"/>
                    </a:lnTo>
                    <a:cubicBezTo>
                      <a:pt x="9425" y="9417"/>
                      <a:pt x="9429" y="9420"/>
                      <a:pt x="9436" y="9420"/>
                    </a:cubicBezTo>
                    <a:cubicBezTo>
                      <a:pt x="9453" y="9420"/>
                      <a:pt x="9488" y="9407"/>
                      <a:pt x="9502" y="9400"/>
                    </a:cubicBezTo>
                    <a:cubicBezTo>
                      <a:pt x="9555" y="9326"/>
                      <a:pt x="9524" y="9199"/>
                      <a:pt x="9534" y="9125"/>
                    </a:cubicBezTo>
                    <a:cubicBezTo>
                      <a:pt x="9545" y="9019"/>
                      <a:pt x="9577" y="8934"/>
                      <a:pt x="9587" y="8839"/>
                    </a:cubicBezTo>
                    <a:cubicBezTo>
                      <a:pt x="9598" y="8733"/>
                      <a:pt x="9608" y="8627"/>
                      <a:pt x="9608" y="8521"/>
                    </a:cubicBezTo>
                    <a:cubicBezTo>
                      <a:pt x="9619" y="8320"/>
                      <a:pt x="9630" y="8118"/>
                      <a:pt x="9640" y="7917"/>
                    </a:cubicBezTo>
                    <a:cubicBezTo>
                      <a:pt x="9640" y="7758"/>
                      <a:pt x="9693" y="7546"/>
                      <a:pt x="9630" y="7387"/>
                    </a:cubicBezTo>
                    <a:cubicBezTo>
                      <a:pt x="9587" y="7282"/>
                      <a:pt x="9492" y="7207"/>
                      <a:pt x="9375" y="7123"/>
                    </a:cubicBezTo>
                    <a:cubicBezTo>
                      <a:pt x="9248" y="7038"/>
                      <a:pt x="9100" y="6985"/>
                      <a:pt x="8952" y="6943"/>
                    </a:cubicBezTo>
                    <a:cubicBezTo>
                      <a:pt x="8907" y="6935"/>
                      <a:pt x="8867" y="6928"/>
                      <a:pt x="8825" y="6928"/>
                    </a:cubicBezTo>
                    <a:cubicBezTo>
                      <a:pt x="8808" y="6928"/>
                      <a:pt x="8790" y="6929"/>
                      <a:pt x="8772" y="6932"/>
                    </a:cubicBezTo>
                    <a:cubicBezTo>
                      <a:pt x="8697" y="6932"/>
                      <a:pt x="8623" y="6943"/>
                      <a:pt x="8549" y="6964"/>
                    </a:cubicBezTo>
                    <a:cubicBezTo>
                      <a:pt x="8570" y="6900"/>
                      <a:pt x="8592" y="6720"/>
                      <a:pt x="8549" y="6710"/>
                    </a:cubicBezTo>
                    <a:cubicBezTo>
                      <a:pt x="8528" y="6699"/>
                      <a:pt x="8475" y="6307"/>
                      <a:pt x="8443" y="6127"/>
                    </a:cubicBezTo>
                    <a:cubicBezTo>
                      <a:pt x="8401" y="5926"/>
                      <a:pt x="8348" y="5735"/>
                      <a:pt x="8295" y="5544"/>
                    </a:cubicBezTo>
                    <a:cubicBezTo>
                      <a:pt x="8231" y="5290"/>
                      <a:pt x="8168" y="5046"/>
                      <a:pt x="8104" y="4803"/>
                    </a:cubicBezTo>
                    <a:cubicBezTo>
                      <a:pt x="8051" y="4644"/>
                      <a:pt x="7988" y="4496"/>
                      <a:pt x="7988" y="4337"/>
                    </a:cubicBezTo>
                    <a:cubicBezTo>
                      <a:pt x="7977" y="4178"/>
                      <a:pt x="8051" y="4051"/>
                      <a:pt x="8157" y="3934"/>
                    </a:cubicBezTo>
                    <a:cubicBezTo>
                      <a:pt x="8210" y="3881"/>
                      <a:pt x="8263" y="3828"/>
                      <a:pt x="8327" y="3775"/>
                    </a:cubicBezTo>
                    <a:cubicBezTo>
                      <a:pt x="8329" y="3773"/>
                      <a:pt x="8332" y="3772"/>
                      <a:pt x="8335" y="3772"/>
                    </a:cubicBezTo>
                    <a:cubicBezTo>
                      <a:pt x="8380" y="3772"/>
                      <a:pt x="8529" y="3968"/>
                      <a:pt x="8549" y="3998"/>
                    </a:cubicBezTo>
                    <a:cubicBezTo>
                      <a:pt x="8549" y="3998"/>
                      <a:pt x="8549" y="3998"/>
                      <a:pt x="8560" y="4008"/>
                    </a:cubicBezTo>
                    <a:cubicBezTo>
                      <a:pt x="8570" y="4008"/>
                      <a:pt x="8602" y="4083"/>
                      <a:pt x="8581" y="4135"/>
                    </a:cubicBezTo>
                    <a:cubicBezTo>
                      <a:pt x="8581" y="4157"/>
                      <a:pt x="8570" y="4188"/>
                      <a:pt x="8570" y="4220"/>
                    </a:cubicBezTo>
                    <a:cubicBezTo>
                      <a:pt x="8570" y="4284"/>
                      <a:pt x="8676" y="4369"/>
                      <a:pt x="8729" y="4400"/>
                    </a:cubicBezTo>
                    <a:cubicBezTo>
                      <a:pt x="8763" y="4420"/>
                      <a:pt x="8807" y="4426"/>
                      <a:pt x="8853" y="4426"/>
                    </a:cubicBezTo>
                    <a:cubicBezTo>
                      <a:pt x="8908" y="4426"/>
                      <a:pt x="8964" y="4417"/>
                      <a:pt x="9005" y="4411"/>
                    </a:cubicBezTo>
                    <a:cubicBezTo>
                      <a:pt x="9100" y="4400"/>
                      <a:pt x="9354" y="4316"/>
                      <a:pt x="9322" y="4188"/>
                    </a:cubicBezTo>
                    <a:cubicBezTo>
                      <a:pt x="9386" y="4114"/>
                      <a:pt x="9428" y="4019"/>
                      <a:pt x="9439" y="3924"/>
                    </a:cubicBezTo>
                    <a:cubicBezTo>
                      <a:pt x="9450" y="3818"/>
                      <a:pt x="9418" y="3701"/>
                      <a:pt x="9365" y="3616"/>
                    </a:cubicBezTo>
                    <a:cubicBezTo>
                      <a:pt x="9301" y="3521"/>
                      <a:pt x="9216" y="3447"/>
                      <a:pt x="9153" y="3341"/>
                    </a:cubicBezTo>
                    <a:cubicBezTo>
                      <a:pt x="9100" y="3235"/>
                      <a:pt x="9079" y="3108"/>
                      <a:pt x="9058" y="2991"/>
                    </a:cubicBezTo>
                    <a:cubicBezTo>
                      <a:pt x="9047" y="2864"/>
                      <a:pt x="9015" y="2748"/>
                      <a:pt x="8973" y="2631"/>
                    </a:cubicBezTo>
                    <a:cubicBezTo>
                      <a:pt x="8930" y="2494"/>
                      <a:pt x="8867" y="2345"/>
                      <a:pt x="8772" y="2229"/>
                    </a:cubicBezTo>
                    <a:cubicBezTo>
                      <a:pt x="8909" y="2091"/>
                      <a:pt x="8856" y="1710"/>
                      <a:pt x="8846" y="1710"/>
                    </a:cubicBezTo>
                    <a:cubicBezTo>
                      <a:pt x="8839" y="1682"/>
                      <a:pt x="8832" y="1667"/>
                      <a:pt x="8818" y="1667"/>
                    </a:cubicBezTo>
                    <a:cubicBezTo>
                      <a:pt x="8812" y="1667"/>
                      <a:pt x="8803" y="1671"/>
                      <a:pt x="8793" y="1678"/>
                    </a:cubicBezTo>
                    <a:cubicBezTo>
                      <a:pt x="8793" y="1678"/>
                      <a:pt x="8793" y="1689"/>
                      <a:pt x="8793" y="1689"/>
                    </a:cubicBezTo>
                    <a:cubicBezTo>
                      <a:pt x="8772" y="1752"/>
                      <a:pt x="8592" y="1985"/>
                      <a:pt x="8549" y="1985"/>
                    </a:cubicBezTo>
                    <a:cubicBezTo>
                      <a:pt x="8623" y="1900"/>
                      <a:pt x="8676" y="1794"/>
                      <a:pt x="8687" y="1678"/>
                    </a:cubicBezTo>
                    <a:cubicBezTo>
                      <a:pt x="8687" y="1636"/>
                      <a:pt x="8687" y="1572"/>
                      <a:pt x="8655" y="1540"/>
                    </a:cubicBezTo>
                    <a:cubicBezTo>
                      <a:pt x="8634" y="1519"/>
                      <a:pt x="8602" y="1519"/>
                      <a:pt x="8570" y="1519"/>
                    </a:cubicBezTo>
                    <a:cubicBezTo>
                      <a:pt x="8560" y="1519"/>
                      <a:pt x="8549" y="1519"/>
                      <a:pt x="8539" y="1508"/>
                    </a:cubicBezTo>
                    <a:cubicBezTo>
                      <a:pt x="8517" y="1498"/>
                      <a:pt x="8486" y="1477"/>
                      <a:pt x="8454" y="1477"/>
                    </a:cubicBezTo>
                    <a:cubicBezTo>
                      <a:pt x="8438" y="1474"/>
                      <a:pt x="8422" y="1472"/>
                      <a:pt x="8405" y="1472"/>
                    </a:cubicBezTo>
                    <a:cubicBezTo>
                      <a:pt x="8365" y="1472"/>
                      <a:pt x="8322" y="1480"/>
                      <a:pt x="8284" y="1487"/>
                    </a:cubicBezTo>
                    <a:cubicBezTo>
                      <a:pt x="8253" y="1498"/>
                      <a:pt x="8221" y="1498"/>
                      <a:pt x="8189" y="1498"/>
                    </a:cubicBezTo>
                    <a:cubicBezTo>
                      <a:pt x="8157" y="1487"/>
                      <a:pt x="8125" y="1466"/>
                      <a:pt x="8083" y="1456"/>
                    </a:cubicBezTo>
                    <a:cubicBezTo>
                      <a:pt x="8051" y="1432"/>
                      <a:pt x="8020" y="1420"/>
                      <a:pt x="7983" y="1420"/>
                    </a:cubicBezTo>
                    <a:cubicBezTo>
                      <a:pt x="7971" y="1420"/>
                      <a:pt x="7959" y="1421"/>
                      <a:pt x="7945" y="1424"/>
                    </a:cubicBezTo>
                    <a:cubicBezTo>
                      <a:pt x="7882" y="1434"/>
                      <a:pt x="7829" y="1466"/>
                      <a:pt x="7786" y="1498"/>
                    </a:cubicBezTo>
                    <a:cubicBezTo>
                      <a:pt x="7734" y="1519"/>
                      <a:pt x="7681" y="1551"/>
                      <a:pt x="7628" y="1561"/>
                    </a:cubicBezTo>
                    <a:cubicBezTo>
                      <a:pt x="7617" y="1561"/>
                      <a:pt x="7617" y="1572"/>
                      <a:pt x="7606" y="1572"/>
                    </a:cubicBezTo>
                    <a:cubicBezTo>
                      <a:pt x="7553" y="1572"/>
                      <a:pt x="7500" y="1569"/>
                      <a:pt x="7449" y="1569"/>
                    </a:cubicBezTo>
                    <a:cubicBezTo>
                      <a:pt x="7397" y="1569"/>
                      <a:pt x="7347" y="1572"/>
                      <a:pt x="7299" y="1583"/>
                    </a:cubicBezTo>
                    <a:cubicBezTo>
                      <a:pt x="7151" y="1625"/>
                      <a:pt x="7045" y="1752"/>
                      <a:pt x="7066" y="1900"/>
                    </a:cubicBezTo>
                    <a:cubicBezTo>
                      <a:pt x="7066" y="1900"/>
                      <a:pt x="7066" y="1911"/>
                      <a:pt x="7056" y="1911"/>
                    </a:cubicBezTo>
                    <a:cubicBezTo>
                      <a:pt x="7045" y="1943"/>
                      <a:pt x="7024" y="1964"/>
                      <a:pt x="6992" y="1996"/>
                    </a:cubicBezTo>
                    <a:cubicBezTo>
                      <a:pt x="6928" y="2049"/>
                      <a:pt x="6865" y="2123"/>
                      <a:pt x="6812" y="2186"/>
                    </a:cubicBezTo>
                    <a:cubicBezTo>
                      <a:pt x="6780" y="2229"/>
                      <a:pt x="6748" y="2271"/>
                      <a:pt x="6748" y="2314"/>
                    </a:cubicBezTo>
                    <a:cubicBezTo>
                      <a:pt x="6738" y="2345"/>
                      <a:pt x="6748" y="2377"/>
                      <a:pt x="6748" y="2398"/>
                    </a:cubicBezTo>
                    <a:lnTo>
                      <a:pt x="6738" y="2398"/>
                    </a:lnTo>
                    <a:cubicBezTo>
                      <a:pt x="6728" y="2397"/>
                      <a:pt x="6719" y="2397"/>
                      <a:pt x="6710" y="2397"/>
                    </a:cubicBezTo>
                    <a:cubicBezTo>
                      <a:pt x="6629" y="2397"/>
                      <a:pt x="6572" y="2438"/>
                      <a:pt x="6515" y="2504"/>
                    </a:cubicBezTo>
                    <a:cubicBezTo>
                      <a:pt x="6431" y="2621"/>
                      <a:pt x="6314" y="2822"/>
                      <a:pt x="6399" y="2970"/>
                    </a:cubicBezTo>
                    <a:cubicBezTo>
                      <a:pt x="6272" y="3044"/>
                      <a:pt x="6219" y="3225"/>
                      <a:pt x="6208" y="3383"/>
                    </a:cubicBezTo>
                    <a:cubicBezTo>
                      <a:pt x="6187" y="3553"/>
                      <a:pt x="6176" y="3722"/>
                      <a:pt x="6187" y="3881"/>
                    </a:cubicBezTo>
                    <a:cubicBezTo>
                      <a:pt x="6187" y="3934"/>
                      <a:pt x="6187" y="3977"/>
                      <a:pt x="6166" y="4019"/>
                    </a:cubicBezTo>
                    <a:cubicBezTo>
                      <a:pt x="6155" y="4061"/>
                      <a:pt x="6113" y="4104"/>
                      <a:pt x="6060" y="4114"/>
                    </a:cubicBezTo>
                    <a:cubicBezTo>
                      <a:pt x="6049" y="4135"/>
                      <a:pt x="6049" y="4157"/>
                      <a:pt x="6039" y="4178"/>
                    </a:cubicBezTo>
                    <a:cubicBezTo>
                      <a:pt x="6039" y="3818"/>
                      <a:pt x="5943" y="3479"/>
                      <a:pt x="5912" y="3140"/>
                    </a:cubicBezTo>
                    <a:cubicBezTo>
                      <a:pt x="5901" y="3023"/>
                      <a:pt x="5859" y="2917"/>
                      <a:pt x="5837" y="2811"/>
                    </a:cubicBezTo>
                    <a:cubicBezTo>
                      <a:pt x="5784" y="2631"/>
                      <a:pt x="5763" y="2451"/>
                      <a:pt x="5700" y="2282"/>
                    </a:cubicBezTo>
                    <a:cubicBezTo>
                      <a:pt x="5731" y="2197"/>
                      <a:pt x="5880" y="2080"/>
                      <a:pt x="6007" y="2049"/>
                    </a:cubicBezTo>
                    <a:cubicBezTo>
                      <a:pt x="6017" y="2038"/>
                      <a:pt x="6028" y="2038"/>
                      <a:pt x="6039" y="2028"/>
                    </a:cubicBezTo>
                    <a:cubicBezTo>
                      <a:pt x="6113" y="2006"/>
                      <a:pt x="6187" y="1975"/>
                      <a:pt x="6251" y="1953"/>
                    </a:cubicBezTo>
                    <a:cubicBezTo>
                      <a:pt x="6272" y="1943"/>
                      <a:pt x="6325" y="1932"/>
                      <a:pt x="6325" y="1900"/>
                    </a:cubicBezTo>
                    <a:cubicBezTo>
                      <a:pt x="6325" y="1890"/>
                      <a:pt x="6314" y="1890"/>
                      <a:pt x="6314" y="1890"/>
                    </a:cubicBezTo>
                    <a:cubicBezTo>
                      <a:pt x="6314" y="1879"/>
                      <a:pt x="6325" y="1879"/>
                      <a:pt x="6335" y="1869"/>
                    </a:cubicBezTo>
                    <a:cubicBezTo>
                      <a:pt x="6346" y="1869"/>
                      <a:pt x="6367" y="1858"/>
                      <a:pt x="6367" y="1837"/>
                    </a:cubicBezTo>
                    <a:cubicBezTo>
                      <a:pt x="6378" y="1826"/>
                      <a:pt x="6378" y="1816"/>
                      <a:pt x="6367" y="1816"/>
                    </a:cubicBezTo>
                    <a:cubicBezTo>
                      <a:pt x="6356" y="1805"/>
                      <a:pt x="6346" y="1805"/>
                      <a:pt x="6346" y="1805"/>
                    </a:cubicBezTo>
                    <a:lnTo>
                      <a:pt x="6335" y="1805"/>
                    </a:lnTo>
                    <a:cubicBezTo>
                      <a:pt x="6367" y="1794"/>
                      <a:pt x="6388" y="1784"/>
                      <a:pt x="6388" y="1752"/>
                    </a:cubicBezTo>
                    <a:cubicBezTo>
                      <a:pt x="6388" y="1720"/>
                      <a:pt x="6356" y="1720"/>
                      <a:pt x="6335" y="1720"/>
                    </a:cubicBezTo>
                    <a:cubicBezTo>
                      <a:pt x="6335" y="1710"/>
                      <a:pt x="6335" y="1710"/>
                      <a:pt x="6346" y="1699"/>
                    </a:cubicBezTo>
                    <a:cubicBezTo>
                      <a:pt x="6367" y="1699"/>
                      <a:pt x="6388" y="1689"/>
                      <a:pt x="6399" y="1667"/>
                    </a:cubicBezTo>
                    <a:cubicBezTo>
                      <a:pt x="6431" y="1646"/>
                      <a:pt x="6399" y="1625"/>
                      <a:pt x="6367" y="1614"/>
                    </a:cubicBezTo>
                    <a:cubicBezTo>
                      <a:pt x="6335" y="1614"/>
                      <a:pt x="6282" y="1636"/>
                      <a:pt x="6240" y="1636"/>
                    </a:cubicBezTo>
                    <a:cubicBezTo>
                      <a:pt x="6198" y="1646"/>
                      <a:pt x="6155" y="1657"/>
                      <a:pt x="6113" y="1667"/>
                    </a:cubicBezTo>
                    <a:cubicBezTo>
                      <a:pt x="6092" y="1667"/>
                      <a:pt x="6081" y="1678"/>
                      <a:pt x="6060" y="1689"/>
                    </a:cubicBezTo>
                    <a:cubicBezTo>
                      <a:pt x="6070" y="1657"/>
                      <a:pt x="6070" y="1614"/>
                      <a:pt x="6049" y="1593"/>
                    </a:cubicBezTo>
                    <a:lnTo>
                      <a:pt x="6039" y="1593"/>
                    </a:lnTo>
                    <a:cubicBezTo>
                      <a:pt x="6028" y="1593"/>
                      <a:pt x="6017" y="1593"/>
                      <a:pt x="6007" y="1604"/>
                    </a:cubicBezTo>
                    <a:cubicBezTo>
                      <a:pt x="5996" y="1604"/>
                      <a:pt x="5996" y="1604"/>
                      <a:pt x="5996" y="1614"/>
                    </a:cubicBezTo>
                    <a:cubicBezTo>
                      <a:pt x="5996" y="1614"/>
                      <a:pt x="5996" y="1614"/>
                      <a:pt x="5996" y="1625"/>
                    </a:cubicBezTo>
                    <a:cubicBezTo>
                      <a:pt x="5986" y="1636"/>
                      <a:pt x="5975" y="1646"/>
                      <a:pt x="5965" y="1667"/>
                    </a:cubicBezTo>
                    <a:cubicBezTo>
                      <a:pt x="5954" y="1678"/>
                      <a:pt x="5933" y="1689"/>
                      <a:pt x="5922" y="1699"/>
                    </a:cubicBezTo>
                    <a:cubicBezTo>
                      <a:pt x="5912" y="1710"/>
                      <a:pt x="5912" y="1720"/>
                      <a:pt x="5901" y="1731"/>
                    </a:cubicBezTo>
                    <a:cubicBezTo>
                      <a:pt x="5869" y="1763"/>
                      <a:pt x="5848" y="1794"/>
                      <a:pt x="5816" y="1837"/>
                    </a:cubicBezTo>
                    <a:cubicBezTo>
                      <a:pt x="5816" y="1847"/>
                      <a:pt x="5806" y="1847"/>
                      <a:pt x="5795" y="1858"/>
                    </a:cubicBezTo>
                    <a:cubicBezTo>
                      <a:pt x="5742" y="1879"/>
                      <a:pt x="5679" y="1900"/>
                      <a:pt x="5626" y="1932"/>
                    </a:cubicBezTo>
                    <a:cubicBezTo>
                      <a:pt x="5617" y="1928"/>
                      <a:pt x="5609" y="1926"/>
                      <a:pt x="5601" y="1926"/>
                    </a:cubicBezTo>
                    <a:cubicBezTo>
                      <a:pt x="5575" y="1926"/>
                      <a:pt x="5552" y="1945"/>
                      <a:pt x="5531" y="1945"/>
                    </a:cubicBezTo>
                    <a:cubicBezTo>
                      <a:pt x="5527" y="1945"/>
                      <a:pt x="5523" y="1944"/>
                      <a:pt x="5520" y="1943"/>
                    </a:cubicBezTo>
                    <a:cubicBezTo>
                      <a:pt x="5520" y="1943"/>
                      <a:pt x="5520" y="1943"/>
                      <a:pt x="5520" y="1943"/>
                    </a:cubicBezTo>
                    <a:lnTo>
                      <a:pt x="5520" y="1943"/>
                    </a:lnTo>
                    <a:cubicBezTo>
                      <a:pt x="5519" y="1943"/>
                      <a:pt x="5518" y="1943"/>
                      <a:pt x="5517" y="1943"/>
                    </a:cubicBezTo>
                    <a:cubicBezTo>
                      <a:pt x="5495" y="1943"/>
                      <a:pt x="5445" y="1794"/>
                      <a:pt x="5445" y="1784"/>
                    </a:cubicBezTo>
                    <a:cubicBezTo>
                      <a:pt x="5435" y="1752"/>
                      <a:pt x="5424" y="1720"/>
                      <a:pt x="5414" y="1699"/>
                    </a:cubicBezTo>
                    <a:cubicBezTo>
                      <a:pt x="5393" y="1646"/>
                      <a:pt x="5361" y="1625"/>
                      <a:pt x="5318" y="1593"/>
                    </a:cubicBezTo>
                    <a:cubicBezTo>
                      <a:pt x="5318" y="1583"/>
                      <a:pt x="5265" y="1551"/>
                      <a:pt x="5265" y="1551"/>
                    </a:cubicBezTo>
                    <a:cubicBezTo>
                      <a:pt x="5265" y="1530"/>
                      <a:pt x="5265" y="1519"/>
                      <a:pt x="5265" y="1498"/>
                    </a:cubicBezTo>
                    <a:cubicBezTo>
                      <a:pt x="5265" y="1508"/>
                      <a:pt x="5265" y="1508"/>
                      <a:pt x="5276" y="1519"/>
                    </a:cubicBezTo>
                    <a:cubicBezTo>
                      <a:pt x="5276" y="1519"/>
                      <a:pt x="5276" y="1530"/>
                      <a:pt x="5287" y="1530"/>
                    </a:cubicBezTo>
                    <a:cubicBezTo>
                      <a:pt x="5308" y="1540"/>
                      <a:pt x="5329" y="1551"/>
                      <a:pt x="5361" y="1551"/>
                    </a:cubicBezTo>
                    <a:lnTo>
                      <a:pt x="5382" y="1551"/>
                    </a:lnTo>
                    <a:cubicBezTo>
                      <a:pt x="5393" y="1540"/>
                      <a:pt x="5403" y="1540"/>
                      <a:pt x="5403" y="1530"/>
                    </a:cubicBezTo>
                    <a:lnTo>
                      <a:pt x="5414" y="1530"/>
                    </a:lnTo>
                    <a:cubicBezTo>
                      <a:pt x="5435" y="1530"/>
                      <a:pt x="5456" y="1519"/>
                      <a:pt x="5467" y="1508"/>
                    </a:cubicBezTo>
                    <a:cubicBezTo>
                      <a:pt x="5498" y="1487"/>
                      <a:pt x="5530" y="1466"/>
                      <a:pt x="5530" y="1434"/>
                    </a:cubicBezTo>
                    <a:cubicBezTo>
                      <a:pt x="5541" y="1424"/>
                      <a:pt x="5551" y="1424"/>
                      <a:pt x="5562" y="1403"/>
                    </a:cubicBezTo>
                    <a:cubicBezTo>
                      <a:pt x="5583" y="1392"/>
                      <a:pt x="5583" y="1360"/>
                      <a:pt x="5583" y="1339"/>
                    </a:cubicBezTo>
                    <a:cubicBezTo>
                      <a:pt x="5615" y="1318"/>
                      <a:pt x="5615" y="1286"/>
                      <a:pt x="5604" y="1254"/>
                    </a:cubicBezTo>
                    <a:cubicBezTo>
                      <a:pt x="5604" y="1254"/>
                      <a:pt x="5594" y="1244"/>
                      <a:pt x="5594" y="1244"/>
                    </a:cubicBezTo>
                    <a:cubicBezTo>
                      <a:pt x="5594" y="1212"/>
                      <a:pt x="5594" y="1191"/>
                      <a:pt x="5573" y="1170"/>
                    </a:cubicBezTo>
                    <a:cubicBezTo>
                      <a:pt x="5583" y="1138"/>
                      <a:pt x="5573" y="1095"/>
                      <a:pt x="5551" y="1074"/>
                    </a:cubicBezTo>
                    <a:lnTo>
                      <a:pt x="5541" y="1074"/>
                    </a:lnTo>
                    <a:cubicBezTo>
                      <a:pt x="5541" y="1064"/>
                      <a:pt x="5541" y="1053"/>
                      <a:pt x="5541" y="1053"/>
                    </a:cubicBezTo>
                    <a:cubicBezTo>
                      <a:pt x="5551" y="1042"/>
                      <a:pt x="5551" y="1042"/>
                      <a:pt x="5551" y="1042"/>
                    </a:cubicBezTo>
                    <a:cubicBezTo>
                      <a:pt x="5573" y="1042"/>
                      <a:pt x="5583" y="1032"/>
                      <a:pt x="5604" y="1032"/>
                    </a:cubicBezTo>
                    <a:cubicBezTo>
                      <a:pt x="5615" y="1032"/>
                      <a:pt x="5626" y="1021"/>
                      <a:pt x="5626" y="1000"/>
                    </a:cubicBezTo>
                    <a:cubicBezTo>
                      <a:pt x="5626" y="958"/>
                      <a:pt x="5604" y="894"/>
                      <a:pt x="5604" y="852"/>
                    </a:cubicBezTo>
                    <a:cubicBezTo>
                      <a:pt x="5594" y="799"/>
                      <a:pt x="5594" y="746"/>
                      <a:pt x="5594" y="693"/>
                    </a:cubicBezTo>
                    <a:cubicBezTo>
                      <a:pt x="5594" y="682"/>
                      <a:pt x="5594" y="682"/>
                      <a:pt x="5594" y="672"/>
                    </a:cubicBezTo>
                    <a:lnTo>
                      <a:pt x="5604" y="672"/>
                    </a:lnTo>
                    <a:cubicBezTo>
                      <a:pt x="5604" y="672"/>
                      <a:pt x="5604" y="661"/>
                      <a:pt x="5604" y="650"/>
                    </a:cubicBezTo>
                    <a:cubicBezTo>
                      <a:pt x="5626" y="619"/>
                      <a:pt x="5647" y="576"/>
                      <a:pt x="5668" y="545"/>
                    </a:cubicBezTo>
                    <a:cubicBezTo>
                      <a:pt x="5700" y="534"/>
                      <a:pt x="5721" y="523"/>
                      <a:pt x="5731" y="481"/>
                    </a:cubicBezTo>
                    <a:cubicBezTo>
                      <a:pt x="5742" y="460"/>
                      <a:pt x="5731" y="428"/>
                      <a:pt x="5710" y="417"/>
                    </a:cubicBezTo>
                    <a:cubicBezTo>
                      <a:pt x="5710" y="407"/>
                      <a:pt x="5710" y="407"/>
                      <a:pt x="5700" y="407"/>
                    </a:cubicBezTo>
                    <a:cubicBezTo>
                      <a:pt x="5710" y="396"/>
                      <a:pt x="5710" y="396"/>
                      <a:pt x="5710" y="386"/>
                    </a:cubicBezTo>
                    <a:cubicBezTo>
                      <a:pt x="5721" y="364"/>
                      <a:pt x="5710" y="343"/>
                      <a:pt x="5700" y="322"/>
                    </a:cubicBezTo>
                    <a:cubicBezTo>
                      <a:pt x="5710" y="301"/>
                      <a:pt x="5731" y="280"/>
                      <a:pt x="5721" y="248"/>
                    </a:cubicBezTo>
                    <a:cubicBezTo>
                      <a:pt x="5710" y="216"/>
                      <a:pt x="5679" y="195"/>
                      <a:pt x="5647" y="195"/>
                    </a:cubicBezTo>
                    <a:lnTo>
                      <a:pt x="5626" y="195"/>
                    </a:lnTo>
                    <a:cubicBezTo>
                      <a:pt x="5615" y="184"/>
                      <a:pt x="5604" y="184"/>
                      <a:pt x="5583" y="174"/>
                    </a:cubicBezTo>
                    <a:lnTo>
                      <a:pt x="5573" y="174"/>
                    </a:lnTo>
                    <a:cubicBezTo>
                      <a:pt x="5562" y="163"/>
                      <a:pt x="5551" y="153"/>
                      <a:pt x="5530" y="142"/>
                    </a:cubicBezTo>
                    <a:cubicBezTo>
                      <a:pt x="5530" y="131"/>
                      <a:pt x="5520" y="121"/>
                      <a:pt x="5509" y="110"/>
                    </a:cubicBezTo>
                    <a:cubicBezTo>
                      <a:pt x="5488" y="89"/>
                      <a:pt x="5456" y="78"/>
                      <a:pt x="5435" y="78"/>
                    </a:cubicBezTo>
                    <a:cubicBezTo>
                      <a:pt x="5424" y="68"/>
                      <a:pt x="5414" y="47"/>
                      <a:pt x="5393" y="36"/>
                    </a:cubicBezTo>
                    <a:cubicBezTo>
                      <a:pt x="5374" y="24"/>
                      <a:pt x="5352" y="19"/>
                      <a:pt x="5330" y="19"/>
                    </a:cubicBezTo>
                    <a:cubicBezTo>
                      <a:pt x="5315" y="19"/>
                      <a:pt x="5300" y="21"/>
                      <a:pt x="5287" y="26"/>
                    </a:cubicBezTo>
                    <a:cubicBezTo>
                      <a:pt x="5276" y="26"/>
                      <a:pt x="5265" y="26"/>
                      <a:pt x="5265" y="36"/>
                    </a:cubicBezTo>
                    <a:cubicBezTo>
                      <a:pt x="5255" y="26"/>
                      <a:pt x="5255" y="26"/>
                      <a:pt x="5244" y="15"/>
                    </a:cubicBezTo>
                    <a:cubicBezTo>
                      <a:pt x="5225" y="5"/>
                      <a:pt x="5204" y="0"/>
                      <a:pt x="51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988" name="Google Shape;988;p44"/>
              <p:cNvSpPr/>
              <p:nvPr/>
            </p:nvSpPr>
            <p:spPr>
              <a:xfrm>
                <a:off x="11537428" y="2351513"/>
                <a:ext cx="1269550" cy="861368"/>
              </a:xfrm>
              <a:custGeom>
                <a:rect b="b" l="l" r="r" t="t"/>
                <a:pathLst>
                  <a:path extrusionOk="0" h="6584" w="9704">
                    <a:moveTo>
                      <a:pt x="1950" y="1"/>
                    </a:moveTo>
                    <a:lnTo>
                      <a:pt x="1950" y="1"/>
                    </a:lnTo>
                    <a:cubicBezTo>
                      <a:pt x="1833" y="54"/>
                      <a:pt x="1727" y="107"/>
                      <a:pt x="1621" y="191"/>
                    </a:cubicBezTo>
                    <a:cubicBezTo>
                      <a:pt x="1611" y="202"/>
                      <a:pt x="1600" y="213"/>
                      <a:pt x="1590" y="213"/>
                    </a:cubicBezTo>
                    <a:lnTo>
                      <a:pt x="1537" y="213"/>
                    </a:lnTo>
                    <a:cubicBezTo>
                      <a:pt x="1505" y="202"/>
                      <a:pt x="1473" y="199"/>
                      <a:pt x="1441" y="199"/>
                    </a:cubicBezTo>
                    <a:cubicBezTo>
                      <a:pt x="1410" y="199"/>
                      <a:pt x="1378" y="202"/>
                      <a:pt x="1346" y="202"/>
                    </a:cubicBezTo>
                    <a:cubicBezTo>
                      <a:pt x="1240" y="191"/>
                      <a:pt x="1155" y="149"/>
                      <a:pt x="1049" y="138"/>
                    </a:cubicBezTo>
                    <a:cubicBezTo>
                      <a:pt x="965" y="138"/>
                      <a:pt x="880" y="160"/>
                      <a:pt x="795" y="160"/>
                    </a:cubicBezTo>
                    <a:cubicBezTo>
                      <a:pt x="717" y="152"/>
                      <a:pt x="639" y="127"/>
                      <a:pt x="561" y="127"/>
                    </a:cubicBezTo>
                    <a:cubicBezTo>
                      <a:pt x="533" y="127"/>
                      <a:pt x="505" y="130"/>
                      <a:pt x="477" y="138"/>
                    </a:cubicBezTo>
                    <a:cubicBezTo>
                      <a:pt x="403" y="170"/>
                      <a:pt x="329" y="223"/>
                      <a:pt x="276" y="297"/>
                    </a:cubicBezTo>
                    <a:cubicBezTo>
                      <a:pt x="170" y="446"/>
                      <a:pt x="181" y="636"/>
                      <a:pt x="202" y="806"/>
                    </a:cubicBezTo>
                    <a:cubicBezTo>
                      <a:pt x="255" y="1187"/>
                      <a:pt x="446" y="1515"/>
                      <a:pt x="541" y="1886"/>
                    </a:cubicBezTo>
                    <a:cubicBezTo>
                      <a:pt x="647" y="2331"/>
                      <a:pt x="711" y="2935"/>
                      <a:pt x="308" y="3263"/>
                    </a:cubicBezTo>
                    <a:cubicBezTo>
                      <a:pt x="255" y="3306"/>
                      <a:pt x="1" y="3412"/>
                      <a:pt x="43" y="3422"/>
                    </a:cubicBezTo>
                    <a:cubicBezTo>
                      <a:pt x="117" y="3454"/>
                      <a:pt x="191" y="3465"/>
                      <a:pt x="276" y="3465"/>
                    </a:cubicBezTo>
                    <a:cubicBezTo>
                      <a:pt x="289" y="3466"/>
                      <a:pt x="302" y="3466"/>
                      <a:pt x="315" y="3466"/>
                    </a:cubicBezTo>
                    <a:cubicBezTo>
                      <a:pt x="431" y="3466"/>
                      <a:pt x="553" y="3425"/>
                      <a:pt x="658" y="3359"/>
                    </a:cubicBezTo>
                    <a:cubicBezTo>
                      <a:pt x="753" y="3306"/>
                      <a:pt x="1028" y="3465"/>
                      <a:pt x="1113" y="1960"/>
                    </a:cubicBezTo>
                    <a:cubicBezTo>
                      <a:pt x="1124" y="2045"/>
                      <a:pt x="1134" y="2140"/>
                      <a:pt x="1145" y="2225"/>
                    </a:cubicBezTo>
                    <a:cubicBezTo>
                      <a:pt x="1177" y="2469"/>
                      <a:pt x="1240" y="2691"/>
                      <a:pt x="1304" y="2924"/>
                    </a:cubicBezTo>
                    <a:cubicBezTo>
                      <a:pt x="1325" y="2977"/>
                      <a:pt x="1346" y="3136"/>
                      <a:pt x="1367" y="3147"/>
                    </a:cubicBezTo>
                    <a:cubicBezTo>
                      <a:pt x="1388" y="3210"/>
                      <a:pt x="530" y="4365"/>
                      <a:pt x="467" y="4428"/>
                    </a:cubicBezTo>
                    <a:cubicBezTo>
                      <a:pt x="446" y="4439"/>
                      <a:pt x="435" y="4460"/>
                      <a:pt x="435" y="4481"/>
                    </a:cubicBezTo>
                    <a:cubicBezTo>
                      <a:pt x="435" y="4492"/>
                      <a:pt x="446" y="4513"/>
                      <a:pt x="467" y="4513"/>
                    </a:cubicBezTo>
                    <a:cubicBezTo>
                      <a:pt x="509" y="4534"/>
                      <a:pt x="467" y="4820"/>
                      <a:pt x="467" y="4863"/>
                    </a:cubicBezTo>
                    <a:cubicBezTo>
                      <a:pt x="446" y="5181"/>
                      <a:pt x="520" y="5520"/>
                      <a:pt x="393" y="5816"/>
                    </a:cubicBezTo>
                    <a:cubicBezTo>
                      <a:pt x="361" y="5890"/>
                      <a:pt x="372" y="5975"/>
                      <a:pt x="382" y="6060"/>
                    </a:cubicBezTo>
                    <a:cubicBezTo>
                      <a:pt x="393" y="6070"/>
                      <a:pt x="403" y="6092"/>
                      <a:pt x="382" y="6113"/>
                    </a:cubicBezTo>
                    <a:cubicBezTo>
                      <a:pt x="382" y="6145"/>
                      <a:pt x="414" y="6166"/>
                      <a:pt x="425" y="6187"/>
                    </a:cubicBezTo>
                    <a:cubicBezTo>
                      <a:pt x="442" y="6191"/>
                      <a:pt x="456" y="6194"/>
                      <a:pt x="468" y="6194"/>
                    </a:cubicBezTo>
                    <a:cubicBezTo>
                      <a:pt x="484" y="6194"/>
                      <a:pt x="497" y="6189"/>
                      <a:pt x="509" y="6176"/>
                    </a:cubicBezTo>
                    <a:cubicBezTo>
                      <a:pt x="520" y="6250"/>
                      <a:pt x="530" y="6314"/>
                      <a:pt x="552" y="6388"/>
                    </a:cubicBezTo>
                    <a:cubicBezTo>
                      <a:pt x="562" y="6441"/>
                      <a:pt x="562" y="6515"/>
                      <a:pt x="626" y="6536"/>
                    </a:cubicBezTo>
                    <a:cubicBezTo>
                      <a:pt x="679" y="6568"/>
                      <a:pt x="763" y="6568"/>
                      <a:pt x="827" y="6568"/>
                    </a:cubicBezTo>
                    <a:cubicBezTo>
                      <a:pt x="879" y="6576"/>
                      <a:pt x="927" y="6583"/>
                      <a:pt x="976" y="6583"/>
                    </a:cubicBezTo>
                    <a:cubicBezTo>
                      <a:pt x="996" y="6583"/>
                      <a:pt x="1017" y="6582"/>
                      <a:pt x="1039" y="6579"/>
                    </a:cubicBezTo>
                    <a:cubicBezTo>
                      <a:pt x="1092" y="6579"/>
                      <a:pt x="1325" y="6536"/>
                      <a:pt x="1283" y="6452"/>
                    </a:cubicBezTo>
                    <a:cubicBezTo>
                      <a:pt x="1272" y="6441"/>
                      <a:pt x="1272" y="6431"/>
                      <a:pt x="1261" y="6431"/>
                    </a:cubicBezTo>
                    <a:cubicBezTo>
                      <a:pt x="1240" y="6367"/>
                      <a:pt x="1219" y="6208"/>
                      <a:pt x="922" y="5943"/>
                    </a:cubicBezTo>
                    <a:cubicBezTo>
                      <a:pt x="816" y="5625"/>
                      <a:pt x="827" y="5117"/>
                      <a:pt x="827" y="5022"/>
                    </a:cubicBezTo>
                    <a:cubicBezTo>
                      <a:pt x="827" y="4937"/>
                      <a:pt x="827" y="4852"/>
                      <a:pt x="827" y="4767"/>
                    </a:cubicBezTo>
                    <a:cubicBezTo>
                      <a:pt x="816" y="4662"/>
                      <a:pt x="869" y="4619"/>
                      <a:pt x="933" y="4545"/>
                    </a:cubicBezTo>
                    <a:cubicBezTo>
                      <a:pt x="997" y="4450"/>
                      <a:pt x="1039" y="4354"/>
                      <a:pt x="1124" y="4270"/>
                    </a:cubicBezTo>
                    <a:cubicBezTo>
                      <a:pt x="1240" y="4164"/>
                      <a:pt x="1378" y="4100"/>
                      <a:pt x="1505" y="4026"/>
                    </a:cubicBezTo>
                    <a:cubicBezTo>
                      <a:pt x="1643" y="3931"/>
                      <a:pt x="1770" y="3825"/>
                      <a:pt x="1865" y="3698"/>
                    </a:cubicBezTo>
                    <a:cubicBezTo>
                      <a:pt x="1907" y="3634"/>
                      <a:pt x="1950" y="3570"/>
                      <a:pt x="1992" y="3507"/>
                    </a:cubicBezTo>
                    <a:cubicBezTo>
                      <a:pt x="2035" y="3443"/>
                      <a:pt x="2088" y="3390"/>
                      <a:pt x="2141" y="3337"/>
                    </a:cubicBezTo>
                    <a:cubicBezTo>
                      <a:pt x="2246" y="3221"/>
                      <a:pt x="2342" y="3115"/>
                      <a:pt x="2448" y="3009"/>
                    </a:cubicBezTo>
                    <a:cubicBezTo>
                      <a:pt x="2458" y="2998"/>
                      <a:pt x="2479" y="2977"/>
                      <a:pt x="2490" y="2977"/>
                    </a:cubicBezTo>
                    <a:cubicBezTo>
                      <a:pt x="2499" y="2974"/>
                      <a:pt x="2508" y="2972"/>
                      <a:pt x="2518" y="2972"/>
                    </a:cubicBezTo>
                    <a:cubicBezTo>
                      <a:pt x="2591" y="2972"/>
                      <a:pt x="2687" y="3066"/>
                      <a:pt x="2734" y="3094"/>
                    </a:cubicBezTo>
                    <a:cubicBezTo>
                      <a:pt x="2818" y="3157"/>
                      <a:pt x="2893" y="3232"/>
                      <a:pt x="2946" y="3316"/>
                    </a:cubicBezTo>
                    <a:cubicBezTo>
                      <a:pt x="2974" y="3372"/>
                      <a:pt x="3002" y="3428"/>
                      <a:pt x="3037" y="3485"/>
                    </a:cubicBezTo>
                    <a:lnTo>
                      <a:pt x="3037" y="3485"/>
                    </a:lnTo>
                    <a:cubicBezTo>
                      <a:pt x="3031" y="3478"/>
                      <a:pt x="3025" y="3475"/>
                      <a:pt x="3020" y="3475"/>
                    </a:cubicBezTo>
                    <a:cubicBezTo>
                      <a:pt x="3115" y="3560"/>
                      <a:pt x="2903" y="3867"/>
                      <a:pt x="2871" y="3952"/>
                    </a:cubicBezTo>
                    <a:cubicBezTo>
                      <a:pt x="2818" y="4079"/>
                      <a:pt x="2776" y="4206"/>
                      <a:pt x="2734" y="4344"/>
                    </a:cubicBezTo>
                    <a:cubicBezTo>
                      <a:pt x="2713" y="4439"/>
                      <a:pt x="2628" y="4609"/>
                      <a:pt x="2670" y="4704"/>
                    </a:cubicBezTo>
                    <a:cubicBezTo>
                      <a:pt x="2681" y="4736"/>
                      <a:pt x="2702" y="4757"/>
                      <a:pt x="2734" y="4778"/>
                    </a:cubicBezTo>
                    <a:cubicBezTo>
                      <a:pt x="2766" y="4810"/>
                      <a:pt x="2797" y="4842"/>
                      <a:pt x="2840" y="4873"/>
                    </a:cubicBezTo>
                    <a:cubicBezTo>
                      <a:pt x="2850" y="4884"/>
                      <a:pt x="2861" y="4895"/>
                      <a:pt x="2871" y="4905"/>
                    </a:cubicBezTo>
                    <a:cubicBezTo>
                      <a:pt x="3062" y="5000"/>
                      <a:pt x="3200" y="5181"/>
                      <a:pt x="3348" y="5318"/>
                    </a:cubicBezTo>
                    <a:lnTo>
                      <a:pt x="3338" y="5318"/>
                    </a:lnTo>
                    <a:cubicBezTo>
                      <a:pt x="3380" y="5329"/>
                      <a:pt x="3454" y="5403"/>
                      <a:pt x="3496" y="5445"/>
                    </a:cubicBezTo>
                    <a:cubicBezTo>
                      <a:pt x="3486" y="5445"/>
                      <a:pt x="3475" y="5435"/>
                      <a:pt x="3454" y="5435"/>
                    </a:cubicBezTo>
                    <a:cubicBezTo>
                      <a:pt x="3507" y="5488"/>
                      <a:pt x="3571" y="5530"/>
                      <a:pt x="3624" y="5573"/>
                    </a:cubicBezTo>
                    <a:cubicBezTo>
                      <a:pt x="3708" y="5647"/>
                      <a:pt x="3729" y="5763"/>
                      <a:pt x="3729" y="5869"/>
                    </a:cubicBezTo>
                    <a:cubicBezTo>
                      <a:pt x="3740" y="5964"/>
                      <a:pt x="3772" y="6092"/>
                      <a:pt x="3751" y="6187"/>
                    </a:cubicBezTo>
                    <a:cubicBezTo>
                      <a:pt x="3740" y="6208"/>
                      <a:pt x="3740" y="6240"/>
                      <a:pt x="3751" y="6261"/>
                    </a:cubicBezTo>
                    <a:cubicBezTo>
                      <a:pt x="3751" y="6282"/>
                      <a:pt x="3751" y="6303"/>
                      <a:pt x="3782" y="6303"/>
                    </a:cubicBezTo>
                    <a:cubicBezTo>
                      <a:pt x="3804" y="6303"/>
                      <a:pt x="3825" y="6293"/>
                      <a:pt x="3835" y="6272"/>
                    </a:cubicBezTo>
                    <a:cubicBezTo>
                      <a:pt x="3835" y="6240"/>
                      <a:pt x="3846" y="6208"/>
                      <a:pt x="3846" y="6187"/>
                    </a:cubicBezTo>
                    <a:cubicBezTo>
                      <a:pt x="3857" y="6229"/>
                      <a:pt x="3857" y="6272"/>
                      <a:pt x="3867" y="6314"/>
                    </a:cubicBezTo>
                    <a:cubicBezTo>
                      <a:pt x="3878" y="6378"/>
                      <a:pt x="3931" y="6388"/>
                      <a:pt x="3984" y="6388"/>
                    </a:cubicBezTo>
                    <a:cubicBezTo>
                      <a:pt x="4079" y="6378"/>
                      <a:pt x="4174" y="6378"/>
                      <a:pt x="4270" y="6367"/>
                    </a:cubicBezTo>
                    <a:cubicBezTo>
                      <a:pt x="4323" y="6367"/>
                      <a:pt x="4365" y="6356"/>
                      <a:pt x="4418" y="6356"/>
                    </a:cubicBezTo>
                    <a:cubicBezTo>
                      <a:pt x="4450" y="6346"/>
                      <a:pt x="4482" y="6346"/>
                      <a:pt x="4513" y="6335"/>
                    </a:cubicBezTo>
                    <a:cubicBezTo>
                      <a:pt x="4619" y="6250"/>
                      <a:pt x="4524" y="6081"/>
                      <a:pt x="4471" y="5996"/>
                    </a:cubicBezTo>
                    <a:cubicBezTo>
                      <a:pt x="4397" y="5859"/>
                      <a:pt x="4301" y="5742"/>
                      <a:pt x="4248" y="5594"/>
                    </a:cubicBezTo>
                    <a:cubicBezTo>
                      <a:pt x="4227" y="5530"/>
                      <a:pt x="4206" y="5477"/>
                      <a:pt x="4153" y="5445"/>
                    </a:cubicBezTo>
                    <a:lnTo>
                      <a:pt x="4005" y="5350"/>
                    </a:lnTo>
                    <a:lnTo>
                      <a:pt x="3994" y="5350"/>
                    </a:lnTo>
                    <a:cubicBezTo>
                      <a:pt x="3993" y="5351"/>
                      <a:pt x="3991" y="5351"/>
                      <a:pt x="3989" y="5351"/>
                    </a:cubicBezTo>
                    <a:cubicBezTo>
                      <a:pt x="3936" y="5351"/>
                      <a:pt x="3718" y="5073"/>
                      <a:pt x="3687" y="5032"/>
                    </a:cubicBezTo>
                    <a:cubicBezTo>
                      <a:pt x="3560" y="4905"/>
                      <a:pt x="3433" y="4767"/>
                      <a:pt x="3306" y="4640"/>
                    </a:cubicBezTo>
                    <a:cubicBezTo>
                      <a:pt x="3285" y="4619"/>
                      <a:pt x="3443" y="4354"/>
                      <a:pt x="3465" y="4323"/>
                    </a:cubicBezTo>
                    <a:cubicBezTo>
                      <a:pt x="3528" y="4206"/>
                      <a:pt x="3592" y="4100"/>
                      <a:pt x="3655" y="3994"/>
                    </a:cubicBezTo>
                    <a:cubicBezTo>
                      <a:pt x="3761" y="3793"/>
                      <a:pt x="3867" y="3581"/>
                      <a:pt x="3962" y="3380"/>
                    </a:cubicBezTo>
                    <a:cubicBezTo>
                      <a:pt x="4026" y="3242"/>
                      <a:pt x="4068" y="3041"/>
                      <a:pt x="4217" y="2977"/>
                    </a:cubicBezTo>
                    <a:cubicBezTo>
                      <a:pt x="4231" y="2969"/>
                      <a:pt x="4247" y="2965"/>
                      <a:pt x="4264" y="2965"/>
                    </a:cubicBezTo>
                    <a:cubicBezTo>
                      <a:pt x="4309" y="2965"/>
                      <a:pt x="4361" y="2988"/>
                      <a:pt x="4407" y="2988"/>
                    </a:cubicBezTo>
                    <a:cubicBezTo>
                      <a:pt x="4492" y="2998"/>
                      <a:pt x="4577" y="3020"/>
                      <a:pt x="4672" y="3020"/>
                    </a:cubicBezTo>
                    <a:cubicBezTo>
                      <a:pt x="4728" y="3023"/>
                      <a:pt x="4784" y="3024"/>
                      <a:pt x="4839" y="3024"/>
                    </a:cubicBezTo>
                    <a:cubicBezTo>
                      <a:pt x="4974" y="3024"/>
                      <a:pt x="5106" y="3017"/>
                      <a:pt x="5234" y="3009"/>
                    </a:cubicBezTo>
                    <a:cubicBezTo>
                      <a:pt x="5247" y="3007"/>
                      <a:pt x="5259" y="3005"/>
                      <a:pt x="5269" y="3005"/>
                    </a:cubicBezTo>
                    <a:cubicBezTo>
                      <a:pt x="5305" y="3005"/>
                      <a:pt x="5316" y="3023"/>
                      <a:pt x="5308" y="3073"/>
                    </a:cubicBezTo>
                    <a:cubicBezTo>
                      <a:pt x="5287" y="3168"/>
                      <a:pt x="5255" y="3253"/>
                      <a:pt x="5223" y="3348"/>
                    </a:cubicBezTo>
                    <a:cubicBezTo>
                      <a:pt x="5212" y="3380"/>
                      <a:pt x="5191" y="3412"/>
                      <a:pt x="5191" y="3443"/>
                    </a:cubicBezTo>
                    <a:cubicBezTo>
                      <a:pt x="5181" y="3475"/>
                      <a:pt x="5159" y="3570"/>
                      <a:pt x="5181" y="3602"/>
                    </a:cubicBezTo>
                    <a:cubicBezTo>
                      <a:pt x="5195" y="3631"/>
                      <a:pt x="5228" y="3631"/>
                      <a:pt x="5261" y="3631"/>
                    </a:cubicBezTo>
                    <a:cubicBezTo>
                      <a:pt x="5277" y="3631"/>
                      <a:pt x="5294" y="3631"/>
                      <a:pt x="5308" y="3634"/>
                    </a:cubicBezTo>
                    <a:cubicBezTo>
                      <a:pt x="5488" y="3676"/>
                      <a:pt x="5668" y="3687"/>
                      <a:pt x="5859" y="3687"/>
                    </a:cubicBezTo>
                    <a:cubicBezTo>
                      <a:pt x="6017" y="3687"/>
                      <a:pt x="6198" y="3687"/>
                      <a:pt x="6346" y="3623"/>
                    </a:cubicBezTo>
                    <a:lnTo>
                      <a:pt x="6356" y="3623"/>
                    </a:lnTo>
                    <a:cubicBezTo>
                      <a:pt x="6388" y="3623"/>
                      <a:pt x="6409" y="3592"/>
                      <a:pt x="6420" y="3560"/>
                    </a:cubicBezTo>
                    <a:cubicBezTo>
                      <a:pt x="6484" y="3528"/>
                      <a:pt x="6526" y="3454"/>
                      <a:pt x="6452" y="3390"/>
                    </a:cubicBezTo>
                    <a:cubicBezTo>
                      <a:pt x="6399" y="3359"/>
                      <a:pt x="6325" y="3348"/>
                      <a:pt x="6272" y="3327"/>
                    </a:cubicBezTo>
                    <a:cubicBezTo>
                      <a:pt x="6176" y="3295"/>
                      <a:pt x="6060" y="3263"/>
                      <a:pt x="5975" y="3200"/>
                    </a:cubicBezTo>
                    <a:cubicBezTo>
                      <a:pt x="5975" y="3200"/>
                      <a:pt x="5965" y="3189"/>
                      <a:pt x="5965" y="3189"/>
                    </a:cubicBezTo>
                    <a:cubicBezTo>
                      <a:pt x="5954" y="3189"/>
                      <a:pt x="5954" y="3189"/>
                      <a:pt x="5943" y="3179"/>
                    </a:cubicBezTo>
                    <a:cubicBezTo>
                      <a:pt x="5912" y="3168"/>
                      <a:pt x="5890" y="3126"/>
                      <a:pt x="5880" y="3094"/>
                    </a:cubicBezTo>
                    <a:cubicBezTo>
                      <a:pt x="5859" y="3030"/>
                      <a:pt x="5859" y="2967"/>
                      <a:pt x="5869" y="2903"/>
                    </a:cubicBezTo>
                    <a:cubicBezTo>
                      <a:pt x="5869" y="2861"/>
                      <a:pt x="6356" y="2776"/>
                      <a:pt x="6409" y="2765"/>
                    </a:cubicBezTo>
                    <a:cubicBezTo>
                      <a:pt x="6505" y="2744"/>
                      <a:pt x="6600" y="2734"/>
                      <a:pt x="6695" y="2723"/>
                    </a:cubicBezTo>
                    <a:cubicBezTo>
                      <a:pt x="6746" y="2716"/>
                      <a:pt x="6816" y="2694"/>
                      <a:pt x="6875" y="2694"/>
                    </a:cubicBezTo>
                    <a:cubicBezTo>
                      <a:pt x="6903" y="2694"/>
                      <a:pt x="6929" y="2699"/>
                      <a:pt x="6950" y="2712"/>
                    </a:cubicBezTo>
                    <a:cubicBezTo>
                      <a:pt x="6981" y="2723"/>
                      <a:pt x="7003" y="2765"/>
                      <a:pt x="7024" y="2787"/>
                    </a:cubicBezTo>
                    <a:cubicBezTo>
                      <a:pt x="7058" y="2821"/>
                      <a:pt x="7107" y="2829"/>
                      <a:pt x="7160" y="2829"/>
                    </a:cubicBezTo>
                    <a:cubicBezTo>
                      <a:pt x="7201" y="2829"/>
                      <a:pt x="7245" y="2824"/>
                      <a:pt x="7285" y="2824"/>
                    </a:cubicBezTo>
                    <a:cubicBezTo>
                      <a:pt x="7352" y="2824"/>
                      <a:pt x="7410" y="2837"/>
                      <a:pt x="7437" y="2903"/>
                    </a:cubicBezTo>
                    <a:cubicBezTo>
                      <a:pt x="7469" y="2977"/>
                      <a:pt x="7437" y="3073"/>
                      <a:pt x="7416" y="3136"/>
                    </a:cubicBezTo>
                    <a:cubicBezTo>
                      <a:pt x="7395" y="3253"/>
                      <a:pt x="7331" y="3422"/>
                      <a:pt x="7363" y="3528"/>
                    </a:cubicBezTo>
                    <a:cubicBezTo>
                      <a:pt x="7331" y="3676"/>
                      <a:pt x="7299" y="3835"/>
                      <a:pt x="7299" y="3984"/>
                    </a:cubicBezTo>
                    <a:cubicBezTo>
                      <a:pt x="7278" y="4195"/>
                      <a:pt x="7289" y="4407"/>
                      <a:pt x="7267" y="4619"/>
                    </a:cubicBezTo>
                    <a:cubicBezTo>
                      <a:pt x="7257" y="4842"/>
                      <a:pt x="7236" y="5053"/>
                      <a:pt x="7214" y="5276"/>
                    </a:cubicBezTo>
                    <a:cubicBezTo>
                      <a:pt x="7193" y="5456"/>
                      <a:pt x="7140" y="5636"/>
                      <a:pt x="7172" y="5816"/>
                    </a:cubicBezTo>
                    <a:cubicBezTo>
                      <a:pt x="7193" y="5901"/>
                      <a:pt x="7193" y="5986"/>
                      <a:pt x="7289" y="6028"/>
                    </a:cubicBezTo>
                    <a:cubicBezTo>
                      <a:pt x="7300" y="6034"/>
                      <a:pt x="7312" y="6043"/>
                      <a:pt x="7322" y="6043"/>
                    </a:cubicBezTo>
                    <a:cubicBezTo>
                      <a:pt x="7330" y="6043"/>
                      <a:pt x="7337" y="6037"/>
                      <a:pt x="7342" y="6017"/>
                    </a:cubicBezTo>
                    <a:cubicBezTo>
                      <a:pt x="7342" y="6007"/>
                      <a:pt x="7352" y="5986"/>
                      <a:pt x="7363" y="5975"/>
                    </a:cubicBezTo>
                    <a:cubicBezTo>
                      <a:pt x="7373" y="5975"/>
                      <a:pt x="7373" y="5986"/>
                      <a:pt x="7384" y="5986"/>
                    </a:cubicBezTo>
                    <a:cubicBezTo>
                      <a:pt x="7384" y="5996"/>
                      <a:pt x="7395" y="5996"/>
                      <a:pt x="7395" y="6007"/>
                    </a:cubicBezTo>
                    <a:cubicBezTo>
                      <a:pt x="7395" y="6049"/>
                      <a:pt x="7405" y="6092"/>
                      <a:pt x="7405" y="6145"/>
                    </a:cubicBezTo>
                    <a:cubicBezTo>
                      <a:pt x="7405" y="6145"/>
                      <a:pt x="7405" y="6155"/>
                      <a:pt x="7395" y="6166"/>
                    </a:cubicBezTo>
                    <a:cubicBezTo>
                      <a:pt x="7373" y="6240"/>
                      <a:pt x="7352" y="6303"/>
                      <a:pt x="7342" y="6378"/>
                    </a:cubicBezTo>
                    <a:cubicBezTo>
                      <a:pt x="7342" y="6378"/>
                      <a:pt x="7342" y="6378"/>
                      <a:pt x="7342" y="6388"/>
                    </a:cubicBezTo>
                    <a:cubicBezTo>
                      <a:pt x="7331" y="6409"/>
                      <a:pt x="7342" y="6431"/>
                      <a:pt x="7363" y="6431"/>
                    </a:cubicBezTo>
                    <a:cubicBezTo>
                      <a:pt x="7440" y="6446"/>
                      <a:pt x="7524" y="6456"/>
                      <a:pt x="7608" y="6456"/>
                    </a:cubicBezTo>
                    <a:cubicBezTo>
                      <a:pt x="7639" y="6456"/>
                      <a:pt x="7671" y="6455"/>
                      <a:pt x="7702" y="6452"/>
                    </a:cubicBezTo>
                    <a:cubicBezTo>
                      <a:pt x="7808" y="6441"/>
                      <a:pt x="7935" y="6420"/>
                      <a:pt x="8030" y="6367"/>
                    </a:cubicBezTo>
                    <a:cubicBezTo>
                      <a:pt x="8041" y="6367"/>
                      <a:pt x="8051" y="6367"/>
                      <a:pt x="8051" y="6356"/>
                    </a:cubicBezTo>
                    <a:lnTo>
                      <a:pt x="8072" y="6356"/>
                    </a:lnTo>
                    <a:cubicBezTo>
                      <a:pt x="8083" y="6356"/>
                      <a:pt x="8094" y="6335"/>
                      <a:pt x="8094" y="6314"/>
                    </a:cubicBezTo>
                    <a:cubicBezTo>
                      <a:pt x="8041" y="6113"/>
                      <a:pt x="7935" y="5933"/>
                      <a:pt x="7786" y="5784"/>
                    </a:cubicBezTo>
                    <a:cubicBezTo>
                      <a:pt x="7797" y="5774"/>
                      <a:pt x="7786" y="5753"/>
                      <a:pt x="7776" y="5742"/>
                    </a:cubicBezTo>
                    <a:cubicBezTo>
                      <a:pt x="7755" y="5721"/>
                      <a:pt x="7734" y="5710"/>
                      <a:pt x="7734" y="5700"/>
                    </a:cubicBezTo>
                    <a:cubicBezTo>
                      <a:pt x="7723" y="5657"/>
                      <a:pt x="7776" y="5625"/>
                      <a:pt x="7755" y="5594"/>
                    </a:cubicBezTo>
                    <a:cubicBezTo>
                      <a:pt x="7744" y="5573"/>
                      <a:pt x="7723" y="5573"/>
                      <a:pt x="7712" y="5562"/>
                    </a:cubicBezTo>
                    <a:cubicBezTo>
                      <a:pt x="7702" y="5551"/>
                      <a:pt x="7702" y="5530"/>
                      <a:pt x="7702" y="5520"/>
                    </a:cubicBezTo>
                    <a:cubicBezTo>
                      <a:pt x="7702" y="5350"/>
                      <a:pt x="7702" y="5181"/>
                      <a:pt x="7702" y="5011"/>
                    </a:cubicBezTo>
                    <a:cubicBezTo>
                      <a:pt x="7723" y="4365"/>
                      <a:pt x="7945" y="3751"/>
                      <a:pt x="8104" y="3126"/>
                    </a:cubicBezTo>
                    <a:cubicBezTo>
                      <a:pt x="8147" y="2977"/>
                      <a:pt x="8231" y="2850"/>
                      <a:pt x="8348" y="2744"/>
                    </a:cubicBezTo>
                    <a:cubicBezTo>
                      <a:pt x="8517" y="2585"/>
                      <a:pt x="8729" y="2501"/>
                      <a:pt x="8952" y="2426"/>
                    </a:cubicBezTo>
                    <a:cubicBezTo>
                      <a:pt x="8962" y="2426"/>
                      <a:pt x="8994" y="2416"/>
                      <a:pt x="9015" y="2405"/>
                    </a:cubicBezTo>
                    <a:cubicBezTo>
                      <a:pt x="9023" y="2397"/>
                      <a:pt x="9030" y="2394"/>
                      <a:pt x="9035" y="2394"/>
                    </a:cubicBezTo>
                    <a:cubicBezTo>
                      <a:pt x="9045" y="2394"/>
                      <a:pt x="9051" y="2403"/>
                      <a:pt x="9058" y="2416"/>
                    </a:cubicBezTo>
                    <a:cubicBezTo>
                      <a:pt x="9089" y="2448"/>
                      <a:pt x="9121" y="2479"/>
                      <a:pt x="9153" y="2511"/>
                    </a:cubicBezTo>
                    <a:cubicBezTo>
                      <a:pt x="9227" y="2585"/>
                      <a:pt x="9121" y="3687"/>
                      <a:pt x="9121" y="3708"/>
                    </a:cubicBezTo>
                    <a:cubicBezTo>
                      <a:pt x="9132" y="3772"/>
                      <a:pt x="9227" y="3846"/>
                      <a:pt x="9206" y="3899"/>
                    </a:cubicBezTo>
                    <a:cubicBezTo>
                      <a:pt x="9185" y="3962"/>
                      <a:pt x="9079" y="3931"/>
                      <a:pt x="9047" y="3984"/>
                    </a:cubicBezTo>
                    <a:cubicBezTo>
                      <a:pt x="9026" y="4026"/>
                      <a:pt x="9036" y="4090"/>
                      <a:pt x="9005" y="4121"/>
                    </a:cubicBezTo>
                    <a:cubicBezTo>
                      <a:pt x="8941" y="4195"/>
                      <a:pt x="8920" y="4270"/>
                      <a:pt x="8930" y="4365"/>
                    </a:cubicBezTo>
                    <a:cubicBezTo>
                      <a:pt x="8973" y="4460"/>
                      <a:pt x="9005" y="4556"/>
                      <a:pt x="9036" y="4651"/>
                    </a:cubicBezTo>
                    <a:cubicBezTo>
                      <a:pt x="9058" y="4662"/>
                      <a:pt x="9068" y="4672"/>
                      <a:pt x="9068" y="4693"/>
                    </a:cubicBezTo>
                    <a:cubicBezTo>
                      <a:pt x="9047" y="4714"/>
                      <a:pt x="9068" y="4714"/>
                      <a:pt x="9079" y="4714"/>
                    </a:cubicBezTo>
                    <a:lnTo>
                      <a:pt x="9089" y="4714"/>
                    </a:lnTo>
                    <a:cubicBezTo>
                      <a:pt x="9121" y="4746"/>
                      <a:pt x="9153" y="4757"/>
                      <a:pt x="9195" y="4778"/>
                    </a:cubicBezTo>
                    <a:cubicBezTo>
                      <a:pt x="9206" y="4782"/>
                      <a:pt x="9218" y="4784"/>
                      <a:pt x="9229" y="4784"/>
                    </a:cubicBezTo>
                    <a:cubicBezTo>
                      <a:pt x="9252" y="4784"/>
                      <a:pt x="9273" y="4775"/>
                      <a:pt x="9280" y="4746"/>
                    </a:cubicBezTo>
                    <a:cubicBezTo>
                      <a:pt x="9312" y="4640"/>
                      <a:pt x="9375" y="4545"/>
                      <a:pt x="9428" y="4450"/>
                    </a:cubicBezTo>
                    <a:lnTo>
                      <a:pt x="9428" y="4450"/>
                    </a:lnTo>
                    <a:cubicBezTo>
                      <a:pt x="9425" y="4456"/>
                      <a:pt x="9430" y="4459"/>
                      <a:pt x="9439" y="4459"/>
                    </a:cubicBezTo>
                    <a:cubicBezTo>
                      <a:pt x="9458" y="4459"/>
                      <a:pt x="9495" y="4446"/>
                      <a:pt x="9502" y="4439"/>
                    </a:cubicBezTo>
                    <a:cubicBezTo>
                      <a:pt x="9555" y="4365"/>
                      <a:pt x="9524" y="4248"/>
                      <a:pt x="9534" y="4164"/>
                    </a:cubicBezTo>
                    <a:cubicBezTo>
                      <a:pt x="9545" y="4068"/>
                      <a:pt x="9577" y="3973"/>
                      <a:pt x="9587" y="3878"/>
                    </a:cubicBezTo>
                    <a:cubicBezTo>
                      <a:pt x="9598" y="3772"/>
                      <a:pt x="9608" y="3666"/>
                      <a:pt x="9608" y="3560"/>
                    </a:cubicBezTo>
                    <a:cubicBezTo>
                      <a:pt x="9630" y="3359"/>
                      <a:pt x="9640" y="3157"/>
                      <a:pt x="9651" y="2956"/>
                    </a:cubicBezTo>
                    <a:cubicBezTo>
                      <a:pt x="9651" y="2797"/>
                      <a:pt x="9704" y="2585"/>
                      <a:pt x="9640" y="2426"/>
                    </a:cubicBezTo>
                    <a:cubicBezTo>
                      <a:pt x="9587" y="2321"/>
                      <a:pt x="9492" y="2246"/>
                      <a:pt x="9375" y="2172"/>
                    </a:cubicBezTo>
                    <a:cubicBezTo>
                      <a:pt x="9248" y="2087"/>
                      <a:pt x="9100" y="2024"/>
                      <a:pt x="8952" y="1982"/>
                    </a:cubicBezTo>
                    <a:cubicBezTo>
                      <a:pt x="8907" y="1974"/>
                      <a:pt x="8867" y="1967"/>
                      <a:pt x="8825" y="1967"/>
                    </a:cubicBezTo>
                    <a:cubicBezTo>
                      <a:pt x="8808" y="1967"/>
                      <a:pt x="8790" y="1968"/>
                      <a:pt x="8772" y="1971"/>
                    </a:cubicBezTo>
                    <a:cubicBezTo>
                      <a:pt x="8697" y="1971"/>
                      <a:pt x="8623" y="1982"/>
                      <a:pt x="8549" y="2003"/>
                    </a:cubicBezTo>
                    <a:cubicBezTo>
                      <a:pt x="8570" y="1939"/>
                      <a:pt x="8592" y="1759"/>
                      <a:pt x="8549" y="1749"/>
                    </a:cubicBezTo>
                    <a:cubicBezTo>
                      <a:pt x="8528" y="1749"/>
                      <a:pt x="8475" y="1346"/>
                      <a:pt x="8443" y="1166"/>
                    </a:cubicBezTo>
                    <a:cubicBezTo>
                      <a:pt x="8433" y="1155"/>
                      <a:pt x="8433" y="1134"/>
                      <a:pt x="8433" y="1124"/>
                    </a:cubicBezTo>
                    <a:cubicBezTo>
                      <a:pt x="8221" y="1177"/>
                      <a:pt x="8020" y="1240"/>
                      <a:pt x="7818" y="1304"/>
                    </a:cubicBezTo>
                    <a:cubicBezTo>
                      <a:pt x="6886" y="1600"/>
                      <a:pt x="5943" y="2003"/>
                      <a:pt x="4969" y="2119"/>
                    </a:cubicBezTo>
                    <a:cubicBezTo>
                      <a:pt x="4820" y="2139"/>
                      <a:pt x="4676" y="2148"/>
                      <a:pt x="4533" y="2148"/>
                    </a:cubicBezTo>
                    <a:cubicBezTo>
                      <a:pt x="4055" y="2148"/>
                      <a:pt x="3604" y="2042"/>
                      <a:pt x="3147" y="1854"/>
                    </a:cubicBezTo>
                    <a:cubicBezTo>
                      <a:pt x="2384" y="1547"/>
                      <a:pt x="1346" y="838"/>
                      <a:pt x="1950"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989" name="Google Shape;989;p44"/>
              <p:cNvSpPr/>
              <p:nvPr/>
            </p:nvSpPr>
            <p:spPr>
              <a:xfrm>
                <a:off x="11543053" y="3227403"/>
                <a:ext cx="1130873" cy="1380361"/>
              </a:xfrm>
              <a:custGeom>
                <a:rect b="b" l="l" r="r" t="t"/>
                <a:pathLst>
                  <a:path extrusionOk="0" h="10551" w="8644">
                    <a:moveTo>
                      <a:pt x="0" y="0"/>
                    </a:moveTo>
                    <a:lnTo>
                      <a:pt x="519" y="424"/>
                    </a:lnTo>
                    <a:lnTo>
                      <a:pt x="519" y="1399"/>
                    </a:lnTo>
                    <a:lnTo>
                      <a:pt x="0" y="1812"/>
                    </a:lnTo>
                    <a:lnTo>
                      <a:pt x="0" y="10551"/>
                    </a:lnTo>
                    <a:lnTo>
                      <a:pt x="8644" y="10551"/>
                    </a:lnTo>
                    <a:lnTo>
                      <a:pt x="8644" y="1812"/>
                    </a:lnTo>
                    <a:lnTo>
                      <a:pt x="8114" y="1399"/>
                    </a:lnTo>
                    <a:lnTo>
                      <a:pt x="8114" y="424"/>
                    </a:lnTo>
                    <a:lnTo>
                      <a:pt x="864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44"/>
              <p:cNvSpPr/>
              <p:nvPr/>
            </p:nvSpPr>
            <p:spPr>
              <a:xfrm>
                <a:off x="11543053" y="3411739"/>
                <a:ext cx="1130873" cy="1196025"/>
              </a:xfrm>
              <a:custGeom>
                <a:rect b="b" l="l" r="r" t="t"/>
                <a:pathLst>
                  <a:path extrusionOk="0" h="9142" w="8644">
                    <a:moveTo>
                      <a:pt x="509" y="0"/>
                    </a:moveTo>
                    <a:lnTo>
                      <a:pt x="0" y="403"/>
                    </a:lnTo>
                    <a:lnTo>
                      <a:pt x="0" y="9142"/>
                    </a:lnTo>
                    <a:lnTo>
                      <a:pt x="8644" y="9142"/>
                    </a:lnTo>
                    <a:lnTo>
                      <a:pt x="8644" y="403"/>
                    </a:lnTo>
                    <a:lnTo>
                      <a:pt x="812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44"/>
              <p:cNvSpPr/>
              <p:nvPr/>
            </p:nvSpPr>
            <p:spPr>
              <a:xfrm>
                <a:off x="11543053" y="3227403"/>
                <a:ext cx="1130873" cy="54163"/>
              </a:xfrm>
              <a:custGeom>
                <a:rect b="b" l="l" r="r" t="t"/>
                <a:pathLst>
                  <a:path extrusionOk="0" h="414" w="8644">
                    <a:moveTo>
                      <a:pt x="0" y="0"/>
                    </a:moveTo>
                    <a:lnTo>
                      <a:pt x="509" y="413"/>
                    </a:lnTo>
                    <a:lnTo>
                      <a:pt x="8125" y="413"/>
                    </a:lnTo>
                    <a:lnTo>
                      <a:pt x="8644"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44"/>
              <p:cNvSpPr/>
              <p:nvPr/>
            </p:nvSpPr>
            <p:spPr>
              <a:xfrm>
                <a:off x="11543053" y="3467079"/>
                <a:ext cx="1129565" cy="1140685"/>
              </a:xfrm>
              <a:custGeom>
                <a:rect b="b" l="l" r="r" t="t"/>
                <a:pathLst>
                  <a:path extrusionOk="0" h="8719" w="8634">
                    <a:moveTo>
                      <a:pt x="0" y="1"/>
                    </a:moveTo>
                    <a:lnTo>
                      <a:pt x="0" y="8719"/>
                    </a:lnTo>
                    <a:lnTo>
                      <a:pt x="8633" y="8719"/>
                    </a:lnTo>
                    <a:lnTo>
                      <a:pt x="86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44"/>
              <p:cNvSpPr/>
              <p:nvPr/>
            </p:nvSpPr>
            <p:spPr>
              <a:xfrm>
                <a:off x="11681600" y="3605756"/>
                <a:ext cx="852341" cy="863461"/>
              </a:xfrm>
              <a:custGeom>
                <a:rect b="b" l="l" r="r" t="t"/>
                <a:pathLst>
                  <a:path extrusionOk="0" fill="none" h="6600" w="6515">
                    <a:moveTo>
                      <a:pt x="0" y="0"/>
                    </a:moveTo>
                    <a:lnTo>
                      <a:pt x="6515" y="0"/>
                    </a:lnTo>
                    <a:lnTo>
                      <a:pt x="6515" y="6599"/>
                    </a:lnTo>
                    <a:lnTo>
                      <a:pt x="0" y="6599"/>
                    </a:lnTo>
                    <a:close/>
                  </a:path>
                </a:pathLst>
              </a:custGeom>
              <a:noFill/>
              <a:ln cap="flat" cmpd="sng" w="19050">
                <a:solidFill>
                  <a:schemeClr val="accent3"/>
                </a:solidFill>
                <a:prstDash val="solid"/>
                <a:miter lim="105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44"/>
              <p:cNvSpPr/>
              <p:nvPr/>
            </p:nvSpPr>
            <p:spPr>
              <a:xfrm>
                <a:off x="11543053" y="3194173"/>
                <a:ext cx="565436" cy="33361"/>
              </a:xfrm>
              <a:custGeom>
                <a:rect b="b" l="l" r="r" t="t"/>
                <a:pathLst>
                  <a:path extrusionOk="0" h="255" w="4322">
                    <a:moveTo>
                      <a:pt x="0" y="0"/>
                    </a:moveTo>
                    <a:lnTo>
                      <a:pt x="0" y="254"/>
                    </a:lnTo>
                    <a:lnTo>
                      <a:pt x="4322" y="254"/>
                    </a:lnTo>
                    <a:lnTo>
                      <a:pt x="432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44"/>
              <p:cNvSpPr/>
              <p:nvPr/>
            </p:nvSpPr>
            <p:spPr>
              <a:xfrm>
                <a:off x="12108490" y="3194173"/>
                <a:ext cx="564128" cy="33361"/>
              </a:xfrm>
              <a:custGeom>
                <a:rect b="b" l="l" r="r" t="t"/>
                <a:pathLst>
                  <a:path extrusionOk="0" h="255" w="4312">
                    <a:moveTo>
                      <a:pt x="0" y="0"/>
                    </a:moveTo>
                    <a:lnTo>
                      <a:pt x="0" y="254"/>
                    </a:lnTo>
                    <a:lnTo>
                      <a:pt x="4311" y="254"/>
                    </a:lnTo>
                    <a:lnTo>
                      <a:pt x="431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44"/>
              <p:cNvSpPr/>
              <p:nvPr/>
            </p:nvSpPr>
            <p:spPr>
              <a:xfrm>
                <a:off x="11543053" y="3465771"/>
                <a:ext cx="1130873" cy="20932"/>
              </a:xfrm>
              <a:custGeom>
                <a:rect b="b" l="l" r="r" t="t"/>
                <a:pathLst>
                  <a:path extrusionOk="0" h="160" w="8644">
                    <a:moveTo>
                      <a:pt x="0" y="0"/>
                    </a:moveTo>
                    <a:lnTo>
                      <a:pt x="0" y="159"/>
                    </a:lnTo>
                    <a:lnTo>
                      <a:pt x="8644" y="159"/>
                    </a:lnTo>
                    <a:lnTo>
                      <a:pt x="864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44"/>
              <p:cNvSpPr/>
              <p:nvPr/>
            </p:nvSpPr>
            <p:spPr>
              <a:xfrm>
                <a:off x="11610950" y="3281225"/>
                <a:ext cx="993900" cy="129600"/>
              </a:xfrm>
              <a:prstGeom prst="rect">
                <a:avLst/>
              </a:prstGeom>
              <a:solidFill>
                <a:srgbClr val="000000">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44"/>
              <p:cNvSpPr/>
              <p:nvPr/>
            </p:nvSpPr>
            <p:spPr>
              <a:xfrm>
                <a:off x="11610953" y="3375631"/>
                <a:ext cx="993766" cy="13999"/>
              </a:xfrm>
              <a:custGeom>
                <a:rect b="b" l="l" r="r" t="t"/>
                <a:pathLst>
                  <a:path extrusionOk="0" h="107" w="7596">
                    <a:moveTo>
                      <a:pt x="0" y="1"/>
                    </a:moveTo>
                    <a:lnTo>
                      <a:pt x="0" y="107"/>
                    </a:lnTo>
                    <a:lnTo>
                      <a:pt x="7595" y="107"/>
                    </a:lnTo>
                    <a:lnTo>
                      <a:pt x="759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44"/>
              <p:cNvSpPr/>
              <p:nvPr/>
            </p:nvSpPr>
            <p:spPr>
              <a:xfrm>
                <a:off x="11610953" y="3298050"/>
                <a:ext cx="993766" cy="13999"/>
              </a:xfrm>
              <a:custGeom>
                <a:rect b="b" l="l" r="r" t="t"/>
                <a:pathLst>
                  <a:path extrusionOk="0" h="107" w="7596">
                    <a:moveTo>
                      <a:pt x="0" y="1"/>
                    </a:moveTo>
                    <a:lnTo>
                      <a:pt x="0" y="106"/>
                    </a:lnTo>
                    <a:lnTo>
                      <a:pt x="7595" y="106"/>
                    </a:lnTo>
                    <a:lnTo>
                      <a:pt x="759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 name="Google Shape;1000;p44"/>
            <p:cNvGrpSpPr/>
            <p:nvPr/>
          </p:nvGrpSpPr>
          <p:grpSpPr>
            <a:xfrm>
              <a:off x="1026606" y="1891304"/>
              <a:ext cx="1256028" cy="2631805"/>
              <a:chOff x="-2706675" y="2302463"/>
              <a:chExt cx="1059850" cy="2220745"/>
            </a:xfrm>
          </p:grpSpPr>
          <p:sp>
            <p:nvSpPr>
              <p:cNvPr id="1001" name="Google Shape;1001;p44"/>
              <p:cNvSpPr/>
              <p:nvPr/>
            </p:nvSpPr>
            <p:spPr>
              <a:xfrm>
                <a:off x="-2078894" y="4428186"/>
                <a:ext cx="186855" cy="95022"/>
              </a:xfrm>
              <a:custGeom>
                <a:rect b="b" l="l" r="r" t="t"/>
                <a:pathLst>
                  <a:path extrusionOk="0" h="1073" w="2110">
                    <a:moveTo>
                      <a:pt x="1450" y="0"/>
                    </a:moveTo>
                    <a:lnTo>
                      <a:pt x="1" y="93"/>
                    </a:lnTo>
                    <a:lnTo>
                      <a:pt x="94" y="994"/>
                    </a:lnTo>
                    <a:cubicBezTo>
                      <a:pt x="185" y="1050"/>
                      <a:pt x="322" y="1072"/>
                      <a:pt x="483" y="1072"/>
                    </a:cubicBezTo>
                    <a:cubicBezTo>
                      <a:pt x="1110" y="1072"/>
                      <a:pt x="2093" y="732"/>
                      <a:pt x="2100" y="651"/>
                    </a:cubicBezTo>
                    <a:cubicBezTo>
                      <a:pt x="2110" y="558"/>
                      <a:pt x="1450" y="493"/>
                      <a:pt x="1450" y="493"/>
                    </a:cubicBezTo>
                    <a:lnTo>
                      <a:pt x="145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44"/>
              <p:cNvSpPr/>
              <p:nvPr/>
            </p:nvSpPr>
            <p:spPr>
              <a:xfrm>
                <a:off x="-2096163" y="4381251"/>
                <a:ext cx="154799" cy="82358"/>
              </a:xfrm>
              <a:custGeom>
                <a:rect b="b" l="l" r="r" t="t"/>
                <a:pathLst>
                  <a:path extrusionOk="0" h="930" w="1748">
                    <a:moveTo>
                      <a:pt x="1747" y="1"/>
                    </a:moveTo>
                    <a:lnTo>
                      <a:pt x="1" y="75"/>
                    </a:lnTo>
                    <a:lnTo>
                      <a:pt x="1" y="633"/>
                    </a:lnTo>
                    <a:cubicBezTo>
                      <a:pt x="103" y="725"/>
                      <a:pt x="214" y="791"/>
                      <a:pt x="326" y="837"/>
                    </a:cubicBezTo>
                    <a:cubicBezTo>
                      <a:pt x="354" y="846"/>
                      <a:pt x="381" y="865"/>
                      <a:pt x="419" y="874"/>
                    </a:cubicBezTo>
                    <a:cubicBezTo>
                      <a:pt x="512" y="911"/>
                      <a:pt x="614" y="921"/>
                      <a:pt x="716" y="930"/>
                    </a:cubicBezTo>
                    <a:lnTo>
                      <a:pt x="800" y="930"/>
                    </a:lnTo>
                    <a:cubicBezTo>
                      <a:pt x="902" y="930"/>
                      <a:pt x="1004" y="921"/>
                      <a:pt x="1097" y="902"/>
                    </a:cubicBezTo>
                    <a:cubicBezTo>
                      <a:pt x="1125" y="902"/>
                      <a:pt x="1153" y="893"/>
                      <a:pt x="1180" y="883"/>
                    </a:cubicBezTo>
                    <a:cubicBezTo>
                      <a:pt x="1292" y="856"/>
                      <a:pt x="1394" y="818"/>
                      <a:pt x="1487" y="781"/>
                    </a:cubicBezTo>
                    <a:cubicBezTo>
                      <a:pt x="1515" y="772"/>
                      <a:pt x="1543" y="753"/>
                      <a:pt x="1571" y="744"/>
                    </a:cubicBezTo>
                    <a:cubicBezTo>
                      <a:pt x="1682" y="688"/>
                      <a:pt x="1747" y="642"/>
                      <a:pt x="1747" y="642"/>
                    </a:cubicBezTo>
                    <a:lnTo>
                      <a:pt x="174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44"/>
              <p:cNvSpPr/>
              <p:nvPr/>
            </p:nvSpPr>
            <p:spPr>
              <a:xfrm>
                <a:off x="-2096164" y="4381251"/>
                <a:ext cx="154799" cy="82358"/>
              </a:xfrm>
              <a:custGeom>
                <a:rect b="b" l="l" r="r" t="t"/>
                <a:pathLst>
                  <a:path extrusionOk="0" h="930" w="1748">
                    <a:moveTo>
                      <a:pt x="1747" y="1"/>
                    </a:moveTo>
                    <a:lnTo>
                      <a:pt x="1" y="75"/>
                    </a:lnTo>
                    <a:lnTo>
                      <a:pt x="1" y="633"/>
                    </a:lnTo>
                    <a:cubicBezTo>
                      <a:pt x="103" y="725"/>
                      <a:pt x="214" y="791"/>
                      <a:pt x="326" y="837"/>
                    </a:cubicBezTo>
                    <a:cubicBezTo>
                      <a:pt x="354" y="846"/>
                      <a:pt x="381" y="865"/>
                      <a:pt x="419" y="874"/>
                    </a:cubicBezTo>
                    <a:cubicBezTo>
                      <a:pt x="512" y="911"/>
                      <a:pt x="614" y="921"/>
                      <a:pt x="716" y="930"/>
                    </a:cubicBezTo>
                    <a:lnTo>
                      <a:pt x="800" y="930"/>
                    </a:lnTo>
                    <a:cubicBezTo>
                      <a:pt x="902" y="930"/>
                      <a:pt x="1004" y="921"/>
                      <a:pt x="1097" y="902"/>
                    </a:cubicBezTo>
                    <a:cubicBezTo>
                      <a:pt x="1125" y="902"/>
                      <a:pt x="1153" y="893"/>
                      <a:pt x="1180" y="883"/>
                    </a:cubicBezTo>
                    <a:cubicBezTo>
                      <a:pt x="1292" y="856"/>
                      <a:pt x="1394" y="818"/>
                      <a:pt x="1487" y="781"/>
                    </a:cubicBezTo>
                    <a:cubicBezTo>
                      <a:pt x="1515" y="772"/>
                      <a:pt x="1543" y="753"/>
                      <a:pt x="1571" y="744"/>
                    </a:cubicBezTo>
                    <a:cubicBezTo>
                      <a:pt x="1682" y="688"/>
                      <a:pt x="1747" y="642"/>
                      <a:pt x="1747" y="642"/>
                    </a:cubicBezTo>
                    <a:lnTo>
                      <a:pt x="1747"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44"/>
              <p:cNvSpPr/>
              <p:nvPr/>
            </p:nvSpPr>
            <p:spPr>
              <a:xfrm>
                <a:off x="-2461461" y="4428186"/>
                <a:ext cx="186855" cy="95022"/>
              </a:xfrm>
              <a:custGeom>
                <a:rect b="b" l="l" r="r" t="t"/>
                <a:pathLst>
                  <a:path extrusionOk="0" h="1073" w="2110">
                    <a:moveTo>
                      <a:pt x="660" y="0"/>
                    </a:moveTo>
                    <a:lnTo>
                      <a:pt x="660" y="493"/>
                    </a:lnTo>
                    <a:cubicBezTo>
                      <a:pt x="660" y="493"/>
                      <a:pt x="0" y="558"/>
                      <a:pt x="10" y="651"/>
                    </a:cubicBezTo>
                    <a:cubicBezTo>
                      <a:pt x="17" y="732"/>
                      <a:pt x="1001" y="1072"/>
                      <a:pt x="1627" y="1072"/>
                    </a:cubicBezTo>
                    <a:cubicBezTo>
                      <a:pt x="1788" y="1072"/>
                      <a:pt x="1925" y="1050"/>
                      <a:pt x="2017" y="994"/>
                    </a:cubicBezTo>
                    <a:lnTo>
                      <a:pt x="2109" y="93"/>
                    </a:lnTo>
                    <a:lnTo>
                      <a:pt x="66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44"/>
              <p:cNvSpPr/>
              <p:nvPr/>
            </p:nvSpPr>
            <p:spPr>
              <a:xfrm>
                <a:off x="-2412931" y="4381251"/>
                <a:ext cx="154799" cy="82358"/>
              </a:xfrm>
              <a:custGeom>
                <a:rect b="b" l="l" r="r" t="t"/>
                <a:pathLst>
                  <a:path extrusionOk="0" h="930" w="1748">
                    <a:moveTo>
                      <a:pt x="1" y="1"/>
                    </a:moveTo>
                    <a:lnTo>
                      <a:pt x="1" y="642"/>
                    </a:lnTo>
                    <a:cubicBezTo>
                      <a:pt x="1" y="642"/>
                      <a:pt x="75" y="688"/>
                      <a:pt x="186" y="744"/>
                    </a:cubicBezTo>
                    <a:cubicBezTo>
                      <a:pt x="214" y="753"/>
                      <a:pt x="242" y="772"/>
                      <a:pt x="270" y="781"/>
                    </a:cubicBezTo>
                    <a:cubicBezTo>
                      <a:pt x="363" y="818"/>
                      <a:pt x="465" y="856"/>
                      <a:pt x="577" y="883"/>
                    </a:cubicBezTo>
                    <a:cubicBezTo>
                      <a:pt x="604" y="893"/>
                      <a:pt x="632" y="902"/>
                      <a:pt x="660" y="902"/>
                    </a:cubicBezTo>
                    <a:cubicBezTo>
                      <a:pt x="753" y="921"/>
                      <a:pt x="855" y="930"/>
                      <a:pt x="958" y="930"/>
                    </a:cubicBezTo>
                    <a:lnTo>
                      <a:pt x="1041" y="930"/>
                    </a:lnTo>
                    <a:cubicBezTo>
                      <a:pt x="1143" y="921"/>
                      <a:pt x="1246" y="911"/>
                      <a:pt x="1338" y="874"/>
                    </a:cubicBezTo>
                    <a:cubicBezTo>
                      <a:pt x="1376" y="865"/>
                      <a:pt x="1403" y="846"/>
                      <a:pt x="1431" y="837"/>
                    </a:cubicBezTo>
                    <a:cubicBezTo>
                      <a:pt x="1543" y="791"/>
                      <a:pt x="1645" y="725"/>
                      <a:pt x="1747" y="633"/>
                    </a:cubicBezTo>
                    <a:lnTo>
                      <a:pt x="1747" y="75"/>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44"/>
              <p:cNvSpPr/>
              <p:nvPr/>
            </p:nvSpPr>
            <p:spPr>
              <a:xfrm>
                <a:off x="-2412931" y="4381251"/>
                <a:ext cx="154799" cy="82358"/>
              </a:xfrm>
              <a:custGeom>
                <a:rect b="b" l="l" r="r" t="t"/>
                <a:pathLst>
                  <a:path extrusionOk="0" h="930" w="1748">
                    <a:moveTo>
                      <a:pt x="1" y="1"/>
                    </a:moveTo>
                    <a:lnTo>
                      <a:pt x="1" y="642"/>
                    </a:lnTo>
                    <a:cubicBezTo>
                      <a:pt x="1" y="642"/>
                      <a:pt x="75" y="688"/>
                      <a:pt x="186" y="744"/>
                    </a:cubicBezTo>
                    <a:cubicBezTo>
                      <a:pt x="214" y="753"/>
                      <a:pt x="242" y="772"/>
                      <a:pt x="270" y="781"/>
                    </a:cubicBezTo>
                    <a:cubicBezTo>
                      <a:pt x="363" y="818"/>
                      <a:pt x="465" y="856"/>
                      <a:pt x="577" y="883"/>
                    </a:cubicBezTo>
                    <a:cubicBezTo>
                      <a:pt x="604" y="893"/>
                      <a:pt x="632" y="902"/>
                      <a:pt x="660" y="902"/>
                    </a:cubicBezTo>
                    <a:cubicBezTo>
                      <a:pt x="753" y="921"/>
                      <a:pt x="855" y="930"/>
                      <a:pt x="958" y="930"/>
                    </a:cubicBezTo>
                    <a:lnTo>
                      <a:pt x="1041" y="930"/>
                    </a:lnTo>
                    <a:cubicBezTo>
                      <a:pt x="1143" y="921"/>
                      <a:pt x="1246" y="911"/>
                      <a:pt x="1338" y="874"/>
                    </a:cubicBezTo>
                    <a:cubicBezTo>
                      <a:pt x="1376" y="865"/>
                      <a:pt x="1403" y="846"/>
                      <a:pt x="1431" y="837"/>
                    </a:cubicBezTo>
                    <a:cubicBezTo>
                      <a:pt x="1543" y="791"/>
                      <a:pt x="1645" y="725"/>
                      <a:pt x="1747" y="633"/>
                    </a:cubicBezTo>
                    <a:lnTo>
                      <a:pt x="1747" y="75"/>
                    </a:lnTo>
                    <a:lnTo>
                      <a:pt x="1"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44"/>
              <p:cNvSpPr/>
              <p:nvPr/>
            </p:nvSpPr>
            <p:spPr>
              <a:xfrm>
                <a:off x="-1964479" y="4388601"/>
                <a:ext cx="9918" cy="61901"/>
              </a:xfrm>
              <a:custGeom>
                <a:rect b="b" l="l" r="r" t="t"/>
                <a:pathLst>
                  <a:path extrusionOk="0" h="699" w="112">
                    <a:moveTo>
                      <a:pt x="37" y="0"/>
                    </a:moveTo>
                    <a:cubicBezTo>
                      <a:pt x="20" y="0"/>
                      <a:pt x="5" y="12"/>
                      <a:pt x="9" y="39"/>
                    </a:cubicBezTo>
                    <a:cubicBezTo>
                      <a:pt x="28" y="262"/>
                      <a:pt x="28" y="475"/>
                      <a:pt x="0" y="698"/>
                    </a:cubicBezTo>
                    <a:cubicBezTo>
                      <a:pt x="28" y="689"/>
                      <a:pt x="56" y="670"/>
                      <a:pt x="84" y="661"/>
                    </a:cubicBezTo>
                    <a:cubicBezTo>
                      <a:pt x="112" y="457"/>
                      <a:pt x="112" y="243"/>
                      <a:pt x="84" y="39"/>
                    </a:cubicBezTo>
                    <a:cubicBezTo>
                      <a:pt x="79" y="14"/>
                      <a:pt x="56" y="0"/>
                      <a:pt x="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44"/>
              <p:cNvSpPr/>
              <p:nvPr/>
            </p:nvSpPr>
            <p:spPr>
              <a:xfrm>
                <a:off x="-1999902" y="4398785"/>
                <a:ext cx="7527" cy="62433"/>
              </a:xfrm>
              <a:custGeom>
                <a:rect b="b" l="l" r="r" t="t"/>
                <a:pathLst>
                  <a:path extrusionOk="0" h="705" w="85">
                    <a:moveTo>
                      <a:pt x="38" y="0"/>
                    </a:moveTo>
                    <a:cubicBezTo>
                      <a:pt x="19" y="0"/>
                      <a:pt x="1" y="12"/>
                      <a:pt x="1" y="35"/>
                    </a:cubicBezTo>
                    <a:cubicBezTo>
                      <a:pt x="1" y="258"/>
                      <a:pt x="10" y="481"/>
                      <a:pt x="10" y="704"/>
                    </a:cubicBezTo>
                    <a:cubicBezTo>
                      <a:pt x="38" y="704"/>
                      <a:pt x="66" y="695"/>
                      <a:pt x="84" y="685"/>
                    </a:cubicBezTo>
                    <a:lnTo>
                      <a:pt x="75" y="35"/>
                    </a:lnTo>
                    <a:cubicBezTo>
                      <a:pt x="75" y="12"/>
                      <a:pt x="56" y="0"/>
                      <a:pt x="3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44"/>
              <p:cNvSpPr/>
              <p:nvPr/>
            </p:nvSpPr>
            <p:spPr>
              <a:xfrm>
                <a:off x="-2037715" y="4403568"/>
                <a:ext cx="12398" cy="60042"/>
              </a:xfrm>
              <a:custGeom>
                <a:rect b="b" l="l" r="r" t="t"/>
                <a:pathLst>
                  <a:path extrusionOk="0" h="678" w="140">
                    <a:moveTo>
                      <a:pt x="61" y="1"/>
                    </a:moveTo>
                    <a:cubicBezTo>
                      <a:pt x="46" y="1"/>
                      <a:pt x="32" y="9"/>
                      <a:pt x="28" y="28"/>
                    </a:cubicBezTo>
                    <a:cubicBezTo>
                      <a:pt x="0" y="251"/>
                      <a:pt x="9" y="464"/>
                      <a:pt x="56" y="678"/>
                    </a:cubicBezTo>
                    <a:lnTo>
                      <a:pt x="140" y="678"/>
                    </a:lnTo>
                    <a:cubicBezTo>
                      <a:pt x="84" y="473"/>
                      <a:pt x="75" y="260"/>
                      <a:pt x="102" y="46"/>
                    </a:cubicBezTo>
                    <a:cubicBezTo>
                      <a:pt x="108" y="18"/>
                      <a:pt x="84" y="1"/>
                      <a:pt x="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44"/>
              <p:cNvSpPr/>
              <p:nvPr/>
            </p:nvSpPr>
            <p:spPr>
              <a:xfrm>
                <a:off x="-2074732" y="4397103"/>
                <a:ext cx="14878" cy="61636"/>
              </a:xfrm>
              <a:custGeom>
                <a:rect b="b" l="l" r="r" t="t"/>
                <a:pathLst>
                  <a:path extrusionOk="0" h="696" w="168">
                    <a:moveTo>
                      <a:pt x="59" y="1"/>
                    </a:moveTo>
                    <a:cubicBezTo>
                      <a:pt x="40" y="1"/>
                      <a:pt x="19" y="12"/>
                      <a:pt x="19" y="36"/>
                    </a:cubicBezTo>
                    <a:cubicBezTo>
                      <a:pt x="0" y="249"/>
                      <a:pt x="19" y="454"/>
                      <a:pt x="74" y="658"/>
                    </a:cubicBezTo>
                    <a:cubicBezTo>
                      <a:pt x="112" y="677"/>
                      <a:pt x="139" y="686"/>
                      <a:pt x="167" y="695"/>
                    </a:cubicBezTo>
                    <a:cubicBezTo>
                      <a:pt x="102" y="481"/>
                      <a:pt x="74" y="268"/>
                      <a:pt x="93" y="36"/>
                    </a:cubicBezTo>
                    <a:cubicBezTo>
                      <a:pt x="98" y="12"/>
                      <a:pt x="79" y="1"/>
                      <a:pt x="5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44"/>
              <p:cNvSpPr/>
              <p:nvPr/>
            </p:nvSpPr>
            <p:spPr>
              <a:xfrm>
                <a:off x="-2188351" y="3530573"/>
                <a:ext cx="413118" cy="888935"/>
              </a:xfrm>
              <a:custGeom>
                <a:rect b="b" l="l" r="r" t="t"/>
                <a:pathLst>
                  <a:path extrusionOk="0" h="10038" w="4665">
                    <a:moveTo>
                      <a:pt x="4665" y="0"/>
                    </a:moveTo>
                    <a:lnTo>
                      <a:pt x="3615" y="307"/>
                    </a:lnTo>
                    <a:lnTo>
                      <a:pt x="1" y="1357"/>
                    </a:lnTo>
                    <a:lnTo>
                      <a:pt x="958" y="9821"/>
                    </a:lnTo>
                    <a:lnTo>
                      <a:pt x="967" y="9867"/>
                    </a:lnTo>
                    <a:cubicBezTo>
                      <a:pt x="1274" y="9993"/>
                      <a:pt x="1566" y="10037"/>
                      <a:pt x="1824" y="10037"/>
                    </a:cubicBezTo>
                    <a:cubicBezTo>
                      <a:pt x="2442" y="10037"/>
                      <a:pt x="2872" y="9783"/>
                      <a:pt x="2872" y="9783"/>
                    </a:cubicBezTo>
                    <a:lnTo>
                      <a:pt x="466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44"/>
              <p:cNvSpPr/>
              <p:nvPr/>
            </p:nvSpPr>
            <p:spPr>
              <a:xfrm>
                <a:off x="-2188351" y="3557671"/>
                <a:ext cx="320222" cy="842620"/>
              </a:xfrm>
              <a:custGeom>
                <a:rect b="b" l="l" r="r" t="t"/>
                <a:pathLst>
                  <a:path extrusionOk="0" h="9515" w="3616">
                    <a:moveTo>
                      <a:pt x="3615" y="1"/>
                    </a:moveTo>
                    <a:lnTo>
                      <a:pt x="1" y="1051"/>
                    </a:lnTo>
                    <a:lnTo>
                      <a:pt x="958" y="9515"/>
                    </a:lnTo>
                    <a:cubicBezTo>
                      <a:pt x="1525" y="9487"/>
                      <a:pt x="1915" y="9264"/>
                      <a:pt x="1915" y="9264"/>
                    </a:cubicBezTo>
                    <a:lnTo>
                      <a:pt x="3615" y="1"/>
                    </a:lnTo>
                    <a:close/>
                  </a:path>
                </a:pathLst>
              </a:custGeom>
              <a:solidFill>
                <a:srgbClr val="FFFFFF">
                  <a:alpha val="12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44"/>
              <p:cNvSpPr/>
              <p:nvPr/>
            </p:nvSpPr>
            <p:spPr>
              <a:xfrm>
                <a:off x="-2398939" y="4388601"/>
                <a:ext cx="9918" cy="61901"/>
              </a:xfrm>
              <a:custGeom>
                <a:rect b="b" l="l" r="r" t="t"/>
                <a:pathLst>
                  <a:path extrusionOk="0" h="699" w="112">
                    <a:moveTo>
                      <a:pt x="72" y="0"/>
                    </a:moveTo>
                    <a:cubicBezTo>
                      <a:pt x="51" y="0"/>
                      <a:pt x="28" y="14"/>
                      <a:pt x="28" y="39"/>
                    </a:cubicBezTo>
                    <a:cubicBezTo>
                      <a:pt x="0" y="243"/>
                      <a:pt x="0" y="457"/>
                      <a:pt x="28" y="661"/>
                    </a:cubicBezTo>
                    <a:cubicBezTo>
                      <a:pt x="56" y="670"/>
                      <a:pt x="84" y="689"/>
                      <a:pt x="112" y="698"/>
                    </a:cubicBezTo>
                    <a:cubicBezTo>
                      <a:pt x="84" y="475"/>
                      <a:pt x="75" y="262"/>
                      <a:pt x="103" y="39"/>
                    </a:cubicBezTo>
                    <a:cubicBezTo>
                      <a:pt x="107" y="12"/>
                      <a:pt x="90" y="0"/>
                      <a:pt x="7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44"/>
              <p:cNvSpPr/>
              <p:nvPr/>
            </p:nvSpPr>
            <p:spPr>
              <a:xfrm>
                <a:off x="-2361923" y="4398785"/>
                <a:ext cx="8324" cy="62433"/>
              </a:xfrm>
              <a:custGeom>
                <a:rect b="b" l="l" r="r" t="t"/>
                <a:pathLst>
                  <a:path extrusionOk="0" h="705" w="94">
                    <a:moveTo>
                      <a:pt x="52" y="0"/>
                    </a:moveTo>
                    <a:cubicBezTo>
                      <a:pt x="31" y="0"/>
                      <a:pt x="10" y="12"/>
                      <a:pt x="10" y="35"/>
                    </a:cubicBezTo>
                    <a:lnTo>
                      <a:pt x="1" y="685"/>
                    </a:lnTo>
                    <a:cubicBezTo>
                      <a:pt x="28" y="695"/>
                      <a:pt x="56" y="704"/>
                      <a:pt x="84" y="704"/>
                    </a:cubicBezTo>
                    <a:cubicBezTo>
                      <a:pt x="84" y="481"/>
                      <a:pt x="84" y="258"/>
                      <a:pt x="93" y="35"/>
                    </a:cubicBezTo>
                    <a:cubicBezTo>
                      <a:pt x="93" y="12"/>
                      <a:pt x="73" y="0"/>
                      <a:pt x="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44"/>
              <p:cNvSpPr/>
              <p:nvPr/>
            </p:nvSpPr>
            <p:spPr>
              <a:xfrm>
                <a:off x="-2328182" y="4403568"/>
                <a:ext cx="12398" cy="60042"/>
              </a:xfrm>
              <a:custGeom>
                <a:rect b="b" l="l" r="r" t="t"/>
                <a:pathLst>
                  <a:path extrusionOk="0" h="678" w="140">
                    <a:moveTo>
                      <a:pt x="79" y="1"/>
                    </a:moveTo>
                    <a:cubicBezTo>
                      <a:pt x="56" y="1"/>
                      <a:pt x="32" y="18"/>
                      <a:pt x="38" y="46"/>
                    </a:cubicBezTo>
                    <a:cubicBezTo>
                      <a:pt x="66" y="260"/>
                      <a:pt x="56" y="473"/>
                      <a:pt x="1" y="678"/>
                    </a:cubicBezTo>
                    <a:lnTo>
                      <a:pt x="84" y="678"/>
                    </a:lnTo>
                    <a:cubicBezTo>
                      <a:pt x="131" y="464"/>
                      <a:pt x="140" y="251"/>
                      <a:pt x="112" y="28"/>
                    </a:cubicBezTo>
                    <a:cubicBezTo>
                      <a:pt x="108" y="9"/>
                      <a:pt x="94" y="1"/>
                      <a:pt x="7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44"/>
              <p:cNvSpPr/>
              <p:nvPr/>
            </p:nvSpPr>
            <p:spPr>
              <a:xfrm>
                <a:off x="-2294442" y="4397103"/>
                <a:ext cx="15675" cy="61636"/>
              </a:xfrm>
              <a:custGeom>
                <a:rect b="b" l="l" r="r" t="t"/>
                <a:pathLst>
                  <a:path extrusionOk="0" h="696" w="177">
                    <a:moveTo>
                      <a:pt x="113" y="1"/>
                    </a:moveTo>
                    <a:cubicBezTo>
                      <a:pt x="93" y="1"/>
                      <a:pt x="75" y="12"/>
                      <a:pt x="75" y="36"/>
                    </a:cubicBezTo>
                    <a:cubicBezTo>
                      <a:pt x="93" y="268"/>
                      <a:pt x="75" y="481"/>
                      <a:pt x="0" y="695"/>
                    </a:cubicBezTo>
                    <a:cubicBezTo>
                      <a:pt x="38" y="686"/>
                      <a:pt x="65" y="677"/>
                      <a:pt x="93" y="658"/>
                    </a:cubicBezTo>
                    <a:cubicBezTo>
                      <a:pt x="158" y="454"/>
                      <a:pt x="177" y="249"/>
                      <a:pt x="158" y="36"/>
                    </a:cubicBezTo>
                    <a:cubicBezTo>
                      <a:pt x="154" y="12"/>
                      <a:pt x="133" y="1"/>
                      <a:pt x="1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44"/>
              <p:cNvSpPr/>
              <p:nvPr/>
            </p:nvSpPr>
            <p:spPr>
              <a:xfrm>
                <a:off x="-2578267" y="3530573"/>
                <a:ext cx="413118" cy="888935"/>
              </a:xfrm>
              <a:custGeom>
                <a:rect b="b" l="l" r="r" t="t"/>
                <a:pathLst>
                  <a:path extrusionOk="0" h="10038" w="4665">
                    <a:moveTo>
                      <a:pt x="0" y="0"/>
                    </a:moveTo>
                    <a:lnTo>
                      <a:pt x="1793" y="9783"/>
                    </a:lnTo>
                    <a:cubicBezTo>
                      <a:pt x="1793" y="9783"/>
                      <a:pt x="2223" y="10037"/>
                      <a:pt x="2841" y="10037"/>
                    </a:cubicBezTo>
                    <a:cubicBezTo>
                      <a:pt x="3100" y="10037"/>
                      <a:pt x="3391" y="9993"/>
                      <a:pt x="3698" y="9867"/>
                    </a:cubicBezTo>
                    <a:lnTo>
                      <a:pt x="3707" y="9821"/>
                    </a:lnTo>
                    <a:lnTo>
                      <a:pt x="4664" y="1357"/>
                    </a:lnTo>
                    <a:lnTo>
                      <a:pt x="1050" y="307"/>
                    </a:ln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44"/>
              <p:cNvSpPr/>
              <p:nvPr/>
            </p:nvSpPr>
            <p:spPr>
              <a:xfrm>
                <a:off x="-2485371" y="3557671"/>
                <a:ext cx="320222" cy="842620"/>
              </a:xfrm>
              <a:custGeom>
                <a:rect b="b" l="l" r="r" t="t"/>
                <a:pathLst>
                  <a:path extrusionOk="0" h="9515" w="3616">
                    <a:moveTo>
                      <a:pt x="1" y="1"/>
                    </a:moveTo>
                    <a:lnTo>
                      <a:pt x="1701" y="9264"/>
                    </a:lnTo>
                    <a:cubicBezTo>
                      <a:pt x="1701" y="9264"/>
                      <a:pt x="2091" y="9487"/>
                      <a:pt x="2658" y="9515"/>
                    </a:cubicBezTo>
                    <a:lnTo>
                      <a:pt x="3615" y="1051"/>
                    </a:lnTo>
                    <a:lnTo>
                      <a:pt x="1" y="1"/>
                    </a:lnTo>
                    <a:close/>
                  </a:path>
                </a:pathLst>
              </a:custGeom>
              <a:solidFill>
                <a:srgbClr val="FFFFFF">
                  <a:alpha val="12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44"/>
              <p:cNvSpPr/>
              <p:nvPr/>
            </p:nvSpPr>
            <p:spPr>
              <a:xfrm>
                <a:off x="-1865826" y="2838589"/>
                <a:ext cx="219001" cy="627072"/>
              </a:xfrm>
              <a:custGeom>
                <a:rect b="b" l="l" r="r" t="t"/>
                <a:pathLst>
                  <a:path extrusionOk="0" h="7081" w="2473">
                    <a:moveTo>
                      <a:pt x="1227" y="1"/>
                    </a:moveTo>
                    <a:lnTo>
                      <a:pt x="865" y="252"/>
                    </a:lnTo>
                    <a:lnTo>
                      <a:pt x="373" y="577"/>
                    </a:lnTo>
                    <a:lnTo>
                      <a:pt x="140" y="1311"/>
                    </a:lnTo>
                    <a:lnTo>
                      <a:pt x="1" y="5371"/>
                    </a:lnTo>
                    <a:lnTo>
                      <a:pt x="856" y="7080"/>
                    </a:lnTo>
                    <a:cubicBezTo>
                      <a:pt x="856" y="7080"/>
                      <a:pt x="1069" y="6764"/>
                      <a:pt x="1330" y="6356"/>
                    </a:cubicBezTo>
                    <a:cubicBezTo>
                      <a:pt x="1757" y="5696"/>
                      <a:pt x="2314" y="4767"/>
                      <a:pt x="2370" y="4395"/>
                    </a:cubicBezTo>
                    <a:cubicBezTo>
                      <a:pt x="2472" y="3791"/>
                      <a:pt x="1227" y="1"/>
                      <a:pt x="122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44"/>
              <p:cNvSpPr/>
              <p:nvPr/>
            </p:nvSpPr>
            <p:spPr>
              <a:xfrm>
                <a:off x="-2706675" y="2838589"/>
                <a:ext cx="218116" cy="627072"/>
              </a:xfrm>
              <a:custGeom>
                <a:rect b="b" l="l" r="r" t="t"/>
                <a:pathLst>
                  <a:path extrusionOk="0" h="7081" w="2463">
                    <a:moveTo>
                      <a:pt x="1246" y="1"/>
                    </a:moveTo>
                    <a:cubicBezTo>
                      <a:pt x="1246" y="1"/>
                      <a:pt x="1" y="3791"/>
                      <a:pt x="94" y="4395"/>
                    </a:cubicBezTo>
                    <a:cubicBezTo>
                      <a:pt x="159" y="4767"/>
                      <a:pt x="716" y="5696"/>
                      <a:pt x="1134" y="6356"/>
                    </a:cubicBezTo>
                    <a:cubicBezTo>
                      <a:pt x="1404" y="6764"/>
                      <a:pt x="1608" y="7080"/>
                      <a:pt x="1608" y="7080"/>
                    </a:cubicBezTo>
                    <a:lnTo>
                      <a:pt x="2463" y="5371"/>
                    </a:lnTo>
                    <a:lnTo>
                      <a:pt x="2333" y="1311"/>
                    </a:lnTo>
                    <a:lnTo>
                      <a:pt x="2091" y="577"/>
                    </a:lnTo>
                    <a:lnTo>
                      <a:pt x="1608" y="252"/>
                    </a:lnTo>
                    <a:lnTo>
                      <a:pt x="124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44"/>
              <p:cNvSpPr/>
              <p:nvPr/>
            </p:nvSpPr>
            <p:spPr>
              <a:xfrm>
                <a:off x="-2606251" y="2860816"/>
                <a:ext cx="117693" cy="604848"/>
              </a:xfrm>
              <a:custGeom>
                <a:rect b="b" l="l" r="r" t="t"/>
                <a:pathLst>
                  <a:path extrusionOk="0" h="6830" w="1329">
                    <a:moveTo>
                      <a:pt x="474" y="1"/>
                    </a:moveTo>
                    <a:lnTo>
                      <a:pt x="474" y="1"/>
                    </a:lnTo>
                    <a:cubicBezTo>
                      <a:pt x="493" y="47"/>
                      <a:pt x="623" y="335"/>
                      <a:pt x="716" y="800"/>
                    </a:cubicBezTo>
                    <a:cubicBezTo>
                      <a:pt x="827" y="1301"/>
                      <a:pt x="920" y="2119"/>
                      <a:pt x="734" y="3094"/>
                    </a:cubicBezTo>
                    <a:cubicBezTo>
                      <a:pt x="455" y="4525"/>
                      <a:pt x="223" y="5491"/>
                      <a:pt x="0" y="6105"/>
                    </a:cubicBezTo>
                    <a:cubicBezTo>
                      <a:pt x="270" y="6513"/>
                      <a:pt x="474" y="6829"/>
                      <a:pt x="474" y="6829"/>
                    </a:cubicBezTo>
                    <a:lnTo>
                      <a:pt x="1329" y="5120"/>
                    </a:lnTo>
                    <a:lnTo>
                      <a:pt x="1199" y="1060"/>
                    </a:lnTo>
                    <a:lnTo>
                      <a:pt x="966" y="326"/>
                    </a:lnTo>
                    <a:lnTo>
                      <a:pt x="474"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44"/>
              <p:cNvSpPr/>
              <p:nvPr/>
            </p:nvSpPr>
            <p:spPr>
              <a:xfrm>
                <a:off x="-1865826" y="2860816"/>
                <a:ext cx="117781" cy="604844"/>
              </a:xfrm>
              <a:custGeom>
                <a:rect b="b" l="l" r="r" t="t"/>
                <a:pathLst>
                  <a:path extrusionOk="0" h="6830" w="1330">
                    <a:moveTo>
                      <a:pt x="865" y="1"/>
                    </a:moveTo>
                    <a:lnTo>
                      <a:pt x="373" y="326"/>
                    </a:lnTo>
                    <a:lnTo>
                      <a:pt x="140" y="1060"/>
                    </a:lnTo>
                    <a:lnTo>
                      <a:pt x="1" y="5120"/>
                    </a:lnTo>
                    <a:lnTo>
                      <a:pt x="856" y="6829"/>
                    </a:lnTo>
                    <a:cubicBezTo>
                      <a:pt x="856" y="6829"/>
                      <a:pt x="1069" y="6513"/>
                      <a:pt x="1330" y="6105"/>
                    </a:cubicBezTo>
                    <a:cubicBezTo>
                      <a:pt x="1116" y="5491"/>
                      <a:pt x="884" y="4525"/>
                      <a:pt x="605" y="3094"/>
                    </a:cubicBezTo>
                    <a:cubicBezTo>
                      <a:pt x="419" y="2119"/>
                      <a:pt x="512" y="1301"/>
                      <a:pt x="623" y="800"/>
                    </a:cubicBezTo>
                    <a:cubicBezTo>
                      <a:pt x="716" y="335"/>
                      <a:pt x="846" y="38"/>
                      <a:pt x="865"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44"/>
              <p:cNvSpPr/>
              <p:nvPr/>
            </p:nvSpPr>
            <p:spPr>
              <a:xfrm>
                <a:off x="-2584909" y="2855060"/>
                <a:ext cx="816318" cy="697829"/>
              </a:xfrm>
              <a:custGeom>
                <a:rect b="b" l="l" r="r" t="t"/>
                <a:pathLst>
                  <a:path extrusionOk="0" h="7880" w="9218">
                    <a:moveTo>
                      <a:pt x="214" y="1"/>
                    </a:moveTo>
                    <a:cubicBezTo>
                      <a:pt x="214" y="1"/>
                      <a:pt x="400" y="354"/>
                      <a:pt x="549" y="948"/>
                    </a:cubicBezTo>
                    <a:cubicBezTo>
                      <a:pt x="716" y="1571"/>
                      <a:pt x="856" y="2453"/>
                      <a:pt x="744" y="3475"/>
                    </a:cubicBezTo>
                    <a:cubicBezTo>
                      <a:pt x="512" y="5454"/>
                      <a:pt x="298" y="6578"/>
                      <a:pt x="1" y="7043"/>
                    </a:cubicBezTo>
                    <a:cubicBezTo>
                      <a:pt x="1" y="7043"/>
                      <a:pt x="2537" y="7879"/>
                      <a:pt x="4609" y="7879"/>
                    </a:cubicBezTo>
                    <a:cubicBezTo>
                      <a:pt x="6681" y="7879"/>
                      <a:pt x="9217" y="7043"/>
                      <a:pt x="9217" y="7043"/>
                    </a:cubicBezTo>
                    <a:cubicBezTo>
                      <a:pt x="8920" y="6578"/>
                      <a:pt x="8706" y="5454"/>
                      <a:pt x="8474" y="3475"/>
                    </a:cubicBezTo>
                    <a:cubicBezTo>
                      <a:pt x="8353" y="2453"/>
                      <a:pt x="8493" y="1571"/>
                      <a:pt x="8660" y="948"/>
                    </a:cubicBezTo>
                    <a:cubicBezTo>
                      <a:pt x="8818" y="354"/>
                      <a:pt x="8994" y="1"/>
                      <a:pt x="899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44"/>
              <p:cNvSpPr/>
              <p:nvPr/>
            </p:nvSpPr>
            <p:spPr>
              <a:xfrm>
                <a:off x="-2565958" y="2855060"/>
                <a:ext cx="778420" cy="302070"/>
              </a:xfrm>
              <a:custGeom>
                <a:rect b="b" l="l" r="r" t="t"/>
                <a:pathLst>
                  <a:path extrusionOk="0" h="3411" w="8790">
                    <a:moveTo>
                      <a:pt x="0" y="1"/>
                    </a:moveTo>
                    <a:cubicBezTo>
                      <a:pt x="0" y="1"/>
                      <a:pt x="177" y="354"/>
                      <a:pt x="335" y="948"/>
                    </a:cubicBezTo>
                    <a:lnTo>
                      <a:pt x="363" y="957"/>
                    </a:lnTo>
                    <a:cubicBezTo>
                      <a:pt x="734" y="1078"/>
                      <a:pt x="734" y="1078"/>
                      <a:pt x="1394" y="1822"/>
                    </a:cubicBezTo>
                    <a:cubicBezTo>
                      <a:pt x="1524" y="1970"/>
                      <a:pt x="1673" y="2128"/>
                      <a:pt x="1849" y="2332"/>
                    </a:cubicBezTo>
                    <a:cubicBezTo>
                      <a:pt x="2463" y="3020"/>
                      <a:pt x="3392" y="3410"/>
                      <a:pt x="4395" y="3410"/>
                    </a:cubicBezTo>
                    <a:cubicBezTo>
                      <a:pt x="5389" y="3410"/>
                      <a:pt x="6318" y="3020"/>
                      <a:pt x="6941" y="2332"/>
                    </a:cubicBezTo>
                    <a:cubicBezTo>
                      <a:pt x="7117" y="2128"/>
                      <a:pt x="7257" y="1970"/>
                      <a:pt x="7387" y="1822"/>
                    </a:cubicBezTo>
                    <a:cubicBezTo>
                      <a:pt x="8046" y="1078"/>
                      <a:pt x="8046" y="1078"/>
                      <a:pt x="8418" y="957"/>
                    </a:cubicBezTo>
                    <a:lnTo>
                      <a:pt x="8446" y="948"/>
                    </a:lnTo>
                    <a:cubicBezTo>
                      <a:pt x="8604" y="354"/>
                      <a:pt x="8790" y="1"/>
                      <a:pt x="8790"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44"/>
              <p:cNvSpPr/>
              <p:nvPr/>
            </p:nvSpPr>
            <p:spPr>
              <a:xfrm>
                <a:off x="-2653186" y="2641018"/>
                <a:ext cx="952879" cy="495479"/>
              </a:xfrm>
              <a:custGeom>
                <a:rect b="b" l="l" r="r" t="t"/>
                <a:pathLst>
                  <a:path extrusionOk="0" h="5595" w="10760">
                    <a:moveTo>
                      <a:pt x="6059" y="0"/>
                    </a:moveTo>
                    <a:cubicBezTo>
                      <a:pt x="5835" y="0"/>
                      <a:pt x="5608" y="15"/>
                      <a:pt x="5380" y="48"/>
                    </a:cubicBezTo>
                    <a:cubicBezTo>
                      <a:pt x="5152" y="16"/>
                      <a:pt x="4925" y="1"/>
                      <a:pt x="4699" y="1"/>
                    </a:cubicBezTo>
                    <a:cubicBezTo>
                      <a:pt x="2742" y="1"/>
                      <a:pt x="961" y="1135"/>
                      <a:pt x="502" y="1693"/>
                    </a:cubicBezTo>
                    <a:cubicBezTo>
                      <a:pt x="1" y="2315"/>
                      <a:pt x="818" y="2938"/>
                      <a:pt x="1376" y="3133"/>
                    </a:cubicBezTo>
                    <a:cubicBezTo>
                      <a:pt x="1942" y="3328"/>
                      <a:pt x="1803" y="3254"/>
                      <a:pt x="3011" y="4592"/>
                    </a:cubicBezTo>
                    <a:cubicBezTo>
                      <a:pt x="3610" y="5260"/>
                      <a:pt x="4495" y="5595"/>
                      <a:pt x="5380" y="5595"/>
                    </a:cubicBezTo>
                    <a:cubicBezTo>
                      <a:pt x="6265" y="5595"/>
                      <a:pt x="7150" y="5260"/>
                      <a:pt x="7749" y="4592"/>
                    </a:cubicBezTo>
                    <a:cubicBezTo>
                      <a:pt x="8957" y="3244"/>
                      <a:pt x="8818" y="3328"/>
                      <a:pt x="9384" y="3133"/>
                    </a:cubicBezTo>
                    <a:cubicBezTo>
                      <a:pt x="9942" y="2938"/>
                      <a:pt x="10759" y="2315"/>
                      <a:pt x="10258" y="1693"/>
                    </a:cubicBezTo>
                    <a:cubicBezTo>
                      <a:pt x="10025" y="1414"/>
                      <a:pt x="9468" y="987"/>
                      <a:pt x="8715" y="634"/>
                    </a:cubicBezTo>
                    <a:cubicBezTo>
                      <a:pt x="7968" y="286"/>
                      <a:pt x="7036" y="0"/>
                      <a:pt x="60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44"/>
              <p:cNvSpPr/>
              <p:nvPr/>
            </p:nvSpPr>
            <p:spPr>
              <a:xfrm>
                <a:off x="-2608731" y="2641018"/>
                <a:ext cx="750432" cy="358479"/>
              </a:xfrm>
              <a:custGeom>
                <a:rect b="b" l="l" r="r" t="t"/>
                <a:pathLst>
                  <a:path extrusionOk="0" h="4048" w="8474">
                    <a:moveTo>
                      <a:pt x="5554" y="0"/>
                    </a:moveTo>
                    <a:cubicBezTo>
                      <a:pt x="5330" y="0"/>
                      <a:pt x="5104" y="15"/>
                      <a:pt x="4878" y="48"/>
                    </a:cubicBezTo>
                    <a:cubicBezTo>
                      <a:pt x="4650" y="16"/>
                      <a:pt x="4423" y="1"/>
                      <a:pt x="4197" y="1"/>
                    </a:cubicBezTo>
                    <a:cubicBezTo>
                      <a:pt x="2240" y="1"/>
                      <a:pt x="459" y="1135"/>
                      <a:pt x="0" y="1693"/>
                    </a:cubicBezTo>
                    <a:cubicBezTo>
                      <a:pt x="177" y="1953"/>
                      <a:pt x="539" y="2148"/>
                      <a:pt x="827" y="2232"/>
                    </a:cubicBezTo>
                    <a:cubicBezTo>
                      <a:pt x="1301" y="2362"/>
                      <a:pt x="1190" y="2297"/>
                      <a:pt x="2267" y="3347"/>
                    </a:cubicBezTo>
                    <a:cubicBezTo>
                      <a:pt x="2756" y="3818"/>
                      <a:pt x="3421" y="4047"/>
                      <a:pt x="4089" y="4047"/>
                    </a:cubicBezTo>
                    <a:cubicBezTo>
                      <a:pt x="4895" y="4047"/>
                      <a:pt x="5704" y="3713"/>
                      <a:pt x="6207" y="3068"/>
                    </a:cubicBezTo>
                    <a:cubicBezTo>
                      <a:pt x="7126" y="1888"/>
                      <a:pt x="7024" y="1953"/>
                      <a:pt x="7479" y="1758"/>
                    </a:cubicBezTo>
                    <a:cubicBezTo>
                      <a:pt x="7898" y="1581"/>
                      <a:pt x="8474" y="1089"/>
                      <a:pt x="8204" y="634"/>
                    </a:cubicBezTo>
                    <a:cubicBezTo>
                      <a:pt x="7464" y="286"/>
                      <a:pt x="6527" y="0"/>
                      <a:pt x="5554"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44"/>
              <p:cNvSpPr/>
              <p:nvPr/>
            </p:nvSpPr>
            <p:spPr>
              <a:xfrm>
                <a:off x="-2428517" y="2641284"/>
                <a:ext cx="503627" cy="275591"/>
              </a:xfrm>
              <a:custGeom>
                <a:rect b="b" l="l" r="r" t="t"/>
                <a:pathLst>
                  <a:path extrusionOk="0" h="3112" w="5687">
                    <a:moveTo>
                      <a:pt x="2481" y="0"/>
                    </a:moveTo>
                    <a:cubicBezTo>
                      <a:pt x="1445" y="0"/>
                      <a:pt x="503" y="629"/>
                      <a:pt x="269" y="937"/>
                    </a:cubicBezTo>
                    <a:cubicBezTo>
                      <a:pt x="0" y="1290"/>
                      <a:pt x="427" y="1634"/>
                      <a:pt x="725" y="1746"/>
                    </a:cubicBezTo>
                    <a:cubicBezTo>
                      <a:pt x="1022" y="1848"/>
                      <a:pt x="957" y="1811"/>
                      <a:pt x="1589" y="2554"/>
                    </a:cubicBezTo>
                    <a:cubicBezTo>
                      <a:pt x="1909" y="2926"/>
                      <a:pt x="2376" y="3111"/>
                      <a:pt x="2843" y="3111"/>
                    </a:cubicBezTo>
                    <a:cubicBezTo>
                      <a:pt x="3310" y="3111"/>
                      <a:pt x="3777" y="2926"/>
                      <a:pt x="4097" y="2554"/>
                    </a:cubicBezTo>
                    <a:cubicBezTo>
                      <a:pt x="4729" y="1811"/>
                      <a:pt x="4655" y="1848"/>
                      <a:pt x="4961" y="1746"/>
                    </a:cubicBezTo>
                    <a:cubicBezTo>
                      <a:pt x="5259" y="1634"/>
                      <a:pt x="5686" y="1290"/>
                      <a:pt x="5417" y="937"/>
                    </a:cubicBezTo>
                    <a:cubicBezTo>
                      <a:pt x="5175" y="629"/>
                      <a:pt x="4239" y="0"/>
                      <a:pt x="3205" y="0"/>
                    </a:cubicBezTo>
                    <a:cubicBezTo>
                      <a:pt x="3085" y="0"/>
                      <a:pt x="2964" y="9"/>
                      <a:pt x="2843" y="27"/>
                    </a:cubicBezTo>
                    <a:cubicBezTo>
                      <a:pt x="2722" y="9"/>
                      <a:pt x="2601" y="0"/>
                      <a:pt x="2481"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44"/>
              <p:cNvSpPr/>
              <p:nvPr/>
            </p:nvSpPr>
            <p:spPr>
              <a:xfrm>
                <a:off x="-2621926" y="3447329"/>
                <a:ext cx="894425" cy="225643"/>
              </a:xfrm>
              <a:custGeom>
                <a:rect b="b" l="l" r="r" t="t"/>
                <a:pathLst>
                  <a:path extrusionOk="0" h="2548" w="10100">
                    <a:moveTo>
                      <a:pt x="9311" y="0"/>
                    </a:moveTo>
                    <a:cubicBezTo>
                      <a:pt x="9203" y="0"/>
                      <a:pt x="9091" y="29"/>
                      <a:pt x="8985" y="85"/>
                    </a:cubicBezTo>
                    <a:cubicBezTo>
                      <a:pt x="8948" y="104"/>
                      <a:pt x="8901" y="123"/>
                      <a:pt x="8855" y="150"/>
                    </a:cubicBezTo>
                    <a:cubicBezTo>
                      <a:pt x="8836" y="160"/>
                      <a:pt x="8808" y="169"/>
                      <a:pt x="8790" y="178"/>
                    </a:cubicBezTo>
                    <a:cubicBezTo>
                      <a:pt x="8530" y="308"/>
                      <a:pt x="8270" y="420"/>
                      <a:pt x="8009" y="522"/>
                    </a:cubicBezTo>
                    <a:cubicBezTo>
                      <a:pt x="7982" y="531"/>
                      <a:pt x="7954" y="541"/>
                      <a:pt x="7935" y="550"/>
                    </a:cubicBezTo>
                    <a:cubicBezTo>
                      <a:pt x="7638" y="661"/>
                      <a:pt x="7331" y="754"/>
                      <a:pt x="7034" y="829"/>
                    </a:cubicBezTo>
                    <a:cubicBezTo>
                      <a:pt x="7006" y="838"/>
                      <a:pt x="6978" y="847"/>
                      <a:pt x="6950" y="847"/>
                    </a:cubicBezTo>
                    <a:cubicBezTo>
                      <a:pt x="6625" y="931"/>
                      <a:pt x="6300" y="987"/>
                      <a:pt x="5965" y="1024"/>
                    </a:cubicBezTo>
                    <a:cubicBezTo>
                      <a:pt x="5938" y="1024"/>
                      <a:pt x="5910" y="1033"/>
                      <a:pt x="5891" y="1033"/>
                    </a:cubicBezTo>
                    <a:lnTo>
                      <a:pt x="5882" y="1033"/>
                    </a:lnTo>
                    <a:cubicBezTo>
                      <a:pt x="5612" y="1061"/>
                      <a:pt x="5334" y="1080"/>
                      <a:pt x="5064" y="1080"/>
                    </a:cubicBezTo>
                    <a:lnTo>
                      <a:pt x="4990" y="1080"/>
                    </a:lnTo>
                    <a:cubicBezTo>
                      <a:pt x="4711" y="1080"/>
                      <a:pt x="4442" y="1061"/>
                      <a:pt x="4163" y="1033"/>
                    </a:cubicBezTo>
                    <a:cubicBezTo>
                      <a:pt x="4135" y="1033"/>
                      <a:pt x="4107" y="1024"/>
                      <a:pt x="4079" y="1024"/>
                    </a:cubicBezTo>
                    <a:cubicBezTo>
                      <a:pt x="3754" y="987"/>
                      <a:pt x="3429" y="931"/>
                      <a:pt x="3104" y="847"/>
                    </a:cubicBezTo>
                    <a:lnTo>
                      <a:pt x="3095" y="847"/>
                    </a:lnTo>
                    <a:cubicBezTo>
                      <a:pt x="3076" y="847"/>
                      <a:pt x="3048" y="838"/>
                      <a:pt x="3020" y="829"/>
                    </a:cubicBezTo>
                    <a:cubicBezTo>
                      <a:pt x="2714" y="754"/>
                      <a:pt x="2416" y="661"/>
                      <a:pt x="2119" y="550"/>
                    </a:cubicBezTo>
                    <a:cubicBezTo>
                      <a:pt x="2091" y="541"/>
                      <a:pt x="2063" y="531"/>
                      <a:pt x="2045" y="522"/>
                    </a:cubicBezTo>
                    <a:cubicBezTo>
                      <a:pt x="1785" y="420"/>
                      <a:pt x="1524" y="308"/>
                      <a:pt x="1264" y="178"/>
                    </a:cubicBezTo>
                    <a:cubicBezTo>
                      <a:pt x="1236" y="169"/>
                      <a:pt x="1218" y="160"/>
                      <a:pt x="1190" y="150"/>
                    </a:cubicBezTo>
                    <a:cubicBezTo>
                      <a:pt x="1153" y="123"/>
                      <a:pt x="1106" y="104"/>
                      <a:pt x="1069" y="85"/>
                    </a:cubicBezTo>
                    <a:cubicBezTo>
                      <a:pt x="961" y="29"/>
                      <a:pt x="847" y="2"/>
                      <a:pt x="735" y="2"/>
                    </a:cubicBezTo>
                    <a:cubicBezTo>
                      <a:pt x="462" y="2"/>
                      <a:pt x="206" y="162"/>
                      <a:pt x="94" y="439"/>
                    </a:cubicBezTo>
                    <a:cubicBezTo>
                      <a:pt x="94" y="439"/>
                      <a:pt x="84" y="439"/>
                      <a:pt x="84" y="448"/>
                    </a:cubicBezTo>
                    <a:cubicBezTo>
                      <a:pt x="1" y="652"/>
                      <a:pt x="19" y="875"/>
                      <a:pt x="121" y="1052"/>
                    </a:cubicBezTo>
                    <a:cubicBezTo>
                      <a:pt x="186" y="1163"/>
                      <a:pt x="270" y="1256"/>
                      <a:pt x="391" y="1321"/>
                    </a:cubicBezTo>
                    <a:cubicBezTo>
                      <a:pt x="512" y="1386"/>
                      <a:pt x="632" y="1451"/>
                      <a:pt x="753" y="1516"/>
                    </a:cubicBezTo>
                    <a:cubicBezTo>
                      <a:pt x="781" y="1526"/>
                      <a:pt x="809" y="1544"/>
                      <a:pt x="837" y="1553"/>
                    </a:cubicBezTo>
                    <a:cubicBezTo>
                      <a:pt x="1171" y="1721"/>
                      <a:pt x="1515" y="1860"/>
                      <a:pt x="1850" y="1990"/>
                    </a:cubicBezTo>
                    <a:cubicBezTo>
                      <a:pt x="1887" y="1999"/>
                      <a:pt x="1915" y="2009"/>
                      <a:pt x="1942" y="2018"/>
                    </a:cubicBezTo>
                    <a:cubicBezTo>
                      <a:pt x="2230" y="2120"/>
                      <a:pt x="2518" y="2204"/>
                      <a:pt x="2807" y="2278"/>
                    </a:cubicBezTo>
                    <a:cubicBezTo>
                      <a:pt x="2834" y="2287"/>
                      <a:pt x="2862" y="2287"/>
                      <a:pt x="2890" y="2297"/>
                    </a:cubicBezTo>
                    <a:cubicBezTo>
                      <a:pt x="3234" y="2380"/>
                      <a:pt x="3578" y="2445"/>
                      <a:pt x="3921" y="2482"/>
                    </a:cubicBezTo>
                    <a:cubicBezTo>
                      <a:pt x="3949" y="2482"/>
                      <a:pt x="3977" y="2492"/>
                      <a:pt x="4005" y="2492"/>
                    </a:cubicBezTo>
                    <a:cubicBezTo>
                      <a:pt x="4330" y="2529"/>
                      <a:pt x="4655" y="2548"/>
                      <a:pt x="4981" y="2548"/>
                    </a:cubicBezTo>
                    <a:lnTo>
                      <a:pt x="5064" y="2548"/>
                    </a:lnTo>
                    <a:cubicBezTo>
                      <a:pt x="5389" y="2548"/>
                      <a:pt x="5715" y="2529"/>
                      <a:pt x="6040" y="2492"/>
                    </a:cubicBezTo>
                    <a:cubicBezTo>
                      <a:pt x="6068" y="2492"/>
                      <a:pt x="6095" y="2482"/>
                      <a:pt x="6123" y="2482"/>
                    </a:cubicBezTo>
                    <a:cubicBezTo>
                      <a:pt x="6467" y="2445"/>
                      <a:pt x="6811" y="2380"/>
                      <a:pt x="7155" y="2297"/>
                    </a:cubicBezTo>
                    <a:cubicBezTo>
                      <a:pt x="7192" y="2297"/>
                      <a:pt x="7210" y="2287"/>
                      <a:pt x="7238" y="2278"/>
                    </a:cubicBezTo>
                    <a:cubicBezTo>
                      <a:pt x="7536" y="2204"/>
                      <a:pt x="7824" y="2120"/>
                      <a:pt x="8112" y="2018"/>
                    </a:cubicBezTo>
                    <a:cubicBezTo>
                      <a:pt x="8139" y="2009"/>
                      <a:pt x="8167" y="1999"/>
                      <a:pt x="8195" y="1990"/>
                    </a:cubicBezTo>
                    <a:cubicBezTo>
                      <a:pt x="8539" y="1860"/>
                      <a:pt x="8873" y="1721"/>
                      <a:pt x="9208" y="1553"/>
                    </a:cubicBezTo>
                    <a:cubicBezTo>
                      <a:pt x="9236" y="1544"/>
                      <a:pt x="9264" y="1526"/>
                      <a:pt x="9292" y="1516"/>
                    </a:cubicBezTo>
                    <a:cubicBezTo>
                      <a:pt x="9412" y="1451"/>
                      <a:pt x="9533" y="1386"/>
                      <a:pt x="9654" y="1321"/>
                    </a:cubicBezTo>
                    <a:cubicBezTo>
                      <a:pt x="9970" y="1154"/>
                      <a:pt x="10100" y="773"/>
                      <a:pt x="9960" y="448"/>
                    </a:cubicBezTo>
                    <a:cubicBezTo>
                      <a:pt x="9960" y="439"/>
                      <a:pt x="9960" y="439"/>
                      <a:pt x="9960" y="439"/>
                    </a:cubicBezTo>
                    <a:cubicBezTo>
                      <a:pt x="9849" y="178"/>
                      <a:pt x="9617" y="20"/>
                      <a:pt x="9357" y="2"/>
                    </a:cubicBezTo>
                    <a:cubicBezTo>
                      <a:pt x="9341" y="1"/>
                      <a:pt x="9326" y="0"/>
                      <a:pt x="93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44"/>
              <p:cNvSpPr/>
              <p:nvPr/>
            </p:nvSpPr>
            <p:spPr>
              <a:xfrm>
                <a:off x="-2621926" y="3447329"/>
                <a:ext cx="840145" cy="186148"/>
              </a:xfrm>
              <a:custGeom>
                <a:rect b="b" l="l" r="r" t="t"/>
                <a:pathLst>
                  <a:path extrusionOk="0" h="2102" w="9487">
                    <a:moveTo>
                      <a:pt x="9311" y="0"/>
                    </a:moveTo>
                    <a:cubicBezTo>
                      <a:pt x="9203" y="0"/>
                      <a:pt x="9091" y="29"/>
                      <a:pt x="8985" y="85"/>
                    </a:cubicBezTo>
                    <a:cubicBezTo>
                      <a:pt x="8948" y="104"/>
                      <a:pt x="8901" y="123"/>
                      <a:pt x="8855" y="150"/>
                    </a:cubicBezTo>
                    <a:cubicBezTo>
                      <a:pt x="8836" y="160"/>
                      <a:pt x="8808" y="169"/>
                      <a:pt x="8790" y="188"/>
                    </a:cubicBezTo>
                    <a:cubicBezTo>
                      <a:pt x="8530" y="308"/>
                      <a:pt x="8270" y="420"/>
                      <a:pt x="8009" y="522"/>
                    </a:cubicBezTo>
                    <a:cubicBezTo>
                      <a:pt x="7982" y="531"/>
                      <a:pt x="7954" y="541"/>
                      <a:pt x="7935" y="550"/>
                    </a:cubicBezTo>
                    <a:cubicBezTo>
                      <a:pt x="7638" y="661"/>
                      <a:pt x="7331" y="754"/>
                      <a:pt x="7034" y="829"/>
                    </a:cubicBezTo>
                    <a:cubicBezTo>
                      <a:pt x="7006" y="838"/>
                      <a:pt x="6978" y="847"/>
                      <a:pt x="6950" y="847"/>
                    </a:cubicBezTo>
                    <a:cubicBezTo>
                      <a:pt x="6625" y="931"/>
                      <a:pt x="6300" y="987"/>
                      <a:pt x="5965" y="1024"/>
                    </a:cubicBezTo>
                    <a:cubicBezTo>
                      <a:pt x="5938" y="1024"/>
                      <a:pt x="5910" y="1033"/>
                      <a:pt x="5891" y="1033"/>
                    </a:cubicBezTo>
                    <a:lnTo>
                      <a:pt x="5882" y="1033"/>
                    </a:lnTo>
                    <a:cubicBezTo>
                      <a:pt x="5612" y="1061"/>
                      <a:pt x="5334" y="1080"/>
                      <a:pt x="5064" y="1080"/>
                    </a:cubicBezTo>
                    <a:lnTo>
                      <a:pt x="4990" y="1080"/>
                    </a:lnTo>
                    <a:cubicBezTo>
                      <a:pt x="4711" y="1080"/>
                      <a:pt x="4442" y="1061"/>
                      <a:pt x="4163" y="1033"/>
                    </a:cubicBezTo>
                    <a:cubicBezTo>
                      <a:pt x="4135" y="1033"/>
                      <a:pt x="4107" y="1024"/>
                      <a:pt x="4079" y="1024"/>
                    </a:cubicBezTo>
                    <a:cubicBezTo>
                      <a:pt x="3754" y="987"/>
                      <a:pt x="3429" y="931"/>
                      <a:pt x="3104" y="847"/>
                    </a:cubicBezTo>
                    <a:lnTo>
                      <a:pt x="3095" y="847"/>
                    </a:lnTo>
                    <a:cubicBezTo>
                      <a:pt x="3076" y="847"/>
                      <a:pt x="3048" y="838"/>
                      <a:pt x="3020" y="829"/>
                    </a:cubicBezTo>
                    <a:cubicBezTo>
                      <a:pt x="2714" y="754"/>
                      <a:pt x="2416" y="661"/>
                      <a:pt x="2119" y="550"/>
                    </a:cubicBezTo>
                    <a:cubicBezTo>
                      <a:pt x="2091" y="541"/>
                      <a:pt x="2063" y="531"/>
                      <a:pt x="2045" y="522"/>
                    </a:cubicBezTo>
                    <a:cubicBezTo>
                      <a:pt x="1785" y="420"/>
                      <a:pt x="1524" y="308"/>
                      <a:pt x="1264" y="188"/>
                    </a:cubicBezTo>
                    <a:cubicBezTo>
                      <a:pt x="1236" y="169"/>
                      <a:pt x="1218" y="160"/>
                      <a:pt x="1190" y="150"/>
                    </a:cubicBezTo>
                    <a:cubicBezTo>
                      <a:pt x="1153" y="123"/>
                      <a:pt x="1106" y="104"/>
                      <a:pt x="1069" y="85"/>
                    </a:cubicBezTo>
                    <a:cubicBezTo>
                      <a:pt x="963" y="30"/>
                      <a:pt x="850" y="3"/>
                      <a:pt x="740" y="3"/>
                    </a:cubicBezTo>
                    <a:cubicBezTo>
                      <a:pt x="466" y="3"/>
                      <a:pt x="206" y="167"/>
                      <a:pt x="94" y="439"/>
                    </a:cubicBezTo>
                    <a:cubicBezTo>
                      <a:pt x="94" y="439"/>
                      <a:pt x="84" y="448"/>
                      <a:pt x="84" y="448"/>
                    </a:cubicBezTo>
                    <a:cubicBezTo>
                      <a:pt x="1" y="652"/>
                      <a:pt x="19" y="875"/>
                      <a:pt x="121" y="1052"/>
                    </a:cubicBezTo>
                    <a:cubicBezTo>
                      <a:pt x="131" y="1061"/>
                      <a:pt x="140" y="1061"/>
                      <a:pt x="149" y="1070"/>
                    </a:cubicBezTo>
                    <a:cubicBezTo>
                      <a:pt x="177" y="1080"/>
                      <a:pt x="205" y="1098"/>
                      <a:pt x="233" y="1107"/>
                    </a:cubicBezTo>
                    <a:cubicBezTo>
                      <a:pt x="567" y="1275"/>
                      <a:pt x="902" y="1414"/>
                      <a:pt x="1246" y="1535"/>
                    </a:cubicBezTo>
                    <a:cubicBezTo>
                      <a:pt x="1274" y="1553"/>
                      <a:pt x="1301" y="1563"/>
                      <a:pt x="1329" y="1572"/>
                    </a:cubicBezTo>
                    <a:lnTo>
                      <a:pt x="1339" y="1572"/>
                    </a:lnTo>
                    <a:cubicBezTo>
                      <a:pt x="1617" y="1674"/>
                      <a:pt x="1905" y="1758"/>
                      <a:pt x="2203" y="1832"/>
                    </a:cubicBezTo>
                    <a:cubicBezTo>
                      <a:pt x="2230" y="1832"/>
                      <a:pt x="2258" y="1841"/>
                      <a:pt x="2286" y="1851"/>
                    </a:cubicBezTo>
                    <a:cubicBezTo>
                      <a:pt x="2630" y="1934"/>
                      <a:pt x="2974" y="1990"/>
                      <a:pt x="3318" y="2037"/>
                    </a:cubicBezTo>
                    <a:cubicBezTo>
                      <a:pt x="3345" y="2037"/>
                      <a:pt x="3373" y="2046"/>
                      <a:pt x="3401" y="2046"/>
                    </a:cubicBezTo>
                    <a:cubicBezTo>
                      <a:pt x="3726" y="2083"/>
                      <a:pt x="4051" y="2102"/>
                      <a:pt x="4377" y="2102"/>
                    </a:cubicBezTo>
                    <a:lnTo>
                      <a:pt x="4460" y="2102"/>
                    </a:lnTo>
                    <a:cubicBezTo>
                      <a:pt x="4785" y="2102"/>
                      <a:pt x="5111" y="2083"/>
                      <a:pt x="5436" y="2046"/>
                    </a:cubicBezTo>
                    <a:cubicBezTo>
                      <a:pt x="5464" y="2046"/>
                      <a:pt x="5492" y="2037"/>
                      <a:pt x="5519" y="2037"/>
                    </a:cubicBezTo>
                    <a:cubicBezTo>
                      <a:pt x="5863" y="1990"/>
                      <a:pt x="6207" y="1934"/>
                      <a:pt x="6551" y="1851"/>
                    </a:cubicBezTo>
                    <a:cubicBezTo>
                      <a:pt x="6579" y="1841"/>
                      <a:pt x="6606" y="1841"/>
                      <a:pt x="6634" y="1832"/>
                    </a:cubicBezTo>
                    <a:cubicBezTo>
                      <a:pt x="6922" y="1758"/>
                      <a:pt x="7220" y="1674"/>
                      <a:pt x="7498" y="1572"/>
                    </a:cubicBezTo>
                    <a:cubicBezTo>
                      <a:pt x="7536" y="1563"/>
                      <a:pt x="7563" y="1553"/>
                      <a:pt x="7591" y="1544"/>
                    </a:cubicBezTo>
                    <a:cubicBezTo>
                      <a:pt x="7935" y="1414"/>
                      <a:pt x="8270" y="1275"/>
                      <a:pt x="8604" y="1107"/>
                    </a:cubicBezTo>
                    <a:cubicBezTo>
                      <a:pt x="8632" y="1098"/>
                      <a:pt x="8660" y="1080"/>
                      <a:pt x="8688" y="1070"/>
                    </a:cubicBezTo>
                    <a:cubicBezTo>
                      <a:pt x="8808" y="1005"/>
                      <a:pt x="8929" y="940"/>
                      <a:pt x="9050" y="875"/>
                    </a:cubicBezTo>
                    <a:cubicBezTo>
                      <a:pt x="9357" y="708"/>
                      <a:pt x="9487" y="327"/>
                      <a:pt x="9357" y="2"/>
                    </a:cubicBezTo>
                    <a:cubicBezTo>
                      <a:pt x="9341" y="1"/>
                      <a:pt x="9326" y="0"/>
                      <a:pt x="9311"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44"/>
              <p:cNvSpPr/>
              <p:nvPr/>
            </p:nvSpPr>
            <p:spPr>
              <a:xfrm>
                <a:off x="-2180115" y="3542882"/>
                <a:ext cx="6730" cy="130090"/>
              </a:xfrm>
              <a:custGeom>
                <a:rect b="b" l="l" r="r" t="t"/>
                <a:pathLst>
                  <a:path extrusionOk="0" h="1469" w="76">
                    <a:moveTo>
                      <a:pt x="1" y="1"/>
                    </a:moveTo>
                    <a:lnTo>
                      <a:pt x="1" y="1469"/>
                    </a:lnTo>
                    <a:lnTo>
                      <a:pt x="75" y="1469"/>
                    </a:lnTo>
                    <a:lnTo>
                      <a:pt x="7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44"/>
              <p:cNvSpPr/>
              <p:nvPr/>
            </p:nvSpPr>
            <p:spPr>
              <a:xfrm>
                <a:off x="-1843599" y="3460613"/>
                <a:ext cx="49503" cy="124334"/>
              </a:xfrm>
              <a:custGeom>
                <a:rect b="b" l="l" r="r" t="t"/>
                <a:pathLst>
                  <a:path extrusionOk="0" h="1404" w="559">
                    <a:moveTo>
                      <a:pt x="66" y="0"/>
                    </a:moveTo>
                    <a:cubicBezTo>
                      <a:pt x="47" y="10"/>
                      <a:pt x="19" y="19"/>
                      <a:pt x="1" y="38"/>
                    </a:cubicBezTo>
                    <a:cubicBezTo>
                      <a:pt x="326" y="409"/>
                      <a:pt x="484" y="911"/>
                      <a:pt x="419" y="1403"/>
                    </a:cubicBezTo>
                    <a:cubicBezTo>
                      <a:pt x="447" y="1394"/>
                      <a:pt x="475" y="1376"/>
                      <a:pt x="503" y="1366"/>
                    </a:cubicBezTo>
                    <a:cubicBezTo>
                      <a:pt x="558" y="874"/>
                      <a:pt x="400" y="372"/>
                      <a:pt x="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44"/>
              <p:cNvSpPr/>
              <p:nvPr/>
            </p:nvSpPr>
            <p:spPr>
              <a:xfrm>
                <a:off x="-1919226" y="3493556"/>
                <a:ext cx="32943" cy="132481"/>
              </a:xfrm>
              <a:custGeom>
                <a:rect b="b" l="l" r="r" t="t"/>
                <a:pathLst>
                  <a:path extrusionOk="0" h="1496" w="372">
                    <a:moveTo>
                      <a:pt x="74" y="0"/>
                    </a:moveTo>
                    <a:cubicBezTo>
                      <a:pt x="47" y="9"/>
                      <a:pt x="28" y="19"/>
                      <a:pt x="0" y="28"/>
                    </a:cubicBezTo>
                    <a:cubicBezTo>
                      <a:pt x="242" y="483"/>
                      <a:pt x="297" y="1013"/>
                      <a:pt x="177" y="1496"/>
                    </a:cubicBezTo>
                    <a:cubicBezTo>
                      <a:pt x="204" y="1487"/>
                      <a:pt x="232" y="1477"/>
                      <a:pt x="260" y="1468"/>
                    </a:cubicBezTo>
                    <a:cubicBezTo>
                      <a:pt x="372" y="976"/>
                      <a:pt x="316" y="455"/>
                      <a:pt x="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44"/>
              <p:cNvSpPr/>
              <p:nvPr/>
            </p:nvSpPr>
            <p:spPr>
              <a:xfrm>
                <a:off x="-2006455" y="3520654"/>
                <a:ext cx="36308" cy="130090"/>
              </a:xfrm>
              <a:custGeom>
                <a:rect b="b" l="l" r="r" t="t"/>
                <a:pathLst>
                  <a:path extrusionOk="0" h="1469" w="410">
                    <a:moveTo>
                      <a:pt x="75" y="1"/>
                    </a:moveTo>
                    <a:cubicBezTo>
                      <a:pt x="56" y="10"/>
                      <a:pt x="28" y="19"/>
                      <a:pt x="0" y="19"/>
                    </a:cubicBezTo>
                    <a:cubicBezTo>
                      <a:pt x="260" y="456"/>
                      <a:pt x="335" y="986"/>
                      <a:pt x="214" y="1469"/>
                    </a:cubicBezTo>
                    <a:cubicBezTo>
                      <a:pt x="242" y="1469"/>
                      <a:pt x="270" y="1459"/>
                      <a:pt x="298" y="1450"/>
                    </a:cubicBezTo>
                    <a:cubicBezTo>
                      <a:pt x="409" y="958"/>
                      <a:pt x="335" y="447"/>
                      <a:pt x="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44"/>
              <p:cNvSpPr/>
              <p:nvPr/>
            </p:nvSpPr>
            <p:spPr>
              <a:xfrm>
                <a:off x="-2100237" y="3537923"/>
                <a:ext cx="29667" cy="130090"/>
              </a:xfrm>
              <a:custGeom>
                <a:rect b="b" l="l" r="r" t="t"/>
                <a:pathLst>
                  <a:path extrusionOk="0" h="1469" w="335">
                    <a:moveTo>
                      <a:pt x="74" y="1"/>
                    </a:moveTo>
                    <a:cubicBezTo>
                      <a:pt x="47" y="10"/>
                      <a:pt x="28" y="10"/>
                      <a:pt x="0" y="10"/>
                    </a:cubicBezTo>
                    <a:cubicBezTo>
                      <a:pt x="204" y="475"/>
                      <a:pt x="260" y="986"/>
                      <a:pt x="158" y="1469"/>
                    </a:cubicBezTo>
                    <a:cubicBezTo>
                      <a:pt x="186" y="1469"/>
                      <a:pt x="204" y="1469"/>
                      <a:pt x="232" y="1459"/>
                    </a:cubicBezTo>
                    <a:cubicBezTo>
                      <a:pt x="335" y="976"/>
                      <a:pt x="279" y="465"/>
                      <a:pt x="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44"/>
              <p:cNvSpPr/>
              <p:nvPr/>
            </p:nvSpPr>
            <p:spPr>
              <a:xfrm>
                <a:off x="-2559405" y="3460613"/>
                <a:ext cx="49503" cy="124334"/>
              </a:xfrm>
              <a:custGeom>
                <a:rect b="b" l="l" r="r" t="t"/>
                <a:pathLst>
                  <a:path extrusionOk="0" h="1404" w="559">
                    <a:moveTo>
                      <a:pt x="484" y="0"/>
                    </a:moveTo>
                    <a:cubicBezTo>
                      <a:pt x="159" y="372"/>
                      <a:pt x="1" y="874"/>
                      <a:pt x="47" y="1366"/>
                    </a:cubicBezTo>
                    <a:cubicBezTo>
                      <a:pt x="84" y="1385"/>
                      <a:pt x="103" y="1394"/>
                      <a:pt x="131" y="1403"/>
                    </a:cubicBezTo>
                    <a:cubicBezTo>
                      <a:pt x="75" y="911"/>
                      <a:pt x="224" y="409"/>
                      <a:pt x="558" y="38"/>
                    </a:cubicBezTo>
                    <a:cubicBezTo>
                      <a:pt x="530" y="19"/>
                      <a:pt x="512" y="10"/>
                      <a:pt x="4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44"/>
              <p:cNvSpPr/>
              <p:nvPr/>
            </p:nvSpPr>
            <p:spPr>
              <a:xfrm>
                <a:off x="-2468014" y="3493556"/>
                <a:ext cx="33740" cy="132481"/>
              </a:xfrm>
              <a:custGeom>
                <a:rect b="b" l="l" r="r" t="t"/>
                <a:pathLst>
                  <a:path extrusionOk="0" h="1496" w="381">
                    <a:moveTo>
                      <a:pt x="307" y="0"/>
                    </a:moveTo>
                    <a:cubicBezTo>
                      <a:pt x="65" y="455"/>
                      <a:pt x="0" y="976"/>
                      <a:pt x="121" y="1468"/>
                    </a:cubicBezTo>
                    <a:cubicBezTo>
                      <a:pt x="149" y="1477"/>
                      <a:pt x="177" y="1487"/>
                      <a:pt x="204" y="1496"/>
                    </a:cubicBezTo>
                    <a:cubicBezTo>
                      <a:pt x="74" y="1013"/>
                      <a:pt x="139" y="483"/>
                      <a:pt x="381" y="28"/>
                    </a:cubicBezTo>
                    <a:cubicBezTo>
                      <a:pt x="353" y="19"/>
                      <a:pt x="335" y="9"/>
                      <a:pt x="3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44"/>
              <p:cNvSpPr/>
              <p:nvPr/>
            </p:nvSpPr>
            <p:spPr>
              <a:xfrm>
                <a:off x="-2383265" y="3520654"/>
                <a:ext cx="36220" cy="130090"/>
              </a:xfrm>
              <a:custGeom>
                <a:rect b="b" l="l" r="r" t="t"/>
                <a:pathLst>
                  <a:path extrusionOk="0" h="1469" w="409">
                    <a:moveTo>
                      <a:pt x="325" y="1"/>
                    </a:moveTo>
                    <a:cubicBezTo>
                      <a:pt x="74" y="437"/>
                      <a:pt x="0" y="958"/>
                      <a:pt x="112" y="1450"/>
                    </a:cubicBezTo>
                    <a:cubicBezTo>
                      <a:pt x="139" y="1459"/>
                      <a:pt x="167" y="1469"/>
                      <a:pt x="195" y="1469"/>
                    </a:cubicBezTo>
                    <a:cubicBezTo>
                      <a:pt x="65" y="986"/>
                      <a:pt x="149" y="456"/>
                      <a:pt x="409" y="19"/>
                    </a:cubicBezTo>
                    <a:cubicBezTo>
                      <a:pt x="381" y="19"/>
                      <a:pt x="353" y="10"/>
                      <a:pt x="3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44"/>
              <p:cNvSpPr/>
              <p:nvPr/>
            </p:nvSpPr>
            <p:spPr>
              <a:xfrm>
                <a:off x="-2282930" y="3537923"/>
                <a:ext cx="29667" cy="130090"/>
              </a:xfrm>
              <a:custGeom>
                <a:rect b="b" l="l" r="r" t="t"/>
                <a:pathLst>
                  <a:path extrusionOk="0" h="1469" w="335">
                    <a:moveTo>
                      <a:pt x="251" y="1"/>
                    </a:moveTo>
                    <a:cubicBezTo>
                      <a:pt x="56" y="465"/>
                      <a:pt x="1" y="976"/>
                      <a:pt x="103" y="1459"/>
                    </a:cubicBezTo>
                    <a:cubicBezTo>
                      <a:pt x="121" y="1469"/>
                      <a:pt x="149" y="1469"/>
                      <a:pt x="177" y="1469"/>
                    </a:cubicBezTo>
                    <a:cubicBezTo>
                      <a:pt x="75" y="986"/>
                      <a:pt x="131" y="475"/>
                      <a:pt x="335" y="10"/>
                    </a:cubicBezTo>
                    <a:cubicBezTo>
                      <a:pt x="307" y="10"/>
                      <a:pt x="279" y="10"/>
                      <a:pt x="2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44"/>
              <p:cNvSpPr/>
              <p:nvPr/>
            </p:nvSpPr>
            <p:spPr>
              <a:xfrm>
                <a:off x="-2306752" y="2432201"/>
                <a:ext cx="240255" cy="195888"/>
              </a:xfrm>
              <a:custGeom>
                <a:rect b="b" l="l" r="r" t="t"/>
                <a:pathLst>
                  <a:path extrusionOk="0" h="2212" w="2713">
                    <a:moveTo>
                      <a:pt x="1357" y="0"/>
                    </a:moveTo>
                    <a:cubicBezTo>
                      <a:pt x="613" y="0"/>
                      <a:pt x="0" y="502"/>
                      <a:pt x="0" y="1106"/>
                    </a:cubicBezTo>
                    <a:cubicBezTo>
                      <a:pt x="0" y="1719"/>
                      <a:pt x="613" y="2211"/>
                      <a:pt x="1357" y="2211"/>
                    </a:cubicBezTo>
                    <a:cubicBezTo>
                      <a:pt x="2109" y="2211"/>
                      <a:pt x="2713" y="1719"/>
                      <a:pt x="2713" y="1106"/>
                    </a:cubicBezTo>
                    <a:cubicBezTo>
                      <a:pt x="2713" y="502"/>
                      <a:pt x="2109" y="0"/>
                      <a:pt x="1357" y="0"/>
                    </a:cubicBezTo>
                    <a:close/>
                  </a:path>
                </a:pathLst>
              </a:custGeom>
              <a:solidFill>
                <a:srgbClr val="FFC3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44"/>
              <p:cNvSpPr/>
              <p:nvPr/>
            </p:nvSpPr>
            <p:spPr>
              <a:xfrm>
                <a:off x="-2305158" y="2560785"/>
                <a:ext cx="251856" cy="278069"/>
              </a:xfrm>
              <a:custGeom>
                <a:rect b="b" l="l" r="r" t="t"/>
                <a:pathLst>
                  <a:path extrusionOk="0" h="3140" w="2844">
                    <a:moveTo>
                      <a:pt x="1462" y="1"/>
                    </a:moveTo>
                    <a:cubicBezTo>
                      <a:pt x="1254" y="1"/>
                      <a:pt x="1029" y="94"/>
                      <a:pt x="837" y="174"/>
                    </a:cubicBezTo>
                    <a:cubicBezTo>
                      <a:pt x="902" y="313"/>
                      <a:pt x="790" y="471"/>
                      <a:pt x="670" y="564"/>
                    </a:cubicBezTo>
                    <a:cubicBezTo>
                      <a:pt x="549" y="666"/>
                      <a:pt x="409" y="769"/>
                      <a:pt x="391" y="917"/>
                    </a:cubicBezTo>
                    <a:cubicBezTo>
                      <a:pt x="372" y="1066"/>
                      <a:pt x="474" y="1196"/>
                      <a:pt x="474" y="1345"/>
                    </a:cubicBezTo>
                    <a:cubicBezTo>
                      <a:pt x="474" y="1558"/>
                      <a:pt x="261" y="1698"/>
                      <a:pt x="149" y="1883"/>
                    </a:cubicBezTo>
                    <a:cubicBezTo>
                      <a:pt x="1" y="2125"/>
                      <a:pt x="38" y="2450"/>
                      <a:pt x="196" y="2682"/>
                    </a:cubicBezTo>
                    <a:cubicBezTo>
                      <a:pt x="354" y="2924"/>
                      <a:pt x="623" y="3063"/>
                      <a:pt x="902" y="3119"/>
                    </a:cubicBezTo>
                    <a:cubicBezTo>
                      <a:pt x="988" y="3134"/>
                      <a:pt x="1076" y="3140"/>
                      <a:pt x="1165" y="3140"/>
                    </a:cubicBezTo>
                    <a:cubicBezTo>
                      <a:pt x="1362" y="3140"/>
                      <a:pt x="1561" y="3108"/>
                      <a:pt x="1747" y="3063"/>
                    </a:cubicBezTo>
                    <a:cubicBezTo>
                      <a:pt x="2007" y="2998"/>
                      <a:pt x="2268" y="2896"/>
                      <a:pt x="2472" y="2729"/>
                    </a:cubicBezTo>
                    <a:cubicBezTo>
                      <a:pt x="2686" y="2562"/>
                      <a:pt x="2834" y="2311"/>
                      <a:pt x="2844" y="2041"/>
                    </a:cubicBezTo>
                    <a:cubicBezTo>
                      <a:pt x="2844" y="1772"/>
                      <a:pt x="2732" y="1716"/>
                      <a:pt x="2481" y="1568"/>
                    </a:cubicBezTo>
                    <a:cubicBezTo>
                      <a:pt x="2268" y="1438"/>
                      <a:pt x="2361" y="1187"/>
                      <a:pt x="2388" y="1084"/>
                    </a:cubicBezTo>
                    <a:cubicBezTo>
                      <a:pt x="2416" y="982"/>
                      <a:pt x="2463" y="880"/>
                      <a:pt x="2435" y="778"/>
                    </a:cubicBezTo>
                    <a:cubicBezTo>
                      <a:pt x="2407" y="685"/>
                      <a:pt x="2342" y="620"/>
                      <a:pt x="2277" y="555"/>
                    </a:cubicBezTo>
                    <a:cubicBezTo>
                      <a:pt x="2165" y="453"/>
                      <a:pt x="2045" y="341"/>
                      <a:pt x="1933" y="230"/>
                    </a:cubicBezTo>
                    <a:cubicBezTo>
                      <a:pt x="1859" y="165"/>
                      <a:pt x="1784" y="90"/>
                      <a:pt x="1701" y="53"/>
                    </a:cubicBezTo>
                    <a:cubicBezTo>
                      <a:pt x="1626" y="16"/>
                      <a:pt x="1546" y="1"/>
                      <a:pt x="14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44"/>
              <p:cNvSpPr/>
              <p:nvPr/>
            </p:nvSpPr>
            <p:spPr>
              <a:xfrm>
                <a:off x="-2324062" y="2302463"/>
                <a:ext cx="275778" cy="255660"/>
              </a:xfrm>
              <a:custGeom>
                <a:rect b="b" l="l" r="r" t="t"/>
                <a:pathLst>
                  <a:path extrusionOk="0" h="2835" w="3058">
                    <a:moveTo>
                      <a:pt x="1525" y="1"/>
                    </a:moveTo>
                    <a:cubicBezTo>
                      <a:pt x="837" y="1"/>
                      <a:pt x="242" y="549"/>
                      <a:pt x="57" y="1144"/>
                    </a:cubicBezTo>
                    <a:cubicBezTo>
                      <a:pt x="19" y="1274"/>
                      <a:pt x="1" y="1395"/>
                      <a:pt x="1" y="1525"/>
                    </a:cubicBezTo>
                    <a:cubicBezTo>
                      <a:pt x="1" y="2249"/>
                      <a:pt x="688" y="2835"/>
                      <a:pt x="1525" y="2835"/>
                    </a:cubicBezTo>
                    <a:cubicBezTo>
                      <a:pt x="2370" y="2835"/>
                      <a:pt x="3058" y="2249"/>
                      <a:pt x="3058" y="1525"/>
                    </a:cubicBezTo>
                    <a:cubicBezTo>
                      <a:pt x="3058" y="1199"/>
                      <a:pt x="2918" y="856"/>
                      <a:pt x="2677" y="568"/>
                    </a:cubicBezTo>
                    <a:cubicBezTo>
                      <a:pt x="2398" y="242"/>
                      <a:pt x="1989" y="1"/>
                      <a:pt x="15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44"/>
              <p:cNvSpPr/>
              <p:nvPr/>
            </p:nvSpPr>
            <p:spPr>
              <a:xfrm>
                <a:off x="-2318201" y="2302463"/>
                <a:ext cx="235550" cy="141763"/>
              </a:xfrm>
              <a:custGeom>
                <a:rect b="b" l="l" r="r" t="t"/>
                <a:pathLst>
                  <a:path extrusionOk="0" h="1572" w="2612">
                    <a:moveTo>
                      <a:pt x="1460" y="1"/>
                    </a:moveTo>
                    <a:cubicBezTo>
                      <a:pt x="772" y="1"/>
                      <a:pt x="177" y="549"/>
                      <a:pt x="1" y="1144"/>
                    </a:cubicBezTo>
                    <a:cubicBezTo>
                      <a:pt x="280" y="1404"/>
                      <a:pt x="679" y="1571"/>
                      <a:pt x="1134" y="1571"/>
                    </a:cubicBezTo>
                    <a:cubicBezTo>
                      <a:pt x="1850" y="1571"/>
                      <a:pt x="2454" y="1144"/>
                      <a:pt x="2612" y="568"/>
                    </a:cubicBezTo>
                    <a:cubicBezTo>
                      <a:pt x="2333" y="242"/>
                      <a:pt x="1924" y="1"/>
                      <a:pt x="1460"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44"/>
              <p:cNvSpPr/>
              <p:nvPr/>
            </p:nvSpPr>
            <p:spPr>
              <a:xfrm>
                <a:off x="-2326500" y="2422282"/>
                <a:ext cx="280639" cy="183580"/>
              </a:xfrm>
              <a:custGeom>
                <a:rect b="b" l="l" r="r" t="t"/>
                <a:pathLst>
                  <a:path extrusionOk="0" h="2073" w="3169">
                    <a:moveTo>
                      <a:pt x="47" y="1"/>
                    </a:moveTo>
                    <a:cubicBezTo>
                      <a:pt x="19" y="131"/>
                      <a:pt x="0" y="279"/>
                      <a:pt x="0" y="428"/>
                    </a:cubicBezTo>
                    <a:cubicBezTo>
                      <a:pt x="0" y="670"/>
                      <a:pt x="47" y="893"/>
                      <a:pt x="139" y="1106"/>
                    </a:cubicBezTo>
                    <a:cubicBezTo>
                      <a:pt x="167" y="1162"/>
                      <a:pt x="195" y="1218"/>
                      <a:pt x="223" y="1273"/>
                    </a:cubicBezTo>
                    <a:cubicBezTo>
                      <a:pt x="316" y="1422"/>
                      <a:pt x="427" y="1561"/>
                      <a:pt x="548" y="1673"/>
                    </a:cubicBezTo>
                    <a:lnTo>
                      <a:pt x="558" y="1673"/>
                    </a:lnTo>
                    <a:cubicBezTo>
                      <a:pt x="585" y="1701"/>
                      <a:pt x="613" y="1729"/>
                      <a:pt x="650" y="1757"/>
                    </a:cubicBezTo>
                    <a:cubicBezTo>
                      <a:pt x="762" y="1840"/>
                      <a:pt x="892" y="1914"/>
                      <a:pt x="1022" y="1961"/>
                    </a:cubicBezTo>
                    <a:cubicBezTo>
                      <a:pt x="1059" y="1980"/>
                      <a:pt x="1087" y="1989"/>
                      <a:pt x="1115" y="1998"/>
                    </a:cubicBezTo>
                    <a:cubicBezTo>
                      <a:pt x="1254" y="2045"/>
                      <a:pt x="1394" y="2063"/>
                      <a:pt x="1542" y="2072"/>
                    </a:cubicBezTo>
                    <a:lnTo>
                      <a:pt x="1626" y="2072"/>
                    </a:lnTo>
                    <a:cubicBezTo>
                      <a:pt x="1775" y="2063"/>
                      <a:pt x="1914" y="2045"/>
                      <a:pt x="2053" y="1998"/>
                    </a:cubicBezTo>
                    <a:cubicBezTo>
                      <a:pt x="2081" y="1989"/>
                      <a:pt x="2109" y="1980"/>
                      <a:pt x="2146" y="1961"/>
                    </a:cubicBezTo>
                    <a:cubicBezTo>
                      <a:pt x="2276" y="1914"/>
                      <a:pt x="2406" y="1840"/>
                      <a:pt x="2518" y="1747"/>
                    </a:cubicBezTo>
                    <a:cubicBezTo>
                      <a:pt x="2555" y="1729"/>
                      <a:pt x="2583" y="1701"/>
                      <a:pt x="2620" y="1673"/>
                    </a:cubicBezTo>
                    <a:cubicBezTo>
                      <a:pt x="2741" y="1561"/>
                      <a:pt x="2852" y="1422"/>
                      <a:pt x="2945" y="1273"/>
                    </a:cubicBezTo>
                    <a:cubicBezTo>
                      <a:pt x="2973" y="1218"/>
                      <a:pt x="3001" y="1162"/>
                      <a:pt x="3029" y="1106"/>
                    </a:cubicBezTo>
                    <a:cubicBezTo>
                      <a:pt x="3122" y="902"/>
                      <a:pt x="3168" y="670"/>
                      <a:pt x="3168" y="419"/>
                    </a:cubicBezTo>
                    <a:cubicBezTo>
                      <a:pt x="3168" y="279"/>
                      <a:pt x="3150" y="131"/>
                      <a:pt x="3122" y="1"/>
                    </a:cubicBezTo>
                    <a:cubicBezTo>
                      <a:pt x="3075" y="159"/>
                      <a:pt x="3020" y="307"/>
                      <a:pt x="2936" y="437"/>
                    </a:cubicBezTo>
                    <a:cubicBezTo>
                      <a:pt x="2917" y="474"/>
                      <a:pt x="2899" y="502"/>
                      <a:pt x="2880" y="530"/>
                    </a:cubicBezTo>
                    <a:cubicBezTo>
                      <a:pt x="2797" y="651"/>
                      <a:pt x="2694" y="762"/>
                      <a:pt x="2583" y="855"/>
                    </a:cubicBezTo>
                    <a:cubicBezTo>
                      <a:pt x="2555" y="874"/>
                      <a:pt x="2536" y="893"/>
                      <a:pt x="2509" y="911"/>
                    </a:cubicBezTo>
                    <a:cubicBezTo>
                      <a:pt x="2406" y="985"/>
                      <a:pt x="2295" y="1050"/>
                      <a:pt x="2183" y="1097"/>
                    </a:cubicBezTo>
                    <a:cubicBezTo>
                      <a:pt x="2156" y="1106"/>
                      <a:pt x="2128" y="1125"/>
                      <a:pt x="2109" y="1125"/>
                    </a:cubicBezTo>
                    <a:cubicBezTo>
                      <a:pt x="1951" y="1181"/>
                      <a:pt x="1793" y="1218"/>
                      <a:pt x="1626" y="1218"/>
                    </a:cubicBezTo>
                    <a:lnTo>
                      <a:pt x="1542" y="1218"/>
                    </a:lnTo>
                    <a:cubicBezTo>
                      <a:pt x="1375" y="1218"/>
                      <a:pt x="1217" y="1181"/>
                      <a:pt x="1059" y="1125"/>
                    </a:cubicBezTo>
                    <a:cubicBezTo>
                      <a:pt x="1031" y="1125"/>
                      <a:pt x="1013" y="1115"/>
                      <a:pt x="985" y="1097"/>
                    </a:cubicBezTo>
                    <a:cubicBezTo>
                      <a:pt x="873" y="1050"/>
                      <a:pt x="762" y="985"/>
                      <a:pt x="660" y="911"/>
                    </a:cubicBezTo>
                    <a:cubicBezTo>
                      <a:pt x="632" y="893"/>
                      <a:pt x="613" y="874"/>
                      <a:pt x="585" y="855"/>
                    </a:cubicBezTo>
                    <a:cubicBezTo>
                      <a:pt x="474" y="762"/>
                      <a:pt x="372" y="651"/>
                      <a:pt x="288" y="530"/>
                    </a:cubicBezTo>
                    <a:cubicBezTo>
                      <a:pt x="270" y="502"/>
                      <a:pt x="251" y="474"/>
                      <a:pt x="232" y="437"/>
                    </a:cubicBezTo>
                    <a:cubicBezTo>
                      <a:pt x="158" y="307"/>
                      <a:pt x="93" y="159"/>
                      <a:pt x="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44"/>
              <p:cNvSpPr/>
              <p:nvPr/>
            </p:nvSpPr>
            <p:spPr>
              <a:xfrm>
                <a:off x="-2071456" y="2460982"/>
                <a:ext cx="13195" cy="74122"/>
              </a:xfrm>
              <a:custGeom>
                <a:rect b="b" l="l" r="r" t="t"/>
                <a:pathLst>
                  <a:path extrusionOk="0" h="837" w="149">
                    <a:moveTo>
                      <a:pt x="56" y="0"/>
                    </a:moveTo>
                    <a:cubicBezTo>
                      <a:pt x="37" y="28"/>
                      <a:pt x="19" y="56"/>
                      <a:pt x="0" y="93"/>
                    </a:cubicBezTo>
                    <a:cubicBezTo>
                      <a:pt x="65" y="335"/>
                      <a:pt x="84" y="586"/>
                      <a:pt x="65" y="836"/>
                    </a:cubicBezTo>
                    <a:cubicBezTo>
                      <a:pt x="93" y="781"/>
                      <a:pt x="121" y="725"/>
                      <a:pt x="149" y="669"/>
                    </a:cubicBezTo>
                    <a:cubicBezTo>
                      <a:pt x="149" y="446"/>
                      <a:pt x="121" y="223"/>
                      <a:pt x="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44"/>
              <p:cNvSpPr/>
              <p:nvPr/>
            </p:nvSpPr>
            <p:spPr>
              <a:xfrm>
                <a:off x="-2104399" y="2497999"/>
                <a:ext cx="14081" cy="79878"/>
              </a:xfrm>
              <a:custGeom>
                <a:rect b="b" l="l" r="r" t="t"/>
                <a:pathLst>
                  <a:path extrusionOk="0" h="902" w="159">
                    <a:moveTo>
                      <a:pt x="66" y="0"/>
                    </a:moveTo>
                    <a:cubicBezTo>
                      <a:pt x="47" y="19"/>
                      <a:pt x="28" y="38"/>
                      <a:pt x="1" y="56"/>
                    </a:cubicBezTo>
                    <a:cubicBezTo>
                      <a:pt x="75" y="335"/>
                      <a:pt x="75" y="614"/>
                      <a:pt x="10" y="902"/>
                    </a:cubicBezTo>
                    <a:cubicBezTo>
                      <a:pt x="47" y="874"/>
                      <a:pt x="75" y="846"/>
                      <a:pt x="112" y="818"/>
                    </a:cubicBezTo>
                    <a:cubicBezTo>
                      <a:pt x="159" y="549"/>
                      <a:pt x="140" y="270"/>
                      <a:pt x="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44"/>
              <p:cNvSpPr/>
              <p:nvPr/>
            </p:nvSpPr>
            <p:spPr>
              <a:xfrm>
                <a:off x="-2144692" y="2519341"/>
                <a:ext cx="17357" cy="79967"/>
              </a:xfrm>
              <a:custGeom>
                <a:rect b="b" l="l" r="r" t="t"/>
                <a:pathLst>
                  <a:path extrusionOk="0" h="903" w="196">
                    <a:moveTo>
                      <a:pt x="130" y="1"/>
                    </a:moveTo>
                    <a:cubicBezTo>
                      <a:pt x="103" y="10"/>
                      <a:pt x="84" y="19"/>
                      <a:pt x="56" y="29"/>
                    </a:cubicBezTo>
                    <a:cubicBezTo>
                      <a:pt x="121" y="326"/>
                      <a:pt x="103" y="623"/>
                      <a:pt x="0" y="902"/>
                    </a:cubicBezTo>
                    <a:cubicBezTo>
                      <a:pt x="28" y="893"/>
                      <a:pt x="56" y="884"/>
                      <a:pt x="93" y="865"/>
                    </a:cubicBezTo>
                    <a:cubicBezTo>
                      <a:pt x="177" y="586"/>
                      <a:pt x="195" y="289"/>
                      <a:pt x="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44"/>
              <p:cNvSpPr/>
              <p:nvPr/>
            </p:nvSpPr>
            <p:spPr>
              <a:xfrm>
                <a:off x="-2314190" y="2460982"/>
                <a:ext cx="13284" cy="74122"/>
              </a:xfrm>
              <a:custGeom>
                <a:rect b="b" l="l" r="r" t="t"/>
                <a:pathLst>
                  <a:path extrusionOk="0" h="837" w="150">
                    <a:moveTo>
                      <a:pt x="93" y="0"/>
                    </a:moveTo>
                    <a:cubicBezTo>
                      <a:pt x="28" y="223"/>
                      <a:pt x="0" y="446"/>
                      <a:pt x="0" y="669"/>
                    </a:cubicBezTo>
                    <a:cubicBezTo>
                      <a:pt x="28" y="725"/>
                      <a:pt x="56" y="781"/>
                      <a:pt x="84" y="836"/>
                    </a:cubicBezTo>
                    <a:cubicBezTo>
                      <a:pt x="65" y="586"/>
                      <a:pt x="84" y="335"/>
                      <a:pt x="149" y="93"/>
                    </a:cubicBezTo>
                    <a:cubicBezTo>
                      <a:pt x="131" y="65"/>
                      <a:pt x="112" y="28"/>
                      <a:pt x="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44"/>
              <p:cNvSpPr/>
              <p:nvPr/>
            </p:nvSpPr>
            <p:spPr>
              <a:xfrm>
                <a:off x="-2282133" y="2497999"/>
                <a:ext cx="14081" cy="79878"/>
              </a:xfrm>
              <a:custGeom>
                <a:rect b="b" l="l" r="r" t="t"/>
                <a:pathLst>
                  <a:path extrusionOk="0" h="902" w="159">
                    <a:moveTo>
                      <a:pt x="84" y="0"/>
                    </a:moveTo>
                    <a:cubicBezTo>
                      <a:pt x="19" y="270"/>
                      <a:pt x="1" y="549"/>
                      <a:pt x="47" y="818"/>
                    </a:cubicBezTo>
                    <a:cubicBezTo>
                      <a:pt x="84" y="846"/>
                      <a:pt x="112" y="874"/>
                      <a:pt x="149" y="902"/>
                    </a:cubicBezTo>
                    <a:cubicBezTo>
                      <a:pt x="84" y="614"/>
                      <a:pt x="84" y="335"/>
                      <a:pt x="159" y="56"/>
                    </a:cubicBezTo>
                    <a:cubicBezTo>
                      <a:pt x="131" y="38"/>
                      <a:pt x="112" y="19"/>
                      <a:pt x="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44"/>
              <p:cNvSpPr/>
              <p:nvPr/>
            </p:nvSpPr>
            <p:spPr>
              <a:xfrm>
                <a:off x="-2245116" y="2519341"/>
                <a:ext cx="17357" cy="79967"/>
              </a:xfrm>
              <a:custGeom>
                <a:rect b="b" l="l" r="r" t="t"/>
                <a:pathLst>
                  <a:path extrusionOk="0" h="903" w="196">
                    <a:moveTo>
                      <a:pt x="66" y="1"/>
                    </a:moveTo>
                    <a:lnTo>
                      <a:pt x="66" y="1"/>
                    </a:lnTo>
                    <a:cubicBezTo>
                      <a:pt x="1" y="298"/>
                      <a:pt x="19" y="586"/>
                      <a:pt x="103" y="865"/>
                    </a:cubicBezTo>
                    <a:cubicBezTo>
                      <a:pt x="131" y="884"/>
                      <a:pt x="168" y="893"/>
                      <a:pt x="196" y="902"/>
                    </a:cubicBezTo>
                    <a:cubicBezTo>
                      <a:pt x="94" y="623"/>
                      <a:pt x="75" y="326"/>
                      <a:pt x="140" y="29"/>
                    </a:cubicBezTo>
                    <a:cubicBezTo>
                      <a:pt x="112" y="19"/>
                      <a:pt x="94" y="10"/>
                      <a:pt x="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44"/>
              <p:cNvSpPr/>
              <p:nvPr/>
            </p:nvSpPr>
            <p:spPr>
              <a:xfrm>
                <a:off x="-2189945" y="2530056"/>
                <a:ext cx="7439" cy="75805"/>
              </a:xfrm>
              <a:custGeom>
                <a:rect b="b" l="l" r="r" t="t"/>
                <a:pathLst>
                  <a:path extrusionOk="0" h="856" w="84">
                    <a:moveTo>
                      <a:pt x="0" y="1"/>
                    </a:moveTo>
                    <a:lnTo>
                      <a:pt x="0" y="855"/>
                    </a:lnTo>
                    <a:lnTo>
                      <a:pt x="84" y="855"/>
                    </a:lnTo>
                    <a:lnTo>
                      <a:pt x="8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44"/>
              <p:cNvSpPr/>
              <p:nvPr/>
            </p:nvSpPr>
            <p:spPr>
              <a:xfrm>
                <a:off x="-2216246" y="2386948"/>
                <a:ext cx="59245" cy="59333"/>
              </a:xfrm>
              <a:custGeom>
                <a:rect b="b" l="l" r="r" t="t"/>
                <a:pathLst>
                  <a:path extrusionOk="0" h="670" w="669">
                    <a:moveTo>
                      <a:pt x="335" y="0"/>
                    </a:moveTo>
                    <a:cubicBezTo>
                      <a:pt x="158" y="0"/>
                      <a:pt x="0" y="149"/>
                      <a:pt x="0" y="335"/>
                    </a:cubicBezTo>
                    <a:cubicBezTo>
                      <a:pt x="0" y="520"/>
                      <a:pt x="158" y="669"/>
                      <a:pt x="335" y="669"/>
                    </a:cubicBezTo>
                    <a:cubicBezTo>
                      <a:pt x="520" y="669"/>
                      <a:pt x="669" y="520"/>
                      <a:pt x="669" y="335"/>
                    </a:cubicBezTo>
                    <a:cubicBezTo>
                      <a:pt x="669" y="149"/>
                      <a:pt x="520" y="0"/>
                      <a:pt x="3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2" name="Google Shape;1052;p44"/>
            <p:cNvSpPr/>
            <p:nvPr/>
          </p:nvSpPr>
          <p:spPr>
            <a:xfrm rot="-826866">
              <a:off x="-654040" y="194006"/>
              <a:ext cx="2284975" cy="559126"/>
            </a:xfrm>
            <a:custGeom>
              <a:rect b="b" l="l" r="r" t="t"/>
              <a:pathLst>
                <a:path extrusionOk="0" h="11766" w="48084">
                  <a:moveTo>
                    <a:pt x="17438" y="0"/>
                  </a:moveTo>
                  <a:cubicBezTo>
                    <a:pt x="16533" y="0"/>
                    <a:pt x="15622" y="382"/>
                    <a:pt x="14969" y="1021"/>
                  </a:cubicBezTo>
                  <a:cubicBezTo>
                    <a:pt x="14032" y="1937"/>
                    <a:pt x="13645" y="3322"/>
                    <a:pt x="13808" y="4626"/>
                  </a:cubicBezTo>
                  <a:cubicBezTo>
                    <a:pt x="13523" y="3424"/>
                    <a:pt x="12159" y="2854"/>
                    <a:pt x="10916" y="2833"/>
                  </a:cubicBezTo>
                  <a:cubicBezTo>
                    <a:pt x="10889" y="2833"/>
                    <a:pt x="10862" y="2833"/>
                    <a:pt x="10834" y="2833"/>
                  </a:cubicBezTo>
                  <a:cubicBezTo>
                    <a:pt x="9621" y="2833"/>
                    <a:pt x="8446" y="3267"/>
                    <a:pt x="7271" y="3546"/>
                  </a:cubicBezTo>
                  <a:cubicBezTo>
                    <a:pt x="6280" y="3786"/>
                    <a:pt x="5246" y="3903"/>
                    <a:pt x="4209" y="3903"/>
                  </a:cubicBezTo>
                  <a:cubicBezTo>
                    <a:pt x="2775" y="3903"/>
                    <a:pt x="1336" y="3678"/>
                    <a:pt x="0" y="3241"/>
                  </a:cubicBezTo>
                  <a:lnTo>
                    <a:pt x="0" y="3241"/>
                  </a:lnTo>
                  <a:cubicBezTo>
                    <a:pt x="9603" y="8855"/>
                    <a:pt x="20744" y="11766"/>
                    <a:pt x="31876" y="11766"/>
                  </a:cubicBezTo>
                  <a:cubicBezTo>
                    <a:pt x="37342" y="11766"/>
                    <a:pt x="42805" y="11064"/>
                    <a:pt x="48084" y="9636"/>
                  </a:cubicBezTo>
                  <a:lnTo>
                    <a:pt x="48084" y="9636"/>
                  </a:lnTo>
                  <a:cubicBezTo>
                    <a:pt x="45061" y="9997"/>
                    <a:pt x="42265" y="10210"/>
                    <a:pt x="39786" y="10210"/>
                  </a:cubicBezTo>
                  <a:cubicBezTo>
                    <a:pt x="36402" y="10210"/>
                    <a:pt x="33612" y="9814"/>
                    <a:pt x="31649" y="8862"/>
                  </a:cubicBezTo>
                  <a:cubicBezTo>
                    <a:pt x="31628" y="7416"/>
                    <a:pt x="30590" y="6031"/>
                    <a:pt x="29205" y="5624"/>
                  </a:cubicBezTo>
                  <a:cubicBezTo>
                    <a:pt x="28802" y="5507"/>
                    <a:pt x="28353" y="5445"/>
                    <a:pt x="27900" y="5445"/>
                  </a:cubicBezTo>
                  <a:cubicBezTo>
                    <a:pt x="26773" y="5445"/>
                    <a:pt x="25617" y="5826"/>
                    <a:pt x="25050" y="6683"/>
                  </a:cubicBezTo>
                  <a:cubicBezTo>
                    <a:pt x="25417" y="5522"/>
                    <a:pt x="24969" y="4137"/>
                    <a:pt x="23971" y="3404"/>
                  </a:cubicBezTo>
                  <a:cubicBezTo>
                    <a:pt x="23475" y="3050"/>
                    <a:pt x="22869" y="2872"/>
                    <a:pt x="22263" y="2872"/>
                  </a:cubicBezTo>
                  <a:cubicBezTo>
                    <a:pt x="21647" y="2872"/>
                    <a:pt x="21031" y="3055"/>
                    <a:pt x="20529" y="3424"/>
                  </a:cubicBezTo>
                  <a:cubicBezTo>
                    <a:pt x="20875" y="2161"/>
                    <a:pt x="19796" y="736"/>
                    <a:pt x="18594" y="227"/>
                  </a:cubicBezTo>
                  <a:cubicBezTo>
                    <a:pt x="18224" y="72"/>
                    <a:pt x="17832" y="0"/>
                    <a:pt x="1743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44"/>
            <p:cNvSpPr/>
            <p:nvPr/>
          </p:nvSpPr>
          <p:spPr>
            <a:xfrm>
              <a:off x="2066825" y="4075576"/>
              <a:ext cx="1746077" cy="1087350"/>
            </a:xfrm>
            <a:custGeom>
              <a:rect b="b" l="l" r="r" t="t"/>
              <a:pathLst>
                <a:path extrusionOk="0" h="9119" w="14644">
                  <a:moveTo>
                    <a:pt x="7694" y="1"/>
                  </a:moveTo>
                  <a:cubicBezTo>
                    <a:pt x="7621" y="1"/>
                    <a:pt x="7548" y="6"/>
                    <a:pt x="7475" y="15"/>
                  </a:cubicBezTo>
                  <a:cubicBezTo>
                    <a:pt x="6395" y="158"/>
                    <a:pt x="5703" y="1319"/>
                    <a:pt x="5703" y="2398"/>
                  </a:cubicBezTo>
                  <a:cubicBezTo>
                    <a:pt x="5703" y="3274"/>
                    <a:pt x="5968" y="4048"/>
                    <a:pt x="6334" y="4842"/>
                  </a:cubicBezTo>
                  <a:cubicBezTo>
                    <a:pt x="6125" y="4619"/>
                    <a:pt x="5831" y="4492"/>
                    <a:pt x="5542" y="4492"/>
                  </a:cubicBezTo>
                  <a:cubicBezTo>
                    <a:pt x="5408" y="4492"/>
                    <a:pt x="5275" y="4519"/>
                    <a:pt x="5153" y="4577"/>
                  </a:cubicBezTo>
                  <a:cubicBezTo>
                    <a:pt x="4762" y="5022"/>
                    <a:pt x="4572" y="5544"/>
                    <a:pt x="4693" y="6090"/>
                  </a:cubicBezTo>
                  <a:lnTo>
                    <a:pt x="4693" y="6090"/>
                  </a:lnTo>
                  <a:cubicBezTo>
                    <a:pt x="4412" y="5270"/>
                    <a:pt x="3834" y="4545"/>
                    <a:pt x="3035" y="4211"/>
                  </a:cubicBezTo>
                  <a:cubicBezTo>
                    <a:pt x="2758" y="4092"/>
                    <a:pt x="2454" y="4033"/>
                    <a:pt x="2150" y="4033"/>
                  </a:cubicBezTo>
                  <a:cubicBezTo>
                    <a:pt x="1513" y="4033"/>
                    <a:pt x="875" y="4291"/>
                    <a:pt x="489" y="4801"/>
                  </a:cubicBezTo>
                  <a:cubicBezTo>
                    <a:pt x="0" y="5453"/>
                    <a:pt x="0" y="6370"/>
                    <a:pt x="245" y="7164"/>
                  </a:cubicBezTo>
                  <a:cubicBezTo>
                    <a:pt x="469" y="7897"/>
                    <a:pt x="876" y="8569"/>
                    <a:pt x="1446" y="9119"/>
                  </a:cubicBezTo>
                  <a:lnTo>
                    <a:pt x="13951" y="9119"/>
                  </a:lnTo>
                  <a:cubicBezTo>
                    <a:pt x="14277" y="8426"/>
                    <a:pt x="14480" y="7693"/>
                    <a:pt x="14562" y="6940"/>
                  </a:cubicBezTo>
                  <a:cubicBezTo>
                    <a:pt x="14643" y="6308"/>
                    <a:pt x="14623" y="5616"/>
                    <a:pt x="14338" y="5046"/>
                  </a:cubicBezTo>
                  <a:cubicBezTo>
                    <a:pt x="14073" y="4455"/>
                    <a:pt x="13503" y="3987"/>
                    <a:pt x="12851" y="3966"/>
                  </a:cubicBezTo>
                  <a:cubicBezTo>
                    <a:pt x="12362" y="3966"/>
                    <a:pt x="11894" y="4272"/>
                    <a:pt x="11731" y="4720"/>
                  </a:cubicBezTo>
                  <a:cubicBezTo>
                    <a:pt x="11690" y="4211"/>
                    <a:pt x="11283" y="3722"/>
                    <a:pt x="10774" y="3661"/>
                  </a:cubicBezTo>
                  <a:cubicBezTo>
                    <a:pt x="10746" y="3658"/>
                    <a:pt x="10718" y="3657"/>
                    <a:pt x="10691" y="3657"/>
                  </a:cubicBezTo>
                  <a:cubicBezTo>
                    <a:pt x="10317" y="3657"/>
                    <a:pt x="9987" y="3909"/>
                    <a:pt x="9817" y="4231"/>
                  </a:cubicBezTo>
                  <a:cubicBezTo>
                    <a:pt x="9939" y="3417"/>
                    <a:pt x="10020" y="2602"/>
                    <a:pt x="9776" y="1808"/>
                  </a:cubicBezTo>
                  <a:cubicBezTo>
                    <a:pt x="9511" y="860"/>
                    <a:pt x="8663" y="1"/>
                    <a:pt x="76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44"/>
            <p:cNvSpPr/>
            <p:nvPr/>
          </p:nvSpPr>
          <p:spPr>
            <a:xfrm>
              <a:off x="2066825" y="4075576"/>
              <a:ext cx="1746077" cy="1087350"/>
            </a:xfrm>
            <a:custGeom>
              <a:rect b="b" l="l" r="r" t="t"/>
              <a:pathLst>
                <a:path extrusionOk="0" h="9119" w="14644">
                  <a:moveTo>
                    <a:pt x="7694" y="1"/>
                  </a:moveTo>
                  <a:cubicBezTo>
                    <a:pt x="7621" y="1"/>
                    <a:pt x="7548" y="6"/>
                    <a:pt x="7475" y="15"/>
                  </a:cubicBezTo>
                  <a:cubicBezTo>
                    <a:pt x="6395" y="158"/>
                    <a:pt x="5703" y="1319"/>
                    <a:pt x="5703" y="2398"/>
                  </a:cubicBezTo>
                  <a:cubicBezTo>
                    <a:pt x="5703" y="3274"/>
                    <a:pt x="5968" y="4048"/>
                    <a:pt x="6334" y="4842"/>
                  </a:cubicBezTo>
                  <a:cubicBezTo>
                    <a:pt x="6125" y="4619"/>
                    <a:pt x="5831" y="4492"/>
                    <a:pt x="5542" y="4492"/>
                  </a:cubicBezTo>
                  <a:cubicBezTo>
                    <a:pt x="5408" y="4492"/>
                    <a:pt x="5275" y="4519"/>
                    <a:pt x="5153" y="4577"/>
                  </a:cubicBezTo>
                  <a:cubicBezTo>
                    <a:pt x="4762" y="5022"/>
                    <a:pt x="4572" y="5544"/>
                    <a:pt x="4693" y="6090"/>
                  </a:cubicBezTo>
                  <a:lnTo>
                    <a:pt x="4693" y="6090"/>
                  </a:lnTo>
                  <a:cubicBezTo>
                    <a:pt x="4412" y="5270"/>
                    <a:pt x="3834" y="4545"/>
                    <a:pt x="3035" y="4211"/>
                  </a:cubicBezTo>
                  <a:cubicBezTo>
                    <a:pt x="2758" y="4092"/>
                    <a:pt x="2454" y="4033"/>
                    <a:pt x="2150" y="4033"/>
                  </a:cubicBezTo>
                  <a:cubicBezTo>
                    <a:pt x="1513" y="4033"/>
                    <a:pt x="875" y="4291"/>
                    <a:pt x="489" y="4801"/>
                  </a:cubicBezTo>
                  <a:cubicBezTo>
                    <a:pt x="0" y="5453"/>
                    <a:pt x="0" y="6370"/>
                    <a:pt x="245" y="7164"/>
                  </a:cubicBezTo>
                  <a:cubicBezTo>
                    <a:pt x="469" y="7897"/>
                    <a:pt x="876" y="8569"/>
                    <a:pt x="1446" y="9119"/>
                  </a:cubicBezTo>
                  <a:lnTo>
                    <a:pt x="13951" y="9119"/>
                  </a:lnTo>
                  <a:cubicBezTo>
                    <a:pt x="14277" y="8426"/>
                    <a:pt x="14480" y="7693"/>
                    <a:pt x="14562" y="6940"/>
                  </a:cubicBezTo>
                  <a:cubicBezTo>
                    <a:pt x="14643" y="6308"/>
                    <a:pt x="14623" y="5616"/>
                    <a:pt x="14338" y="5046"/>
                  </a:cubicBezTo>
                  <a:cubicBezTo>
                    <a:pt x="14073" y="4455"/>
                    <a:pt x="13503" y="3987"/>
                    <a:pt x="12851" y="3966"/>
                  </a:cubicBezTo>
                  <a:cubicBezTo>
                    <a:pt x="12362" y="3966"/>
                    <a:pt x="11894" y="4272"/>
                    <a:pt x="11731" y="4720"/>
                  </a:cubicBezTo>
                  <a:cubicBezTo>
                    <a:pt x="11690" y="4211"/>
                    <a:pt x="11283" y="3722"/>
                    <a:pt x="10774" y="3661"/>
                  </a:cubicBezTo>
                  <a:cubicBezTo>
                    <a:pt x="10746" y="3658"/>
                    <a:pt x="10718" y="3657"/>
                    <a:pt x="10691" y="3657"/>
                  </a:cubicBezTo>
                  <a:cubicBezTo>
                    <a:pt x="10317" y="3657"/>
                    <a:pt x="9987" y="3909"/>
                    <a:pt x="9817" y="4231"/>
                  </a:cubicBezTo>
                  <a:cubicBezTo>
                    <a:pt x="9939" y="3417"/>
                    <a:pt x="10020" y="2602"/>
                    <a:pt x="9776" y="1808"/>
                  </a:cubicBezTo>
                  <a:cubicBezTo>
                    <a:pt x="9511" y="860"/>
                    <a:pt x="8663" y="1"/>
                    <a:pt x="7694"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44"/>
            <p:cNvSpPr/>
            <p:nvPr/>
          </p:nvSpPr>
          <p:spPr>
            <a:xfrm>
              <a:off x="2319363" y="4364735"/>
              <a:ext cx="1355106" cy="798193"/>
            </a:xfrm>
            <a:custGeom>
              <a:rect b="b" l="l" r="r" t="t"/>
              <a:pathLst>
                <a:path extrusionOk="0" h="6694" w="11365">
                  <a:moveTo>
                    <a:pt x="5988" y="0"/>
                  </a:moveTo>
                  <a:cubicBezTo>
                    <a:pt x="5928" y="0"/>
                    <a:pt x="5866" y="5"/>
                    <a:pt x="5805" y="14"/>
                  </a:cubicBezTo>
                  <a:cubicBezTo>
                    <a:pt x="4970" y="116"/>
                    <a:pt x="4440" y="1012"/>
                    <a:pt x="4440" y="1847"/>
                  </a:cubicBezTo>
                  <a:cubicBezTo>
                    <a:pt x="4440" y="2539"/>
                    <a:pt x="4644" y="3130"/>
                    <a:pt x="4929" y="3741"/>
                  </a:cubicBezTo>
                  <a:cubicBezTo>
                    <a:pt x="4766" y="3578"/>
                    <a:pt x="4549" y="3478"/>
                    <a:pt x="4331" y="3478"/>
                  </a:cubicBezTo>
                  <a:cubicBezTo>
                    <a:pt x="4223" y="3478"/>
                    <a:pt x="4114" y="3503"/>
                    <a:pt x="4012" y="3558"/>
                  </a:cubicBezTo>
                  <a:cubicBezTo>
                    <a:pt x="3700" y="3907"/>
                    <a:pt x="3553" y="4323"/>
                    <a:pt x="3663" y="4760"/>
                  </a:cubicBezTo>
                  <a:lnTo>
                    <a:pt x="3663" y="4760"/>
                  </a:lnTo>
                  <a:cubicBezTo>
                    <a:pt x="3440" y="4104"/>
                    <a:pt x="2990" y="3518"/>
                    <a:pt x="2363" y="3252"/>
                  </a:cubicBezTo>
                  <a:cubicBezTo>
                    <a:pt x="2147" y="3161"/>
                    <a:pt x="1913" y="3115"/>
                    <a:pt x="1680" y="3115"/>
                  </a:cubicBezTo>
                  <a:cubicBezTo>
                    <a:pt x="1184" y="3115"/>
                    <a:pt x="692" y="3319"/>
                    <a:pt x="387" y="3720"/>
                  </a:cubicBezTo>
                  <a:cubicBezTo>
                    <a:pt x="0" y="4230"/>
                    <a:pt x="21" y="4942"/>
                    <a:pt x="204" y="5553"/>
                  </a:cubicBezTo>
                  <a:cubicBezTo>
                    <a:pt x="326" y="5961"/>
                    <a:pt x="530" y="6348"/>
                    <a:pt x="795" y="6694"/>
                  </a:cubicBezTo>
                  <a:lnTo>
                    <a:pt x="10977" y="6694"/>
                  </a:lnTo>
                  <a:cubicBezTo>
                    <a:pt x="11140" y="6266"/>
                    <a:pt x="11242" y="5818"/>
                    <a:pt x="11303" y="5370"/>
                  </a:cubicBezTo>
                  <a:cubicBezTo>
                    <a:pt x="11364" y="4881"/>
                    <a:pt x="11344" y="4352"/>
                    <a:pt x="11140" y="3904"/>
                  </a:cubicBezTo>
                  <a:cubicBezTo>
                    <a:pt x="10916" y="3456"/>
                    <a:pt x="10468" y="3069"/>
                    <a:pt x="9980" y="3069"/>
                  </a:cubicBezTo>
                  <a:cubicBezTo>
                    <a:pt x="9593" y="3069"/>
                    <a:pt x="9226" y="3313"/>
                    <a:pt x="9104" y="3659"/>
                  </a:cubicBezTo>
                  <a:cubicBezTo>
                    <a:pt x="9063" y="3272"/>
                    <a:pt x="8758" y="2886"/>
                    <a:pt x="8371" y="2845"/>
                  </a:cubicBezTo>
                  <a:cubicBezTo>
                    <a:pt x="8343" y="2841"/>
                    <a:pt x="8315" y="2840"/>
                    <a:pt x="8287" y="2840"/>
                  </a:cubicBezTo>
                  <a:cubicBezTo>
                    <a:pt x="7997" y="2840"/>
                    <a:pt x="7747" y="3031"/>
                    <a:pt x="7617" y="3272"/>
                  </a:cubicBezTo>
                  <a:cubicBezTo>
                    <a:pt x="7719" y="2641"/>
                    <a:pt x="7780" y="2010"/>
                    <a:pt x="7597" y="1399"/>
                  </a:cubicBezTo>
                  <a:cubicBezTo>
                    <a:pt x="7390" y="665"/>
                    <a:pt x="6730" y="0"/>
                    <a:pt x="59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44"/>
            <p:cNvSpPr/>
            <p:nvPr/>
          </p:nvSpPr>
          <p:spPr>
            <a:xfrm>
              <a:off x="2319363" y="4364735"/>
              <a:ext cx="1355106" cy="798193"/>
            </a:xfrm>
            <a:custGeom>
              <a:rect b="b" l="l" r="r" t="t"/>
              <a:pathLst>
                <a:path extrusionOk="0" h="6694" w="11365">
                  <a:moveTo>
                    <a:pt x="5988" y="0"/>
                  </a:moveTo>
                  <a:cubicBezTo>
                    <a:pt x="5928" y="0"/>
                    <a:pt x="5866" y="5"/>
                    <a:pt x="5805" y="14"/>
                  </a:cubicBezTo>
                  <a:cubicBezTo>
                    <a:pt x="4970" y="116"/>
                    <a:pt x="4440" y="1012"/>
                    <a:pt x="4440" y="1847"/>
                  </a:cubicBezTo>
                  <a:cubicBezTo>
                    <a:pt x="4440" y="2539"/>
                    <a:pt x="4644" y="3130"/>
                    <a:pt x="4929" y="3741"/>
                  </a:cubicBezTo>
                  <a:cubicBezTo>
                    <a:pt x="4766" y="3578"/>
                    <a:pt x="4549" y="3478"/>
                    <a:pt x="4331" y="3478"/>
                  </a:cubicBezTo>
                  <a:cubicBezTo>
                    <a:pt x="4223" y="3478"/>
                    <a:pt x="4114" y="3503"/>
                    <a:pt x="4012" y="3558"/>
                  </a:cubicBezTo>
                  <a:cubicBezTo>
                    <a:pt x="3700" y="3907"/>
                    <a:pt x="3553" y="4323"/>
                    <a:pt x="3663" y="4760"/>
                  </a:cubicBezTo>
                  <a:lnTo>
                    <a:pt x="3663" y="4760"/>
                  </a:lnTo>
                  <a:cubicBezTo>
                    <a:pt x="3440" y="4104"/>
                    <a:pt x="2990" y="3518"/>
                    <a:pt x="2363" y="3252"/>
                  </a:cubicBezTo>
                  <a:cubicBezTo>
                    <a:pt x="2147" y="3161"/>
                    <a:pt x="1913" y="3115"/>
                    <a:pt x="1680" y="3115"/>
                  </a:cubicBezTo>
                  <a:cubicBezTo>
                    <a:pt x="1184" y="3115"/>
                    <a:pt x="692" y="3319"/>
                    <a:pt x="387" y="3720"/>
                  </a:cubicBezTo>
                  <a:cubicBezTo>
                    <a:pt x="0" y="4230"/>
                    <a:pt x="21" y="4942"/>
                    <a:pt x="204" y="5553"/>
                  </a:cubicBezTo>
                  <a:cubicBezTo>
                    <a:pt x="326" y="5961"/>
                    <a:pt x="530" y="6348"/>
                    <a:pt x="795" y="6694"/>
                  </a:cubicBezTo>
                  <a:lnTo>
                    <a:pt x="10977" y="6694"/>
                  </a:lnTo>
                  <a:cubicBezTo>
                    <a:pt x="11140" y="6266"/>
                    <a:pt x="11242" y="5818"/>
                    <a:pt x="11303" y="5370"/>
                  </a:cubicBezTo>
                  <a:cubicBezTo>
                    <a:pt x="11364" y="4881"/>
                    <a:pt x="11344" y="4352"/>
                    <a:pt x="11140" y="3904"/>
                  </a:cubicBezTo>
                  <a:cubicBezTo>
                    <a:pt x="10916" y="3456"/>
                    <a:pt x="10468" y="3069"/>
                    <a:pt x="9980" y="3069"/>
                  </a:cubicBezTo>
                  <a:cubicBezTo>
                    <a:pt x="9593" y="3069"/>
                    <a:pt x="9226" y="3313"/>
                    <a:pt x="9104" y="3659"/>
                  </a:cubicBezTo>
                  <a:cubicBezTo>
                    <a:pt x="9063" y="3272"/>
                    <a:pt x="8758" y="2886"/>
                    <a:pt x="8371" y="2845"/>
                  </a:cubicBezTo>
                  <a:cubicBezTo>
                    <a:pt x="8343" y="2841"/>
                    <a:pt x="8315" y="2840"/>
                    <a:pt x="8287" y="2840"/>
                  </a:cubicBezTo>
                  <a:cubicBezTo>
                    <a:pt x="7997" y="2840"/>
                    <a:pt x="7747" y="3031"/>
                    <a:pt x="7617" y="3272"/>
                  </a:cubicBezTo>
                  <a:cubicBezTo>
                    <a:pt x="7719" y="2641"/>
                    <a:pt x="7780" y="2010"/>
                    <a:pt x="7597" y="1399"/>
                  </a:cubicBezTo>
                  <a:cubicBezTo>
                    <a:pt x="7390" y="665"/>
                    <a:pt x="6730" y="0"/>
                    <a:pt x="5988" y="0"/>
                  </a:cubicBezTo>
                  <a:close/>
                </a:path>
              </a:pathLst>
            </a:custGeom>
            <a:solidFill>
              <a:srgbClr val="FFFFFF">
                <a:alpha val="12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44"/>
            <p:cNvSpPr/>
            <p:nvPr/>
          </p:nvSpPr>
          <p:spPr>
            <a:xfrm rot="816662">
              <a:off x="-949562" y="1919350"/>
              <a:ext cx="2040544" cy="585744"/>
            </a:xfrm>
            <a:custGeom>
              <a:rect b="b" l="l" r="r" t="t"/>
              <a:pathLst>
                <a:path extrusionOk="0" h="13604" w="47392">
                  <a:moveTo>
                    <a:pt x="26223" y="0"/>
                  </a:moveTo>
                  <a:cubicBezTo>
                    <a:pt x="26029" y="0"/>
                    <a:pt x="25835" y="21"/>
                    <a:pt x="25641" y="65"/>
                  </a:cubicBezTo>
                  <a:cubicBezTo>
                    <a:pt x="24134" y="412"/>
                    <a:pt x="23197" y="2000"/>
                    <a:pt x="23136" y="3548"/>
                  </a:cubicBezTo>
                  <a:cubicBezTo>
                    <a:pt x="23075" y="5075"/>
                    <a:pt x="23523" y="6623"/>
                    <a:pt x="24154" y="8028"/>
                  </a:cubicBezTo>
                  <a:cubicBezTo>
                    <a:pt x="23544" y="6883"/>
                    <a:pt x="22249" y="6183"/>
                    <a:pt x="20968" y="6183"/>
                  </a:cubicBezTo>
                  <a:cubicBezTo>
                    <a:pt x="20496" y="6183"/>
                    <a:pt x="20026" y="6278"/>
                    <a:pt x="19592" y="6481"/>
                  </a:cubicBezTo>
                  <a:cubicBezTo>
                    <a:pt x="18900" y="6786"/>
                    <a:pt x="18350" y="7397"/>
                    <a:pt x="18004" y="8089"/>
                  </a:cubicBezTo>
                  <a:cubicBezTo>
                    <a:pt x="16904" y="10269"/>
                    <a:pt x="14847" y="11816"/>
                    <a:pt x="12424" y="12122"/>
                  </a:cubicBezTo>
                  <a:cubicBezTo>
                    <a:pt x="10716" y="12332"/>
                    <a:pt x="8995" y="12445"/>
                    <a:pt x="7276" y="12445"/>
                  </a:cubicBezTo>
                  <a:cubicBezTo>
                    <a:pt x="4832" y="12445"/>
                    <a:pt x="2392" y="12217"/>
                    <a:pt x="1" y="11715"/>
                  </a:cubicBezTo>
                  <a:lnTo>
                    <a:pt x="1" y="11715"/>
                  </a:lnTo>
                  <a:cubicBezTo>
                    <a:pt x="4666" y="12983"/>
                    <a:pt x="9494" y="13603"/>
                    <a:pt x="14326" y="13603"/>
                  </a:cubicBezTo>
                  <a:cubicBezTo>
                    <a:pt x="26091" y="13603"/>
                    <a:pt x="37877" y="9928"/>
                    <a:pt x="47391" y="2998"/>
                  </a:cubicBezTo>
                  <a:lnTo>
                    <a:pt x="47391" y="2998"/>
                  </a:lnTo>
                  <a:cubicBezTo>
                    <a:pt x="44601" y="3080"/>
                    <a:pt x="42341" y="3466"/>
                    <a:pt x="39551" y="3548"/>
                  </a:cubicBezTo>
                  <a:cubicBezTo>
                    <a:pt x="38573" y="3589"/>
                    <a:pt x="37555" y="3609"/>
                    <a:pt x="36679" y="4057"/>
                  </a:cubicBezTo>
                  <a:cubicBezTo>
                    <a:pt x="36007" y="4383"/>
                    <a:pt x="35315" y="5014"/>
                    <a:pt x="35111" y="5727"/>
                  </a:cubicBezTo>
                  <a:cubicBezTo>
                    <a:pt x="35009" y="4648"/>
                    <a:pt x="34072" y="3650"/>
                    <a:pt x="32973" y="3568"/>
                  </a:cubicBezTo>
                  <a:cubicBezTo>
                    <a:pt x="32926" y="3565"/>
                    <a:pt x="32879" y="3563"/>
                    <a:pt x="32832" y="3563"/>
                  </a:cubicBezTo>
                  <a:cubicBezTo>
                    <a:pt x="31564" y="3563"/>
                    <a:pt x="30430" y="4878"/>
                    <a:pt x="30508" y="6155"/>
                  </a:cubicBezTo>
                  <a:cubicBezTo>
                    <a:pt x="30305" y="4688"/>
                    <a:pt x="30101" y="3181"/>
                    <a:pt x="29327" y="1939"/>
                  </a:cubicBezTo>
                  <a:cubicBezTo>
                    <a:pt x="28658" y="848"/>
                    <a:pt x="27457" y="0"/>
                    <a:pt x="262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8" name="Google Shape;1058;p44"/>
          <p:cNvSpPr/>
          <p:nvPr/>
        </p:nvSpPr>
        <p:spPr>
          <a:xfrm flipH="1">
            <a:off x="3005941" y="-49"/>
            <a:ext cx="6138059" cy="5698340"/>
          </a:xfrm>
          <a:custGeom>
            <a:rect b="b" l="l" r="r" t="t"/>
            <a:pathLst>
              <a:path extrusionOk="0" h="126286" w="136031">
                <a:moveTo>
                  <a:pt x="1" y="1"/>
                </a:moveTo>
                <a:lnTo>
                  <a:pt x="1" y="126286"/>
                </a:lnTo>
                <a:lnTo>
                  <a:pt x="101586" y="126286"/>
                </a:lnTo>
                <a:cubicBezTo>
                  <a:pt x="98397" y="122566"/>
                  <a:pt x="96044" y="118213"/>
                  <a:pt x="95107" y="113379"/>
                </a:cubicBezTo>
                <a:cubicBezTo>
                  <a:pt x="93108" y="103230"/>
                  <a:pt x="98828" y="91437"/>
                  <a:pt x="108824" y="88805"/>
                </a:cubicBezTo>
                <a:cubicBezTo>
                  <a:pt x="111444" y="88109"/>
                  <a:pt x="114145" y="88040"/>
                  <a:pt x="116859" y="88040"/>
                </a:cubicBezTo>
                <a:cubicBezTo>
                  <a:pt x="117538" y="88040"/>
                  <a:pt x="118217" y="88044"/>
                  <a:pt x="118896" y="88044"/>
                </a:cubicBezTo>
                <a:cubicBezTo>
                  <a:pt x="120934" y="88044"/>
                  <a:pt x="122968" y="88005"/>
                  <a:pt x="124971" y="87692"/>
                </a:cubicBezTo>
                <a:cubicBezTo>
                  <a:pt x="130285" y="86856"/>
                  <a:pt x="136030" y="82706"/>
                  <a:pt x="135271" y="77341"/>
                </a:cubicBezTo>
                <a:cubicBezTo>
                  <a:pt x="134512" y="71900"/>
                  <a:pt x="127603" y="68863"/>
                  <a:pt x="126995" y="63396"/>
                </a:cubicBezTo>
                <a:cubicBezTo>
                  <a:pt x="126717" y="60865"/>
                  <a:pt x="127881" y="58411"/>
                  <a:pt x="128362" y="55905"/>
                </a:cubicBezTo>
                <a:cubicBezTo>
                  <a:pt x="130083" y="47022"/>
                  <a:pt x="123224" y="39101"/>
                  <a:pt x="118239" y="31509"/>
                </a:cubicBezTo>
                <a:cubicBezTo>
                  <a:pt x="114038" y="25030"/>
                  <a:pt x="110925" y="17640"/>
                  <a:pt x="110697" y="9921"/>
                </a:cubicBezTo>
                <a:cubicBezTo>
                  <a:pt x="110596" y="6555"/>
                  <a:pt x="111127" y="3189"/>
                  <a:pt x="1122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44"/>
          <p:cNvSpPr txBox="1"/>
          <p:nvPr>
            <p:ph type="title"/>
          </p:nvPr>
        </p:nvSpPr>
        <p:spPr>
          <a:xfrm>
            <a:off x="4291750" y="1526225"/>
            <a:ext cx="4045200" cy="628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3900"/>
              <a:t>INTRODUCTION</a:t>
            </a:r>
            <a:endParaRPr sz="3900"/>
          </a:p>
        </p:txBody>
      </p:sp>
      <p:sp>
        <p:nvSpPr>
          <p:cNvPr id="1060" name="Google Shape;1060;p44"/>
          <p:cNvSpPr txBox="1"/>
          <p:nvPr>
            <p:ph idx="1" type="subTitle"/>
          </p:nvPr>
        </p:nvSpPr>
        <p:spPr>
          <a:xfrm>
            <a:off x="4291750" y="2324675"/>
            <a:ext cx="4045200" cy="1213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give a brief description of the topic you want to talk about here. If you want to talk about Mercury, you can say that it’s the smallest planet in the Solar System</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4" name="Shape 1064"/>
        <p:cNvGrpSpPr/>
        <p:nvPr/>
      </p:nvGrpSpPr>
      <p:grpSpPr>
        <a:xfrm>
          <a:off x="0" y="0"/>
          <a:ext cx="0" cy="0"/>
          <a:chOff x="0" y="0"/>
          <a:chExt cx="0" cy="0"/>
        </a:xfrm>
      </p:grpSpPr>
      <p:sp>
        <p:nvSpPr>
          <p:cNvPr id="1065" name="Google Shape;1065;p45"/>
          <p:cNvSpPr/>
          <p:nvPr/>
        </p:nvSpPr>
        <p:spPr>
          <a:xfrm>
            <a:off x="4081950" y="776663"/>
            <a:ext cx="980100" cy="980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45"/>
          <p:cNvSpPr txBox="1"/>
          <p:nvPr/>
        </p:nvSpPr>
        <p:spPr>
          <a:xfrm>
            <a:off x="3954600" y="1016588"/>
            <a:ext cx="1234800" cy="907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7200">
                <a:solidFill>
                  <a:schemeClr val="dk1"/>
                </a:solidFill>
                <a:latin typeface="Raleway Black"/>
                <a:ea typeface="Raleway Black"/>
                <a:cs typeface="Raleway Black"/>
                <a:sym typeface="Raleway Black"/>
              </a:rPr>
              <a:t>“</a:t>
            </a:r>
            <a:endParaRPr sz="7200">
              <a:solidFill>
                <a:schemeClr val="dk1"/>
              </a:solidFill>
              <a:latin typeface="Raleway Black"/>
              <a:ea typeface="Raleway Black"/>
              <a:cs typeface="Raleway Black"/>
              <a:sym typeface="Raleway Black"/>
            </a:endParaRPr>
          </a:p>
        </p:txBody>
      </p:sp>
      <p:sp>
        <p:nvSpPr>
          <p:cNvPr id="1067" name="Google Shape;1067;p45"/>
          <p:cNvSpPr txBox="1"/>
          <p:nvPr>
            <p:ph type="title"/>
          </p:nvPr>
        </p:nvSpPr>
        <p:spPr>
          <a:xfrm>
            <a:off x="1384050" y="3690388"/>
            <a:ext cx="6375900" cy="478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t>
            </a:r>
            <a:r>
              <a:rPr lang="en"/>
              <a:t>SOMEONE FAMOUS</a:t>
            </a:r>
            <a:endParaRPr/>
          </a:p>
        </p:txBody>
      </p:sp>
      <p:sp>
        <p:nvSpPr>
          <p:cNvPr id="1068" name="Google Shape;1068;p45"/>
          <p:cNvSpPr txBox="1"/>
          <p:nvPr>
            <p:ph idx="1" type="subTitle"/>
          </p:nvPr>
        </p:nvSpPr>
        <p:spPr>
          <a:xfrm>
            <a:off x="1384050" y="2078313"/>
            <a:ext cx="6375900" cy="1509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t>
            </a:r>
            <a:r>
              <a:rPr lang="en"/>
              <a:t>This is a quote, words full of wisdom that someone important said and can make the reader get inspired.”</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2" name="Shape 1072"/>
        <p:cNvGrpSpPr/>
        <p:nvPr/>
      </p:nvGrpSpPr>
      <p:grpSpPr>
        <a:xfrm>
          <a:off x="0" y="0"/>
          <a:ext cx="0" cy="0"/>
          <a:chOff x="0" y="0"/>
          <a:chExt cx="0" cy="0"/>
        </a:xfrm>
      </p:grpSpPr>
      <p:pic>
        <p:nvPicPr>
          <p:cNvPr id="1073" name="Google Shape;1073;p46"/>
          <p:cNvPicPr preferRelativeResize="0"/>
          <p:nvPr/>
        </p:nvPicPr>
        <p:blipFill rotWithShape="1">
          <a:blip r:embed="rId3">
            <a:alphaModFix/>
          </a:blip>
          <a:srcRect b="8500" l="0" r="0" t="21077"/>
          <a:stretch/>
        </p:blipFill>
        <p:spPr>
          <a:xfrm>
            <a:off x="4275125" y="0"/>
            <a:ext cx="4868874" cy="5143498"/>
          </a:xfrm>
          <a:prstGeom prst="rect">
            <a:avLst/>
          </a:prstGeom>
          <a:noFill/>
          <a:ln>
            <a:noFill/>
          </a:ln>
        </p:spPr>
      </p:pic>
      <p:sp>
        <p:nvSpPr>
          <p:cNvPr id="1074" name="Google Shape;1074;p46"/>
          <p:cNvSpPr/>
          <p:nvPr/>
        </p:nvSpPr>
        <p:spPr>
          <a:xfrm flipH="1" rot="10800000">
            <a:off x="-134375" y="-59"/>
            <a:ext cx="6251969" cy="5194359"/>
          </a:xfrm>
          <a:custGeom>
            <a:rect b="b" l="l" r="r" t="t"/>
            <a:pathLst>
              <a:path extrusionOk="0" h="162273" w="195313">
                <a:moveTo>
                  <a:pt x="0" y="0"/>
                </a:moveTo>
                <a:lnTo>
                  <a:pt x="0" y="162273"/>
                </a:lnTo>
                <a:lnTo>
                  <a:pt x="150306" y="162273"/>
                </a:lnTo>
                <a:cubicBezTo>
                  <a:pt x="142859" y="155379"/>
                  <a:pt x="137656" y="145623"/>
                  <a:pt x="138078" y="135444"/>
                </a:cubicBezTo>
                <a:cubicBezTo>
                  <a:pt x="138534" y="124745"/>
                  <a:pt x="146306" y="114209"/>
                  <a:pt x="156907" y="112550"/>
                </a:cubicBezTo>
                <a:cubicBezTo>
                  <a:pt x="162078" y="111737"/>
                  <a:pt x="168192" y="112745"/>
                  <a:pt x="171866" y="109006"/>
                </a:cubicBezTo>
                <a:cubicBezTo>
                  <a:pt x="177330" y="103510"/>
                  <a:pt x="172126" y="93949"/>
                  <a:pt x="174370" y="86535"/>
                </a:cubicBezTo>
                <a:cubicBezTo>
                  <a:pt x="176874" y="78307"/>
                  <a:pt x="187573" y="75315"/>
                  <a:pt x="191573" y="67673"/>
                </a:cubicBezTo>
                <a:cubicBezTo>
                  <a:pt x="195313" y="60584"/>
                  <a:pt x="191931" y="51511"/>
                  <a:pt x="186240" y="45853"/>
                </a:cubicBezTo>
                <a:cubicBezTo>
                  <a:pt x="180516" y="40194"/>
                  <a:pt x="172939" y="36975"/>
                  <a:pt x="166013" y="32942"/>
                </a:cubicBezTo>
                <a:cubicBezTo>
                  <a:pt x="159054" y="28942"/>
                  <a:pt x="152224" y="23479"/>
                  <a:pt x="149981" y="15772"/>
                </a:cubicBezTo>
                <a:cubicBezTo>
                  <a:pt x="148420" y="10504"/>
                  <a:pt x="149363" y="4943"/>
                  <a:pt x="1518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46"/>
          <p:cNvSpPr txBox="1"/>
          <p:nvPr>
            <p:ph type="title"/>
          </p:nvPr>
        </p:nvSpPr>
        <p:spPr>
          <a:xfrm>
            <a:off x="713225" y="1001666"/>
            <a:ext cx="3801000" cy="105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ABOUT ROME TRAVEL TOUR</a:t>
            </a:r>
            <a:endParaRPr/>
          </a:p>
        </p:txBody>
      </p:sp>
      <p:sp>
        <p:nvSpPr>
          <p:cNvPr id="1076" name="Google Shape;1076;p46"/>
          <p:cNvSpPr txBox="1"/>
          <p:nvPr>
            <p:ph idx="1" type="body"/>
          </p:nvPr>
        </p:nvSpPr>
        <p:spPr>
          <a:xfrm>
            <a:off x="713225" y="2172666"/>
            <a:ext cx="3561900" cy="196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 you know what helps you make your point clear? Lists like this one:</a:t>
            </a:r>
            <a:endParaRPr/>
          </a:p>
          <a:p>
            <a:pPr indent="-317500" lvl="0" marL="457200" rtl="0" algn="l">
              <a:spcBef>
                <a:spcPts val="1000"/>
              </a:spcBef>
              <a:spcAft>
                <a:spcPts val="0"/>
              </a:spcAft>
              <a:buSzPts val="1400"/>
              <a:buFont typeface="Titillium Web"/>
              <a:buChar char="●"/>
            </a:pPr>
            <a:r>
              <a:rPr lang="en"/>
              <a:t>They’re simple </a:t>
            </a:r>
            <a:endParaRPr/>
          </a:p>
          <a:p>
            <a:pPr indent="-317500" lvl="0" marL="457200" rtl="0" algn="l">
              <a:spcBef>
                <a:spcPts val="0"/>
              </a:spcBef>
              <a:spcAft>
                <a:spcPts val="0"/>
              </a:spcAft>
              <a:buSzPts val="1400"/>
              <a:buFont typeface="Titillium Web"/>
              <a:buChar char="●"/>
            </a:pPr>
            <a:r>
              <a:rPr lang="en"/>
              <a:t>You can organize your ideas clearly</a:t>
            </a:r>
            <a:endParaRPr/>
          </a:p>
          <a:p>
            <a:pPr indent="-317500" lvl="0" marL="457200" rtl="0" algn="l">
              <a:spcBef>
                <a:spcPts val="0"/>
              </a:spcBef>
              <a:spcAft>
                <a:spcPts val="0"/>
              </a:spcAft>
              <a:buSzPts val="1400"/>
              <a:buFont typeface="Titillium Web"/>
              <a:buChar char="●"/>
            </a:pPr>
            <a:r>
              <a:rPr lang="en"/>
              <a:t>You’ll never forget to buy milk!</a:t>
            </a:r>
            <a:endParaRPr/>
          </a:p>
          <a:p>
            <a:pPr indent="0" lvl="0" marL="0" rtl="0" algn="l">
              <a:spcBef>
                <a:spcPts val="1000"/>
              </a:spcBef>
              <a:spcAft>
                <a:spcPts val="0"/>
              </a:spcAft>
              <a:buNone/>
            </a:pPr>
            <a:r>
              <a:rPr lang="en"/>
              <a:t>And the most important thing: the audience won’t miss the point of your presentation</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0" name="Shape 1080"/>
        <p:cNvGrpSpPr/>
        <p:nvPr/>
      </p:nvGrpSpPr>
      <p:grpSpPr>
        <a:xfrm>
          <a:off x="0" y="0"/>
          <a:ext cx="0" cy="0"/>
          <a:chOff x="0" y="0"/>
          <a:chExt cx="0" cy="0"/>
        </a:xfrm>
      </p:grpSpPr>
      <p:sp>
        <p:nvSpPr>
          <p:cNvPr id="1081" name="Google Shape;1081;p47"/>
          <p:cNvSpPr txBox="1"/>
          <p:nvPr/>
        </p:nvSpPr>
        <p:spPr>
          <a:xfrm>
            <a:off x="713225" y="1389250"/>
            <a:ext cx="2278800" cy="306000"/>
          </a:xfrm>
          <a:prstGeom prst="rect">
            <a:avLst/>
          </a:prstGeom>
          <a:noFill/>
          <a:ln>
            <a:noFill/>
          </a:ln>
        </p:spPr>
        <p:txBody>
          <a:bodyPr anchorCtr="0" anchor="t" bIns="91425" lIns="91425" spcFirstLastPara="1" rIns="91425" wrap="square" tIns="0">
            <a:noAutofit/>
          </a:bodyPr>
          <a:lstStyle/>
          <a:p>
            <a:pPr indent="0" lvl="0" marL="0" rtl="0" algn="l">
              <a:spcBef>
                <a:spcPts val="0"/>
              </a:spcBef>
              <a:spcAft>
                <a:spcPts val="0"/>
              </a:spcAft>
              <a:buNone/>
            </a:pPr>
            <a:r>
              <a:rPr lang="en" sz="2000">
                <a:solidFill>
                  <a:schemeClr val="lt2"/>
                </a:solidFill>
                <a:latin typeface="Raleway ExtraBold"/>
                <a:ea typeface="Raleway ExtraBold"/>
                <a:cs typeface="Raleway ExtraBold"/>
                <a:sym typeface="Raleway ExtraBold"/>
              </a:rPr>
              <a:t>VATICANO</a:t>
            </a:r>
            <a:endParaRPr sz="2000">
              <a:solidFill>
                <a:schemeClr val="lt2"/>
              </a:solidFill>
              <a:latin typeface="Raleway ExtraBold"/>
              <a:ea typeface="Raleway ExtraBold"/>
              <a:cs typeface="Raleway ExtraBold"/>
              <a:sym typeface="Raleway ExtraBold"/>
            </a:endParaRPr>
          </a:p>
        </p:txBody>
      </p:sp>
      <p:sp>
        <p:nvSpPr>
          <p:cNvPr id="1082" name="Google Shape;1082;p47"/>
          <p:cNvSpPr txBox="1"/>
          <p:nvPr/>
        </p:nvSpPr>
        <p:spPr>
          <a:xfrm>
            <a:off x="713237" y="1770525"/>
            <a:ext cx="2278800" cy="535200"/>
          </a:xfrm>
          <a:prstGeom prst="rect">
            <a:avLst/>
          </a:prstGeom>
          <a:noFill/>
          <a:ln>
            <a:noFill/>
          </a:ln>
        </p:spPr>
        <p:txBody>
          <a:bodyPr anchorCtr="0" anchor="t" bIns="91425" lIns="91425" spcFirstLastPara="1" rIns="91425" wrap="square" tIns="0">
            <a:noAutofit/>
          </a:bodyPr>
          <a:lstStyle/>
          <a:p>
            <a:pPr indent="0" lvl="0" marL="0" rtl="0" algn="l">
              <a:spcBef>
                <a:spcPts val="0"/>
              </a:spcBef>
              <a:spcAft>
                <a:spcPts val="0"/>
              </a:spcAft>
              <a:buNone/>
            </a:pPr>
            <a:r>
              <a:rPr lang="en">
                <a:solidFill>
                  <a:schemeClr val="accent4"/>
                </a:solidFill>
                <a:latin typeface="Titillium Web"/>
                <a:ea typeface="Titillium Web"/>
                <a:cs typeface="Titillium Web"/>
                <a:sym typeface="Titillium Web"/>
              </a:rPr>
              <a:t>Mercury is the closest planet to the Sun</a:t>
            </a:r>
            <a:endParaRPr>
              <a:solidFill>
                <a:schemeClr val="accent4"/>
              </a:solidFill>
              <a:latin typeface="Titillium Web"/>
              <a:ea typeface="Titillium Web"/>
              <a:cs typeface="Titillium Web"/>
              <a:sym typeface="Titillium Web"/>
            </a:endParaRPr>
          </a:p>
        </p:txBody>
      </p:sp>
      <p:sp>
        <p:nvSpPr>
          <p:cNvPr id="1083" name="Google Shape;1083;p47"/>
          <p:cNvSpPr txBox="1"/>
          <p:nvPr/>
        </p:nvSpPr>
        <p:spPr>
          <a:xfrm>
            <a:off x="713225" y="3378150"/>
            <a:ext cx="2278800" cy="306000"/>
          </a:xfrm>
          <a:prstGeom prst="rect">
            <a:avLst/>
          </a:prstGeom>
          <a:noFill/>
          <a:ln>
            <a:noFill/>
          </a:ln>
        </p:spPr>
        <p:txBody>
          <a:bodyPr anchorCtr="0" anchor="t" bIns="91425" lIns="91425" spcFirstLastPara="1" rIns="91425" wrap="square" tIns="0">
            <a:noAutofit/>
          </a:bodyPr>
          <a:lstStyle/>
          <a:p>
            <a:pPr indent="0" lvl="0" marL="0" rtl="0" algn="l">
              <a:spcBef>
                <a:spcPts val="0"/>
              </a:spcBef>
              <a:spcAft>
                <a:spcPts val="0"/>
              </a:spcAft>
              <a:buNone/>
            </a:pPr>
            <a:r>
              <a:rPr lang="en" sz="2000">
                <a:solidFill>
                  <a:schemeClr val="accent2"/>
                </a:solidFill>
                <a:latin typeface="Raleway ExtraBold"/>
                <a:ea typeface="Raleway ExtraBold"/>
                <a:cs typeface="Raleway ExtraBold"/>
                <a:sym typeface="Raleway ExtraBold"/>
              </a:rPr>
              <a:t>PANTHEON</a:t>
            </a:r>
            <a:endParaRPr sz="2000">
              <a:solidFill>
                <a:schemeClr val="accent2"/>
              </a:solidFill>
              <a:latin typeface="Raleway ExtraBold"/>
              <a:ea typeface="Raleway ExtraBold"/>
              <a:cs typeface="Raleway ExtraBold"/>
              <a:sym typeface="Raleway ExtraBold"/>
            </a:endParaRPr>
          </a:p>
        </p:txBody>
      </p:sp>
      <p:sp>
        <p:nvSpPr>
          <p:cNvPr id="1084" name="Google Shape;1084;p47"/>
          <p:cNvSpPr txBox="1"/>
          <p:nvPr/>
        </p:nvSpPr>
        <p:spPr>
          <a:xfrm>
            <a:off x="713237" y="3759425"/>
            <a:ext cx="2278800" cy="535200"/>
          </a:xfrm>
          <a:prstGeom prst="rect">
            <a:avLst/>
          </a:prstGeom>
          <a:noFill/>
          <a:ln>
            <a:noFill/>
          </a:ln>
        </p:spPr>
        <p:txBody>
          <a:bodyPr anchorCtr="0" anchor="t" bIns="91425" lIns="91425" spcFirstLastPara="1" rIns="91425" wrap="square" tIns="0">
            <a:noAutofit/>
          </a:bodyPr>
          <a:lstStyle/>
          <a:p>
            <a:pPr indent="0" lvl="0" marL="0" rtl="0" algn="l">
              <a:spcBef>
                <a:spcPts val="0"/>
              </a:spcBef>
              <a:spcAft>
                <a:spcPts val="0"/>
              </a:spcAft>
              <a:buNone/>
            </a:pPr>
            <a:r>
              <a:rPr lang="en">
                <a:solidFill>
                  <a:schemeClr val="accent4"/>
                </a:solidFill>
                <a:latin typeface="Titillium Web"/>
                <a:ea typeface="Titillium Web"/>
                <a:cs typeface="Titillium Web"/>
                <a:sym typeface="Titillium Web"/>
              </a:rPr>
              <a:t>Jupiter is the biggest planet in the Solar System</a:t>
            </a:r>
            <a:endParaRPr>
              <a:solidFill>
                <a:schemeClr val="accent4"/>
              </a:solidFill>
              <a:latin typeface="Titillium Web"/>
              <a:ea typeface="Titillium Web"/>
              <a:cs typeface="Titillium Web"/>
              <a:sym typeface="Titillium Web"/>
            </a:endParaRPr>
          </a:p>
        </p:txBody>
      </p:sp>
      <p:sp>
        <p:nvSpPr>
          <p:cNvPr id="1085" name="Google Shape;1085;p47"/>
          <p:cNvSpPr txBox="1"/>
          <p:nvPr/>
        </p:nvSpPr>
        <p:spPr>
          <a:xfrm>
            <a:off x="713225" y="2383700"/>
            <a:ext cx="2278800" cy="306000"/>
          </a:xfrm>
          <a:prstGeom prst="rect">
            <a:avLst/>
          </a:prstGeom>
          <a:noFill/>
          <a:ln>
            <a:noFill/>
          </a:ln>
        </p:spPr>
        <p:txBody>
          <a:bodyPr anchorCtr="0" anchor="t" bIns="91425" lIns="91425" spcFirstLastPara="1" rIns="91425" wrap="square" tIns="0">
            <a:noAutofit/>
          </a:bodyPr>
          <a:lstStyle/>
          <a:p>
            <a:pPr indent="0" lvl="0" marL="0" rtl="0" algn="l">
              <a:spcBef>
                <a:spcPts val="0"/>
              </a:spcBef>
              <a:spcAft>
                <a:spcPts val="0"/>
              </a:spcAft>
              <a:buNone/>
            </a:pPr>
            <a:r>
              <a:rPr lang="en" sz="2000">
                <a:solidFill>
                  <a:schemeClr val="accent4"/>
                </a:solidFill>
                <a:latin typeface="Raleway ExtraBold"/>
                <a:ea typeface="Raleway ExtraBold"/>
                <a:cs typeface="Raleway ExtraBold"/>
                <a:sym typeface="Raleway ExtraBold"/>
              </a:rPr>
              <a:t>PIAZZA NAVONA</a:t>
            </a:r>
            <a:endParaRPr sz="2000">
              <a:solidFill>
                <a:schemeClr val="accent4"/>
              </a:solidFill>
              <a:latin typeface="Raleway ExtraBold"/>
              <a:ea typeface="Raleway ExtraBold"/>
              <a:cs typeface="Raleway ExtraBold"/>
              <a:sym typeface="Raleway ExtraBold"/>
            </a:endParaRPr>
          </a:p>
        </p:txBody>
      </p:sp>
      <p:sp>
        <p:nvSpPr>
          <p:cNvPr id="1086" name="Google Shape;1086;p47"/>
          <p:cNvSpPr txBox="1"/>
          <p:nvPr/>
        </p:nvSpPr>
        <p:spPr>
          <a:xfrm>
            <a:off x="713237" y="2764975"/>
            <a:ext cx="2278800" cy="535200"/>
          </a:xfrm>
          <a:prstGeom prst="rect">
            <a:avLst/>
          </a:prstGeom>
          <a:noFill/>
          <a:ln>
            <a:noFill/>
          </a:ln>
        </p:spPr>
        <p:txBody>
          <a:bodyPr anchorCtr="0" anchor="t" bIns="91425" lIns="91425" spcFirstLastPara="1" rIns="91425" wrap="square" tIns="0">
            <a:noAutofit/>
          </a:bodyPr>
          <a:lstStyle/>
          <a:p>
            <a:pPr indent="0" lvl="0" marL="0" rtl="0" algn="l">
              <a:spcBef>
                <a:spcPts val="0"/>
              </a:spcBef>
              <a:spcAft>
                <a:spcPts val="0"/>
              </a:spcAft>
              <a:buNone/>
            </a:pPr>
            <a:r>
              <a:rPr lang="en">
                <a:solidFill>
                  <a:schemeClr val="accent4"/>
                </a:solidFill>
                <a:latin typeface="Titillium Web"/>
                <a:ea typeface="Titillium Web"/>
                <a:cs typeface="Titillium Web"/>
                <a:sym typeface="Titillium Web"/>
              </a:rPr>
              <a:t>Venus is the second planet from the Sun</a:t>
            </a:r>
            <a:endParaRPr>
              <a:solidFill>
                <a:schemeClr val="accent4"/>
              </a:solidFill>
              <a:latin typeface="Titillium Web"/>
              <a:ea typeface="Titillium Web"/>
              <a:cs typeface="Titillium Web"/>
              <a:sym typeface="Titillium Web"/>
            </a:endParaRPr>
          </a:p>
        </p:txBody>
      </p:sp>
      <p:sp>
        <p:nvSpPr>
          <p:cNvPr id="1087" name="Google Shape;1087;p47"/>
          <p:cNvSpPr txBox="1"/>
          <p:nvPr/>
        </p:nvSpPr>
        <p:spPr>
          <a:xfrm>
            <a:off x="6148101" y="1389250"/>
            <a:ext cx="2278800" cy="306000"/>
          </a:xfrm>
          <a:prstGeom prst="rect">
            <a:avLst/>
          </a:prstGeom>
          <a:noFill/>
          <a:ln>
            <a:noFill/>
          </a:ln>
        </p:spPr>
        <p:txBody>
          <a:bodyPr anchorCtr="0" anchor="t" bIns="91425" lIns="91425" spcFirstLastPara="1" rIns="91425" wrap="square" tIns="0">
            <a:noAutofit/>
          </a:bodyPr>
          <a:lstStyle/>
          <a:p>
            <a:pPr indent="0" lvl="0" marL="0" rtl="0" algn="r">
              <a:spcBef>
                <a:spcPts val="0"/>
              </a:spcBef>
              <a:spcAft>
                <a:spcPts val="0"/>
              </a:spcAft>
              <a:buNone/>
            </a:pPr>
            <a:r>
              <a:rPr lang="en" sz="2000">
                <a:solidFill>
                  <a:schemeClr val="accent1"/>
                </a:solidFill>
                <a:latin typeface="Raleway ExtraBold"/>
                <a:ea typeface="Raleway ExtraBold"/>
                <a:cs typeface="Raleway ExtraBold"/>
                <a:sym typeface="Raleway ExtraBold"/>
              </a:rPr>
              <a:t>SPANISH STEPS</a:t>
            </a:r>
            <a:endParaRPr sz="2000">
              <a:solidFill>
                <a:schemeClr val="accent1"/>
              </a:solidFill>
              <a:latin typeface="Raleway ExtraBold"/>
              <a:ea typeface="Raleway ExtraBold"/>
              <a:cs typeface="Raleway ExtraBold"/>
              <a:sym typeface="Raleway ExtraBold"/>
            </a:endParaRPr>
          </a:p>
        </p:txBody>
      </p:sp>
      <p:sp>
        <p:nvSpPr>
          <p:cNvPr id="1088" name="Google Shape;1088;p47"/>
          <p:cNvSpPr txBox="1"/>
          <p:nvPr/>
        </p:nvSpPr>
        <p:spPr>
          <a:xfrm>
            <a:off x="6148113" y="1770525"/>
            <a:ext cx="2278800" cy="535200"/>
          </a:xfrm>
          <a:prstGeom prst="rect">
            <a:avLst/>
          </a:prstGeom>
          <a:noFill/>
          <a:ln>
            <a:noFill/>
          </a:ln>
        </p:spPr>
        <p:txBody>
          <a:bodyPr anchorCtr="0" anchor="t" bIns="91425" lIns="91425" spcFirstLastPara="1" rIns="91425" wrap="square" tIns="0">
            <a:noAutofit/>
          </a:bodyPr>
          <a:lstStyle/>
          <a:p>
            <a:pPr indent="0" lvl="0" marL="0" rtl="0" algn="r">
              <a:spcBef>
                <a:spcPts val="0"/>
              </a:spcBef>
              <a:spcAft>
                <a:spcPts val="0"/>
              </a:spcAft>
              <a:buNone/>
            </a:pPr>
            <a:r>
              <a:rPr lang="en">
                <a:solidFill>
                  <a:schemeClr val="accent4"/>
                </a:solidFill>
                <a:latin typeface="Titillium Web"/>
                <a:ea typeface="Titillium Web"/>
                <a:cs typeface="Titillium Web"/>
                <a:sym typeface="Titillium Web"/>
              </a:rPr>
              <a:t>Neptune is the farthest planet from the Sun</a:t>
            </a:r>
            <a:endParaRPr>
              <a:solidFill>
                <a:schemeClr val="accent4"/>
              </a:solidFill>
              <a:latin typeface="Titillium Web"/>
              <a:ea typeface="Titillium Web"/>
              <a:cs typeface="Titillium Web"/>
              <a:sym typeface="Titillium Web"/>
            </a:endParaRPr>
          </a:p>
        </p:txBody>
      </p:sp>
      <p:sp>
        <p:nvSpPr>
          <p:cNvPr id="1089" name="Google Shape;1089;p47"/>
          <p:cNvSpPr txBox="1"/>
          <p:nvPr/>
        </p:nvSpPr>
        <p:spPr>
          <a:xfrm>
            <a:off x="6148101" y="3378150"/>
            <a:ext cx="2278800" cy="306000"/>
          </a:xfrm>
          <a:prstGeom prst="rect">
            <a:avLst/>
          </a:prstGeom>
          <a:noFill/>
          <a:ln>
            <a:noFill/>
          </a:ln>
        </p:spPr>
        <p:txBody>
          <a:bodyPr anchorCtr="0" anchor="t" bIns="91425" lIns="91425" spcFirstLastPara="1" rIns="91425" wrap="square" tIns="0">
            <a:noAutofit/>
          </a:bodyPr>
          <a:lstStyle/>
          <a:p>
            <a:pPr indent="0" lvl="0" marL="0" rtl="0" algn="r">
              <a:spcBef>
                <a:spcPts val="0"/>
              </a:spcBef>
              <a:spcAft>
                <a:spcPts val="0"/>
              </a:spcAft>
              <a:buNone/>
            </a:pPr>
            <a:r>
              <a:rPr lang="en" sz="2000">
                <a:solidFill>
                  <a:schemeClr val="accent3"/>
                </a:solidFill>
                <a:latin typeface="Raleway ExtraBold"/>
                <a:ea typeface="Raleway ExtraBold"/>
                <a:cs typeface="Raleway ExtraBold"/>
                <a:sym typeface="Raleway ExtraBold"/>
              </a:rPr>
              <a:t>COLOSSEUM</a:t>
            </a:r>
            <a:endParaRPr sz="2000">
              <a:solidFill>
                <a:schemeClr val="accent3"/>
              </a:solidFill>
              <a:latin typeface="Raleway ExtraBold"/>
              <a:ea typeface="Raleway ExtraBold"/>
              <a:cs typeface="Raleway ExtraBold"/>
              <a:sym typeface="Raleway ExtraBold"/>
            </a:endParaRPr>
          </a:p>
        </p:txBody>
      </p:sp>
      <p:sp>
        <p:nvSpPr>
          <p:cNvPr id="1090" name="Google Shape;1090;p47"/>
          <p:cNvSpPr txBox="1"/>
          <p:nvPr/>
        </p:nvSpPr>
        <p:spPr>
          <a:xfrm>
            <a:off x="6148113" y="3759425"/>
            <a:ext cx="2278800" cy="535200"/>
          </a:xfrm>
          <a:prstGeom prst="rect">
            <a:avLst/>
          </a:prstGeom>
          <a:noFill/>
          <a:ln>
            <a:noFill/>
          </a:ln>
        </p:spPr>
        <p:txBody>
          <a:bodyPr anchorCtr="0" anchor="t" bIns="91425" lIns="91425" spcFirstLastPara="1" rIns="91425" wrap="square" tIns="0">
            <a:noAutofit/>
          </a:bodyPr>
          <a:lstStyle/>
          <a:p>
            <a:pPr indent="0" lvl="0" marL="0" rtl="0" algn="r">
              <a:spcBef>
                <a:spcPts val="0"/>
              </a:spcBef>
              <a:spcAft>
                <a:spcPts val="0"/>
              </a:spcAft>
              <a:buNone/>
            </a:pPr>
            <a:r>
              <a:rPr lang="en">
                <a:solidFill>
                  <a:schemeClr val="accent4"/>
                </a:solidFill>
                <a:latin typeface="Titillium Web"/>
                <a:ea typeface="Titillium Web"/>
                <a:cs typeface="Titillium Web"/>
                <a:sym typeface="Titillium Web"/>
              </a:rPr>
              <a:t>Earth is the third planet from the Sun</a:t>
            </a:r>
            <a:endParaRPr>
              <a:solidFill>
                <a:schemeClr val="accent4"/>
              </a:solidFill>
              <a:latin typeface="Titillium Web"/>
              <a:ea typeface="Titillium Web"/>
              <a:cs typeface="Titillium Web"/>
              <a:sym typeface="Titillium Web"/>
            </a:endParaRPr>
          </a:p>
        </p:txBody>
      </p:sp>
      <p:sp>
        <p:nvSpPr>
          <p:cNvPr id="1091" name="Google Shape;1091;p47"/>
          <p:cNvSpPr txBox="1"/>
          <p:nvPr/>
        </p:nvSpPr>
        <p:spPr>
          <a:xfrm>
            <a:off x="6148101" y="2383700"/>
            <a:ext cx="2278800" cy="306000"/>
          </a:xfrm>
          <a:prstGeom prst="rect">
            <a:avLst/>
          </a:prstGeom>
          <a:noFill/>
          <a:ln>
            <a:noFill/>
          </a:ln>
        </p:spPr>
        <p:txBody>
          <a:bodyPr anchorCtr="0" anchor="t" bIns="91425" lIns="91425" spcFirstLastPara="1" rIns="91425" wrap="square" tIns="0">
            <a:noAutofit/>
          </a:bodyPr>
          <a:lstStyle/>
          <a:p>
            <a:pPr indent="0" lvl="0" marL="0" rtl="0" algn="r">
              <a:spcBef>
                <a:spcPts val="0"/>
              </a:spcBef>
              <a:spcAft>
                <a:spcPts val="0"/>
              </a:spcAft>
              <a:buNone/>
            </a:pPr>
            <a:r>
              <a:rPr lang="en" sz="2000">
                <a:solidFill>
                  <a:schemeClr val="dk1"/>
                </a:solidFill>
                <a:latin typeface="Raleway ExtraBold"/>
                <a:ea typeface="Raleway ExtraBold"/>
                <a:cs typeface="Raleway ExtraBold"/>
                <a:sym typeface="Raleway ExtraBold"/>
              </a:rPr>
              <a:t>TREVI FOUNTAIN</a:t>
            </a:r>
            <a:endParaRPr sz="2000">
              <a:solidFill>
                <a:schemeClr val="dk1"/>
              </a:solidFill>
              <a:latin typeface="Raleway ExtraBold"/>
              <a:ea typeface="Raleway ExtraBold"/>
              <a:cs typeface="Raleway ExtraBold"/>
              <a:sym typeface="Raleway ExtraBold"/>
            </a:endParaRPr>
          </a:p>
        </p:txBody>
      </p:sp>
      <p:sp>
        <p:nvSpPr>
          <p:cNvPr id="1092" name="Google Shape;1092;p47"/>
          <p:cNvSpPr txBox="1"/>
          <p:nvPr/>
        </p:nvSpPr>
        <p:spPr>
          <a:xfrm>
            <a:off x="6148113" y="2764975"/>
            <a:ext cx="2278800" cy="535200"/>
          </a:xfrm>
          <a:prstGeom prst="rect">
            <a:avLst/>
          </a:prstGeom>
          <a:noFill/>
          <a:ln>
            <a:noFill/>
          </a:ln>
        </p:spPr>
        <p:txBody>
          <a:bodyPr anchorCtr="0" anchor="t" bIns="91425" lIns="91425" spcFirstLastPara="1" rIns="91425" wrap="square" tIns="0">
            <a:noAutofit/>
          </a:bodyPr>
          <a:lstStyle/>
          <a:p>
            <a:pPr indent="0" lvl="0" marL="0" rtl="0" algn="r">
              <a:spcBef>
                <a:spcPts val="0"/>
              </a:spcBef>
              <a:spcAft>
                <a:spcPts val="0"/>
              </a:spcAft>
              <a:buNone/>
            </a:pPr>
            <a:r>
              <a:rPr lang="en">
                <a:solidFill>
                  <a:schemeClr val="accent4"/>
                </a:solidFill>
                <a:latin typeface="Titillium Web"/>
                <a:ea typeface="Titillium Web"/>
                <a:cs typeface="Titillium Web"/>
                <a:sym typeface="Titillium Web"/>
              </a:rPr>
              <a:t>Despite being red, Mars is actually a cold place</a:t>
            </a:r>
            <a:endParaRPr>
              <a:solidFill>
                <a:schemeClr val="accent4"/>
              </a:solidFill>
              <a:latin typeface="Titillium Web"/>
              <a:ea typeface="Titillium Web"/>
              <a:cs typeface="Titillium Web"/>
              <a:sym typeface="Titillium Web"/>
            </a:endParaRPr>
          </a:p>
        </p:txBody>
      </p:sp>
      <p:grpSp>
        <p:nvGrpSpPr>
          <p:cNvPr id="1093" name="Google Shape;1093;p47"/>
          <p:cNvGrpSpPr/>
          <p:nvPr/>
        </p:nvGrpSpPr>
        <p:grpSpPr>
          <a:xfrm>
            <a:off x="3055977" y="1520045"/>
            <a:ext cx="3031672" cy="2552166"/>
            <a:chOff x="3055977" y="1794357"/>
            <a:chExt cx="3031672" cy="2552166"/>
          </a:xfrm>
        </p:grpSpPr>
        <p:grpSp>
          <p:nvGrpSpPr>
            <p:cNvPr id="1094" name="Google Shape;1094;p47"/>
            <p:cNvGrpSpPr/>
            <p:nvPr/>
          </p:nvGrpSpPr>
          <p:grpSpPr>
            <a:xfrm>
              <a:off x="3055977" y="1794357"/>
              <a:ext cx="3031672" cy="2552166"/>
              <a:chOff x="1286625" y="1833925"/>
              <a:chExt cx="3392650" cy="2856050"/>
            </a:xfrm>
          </p:grpSpPr>
          <p:sp>
            <p:nvSpPr>
              <p:cNvPr id="1095" name="Google Shape;1095;p47"/>
              <p:cNvSpPr/>
              <p:nvPr/>
            </p:nvSpPr>
            <p:spPr>
              <a:xfrm>
                <a:off x="2321575" y="2553400"/>
                <a:ext cx="210575" cy="600825"/>
              </a:xfrm>
              <a:custGeom>
                <a:rect b="b" l="l" r="r" t="t"/>
                <a:pathLst>
                  <a:path extrusionOk="0" h="24033" w="8423">
                    <a:moveTo>
                      <a:pt x="7707" y="1"/>
                    </a:moveTo>
                    <a:cubicBezTo>
                      <a:pt x="7675" y="33"/>
                      <a:pt x="7610" y="66"/>
                      <a:pt x="7577" y="98"/>
                    </a:cubicBezTo>
                    <a:cubicBezTo>
                      <a:pt x="6894" y="456"/>
                      <a:pt x="6114" y="554"/>
                      <a:pt x="5366" y="554"/>
                    </a:cubicBezTo>
                    <a:cubicBezTo>
                      <a:pt x="5106" y="554"/>
                      <a:pt x="4878" y="554"/>
                      <a:pt x="4618" y="521"/>
                    </a:cubicBezTo>
                    <a:cubicBezTo>
                      <a:pt x="4033" y="489"/>
                      <a:pt x="3480" y="424"/>
                      <a:pt x="2927" y="326"/>
                    </a:cubicBezTo>
                    <a:cubicBezTo>
                      <a:pt x="2407" y="2537"/>
                      <a:pt x="1626" y="4684"/>
                      <a:pt x="651" y="6732"/>
                    </a:cubicBezTo>
                    <a:cubicBezTo>
                      <a:pt x="1171" y="7350"/>
                      <a:pt x="1268" y="8228"/>
                      <a:pt x="1268" y="9074"/>
                    </a:cubicBezTo>
                    <a:cubicBezTo>
                      <a:pt x="1268" y="12196"/>
                      <a:pt x="813" y="15318"/>
                      <a:pt x="358" y="18342"/>
                    </a:cubicBezTo>
                    <a:lnTo>
                      <a:pt x="0" y="20878"/>
                    </a:lnTo>
                    <a:cubicBezTo>
                      <a:pt x="1431" y="21821"/>
                      <a:pt x="2862" y="22830"/>
                      <a:pt x="4033" y="24033"/>
                    </a:cubicBezTo>
                    <a:cubicBezTo>
                      <a:pt x="3707" y="22407"/>
                      <a:pt x="4455" y="20586"/>
                      <a:pt x="5951" y="19708"/>
                    </a:cubicBezTo>
                    <a:cubicBezTo>
                      <a:pt x="6114" y="19610"/>
                      <a:pt x="6276" y="19513"/>
                      <a:pt x="6407" y="19448"/>
                    </a:cubicBezTo>
                    <a:cubicBezTo>
                      <a:pt x="6797" y="19252"/>
                      <a:pt x="7154" y="19057"/>
                      <a:pt x="7382" y="18765"/>
                    </a:cubicBezTo>
                    <a:cubicBezTo>
                      <a:pt x="7642" y="18439"/>
                      <a:pt x="7707" y="17984"/>
                      <a:pt x="7772" y="17464"/>
                    </a:cubicBezTo>
                    <a:cubicBezTo>
                      <a:pt x="8423" y="11643"/>
                      <a:pt x="8390" y="5789"/>
                      <a:pt x="7707"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47"/>
              <p:cNvSpPr/>
              <p:nvPr/>
            </p:nvSpPr>
            <p:spPr>
              <a:xfrm>
                <a:off x="2477650" y="2766400"/>
                <a:ext cx="416275" cy="304675"/>
              </a:xfrm>
              <a:custGeom>
                <a:rect b="b" l="l" r="r" t="t"/>
                <a:pathLst>
                  <a:path extrusionOk="0" h="12187" w="16651">
                    <a:moveTo>
                      <a:pt x="2602" y="1"/>
                    </a:moveTo>
                    <a:cubicBezTo>
                      <a:pt x="2602" y="2993"/>
                      <a:pt x="2472" y="6017"/>
                      <a:pt x="2115" y="9009"/>
                    </a:cubicBezTo>
                    <a:cubicBezTo>
                      <a:pt x="2050" y="9594"/>
                      <a:pt x="1952" y="10180"/>
                      <a:pt x="1594" y="10635"/>
                    </a:cubicBezTo>
                    <a:cubicBezTo>
                      <a:pt x="1302" y="11025"/>
                      <a:pt x="846" y="11253"/>
                      <a:pt x="456" y="11448"/>
                    </a:cubicBezTo>
                    <a:cubicBezTo>
                      <a:pt x="294" y="11545"/>
                      <a:pt x="164" y="11610"/>
                      <a:pt x="33" y="11675"/>
                    </a:cubicBezTo>
                    <a:cubicBezTo>
                      <a:pt x="33" y="11675"/>
                      <a:pt x="1" y="11708"/>
                      <a:pt x="1" y="11708"/>
                    </a:cubicBezTo>
                    <a:cubicBezTo>
                      <a:pt x="980" y="12027"/>
                      <a:pt x="1990" y="12186"/>
                      <a:pt x="3011" y="12186"/>
                    </a:cubicBezTo>
                    <a:cubicBezTo>
                      <a:pt x="3448" y="12186"/>
                      <a:pt x="3887" y="12157"/>
                      <a:pt x="4326" y="12098"/>
                    </a:cubicBezTo>
                    <a:cubicBezTo>
                      <a:pt x="4814" y="12033"/>
                      <a:pt x="5302" y="11968"/>
                      <a:pt x="5757" y="11871"/>
                    </a:cubicBezTo>
                    <a:cubicBezTo>
                      <a:pt x="6539" y="11720"/>
                      <a:pt x="7322" y="11542"/>
                      <a:pt x="8130" y="11542"/>
                    </a:cubicBezTo>
                    <a:cubicBezTo>
                      <a:pt x="8195" y="11542"/>
                      <a:pt x="8260" y="11543"/>
                      <a:pt x="8326" y="11545"/>
                    </a:cubicBezTo>
                    <a:cubicBezTo>
                      <a:pt x="8846" y="11545"/>
                      <a:pt x="9367" y="11610"/>
                      <a:pt x="9887" y="11675"/>
                    </a:cubicBezTo>
                    <a:lnTo>
                      <a:pt x="10407" y="11773"/>
                    </a:lnTo>
                    <a:cubicBezTo>
                      <a:pt x="10732" y="11806"/>
                      <a:pt x="11025" y="11838"/>
                      <a:pt x="11318" y="11838"/>
                    </a:cubicBezTo>
                    <a:lnTo>
                      <a:pt x="11415" y="11773"/>
                    </a:lnTo>
                    <a:lnTo>
                      <a:pt x="11448" y="11838"/>
                    </a:lnTo>
                    <a:cubicBezTo>
                      <a:pt x="11606" y="11846"/>
                      <a:pt x="11762" y="11850"/>
                      <a:pt x="11914" y="11850"/>
                    </a:cubicBezTo>
                    <a:cubicBezTo>
                      <a:pt x="12981" y="11850"/>
                      <a:pt x="13895" y="11651"/>
                      <a:pt x="14635" y="11253"/>
                    </a:cubicBezTo>
                    <a:cubicBezTo>
                      <a:pt x="15708" y="10732"/>
                      <a:pt x="16651" y="9497"/>
                      <a:pt x="16423" y="8228"/>
                    </a:cubicBezTo>
                    <a:cubicBezTo>
                      <a:pt x="15838" y="8098"/>
                      <a:pt x="15188" y="7936"/>
                      <a:pt x="14667" y="7480"/>
                    </a:cubicBezTo>
                    <a:cubicBezTo>
                      <a:pt x="13627" y="6537"/>
                      <a:pt x="13952" y="5074"/>
                      <a:pt x="14245" y="3773"/>
                    </a:cubicBezTo>
                    <a:cubicBezTo>
                      <a:pt x="14310" y="3448"/>
                      <a:pt x="14375" y="3155"/>
                      <a:pt x="14407" y="2863"/>
                    </a:cubicBezTo>
                    <a:cubicBezTo>
                      <a:pt x="14472" y="2472"/>
                      <a:pt x="14505" y="2050"/>
                      <a:pt x="14505" y="1659"/>
                    </a:cubicBezTo>
                    <a:lnTo>
                      <a:pt x="14505" y="1659"/>
                    </a:lnTo>
                    <a:lnTo>
                      <a:pt x="12001" y="1790"/>
                    </a:lnTo>
                    <a:cubicBezTo>
                      <a:pt x="11741" y="1822"/>
                      <a:pt x="11448" y="1822"/>
                      <a:pt x="11155" y="1822"/>
                    </a:cubicBezTo>
                    <a:cubicBezTo>
                      <a:pt x="10472" y="1822"/>
                      <a:pt x="9757" y="1757"/>
                      <a:pt x="9139" y="1399"/>
                    </a:cubicBezTo>
                    <a:cubicBezTo>
                      <a:pt x="9009" y="1334"/>
                      <a:pt x="8879" y="1269"/>
                      <a:pt x="8749" y="1172"/>
                    </a:cubicBezTo>
                    <a:cubicBezTo>
                      <a:pt x="8619" y="1074"/>
                      <a:pt x="8489" y="1009"/>
                      <a:pt x="8358" y="944"/>
                    </a:cubicBezTo>
                    <a:cubicBezTo>
                      <a:pt x="8001" y="749"/>
                      <a:pt x="7545" y="684"/>
                      <a:pt x="7123" y="619"/>
                    </a:cubicBezTo>
                    <a:lnTo>
                      <a:pt x="2602"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47"/>
              <p:cNvSpPr/>
              <p:nvPr/>
            </p:nvSpPr>
            <p:spPr>
              <a:xfrm>
                <a:off x="2706925" y="2973725"/>
                <a:ext cx="576425" cy="830900"/>
              </a:xfrm>
              <a:custGeom>
                <a:rect b="b" l="l" r="r" t="t"/>
                <a:pathLst>
                  <a:path extrusionOk="0" h="33236" w="23057">
                    <a:moveTo>
                      <a:pt x="9496" y="0"/>
                    </a:moveTo>
                    <a:cubicBezTo>
                      <a:pt x="9334" y="65"/>
                      <a:pt x="9204" y="98"/>
                      <a:pt x="9041" y="131"/>
                    </a:cubicBezTo>
                    <a:cubicBezTo>
                      <a:pt x="8927" y="150"/>
                      <a:pt x="8812" y="157"/>
                      <a:pt x="8698" y="157"/>
                    </a:cubicBezTo>
                    <a:cubicBezTo>
                      <a:pt x="8422" y="157"/>
                      <a:pt x="8146" y="111"/>
                      <a:pt x="7870" y="65"/>
                    </a:cubicBezTo>
                    <a:lnTo>
                      <a:pt x="7870" y="65"/>
                    </a:lnTo>
                    <a:cubicBezTo>
                      <a:pt x="8000" y="1529"/>
                      <a:pt x="6927" y="2895"/>
                      <a:pt x="5724" y="3513"/>
                    </a:cubicBezTo>
                    <a:cubicBezTo>
                      <a:pt x="4878" y="3966"/>
                      <a:pt x="3835" y="4166"/>
                      <a:pt x="2596" y="4166"/>
                    </a:cubicBezTo>
                    <a:cubicBezTo>
                      <a:pt x="2501" y="4166"/>
                      <a:pt x="2406" y="4165"/>
                      <a:pt x="2309" y="4163"/>
                    </a:cubicBezTo>
                    <a:cubicBezTo>
                      <a:pt x="1757" y="4553"/>
                      <a:pt x="1171" y="4976"/>
                      <a:pt x="748" y="5529"/>
                    </a:cubicBezTo>
                    <a:cubicBezTo>
                      <a:pt x="228" y="6147"/>
                      <a:pt x="0" y="6862"/>
                      <a:pt x="98" y="7512"/>
                    </a:cubicBezTo>
                    <a:cubicBezTo>
                      <a:pt x="293" y="8488"/>
                      <a:pt x="1236" y="9138"/>
                      <a:pt x="2212" y="9821"/>
                    </a:cubicBezTo>
                    <a:cubicBezTo>
                      <a:pt x="3057" y="10374"/>
                      <a:pt x="3870" y="10960"/>
                      <a:pt x="4358" y="11773"/>
                    </a:cubicBezTo>
                    <a:cubicBezTo>
                      <a:pt x="4618" y="11838"/>
                      <a:pt x="4911" y="11935"/>
                      <a:pt x="5171" y="12098"/>
                    </a:cubicBezTo>
                    <a:cubicBezTo>
                      <a:pt x="6244" y="12651"/>
                      <a:pt x="6862" y="13691"/>
                      <a:pt x="7187" y="14472"/>
                    </a:cubicBezTo>
                    <a:cubicBezTo>
                      <a:pt x="8098" y="16748"/>
                      <a:pt x="7773" y="19219"/>
                      <a:pt x="7447" y="21593"/>
                    </a:cubicBezTo>
                    <a:cubicBezTo>
                      <a:pt x="7155" y="23740"/>
                      <a:pt x="6862" y="25984"/>
                      <a:pt x="7512" y="28032"/>
                    </a:cubicBezTo>
                    <a:cubicBezTo>
                      <a:pt x="8456" y="30959"/>
                      <a:pt x="11610" y="33203"/>
                      <a:pt x="14862" y="33235"/>
                    </a:cubicBezTo>
                    <a:cubicBezTo>
                      <a:pt x="14992" y="32943"/>
                      <a:pt x="15155" y="32650"/>
                      <a:pt x="15317" y="32390"/>
                    </a:cubicBezTo>
                    <a:cubicBezTo>
                      <a:pt x="15480" y="32097"/>
                      <a:pt x="15675" y="31805"/>
                      <a:pt x="15805" y="31544"/>
                    </a:cubicBezTo>
                    <a:cubicBezTo>
                      <a:pt x="16358" y="30406"/>
                      <a:pt x="16423" y="29073"/>
                      <a:pt x="16520" y="27805"/>
                    </a:cubicBezTo>
                    <a:cubicBezTo>
                      <a:pt x="16553" y="27577"/>
                      <a:pt x="16553" y="27317"/>
                      <a:pt x="16585" y="27089"/>
                    </a:cubicBezTo>
                    <a:cubicBezTo>
                      <a:pt x="16878" y="23707"/>
                      <a:pt x="17789" y="20423"/>
                      <a:pt x="19285" y="17366"/>
                    </a:cubicBezTo>
                    <a:lnTo>
                      <a:pt x="19317" y="17236"/>
                    </a:lnTo>
                    <a:lnTo>
                      <a:pt x="19447" y="17203"/>
                    </a:lnTo>
                    <a:cubicBezTo>
                      <a:pt x="20585" y="16748"/>
                      <a:pt x="21821" y="16455"/>
                      <a:pt x="23057" y="16260"/>
                    </a:cubicBezTo>
                    <a:lnTo>
                      <a:pt x="15870" y="8098"/>
                    </a:lnTo>
                    <a:cubicBezTo>
                      <a:pt x="13626" y="5529"/>
                      <a:pt x="11317" y="2895"/>
                      <a:pt x="9496"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47"/>
              <p:cNvSpPr/>
              <p:nvPr/>
            </p:nvSpPr>
            <p:spPr>
              <a:xfrm>
                <a:off x="1889050" y="2800550"/>
                <a:ext cx="576450" cy="587825"/>
              </a:xfrm>
              <a:custGeom>
                <a:rect b="b" l="l" r="r" t="t"/>
                <a:pathLst>
                  <a:path extrusionOk="0" h="23513" w="23058">
                    <a:moveTo>
                      <a:pt x="6147" y="1"/>
                    </a:moveTo>
                    <a:cubicBezTo>
                      <a:pt x="6049" y="131"/>
                      <a:pt x="5984" y="261"/>
                      <a:pt x="5919" y="424"/>
                    </a:cubicBezTo>
                    <a:cubicBezTo>
                      <a:pt x="5724" y="781"/>
                      <a:pt x="5497" y="1139"/>
                      <a:pt x="5236" y="1497"/>
                    </a:cubicBezTo>
                    <a:cubicBezTo>
                      <a:pt x="4001" y="3220"/>
                      <a:pt x="1887" y="4163"/>
                      <a:pt x="1" y="4846"/>
                    </a:cubicBezTo>
                    <a:cubicBezTo>
                      <a:pt x="131" y="5106"/>
                      <a:pt x="228" y="5366"/>
                      <a:pt x="326" y="5562"/>
                    </a:cubicBezTo>
                    <a:cubicBezTo>
                      <a:pt x="3578" y="12066"/>
                      <a:pt x="9139" y="17334"/>
                      <a:pt x="15968" y="20456"/>
                    </a:cubicBezTo>
                    <a:cubicBezTo>
                      <a:pt x="16683" y="20781"/>
                      <a:pt x="17431" y="21073"/>
                      <a:pt x="18147" y="21366"/>
                    </a:cubicBezTo>
                    <a:cubicBezTo>
                      <a:pt x="19675" y="22017"/>
                      <a:pt x="21236" y="22667"/>
                      <a:pt x="22699" y="23512"/>
                    </a:cubicBezTo>
                    <a:cubicBezTo>
                      <a:pt x="22732" y="23220"/>
                      <a:pt x="22732" y="22927"/>
                      <a:pt x="22764" y="22602"/>
                    </a:cubicBezTo>
                    <a:cubicBezTo>
                      <a:pt x="22895" y="20293"/>
                      <a:pt x="23057" y="17659"/>
                      <a:pt x="22179" y="16163"/>
                    </a:cubicBezTo>
                    <a:cubicBezTo>
                      <a:pt x="20911" y="14114"/>
                      <a:pt x="18732" y="12683"/>
                      <a:pt x="16651" y="11285"/>
                    </a:cubicBezTo>
                    <a:cubicBezTo>
                      <a:pt x="14147" y="9594"/>
                      <a:pt x="11545" y="7871"/>
                      <a:pt x="10472" y="5106"/>
                    </a:cubicBezTo>
                    <a:cubicBezTo>
                      <a:pt x="10309" y="4684"/>
                      <a:pt x="10212" y="4228"/>
                      <a:pt x="10082" y="3806"/>
                    </a:cubicBezTo>
                    <a:cubicBezTo>
                      <a:pt x="9887" y="3025"/>
                      <a:pt x="9692" y="2310"/>
                      <a:pt x="9269" y="1659"/>
                    </a:cubicBezTo>
                    <a:cubicBezTo>
                      <a:pt x="8618" y="684"/>
                      <a:pt x="7383" y="33"/>
                      <a:pt x="6147"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47"/>
              <p:cNvSpPr/>
              <p:nvPr/>
            </p:nvSpPr>
            <p:spPr>
              <a:xfrm>
                <a:off x="1828900" y="2501375"/>
                <a:ext cx="550425" cy="405700"/>
              </a:xfrm>
              <a:custGeom>
                <a:rect b="b" l="l" r="r" t="t"/>
                <a:pathLst>
                  <a:path extrusionOk="0" h="16228" w="22017">
                    <a:moveTo>
                      <a:pt x="15610" y="1"/>
                    </a:moveTo>
                    <a:cubicBezTo>
                      <a:pt x="15512" y="66"/>
                      <a:pt x="15415" y="131"/>
                      <a:pt x="15317" y="163"/>
                    </a:cubicBezTo>
                    <a:cubicBezTo>
                      <a:pt x="13561" y="1171"/>
                      <a:pt x="11577" y="1822"/>
                      <a:pt x="9691" y="2472"/>
                    </a:cubicBezTo>
                    <a:cubicBezTo>
                      <a:pt x="6764" y="3415"/>
                      <a:pt x="4033" y="4326"/>
                      <a:pt x="2407" y="6374"/>
                    </a:cubicBezTo>
                    <a:cubicBezTo>
                      <a:pt x="0" y="9431"/>
                      <a:pt x="1106" y="13691"/>
                      <a:pt x="2179" y="16228"/>
                    </a:cubicBezTo>
                    <a:cubicBezTo>
                      <a:pt x="4228" y="15512"/>
                      <a:pt x="6081" y="14634"/>
                      <a:pt x="7187" y="13106"/>
                    </a:cubicBezTo>
                    <a:cubicBezTo>
                      <a:pt x="7415" y="12781"/>
                      <a:pt x="7610" y="12423"/>
                      <a:pt x="7805" y="12098"/>
                    </a:cubicBezTo>
                    <a:cubicBezTo>
                      <a:pt x="8130" y="11480"/>
                      <a:pt x="8488" y="10830"/>
                      <a:pt x="9041" y="10309"/>
                    </a:cubicBezTo>
                    <a:cubicBezTo>
                      <a:pt x="9886" y="9529"/>
                      <a:pt x="11057" y="9204"/>
                      <a:pt x="12098" y="8943"/>
                    </a:cubicBezTo>
                    <a:cubicBezTo>
                      <a:pt x="13691" y="8553"/>
                      <a:pt x="15317" y="8228"/>
                      <a:pt x="16910" y="8033"/>
                    </a:cubicBezTo>
                    <a:cubicBezTo>
                      <a:pt x="17263" y="7986"/>
                      <a:pt x="17637" y="7952"/>
                      <a:pt x="18011" y="7952"/>
                    </a:cubicBezTo>
                    <a:cubicBezTo>
                      <a:pt x="18671" y="7952"/>
                      <a:pt x="19330" y="8058"/>
                      <a:pt x="19870" y="8391"/>
                    </a:cubicBezTo>
                    <a:cubicBezTo>
                      <a:pt x="20813" y="6472"/>
                      <a:pt x="21528" y="4423"/>
                      <a:pt x="22016" y="2309"/>
                    </a:cubicBezTo>
                    <a:cubicBezTo>
                      <a:pt x="19740" y="1887"/>
                      <a:pt x="17593" y="1106"/>
                      <a:pt x="15610"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47"/>
              <p:cNvSpPr/>
              <p:nvPr/>
            </p:nvSpPr>
            <p:spPr>
              <a:xfrm>
                <a:off x="3138625" y="2141225"/>
                <a:ext cx="1052850" cy="956100"/>
              </a:xfrm>
              <a:custGeom>
                <a:rect b="b" l="l" r="r" t="t"/>
                <a:pathLst>
                  <a:path extrusionOk="0" h="38244" w="42114">
                    <a:moveTo>
                      <a:pt x="27349" y="0"/>
                    </a:moveTo>
                    <a:lnTo>
                      <a:pt x="27349" y="65"/>
                    </a:lnTo>
                    <a:cubicBezTo>
                      <a:pt x="25756" y="98"/>
                      <a:pt x="24195" y="1171"/>
                      <a:pt x="23707" y="2634"/>
                    </a:cubicBezTo>
                    <a:cubicBezTo>
                      <a:pt x="23642" y="2895"/>
                      <a:pt x="23577" y="3155"/>
                      <a:pt x="23512" y="3415"/>
                    </a:cubicBezTo>
                    <a:cubicBezTo>
                      <a:pt x="23415" y="4000"/>
                      <a:pt x="23284" y="4618"/>
                      <a:pt x="22862" y="5138"/>
                    </a:cubicBezTo>
                    <a:cubicBezTo>
                      <a:pt x="22244" y="5919"/>
                      <a:pt x="21236" y="6147"/>
                      <a:pt x="20293" y="6374"/>
                    </a:cubicBezTo>
                    <a:cubicBezTo>
                      <a:pt x="19577" y="6537"/>
                      <a:pt x="18829" y="6699"/>
                      <a:pt x="18276" y="7090"/>
                    </a:cubicBezTo>
                    <a:cubicBezTo>
                      <a:pt x="17724" y="7512"/>
                      <a:pt x="17398" y="8098"/>
                      <a:pt x="17041" y="8748"/>
                    </a:cubicBezTo>
                    <a:cubicBezTo>
                      <a:pt x="16683" y="9431"/>
                      <a:pt x="16325" y="10114"/>
                      <a:pt x="15675" y="10602"/>
                    </a:cubicBezTo>
                    <a:cubicBezTo>
                      <a:pt x="14927" y="11155"/>
                      <a:pt x="13951" y="11317"/>
                      <a:pt x="12943" y="11317"/>
                    </a:cubicBezTo>
                    <a:cubicBezTo>
                      <a:pt x="12716" y="11317"/>
                      <a:pt x="12455" y="11317"/>
                      <a:pt x="12228" y="11285"/>
                    </a:cubicBezTo>
                    <a:cubicBezTo>
                      <a:pt x="11903" y="12520"/>
                      <a:pt x="10829" y="13398"/>
                      <a:pt x="9789" y="14244"/>
                    </a:cubicBezTo>
                    <a:cubicBezTo>
                      <a:pt x="9366" y="14569"/>
                      <a:pt x="8976" y="14927"/>
                      <a:pt x="8618" y="15285"/>
                    </a:cubicBezTo>
                    <a:cubicBezTo>
                      <a:pt x="7903" y="15968"/>
                      <a:pt x="7350" y="16813"/>
                      <a:pt x="6797" y="17659"/>
                    </a:cubicBezTo>
                    <a:cubicBezTo>
                      <a:pt x="6569" y="18049"/>
                      <a:pt x="6309" y="18406"/>
                      <a:pt x="6082" y="18797"/>
                    </a:cubicBezTo>
                    <a:cubicBezTo>
                      <a:pt x="4976" y="20358"/>
                      <a:pt x="3805" y="21268"/>
                      <a:pt x="2504" y="21626"/>
                    </a:cubicBezTo>
                    <a:cubicBezTo>
                      <a:pt x="2277" y="21691"/>
                      <a:pt x="2017" y="21723"/>
                      <a:pt x="1789" y="21789"/>
                    </a:cubicBezTo>
                    <a:cubicBezTo>
                      <a:pt x="1399" y="21854"/>
                      <a:pt x="1008" y="21919"/>
                      <a:pt x="683" y="22081"/>
                    </a:cubicBezTo>
                    <a:cubicBezTo>
                      <a:pt x="326" y="22211"/>
                      <a:pt x="33" y="22536"/>
                      <a:pt x="0" y="22862"/>
                    </a:cubicBezTo>
                    <a:cubicBezTo>
                      <a:pt x="586" y="23154"/>
                      <a:pt x="1139" y="23480"/>
                      <a:pt x="1626" y="23772"/>
                    </a:cubicBezTo>
                    <a:cubicBezTo>
                      <a:pt x="4033" y="25236"/>
                      <a:pt x="6602" y="26829"/>
                      <a:pt x="8878" y="28650"/>
                    </a:cubicBezTo>
                    <a:cubicBezTo>
                      <a:pt x="9399" y="29040"/>
                      <a:pt x="9886" y="29463"/>
                      <a:pt x="10374" y="29853"/>
                    </a:cubicBezTo>
                    <a:cubicBezTo>
                      <a:pt x="12846" y="31902"/>
                      <a:pt x="15382" y="33983"/>
                      <a:pt x="18504" y="34439"/>
                    </a:cubicBezTo>
                    <a:lnTo>
                      <a:pt x="18764" y="34471"/>
                    </a:lnTo>
                    <a:lnTo>
                      <a:pt x="18959" y="38146"/>
                    </a:lnTo>
                    <a:cubicBezTo>
                      <a:pt x="19180" y="38094"/>
                      <a:pt x="19412" y="38068"/>
                      <a:pt x="19648" y="38068"/>
                    </a:cubicBezTo>
                    <a:cubicBezTo>
                      <a:pt x="20001" y="38068"/>
                      <a:pt x="20364" y="38126"/>
                      <a:pt x="20715" y="38243"/>
                    </a:cubicBezTo>
                    <a:cubicBezTo>
                      <a:pt x="21431" y="36422"/>
                      <a:pt x="22732" y="34829"/>
                      <a:pt x="24423" y="33723"/>
                    </a:cubicBezTo>
                    <a:lnTo>
                      <a:pt x="24520" y="33691"/>
                    </a:lnTo>
                    <a:cubicBezTo>
                      <a:pt x="24748" y="33528"/>
                      <a:pt x="24975" y="33398"/>
                      <a:pt x="25106" y="33203"/>
                    </a:cubicBezTo>
                    <a:cubicBezTo>
                      <a:pt x="25236" y="33008"/>
                      <a:pt x="25268" y="32813"/>
                      <a:pt x="25203" y="32585"/>
                    </a:cubicBezTo>
                    <a:cubicBezTo>
                      <a:pt x="25106" y="32162"/>
                      <a:pt x="24650" y="31609"/>
                      <a:pt x="24065" y="31284"/>
                    </a:cubicBezTo>
                    <a:cubicBezTo>
                      <a:pt x="23480" y="30927"/>
                      <a:pt x="22764" y="30634"/>
                      <a:pt x="22081" y="30374"/>
                    </a:cubicBezTo>
                    <a:cubicBezTo>
                      <a:pt x="20488" y="29723"/>
                      <a:pt x="18862" y="29040"/>
                      <a:pt x="18146" y="27512"/>
                    </a:cubicBezTo>
                    <a:cubicBezTo>
                      <a:pt x="18049" y="27317"/>
                      <a:pt x="17919" y="26992"/>
                      <a:pt x="17984" y="26634"/>
                    </a:cubicBezTo>
                    <a:cubicBezTo>
                      <a:pt x="18114" y="26211"/>
                      <a:pt x="18472" y="25951"/>
                      <a:pt x="18764" y="25756"/>
                    </a:cubicBezTo>
                    <a:cubicBezTo>
                      <a:pt x="20911" y="24293"/>
                      <a:pt x="22602" y="22211"/>
                      <a:pt x="23512" y="19837"/>
                    </a:cubicBezTo>
                    <a:lnTo>
                      <a:pt x="23642" y="19512"/>
                    </a:lnTo>
                    <a:lnTo>
                      <a:pt x="23935" y="19707"/>
                    </a:lnTo>
                    <a:cubicBezTo>
                      <a:pt x="24683" y="20130"/>
                      <a:pt x="25138" y="20813"/>
                      <a:pt x="25593" y="21496"/>
                    </a:cubicBezTo>
                    <a:cubicBezTo>
                      <a:pt x="25951" y="22049"/>
                      <a:pt x="26276" y="22569"/>
                      <a:pt x="26764" y="22959"/>
                    </a:cubicBezTo>
                    <a:cubicBezTo>
                      <a:pt x="27187" y="23284"/>
                      <a:pt x="27707" y="23480"/>
                      <a:pt x="28260" y="23675"/>
                    </a:cubicBezTo>
                    <a:cubicBezTo>
                      <a:pt x="28455" y="23772"/>
                      <a:pt x="28650" y="23837"/>
                      <a:pt x="28845" y="23902"/>
                    </a:cubicBezTo>
                    <a:cubicBezTo>
                      <a:pt x="30439" y="24585"/>
                      <a:pt x="31740" y="25658"/>
                      <a:pt x="33008" y="26699"/>
                    </a:cubicBezTo>
                    <a:cubicBezTo>
                      <a:pt x="33626" y="27219"/>
                      <a:pt x="34244" y="27740"/>
                      <a:pt x="34894" y="28195"/>
                    </a:cubicBezTo>
                    <a:cubicBezTo>
                      <a:pt x="37008" y="29691"/>
                      <a:pt x="39512" y="30699"/>
                      <a:pt x="42113" y="31122"/>
                    </a:cubicBezTo>
                    <a:lnTo>
                      <a:pt x="36422" y="15382"/>
                    </a:lnTo>
                    <a:cubicBezTo>
                      <a:pt x="36130" y="14569"/>
                      <a:pt x="35739" y="13464"/>
                      <a:pt x="36097" y="12455"/>
                    </a:cubicBezTo>
                    <a:cubicBezTo>
                      <a:pt x="36552" y="11057"/>
                      <a:pt x="38113" y="10439"/>
                      <a:pt x="39707" y="9951"/>
                    </a:cubicBezTo>
                    <a:cubicBezTo>
                      <a:pt x="40292" y="9789"/>
                      <a:pt x="40845" y="9594"/>
                      <a:pt x="41105" y="9203"/>
                    </a:cubicBezTo>
                    <a:cubicBezTo>
                      <a:pt x="41495" y="8683"/>
                      <a:pt x="41268" y="7870"/>
                      <a:pt x="41008" y="7187"/>
                    </a:cubicBezTo>
                    <a:cubicBezTo>
                      <a:pt x="40650" y="6147"/>
                      <a:pt x="40195" y="5073"/>
                      <a:pt x="39739" y="4065"/>
                    </a:cubicBezTo>
                    <a:cubicBezTo>
                      <a:pt x="39317" y="3090"/>
                      <a:pt x="38894" y="2082"/>
                      <a:pt x="38536" y="1106"/>
                    </a:cubicBezTo>
                    <a:lnTo>
                      <a:pt x="32650" y="1919"/>
                    </a:lnTo>
                    <a:cubicBezTo>
                      <a:pt x="32256" y="1975"/>
                      <a:pt x="31818" y="2032"/>
                      <a:pt x="31368" y="2032"/>
                    </a:cubicBezTo>
                    <a:cubicBezTo>
                      <a:pt x="31039" y="2032"/>
                      <a:pt x="30704" y="2002"/>
                      <a:pt x="30374" y="1919"/>
                    </a:cubicBezTo>
                    <a:cubicBezTo>
                      <a:pt x="29496" y="1724"/>
                      <a:pt x="28780" y="1139"/>
                      <a:pt x="28162" y="651"/>
                    </a:cubicBezTo>
                    <a:lnTo>
                      <a:pt x="27349"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47"/>
              <p:cNvSpPr/>
              <p:nvPr/>
            </p:nvSpPr>
            <p:spPr>
              <a:xfrm>
                <a:off x="2824000" y="2312300"/>
                <a:ext cx="608950" cy="650125"/>
              </a:xfrm>
              <a:custGeom>
                <a:rect b="b" l="l" r="r" t="t"/>
                <a:pathLst>
                  <a:path extrusionOk="0" h="26005" w="24358">
                    <a:moveTo>
                      <a:pt x="18611" y="1"/>
                    </a:moveTo>
                    <a:cubicBezTo>
                      <a:pt x="18435" y="1"/>
                      <a:pt x="18258" y="7"/>
                      <a:pt x="18081" y="19"/>
                    </a:cubicBezTo>
                    <a:cubicBezTo>
                      <a:pt x="17821" y="962"/>
                      <a:pt x="17496" y="1905"/>
                      <a:pt x="16683" y="2556"/>
                    </a:cubicBezTo>
                    <a:cubicBezTo>
                      <a:pt x="16098" y="3076"/>
                      <a:pt x="15285" y="3271"/>
                      <a:pt x="14602" y="3466"/>
                    </a:cubicBezTo>
                    <a:lnTo>
                      <a:pt x="9171" y="4929"/>
                    </a:lnTo>
                    <a:cubicBezTo>
                      <a:pt x="8716" y="5027"/>
                      <a:pt x="8325" y="5157"/>
                      <a:pt x="8130" y="5450"/>
                    </a:cubicBezTo>
                    <a:cubicBezTo>
                      <a:pt x="8000" y="5612"/>
                      <a:pt x="7968" y="5873"/>
                      <a:pt x="7968" y="6165"/>
                    </a:cubicBezTo>
                    <a:cubicBezTo>
                      <a:pt x="7935" y="6328"/>
                      <a:pt x="7935" y="6523"/>
                      <a:pt x="7870" y="6718"/>
                    </a:cubicBezTo>
                    <a:cubicBezTo>
                      <a:pt x="7642" y="7629"/>
                      <a:pt x="6667" y="8344"/>
                      <a:pt x="5301" y="8604"/>
                    </a:cubicBezTo>
                    <a:cubicBezTo>
                      <a:pt x="4976" y="8669"/>
                      <a:pt x="4651" y="8734"/>
                      <a:pt x="4293" y="8767"/>
                    </a:cubicBezTo>
                    <a:cubicBezTo>
                      <a:pt x="3610" y="8864"/>
                      <a:pt x="2960" y="8962"/>
                      <a:pt x="2374" y="9222"/>
                    </a:cubicBezTo>
                    <a:cubicBezTo>
                      <a:pt x="391" y="10100"/>
                      <a:pt x="0" y="12669"/>
                      <a:pt x="293" y="14588"/>
                    </a:cubicBezTo>
                    <a:cubicBezTo>
                      <a:pt x="391" y="15238"/>
                      <a:pt x="553" y="15921"/>
                      <a:pt x="716" y="16571"/>
                    </a:cubicBezTo>
                    <a:cubicBezTo>
                      <a:pt x="1041" y="18067"/>
                      <a:pt x="1399" y="19596"/>
                      <a:pt x="1138" y="21124"/>
                    </a:cubicBezTo>
                    <a:cubicBezTo>
                      <a:pt x="1106" y="21417"/>
                      <a:pt x="1008" y="21742"/>
                      <a:pt x="943" y="22067"/>
                    </a:cubicBezTo>
                    <a:cubicBezTo>
                      <a:pt x="683" y="23303"/>
                      <a:pt x="423" y="24474"/>
                      <a:pt x="1204" y="25222"/>
                    </a:cubicBezTo>
                    <a:cubicBezTo>
                      <a:pt x="1626" y="25579"/>
                      <a:pt x="2277" y="25709"/>
                      <a:pt x="2829" y="25840"/>
                    </a:cubicBezTo>
                    <a:cubicBezTo>
                      <a:pt x="3195" y="25913"/>
                      <a:pt x="3561" y="26004"/>
                      <a:pt x="3927" y="26004"/>
                    </a:cubicBezTo>
                    <a:cubicBezTo>
                      <a:pt x="4049" y="26004"/>
                      <a:pt x="4171" y="25994"/>
                      <a:pt x="4293" y="25970"/>
                    </a:cubicBezTo>
                    <a:cubicBezTo>
                      <a:pt x="5399" y="25807"/>
                      <a:pt x="6114" y="24669"/>
                      <a:pt x="6212" y="23628"/>
                    </a:cubicBezTo>
                    <a:cubicBezTo>
                      <a:pt x="6309" y="22783"/>
                      <a:pt x="6146" y="21970"/>
                      <a:pt x="5984" y="21092"/>
                    </a:cubicBezTo>
                    <a:cubicBezTo>
                      <a:pt x="5919" y="20767"/>
                      <a:pt x="5854" y="20441"/>
                      <a:pt x="5821" y="20116"/>
                    </a:cubicBezTo>
                    <a:cubicBezTo>
                      <a:pt x="5594" y="18523"/>
                      <a:pt x="5821" y="17254"/>
                      <a:pt x="6569" y="16409"/>
                    </a:cubicBezTo>
                    <a:cubicBezTo>
                      <a:pt x="7238" y="15638"/>
                      <a:pt x="8333" y="15212"/>
                      <a:pt x="9533" y="15212"/>
                    </a:cubicBezTo>
                    <a:cubicBezTo>
                      <a:pt x="9851" y="15212"/>
                      <a:pt x="10177" y="15242"/>
                      <a:pt x="10504" y="15303"/>
                    </a:cubicBezTo>
                    <a:cubicBezTo>
                      <a:pt x="11024" y="15401"/>
                      <a:pt x="11545" y="15563"/>
                      <a:pt x="12033" y="15759"/>
                    </a:cubicBezTo>
                    <a:cubicBezTo>
                      <a:pt x="12163" y="15303"/>
                      <a:pt x="12553" y="14913"/>
                      <a:pt x="13041" y="14685"/>
                    </a:cubicBezTo>
                    <a:cubicBezTo>
                      <a:pt x="13431" y="14490"/>
                      <a:pt x="13854" y="14425"/>
                      <a:pt x="14276" y="14360"/>
                    </a:cubicBezTo>
                    <a:cubicBezTo>
                      <a:pt x="14504" y="14328"/>
                      <a:pt x="14732" y="14263"/>
                      <a:pt x="14927" y="14198"/>
                    </a:cubicBezTo>
                    <a:cubicBezTo>
                      <a:pt x="16098" y="13905"/>
                      <a:pt x="17138" y="13059"/>
                      <a:pt x="18179" y="11596"/>
                    </a:cubicBezTo>
                    <a:cubicBezTo>
                      <a:pt x="18406" y="11238"/>
                      <a:pt x="18667" y="10881"/>
                      <a:pt x="18894" y="10523"/>
                    </a:cubicBezTo>
                    <a:cubicBezTo>
                      <a:pt x="19447" y="9645"/>
                      <a:pt x="20032" y="8767"/>
                      <a:pt x="20780" y="8019"/>
                    </a:cubicBezTo>
                    <a:cubicBezTo>
                      <a:pt x="21138" y="7629"/>
                      <a:pt x="21593" y="7303"/>
                      <a:pt x="21984" y="6946"/>
                    </a:cubicBezTo>
                    <a:cubicBezTo>
                      <a:pt x="23154" y="6003"/>
                      <a:pt x="24260" y="5092"/>
                      <a:pt x="24325" y="3791"/>
                    </a:cubicBezTo>
                    <a:cubicBezTo>
                      <a:pt x="24357" y="2491"/>
                      <a:pt x="23187" y="1417"/>
                      <a:pt x="22081" y="832"/>
                    </a:cubicBezTo>
                    <a:cubicBezTo>
                      <a:pt x="21030" y="292"/>
                      <a:pt x="19830" y="1"/>
                      <a:pt x="18611"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47"/>
              <p:cNvSpPr/>
              <p:nvPr/>
            </p:nvSpPr>
            <p:spPr>
              <a:xfrm>
                <a:off x="2355700" y="3280800"/>
                <a:ext cx="716275" cy="837625"/>
              </a:xfrm>
              <a:custGeom>
                <a:rect b="b" l="l" r="r" t="t"/>
                <a:pathLst>
                  <a:path extrusionOk="0" h="33505" w="28651">
                    <a:moveTo>
                      <a:pt x="17425" y="1"/>
                    </a:moveTo>
                    <a:cubicBezTo>
                      <a:pt x="16105" y="1"/>
                      <a:pt x="14679" y="644"/>
                      <a:pt x="13627" y="1213"/>
                    </a:cubicBezTo>
                    <a:cubicBezTo>
                      <a:pt x="12001" y="2059"/>
                      <a:pt x="10017" y="3554"/>
                      <a:pt x="8228" y="4823"/>
                    </a:cubicBezTo>
                    <a:cubicBezTo>
                      <a:pt x="7643" y="5278"/>
                      <a:pt x="7058" y="5701"/>
                      <a:pt x="6505" y="6091"/>
                    </a:cubicBezTo>
                    <a:cubicBezTo>
                      <a:pt x="8424" y="7847"/>
                      <a:pt x="9985" y="10416"/>
                      <a:pt x="9659" y="13278"/>
                    </a:cubicBezTo>
                    <a:cubicBezTo>
                      <a:pt x="9237" y="16920"/>
                      <a:pt x="6180" y="19229"/>
                      <a:pt x="3448" y="21278"/>
                    </a:cubicBezTo>
                    <a:cubicBezTo>
                      <a:pt x="3025" y="21603"/>
                      <a:pt x="2570" y="21928"/>
                      <a:pt x="2180" y="22253"/>
                    </a:cubicBezTo>
                    <a:cubicBezTo>
                      <a:pt x="1464" y="22806"/>
                      <a:pt x="716" y="23456"/>
                      <a:pt x="1" y="24139"/>
                    </a:cubicBezTo>
                    <a:cubicBezTo>
                      <a:pt x="1790" y="26091"/>
                      <a:pt x="3285" y="28269"/>
                      <a:pt x="4749" y="30383"/>
                    </a:cubicBezTo>
                    <a:cubicBezTo>
                      <a:pt x="5464" y="31424"/>
                      <a:pt x="6180" y="32497"/>
                      <a:pt x="6960" y="33505"/>
                    </a:cubicBezTo>
                    <a:lnTo>
                      <a:pt x="6960" y="33245"/>
                    </a:lnTo>
                    <a:cubicBezTo>
                      <a:pt x="10017" y="33180"/>
                      <a:pt x="13074" y="32464"/>
                      <a:pt x="15838" y="31229"/>
                    </a:cubicBezTo>
                    <a:cubicBezTo>
                      <a:pt x="18179" y="30188"/>
                      <a:pt x="20326" y="28725"/>
                      <a:pt x="22440" y="27326"/>
                    </a:cubicBezTo>
                    <a:lnTo>
                      <a:pt x="28261" y="23424"/>
                    </a:lnTo>
                    <a:cubicBezTo>
                      <a:pt x="28358" y="23359"/>
                      <a:pt x="28488" y="23261"/>
                      <a:pt x="28651" y="23196"/>
                    </a:cubicBezTo>
                    <a:cubicBezTo>
                      <a:pt x="28456" y="22676"/>
                      <a:pt x="28521" y="22058"/>
                      <a:pt x="28651" y="21570"/>
                    </a:cubicBezTo>
                    <a:cubicBezTo>
                      <a:pt x="25204" y="21408"/>
                      <a:pt x="22017" y="19066"/>
                      <a:pt x="21009" y="15912"/>
                    </a:cubicBezTo>
                    <a:cubicBezTo>
                      <a:pt x="20293" y="13766"/>
                      <a:pt x="20618" y="11457"/>
                      <a:pt x="20911" y="9245"/>
                    </a:cubicBezTo>
                    <a:cubicBezTo>
                      <a:pt x="21236" y="6806"/>
                      <a:pt x="21529" y="4530"/>
                      <a:pt x="20651" y="2416"/>
                    </a:cubicBezTo>
                    <a:cubicBezTo>
                      <a:pt x="20391" y="1733"/>
                      <a:pt x="19870" y="823"/>
                      <a:pt x="18960" y="335"/>
                    </a:cubicBezTo>
                    <a:cubicBezTo>
                      <a:pt x="18765" y="237"/>
                      <a:pt x="18570" y="172"/>
                      <a:pt x="18375" y="107"/>
                    </a:cubicBezTo>
                    <a:lnTo>
                      <a:pt x="18049" y="205"/>
                    </a:lnTo>
                    <a:cubicBezTo>
                      <a:pt x="18049" y="140"/>
                      <a:pt x="18017" y="75"/>
                      <a:pt x="17984" y="42"/>
                    </a:cubicBezTo>
                    <a:cubicBezTo>
                      <a:pt x="17801" y="14"/>
                      <a:pt x="17614" y="1"/>
                      <a:pt x="17425"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47"/>
              <p:cNvSpPr/>
              <p:nvPr/>
            </p:nvSpPr>
            <p:spPr>
              <a:xfrm>
                <a:off x="2427250" y="3069650"/>
                <a:ext cx="368325" cy="352875"/>
              </a:xfrm>
              <a:custGeom>
                <a:rect b="b" l="l" r="r" t="t"/>
                <a:pathLst>
                  <a:path extrusionOk="0" h="14115" w="14733">
                    <a:moveTo>
                      <a:pt x="1464" y="1"/>
                    </a:moveTo>
                    <a:cubicBezTo>
                      <a:pt x="391" y="1041"/>
                      <a:pt x="1" y="2732"/>
                      <a:pt x="651" y="4066"/>
                    </a:cubicBezTo>
                    <a:lnTo>
                      <a:pt x="488" y="4163"/>
                    </a:lnTo>
                    <a:cubicBezTo>
                      <a:pt x="716" y="4456"/>
                      <a:pt x="944" y="4749"/>
                      <a:pt x="1139" y="5106"/>
                    </a:cubicBezTo>
                    <a:cubicBezTo>
                      <a:pt x="2147" y="6732"/>
                      <a:pt x="1984" y="9464"/>
                      <a:pt x="1854" y="11870"/>
                    </a:cubicBezTo>
                    <a:cubicBezTo>
                      <a:pt x="1822" y="12293"/>
                      <a:pt x="1789" y="12716"/>
                      <a:pt x="1789" y="13106"/>
                    </a:cubicBezTo>
                    <a:cubicBezTo>
                      <a:pt x="1952" y="13204"/>
                      <a:pt x="2147" y="13334"/>
                      <a:pt x="2310" y="13464"/>
                    </a:cubicBezTo>
                    <a:cubicBezTo>
                      <a:pt x="2602" y="13659"/>
                      <a:pt x="2895" y="13887"/>
                      <a:pt x="3188" y="14114"/>
                    </a:cubicBezTo>
                    <a:cubicBezTo>
                      <a:pt x="3740" y="13724"/>
                      <a:pt x="4358" y="13269"/>
                      <a:pt x="5009" y="12781"/>
                    </a:cubicBezTo>
                    <a:cubicBezTo>
                      <a:pt x="6797" y="11480"/>
                      <a:pt x="8814" y="10017"/>
                      <a:pt x="10472" y="9139"/>
                    </a:cubicBezTo>
                    <a:cubicBezTo>
                      <a:pt x="11616" y="8503"/>
                      <a:pt x="13163" y="7837"/>
                      <a:pt x="14629" y="7837"/>
                    </a:cubicBezTo>
                    <a:cubicBezTo>
                      <a:pt x="14663" y="7837"/>
                      <a:pt x="14698" y="7837"/>
                      <a:pt x="14732" y="7838"/>
                    </a:cubicBezTo>
                    <a:cubicBezTo>
                      <a:pt x="14309" y="7318"/>
                      <a:pt x="13691" y="6895"/>
                      <a:pt x="13074" y="6472"/>
                    </a:cubicBezTo>
                    <a:cubicBezTo>
                      <a:pt x="12033" y="5757"/>
                      <a:pt x="10927" y="5009"/>
                      <a:pt x="10700" y="3773"/>
                    </a:cubicBezTo>
                    <a:cubicBezTo>
                      <a:pt x="10570" y="2960"/>
                      <a:pt x="10830" y="2082"/>
                      <a:pt x="11480" y="1302"/>
                    </a:cubicBezTo>
                    <a:cubicBezTo>
                      <a:pt x="11805" y="911"/>
                      <a:pt x="12196" y="554"/>
                      <a:pt x="12586" y="261"/>
                    </a:cubicBezTo>
                    <a:cubicBezTo>
                      <a:pt x="12488" y="261"/>
                      <a:pt x="12423" y="228"/>
                      <a:pt x="12358" y="228"/>
                    </a:cubicBezTo>
                    <a:cubicBezTo>
                      <a:pt x="12163" y="196"/>
                      <a:pt x="11968" y="196"/>
                      <a:pt x="11805" y="163"/>
                    </a:cubicBezTo>
                    <a:cubicBezTo>
                      <a:pt x="11285" y="98"/>
                      <a:pt x="10830" y="33"/>
                      <a:pt x="10342" y="1"/>
                    </a:cubicBezTo>
                    <a:cubicBezTo>
                      <a:pt x="9496" y="1"/>
                      <a:pt x="8716" y="163"/>
                      <a:pt x="7903" y="326"/>
                    </a:cubicBezTo>
                    <a:cubicBezTo>
                      <a:pt x="7415" y="423"/>
                      <a:pt x="6895" y="521"/>
                      <a:pt x="6407" y="586"/>
                    </a:cubicBezTo>
                    <a:cubicBezTo>
                      <a:pt x="5984" y="619"/>
                      <a:pt x="5529" y="651"/>
                      <a:pt x="5074" y="651"/>
                    </a:cubicBezTo>
                    <a:cubicBezTo>
                      <a:pt x="3838" y="651"/>
                      <a:pt x="2635" y="423"/>
                      <a:pt x="1464"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47"/>
              <p:cNvSpPr/>
              <p:nvPr/>
            </p:nvSpPr>
            <p:spPr>
              <a:xfrm>
                <a:off x="2528075" y="2301225"/>
                <a:ext cx="643100" cy="495750"/>
              </a:xfrm>
              <a:custGeom>
                <a:rect b="b" l="l" r="r" t="t"/>
                <a:pathLst>
                  <a:path extrusionOk="0" h="19830" w="25724">
                    <a:moveTo>
                      <a:pt x="19631" y="0"/>
                    </a:moveTo>
                    <a:cubicBezTo>
                      <a:pt x="19473" y="0"/>
                      <a:pt x="19313" y="3"/>
                      <a:pt x="19154" y="7"/>
                    </a:cubicBezTo>
                    <a:lnTo>
                      <a:pt x="16878" y="104"/>
                    </a:lnTo>
                    <a:cubicBezTo>
                      <a:pt x="15024" y="1177"/>
                      <a:pt x="12813" y="1828"/>
                      <a:pt x="10634" y="2478"/>
                    </a:cubicBezTo>
                    <a:cubicBezTo>
                      <a:pt x="7219" y="3486"/>
                      <a:pt x="3675" y="4560"/>
                      <a:pt x="1724" y="7259"/>
                    </a:cubicBezTo>
                    <a:cubicBezTo>
                      <a:pt x="1561" y="7486"/>
                      <a:pt x="1398" y="7779"/>
                      <a:pt x="1203" y="8039"/>
                    </a:cubicBezTo>
                    <a:cubicBezTo>
                      <a:pt x="846" y="8592"/>
                      <a:pt x="488" y="9177"/>
                      <a:pt x="0" y="9633"/>
                    </a:cubicBezTo>
                    <a:cubicBezTo>
                      <a:pt x="358" y="12429"/>
                      <a:pt x="520" y="15193"/>
                      <a:pt x="553" y="17990"/>
                    </a:cubicBezTo>
                    <a:lnTo>
                      <a:pt x="5171" y="18640"/>
                    </a:lnTo>
                    <a:cubicBezTo>
                      <a:pt x="5626" y="18673"/>
                      <a:pt x="6146" y="18771"/>
                      <a:pt x="6602" y="18998"/>
                    </a:cubicBezTo>
                    <a:cubicBezTo>
                      <a:pt x="6764" y="19063"/>
                      <a:pt x="6927" y="19161"/>
                      <a:pt x="7057" y="19258"/>
                    </a:cubicBezTo>
                    <a:cubicBezTo>
                      <a:pt x="7187" y="19356"/>
                      <a:pt x="7285" y="19421"/>
                      <a:pt x="7415" y="19486"/>
                    </a:cubicBezTo>
                    <a:cubicBezTo>
                      <a:pt x="7955" y="19768"/>
                      <a:pt x="8615" y="19829"/>
                      <a:pt x="9246" y="19829"/>
                    </a:cubicBezTo>
                    <a:cubicBezTo>
                      <a:pt x="9488" y="19829"/>
                      <a:pt x="9726" y="19820"/>
                      <a:pt x="9951" y="19811"/>
                    </a:cubicBezTo>
                    <a:lnTo>
                      <a:pt x="12423" y="19649"/>
                    </a:lnTo>
                    <a:cubicBezTo>
                      <a:pt x="12358" y="18836"/>
                      <a:pt x="12162" y="17990"/>
                      <a:pt x="11967" y="17145"/>
                    </a:cubicBezTo>
                    <a:cubicBezTo>
                      <a:pt x="11805" y="16494"/>
                      <a:pt x="11642" y="15779"/>
                      <a:pt x="11545" y="15096"/>
                    </a:cubicBezTo>
                    <a:cubicBezTo>
                      <a:pt x="11219" y="12982"/>
                      <a:pt x="11675" y="10153"/>
                      <a:pt x="13984" y="9112"/>
                    </a:cubicBezTo>
                    <a:cubicBezTo>
                      <a:pt x="14634" y="8820"/>
                      <a:pt x="15349" y="8722"/>
                      <a:pt x="16065" y="8624"/>
                    </a:cubicBezTo>
                    <a:cubicBezTo>
                      <a:pt x="16390" y="8592"/>
                      <a:pt x="16715" y="8527"/>
                      <a:pt x="17040" y="8462"/>
                    </a:cubicBezTo>
                    <a:cubicBezTo>
                      <a:pt x="17463" y="8397"/>
                      <a:pt x="18862" y="8039"/>
                      <a:pt x="19122" y="6998"/>
                    </a:cubicBezTo>
                    <a:cubicBezTo>
                      <a:pt x="19154" y="6868"/>
                      <a:pt x="19187" y="6706"/>
                      <a:pt x="19187" y="6543"/>
                    </a:cubicBezTo>
                    <a:cubicBezTo>
                      <a:pt x="19219" y="6218"/>
                      <a:pt x="19252" y="5860"/>
                      <a:pt x="19479" y="5535"/>
                    </a:cubicBezTo>
                    <a:cubicBezTo>
                      <a:pt x="19805" y="5047"/>
                      <a:pt x="20422" y="4885"/>
                      <a:pt x="20845" y="4787"/>
                    </a:cubicBezTo>
                    <a:lnTo>
                      <a:pt x="25723" y="3486"/>
                    </a:lnTo>
                    <a:cubicBezTo>
                      <a:pt x="24683" y="3226"/>
                      <a:pt x="23707" y="2608"/>
                      <a:pt x="23122" y="1730"/>
                    </a:cubicBezTo>
                    <a:cubicBezTo>
                      <a:pt x="23057" y="1633"/>
                      <a:pt x="22992" y="1503"/>
                      <a:pt x="22926" y="1405"/>
                    </a:cubicBezTo>
                    <a:cubicBezTo>
                      <a:pt x="22796" y="1210"/>
                      <a:pt x="22699" y="1015"/>
                      <a:pt x="22569" y="852"/>
                    </a:cubicBezTo>
                    <a:cubicBezTo>
                      <a:pt x="21939" y="136"/>
                      <a:pt x="20804" y="0"/>
                      <a:pt x="19631"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47"/>
              <p:cNvSpPr/>
              <p:nvPr/>
            </p:nvSpPr>
            <p:spPr>
              <a:xfrm>
                <a:off x="2051650" y="2715100"/>
                <a:ext cx="286200" cy="350525"/>
              </a:xfrm>
              <a:custGeom>
                <a:rect b="b" l="l" r="r" t="t"/>
                <a:pathLst>
                  <a:path extrusionOk="0" h="14021" w="11448">
                    <a:moveTo>
                      <a:pt x="9127" y="1"/>
                    </a:moveTo>
                    <a:cubicBezTo>
                      <a:pt x="8779" y="1"/>
                      <a:pt x="8427" y="33"/>
                      <a:pt x="8098" y="69"/>
                    </a:cubicBezTo>
                    <a:cubicBezTo>
                      <a:pt x="6505" y="297"/>
                      <a:pt x="4879" y="590"/>
                      <a:pt x="3350" y="980"/>
                    </a:cubicBezTo>
                    <a:cubicBezTo>
                      <a:pt x="2375" y="1207"/>
                      <a:pt x="1301" y="1533"/>
                      <a:pt x="553" y="2216"/>
                    </a:cubicBezTo>
                    <a:cubicBezTo>
                      <a:pt x="358" y="2411"/>
                      <a:pt x="163" y="2606"/>
                      <a:pt x="1" y="2833"/>
                    </a:cubicBezTo>
                    <a:cubicBezTo>
                      <a:pt x="1334" y="2963"/>
                      <a:pt x="2570" y="3679"/>
                      <a:pt x="3285" y="4752"/>
                    </a:cubicBezTo>
                    <a:cubicBezTo>
                      <a:pt x="3740" y="5468"/>
                      <a:pt x="3968" y="6280"/>
                      <a:pt x="4163" y="7061"/>
                    </a:cubicBezTo>
                    <a:cubicBezTo>
                      <a:pt x="4293" y="7451"/>
                      <a:pt x="4391" y="7906"/>
                      <a:pt x="4553" y="8297"/>
                    </a:cubicBezTo>
                    <a:cubicBezTo>
                      <a:pt x="5496" y="10801"/>
                      <a:pt x="7773" y="12394"/>
                      <a:pt x="10244" y="14020"/>
                    </a:cubicBezTo>
                    <a:lnTo>
                      <a:pt x="10570" y="11776"/>
                    </a:lnTo>
                    <a:cubicBezTo>
                      <a:pt x="10992" y="8784"/>
                      <a:pt x="11448" y="5663"/>
                      <a:pt x="11448" y="2573"/>
                    </a:cubicBezTo>
                    <a:cubicBezTo>
                      <a:pt x="11448" y="1890"/>
                      <a:pt x="11415" y="1110"/>
                      <a:pt x="10960" y="590"/>
                    </a:cubicBezTo>
                    <a:cubicBezTo>
                      <a:pt x="10927" y="590"/>
                      <a:pt x="10895" y="557"/>
                      <a:pt x="10862" y="525"/>
                    </a:cubicBezTo>
                    <a:lnTo>
                      <a:pt x="10667" y="427"/>
                    </a:lnTo>
                    <a:cubicBezTo>
                      <a:pt x="10700" y="427"/>
                      <a:pt x="10700" y="394"/>
                      <a:pt x="10700" y="394"/>
                    </a:cubicBezTo>
                    <a:cubicBezTo>
                      <a:pt x="10273" y="90"/>
                      <a:pt x="9706" y="1"/>
                      <a:pt x="9127"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47"/>
              <p:cNvSpPr/>
              <p:nvPr/>
            </p:nvSpPr>
            <p:spPr>
              <a:xfrm>
                <a:off x="2111000" y="3894850"/>
                <a:ext cx="558550" cy="795125"/>
              </a:xfrm>
              <a:custGeom>
                <a:rect b="b" l="l" r="r" t="t"/>
                <a:pathLst>
                  <a:path extrusionOk="0" h="31805" w="22342">
                    <a:moveTo>
                      <a:pt x="9334" y="0"/>
                    </a:moveTo>
                    <a:cubicBezTo>
                      <a:pt x="6602" y="2699"/>
                      <a:pt x="3838" y="6244"/>
                      <a:pt x="2374" y="9528"/>
                    </a:cubicBezTo>
                    <a:cubicBezTo>
                      <a:pt x="2374" y="9561"/>
                      <a:pt x="2407" y="9593"/>
                      <a:pt x="2407" y="9626"/>
                    </a:cubicBezTo>
                    <a:cubicBezTo>
                      <a:pt x="2765" y="10536"/>
                      <a:pt x="2407" y="11480"/>
                      <a:pt x="2082" y="12325"/>
                    </a:cubicBezTo>
                    <a:lnTo>
                      <a:pt x="2017" y="12488"/>
                    </a:lnTo>
                    <a:cubicBezTo>
                      <a:pt x="1" y="17626"/>
                      <a:pt x="423" y="24130"/>
                      <a:pt x="3220" y="31804"/>
                    </a:cubicBezTo>
                    <a:cubicBezTo>
                      <a:pt x="10602" y="29951"/>
                      <a:pt x="17301" y="25756"/>
                      <a:pt x="22049" y="20065"/>
                    </a:cubicBezTo>
                    <a:cubicBezTo>
                      <a:pt x="22244" y="19642"/>
                      <a:pt x="22342" y="19122"/>
                      <a:pt x="22244" y="18894"/>
                    </a:cubicBezTo>
                    <a:cubicBezTo>
                      <a:pt x="22211" y="18796"/>
                      <a:pt x="22146" y="18731"/>
                      <a:pt x="22016" y="18731"/>
                    </a:cubicBezTo>
                    <a:cubicBezTo>
                      <a:pt x="21984" y="18715"/>
                      <a:pt x="21943" y="18707"/>
                      <a:pt x="21898" y="18707"/>
                    </a:cubicBezTo>
                    <a:cubicBezTo>
                      <a:pt x="21854" y="18707"/>
                      <a:pt x="21805" y="18715"/>
                      <a:pt x="21756" y="18731"/>
                    </a:cubicBezTo>
                    <a:lnTo>
                      <a:pt x="21398" y="18731"/>
                    </a:lnTo>
                    <a:cubicBezTo>
                      <a:pt x="21073" y="18699"/>
                      <a:pt x="20813" y="18536"/>
                      <a:pt x="20618" y="18244"/>
                    </a:cubicBezTo>
                    <a:cubicBezTo>
                      <a:pt x="20325" y="17853"/>
                      <a:pt x="20228" y="17268"/>
                      <a:pt x="20358" y="16748"/>
                    </a:cubicBezTo>
                    <a:cubicBezTo>
                      <a:pt x="20423" y="16553"/>
                      <a:pt x="20520" y="16325"/>
                      <a:pt x="20585" y="16097"/>
                    </a:cubicBezTo>
                    <a:cubicBezTo>
                      <a:pt x="20748" y="15707"/>
                      <a:pt x="20878" y="15317"/>
                      <a:pt x="20846" y="14959"/>
                    </a:cubicBezTo>
                    <a:cubicBezTo>
                      <a:pt x="20781" y="14374"/>
                      <a:pt x="20293" y="13918"/>
                      <a:pt x="19805" y="13463"/>
                    </a:cubicBezTo>
                    <a:cubicBezTo>
                      <a:pt x="17529" y="11252"/>
                      <a:pt x="15740" y="8683"/>
                      <a:pt x="14049" y="6179"/>
                    </a:cubicBezTo>
                    <a:cubicBezTo>
                      <a:pt x="12586" y="4065"/>
                      <a:pt x="11090" y="1919"/>
                      <a:pt x="9334"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47"/>
              <p:cNvSpPr/>
              <p:nvPr/>
            </p:nvSpPr>
            <p:spPr>
              <a:xfrm>
                <a:off x="3081725" y="3390700"/>
                <a:ext cx="739025" cy="1271625"/>
              </a:xfrm>
              <a:custGeom>
                <a:rect b="b" l="l" r="r" t="t"/>
                <a:pathLst>
                  <a:path extrusionOk="0" h="50865" w="29561">
                    <a:moveTo>
                      <a:pt x="10454" y="0"/>
                    </a:moveTo>
                    <a:cubicBezTo>
                      <a:pt x="10397" y="0"/>
                      <a:pt x="10337" y="2"/>
                      <a:pt x="10276" y="4"/>
                    </a:cubicBezTo>
                    <a:cubicBezTo>
                      <a:pt x="8423" y="4"/>
                      <a:pt x="6504" y="394"/>
                      <a:pt x="4780" y="1045"/>
                    </a:cubicBezTo>
                    <a:cubicBezTo>
                      <a:pt x="3350" y="4036"/>
                      <a:pt x="2472" y="7191"/>
                      <a:pt x="2179" y="10475"/>
                    </a:cubicBezTo>
                    <a:cubicBezTo>
                      <a:pt x="2179" y="10703"/>
                      <a:pt x="2146" y="10931"/>
                      <a:pt x="2146" y="11191"/>
                    </a:cubicBezTo>
                    <a:cubicBezTo>
                      <a:pt x="2049" y="12524"/>
                      <a:pt x="1951" y="13890"/>
                      <a:pt x="1366" y="15126"/>
                    </a:cubicBezTo>
                    <a:cubicBezTo>
                      <a:pt x="1203" y="15418"/>
                      <a:pt x="1041" y="15743"/>
                      <a:pt x="846" y="16004"/>
                    </a:cubicBezTo>
                    <a:cubicBezTo>
                      <a:pt x="618" y="16426"/>
                      <a:pt x="390" y="16784"/>
                      <a:pt x="228" y="17207"/>
                    </a:cubicBezTo>
                    <a:cubicBezTo>
                      <a:pt x="65" y="17662"/>
                      <a:pt x="0" y="18247"/>
                      <a:pt x="228" y="18735"/>
                    </a:cubicBezTo>
                    <a:cubicBezTo>
                      <a:pt x="683" y="18800"/>
                      <a:pt x="1008" y="19223"/>
                      <a:pt x="1171" y="19451"/>
                    </a:cubicBezTo>
                    <a:lnTo>
                      <a:pt x="6211" y="25987"/>
                    </a:lnTo>
                    <a:cubicBezTo>
                      <a:pt x="7089" y="27125"/>
                      <a:pt x="8000" y="28296"/>
                      <a:pt x="9203" y="29109"/>
                    </a:cubicBezTo>
                    <a:cubicBezTo>
                      <a:pt x="9691" y="29434"/>
                      <a:pt x="10211" y="29694"/>
                      <a:pt x="10699" y="29922"/>
                    </a:cubicBezTo>
                    <a:cubicBezTo>
                      <a:pt x="11154" y="30150"/>
                      <a:pt x="11610" y="30377"/>
                      <a:pt x="12032" y="30637"/>
                    </a:cubicBezTo>
                    <a:cubicBezTo>
                      <a:pt x="14829" y="32361"/>
                      <a:pt x="16292" y="35418"/>
                      <a:pt x="17463" y="38475"/>
                    </a:cubicBezTo>
                    <a:lnTo>
                      <a:pt x="17723" y="39223"/>
                    </a:lnTo>
                    <a:cubicBezTo>
                      <a:pt x="18731" y="41889"/>
                      <a:pt x="19772" y="44621"/>
                      <a:pt x="21853" y="46604"/>
                    </a:cubicBezTo>
                    <a:cubicBezTo>
                      <a:pt x="22243" y="46962"/>
                      <a:pt x="22699" y="47352"/>
                      <a:pt x="23154" y="47710"/>
                    </a:cubicBezTo>
                    <a:cubicBezTo>
                      <a:pt x="24292" y="48621"/>
                      <a:pt x="25430" y="49531"/>
                      <a:pt x="25951" y="50865"/>
                    </a:cubicBezTo>
                    <a:cubicBezTo>
                      <a:pt x="26861" y="50377"/>
                      <a:pt x="27316" y="49304"/>
                      <a:pt x="27804" y="48165"/>
                    </a:cubicBezTo>
                    <a:cubicBezTo>
                      <a:pt x="28260" y="47125"/>
                      <a:pt x="28715" y="46052"/>
                      <a:pt x="29560" y="45336"/>
                    </a:cubicBezTo>
                    <a:cubicBezTo>
                      <a:pt x="28097" y="44783"/>
                      <a:pt x="26926" y="43515"/>
                      <a:pt x="26666" y="42019"/>
                    </a:cubicBezTo>
                    <a:cubicBezTo>
                      <a:pt x="26601" y="41629"/>
                      <a:pt x="26601" y="41239"/>
                      <a:pt x="26601" y="40849"/>
                    </a:cubicBezTo>
                    <a:cubicBezTo>
                      <a:pt x="26569" y="40588"/>
                      <a:pt x="26569" y="40361"/>
                      <a:pt x="26569" y="40101"/>
                    </a:cubicBezTo>
                    <a:cubicBezTo>
                      <a:pt x="26471" y="39092"/>
                      <a:pt x="26081" y="38117"/>
                      <a:pt x="25723" y="37271"/>
                    </a:cubicBezTo>
                    <a:cubicBezTo>
                      <a:pt x="24910" y="35353"/>
                      <a:pt x="23837" y="33564"/>
                      <a:pt x="22569" y="31873"/>
                    </a:cubicBezTo>
                    <a:cubicBezTo>
                      <a:pt x="22406" y="31646"/>
                      <a:pt x="22243" y="31418"/>
                      <a:pt x="22048" y="31190"/>
                    </a:cubicBezTo>
                    <a:cubicBezTo>
                      <a:pt x="21398" y="30345"/>
                      <a:pt x="20748" y="29499"/>
                      <a:pt x="20260" y="28556"/>
                    </a:cubicBezTo>
                    <a:cubicBezTo>
                      <a:pt x="19577" y="27093"/>
                      <a:pt x="19479" y="25629"/>
                      <a:pt x="20000" y="24459"/>
                    </a:cubicBezTo>
                    <a:cubicBezTo>
                      <a:pt x="20260" y="23938"/>
                      <a:pt x="20650" y="23483"/>
                      <a:pt x="21138" y="23093"/>
                    </a:cubicBezTo>
                    <a:cubicBezTo>
                      <a:pt x="20780" y="21760"/>
                      <a:pt x="19544" y="20849"/>
                      <a:pt x="18211" y="19906"/>
                    </a:cubicBezTo>
                    <a:cubicBezTo>
                      <a:pt x="16910" y="18963"/>
                      <a:pt x="15544" y="17987"/>
                      <a:pt x="15024" y="16524"/>
                    </a:cubicBezTo>
                    <a:cubicBezTo>
                      <a:pt x="14406" y="14703"/>
                      <a:pt x="15447" y="12491"/>
                      <a:pt x="17333" y="11711"/>
                    </a:cubicBezTo>
                    <a:cubicBezTo>
                      <a:pt x="18146" y="11386"/>
                      <a:pt x="19024" y="11288"/>
                      <a:pt x="19837" y="11223"/>
                    </a:cubicBezTo>
                    <a:lnTo>
                      <a:pt x="29560" y="10313"/>
                    </a:lnTo>
                    <a:cubicBezTo>
                      <a:pt x="25918" y="8069"/>
                      <a:pt x="21821" y="5695"/>
                      <a:pt x="17268" y="5370"/>
                    </a:cubicBezTo>
                    <a:cubicBezTo>
                      <a:pt x="17008" y="5337"/>
                      <a:pt x="16748" y="5337"/>
                      <a:pt x="16487" y="5337"/>
                    </a:cubicBezTo>
                    <a:cubicBezTo>
                      <a:pt x="15642" y="5272"/>
                      <a:pt x="14731" y="5240"/>
                      <a:pt x="13886" y="4947"/>
                    </a:cubicBezTo>
                    <a:cubicBezTo>
                      <a:pt x="12813" y="4589"/>
                      <a:pt x="11675" y="3614"/>
                      <a:pt x="11707" y="2378"/>
                    </a:cubicBezTo>
                    <a:cubicBezTo>
                      <a:pt x="11740" y="2085"/>
                      <a:pt x="11772" y="1825"/>
                      <a:pt x="11837" y="1597"/>
                    </a:cubicBezTo>
                    <a:cubicBezTo>
                      <a:pt x="11935" y="1175"/>
                      <a:pt x="12032" y="817"/>
                      <a:pt x="11870" y="524"/>
                    </a:cubicBezTo>
                    <a:cubicBezTo>
                      <a:pt x="11658" y="192"/>
                      <a:pt x="11195" y="0"/>
                      <a:pt x="10454"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47"/>
              <p:cNvSpPr/>
              <p:nvPr/>
            </p:nvSpPr>
            <p:spPr>
              <a:xfrm>
                <a:off x="3280900" y="1981875"/>
                <a:ext cx="527650" cy="427350"/>
              </a:xfrm>
              <a:custGeom>
                <a:rect b="b" l="l" r="r" t="t"/>
                <a:pathLst>
                  <a:path extrusionOk="0" h="17094" w="21106">
                    <a:moveTo>
                      <a:pt x="13756" y="1"/>
                    </a:moveTo>
                    <a:lnTo>
                      <a:pt x="13008" y="4098"/>
                    </a:lnTo>
                    <a:cubicBezTo>
                      <a:pt x="12943" y="4326"/>
                      <a:pt x="12911" y="4618"/>
                      <a:pt x="12683" y="4879"/>
                    </a:cubicBezTo>
                    <a:cubicBezTo>
                      <a:pt x="12423" y="5106"/>
                      <a:pt x="12065" y="5171"/>
                      <a:pt x="11772" y="5236"/>
                    </a:cubicBezTo>
                    <a:cubicBezTo>
                      <a:pt x="8390" y="5822"/>
                      <a:pt x="5366" y="7773"/>
                      <a:pt x="2699" y="9529"/>
                    </a:cubicBezTo>
                    <a:cubicBezTo>
                      <a:pt x="1951" y="9984"/>
                      <a:pt x="1106" y="10537"/>
                      <a:pt x="586" y="11317"/>
                    </a:cubicBezTo>
                    <a:cubicBezTo>
                      <a:pt x="326" y="11708"/>
                      <a:pt x="163" y="12163"/>
                      <a:pt x="0" y="12618"/>
                    </a:cubicBezTo>
                    <a:cubicBezTo>
                      <a:pt x="120" y="12613"/>
                      <a:pt x="240" y="12610"/>
                      <a:pt x="360" y="12610"/>
                    </a:cubicBezTo>
                    <a:cubicBezTo>
                      <a:pt x="1670" y="12610"/>
                      <a:pt x="2966" y="12933"/>
                      <a:pt x="4098" y="13529"/>
                    </a:cubicBezTo>
                    <a:cubicBezTo>
                      <a:pt x="5366" y="14179"/>
                      <a:pt x="6699" y="15447"/>
                      <a:pt x="6634" y="17041"/>
                    </a:cubicBezTo>
                    <a:cubicBezTo>
                      <a:pt x="6634" y="17041"/>
                      <a:pt x="6634" y="17073"/>
                      <a:pt x="6634" y="17073"/>
                    </a:cubicBezTo>
                    <a:cubicBezTo>
                      <a:pt x="6849" y="17086"/>
                      <a:pt x="7063" y="17094"/>
                      <a:pt x="7275" y="17094"/>
                    </a:cubicBezTo>
                    <a:cubicBezTo>
                      <a:pt x="8156" y="17094"/>
                      <a:pt x="8997" y="16960"/>
                      <a:pt x="9626" y="16488"/>
                    </a:cubicBezTo>
                    <a:cubicBezTo>
                      <a:pt x="10179" y="16098"/>
                      <a:pt x="10504" y="15480"/>
                      <a:pt x="10829" y="14862"/>
                    </a:cubicBezTo>
                    <a:cubicBezTo>
                      <a:pt x="11220" y="14179"/>
                      <a:pt x="11577" y="13464"/>
                      <a:pt x="12260" y="12976"/>
                    </a:cubicBezTo>
                    <a:cubicBezTo>
                      <a:pt x="12911" y="12521"/>
                      <a:pt x="13691" y="12325"/>
                      <a:pt x="14472" y="12163"/>
                    </a:cubicBezTo>
                    <a:cubicBezTo>
                      <a:pt x="15382" y="11968"/>
                      <a:pt x="16228" y="11773"/>
                      <a:pt x="16715" y="11155"/>
                    </a:cubicBezTo>
                    <a:cubicBezTo>
                      <a:pt x="17041" y="10732"/>
                      <a:pt x="17138" y="10212"/>
                      <a:pt x="17268" y="9659"/>
                    </a:cubicBezTo>
                    <a:cubicBezTo>
                      <a:pt x="17301" y="9399"/>
                      <a:pt x="17366" y="9106"/>
                      <a:pt x="17463" y="8813"/>
                    </a:cubicBezTo>
                    <a:cubicBezTo>
                      <a:pt x="17951" y="7285"/>
                      <a:pt x="19447" y="6114"/>
                      <a:pt x="21106" y="5919"/>
                    </a:cubicBezTo>
                    <a:lnTo>
                      <a:pt x="13756"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47"/>
              <p:cNvSpPr/>
              <p:nvPr/>
            </p:nvSpPr>
            <p:spPr>
              <a:xfrm>
                <a:off x="3602850" y="2651775"/>
                <a:ext cx="1076425" cy="1025200"/>
              </a:xfrm>
              <a:custGeom>
                <a:rect b="b" l="l" r="r" t="t"/>
                <a:pathLst>
                  <a:path extrusionOk="0" h="41008" w="43057">
                    <a:moveTo>
                      <a:pt x="5398" y="1"/>
                    </a:moveTo>
                    <a:cubicBezTo>
                      <a:pt x="4390" y="2342"/>
                      <a:pt x="2699" y="4391"/>
                      <a:pt x="553" y="5854"/>
                    </a:cubicBezTo>
                    <a:cubicBezTo>
                      <a:pt x="325" y="6017"/>
                      <a:pt x="65" y="6179"/>
                      <a:pt x="33" y="6375"/>
                    </a:cubicBezTo>
                    <a:cubicBezTo>
                      <a:pt x="0" y="6505"/>
                      <a:pt x="33" y="6635"/>
                      <a:pt x="130" y="6862"/>
                    </a:cubicBezTo>
                    <a:cubicBezTo>
                      <a:pt x="748" y="8163"/>
                      <a:pt x="2211" y="8748"/>
                      <a:pt x="3740" y="9399"/>
                    </a:cubicBezTo>
                    <a:cubicBezTo>
                      <a:pt x="4455" y="9692"/>
                      <a:pt x="5171" y="9984"/>
                      <a:pt x="5821" y="10374"/>
                    </a:cubicBezTo>
                    <a:cubicBezTo>
                      <a:pt x="6374" y="10667"/>
                      <a:pt x="7057" y="11317"/>
                      <a:pt x="7252" y="12065"/>
                    </a:cubicBezTo>
                    <a:cubicBezTo>
                      <a:pt x="7317" y="12423"/>
                      <a:pt x="7252" y="12813"/>
                      <a:pt x="7057" y="13106"/>
                    </a:cubicBezTo>
                    <a:cubicBezTo>
                      <a:pt x="6862" y="13431"/>
                      <a:pt x="6537" y="13626"/>
                      <a:pt x="6276" y="13789"/>
                    </a:cubicBezTo>
                    <a:lnTo>
                      <a:pt x="6211" y="13822"/>
                    </a:lnTo>
                    <a:cubicBezTo>
                      <a:pt x="4618" y="14862"/>
                      <a:pt x="3382" y="16358"/>
                      <a:pt x="2732" y="18049"/>
                    </a:cubicBezTo>
                    <a:cubicBezTo>
                      <a:pt x="2894" y="18147"/>
                      <a:pt x="3089" y="18244"/>
                      <a:pt x="3285" y="18374"/>
                    </a:cubicBezTo>
                    <a:cubicBezTo>
                      <a:pt x="4195" y="19025"/>
                      <a:pt x="4813" y="19935"/>
                      <a:pt x="5366" y="20781"/>
                    </a:cubicBezTo>
                    <a:cubicBezTo>
                      <a:pt x="7512" y="23903"/>
                      <a:pt x="9398" y="27024"/>
                      <a:pt x="9008" y="30406"/>
                    </a:cubicBezTo>
                    <a:lnTo>
                      <a:pt x="8976" y="30667"/>
                    </a:lnTo>
                    <a:cubicBezTo>
                      <a:pt x="8910" y="31089"/>
                      <a:pt x="8878" y="31480"/>
                      <a:pt x="8976" y="31837"/>
                    </a:cubicBezTo>
                    <a:cubicBezTo>
                      <a:pt x="9301" y="32683"/>
                      <a:pt x="10276" y="32878"/>
                      <a:pt x="11414" y="33073"/>
                    </a:cubicBezTo>
                    <a:cubicBezTo>
                      <a:pt x="12065" y="33203"/>
                      <a:pt x="12715" y="33333"/>
                      <a:pt x="13268" y="33593"/>
                    </a:cubicBezTo>
                    <a:cubicBezTo>
                      <a:pt x="13984" y="33886"/>
                      <a:pt x="14341" y="34406"/>
                      <a:pt x="14699" y="34927"/>
                    </a:cubicBezTo>
                    <a:cubicBezTo>
                      <a:pt x="14894" y="35187"/>
                      <a:pt x="15089" y="35480"/>
                      <a:pt x="15349" y="35740"/>
                    </a:cubicBezTo>
                    <a:cubicBezTo>
                      <a:pt x="15740" y="36130"/>
                      <a:pt x="16130" y="36488"/>
                      <a:pt x="16585" y="36748"/>
                    </a:cubicBezTo>
                    <a:cubicBezTo>
                      <a:pt x="16875" y="36883"/>
                      <a:pt x="17176" y="36961"/>
                      <a:pt x="17455" y="36961"/>
                    </a:cubicBezTo>
                    <a:cubicBezTo>
                      <a:pt x="17645" y="36961"/>
                      <a:pt x="17825" y="36925"/>
                      <a:pt x="17983" y="36845"/>
                    </a:cubicBezTo>
                    <a:cubicBezTo>
                      <a:pt x="18244" y="36715"/>
                      <a:pt x="18471" y="36520"/>
                      <a:pt x="18666" y="36293"/>
                    </a:cubicBezTo>
                    <a:cubicBezTo>
                      <a:pt x="18894" y="36065"/>
                      <a:pt x="19154" y="35837"/>
                      <a:pt x="19447" y="35675"/>
                    </a:cubicBezTo>
                    <a:cubicBezTo>
                      <a:pt x="19792" y="35502"/>
                      <a:pt x="20174" y="35423"/>
                      <a:pt x="20636" y="35423"/>
                    </a:cubicBezTo>
                    <a:cubicBezTo>
                      <a:pt x="20784" y="35423"/>
                      <a:pt x="20940" y="35431"/>
                      <a:pt x="21105" y="35447"/>
                    </a:cubicBezTo>
                    <a:cubicBezTo>
                      <a:pt x="22926" y="35707"/>
                      <a:pt x="24650" y="36780"/>
                      <a:pt x="25561" y="38276"/>
                    </a:cubicBezTo>
                    <a:cubicBezTo>
                      <a:pt x="25788" y="38601"/>
                      <a:pt x="25951" y="38959"/>
                      <a:pt x="26113" y="39317"/>
                    </a:cubicBezTo>
                    <a:cubicBezTo>
                      <a:pt x="26439" y="39935"/>
                      <a:pt x="26731" y="40553"/>
                      <a:pt x="27219" y="41008"/>
                    </a:cubicBezTo>
                    <a:cubicBezTo>
                      <a:pt x="28780" y="40195"/>
                      <a:pt x="30406" y="39512"/>
                      <a:pt x="32129" y="39122"/>
                    </a:cubicBezTo>
                    <a:cubicBezTo>
                      <a:pt x="32877" y="38927"/>
                      <a:pt x="33658" y="38797"/>
                      <a:pt x="34406" y="38666"/>
                    </a:cubicBezTo>
                    <a:cubicBezTo>
                      <a:pt x="35804" y="38439"/>
                      <a:pt x="37268" y="38211"/>
                      <a:pt x="38568" y="37626"/>
                    </a:cubicBezTo>
                    <a:cubicBezTo>
                      <a:pt x="39284" y="37301"/>
                      <a:pt x="39934" y="36878"/>
                      <a:pt x="40585" y="36455"/>
                    </a:cubicBezTo>
                    <a:cubicBezTo>
                      <a:pt x="41365" y="35935"/>
                      <a:pt x="42178" y="35414"/>
                      <a:pt x="43056" y="35089"/>
                    </a:cubicBezTo>
                    <a:cubicBezTo>
                      <a:pt x="39772" y="33984"/>
                      <a:pt x="36617" y="32488"/>
                      <a:pt x="33203" y="30829"/>
                    </a:cubicBezTo>
                    <a:lnTo>
                      <a:pt x="32780" y="30602"/>
                    </a:lnTo>
                    <a:lnTo>
                      <a:pt x="33170" y="30309"/>
                    </a:lnTo>
                    <a:cubicBezTo>
                      <a:pt x="33918" y="29789"/>
                      <a:pt x="34666" y="28650"/>
                      <a:pt x="34699" y="27707"/>
                    </a:cubicBezTo>
                    <a:cubicBezTo>
                      <a:pt x="34699" y="27317"/>
                      <a:pt x="34568" y="27024"/>
                      <a:pt x="34308" y="26797"/>
                    </a:cubicBezTo>
                    <a:cubicBezTo>
                      <a:pt x="32325" y="25203"/>
                      <a:pt x="30829" y="23122"/>
                      <a:pt x="29398" y="21106"/>
                    </a:cubicBezTo>
                    <a:lnTo>
                      <a:pt x="27284" y="18179"/>
                    </a:lnTo>
                    <a:cubicBezTo>
                      <a:pt x="26699" y="17334"/>
                      <a:pt x="26048" y="16423"/>
                      <a:pt x="25528" y="15480"/>
                    </a:cubicBezTo>
                    <a:cubicBezTo>
                      <a:pt x="24813" y="14212"/>
                      <a:pt x="24325" y="12846"/>
                      <a:pt x="23837" y="11513"/>
                    </a:cubicBezTo>
                    <a:lnTo>
                      <a:pt x="23804" y="11383"/>
                    </a:lnTo>
                    <a:cubicBezTo>
                      <a:pt x="20975" y="10960"/>
                      <a:pt x="18276" y="9887"/>
                      <a:pt x="16000" y="8261"/>
                    </a:cubicBezTo>
                    <a:cubicBezTo>
                      <a:pt x="15349" y="7805"/>
                      <a:pt x="14699" y="7285"/>
                      <a:pt x="14081" y="6765"/>
                    </a:cubicBezTo>
                    <a:cubicBezTo>
                      <a:pt x="12780" y="5692"/>
                      <a:pt x="11545" y="4684"/>
                      <a:pt x="10049" y="4066"/>
                    </a:cubicBezTo>
                    <a:cubicBezTo>
                      <a:pt x="9886" y="3968"/>
                      <a:pt x="9691" y="3903"/>
                      <a:pt x="9496" y="3838"/>
                    </a:cubicBezTo>
                    <a:cubicBezTo>
                      <a:pt x="8910" y="3643"/>
                      <a:pt x="8358" y="3415"/>
                      <a:pt x="7837" y="3025"/>
                    </a:cubicBezTo>
                    <a:cubicBezTo>
                      <a:pt x="7284" y="2602"/>
                      <a:pt x="6894" y="1984"/>
                      <a:pt x="6537" y="1432"/>
                    </a:cubicBezTo>
                    <a:cubicBezTo>
                      <a:pt x="6179" y="879"/>
                      <a:pt x="5854" y="358"/>
                      <a:pt x="5398"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47"/>
              <p:cNvSpPr/>
              <p:nvPr/>
            </p:nvSpPr>
            <p:spPr>
              <a:xfrm>
                <a:off x="2958150" y="2707400"/>
                <a:ext cx="1310550" cy="1272025"/>
              </a:xfrm>
              <a:custGeom>
                <a:rect b="b" l="l" r="r" t="t"/>
                <a:pathLst>
                  <a:path extrusionOk="0" h="50881" w="52422">
                    <a:moveTo>
                      <a:pt x="4180" y="1"/>
                    </a:moveTo>
                    <a:cubicBezTo>
                      <a:pt x="3158" y="1"/>
                      <a:pt x="2219" y="358"/>
                      <a:pt x="1659" y="995"/>
                    </a:cubicBezTo>
                    <a:cubicBezTo>
                      <a:pt x="1041" y="1711"/>
                      <a:pt x="846" y="2784"/>
                      <a:pt x="1073" y="4215"/>
                    </a:cubicBezTo>
                    <a:cubicBezTo>
                      <a:pt x="1106" y="4540"/>
                      <a:pt x="1171" y="4865"/>
                      <a:pt x="1236" y="5190"/>
                    </a:cubicBezTo>
                    <a:cubicBezTo>
                      <a:pt x="1398" y="6036"/>
                      <a:pt x="1561" y="6946"/>
                      <a:pt x="1463" y="7857"/>
                    </a:cubicBezTo>
                    <a:cubicBezTo>
                      <a:pt x="1366" y="8832"/>
                      <a:pt x="846" y="9840"/>
                      <a:pt x="0" y="10393"/>
                    </a:cubicBezTo>
                    <a:cubicBezTo>
                      <a:pt x="1789" y="13222"/>
                      <a:pt x="4065" y="15824"/>
                      <a:pt x="6276" y="18328"/>
                    </a:cubicBezTo>
                    <a:lnTo>
                      <a:pt x="13626" y="26718"/>
                    </a:lnTo>
                    <a:lnTo>
                      <a:pt x="13496" y="26848"/>
                    </a:lnTo>
                    <a:cubicBezTo>
                      <a:pt x="14081" y="26783"/>
                      <a:pt x="14634" y="26718"/>
                      <a:pt x="15219" y="26718"/>
                    </a:cubicBezTo>
                    <a:cubicBezTo>
                      <a:pt x="15273" y="26716"/>
                      <a:pt x="15326" y="26716"/>
                      <a:pt x="15378" y="26716"/>
                    </a:cubicBezTo>
                    <a:cubicBezTo>
                      <a:pt x="16363" y="26716"/>
                      <a:pt x="17024" y="27006"/>
                      <a:pt x="17333" y="27531"/>
                    </a:cubicBezTo>
                    <a:cubicBezTo>
                      <a:pt x="17593" y="28051"/>
                      <a:pt x="17496" y="28572"/>
                      <a:pt x="17366" y="29027"/>
                    </a:cubicBezTo>
                    <a:cubicBezTo>
                      <a:pt x="17333" y="29255"/>
                      <a:pt x="17268" y="29482"/>
                      <a:pt x="17268" y="29710"/>
                    </a:cubicBezTo>
                    <a:cubicBezTo>
                      <a:pt x="17235" y="30653"/>
                      <a:pt x="18178" y="31401"/>
                      <a:pt x="19024" y="31694"/>
                    </a:cubicBezTo>
                    <a:cubicBezTo>
                      <a:pt x="19804" y="31954"/>
                      <a:pt x="20617" y="31986"/>
                      <a:pt x="21463" y="32051"/>
                    </a:cubicBezTo>
                    <a:cubicBezTo>
                      <a:pt x="21723" y="32051"/>
                      <a:pt x="21983" y="32084"/>
                      <a:pt x="22243" y="32084"/>
                    </a:cubicBezTo>
                    <a:cubicBezTo>
                      <a:pt x="27284" y="32474"/>
                      <a:pt x="31674" y="35173"/>
                      <a:pt x="35577" y="37580"/>
                    </a:cubicBezTo>
                    <a:lnTo>
                      <a:pt x="36357" y="38067"/>
                    </a:lnTo>
                    <a:lnTo>
                      <a:pt x="24845" y="39141"/>
                    </a:lnTo>
                    <a:cubicBezTo>
                      <a:pt x="24065" y="39206"/>
                      <a:pt x="23252" y="39303"/>
                      <a:pt x="22504" y="39596"/>
                    </a:cubicBezTo>
                    <a:cubicBezTo>
                      <a:pt x="20910" y="40246"/>
                      <a:pt x="20000" y="42100"/>
                      <a:pt x="20552" y="43661"/>
                    </a:cubicBezTo>
                    <a:cubicBezTo>
                      <a:pt x="21008" y="44962"/>
                      <a:pt x="22276" y="45872"/>
                      <a:pt x="23512" y="46750"/>
                    </a:cubicBezTo>
                    <a:cubicBezTo>
                      <a:pt x="24813" y="47693"/>
                      <a:pt x="26146" y="48636"/>
                      <a:pt x="26601" y="50067"/>
                    </a:cubicBezTo>
                    <a:cubicBezTo>
                      <a:pt x="27317" y="49677"/>
                      <a:pt x="28130" y="49449"/>
                      <a:pt x="28975" y="49449"/>
                    </a:cubicBezTo>
                    <a:cubicBezTo>
                      <a:pt x="30308" y="49449"/>
                      <a:pt x="31739" y="49937"/>
                      <a:pt x="32942" y="50880"/>
                    </a:cubicBezTo>
                    <a:cubicBezTo>
                      <a:pt x="33235" y="49807"/>
                      <a:pt x="34081" y="48831"/>
                      <a:pt x="35219" y="48474"/>
                    </a:cubicBezTo>
                    <a:cubicBezTo>
                      <a:pt x="35544" y="48376"/>
                      <a:pt x="35902" y="48311"/>
                      <a:pt x="36259" y="48246"/>
                    </a:cubicBezTo>
                    <a:cubicBezTo>
                      <a:pt x="36877" y="48116"/>
                      <a:pt x="37463" y="48018"/>
                      <a:pt x="37853" y="47628"/>
                    </a:cubicBezTo>
                    <a:cubicBezTo>
                      <a:pt x="38568" y="46945"/>
                      <a:pt x="38828" y="45872"/>
                      <a:pt x="38471" y="44864"/>
                    </a:cubicBezTo>
                    <a:lnTo>
                      <a:pt x="38341" y="44474"/>
                    </a:lnTo>
                    <a:lnTo>
                      <a:pt x="38763" y="44474"/>
                    </a:lnTo>
                    <a:cubicBezTo>
                      <a:pt x="42698" y="44474"/>
                      <a:pt x="46080" y="42588"/>
                      <a:pt x="49625" y="40571"/>
                    </a:cubicBezTo>
                    <a:cubicBezTo>
                      <a:pt x="50568" y="40051"/>
                      <a:pt x="51479" y="39531"/>
                      <a:pt x="52422" y="39043"/>
                    </a:cubicBezTo>
                    <a:cubicBezTo>
                      <a:pt x="51966" y="38555"/>
                      <a:pt x="51674" y="37937"/>
                      <a:pt x="51381" y="37352"/>
                    </a:cubicBezTo>
                    <a:cubicBezTo>
                      <a:pt x="51218" y="37027"/>
                      <a:pt x="51056" y="36669"/>
                      <a:pt x="50861" y="36376"/>
                    </a:cubicBezTo>
                    <a:cubicBezTo>
                      <a:pt x="50015" y="35011"/>
                      <a:pt x="48454" y="34035"/>
                      <a:pt x="46828" y="33840"/>
                    </a:cubicBezTo>
                    <a:cubicBezTo>
                      <a:pt x="46653" y="33819"/>
                      <a:pt x="46491" y="33808"/>
                      <a:pt x="46341" y="33808"/>
                    </a:cubicBezTo>
                    <a:cubicBezTo>
                      <a:pt x="46018" y="33808"/>
                      <a:pt x="45750" y="33859"/>
                      <a:pt x="45528" y="33970"/>
                    </a:cubicBezTo>
                    <a:cubicBezTo>
                      <a:pt x="45300" y="34100"/>
                      <a:pt x="45105" y="34295"/>
                      <a:pt x="44877" y="34490"/>
                    </a:cubicBezTo>
                    <a:cubicBezTo>
                      <a:pt x="44649" y="34750"/>
                      <a:pt x="44389" y="35011"/>
                      <a:pt x="44032" y="35173"/>
                    </a:cubicBezTo>
                    <a:cubicBezTo>
                      <a:pt x="43801" y="35282"/>
                      <a:pt x="43542" y="35334"/>
                      <a:pt x="43271" y="35334"/>
                    </a:cubicBezTo>
                    <a:cubicBezTo>
                      <a:pt x="42893" y="35334"/>
                      <a:pt x="42492" y="35233"/>
                      <a:pt x="42113" y="35043"/>
                    </a:cubicBezTo>
                    <a:cubicBezTo>
                      <a:pt x="41560" y="34783"/>
                      <a:pt x="41105" y="34328"/>
                      <a:pt x="40715" y="33937"/>
                    </a:cubicBezTo>
                    <a:cubicBezTo>
                      <a:pt x="40422" y="33645"/>
                      <a:pt x="40194" y="33352"/>
                      <a:pt x="39999" y="33027"/>
                    </a:cubicBezTo>
                    <a:cubicBezTo>
                      <a:pt x="39641" y="32572"/>
                      <a:pt x="39349" y="32149"/>
                      <a:pt x="38828" y="31889"/>
                    </a:cubicBezTo>
                    <a:cubicBezTo>
                      <a:pt x="38308" y="31661"/>
                      <a:pt x="37690" y="31564"/>
                      <a:pt x="37105" y="31433"/>
                    </a:cubicBezTo>
                    <a:cubicBezTo>
                      <a:pt x="35869" y="31206"/>
                      <a:pt x="34633" y="30978"/>
                      <a:pt x="34211" y="29807"/>
                    </a:cubicBezTo>
                    <a:cubicBezTo>
                      <a:pt x="34048" y="29320"/>
                      <a:pt x="34113" y="28832"/>
                      <a:pt x="34178" y="28344"/>
                    </a:cubicBezTo>
                    <a:lnTo>
                      <a:pt x="34211" y="28116"/>
                    </a:lnTo>
                    <a:cubicBezTo>
                      <a:pt x="34568" y="24930"/>
                      <a:pt x="32747" y="21938"/>
                      <a:pt x="30666" y="18881"/>
                    </a:cubicBezTo>
                    <a:cubicBezTo>
                      <a:pt x="30113" y="18068"/>
                      <a:pt x="29528" y="17222"/>
                      <a:pt x="28715" y="16637"/>
                    </a:cubicBezTo>
                    <a:cubicBezTo>
                      <a:pt x="28167" y="16236"/>
                      <a:pt x="27522" y="16027"/>
                      <a:pt x="26925" y="16027"/>
                    </a:cubicBezTo>
                    <a:cubicBezTo>
                      <a:pt x="26601" y="16027"/>
                      <a:pt x="26290" y="16089"/>
                      <a:pt x="26016" y="16214"/>
                    </a:cubicBezTo>
                    <a:lnTo>
                      <a:pt x="25625" y="16409"/>
                    </a:lnTo>
                    <a:lnTo>
                      <a:pt x="25398" y="12377"/>
                    </a:lnTo>
                    <a:cubicBezTo>
                      <a:pt x="22243" y="11824"/>
                      <a:pt x="19674" y="9710"/>
                      <a:pt x="17235" y="7694"/>
                    </a:cubicBezTo>
                    <a:cubicBezTo>
                      <a:pt x="16748" y="7271"/>
                      <a:pt x="16260" y="6881"/>
                      <a:pt x="15740" y="6491"/>
                    </a:cubicBezTo>
                    <a:cubicBezTo>
                      <a:pt x="13463" y="4670"/>
                      <a:pt x="10959" y="3109"/>
                      <a:pt x="8553" y="1646"/>
                    </a:cubicBezTo>
                    <a:cubicBezTo>
                      <a:pt x="8032" y="1353"/>
                      <a:pt x="7447" y="995"/>
                      <a:pt x="6829" y="702"/>
                    </a:cubicBezTo>
                    <a:lnTo>
                      <a:pt x="6699" y="735"/>
                    </a:lnTo>
                    <a:cubicBezTo>
                      <a:pt x="6667" y="702"/>
                      <a:pt x="6667" y="670"/>
                      <a:pt x="6667" y="605"/>
                    </a:cubicBezTo>
                    <a:cubicBezTo>
                      <a:pt x="6146" y="377"/>
                      <a:pt x="5593" y="182"/>
                      <a:pt x="5041" y="85"/>
                    </a:cubicBezTo>
                    <a:cubicBezTo>
                      <a:pt x="4752" y="28"/>
                      <a:pt x="4463" y="1"/>
                      <a:pt x="4180"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47"/>
              <p:cNvSpPr/>
              <p:nvPr/>
            </p:nvSpPr>
            <p:spPr>
              <a:xfrm>
                <a:off x="2535375" y="3874525"/>
                <a:ext cx="1181300" cy="795225"/>
              </a:xfrm>
              <a:custGeom>
                <a:rect b="b" l="l" r="r" t="t"/>
                <a:pathLst>
                  <a:path extrusionOk="0" h="31809" w="47252">
                    <a:moveTo>
                      <a:pt x="21756" y="0"/>
                    </a:moveTo>
                    <a:cubicBezTo>
                      <a:pt x="21659" y="33"/>
                      <a:pt x="21529" y="98"/>
                      <a:pt x="21399" y="163"/>
                    </a:cubicBezTo>
                    <a:lnTo>
                      <a:pt x="15578" y="4098"/>
                    </a:lnTo>
                    <a:cubicBezTo>
                      <a:pt x="13464" y="5496"/>
                      <a:pt x="11285" y="6959"/>
                      <a:pt x="8911" y="8032"/>
                    </a:cubicBezTo>
                    <a:cubicBezTo>
                      <a:pt x="6147" y="9268"/>
                      <a:pt x="3058" y="9984"/>
                      <a:pt x="1" y="10114"/>
                    </a:cubicBezTo>
                    <a:cubicBezTo>
                      <a:pt x="976" y="11414"/>
                      <a:pt x="2050" y="12683"/>
                      <a:pt x="3220" y="13788"/>
                    </a:cubicBezTo>
                    <a:cubicBezTo>
                      <a:pt x="3773" y="14341"/>
                      <a:pt x="4358" y="14927"/>
                      <a:pt x="4456" y="15675"/>
                    </a:cubicBezTo>
                    <a:cubicBezTo>
                      <a:pt x="4521" y="16195"/>
                      <a:pt x="4358" y="16650"/>
                      <a:pt x="4196" y="17105"/>
                    </a:cubicBezTo>
                    <a:cubicBezTo>
                      <a:pt x="4098" y="17301"/>
                      <a:pt x="4033" y="17496"/>
                      <a:pt x="3968" y="17723"/>
                    </a:cubicBezTo>
                    <a:cubicBezTo>
                      <a:pt x="3903" y="18048"/>
                      <a:pt x="3936" y="18471"/>
                      <a:pt x="4131" y="18699"/>
                    </a:cubicBezTo>
                    <a:cubicBezTo>
                      <a:pt x="4228" y="18829"/>
                      <a:pt x="4326" y="18926"/>
                      <a:pt x="4489" y="18926"/>
                    </a:cubicBezTo>
                    <a:lnTo>
                      <a:pt x="4716" y="18926"/>
                    </a:lnTo>
                    <a:cubicBezTo>
                      <a:pt x="4825" y="18926"/>
                      <a:pt x="4919" y="18912"/>
                      <a:pt x="5017" y="18912"/>
                    </a:cubicBezTo>
                    <a:cubicBezTo>
                      <a:pt x="5067" y="18912"/>
                      <a:pt x="5117" y="18916"/>
                      <a:pt x="5171" y="18926"/>
                    </a:cubicBezTo>
                    <a:cubicBezTo>
                      <a:pt x="5464" y="18992"/>
                      <a:pt x="5692" y="19187"/>
                      <a:pt x="5822" y="19447"/>
                    </a:cubicBezTo>
                    <a:cubicBezTo>
                      <a:pt x="5854" y="19577"/>
                      <a:pt x="5887" y="19707"/>
                      <a:pt x="5919" y="19837"/>
                    </a:cubicBezTo>
                    <a:cubicBezTo>
                      <a:pt x="6245" y="19414"/>
                      <a:pt x="6537" y="18992"/>
                      <a:pt x="6862" y="18536"/>
                    </a:cubicBezTo>
                    <a:lnTo>
                      <a:pt x="6993" y="18341"/>
                    </a:lnTo>
                    <a:lnTo>
                      <a:pt x="7188" y="18439"/>
                    </a:lnTo>
                    <a:cubicBezTo>
                      <a:pt x="9629" y="19362"/>
                      <a:pt x="12144" y="20227"/>
                      <a:pt x="14513" y="20227"/>
                    </a:cubicBezTo>
                    <a:cubicBezTo>
                      <a:pt x="15647" y="20227"/>
                      <a:pt x="16747" y="20029"/>
                      <a:pt x="17789" y="19544"/>
                    </a:cubicBezTo>
                    <a:cubicBezTo>
                      <a:pt x="18049" y="19414"/>
                      <a:pt x="18309" y="19284"/>
                      <a:pt x="18570" y="19154"/>
                    </a:cubicBezTo>
                    <a:cubicBezTo>
                      <a:pt x="19330" y="18759"/>
                      <a:pt x="20119" y="18335"/>
                      <a:pt x="21016" y="18335"/>
                    </a:cubicBezTo>
                    <a:cubicBezTo>
                      <a:pt x="21078" y="18335"/>
                      <a:pt x="21140" y="18337"/>
                      <a:pt x="21204" y="18341"/>
                    </a:cubicBezTo>
                    <a:cubicBezTo>
                      <a:pt x="21854" y="18374"/>
                      <a:pt x="22472" y="18666"/>
                      <a:pt x="22927" y="18926"/>
                    </a:cubicBezTo>
                    <a:cubicBezTo>
                      <a:pt x="25171" y="20162"/>
                      <a:pt x="26830" y="22146"/>
                      <a:pt x="28455" y="24032"/>
                    </a:cubicBezTo>
                    <a:cubicBezTo>
                      <a:pt x="28846" y="24520"/>
                      <a:pt x="29268" y="25008"/>
                      <a:pt x="29691" y="25495"/>
                    </a:cubicBezTo>
                    <a:cubicBezTo>
                      <a:pt x="32358" y="28455"/>
                      <a:pt x="34894" y="29951"/>
                      <a:pt x="37431" y="30081"/>
                    </a:cubicBezTo>
                    <a:cubicBezTo>
                      <a:pt x="37549" y="30087"/>
                      <a:pt x="37667" y="30090"/>
                      <a:pt x="37785" y="30090"/>
                    </a:cubicBezTo>
                    <a:cubicBezTo>
                      <a:pt x="38285" y="30090"/>
                      <a:pt x="38785" y="30042"/>
                      <a:pt x="39285" y="30016"/>
                    </a:cubicBezTo>
                    <a:cubicBezTo>
                      <a:pt x="39781" y="29985"/>
                      <a:pt x="40284" y="29946"/>
                      <a:pt x="40788" y="29946"/>
                    </a:cubicBezTo>
                    <a:cubicBezTo>
                      <a:pt x="41341" y="29946"/>
                      <a:pt x="41894" y="29993"/>
                      <a:pt x="42439" y="30146"/>
                    </a:cubicBezTo>
                    <a:cubicBezTo>
                      <a:pt x="43089" y="30341"/>
                      <a:pt x="43675" y="30666"/>
                      <a:pt x="44260" y="30959"/>
                    </a:cubicBezTo>
                    <a:cubicBezTo>
                      <a:pt x="45083" y="31384"/>
                      <a:pt x="45863" y="31808"/>
                      <a:pt x="46652" y="31808"/>
                    </a:cubicBezTo>
                    <a:cubicBezTo>
                      <a:pt x="46830" y="31808"/>
                      <a:pt x="47008" y="31787"/>
                      <a:pt x="47187" y="31739"/>
                    </a:cubicBezTo>
                    <a:lnTo>
                      <a:pt x="47252" y="31739"/>
                    </a:lnTo>
                    <a:cubicBezTo>
                      <a:pt x="46797" y="30568"/>
                      <a:pt x="45756" y="29690"/>
                      <a:pt x="44618" y="28812"/>
                    </a:cubicBezTo>
                    <a:cubicBezTo>
                      <a:pt x="44162" y="28455"/>
                      <a:pt x="43707" y="28064"/>
                      <a:pt x="43284" y="27674"/>
                    </a:cubicBezTo>
                    <a:cubicBezTo>
                      <a:pt x="41106" y="25593"/>
                      <a:pt x="40032" y="22796"/>
                      <a:pt x="39024" y="20065"/>
                    </a:cubicBezTo>
                    <a:lnTo>
                      <a:pt x="38732" y="19317"/>
                    </a:lnTo>
                    <a:cubicBezTo>
                      <a:pt x="37626" y="16390"/>
                      <a:pt x="36228" y="13431"/>
                      <a:pt x="33594" y="11805"/>
                    </a:cubicBezTo>
                    <a:cubicBezTo>
                      <a:pt x="33171" y="11545"/>
                      <a:pt x="32716" y="11317"/>
                      <a:pt x="32293" y="11122"/>
                    </a:cubicBezTo>
                    <a:cubicBezTo>
                      <a:pt x="31772" y="10862"/>
                      <a:pt x="31252" y="10569"/>
                      <a:pt x="30732" y="10244"/>
                    </a:cubicBezTo>
                    <a:cubicBezTo>
                      <a:pt x="29431" y="9398"/>
                      <a:pt x="28455" y="8130"/>
                      <a:pt x="27610" y="6992"/>
                    </a:cubicBezTo>
                    <a:lnTo>
                      <a:pt x="22537" y="455"/>
                    </a:lnTo>
                    <a:cubicBezTo>
                      <a:pt x="22407" y="260"/>
                      <a:pt x="22244" y="98"/>
                      <a:pt x="22082" y="33"/>
                    </a:cubicBezTo>
                    <a:lnTo>
                      <a:pt x="21919" y="195"/>
                    </a:lnTo>
                    <a:cubicBezTo>
                      <a:pt x="21854" y="130"/>
                      <a:pt x="21821" y="65"/>
                      <a:pt x="21756"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47"/>
              <p:cNvSpPr/>
              <p:nvPr/>
            </p:nvSpPr>
            <p:spPr>
              <a:xfrm>
                <a:off x="2233775" y="1833925"/>
                <a:ext cx="823575" cy="718650"/>
              </a:xfrm>
              <a:custGeom>
                <a:rect b="b" l="l" r="r" t="t"/>
                <a:pathLst>
                  <a:path extrusionOk="0" h="28746" w="32943">
                    <a:moveTo>
                      <a:pt x="18471" y="0"/>
                    </a:moveTo>
                    <a:lnTo>
                      <a:pt x="11382" y="2472"/>
                    </a:lnTo>
                    <a:cubicBezTo>
                      <a:pt x="10829" y="2634"/>
                      <a:pt x="10179" y="2862"/>
                      <a:pt x="9528" y="2862"/>
                    </a:cubicBezTo>
                    <a:cubicBezTo>
                      <a:pt x="9203" y="2829"/>
                      <a:pt x="8910" y="2797"/>
                      <a:pt x="8618" y="2732"/>
                    </a:cubicBezTo>
                    <a:cubicBezTo>
                      <a:pt x="8390" y="2667"/>
                      <a:pt x="8195" y="2634"/>
                      <a:pt x="7967" y="2602"/>
                    </a:cubicBezTo>
                    <a:cubicBezTo>
                      <a:pt x="7857" y="2590"/>
                      <a:pt x="7748" y="2585"/>
                      <a:pt x="7639" y="2585"/>
                    </a:cubicBezTo>
                    <a:cubicBezTo>
                      <a:pt x="6495" y="2585"/>
                      <a:pt x="5424" y="3181"/>
                      <a:pt x="4325" y="3805"/>
                    </a:cubicBezTo>
                    <a:cubicBezTo>
                      <a:pt x="3805" y="4097"/>
                      <a:pt x="3285" y="4390"/>
                      <a:pt x="2764" y="4618"/>
                    </a:cubicBezTo>
                    <a:cubicBezTo>
                      <a:pt x="5106" y="7837"/>
                      <a:pt x="6634" y="12390"/>
                      <a:pt x="6309" y="15902"/>
                    </a:cubicBezTo>
                    <a:cubicBezTo>
                      <a:pt x="5951" y="20032"/>
                      <a:pt x="3545" y="23934"/>
                      <a:pt x="0" y="26308"/>
                    </a:cubicBezTo>
                    <a:cubicBezTo>
                      <a:pt x="2472" y="27707"/>
                      <a:pt x="5268" y="28520"/>
                      <a:pt x="8162" y="28715"/>
                    </a:cubicBezTo>
                    <a:cubicBezTo>
                      <a:pt x="8403" y="28733"/>
                      <a:pt x="8651" y="28746"/>
                      <a:pt x="8901" y="28746"/>
                    </a:cubicBezTo>
                    <a:cubicBezTo>
                      <a:pt x="9561" y="28746"/>
                      <a:pt x="10230" y="28655"/>
                      <a:pt x="10797" y="28325"/>
                    </a:cubicBezTo>
                    <a:cubicBezTo>
                      <a:pt x="10927" y="28260"/>
                      <a:pt x="11024" y="28162"/>
                      <a:pt x="11154" y="28097"/>
                    </a:cubicBezTo>
                    <a:cubicBezTo>
                      <a:pt x="11154" y="28064"/>
                      <a:pt x="11154" y="28064"/>
                      <a:pt x="11154" y="28064"/>
                    </a:cubicBezTo>
                    <a:lnTo>
                      <a:pt x="11187" y="28064"/>
                    </a:lnTo>
                    <a:cubicBezTo>
                      <a:pt x="11707" y="27642"/>
                      <a:pt x="12097" y="27056"/>
                      <a:pt x="12488" y="26406"/>
                    </a:cubicBezTo>
                    <a:cubicBezTo>
                      <a:pt x="12650" y="26146"/>
                      <a:pt x="12813" y="25853"/>
                      <a:pt x="13008" y="25593"/>
                    </a:cubicBezTo>
                    <a:cubicBezTo>
                      <a:pt x="15057" y="22731"/>
                      <a:pt x="18699" y="21626"/>
                      <a:pt x="22243" y="20585"/>
                    </a:cubicBezTo>
                    <a:cubicBezTo>
                      <a:pt x="24390" y="19967"/>
                      <a:pt x="26569" y="19317"/>
                      <a:pt x="28357" y="18243"/>
                    </a:cubicBezTo>
                    <a:lnTo>
                      <a:pt x="28357" y="18211"/>
                    </a:lnTo>
                    <a:lnTo>
                      <a:pt x="28455" y="18178"/>
                    </a:lnTo>
                    <a:cubicBezTo>
                      <a:pt x="29528" y="17561"/>
                      <a:pt x="30471" y="16780"/>
                      <a:pt x="31154" y="15772"/>
                    </a:cubicBezTo>
                    <a:cubicBezTo>
                      <a:pt x="32292" y="14114"/>
                      <a:pt x="32682" y="12032"/>
                      <a:pt x="32942" y="10179"/>
                    </a:cubicBezTo>
                    <a:lnTo>
                      <a:pt x="32812" y="10179"/>
                    </a:lnTo>
                    <a:cubicBezTo>
                      <a:pt x="31479" y="10276"/>
                      <a:pt x="30081" y="10374"/>
                      <a:pt x="29463" y="11349"/>
                    </a:cubicBezTo>
                    <a:cubicBezTo>
                      <a:pt x="29430" y="11414"/>
                      <a:pt x="29398" y="11447"/>
                      <a:pt x="29365" y="11512"/>
                    </a:cubicBezTo>
                    <a:cubicBezTo>
                      <a:pt x="29235" y="11740"/>
                      <a:pt x="29105" y="11967"/>
                      <a:pt x="28845" y="12130"/>
                    </a:cubicBezTo>
                    <a:cubicBezTo>
                      <a:pt x="28663" y="12246"/>
                      <a:pt x="28483" y="12296"/>
                      <a:pt x="28306" y="12296"/>
                    </a:cubicBezTo>
                    <a:cubicBezTo>
                      <a:pt x="27692" y="12296"/>
                      <a:pt x="27120" y="11699"/>
                      <a:pt x="26666" y="11219"/>
                    </a:cubicBezTo>
                    <a:lnTo>
                      <a:pt x="26471" y="11024"/>
                    </a:lnTo>
                    <a:cubicBezTo>
                      <a:pt x="26081" y="10601"/>
                      <a:pt x="25560" y="10341"/>
                      <a:pt x="25008" y="10049"/>
                    </a:cubicBezTo>
                    <a:cubicBezTo>
                      <a:pt x="24780" y="9918"/>
                      <a:pt x="24552" y="9788"/>
                      <a:pt x="24325" y="9658"/>
                    </a:cubicBezTo>
                    <a:cubicBezTo>
                      <a:pt x="20748" y="7545"/>
                      <a:pt x="19252" y="3219"/>
                      <a:pt x="18471"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47"/>
              <p:cNvSpPr/>
              <p:nvPr/>
            </p:nvSpPr>
            <p:spPr>
              <a:xfrm>
                <a:off x="1411825" y="2734675"/>
                <a:ext cx="1117075" cy="1364450"/>
              </a:xfrm>
              <a:custGeom>
                <a:rect b="b" l="l" r="r" t="t"/>
                <a:pathLst>
                  <a:path extrusionOk="0" h="54578" w="44683">
                    <a:moveTo>
                      <a:pt x="7857" y="1"/>
                    </a:moveTo>
                    <a:cubicBezTo>
                      <a:pt x="7807" y="1"/>
                      <a:pt x="7757" y="1"/>
                      <a:pt x="7708" y="2"/>
                    </a:cubicBezTo>
                    <a:cubicBezTo>
                      <a:pt x="7025" y="880"/>
                      <a:pt x="5887" y="1140"/>
                      <a:pt x="4814" y="1368"/>
                    </a:cubicBezTo>
                    <a:cubicBezTo>
                      <a:pt x="4261" y="1498"/>
                      <a:pt x="3708" y="1628"/>
                      <a:pt x="3220" y="1823"/>
                    </a:cubicBezTo>
                    <a:cubicBezTo>
                      <a:pt x="1952" y="2343"/>
                      <a:pt x="944" y="3579"/>
                      <a:pt x="456" y="5140"/>
                    </a:cubicBezTo>
                    <a:cubicBezTo>
                      <a:pt x="1" y="6603"/>
                      <a:pt x="1" y="8164"/>
                      <a:pt x="1" y="9660"/>
                    </a:cubicBezTo>
                    <a:lnTo>
                      <a:pt x="33" y="15806"/>
                    </a:lnTo>
                    <a:cubicBezTo>
                      <a:pt x="33" y="17172"/>
                      <a:pt x="33" y="18603"/>
                      <a:pt x="358" y="19936"/>
                    </a:cubicBezTo>
                    <a:cubicBezTo>
                      <a:pt x="521" y="20619"/>
                      <a:pt x="781" y="21335"/>
                      <a:pt x="1041" y="22017"/>
                    </a:cubicBezTo>
                    <a:cubicBezTo>
                      <a:pt x="1171" y="22375"/>
                      <a:pt x="1334" y="22765"/>
                      <a:pt x="1432" y="23123"/>
                    </a:cubicBezTo>
                    <a:cubicBezTo>
                      <a:pt x="2310" y="25725"/>
                      <a:pt x="2570" y="28456"/>
                      <a:pt x="2830" y="31090"/>
                    </a:cubicBezTo>
                    <a:cubicBezTo>
                      <a:pt x="2862" y="31611"/>
                      <a:pt x="2927" y="32229"/>
                      <a:pt x="2797" y="32814"/>
                    </a:cubicBezTo>
                    <a:cubicBezTo>
                      <a:pt x="2700" y="33204"/>
                      <a:pt x="2505" y="33594"/>
                      <a:pt x="2342" y="33985"/>
                    </a:cubicBezTo>
                    <a:cubicBezTo>
                      <a:pt x="2017" y="34635"/>
                      <a:pt x="1724" y="35285"/>
                      <a:pt x="1984" y="35838"/>
                    </a:cubicBezTo>
                    <a:cubicBezTo>
                      <a:pt x="2147" y="36196"/>
                      <a:pt x="2505" y="36456"/>
                      <a:pt x="2862" y="36716"/>
                    </a:cubicBezTo>
                    <a:cubicBezTo>
                      <a:pt x="3058" y="36879"/>
                      <a:pt x="3253" y="37009"/>
                      <a:pt x="3415" y="37172"/>
                    </a:cubicBezTo>
                    <a:cubicBezTo>
                      <a:pt x="4423" y="38082"/>
                      <a:pt x="4749" y="39545"/>
                      <a:pt x="4228" y="40716"/>
                    </a:cubicBezTo>
                    <a:cubicBezTo>
                      <a:pt x="4066" y="41074"/>
                      <a:pt x="3871" y="41367"/>
                      <a:pt x="3675" y="41659"/>
                    </a:cubicBezTo>
                    <a:cubicBezTo>
                      <a:pt x="3383" y="42115"/>
                      <a:pt x="3090" y="42570"/>
                      <a:pt x="3058" y="43025"/>
                    </a:cubicBezTo>
                    <a:cubicBezTo>
                      <a:pt x="3025" y="43806"/>
                      <a:pt x="3610" y="44423"/>
                      <a:pt x="4228" y="45074"/>
                    </a:cubicBezTo>
                    <a:cubicBezTo>
                      <a:pt x="4391" y="45236"/>
                      <a:pt x="4553" y="45399"/>
                      <a:pt x="4684" y="45562"/>
                    </a:cubicBezTo>
                    <a:cubicBezTo>
                      <a:pt x="5171" y="46114"/>
                      <a:pt x="5594" y="47057"/>
                      <a:pt x="5431" y="47870"/>
                    </a:cubicBezTo>
                    <a:cubicBezTo>
                      <a:pt x="5366" y="48326"/>
                      <a:pt x="5106" y="48651"/>
                      <a:pt x="4716" y="48879"/>
                    </a:cubicBezTo>
                    <a:cubicBezTo>
                      <a:pt x="4293" y="49106"/>
                      <a:pt x="3773" y="49139"/>
                      <a:pt x="3253" y="49171"/>
                    </a:cubicBezTo>
                    <a:cubicBezTo>
                      <a:pt x="2570" y="49204"/>
                      <a:pt x="2147" y="49236"/>
                      <a:pt x="2017" y="49594"/>
                    </a:cubicBezTo>
                    <a:cubicBezTo>
                      <a:pt x="1984" y="49692"/>
                      <a:pt x="2017" y="49789"/>
                      <a:pt x="2082" y="49919"/>
                    </a:cubicBezTo>
                    <a:cubicBezTo>
                      <a:pt x="2245" y="50212"/>
                      <a:pt x="2830" y="50472"/>
                      <a:pt x="3448" y="50570"/>
                    </a:cubicBezTo>
                    <a:cubicBezTo>
                      <a:pt x="5562" y="50927"/>
                      <a:pt x="7805" y="51253"/>
                      <a:pt x="9659" y="51318"/>
                    </a:cubicBezTo>
                    <a:lnTo>
                      <a:pt x="9854" y="51350"/>
                    </a:lnTo>
                    <a:lnTo>
                      <a:pt x="9919" y="51513"/>
                    </a:lnTo>
                    <a:cubicBezTo>
                      <a:pt x="10374" y="52683"/>
                      <a:pt x="10927" y="53757"/>
                      <a:pt x="11968" y="53984"/>
                    </a:cubicBezTo>
                    <a:cubicBezTo>
                      <a:pt x="12117" y="54017"/>
                      <a:pt x="12266" y="54031"/>
                      <a:pt x="12416" y="54031"/>
                    </a:cubicBezTo>
                    <a:cubicBezTo>
                      <a:pt x="12856" y="54031"/>
                      <a:pt x="13304" y="53910"/>
                      <a:pt x="13789" y="53789"/>
                    </a:cubicBezTo>
                    <a:cubicBezTo>
                      <a:pt x="13984" y="53724"/>
                      <a:pt x="14147" y="53659"/>
                      <a:pt x="14342" y="53626"/>
                    </a:cubicBezTo>
                    <a:cubicBezTo>
                      <a:pt x="14967" y="53475"/>
                      <a:pt x="15592" y="53415"/>
                      <a:pt x="16216" y="53415"/>
                    </a:cubicBezTo>
                    <a:cubicBezTo>
                      <a:pt x="17605" y="53415"/>
                      <a:pt x="18989" y="53715"/>
                      <a:pt x="20358" y="53984"/>
                    </a:cubicBezTo>
                    <a:cubicBezTo>
                      <a:pt x="21694" y="54281"/>
                      <a:pt x="23084" y="54578"/>
                      <a:pt x="24454" y="54578"/>
                    </a:cubicBezTo>
                    <a:cubicBezTo>
                      <a:pt x="24585" y="54578"/>
                      <a:pt x="24715" y="54575"/>
                      <a:pt x="24846" y="54570"/>
                    </a:cubicBezTo>
                    <a:cubicBezTo>
                      <a:pt x="25171" y="54570"/>
                      <a:pt x="25529" y="54537"/>
                      <a:pt x="25854" y="54504"/>
                    </a:cubicBezTo>
                    <a:cubicBezTo>
                      <a:pt x="26309" y="54439"/>
                      <a:pt x="26797" y="54407"/>
                      <a:pt x="27252" y="54407"/>
                    </a:cubicBezTo>
                    <a:lnTo>
                      <a:pt x="27707" y="54407"/>
                    </a:lnTo>
                    <a:cubicBezTo>
                      <a:pt x="29984" y="49496"/>
                      <a:pt x="34471" y="44553"/>
                      <a:pt x="38049" y="41724"/>
                    </a:cubicBezTo>
                    <a:cubicBezTo>
                      <a:pt x="38504" y="41399"/>
                      <a:pt x="38927" y="41041"/>
                      <a:pt x="39382" y="40716"/>
                    </a:cubicBezTo>
                    <a:cubicBezTo>
                      <a:pt x="41723" y="38960"/>
                      <a:pt x="44162" y="37139"/>
                      <a:pt x="44423" y="34765"/>
                    </a:cubicBezTo>
                    <a:cubicBezTo>
                      <a:pt x="44683" y="32586"/>
                      <a:pt x="42927" y="30505"/>
                      <a:pt x="41236" y="29334"/>
                    </a:cubicBezTo>
                    <a:cubicBezTo>
                      <a:pt x="39707" y="28294"/>
                      <a:pt x="37951" y="27546"/>
                      <a:pt x="36097" y="26798"/>
                    </a:cubicBezTo>
                    <a:cubicBezTo>
                      <a:pt x="35350" y="26473"/>
                      <a:pt x="34569" y="26147"/>
                      <a:pt x="33821" y="25822"/>
                    </a:cubicBezTo>
                    <a:cubicBezTo>
                      <a:pt x="26342" y="22440"/>
                      <a:pt x="20293" y="16652"/>
                      <a:pt x="16748" y="9530"/>
                    </a:cubicBezTo>
                    <a:cubicBezTo>
                      <a:pt x="15448" y="6928"/>
                      <a:pt x="14765" y="4424"/>
                      <a:pt x="14667" y="2115"/>
                    </a:cubicBezTo>
                    <a:cubicBezTo>
                      <a:pt x="12691" y="777"/>
                      <a:pt x="10278" y="1"/>
                      <a:pt x="7857"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47"/>
              <p:cNvSpPr/>
              <p:nvPr/>
            </p:nvSpPr>
            <p:spPr>
              <a:xfrm>
                <a:off x="2974400" y="1942050"/>
                <a:ext cx="637400" cy="434475"/>
              </a:xfrm>
              <a:custGeom>
                <a:rect b="b" l="l" r="r" t="t"/>
                <a:pathLst>
                  <a:path extrusionOk="0" h="17379" w="25496">
                    <a:moveTo>
                      <a:pt x="24032" y="0"/>
                    </a:moveTo>
                    <a:cubicBezTo>
                      <a:pt x="23152" y="656"/>
                      <a:pt x="22090" y="821"/>
                      <a:pt x="20978" y="821"/>
                    </a:cubicBezTo>
                    <a:cubicBezTo>
                      <a:pt x="20325" y="821"/>
                      <a:pt x="19654" y="764"/>
                      <a:pt x="18992" y="716"/>
                    </a:cubicBezTo>
                    <a:cubicBezTo>
                      <a:pt x="18382" y="645"/>
                      <a:pt x="17756" y="592"/>
                      <a:pt x="17150" y="592"/>
                    </a:cubicBezTo>
                    <a:cubicBezTo>
                      <a:pt x="16914" y="592"/>
                      <a:pt x="16682" y="600"/>
                      <a:pt x="16455" y="618"/>
                    </a:cubicBezTo>
                    <a:cubicBezTo>
                      <a:pt x="14211" y="781"/>
                      <a:pt x="12325" y="1919"/>
                      <a:pt x="10309" y="3155"/>
                    </a:cubicBezTo>
                    <a:cubicBezTo>
                      <a:pt x="8423" y="4293"/>
                      <a:pt x="6472" y="5496"/>
                      <a:pt x="4260" y="5756"/>
                    </a:cubicBezTo>
                    <a:cubicBezTo>
                      <a:pt x="4163" y="5789"/>
                      <a:pt x="4033" y="5789"/>
                      <a:pt x="3935" y="5789"/>
                    </a:cubicBezTo>
                    <a:cubicBezTo>
                      <a:pt x="3643" y="7772"/>
                      <a:pt x="3285" y="9984"/>
                      <a:pt x="2017" y="11772"/>
                    </a:cubicBezTo>
                    <a:cubicBezTo>
                      <a:pt x="1464" y="12585"/>
                      <a:pt x="781" y="13268"/>
                      <a:pt x="0" y="13821"/>
                    </a:cubicBezTo>
                    <a:lnTo>
                      <a:pt x="1269" y="13788"/>
                    </a:lnTo>
                    <a:cubicBezTo>
                      <a:pt x="1492" y="13779"/>
                      <a:pt x="1715" y="13773"/>
                      <a:pt x="1937" y="13773"/>
                    </a:cubicBezTo>
                    <a:cubicBezTo>
                      <a:pt x="3206" y="13773"/>
                      <a:pt x="4424" y="13971"/>
                      <a:pt x="5171" y="14829"/>
                    </a:cubicBezTo>
                    <a:cubicBezTo>
                      <a:pt x="5334" y="15024"/>
                      <a:pt x="5464" y="15252"/>
                      <a:pt x="5594" y="15447"/>
                    </a:cubicBezTo>
                    <a:cubicBezTo>
                      <a:pt x="5626" y="15544"/>
                      <a:pt x="5691" y="15642"/>
                      <a:pt x="5756" y="15772"/>
                    </a:cubicBezTo>
                    <a:cubicBezTo>
                      <a:pt x="6433" y="16758"/>
                      <a:pt x="7695" y="17378"/>
                      <a:pt x="8929" y="17378"/>
                    </a:cubicBezTo>
                    <a:cubicBezTo>
                      <a:pt x="9120" y="17378"/>
                      <a:pt x="9309" y="17363"/>
                      <a:pt x="9496" y="17333"/>
                    </a:cubicBezTo>
                    <a:lnTo>
                      <a:pt x="9529" y="17333"/>
                    </a:lnTo>
                    <a:cubicBezTo>
                      <a:pt x="9789" y="17235"/>
                      <a:pt x="10082" y="17105"/>
                      <a:pt x="10309" y="16910"/>
                    </a:cubicBezTo>
                    <a:cubicBezTo>
                      <a:pt x="10992" y="16357"/>
                      <a:pt x="11252" y="15479"/>
                      <a:pt x="11512" y="14569"/>
                    </a:cubicBezTo>
                    <a:cubicBezTo>
                      <a:pt x="11740" y="13886"/>
                      <a:pt x="11935" y="13171"/>
                      <a:pt x="12358" y="12553"/>
                    </a:cubicBezTo>
                    <a:cubicBezTo>
                      <a:pt x="12911" y="11707"/>
                      <a:pt x="13821" y="11122"/>
                      <a:pt x="14602" y="10601"/>
                    </a:cubicBezTo>
                    <a:cubicBezTo>
                      <a:pt x="17333" y="8845"/>
                      <a:pt x="20423" y="6829"/>
                      <a:pt x="23902" y="6211"/>
                    </a:cubicBezTo>
                    <a:cubicBezTo>
                      <a:pt x="24163" y="6179"/>
                      <a:pt x="24390" y="6146"/>
                      <a:pt x="24488" y="6016"/>
                    </a:cubicBezTo>
                    <a:cubicBezTo>
                      <a:pt x="24585" y="5951"/>
                      <a:pt x="24618" y="5789"/>
                      <a:pt x="24650" y="5593"/>
                    </a:cubicBezTo>
                    <a:lnTo>
                      <a:pt x="25496" y="1171"/>
                    </a:lnTo>
                    <a:lnTo>
                      <a:pt x="24032"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47"/>
              <p:cNvSpPr/>
              <p:nvPr/>
            </p:nvSpPr>
            <p:spPr>
              <a:xfrm>
                <a:off x="1309400" y="2319275"/>
                <a:ext cx="626825" cy="450425"/>
              </a:xfrm>
              <a:custGeom>
                <a:rect b="b" l="l" r="r" t="t"/>
                <a:pathLst>
                  <a:path extrusionOk="0" h="18017" w="25073">
                    <a:moveTo>
                      <a:pt x="7837" y="0"/>
                    </a:moveTo>
                    <a:cubicBezTo>
                      <a:pt x="7415" y="1756"/>
                      <a:pt x="6797" y="3480"/>
                      <a:pt x="6016" y="5138"/>
                    </a:cubicBezTo>
                    <a:cubicBezTo>
                      <a:pt x="5529" y="6146"/>
                      <a:pt x="4976" y="7187"/>
                      <a:pt x="4000" y="7902"/>
                    </a:cubicBezTo>
                    <a:cubicBezTo>
                      <a:pt x="3443" y="8303"/>
                      <a:pt x="2642" y="8582"/>
                      <a:pt x="1848" y="8582"/>
                    </a:cubicBezTo>
                    <a:cubicBezTo>
                      <a:pt x="1482" y="8582"/>
                      <a:pt x="1119" y="8523"/>
                      <a:pt x="781" y="8390"/>
                    </a:cubicBezTo>
                    <a:cubicBezTo>
                      <a:pt x="651" y="9236"/>
                      <a:pt x="521" y="10049"/>
                      <a:pt x="390" y="10894"/>
                    </a:cubicBezTo>
                    <a:cubicBezTo>
                      <a:pt x="260" y="11707"/>
                      <a:pt x="130" y="12553"/>
                      <a:pt x="0" y="13398"/>
                    </a:cubicBezTo>
                    <a:cubicBezTo>
                      <a:pt x="683" y="13333"/>
                      <a:pt x="1366" y="13138"/>
                      <a:pt x="2081" y="12943"/>
                    </a:cubicBezTo>
                    <a:cubicBezTo>
                      <a:pt x="2439" y="12845"/>
                      <a:pt x="2797" y="12748"/>
                      <a:pt x="3155" y="12683"/>
                    </a:cubicBezTo>
                    <a:cubicBezTo>
                      <a:pt x="3805" y="12534"/>
                      <a:pt x="4398" y="12458"/>
                      <a:pt x="4940" y="12458"/>
                    </a:cubicBezTo>
                    <a:cubicBezTo>
                      <a:pt x="5700" y="12458"/>
                      <a:pt x="6358" y="12607"/>
                      <a:pt x="6927" y="12910"/>
                    </a:cubicBezTo>
                    <a:cubicBezTo>
                      <a:pt x="7220" y="13073"/>
                      <a:pt x="7480" y="13268"/>
                      <a:pt x="7740" y="13463"/>
                    </a:cubicBezTo>
                    <a:cubicBezTo>
                      <a:pt x="7968" y="13626"/>
                      <a:pt x="8195" y="13788"/>
                      <a:pt x="8455" y="13951"/>
                    </a:cubicBezTo>
                    <a:cubicBezTo>
                      <a:pt x="8715" y="14081"/>
                      <a:pt x="9008" y="14211"/>
                      <a:pt x="9333" y="14341"/>
                    </a:cubicBezTo>
                    <a:cubicBezTo>
                      <a:pt x="10211" y="14764"/>
                      <a:pt x="11219" y="15219"/>
                      <a:pt x="11707" y="16000"/>
                    </a:cubicBezTo>
                    <a:cubicBezTo>
                      <a:pt x="11762" y="15999"/>
                      <a:pt x="11816" y="15999"/>
                      <a:pt x="11871" y="15999"/>
                    </a:cubicBezTo>
                    <a:cubicBezTo>
                      <a:pt x="14319" y="15999"/>
                      <a:pt x="16728" y="16712"/>
                      <a:pt x="18764" y="18016"/>
                    </a:cubicBezTo>
                    <a:cubicBezTo>
                      <a:pt x="18797" y="15642"/>
                      <a:pt x="19479" y="13528"/>
                      <a:pt x="20845" y="11805"/>
                    </a:cubicBezTo>
                    <a:cubicBezTo>
                      <a:pt x="21918" y="10439"/>
                      <a:pt x="23284" y="9496"/>
                      <a:pt x="24748" y="8748"/>
                    </a:cubicBezTo>
                    <a:cubicBezTo>
                      <a:pt x="24780" y="7837"/>
                      <a:pt x="24878" y="6927"/>
                      <a:pt x="25073" y="6016"/>
                    </a:cubicBezTo>
                    <a:cubicBezTo>
                      <a:pt x="24227" y="5626"/>
                      <a:pt x="23512" y="5041"/>
                      <a:pt x="22829" y="4488"/>
                    </a:cubicBezTo>
                    <a:cubicBezTo>
                      <a:pt x="22536" y="4260"/>
                      <a:pt x="22211" y="4000"/>
                      <a:pt x="21918" y="3772"/>
                    </a:cubicBezTo>
                    <a:cubicBezTo>
                      <a:pt x="20808" y="2987"/>
                      <a:pt x="19789" y="2585"/>
                      <a:pt x="18878" y="2585"/>
                    </a:cubicBezTo>
                    <a:cubicBezTo>
                      <a:pt x="18694" y="2585"/>
                      <a:pt x="18516" y="2602"/>
                      <a:pt x="18341" y="2634"/>
                    </a:cubicBezTo>
                    <a:cubicBezTo>
                      <a:pt x="18049" y="2699"/>
                      <a:pt x="17756" y="2797"/>
                      <a:pt x="17463" y="2894"/>
                    </a:cubicBezTo>
                    <a:cubicBezTo>
                      <a:pt x="17236" y="2959"/>
                      <a:pt x="17040" y="3057"/>
                      <a:pt x="16845" y="3090"/>
                    </a:cubicBezTo>
                    <a:cubicBezTo>
                      <a:pt x="16324" y="3241"/>
                      <a:pt x="15804" y="3304"/>
                      <a:pt x="15300" y="3304"/>
                    </a:cubicBezTo>
                    <a:cubicBezTo>
                      <a:pt x="13633" y="3304"/>
                      <a:pt x="12133" y="2613"/>
                      <a:pt x="11285" y="2114"/>
                    </a:cubicBezTo>
                    <a:cubicBezTo>
                      <a:pt x="10829" y="1821"/>
                      <a:pt x="10406" y="1529"/>
                      <a:pt x="9951" y="1236"/>
                    </a:cubicBezTo>
                    <a:cubicBezTo>
                      <a:pt x="9268" y="781"/>
                      <a:pt x="8585" y="325"/>
                      <a:pt x="7837"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47"/>
              <p:cNvSpPr/>
              <p:nvPr/>
            </p:nvSpPr>
            <p:spPr>
              <a:xfrm>
                <a:off x="1286625" y="1835125"/>
                <a:ext cx="1037400" cy="694725"/>
              </a:xfrm>
              <a:custGeom>
                <a:rect b="b" l="l" r="r" t="t"/>
                <a:pathLst>
                  <a:path extrusionOk="0" h="27789" w="41496">
                    <a:moveTo>
                      <a:pt x="30158" y="0"/>
                    </a:moveTo>
                    <a:cubicBezTo>
                      <a:pt x="30091" y="0"/>
                      <a:pt x="30022" y="6"/>
                      <a:pt x="29951" y="17"/>
                    </a:cubicBezTo>
                    <a:cubicBezTo>
                      <a:pt x="29268" y="115"/>
                      <a:pt x="28911" y="700"/>
                      <a:pt x="28488" y="1383"/>
                    </a:cubicBezTo>
                    <a:cubicBezTo>
                      <a:pt x="28195" y="1871"/>
                      <a:pt x="27903" y="2358"/>
                      <a:pt x="27480" y="2716"/>
                    </a:cubicBezTo>
                    <a:cubicBezTo>
                      <a:pt x="26862" y="3236"/>
                      <a:pt x="26016" y="3432"/>
                      <a:pt x="25366" y="3562"/>
                    </a:cubicBezTo>
                    <a:cubicBezTo>
                      <a:pt x="21689" y="4433"/>
                      <a:pt x="17920" y="5328"/>
                      <a:pt x="14080" y="5328"/>
                    </a:cubicBezTo>
                    <a:cubicBezTo>
                      <a:pt x="13335" y="5328"/>
                      <a:pt x="12588" y="5294"/>
                      <a:pt x="11838" y="5220"/>
                    </a:cubicBezTo>
                    <a:cubicBezTo>
                      <a:pt x="11643" y="5220"/>
                      <a:pt x="11448" y="5188"/>
                      <a:pt x="11220" y="5155"/>
                    </a:cubicBezTo>
                    <a:cubicBezTo>
                      <a:pt x="10653" y="5095"/>
                      <a:pt x="10072" y="5036"/>
                      <a:pt x="9503" y="5036"/>
                    </a:cubicBezTo>
                    <a:cubicBezTo>
                      <a:pt x="8832" y="5036"/>
                      <a:pt x="8176" y="5119"/>
                      <a:pt x="7578" y="5383"/>
                    </a:cubicBezTo>
                    <a:cubicBezTo>
                      <a:pt x="6765" y="5740"/>
                      <a:pt x="6179" y="6391"/>
                      <a:pt x="5562" y="7074"/>
                    </a:cubicBezTo>
                    <a:cubicBezTo>
                      <a:pt x="5301" y="7334"/>
                      <a:pt x="5041" y="7627"/>
                      <a:pt x="4781" y="7854"/>
                    </a:cubicBezTo>
                    <a:cubicBezTo>
                      <a:pt x="4019" y="8588"/>
                      <a:pt x="2963" y="9199"/>
                      <a:pt x="1911" y="9199"/>
                    </a:cubicBezTo>
                    <a:cubicBezTo>
                      <a:pt x="1751" y="9199"/>
                      <a:pt x="1591" y="9185"/>
                      <a:pt x="1432" y="9155"/>
                    </a:cubicBezTo>
                    <a:lnTo>
                      <a:pt x="1432" y="9155"/>
                    </a:lnTo>
                    <a:cubicBezTo>
                      <a:pt x="1529" y="10098"/>
                      <a:pt x="1171" y="11269"/>
                      <a:pt x="814" y="12407"/>
                    </a:cubicBezTo>
                    <a:cubicBezTo>
                      <a:pt x="423" y="13708"/>
                      <a:pt x="1" y="15041"/>
                      <a:pt x="326" y="15887"/>
                    </a:cubicBezTo>
                    <a:cubicBezTo>
                      <a:pt x="488" y="16277"/>
                      <a:pt x="781" y="16667"/>
                      <a:pt x="1269" y="17025"/>
                    </a:cubicBezTo>
                    <a:cubicBezTo>
                      <a:pt x="3090" y="18456"/>
                      <a:pt x="5822" y="18651"/>
                      <a:pt x="8326" y="18683"/>
                    </a:cubicBezTo>
                    <a:lnTo>
                      <a:pt x="8358" y="18553"/>
                    </a:lnTo>
                    <a:cubicBezTo>
                      <a:pt x="8488" y="18586"/>
                      <a:pt x="8586" y="18651"/>
                      <a:pt x="8716" y="18683"/>
                    </a:cubicBezTo>
                    <a:lnTo>
                      <a:pt x="8911" y="18683"/>
                    </a:lnTo>
                    <a:lnTo>
                      <a:pt x="8879" y="18748"/>
                    </a:lnTo>
                    <a:cubicBezTo>
                      <a:pt x="9724" y="19106"/>
                      <a:pt x="10472" y="19626"/>
                      <a:pt x="11220" y="20114"/>
                    </a:cubicBezTo>
                    <a:cubicBezTo>
                      <a:pt x="11643" y="20407"/>
                      <a:pt x="12065" y="20699"/>
                      <a:pt x="12521" y="20960"/>
                    </a:cubicBezTo>
                    <a:cubicBezTo>
                      <a:pt x="13309" y="21417"/>
                      <a:pt x="14734" y="22074"/>
                      <a:pt x="16282" y="22074"/>
                    </a:cubicBezTo>
                    <a:cubicBezTo>
                      <a:pt x="16714" y="22074"/>
                      <a:pt x="17154" y="22023"/>
                      <a:pt x="17594" y="21903"/>
                    </a:cubicBezTo>
                    <a:cubicBezTo>
                      <a:pt x="17789" y="21838"/>
                      <a:pt x="17951" y="21773"/>
                      <a:pt x="18147" y="21708"/>
                    </a:cubicBezTo>
                    <a:cubicBezTo>
                      <a:pt x="18472" y="21578"/>
                      <a:pt x="18797" y="21480"/>
                      <a:pt x="19122" y="21415"/>
                    </a:cubicBezTo>
                    <a:cubicBezTo>
                      <a:pt x="19339" y="21375"/>
                      <a:pt x="19561" y="21355"/>
                      <a:pt x="19786" y="21355"/>
                    </a:cubicBezTo>
                    <a:cubicBezTo>
                      <a:pt x="20840" y="21355"/>
                      <a:pt x="21975" y="21793"/>
                      <a:pt x="23155" y="22651"/>
                    </a:cubicBezTo>
                    <a:cubicBezTo>
                      <a:pt x="23480" y="22911"/>
                      <a:pt x="23805" y="23138"/>
                      <a:pt x="24130" y="23399"/>
                    </a:cubicBezTo>
                    <a:cubicBezTo>
                      <a:pt x="24878" y="24016"/>
                      <a:pt x="25594" y="24569"/>
                      <a:pt x="26439" y="24960"/>
                    </a:cubicBezTo>
                    <a:lnTo>
                      <a:pt x="26634" y="25057"/>
                    </a:lnTo>
                    <a:lnTo>
                      <a:pt x="26602" y="25285"/>
                    </a:lnTo>
                    <a:cubicBezTo>
                      <a:pt x="26439" y="26098"/>
                      <a:pt x="26342" y="26943"/>
                      <a:pt x="26277" y="27789"/>
                    </a:cubicBezTo>
                    <a:cubicBezTo>
                      <a:pt x="27610" y="27203"/>
                      <a:pt x="29041" y="26716"/>
                      <a:pt x="30407" y="26260"/>
                    </a:cubicBezTo>
                    <a:cubicBezTo>
                      <a:pt x="32260" y="25642"/>
                      <a:pt x="34016" y="25090"/>
                      <a:pt x="35512" y="24212"/>
                    </a:cubicBezTo>
                    <a:cubicBezTo>
                      <a:pt x="38699" y="22391"/>
                      <a:pt x="40878" y="19074"/>
                      <a:pt x="41203" y="15594"/>
                    </a:cubicBezTo>
                    <a:cubicBezTo>
                      <a:pt x="41496" y="12309"/>
                      <a:pt x="39610" y="7562"/>
                      <a:pt x="37138" y="5090"/>
                    </a:cubicBezTo>
                    <a:cubicBezTo>
                      <a:pt x="35317" y="4830"/>
                      <a:pt x="33561" y="3887"/>
                      <a:pt x="32553" y="2391"/>
                    </a:cubicBezTo>
                    <a:cubicBezTo>
                      <a:pt x="32455" y="2228"/>
                      <a:pt x="32358" y="2066"/>
                      <a:pt x="32228" y="1903"/>
                    </a:cubicBezTo>
                    <a:cubicBezTo>
                      <a:pt x="31653" y="966"/>
                      <a:pt x="31050" y="0"/>
                      <a:pt x="30158"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 name="Google Shape;1117;p47"/>
            <p:cNvGrpSpPr/>
            <p:nvPr/>
          </p:nvGrpSpPr>
          <p:grpSpPr>
            <a:xfrm>
              <a:off x="4038440" y="2438744"/>
              <a:ext cx="333981" cy="338188"/>
              <a:chOff x="1567925" y="3111125"/>
              <a:chExt cx="387000" cy="391875"/>
            </a:xfrm>
          </p:grpSpPr>
          <p:sp>
            <p:nvSpPr>
              <p:cNvPr id="1118" name="Google Shape;1118;p47"/>
              <p:cNvSpPr/>
              <p:nvPr/>
            </p:nvSpPr>
            <p:spPr>
              <a:xfrm>
                <a:off x="1637850" y="3429800"/>
                <a:ext cx="247175" cy="73200"/>
              </a:xfrm>
              <a:custGeom>
                <a:rect b="b" l="l" r="r" t="t"/>
                <a:pathLst>
                  <a:path extrusionOk="0" h="2928" w="9887">
                    <a:moveTo>
                      <a:pt x="4943" y="1"/>
                    </a:moveTo>
                    <a:cubicBezTo>
                      <a:pt x="2211" y="1"/>
                      <a:pt x="0" y="651"/>
                      <a:pt x="0" y="1464"/>
                    </a:cubicBezTo>
                    <a:cubicBezTo>
                      <a:pt x="0" y="2277"/>
                      <a:pt x="2211" y="2928"/>
                      <a:pt x="4943" y="2928"/>
                    </a:cubicBezTo>
                    <a:cubicBezTo>
                      <a:pt x="7675" y="2928"/>
                      <a:pt x="9886" y="2277"/>
                      <a:pt x="9886" y="1464"/>
                    </a:cubicBezTo>
                    <a:cubicBezTo>
                      <a:pt x="9886" y="651"/>
                      <a:pt x="7675" y="1"/>
                      <a:pt x="4943"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47"/>
              <p:cNvSpPr/>
              <p:nvPr/>
            </p:nvSpPr>
            <p:spPr>
              <a:xfrm>
                <a:off x="1567925" y="3111125"/>
                <a:ext cx="387000" cy="370125"/>
              </a:xfrm>
              <a:custGeom>
                <a:rect b="b" l="l" r="r" t="t"/>
                <a:pathLst>
                  <a:path extrusionOk="0" h="14805" w="15480">
                    <a:moveTo>
                      <a:pt x="7740" y="0"/>
                    </a:moveTo>
                    <a:cubicBezTo>
                      <a:pt x="2797" y="0"/>
                      <a:pt x="0" y="5659"/>
                      <a:pt x="3025" y="9594"/>
                    </a:cubicBezTo>
                    <a:lnTo>
                      <a:pt x="6569" y="14244"/>
                    </a:lnTo>
                    <a:cubicBezTo>
                      <a:pt x="6862" y="14618"/>
                      <a:pt x="7301" y="14805"/>
                      <a:pt x="7740" y="14805"/>
                    </a:cubicBezTo>
                    <a:cubicBezTo>
                      <a:pt x="8179" y="14805"/>
                      <a:pt x="8618" y="14618"/>
                      <a:pt x="8911" y="14244"/>
                    </a:cubicBezTo>
                    <a:lnTo>
                      <a:pt x="12488" y="9594"/>
                    </a:lnTo>
                    <a:cubicBezTo>
                      <a:pt x="15480" y="5659"/>
                      <a:pt x="12683" y="0"/>
                      <a:pt x="774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47"/>
              <p:cNvSpPr/>
              <p:nvPr/>
            </p:nvSpPr>
            <p:spPr>
              <a:xfrm>
                <a:off x="1676875" y="3161050"/>
                <a:ext cx="169125" cy="153800"/>
              </a:xfrm>
              <a:custGeom>
                <a:rect b="b" l="l" r="r" t="t"/>
                <a:pathLst>
                  <a:path extrusionOk="0" h="6152" w="6765">
                    <a:moveTo>
                      <a:pt x="3391" y="1"/>
                    </a:moveTo>
                    <a:cubicBezTo>
                      <a:pt x="2016" y="1"/>
                      <a:pt x="752" y="943"/>
                      <a:pt x="390" y="2361"/>
                    </a:cubicBezTo>
                    <a:cubicBezTo>
                      <a:pt x="0" y="4019"/>
                      <a:pt x="1008" y="5645"/>
                      <a:pt x="2667" y="6068"/>
                    </a:cubicBezTo>
                    <a:cubicBezTo>
                      <a:pt x="2907" y="6125"/>
                      <a:pt x="3148" y="6152"/>
                      <a:pt x="3385" y="6152"/>
                    </a:cubicBezTo>
                    <a:cubicBezTo>
                      <a:pt x="4780" y="6152"/>
                      <a:pt x="6040" y="5209"/>
                      <a:pt x="6374" y="3792"/>
                    </a:cubicBezTo>
                    <a:cubicBezTo>
                      <a:pt x="6764" y="2166"/>
                      <a:pt x="5756" y="507"/>
                      <a:pt x="4098" y="84"/>
                    </a:cubicBezTo>
                    <a:cubicBezTo>
                      <a:pt x="3862" y="28"/>
                      <a:pt x="3625" y="1"/>
                      <a:pt x="33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 name="Google Shape;1121;p47"/>
            <p:cNvGrpSpPr/>
            <p:nvPr/>
          </p:nvGrpSpPr>
          <p:grpSpPr>
            <a:xfrm>
              <a:off x="3331809" y="2100582"/>
              <a:ext cx="333981" cy="338188"/>
              <a:chOff x="1545975" y="2137975"/>
              <a:chExt cx="387000" cy="391875"/>
            </a:xfrm>
          </p:grpSpPr>
          <p:sp>
            <p:nvSpPr>
              <p:cNvPr id="1122" name="Google Shape;1122;p47"/>
              <p:cNvSpPr/>
              <p:nvPr/>
            </p:nvSpPr>
            <p:spPr>
              <a:xfrm>
                <a:off x="1615900" y="2456650"/>
                <a:ext cx="247175" cy="73200"/>
              </a:xfrm>
              <a:custGeom>
                <a:rect b="b" l="l" r="r" t="t"/>
                <a:pathLst>
                  <a:path extrusionOk="0" h="2928" w="9887">
                    <a:moveTo>
                      <a:pt x="4943" y="1"/>
                    </a:moveTo>
                    <a:cubicBezTo>
                      <a:pt x="2211" y="1"/>
                      <a:pt x="0" y="651"/>
                      <a:pt x="0" y="1464"/>
                    </a:cubicBezTo>
                    <a:cubicBezTo>
                      <a:pt x="0" y="2277"/>
                      <a:pt x="2211" y="2928"/>
                      <a:pt x="4943" y="2928"/>
                    </a:cubicBezTo>
                    <a:cubicBezTo>
                      <a:pt x="7675" y="2928"/>
                      <a:pt x="9886" y="2277"/>
                      <a:pt x="9886" y="1464"/>
                    </a:cubicBezTo>
                    <a:cubicBezTo>
                      <a:pt x="9886" y="651"/>
                      <a:pt x="7675" y="1"/>
                      <a:pt x="4943"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47"/>
              <p:cNvSpPr/>
              <p:nvPr/>
            </p:nvSpPr>
            <p:spPr>
              <a:xfrm>
                <a:off x="1545975" y="2137975"/>
                <a:ext cx="387000" cy="369925"/>
              </a:xfrm>
              <a:custGeom>
                <a:rect b="b" l="l" r="r" t="t"/>
                <a:pathLst>
                  <a:path extrusionOk="0" h="14797" w="15480">
                    <a:moveTo>
                      <a:pt x="7740" y="0"/>
                    </a:moveTo>
                    <a:cubicBezTo>
                      <a:pt x="2797" y="0"/>
                      <a:pt x="0" y="5659"/>
                      <a:pt x="3025" y="9594"/>
                    </a:cubicBezTo>
                    <a:lnTo>
                      <a:pt x="6602" y="14211"/>
                    </a:lnTo>
                    <a:cubicBezTo>
                      <a:pt x="6895" y="14602"/>
                      <a:pt x="7325" y="14797"/>
                      <a:pt x="7756" y="14797"/>
                    </a:cubicBezTo>
                    <a:cubicBezTo>
                      <a:pt x="8187" y="14797"/>
                      <a:pt x="8618" y="14602"/>
                      <a:pt x="8911" y="14211"/>
                    </a:cubicBezTo>
                    <a:lnTo>
                      <a:pt x="12488" y="9594"/>
                    </a:lnTo>
                    <a:cubicBezTo>
                      <a:pt x="15480" y="5659"/>
                      <a:pt x="12683" y="0"/>
                      <a:pt x="77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47"/>
              <p:cNvSpPr/>
              <p:nvPr/>
            </p:nvSpPr>
            <p:spPr>
              <a:xfrm>
                <a:off x="1663050" y="2188375"/>
                <a:ext cx="153675" cy="152875"/>
              </a:xfrm>
              <a:custGeom>
                <a:rect b="b" l="l" r="r" t="t"/>
                <a:pathLst>
                  <a:path extrusionOk="0" h="6115" w="6147">
                    <a:moveTo>
                      <a:pt x="3057" y="1"/>
                    </a:moveTo>
                    <a:cubicBezTo>
                      <a:pt x="1366" y="1"/>
                      <a:pt x="0" y="1366"/>
                      <a:pt x="0" y="3057"/>
                    </a:cubicBezTo>
                    <a:cubicBezTo>
                      <a:pt x="0" y="4748"/>
                      <a:pt x="1366" y="6114"/>
                      <a:pt x="3057" y="6114"/>
                    </a:cubicBezTo>
                    <a:cubicBezTo>
                      <a:pt x="4748" y="6114"/>
                      <a:pt x="6146" y="4748"/>
                      <a:pt x="6146" y="3057"/>
                    </a:cubicBezTo>
                    <a:cubicBezTo>
                      <a:pt x="6146" y="1366"/>
                      <a:pt x="4748" y="1"/>
                      <a:pt x="30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 name="Google Shape;1125;p47"/>
            <p:cNvGrpSpPr/>
            <p:nvPr/>
          </p:nvGrpSpPr>
          <p:grpSpPr>
            <a:xfrm>
              <a:off x="4622952" y="2988676"/>
              <a:ext cx="333981" cy="338188"/>
              <a:chOff x="1567925" y="3111125"/>
              <a:chExt cx="387000" cy="391875"/>
            </a:xfrm>
          </p:grpSpPr>
          <p:sp>
            <p:nvSpPr>
              <p:cNvPr id="1126" name="Google Shape;1126;p47"/>
              <p:cNvSpPr/>
              <p:nvPr/>
            </p:nvSpPr>
            <p:spPr>
              <a:xfrm>
                <a:off x="1637850" y="3429800"/>
                <a:ext cx="247175" cy="73200"/>
              </a:xfrm>
              <a:custGeom>
                <a:rect b="b" l="l" r="r" t="t"/>
                <a:pathLst>
                  <a:path extrusionOk="0" h="2928" w="9887">
                    <a:moveTo>
                      <a:pt x="4943" y="1"/>
                    </a:moveTo>
                    <a:cubicBezTo>
                      <a:pt x="2211" y="1"/>
                      <a:pt x="0" y="651"/>
                      <a:pt x="0" y="1464"/>
                    </a:cubicBezTo>
                    <a:cubicBezTo>
                      <a:pt x="0" y="2277"/>
                      <a:pt x="2211" y="2928"/>
                      <a:pt x="4943" y="2928"/>
                    </a:cubicBezTo>
                    <a:cubicBezTo>
                      <a:pt x="7675" y="2928"/>
                      <a:pt x="9886" y="2277"/>
                      <a:pt x="9886" y="1464"/>
                    </a:cubicBezTo>
                    <a:cubicBezTo>
                      <a:pt x="9886" y="651"/>
                      <a:pt x="7675" y="1"/>
                      <a:pt x="4943"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47"/>
              <p:cNvSpPr/>
              <p:nvPr/>
            </p:nvSpPr>
            <p:spPr>
              <a:xfrm>
                <a:off x="1567925" y="3111125"/>
                <a:ext cx="387000" cy="370125"/>
              </a:xfrm>
              <a:custGeom>
                <a:rect b="b" l="l" r="r" t="t"/>
                <a:pathLst>
                  <a:path extrusionOk="0" h="14805" w="15480">
                    <a:moveTo>
                      <a:pt x="7740" y="0"/>
                    </a:moveTo>
                    <a:cubicBezTo>
                      <a:pt x="2797" y="0"/>
                      <a:pt x="0" y="5659"/>
                      <a:pt x="3025" y="9594"/>
                    </a:cubicBezTo>
                    <a:lnTo>
                      <a:pt x="6569" y="14244"/>
                    </a:lnTo>
                    <a:cubicBezTo>
                      <a:pt x="6862" y="14618"/>
                      <a:pt x="7301" y="14805"/>
                      <a:pt x="7740" y="14805"/>
                    </a:cubicBezTo>
                    <a:cubicBezTo>
                      <a:pt x="8179" y="14805"/>
                      <a:pt x="8618" y="14618"/>
                      <a:pt x="8911" y="14244"/>
                    </a:cubicBezTo>
                    <a:lnTo>
                      <a:pt x="12488" y="9594"/>
                    </a:lnTo>
                    <a:cubicBezTo>
                      <a:pt x="15480" y="5659"/>
                      <a:pt x="12683" y="0"/>
                      <a:pt x="774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47"/>
              <p:cNvSpPr/>
              <p:nvPr/>
            </p:nvSpPr>
            <p:spPr>
              <a:xfrm>
                <a:off x="1676875" y="3161050"/>
                <a:ext cx="169125" cy="153800"/>
              </a:xfrm>
              <a:custGeom>
                <a:rect b="b" l="l" r="r" t="t"/>
                <a:pathLst>
                  <a:path extrusionOk="0" h="6152" w="6765">
                    <a:moveTo>
                      <a:pt x="3391" y="1"/>
                    </a:moveTo>
                    <a:cubicBezTo>
                      <a:pt x="2016" y="1"/>
                      <a:pt x="752" y="943"/>
                      <a:pt x="390" y="2361"/>
                    </a:cubicBezTo>
                    <a:cubicBezTo>
                      <a:pt x="0" y="4019"/>
                      <a:pt x="1008" y="5645"/>
                      <a:pt x="2667" y="6068"/>
                    </a:cubicBezTo>
                    <a:cubicBezTo>
                      <a:pt x="2907" y="6125"/>
                      <a:pt x="3148" y="6152"/>
                      <a:pt x="3385" y="6152"/>
                    </a:cubicBezTo>
                    <a:cubicBezTo>
                      <a:pt x="4780" y="6152"/>
                      <a:pt x="6040" y="5209"/>
                      <a:pt x="6374" y="3792"/>
                    </a:cubicBezTo>
                    <a:cubicBezTo>
                      <a:pt x="6764" y="2166"/>
                      <a:pt x="5756" y="507"/>
                      <a:pt x="4098" y="84"/>
                    </a:cubicBezTo>
                    <a:cubicBezTo>
                      <a:pt x="3862" y="28"/>
                      <a:pt x="3625" y="1"/>
                      <a:pt x="33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 name="Google Shape;1129;p47"/>
            <p:cNvGrpSpPr/>
            <p:nvPr/>
          </p:nvGrpSpPr>
          <p:grpSpPr>
            <a:xfrm>
              <a:off x="4288957" y="1986789"/>
              <a:ext cx="333981" cy="338188"/>
              <a:chOff x="1567925" y="3111125"/>
              <a:chExt cx="387000" cy="391875"/>
            </a:xfrm>
          </p:grpSpPr>
          <p:sp>
            <p:nvSpPr>
              <p:cNvPr id="1130" name="Google Shape;1130;p47"/>
              <p:cNvSpPr/>
              <p:nvPr/>
            </p:nvSpPr>
            <p:spPr>
              <a:xfrm>
                <a:off x="1637850" y="3429800"/>
                <a:ext cx="247175" cy="73200"/>
              </a:xfrm>
              <a:custGeom>
                <a:rect b="b" l="l" r="r" t="t"/>
                <a:pathLst>
                  <a:path extrusionOk="0" h="2928" w="9887">
                    <a:moveTo>
                      <a:pt x="4943" y="1"/>
                    </a:moveTo>
                    <a:cubicBezTo>
                      <a:pt x="2211" y="1"/>
                      <a:pt x="0" y="651"/>
                      <a:pt x="0" y="1464"/>
                    </a:cubicBezTo>
                    <a:cubicBezTo>
                      <a:pt x="0" y="2277"/>
                      <a:pt x="2211" y="2928"/>
                      <a:pt x="4943" y="2928"/>
                    </a:cubicBezTo>
                    <a:cubicBezTo>
                      <a:pt x="7675" y="2928"/>
                      <a:pt x="9886" y="2277"/>
                      <a:pt x="9886" y="1464"/>
                    </a:cubicBezTo>
                    <a:cubicBezTo>
                      <a:pt x="9886" y="651"/>
                      <a:pt x="7675" y="1"/>
                      <a:pt x="4943"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47"/>
              <p:cNvSpPr/>
              <p:nvPr/>
            </p:nvSpPr>
            <p:spPr>
              <a:xfrm>
                <a:off x="1567925" y="3111125"/>
                <a:ext cx="387000" cy="370125"/>
              </a:xfrm>
              <a:custGeom>
                <a:rect b="b" l="l" r="r" t="t"/>
                <a:pathLst>
                  <a:path extrusionOk="0" h="14805" w="15480">
                    <a:moveTo>
                      <a:pt x="7740" y="0"/>
                    </a:moveTo>
                    <a:cubicBezTo>
                      <a:pt x="2797" y="0"/>
                      <a:pt x="0" y="5659"/>
                      <a:pt x="3025" y="9594"/>
                    </a:cubicBezTo>
                    <a:lnTo>
                      <a:pt x="6569" y="14244"/>
                    </a:lnTo>
                    <a:cubicBezTo>
                      <a:pt x="6862" y="14618"/>
                      <a:pt x="7301" y="14805"/>
                      <a:pt x="7740" y="14805"/>
                    </a:cubicBezTo>
                    <a:cubicBezTo>
                      <a:pt x="8179" y="14805"/>
                      <a:pt x="8618" y="14618"/>
                      <a:pt x="8911" y="14244"/>
                    </a:cubicBezTo>
                    <a:lnTo>
                      <a:pt x="12488" y="9594"/>
                    </a:lnTo>
                    <a:cubicBezTo>
                      <a:pt x="15480" y="5659"/>
                      <a:pt x="12683" y="0"/>
                      <a:pt x="77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47"/>
              <p:cNvSpPr/>
              <p:nvPr/>
            </p:nvSpPr>
            <p:spPr>
              <a:xfrm>
                <a:off x="1676875" y="3161050"/>
                <a:ext cx="169125" cy="153800"/>
              </a:xfrm>
              <a:custGeom>
                <a:rect b="b" l="l" r="r" t="t"/>
                <a:pathLst>
                  <a:path extrusionOk="0" h="6152" w="6765">
                    <a:moveTo>
                      <a:pt x="3391" y="1"/>
                    </a:moveTo>
                    <a:cubicBezTo>
                      <a:pt x="2016" y="1"/>
                      <a:pt x="752" y="943"/>
                      <a:pt x="390" y="2361"/>
                    </a:cubicBezTo>
                    <a:cubicBezTo>
                      <a:pt x="0" y="4019"/>
                      <a:pt x="1008" y="5645"/>
                      <a:pt x="2667" y="6068"/>
                    </a:cubicBezTo>
                    <a:cubicBezTo>
                      <a:pt x="2907" y="6125"/>
                      <a:pt x="3148" y="6152"/>
                      <a:pt x="3385" y="6152"/>
                    </a:cubicBezTo>
                    <a:cubicBezTo>
                      <a:pt x="4780" y="6152"/>
                      <a:pt x="6040" y="5209"/>
                      <a:pt x="6374" y="3792"/>
                    </a:cubicBezTo>
                    <a:cubicBezTo>
                      <a:pt x="6764" y="2166"/>
                      <a:pt x="5756" y="507"/>
                      <a:pt x="4098" y="84"/>
                    </a:cubicBezTo>
                    <a:cubicBezTo>
                      <a:pt x="3862" y="28"/>
                      <a:pt x="3625" y="1"/>
                      <a:pt x="33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 name="Google Shape;1133;p47"/>
            <p:cNvGrpSpPr/>
            <p:nvPr/>
          </p:nvGrpSpPr>
          <p:grpSpPr>
            <a:xfrm>
              <a:off x="3539390" y="2371696"/>
              <a:ext cx="333981" cy="338188"/>
              <a:chOff x="1567925" y="3111125"/>
              <a:chExt cx="387000" cy="391875"/>
            </a:xfrm>
          </p:grpSpPr>
          <p:sp>
            <p:nvSpPr>
              <p:cNvPr id="1134" name="Google Shape;1134;p47"/>
              <p:cNvSpPr/>
              <p:nvPr/>
            </p:nvSpPr>
            <p:spPr>
              <a:xfrm>
                <a:off x="1637850" y="3429800"/>
                <a:ext cx="247175" cy="73200"/>
              </a:xfrm>
              <a:custGeom>
                <a:rect b="b" l="l" r="r" t="t"/>
                <a:pathLst>
                  <a:path extrusionOk="0" h="2928" w="9887">
                    <a:moveTo>
                      <a:pt x="4943" y="1"/>
                    </a:moveTo>
                    <a:cubicBezTo>
                      <a:pt x="2211" y="1"/>
                      <a:pt x="0" y="651"/>
                      <a:pt x="0" y="1464"/>
                    </a:cubicBezTo>
                    <a:cubicBezTo>
                      <a:pt x="0" y="2277"/>
                      <a:pt x="2211" y="2928"/>
                      <a:pt x="4943" y="2928"/>
                    </a:cubicBezTo>
                    <a:cubicBezTo>
                      <a:pt x="7675" y="2928"/>
                      <a:pt x="9886" y="2277"/>
                      <a:pt x="9886" y="1464"/>
                    </a:cubicBezTo>
                    <a:cubicBezTo>
                      <a:pt x="9886" y="651"/>
                      <a:pt x="7675" y="1"/>
                      <a:pt x="4943"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47"/>
              <p:cNvSpPr/>
              <p:nvPr/>
            </p:nvSpPr>
            <p:spPr>
              <a:xfrm>
                <a:off x="1567925" y="3111125"/>
                <a:ext cx="387000" cy="370125"/>
              </a:xfrm>
              <a:custGeom>
                <a:rect b="b" l="l" r="r" t="t"/>
                <a:pathLst>
                  <a:path extrusionOk="0" h="14805" w="15480">
                    <a:moveTo>
                      <a:pt x="7740" y="0"/>
                    </a:moveTo>
                    <a:cubicBezTo>
                      <a:pt x="2797" y="0"/>
                      <a:pt x="0" y="5659"/>
                      <a:pt x="3025" y="9594"/>
                    </a:cubicBezTo>
                    <a:lnTo>
                      <a:pt x="6569" y="14244"/>
                    </a:lnTo>
                    <a:cubicBezTo>
                      <a:pt x="6862" y="14618"/>
                      <a:pt x="7301" y="14805"/>
                      <a:pt x="7740" y="14805"/>
                    </a:cubicBezTo>
                    <a:cubicBezTo>
                      <a:pt x="8179" y="14805"/>
                      <a:pt x="8618" y="14618"/>
                      <a:pt x="8911" y="14244"/>
                    </a:cubicBezTo>
                    <a:lnTo>
                      <a:pt x="12488" y="9594"/>
                    </a:lnTo>
                    <a:cubicBezTo>
                      <a:pt x="15480" y="5659"/>
                      <a:pt x="12683" y="0"/>
                      <a:pt x="774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47"/>
              <p:cNvSpPr/>
              <p:nvPr/>
            </p:nvSpPr>
            <p:spPr>
              <a:xfrm>
                <a:off x="1676875" y="3161050"/>
                <a:ext cx="169125" cy="153800"/>
              </a:xfrm>
              <a:custGeom>
                <a:rect b="b" l="l" r="r" t="t"/>
                <a:pathLst>
                  <a:path extrusionOk="0" h="6152" w="6765">
                    <a:moveTo>
                      <a:pt x="3391" y="1"/>
                    </a:moveTo>
                    <a:cubicBezTo>
                      <a:pt x="2016" y="1"/>
                      <a:pt x="752" y="943"/>
                      <a:pt x="390" y="2361"/>
                    </a:cubicBezTo>
                    <a:cubicBezTo>
                      <a:pt x="0" y="4019"/>
                      <a:pt x="1008" y="5645"/>
                      <a:pt x="2667" y="6068"/>
                    </a:cubicBezTo>
                    <a:cubicBezTo>
                      <a:pt x="2907" y="6125"/>
                      <a:pt x="3148" y="6152"/>
                      <a:pt x="3385" y="6152"/>
                    </a:cubicBezTo>
                    <a:cubicBezTo>
                      <a:pt x="4780" y="6152"/>
                      <a:pt x="6040" y="5209"/>
                      <a:pt x="6374" y="3792"/>
                    </a:cubicBezTo>
                    <a:cubicBezTo>
                      <a:pt x="6764" y="2166"/>
                      <a:pt x="5756" y="507"/>
                      <a:pt x="4098" y="84"/>
                    </a:cubicBezTo>
                    <a:cubicBezTo>
                      <a:pt x="3862" y="28"/>
                      <a:pt x="3625" y="1"/>
                      <a:pt x="33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 name="Google Shape;1137;p47"/>
            <p:cNvGrpSpPr/>
            <p:nvPr/>
          </p:nvGrpSpPr>
          <p:grpSpPr>
            <a:xfrm>
              <a:off x="4338839" y="2709903"/>
              <a:ext cx="333981" cy="338188"/>
              <a:chOff x="1567925" y="3111125"/>
              <a:chExt cx="387000" cy="391875"/>
            </a:xfrm>
          </p:grpSpPr>
          <p:sp>
            <p:nvSpPr>
              <p:cNvPr id="1138" name="Google Shape;1138;p47"/>
              <p:cNvSpPr/>
              <p:nvPr/>
            </p:nvSpPr>
            <p:spPr>
              <a:xfrm>
                <a:off x="1637850" y="3429800"/>
                <a:ext cx="247175" cy="73200"/>
              </a:xfrm>
              <a:custGeom>
                <a:rect b="b" l="l" r="r" t="t"/>
                <a:pathLst>
                  <a:path extrusionOk="0" h="2928" w="9887">
                    <a:moveTo>
                      <a:pt x="4943" y="1"/>
                    </a:moveTo>
                    <a:cubicBezTo>
                      <a:pt x="2211" y="1"/>
                      <a:pt x="0" y="651"/>
                      <a:pt x="0" y="1464"/>
                    </a:cubicBezTo>
                    <a:cubicBezTo>
                      <a:pt x="0" y="2277"/>
                      <a:pt x="2211" y="2928"/>
                      <a:pt x="4943" y="2928"/>
                    </a:cubicBezTo>
                    <a:cubicBezTo>
                      <a:pt x="7675" y="2928"/>
                      <a:pt x="9886" y="2277"/>
                      <a:pt x="9886" y="1464"/>
                    </a:cubicBezTo>
                    <a:cubicBezTo>
                      <a:pt x="9886" y="651"/>
                      <a:pt x="7675" y="1"/>
                      <a:pt x="4943"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47"/>
              <p:cNvSpPr/>
              <p:nvPr/>
            </p:nvSpPr>
            <p:spPr>
              <a:xfrm>
                <a:off x="1567925" y="3111125"/>
                <a:ext cx="387000" cy="370125"/>
              </a:xfrm>
              <a:custGeom>
                <a:rect b="b" l="l" r="r" t="t"/>
                <a:pathLst>
                  <a:path extrusionOk="0" h="14805" w="15480">
                    <a:moveTo>
                      <a:pt x="7740" y="0"/>
                    </a:moveTo>
                    <a:cubicBezTo>
                      <a:pt x="2797" y="0"/>
                      <a:pt x="0" y="5659"/>
                      <a:pt x="3025" y="9594"/>
                    </a:cubicBezTo>
                    <a:lnTo>
                      <a:pt x="6569" y="14244"/>
                    </a:lnTo>
                    <a:cubicBezTo>
                      <a:pt x="6862" y="14618"/>
                      <a:pt x="7301" y="14805"/>
                      <a:pt x="7740" y="14805"/>
                    </a:cubicBezTo>
                    <a:cubicBezTo>
                      <a:pt x="8179" y="14805"/>
                      <a:pt x="8618" y="14618"/>
                      <a:pt x="8911" y="14244"/>
                    </a:cubicBezTo>
                    <a:lnTo>
                      <a:pt x="12488" y="9594"/>
                    </a:lnTo>
                    <a:cubicBezTo>
                      <a:pt x="15480" y="5659"/>
                      <a:pt x="12683" y="0"/>
                      <a:pt x="77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47"/>
              <p:cNvSpPr/>
              <p:nvPr/>
            </p:nvSpPr>
            <p:spPr>
              <a:xfrm>
                <a:off x="1676875" y="3161050"/>
                <a:ext cx="169125" cy="153800"/>
              </a:xfrm>
              <a:custGeom>
                <a:rect b="b" l="l" r="r" t="t"/>
                <a:pathLst>
                  <a:path extrusionOk="0" h="6152" w="6765">
                    <a:moveTo>
                      <a:pt x="3391" y="1"/>
                    </a:moveTo>
                    <a:cubicBezTo>
                      <a:pt x="2016" y="1"/>
                      <a:pt x="752" y="943"/>
                      <a:pt x="390" y="2361"/>
                    </a:cubicBezTo>
                    <a:cubicBezTo>
                      <a:pt x="0" y="4019"/>
                      <a:pt x="1008" y="5645"/>
                      <a:pt x="2667" y="6068"/>
                    </a:cubicBezTo>
                    <a:cubicBezTo>
                      <a:pt x="2907" y="6125"/>
                      <a:pt x="3148" y="6152"/>
                      <a:pt x="3385" y="6152"/>
                    </a:cubicBezTo>
                    <a:cubicBezTo>
                      <a:pt x="4780" y="6152"/>
                      <a:pt x="6040" y="5209"/>
                      <a:pt x="6374" y="3792"/>
                    </a:cubicBezTo>
                    <a:cubicBezTo>
                      <a:pt x="6764" y="2166"/>
                      <a:pt x="5756" y="507"/>
                      <a:pt x="4098" y="84"/>
                    </a:cubicBezTo>
                    <a:cubicBezTo>
                      <a:pt x="3862" y="28"/>
                      <a:pt x="3625" y="1"/>
                      <a:pt x="33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141" name="Google Shape;1141;p47"/>
          <p:cNvSpPr txBox="1"/>
          <p:nvPr>
            <p:ph type="title"/>
          </p:nvPr>
        </p:nvSpPr>
        <p:spPr>
          <a:xfrm>
            <a:off x="713225" y="539525"/>
            <a:ext cx="7717500" cy="47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MAIN ATTRACTIONS</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5" name="Shape 1145"/>
        <p:cNvGrpSpPr/>
        <p:nvPr/>
      </p:nvGrpSpPr>
      <p:grpSpPr>
        <a:xfrm>
          <a:off x="0" y="0"/>
          <a:ext cx="0" cy="0"/>
          <a:chOff x="0" y="0"/>
          <a:chExt cx="0" cy="0"/>
        </a:xfrm>
      </p:grpSpPr>
      <p:sp>
        <p:nvSpPr>
          <p:cNvPr id="1146" name="Google Shape;1146;p48"/>
          <p:cNvSpPr/>
          <p:nvPr/>
        </p:nvSpPr>
        <p:spPr>
          <a:xfrm>
            <a:off x="2327600" y="1531975"/>
            <a:ext cx="1139400" cy="1139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48"/>
          <p:cNvSpPr/>
          <p:nvPr/>
        </p:nvSpPr>
        <p:spPr>
          <a:xfrm>
            <a:off x="5677000" y="1531975"/>
            <a:ext cx="1139400" cy="1139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8" name="Google Shape;1148;p48"/>
          <p:cNvGrpSpPr/>
          <p:nvPr/>
        </p:nvGrpSpPr>
        <p:grpSpPr>
          <a:xfrm>
            <a:off x="2531534" y="1827364"/>
            <a:ext cx="731544" cy="548618"/>
            <a:chOff x="2531534" y="1798239"/>
            <a:chExt cx="731544" cy="548618"/>
          </a:xfrm>
        </p:grpSpPr>
        <p:sp>
          <p:nvSpPr>
            <p:cNvPr id="1149" name="Google Shape;1149;p48"/>
            <p:cNvSpPr/>
            <p:nvPr/>
          </p:nvSpPr>
          <p:spPr>
            <a:xfrm>
              <a:off x="2555983" y="2015807"/>
              <a:ext cx="679406" cy="331049"/>
            </a:xfrm>
            <a:custGeom>
              <a:rect b="b" l="l" r="r" t="t"/>
              <a:pathLst>
                <a:path extrusionOk="0" h="19773" w="40683">
                  <a:moveTo>
                    <a:pt x="3057" y="1"/>
                  </a:moveTo>
                  <a:cubicBezTo>
                    <a:pt x="1366" y="1"/>
                    <a:pt x="0" y="1399"/>
                    <a:pt x="0" y="3090"/>
                  </a:cubicBezTo>
                  <a:lnTo>
                    <a:pt x="0" y="6017"/>
                  </a:lnTo>
                  <a:cubicBezTo>
                    <a:pt x="0" y="6244"/>
                    <a:pt x="163" y="6407"/>
                    <a:pt x="390" y="6439"/>
                  </a:cubicBezTo>
                  <a:cubicBezTo>
                    <a:pt x="1171" y="6569"/>
                    <a:pt x="1886" y="6960"/>
                    <a:pt x="2374" y="7545"/>
                  </a:cubicBezTo>
                  <a:cubicBezTo>
                    <a:pt x="2862" y="8130"/>
                    <a:pt x="3154" y="8846"/>
                    <a:pt x="3154" y="9659"/>
                  </a:cubicBezTo>
                  <a:cubicBezTo>
                    <a:pt x="3154" y="11122"/>
                    <a:pt x="2179" y="12358"/>
                    <a:pt x="846" y="12748"/>
                  </a:cubicBezTo>
                  <a:cubicBezTo>
                    <a:pt x="683" y="12781"/>
                    <a:pt x="520" y="12813"/>
                    <a:pt x="358" y="12846"/>
                  </a:cubicBezTo>
                  <a:cubicBezTo>
                    <a:pt x="163" y="12878"/>
                    <a:pt x="0" y="13073"/>
                    <a:pt x="0" y="13269"/>
                  </a:cubicBezTo>
                  <a:lnTo>
                    <a:pt x="0" y="16716"/>
                  </a:lnTo>
                  <a:cubicBezTo>
                    <a:pt x="0" y="18407"/>
                    <a:pt x="1366" y="19772"/>
                    <a:pt x="3057" y="19772"/>
                  </a:cubicBezTo>
                  <a:lnTo>
                    <a:pt x="37593" y="19772"/>
                  </a:lnTo>
                  <a:cubicBezTo>
                    <a:pt x="39316" y="19772"/>
                    <a:pt x="40682" y="18407"/>
                    <a:pt x="40682" y="16716"/>
                  </a:cubicBezTo>
                  <a:lnTo>
                    <a:pt x="40682" y="12976"/>
                  </a:lnTo>
                  <a:cubicBezTo>
                    <a:pt x="40682" y="12943"/>
                    <a:pt x="40650" y="12878"/>
                    <a:pt x="40585" y="12878"/>
                  </a:cubicBezTo>
                  <a:lnTo>
                    <a:pt x="40422" y="12878"/>
                  </a:lnTo>
                  <a:cubicBezTo>
                    <a:pt x="38731" y="12781"/>
                    <a:pt x="37365" y="11382"/>
                    <a:pt x="37365" y="9659"/>
                  </a:cubicBezTo>
                  <a:cubicBezTo>
                    <a:pt x="37365" y="9529"/>
                    <a:pt x="37365" y="9431"/>
                    <a:pt x="37398" y="9301"/>
                  </a:cubicBezTo>
                  <a:cubicBezTo>
                    <a:pt x="37560" y="7708"/>
                    <a:pt x="38894" y="6439"/>
                    <a:pt x="40552" y="6407"/>
                  </a:cubicBezTo>
                  <a:lnTo>
                    <a:pt x="40585" y="6407"/>
                  </a:lnTo>
                  <a:cubicBezTo>
                    <a:pt x="40650" y="6407"/>
                    <a:pt x="40682" y="6374"/>
                    <a:pt x="40682" y="6309"/>
                  </a:cubicBezTo>
                  <a:lnTo>
                    <a:pt x="40682" y="3090"/>
                  </a:lnTo>
                  <a:cubicBezTo>
                    <a:pt x="40682" y="1399"/>
                    <a:pt x="39316" y="1"/>
                    <a:pt x="376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48"/>
            <p:cNvSpPr/>
            <p:nvPr/>
          </p:nvSpPr>
          <p:spPr>
            <a:xfrm>
              <a:off x="2555983" y="2015807"/>
              <a:ext cx="679406" cy="310640"/>
            </a:xfrm>
            <a:custGeom>
              <a:rect b="b" l="l" r="r" t="t"/>
              <a:pathLst>
                <a:path extrusionOk="0" h="18554" w="40683">
                  <a:moveTo>
                    <a:pt x="3057" y="1"/>
                  </a:moveTo>
                  <a:cubicBezTo>
                    <a:pt x="1366" y="1"/>
                    <a:pt x="0" y="1366"/>
                    <a:pt x="0" y="3090"/>
                  </a:cubicBezTo>
                  <a:lnTo>
                    <a:pt x="0" y="6017"/>
                  </a:lnTo>
                  <a:cubicBezTo>
                    <a:pt x="0" y="6212"/>
                    <a:pt x="163" y="6407"/>
                    <a:pt x="358" y="6439"/>
                  </a:cubicBezTo>
                  <a:cubicBezTo>
                    <a:pt x="1171" y="6537"/>
                    <a:pt x="1886" y="6960"/>
                    <a:pt x="2374" y="7545"/>
                  </a:cubicBezTo>
                  <a:cubicBezTo>
                    <a:pt x="2862" y="8098"/>
                    <a:pt x="3154" y="8846"/>
                    <a:pt x="3154" y="9626"/>
                  </a:cubicBezTo>
                  <a:cubicBezTo>
                    <a:pt x="3154" y="11122"/>
                    <a:pt x="2179" y="12358"/>
                    <a:pt x="846" y="12748"/>
                  </a:cubicBezTo>
                  <a:lnTo>
                    <a:pt x="1854" y="16325"/>
                  </a:lnTo>
                  <a:cubicBezTo>
                    <a:pt x="2258" y="17675"/>
                    <a:pt x="3492" y="18554"/>
                    <a:pt x="4829" y="18554"/>
                  </a:cubicBezTo>
                  <a:cubicBezTo>
                    <a:pt x="5103" y="18554"/>
                    <a:pt x="5382" y="18517"/>
                    <a:pt x="5658" y="18439"/>
                  </a:cubicBezTo>
                  <a:lnTo>
                    <a:pt x="37398" y="9301"/>
                  </a:lnTo>
                  <a:cubicBezTo>
                    <a:pt x="37560" y="7740"/>
                    <a:pt x="38828" y="6504"/>
                    <a:pt x="40422" y="6407"/>
                  </a:cubicBezTo>
                  <a:lnTo>
                    <a:pt x="40585" y="6407"/>
                  </a:lnTo>
                  <a:cubicBezTo>
                    <a:pt x="40617" y="6407"/>
                    <a:pt x="40682" y="6342"/>
                    <a:pt x="40682" y="6309"/>
                  </a:cubicBezTo>
                  <a:lnTo>
                    <a:pt x="40682" y="3090"/>
                  </a:lnTo>
                  <a:cubicBezTo>
                    <a:pt x="40682" y="1399"/>
                    <a:pt x="39316" y="1"/>
                    <a:pt x="37593"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48"/>
            <p:cNvSpPr/>
            <p:nvPr/>
          </p:nvSpPr>
          <p:spPr>
            <a:xfrm>
              <a:off x="2531534" y="1798289"/>
              <a:ext cx="731544" cy="482418"/>
            </a:xfrm>
            <a:custGeom>
              <a:rect b="b" l="l" r="r" t="t"/>
              <a:pathLst>
                <a:path extrusionOk="0" h="28814" w="43805">
                  <a:moveTo>
                    <a:pt x="36604" y="0"/>
                  </a:moveTo>
                  <a:cubicBezTo>
                    <a:pt x="36329" y="0"/>
                    <a:pt x="36049" y="37"/>
                    <a:pt x="35772" y="115"/>
                  </a:cubicBezTo>
                  <a:lnTo>
                    <a:pt x="25919" y="2977"/>
                  </a:lnTo>
                  <a:lnTo>
                    <a:pt x="24651" y="3334"/>
                  </a:lnTo>
                  <a:lnTo>
                    <a:pt x="2570" y="9676"/>
                  </a:lnTo>
                  <a:cubicBezTo>
                    <a:pt x="944" y="10163"/>
                    <a:pt x="1" y="11854"/>
                    <a:pt x="488" y="13480"/>
                  </a:cubicBezTo>
                  <a:lnTo>
                    <a:pt x="1269" y="16244"/>
                  </a:lnTo>
                  <a:cubicBezTo>
                    <a:pt x="1328" y="16453"/>
                    <a:pt x="1524" y="16606"/>
                    <a:pt x="1756" y="16606"/>
                  </a:cubicBezTo>
                  <a:cubicBezTo>
                    <a:pt x="1777" y="16606"/>
                    <a:pt x="1799" y="16605"/>
                    <a:pt x="1822" y="16602"/>
                  </a:cubicBezTo>
                  <a:cubicBezTo>
                    <a:pt x="1958" y="16585"/>
                    <a:pt x="2094" y="16577"/>
                    <a:pt x="2229" y="16577"/>
                  </a:cubicBezTo>
                  <a:cubicBezTo>
                    <a:pt x="3636" y="16577"/>
                    <a:pt x="4918" y="17487"/>
                    <a:pt x="5334" y="18911"/>
                  </a:cubicBezTo>
                  <a:cubicBezTo>
                    <a:pt x="5757" y="20472"/>
                    <a:pt x="5009" y="22065"/>
                    <a:pt x="3578" y="22748"/>
                  </a:cubicBezTo>
                  <a:cubicBezTo>
                    <a:pt x="3350" y="22846"/>
                    <a:pt x="3253" y="23106"/>
                    <a:pt x="3318" y="23334"/>
                  </a:cubicBezTo>
                  <a:lnTo>
                    <a:pt x="4228" y="26586"/>
                  </a:lnTo>
                  <a:cubicBezTo>
                    <a:pt x="4633" y="27935"/>
                    <a:pt x="5866" y="28814"/>
                    <a:pt x="7203" y="28814"/>
                  </a:cubicBezTo>
                  <a:cubicBezTo>
                    <a:pt x="7478" y="28814"/>
                    <a:pt x="7756" y="28777"/>
                    <a:pt x="8033" y="28699"/>
                  </a:cubicBezTo>
                  <a:lnTo>
                    <a:pt x="30114" y="22326"/>
                  </a:lnTo>
                  <a:lnTo>
                    <a:pt x="31382" y="21968"/>
                  </a:lnTo>
                  <a:lnTo>
                    <a:pt x="41236" y="19139"/>
                  </a:lnTo>
                  <a:cubicBezTo>
                    <a:pt x="42862" y="18651"/>
                    <a:pt x="43805" y="16960"/>
                    <a:pt x="43349" y="15334"/>
                  </a:cubicBezTo>
                  <a:lnTo>
                    <a:pt x="42374" y="11887"/>
                  </a:lnTo>
                  <a:cubicBezTo>
                    <a:pt x="42317" y="11774"/>
                    <a:pt x="42212" y="11685"/>
                    <a:pt x="42078" y="11685"/>
                  </a:cubicBezTo>
                  <a:cubicBezTo>
                    <a:pt x="42058" y="11685"/>
                    <a:pt x="42037" y="11687"/>
                    <a:pt x="42016" y="11692"/>
                  </a:cubicBezTo>
                  <a:cubicBezTo>
                    <a:pt x="42016" y="11692"/>
                    <a:pt x="41983" y="11724"/>
                    <a:pt x="41983" y="11724"/>
                  </a:cubicBezTo>
                  <a:cubicBezTo>
                    <a:pt x="41769" y="11766"/>
                    <a:pt x="41555" y="11787"/>
                    <a:pt x="41343" y="11787"/>
                  </a:cubicBezTo>
                  <a:cubicBezTo>
                    <a:pt x="39917" y="11787"/>
                    <a:pt x="38608" y="10864"/>
                    <a:pt x="38211" y="9448"/>
                  </a:cubicBezTo>
                  <a:cubicBezTo>
                    <a:pt x="37756" y="7854"/>
                    <a:pt x="38569" y="6228"/>
                    <a:pt x="40032" y="5578"/>
                  </a:cubicBezTo>
                  <a:cubicBezTo>
                    <a:pt x="40065" y="5546"/>
                    <a:pt x="40162" y="5513"/>
                    <a:pt x="40260" y="5513"/>
                  </a:cubicBezTo>
                  <a:cubicBezTo>
                    <a:pt x="40390" y="5448"/>
                    <a:pt x="40455" y="5285"/>
                    <a:pt x="40423" y="5155"/>
                  </a:cubicBezTo>
                  <a:lnTo>
                    <a:pt x="39577" y="2229"/>
                  </a:lnTo>
                  <a:cubicBezTo>
                    <a:pt x="39199" y="879"/>
                    <a:pt x="37948" y="0"/>
                    <a:pt x="366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48"/>
            <p:cNvSpPr/>
            <p:nvPr/>
          </p:nvSpPr>
          <p:spPr>
            <a:xfrm>
              <a:off x="2532619" y="1798239"/>
              <a:ext cx="659316" cy="222491"/>
            </a:xfrm>
            <a:custGeom>
              <a:rect b="b" l="l" r="r" t="t"/>
              <a:pathLst>
                <a:path extrusionOk="0" h="13289" w="39480">
                  <a:moveTo>
                    <a:pt x="36542" y="0"/>
                  </a:moveTo>
                  <a:cubicBezTo>
                    <a:pt x="36266" y="0"/>
                    <a:pt x="35986" y="38"/>
                    <a:pt x="35707" y="118"/>
                  </a:cubicBezTo>
                  <a:lnTo>
                    <a:pt x="2505" y="9679"/>
                  </a:lnTo>
                  <a:cubicBezTo>
                    <a:pt x="944" y="10134"/>
                    <a:pt x="1" y="11727"/>
                    <a:pt x="358" y="13288"/>
                  </a:cubicBezTo>
                  <a:lnTo>
                    <a:pt x="39480" y="2134"/>
                  </a:lnTo>
                  <a:cubicBezTo>
                    <a:pt x="39050" y="846"/>
                    <a:pt x="37845" y="0"/>
                    <a:pt x="36542"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48"/>
            <p:cNvSpPr/>
            <p:nvPr/>
          </p:nvSpPr>
          <p:spPr>
            <a:xfrm>
              <a:off x="2531534" y="1850844"/>
              <a:ext cx="513224" cy="429562"/>
            </a:xfrm>
            <a:custGeom>
              <a:rect b="b" l="l" r="r" t="t"/>
              <a:pathLst>
                <a:path extrusionOk="0" h="25657" w="30732">
                  <a:moveTo>
                    <a:pt x="25268" y="0"/>
                  </a:moveTo>
                  <a:lnTo>
                    <a:pt x="2570" y="6537"/>
                  </a:lnTo>
                  <a:cubicBezTo>
                    <a:pt x="944" y="7024"/>
                    <a:pt x="1" y="8715"/>
                    <a:pt x="488" y="10341"/>
                  </a:cubicBezTo>
                  <a:lnTo>
                    <a:pt x="1269" y="13105"/>
                  </a:lnTo>
                  <a:cubicBezTo>
                    <a:pt x="1328" y="13314"/>
                    <a:pt x="1524" y="13467"/>
                    <a:pt x="1756" y="13467"/>
                  </a:cubicBezTo>
                  <a:cubicBezTo>
                    <a:pt x="1777" y="13467"/>
                    <a:pt x="1799" y="13466"/>
                    <a:pt x="1822" y="13463"/>
                  </a:cubicBezTo>
                  <a:cubicBezTo>
                    <a:pt x="1958" y="13446"/>
                    <a:pt x="2094" y="13438"/>
                    <a:pt x="2229" y="13438"/>
                  </a:cubicBezTo>
                  <a:cubicBezTo>
                    <a:pt x="3636" y="13438"/>
                    <a:pt x="4918" y="14348"/>
                    <a:pt x="5334" y="15772"/>
                  </a:cubicBezTo>
                  <a:cubicBezTo>
                    <a:pt x="5757" y="17333"/>
                    <a:pt x="5009" y="18959"/>
                    <a:pt x="3578" y="19609"/>
                  </a:cubicBezTo>
                  <a:cubicBezTo>
                    <a:pt x="3350" y="19707"/>
                    <a:pt x="3253" y="19967"/>
                    <a:pt x="3318" y="20195"/>
                  </a:cubicBezTo>
                  <a:lnTo>
                    <a:pt x="4228" y="23447"/>
                  </a:lnTo>
                  <a:cubicBezTo>
                    <a:pt x="4629" y="24782"/>
                    <a:pt x="5841" y="25657"/>
                    <a:pt x="7162" y="25657"/>
                  </a:cubicBezTo>
                  <a:cubicBezTo>
                    <a:pt x="7449" y="25657"/>
                    <a:pt x="7742" y="25615"/>
                    <a:pt x="8033" y="25528"/>
                  </a:cubicBezTo>
                  <a:lnTo>
                    <a:pt x="30732" y="19024"/>
                  </a:lnTo>
                  <a:lnTo>
                    <a:pt x="25268"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48"/>
            <p:cNvSpPr/>
            <p:nvPr/>
          </p:nvSpPr>
          <p:spPr>
            <a:xfrm>
              <a:off x="2793841" y="2066437"/>
              <a:ext cx="58667" cy="107571"/>
            </a:xfrm>
            <a:custGeom>
              <a:rect b="b" l="l" r="r" t="t"/>
              <a:pathLst>
                <a:path extrusionOk="0" h="6425" w="3513">
                  <a:moveTo>
                    <a:pt x="3513" y="1"/>
                  </a:moveTo>
                  <a:lnTo>
                    <a:pt x="293" y="814"/>
                  </a:lnTo>
                  <a:lnTo>
                    <a:pt x="1" y="6147"/>
                  </a:lnTo>
                  <a:cubicBezTo>
                    <a:pt x="1" y="6308"/>
                    <a:pt x="111" y="6424"/>
                    <a:pt x="258" y="6424"/>
                  </a:cubicBezTo>
                  <a:cubicBezTo>
                    <a:pt x="290" y="6424"/>
                    <a:pt x="324" y="6419"/>
                    <a:pt x="358" y="6407"/>
                  </a:cubicBezTo>
                  <a:lnTo>
                    <a:pt x="1822" y="5984"/>
                  </a:lnTo>
                  <a:cubicBezTo>
                    <a:pt x="1919" y="5952"/>
                    <a:pt x="1984" y="5887"/>
                    <a:pt x="2017" y="5789"/>
                  </a:cubicBezTo>
                  <a:lnTo>
                    <a:pt x="351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48"/>
            <p:cNvSpPr/>
            <p:nvPr/>
          </p:nvSpPr>
          <p:spPr>
            <a:xfrm>
              <a:off x="2737912" y="1965496"/>
              <a:ext cx="105911" cy="87346"/>
            </a:xfrm>
            <a:custGeom>
              <a:rect b="b" l="l" r="r" t="t"/>
              <a:pathLst>
                <a:path extrusionOk="0" h="5217" w="6342">
                  <a:moveTo>
                    <a:pt x="1801" y="1"/>
                  </a:moveTo>
                  <a:cubicBezTo>
                    <a:pt x="1776" y="1"/>
                    <a:pt x="1750" y="5"/>
                    <a:pt x="1724" y="14"/>
                  </a:cubicBezTo>
                  <a:lnTo>
                    <a:pt x="228" y="436"/>
                  </a:lnTo>
                  <a:cubicBezTo>
                    <a:pt x="65" y="502"/>
                    <a:pt x="0" y="729"/>
                    <a:pt x="98" y="859"/>
                  </a:cubicBezTo>
                  <a:lnTo>
                    <a:pt x="3187" y="5217"/>
                  </a:lnTo>
                  <a:lnTo>
                    <a:pt x="6341" y="4209"/>
                  </a:lnTo>
                  <a:lnTo>
                    <a:pt x="1984" y="79"/>
                  </a:lnTo>
                  <a:cubicBezTo>
                    <a:pt x="1936" y="31"/>
                    <a:pt x="1871" y="1"/>
                    <a:pt x="180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48"/>
            <p:cNvSpPr/>
            <p:nvPr/>
          </p:nvSpPr>
          <p:spPr>
            <a:xfrm>
              <a:off x="2651239" y="2016494"/>
              <a:ext cx="263726" cy="101041"/>
            </a:xfrm>
            <a:custGeom>
              <a:rect b="b" l="l" r="r" t="t"/>
              <a:pathLst>
                <a:path extrusionOk="0" h="6035" w="15792">
                  <a:moveTo>
                    <a:pt x="13720" y="0"/>
                  </a:moveTo>
                  <a:cubicBezTo>
                    <a:pt x="13575" y="0"/>
                    <a:pt x="13430" y="17"/>
                    <a:pt x="13287" y="57"/>
                  </a:cubicBezTo>
                  <a:cubicBezTo>
                    <a:pt x="12084" y="415"/>
                    <a:pt x="2166" y="3862"/>
                    <a:pt x="2166" y="3862"/>
                  </a:cubicBezTo>
                  <a:lnTo>
                    <a:pt x="442" y="3407"/>
                  </a:lnTo>
                  <a:cubicBezTo>
                    <a:pt x="414" y="3400"/>
                    <a:pt x="387" y="3396"/>
                    <a:pt x="361" y="3396"/>
                  </a:cubicBezTo>
                  <a:cubicBezTo>
                    <a:pt x="144" y="3396"/>
                    <a:pt x="1" y="3623"/>
                    <a:pt x="117" y="3797"/>
                  </a:cubicBezTo>
                  <a:lnTo>
                    <a:pt x="1353" y="5911"/>
                  </a:lnTo>
                  <a:cubicBezTo>
                    <a:pt x="1400" y="5981"/>
                    <a:pt x="1480" y="6034"/>
                    <a:pt x="1570" y="6034"/>
                  </a:cubicBezTo>
                  <a:cubicBezTo>
                    <a:pt x="1605" y="6034"/>
                    <a:pt x="1642" y="6026"/>
                    <a:pt x="1678" y="6008"/>
                  </a:cubicBezTo>
                  <a:lnTo>
                    <a:pt x="2686" y="5683"/>
                  </a:lnTo>
                  <a:cubicBezTo>
                    <a:pt x="2686" y="5683"/>
                    <a:pt x="12930" y="3309"/>
                    <a:pt x="14133" y="2984"/>
                  </a:cubicBezTo>
                  <a:cubicBezTo>
                    <a:pt x="15304" y="2626"/>
                    <a:pt x="15791" y="903"/>
                    <a:pt x="15791" y="903"/>
                  </a:cubicBezTo>
                  <a:cubicBezTo>
                    <a:pt x="15791" y="903"/>
                    <a:pt x="14764" y="0"/>
                    <a:pt x="1372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48"/>
            <p:cNvSpPr/>
            <p:nvPr/>
          </p:nvSpPr>
          <p:spPr>
            <a:xfrm>
              <a:off x="3014331" y="1851112"/>
              <a:ext cx="121125" cy="71306"/>
            </a:xfrm>
            <a:custGeom>
              <a:rect b="b" l="l" r="r" t="t"/>
              <a:pathLst>
                <a:path extrusionOk="0" h="4259" w="7253">
                  <a:moveTo>
                    <a:pt x="6247" y="0"/>
                  </a:moveTo>
                  <a:cubicBezTo>
                    <a:pt x="6204" y="0"/>
                    <a:pt x="6159" y="5"/>
                    <a:pt x="6114" y="17"/>
                  </a:cubicBezTo>
                  <a:lnTo>
                    <a:pt x="391" y="1675"/>
                  </a:lnTo>
                  <a:cubicBezTo>
                    <a:pt x="131" y="1740"/>
                    <a:pt x="1" y="2000"/>
                    <a:pt x="66" y="2260"/>
                  </a:cubicBezTo>
                  <a:lnTo>
                    <a:pt x="521" y="3919"/>
                  </a:lnTo>
                  <a:cubicBezTo>
                    <a:pt x="604" y="4112"/>
                    <a:pt x="804" y="4259"/>
                    <a:pt x="1002" y="4259"/>
                  </a:cubicBezTo>
                  <a:cubicBezTo>
                    <a:pt x="1037" y="4259"/>
                    <a:pt x="1072" y="4254"/>
                    <a:pt x="1106" y="4244"/>
                  </a:cubicBezTo>
                  <a:lnTo>
                    <a:pt x="6862" y="2586"/>
                  </a:lnTo>
                  <a:cubicBezTo>
                    <a:pt x="7090" y="2521"/>
                    <a:pt x="7252" y="2260"/>
                    <a:pt x="7187" y="2000"/>
                  </a:cubicBezTo>
                  <a:lnTo>
                    <a:pt x="6700" y="342"/>
                  </a:lnTo>
                  <a:cubicBezTo>
                    <a:pt x="6646" y="126"/>
                    <a:pt x="6458" y="0"/>
                    <a:pt x="624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48"/>
            <p:cNvSpPr/>
            <p:nvPr/>
          </p:nvSpPr>
          <p:spPr>
            <a:xfrm>
              <a:off x="2909522" y="2102450"/>
              <a:ext cx="83650" cy="99032"/>
            </a:xfrm>
            <a:custGeom>
              <a:rect b="b" l="l" r="r" t="t"/>
              <a:pathLst>
                <a:path extrusionOk="0" h="5915" w="5009">
                  <a:moveTo>
                    <a:pt x="3229" y="0"/>
                  </a:moveTo>
                  <a:cubicBezTo>
                    <a:pt x="3173" y="0"/>
                    <a:pt x="3115" y="9"/>
                    <a:pt x="3057" y="29"/>
                  </a:cubicBezTo>
                  <a:lnTo>
                    <a:pt x="456" y="777"/>
                  </a:lnTo>
                  <a:cubicBezTo>
                    <a:pt x="163" y="842"/>
                    <a:pt x="0" y="1167"/>
                    <a:pt x="65" y="1427"/>
                  </a:cubicBezTo>
                  <a:lnTo>
                    <a:pt x="1366" y="5915"/>
                  </a:lnTo>
                  <a:lnTo>
                    <a:pt x="5008" y="4874"/>
                  </a:lnTo>
                  <a:lnTo>
                    <a:pt x="3708" y="386"/>
                  </a:lnTo>
                  <a:cubicBezTo>
                    <a:pt x="3655" y="151"/>
                    <a:pt x="3456" y="0"/>
                    <a:pt x="32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48"/>
            <p:cNvSpPr/>
            <p:nvPr/>
          </p:nvSpPr>
          <p:spPr>
            <a:xfrm>
              <a:off x="3040951" y="2258088"/>
              <a:ext cx="121660" cy="43028"/>
            </a:xfrm>
            <a:custGeom>
              <a:rect b="b" l="l" r="r" t="t"/>
              <a:pathLst>
                <a:path extrusionOk="0" h="2570" w="7285">
                  <a:moveTo>
                    <a:pt x="488" y="1"/>
                  </a:moveTo>
                  <a:cubicBezTo>
                    <a:pt x="228" y="1"/>
                    <a:pt x="0" y="228"/>
                    <a:pt x="0" y="489"/>
                  </a:cubicBezTo>
                  <a:lnTo>
                    <a:pt x="0" y="2082"/>
                  </a:lnTo>
                  <a:cubicBezTo>
                    <a:pt x="0" y="2342"/>
                    <a:pt x="228" y="2570"/>
                    <a:pt x="488" y="2570"/>
                  </a:cubicBezTo>
                  <a:lnTo>
                    <a:pt x="6797" y="2570"/>
                  </a:lnTo>
                  <a:cubicBezTo>
                    <a:pt x="7057" y="2570"/>
                    <a:pt x="7284" y="2342"/>
                    <a:pt x="7284" y="2082"/>
                  </a:cubicBezTo>
                  <a:lnTo>
                    <a:pt x="7284" y="489"/>
                  </a:lnTo>
                  <a:cubicBezTo>
                    <a:pt x="7284" y="228"/>
                    <a:pt x="7057" y="1"/>
                    <a:pt x="6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48"/>
            <p:cNvSpPr/>
            <p:nvPr/>
          </p:nvSpPr>
          <p:spPr>
            <a:xfrm>
              <a:off x="3028459" y="2143335"/>
              <a:ext cx="27171" cy="28747"/>
            </a:xfrm>
            <a:custGeom>
              <a:rect b="b" l="l" r="r" t="t"/>
              <a:pathLst>
                <a:path extrusionOk="0" h="1717" w="1627">
                  <a:moveTo>
                    <a:pt x="726" y="1"/>
                  </a:moveTo>
                  <a:cubicBezTo>
                    <a:pt x="668" y="1"/>
                    <a:pt x="609" y="9"/>
                    <a:pt x="553" y="26"/>
                  </a:cubicBezTo>
                  <a:cubicBezTo>
                    <a:pt x="195" y="123"/>
                    <a:pt x="0" y="481"/>
                    <a:pt x="98" y="839"/>
                  </a:cubicBezTo>
                  <a:lnTo>
                    <a:pt x="358" y="1717"/>
                  </a:lnTo>
                  <a:lnTo>
                    <a:pt x="1626" y="1359"/>
                  </a:lnTo>
                  <a:lnTo>
                    <a:pt x="1366" y="481"/>
                  </a:lnTo>
                  <a:cubicBezTo>
                    <a:pt x="1285" y="185"/>
                    <a:pt x="1005" y="1"/>
                    <a:pt x="7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48"/>
            <p:cNvSpPr/>
            <p:nvPr/>
          </p:nvSpPr>
          <p:spPr>
            <a:xfrm>
              <a:off x="2960022" y="1905960"/>
              <a:ext cx="78223" cy="208411"/>
            </a:xfrm>
            <a:custGeom>
              <a:rect b="b" l="l" r="r" t="t"/>
              <a:pathLst>
                <a:path extrusionOk="0" h="12448" w="4684">
                  <a:moveTo>
                    <a:pt x="738" y="0"/>
                  </a:moveTo>
                  <a:cubicBezTo>
                    <a:pt x="677" y="0"/>
                    <a:pt x="615" y="8"/>
                    <a:pt x="553" y="25"/>
                  </a:cubicBezTo>
                  <a:cubicBezTo>
                    <a:pt x="196" y="123"/>
                    <a:pt x="1" y="480"/>
                    <a:pt x="98" y="838"/>
                  </a:cubicBezTo>
                  <a:lnTo>
                    <a:pt x="586" y="2529"/>
                  </a:lnTo>
                  <a:cubicBezTo>
                    <a:pt x="684" y="2789"/>
                    <a:pt x="944" y="2984"/>
                    <a:pt x="1236" y="2984"/>
                  </a:cubicBezTo>
                  <a:lnTo>
                    <a:pt x="1399" y="2984"/>
                  </a:lnTo>
                  <a:cubicBezTo>
                    <a:pt x="1757" y="2854"/>
                    <a:pt x="1952" y="2497"/>
                    <a:pt x="1854" y="2139"/>
                  </a:cubicBezTo>
                  <a:lnTo>
                    <a:pt x="1366" y="480"/>
                  </a:lnTo>
                  <a:cubicBezTo>
                    <a:pt x="1286" y="185"/>
                    <a:pt x="1027" y="0"/>
                    <a:pt x="738" y="0"/>
                  </a:cubicBezTo>
                  <a:close/>
                  <a:moveTo>
                    <a:pt x="2104" y="4715"/>
                  </a:moveTo>
                  <a:cubicBezTo>
                    <a:pt x="2043" y="4715"/>
                    <a:pt x="1981" y="4724"/>
                    <a:pt x="1919" y="4740"/>
                  </a:cubicBezTo>
                  <a:cubicBezTo>
                    <a:pt x="1562" y="4838"/>
                    <a:pt x="1366" y="5196"/>
                    <a:pt x="1464" y="5553"/>
                  </a:cubicBezTo>
                  <a:lnTo>
                    <a:pt x="1952" y="7244"/>
                  </a:lnTo>
                  <a:cubicBezTo>
                    <a:pt x="2049" y="7537"/>
                    <a:pt x="2310" y="7732"/>
                    <a:pt x="2570" y="7732"/>
                  </a:cubicBezTo>
                  <a:cubicBezTo>
                    <a:pt x="2635" y="7732"/>
                    <a:pt x="2700" y="7700"/>
                    <a:pt x="2765" y="7700"/>
                  </a:cubicBezTo>
                  <a:cubicBezTo>
                    <a:pt x="3123" y="7602"/>
                    <a:pt x="3318" y="7212"/>
                    <a:pt x="3220" y="6887"/>
                  </a:cubicBezTo>
                  <a:lnTo>
                    <a:pt x="2732" y="5196"/>
                  </a:lnTo>
                  <a:cubicBezTo>
                    <a:pt x="2652" y="4900"/>
                    <a:pt x="2393" y="4715"/>
                    <a:pt x="2104" y="4715"/>
                  </a:cubicBezTo>
                  <a:close/>
                  <a:moveTo>
                    <a:pt x="3455" y="9433"/>
                  </a:moveTo>
                  <a:cubicBezTo>
                    <a:pt x="3399" y="9433"/>
                    <a:pt x="3342" y="9440"/>
                    <a:pt x="3285" y="9456"/>
                  </a:cubicBezTo>
                  <a:cubicBezTo>
                    <a:pt x="2927" y="9586"/>
                    <a:pt x="2732" y="9944"/>
                    <a:pt x="2830" y="10301"/>
                  </a:cubicBezTo>
                  <a:lnTo>
                    <a:pt x="3318" y="11960"/>
                  </a:lnTo>
                  <a:cubicBezTo>
                    <a:pt x="3383" y="12252"/>
                    <a:pt x="3643" y="12448"/>
                    <a:pt x="3935" y="12448"/>
                  </a:cubicBezTo>
                  <a:cubicBezTo>
                    <a:pt x="4001" y="12448"/>
                    <a:pt x="4066" y="12448"/>
                    <a:pt x="4131" y="12415"/>
                  </a:cubicBezTo>
                  <a:cubicBezTo>
                    <a:pt x="4488" y="12317"/>
                    <a:pt x="4683" y="11960"/>
                    <a:pt x="4586" y="11602"/>
                  </a:cubicBezTo>
                  <a:lnTo>
                    <a:pt x="4098" y="9911"/>
                  </a:lnTo>
                  <a:cubicBezTo>
                    <a:pt x="4016" y="9638"/>
                    <a:pt x="3750" y="9433"/>
                    <a:pt x="3455" y="9433"/>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48"/>
            <p:cNvSpPr/>
            <p:nvPr/>
          </p:nvSpPr>
          <p:spPr>
            <a:xfrm>
              <a:off x="2942638" y="1847562"/>
              <a:ext cx="27171" cy="29433"/>
            </a:xfrm>
            <a:custGeom>
              <a:rect b="b" l="l" r="r" t="t"/>
              <a:pathLst>
                <a:path extrusionOk="0" h="1758" w="1627">
                  <a:moveTo>
                    <a:pt x="1269" y="1"/>
                  </a:moveTo>
                  <a:lnTo>
                    <a:pt x="1" y="391"/>
                  </a:lnTo>
                  <a:lnTo>
                    <a:pt x="261" y="1269"/>
                  </a:lnTo>
                  <a:cubicBezTo>
                    <a:pt x="359" y="1562"/>
                    <a:pt x="619" y="1757"/>
                    <a:pt x="912" y="1757"/>
                  </a:cubicBezTo>
                  <a:cubicBezTo>
                    <a:pt x="977" y="1757"/>
                    <a:pt x="1042" y="1725"/>
                    <a:pt x="1074" y="1725"/>
                  </a:cubicBezTo>
                  <a:cubicBezTo>
                    <a:pt x="1432" y="1627"/>
                    <a:pt x="1627" y="1269"/>
                    <a:pt x="1529" y="912"/>
                  </a:cubicBezTo>
                  <a:lnTo>
                    <a:pt x="126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48"/>
            <p:cNvSpPr/>
            <p:nvPr/>
          </p:nvSpPr>
          <p:spPr>
            <a:xfrm>
              <a:off x="3113178" y="2026824"/>
              <a:ext cx="83650" cy="39629"/>
            </a:xfrm>
            <a:custGeom>
              <a:rect b="b" l="l" r="r" t="t"/>
              <a:pathLst>
                <a:path extrusionOk="0" h="2367" w="5009">
                  <a:moveTo>
                    <a:pt x="4282" y="0"/>
                  </a:moveTo>
                  <a:cubicBezTo>
                    <a:pt x="4222" y="0"/>
                    <a:pt x="4160" y="9"/>
                    <a:pt x="4098" y="25"/>
                  </a:cubicBezTo>
                  <a:lnTo>
                    <a:pt x="553" y="1066"/>
                  </a:lnTo>
                  <a:cubicBezTo>
                    <a:pt x="195" y="1164"/>
                    <a:pt x="0" y="1521"/>
                    <a:pt x="98" y="1879"/>
                  </a:cubicBezTo>
                  <a:cubicBezTo>
                    <a:pt x="195" y="2172"/>
                    <a:pt x="455" y="2367"/>
                    <a:pt x="748" y="2367"/>
                  </a:cubicBezTo>
                  <a:cubicBezTo>
                    <a:pt x="813" y="2367"/>
                    <a:pt x="878" y="2334"/>
                    <a:pt x="911" y="2334"/>
                  </a:cubicBezTo>
                  <a:lnTo>
                    <a:pt x="4455" y="1294"/>
                  </a:lnTo>
                  <a:cubicBezTo>
                    <a:pt x="4813" y="1196"/>
                    <a:pt x="5008" y="838"/>
                    <a:pt x="4911" y="481"/>
                  </a:cubicBezTo>
                  <a:cubicBezTo>
                    <a:pt x="4830" y="185"/>
                    <a:pt x="4572" y="0"/>
                    <a:pt x="42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48"/>
            <p:cNvSpPr/>
            <p:nvPr/>
          </p:nvSpPr>
          <p:spPr>
            <a:xfrm>
              <a:off x="3124033" y="2064930"/>
              <a:ext cx="84201" cy="39094"/>
            </a:xfrm>
            <a:custGeom>
              <a:rect b="b" l="l" r="r" t="t"/>
              <a:pathLst>
                <a:path extrusionOk="0" h="2335" w="5042">
                  <a:moveTo>
                    <a:pt x="4283" y="1"/>
                  </a:moveTo>
                  <a:cubicBezTo>
                    <a:pt x="4222" y="1"/>
                    <a:pt x="4160" y="9"/>
                    <a:pt x="4098" y="26"/>
                  </a:cubicBezTo>
                  <a:lnTo>
                    <a:pt x="553" y="1066"/>
                  </a:lnTo>
                  <a:cubicBezTo>
                    <a:pt x="228" y="1164"/>
                    <a:pt x="1" y="1522"/>
                    <a:pt x="98" y="1879"/>
                  </a:cubicBezTo>
                  <a:cubicBezTo>
                    <a:pt x="196" y="2172"/>
                    <a:pt x="456" y="2335"/>
                    <a:pt x="749" y="2335"/>
                  </a:cubicBezTo>
                  <a:lnTo>
                    <a:pt x="944" y="2335"/>
                  </a:lnTo>
                  <a:lnTo>
                    <a:pt x="4488" y="1294"/>
                  </a:lnTo>
                  <a:cubicBezTo>
                    <a:pt x="4813" y="1197"/>
                    <a:pt x="5041" y="839"/>
                    <a:pt x="4911" y="481"/>
                  </a:cubicBezTo>
                  <a:cubicBezTo>
                    <a:pt x="4830" y="185"/>
                    <a:pt x="4572" y="1"/>
                    <a:pt x="42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48"/>
            <p:cNvSpPr/>
            <p:nvPr/>
          </p:nvSpPr>
          <p:spPr>
            <a:xfrm>
              <a:off x="2644493" y="2179817"/>
              <a:ext cx="108099" cy="46176"/>
            </a:xfrm>
            <a:custGeom>
              <a:rect b="b" l="l" r="r" t="t"/>
              <a:pathLst>
                <a:path extrusionOk="0" h="2758" w="6473">
                  <a:moveTo>
                    <a:pt x="5746" y="0"/>
                  </a:moveTo>
                  <a:cubicBezTo>
                    <a:pt x="5686" y="0"/>
                    <a:pt x="5624" y="9"/>
                    <a:pt x="5562" y="25"/>
                  </a:cubicBezTo>
                  <a:lnTo>
                    <a:pt x="554" y="1489"/>
                  </a:lnTo>
                  <a:cubicBezTo>
                    <a:pt x="196" y="1586"/>
                    <a:pt x="1" y="1944"/>
                    <a:pt x="98" y="2302"/>
                  </a:cubicBezTo>
                  <a:cubicBezTo>
                    <a:pt x="196" y="2594"/>
                    <a:pt x="456" y="2757"/>
                    <a:pt x="749" y="2757"/>
                  </a:cubicBezTo>
                  <a:lnTo>
                    <a:pt x="911" y="2757"/>
                  </a:lnTo>
                  <a:lnTo>
                    <a:pt x="5919" y="1294"/>
                  </a:lnTo>
                  <a:cubicBezTo>
                    <a:pt x="6277" y="1196"/>
                    <a:pt x="6472" y="838"/>
                    <a:pt x="6375" y="481"/>
                  </a:cubicBezTo>
                  <a:cubicBezTo>
                    <a:pt x="6294" y="185"/>
                    <a:pt x="6035" y="0"/>
                    <a:pt x="57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48"/>
            <p:cNvSpPr/>
            <p:nvPr/>
          </p:nvSpPr>
          <p:spPr>
            <a:xfrm>
              <a:off x="2859004" y="2266259"/>
              <a:ext cx="139044" cy="22334"/>
            </a:xfrm>
            <a:custGeom>
              <a:rect b="b" l="l" r="r" t="t"/>
              <a:pathLst>
                <a:path extrusionOk="0" h="1334" w="8326">
                  <a:moveTo>
                    <a:pt x="651" y="1"/>
                  </a:moveTo>
                  <a:cubicBezTo>
                    <a:pt x="294" y="1"/>
                    <a:pt x="1" y="293"/>
                    <a:pt x="1" y="683"/>
                  </a:cubicBezTo>
                  <a:cubicBezTo>
                    <a:pt x="1" y="1041"/>
                    <a:pt x="294" y="1334"/>
                    <a:pt x="651" y="1334"/>
                  </a:cubicBezTo>
                  <a:lnTo>
                    <a:pt x="7676" y="1334"/>
                  </a:lnTo>
                  <a:cubicBezTo>
                    <a:pt x="8033" y="1334"/>
                    <a:pt x="8326" y="1041"/>
                    <a:pt x="8326" y="683"/>
                  </a:cubicBezTo>
                  <a:cubicBezTo>
                    <a:pt x="8326" y="293"/>
                    <a:pt x="8033" y="1"/>
                    <a:pt x="76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 name="Google Shape;1167;p48"/>
          <p:cNvGrpSpPr/>
          <p:nvPr/>
        </p:nvGrpSpPr>
        <p:grpSpPr>
          <a:xfrm>
            <a:off x="5880938" y="1788138"/>
            <a:ext cx="731529" cy="650937"/>
            <a:chOff x="5880938" y="1759013"/>
            <a:chExt cx="731529" cy="650937"/>
          </a:xfrm>
        </p:grpSpPr>
        <p:sp>
          <p:nvSpPr>
            <p:cNvPr id="1168" name="Google Shape;1168;p48"/>
            <p:cNvSpPr/>
            <p:nvPr/>
          </p:nvSpPr>
          <p:spPr>
            <a:xfrm>
              <a:off x="5939972" y="1778775"/>
              <a:ext cx="152278" cy="372132"/>
            </a:xfrm>
            <a:custGeom>
              <a:rect b="b" l="l" r="r" t="t"/>
              <a:pathLst>
                <a:path extrusionOk="0" h="22049" w="8976">
                  <a:moveTo>
                    <a:pt x="7837" y="0"/>
                  </a:moveTo>
                  <a:cubicBezTo>
                    <a:pt x="3512" y="0"/>
                    <a:pt x="0" y="3513"/>
                    <a:pt x="0" y="7838"/>
                  </a:cubicBezTo>
                  <a:lnTo>
                    <a:pt x="0" y="22049"/>
                  </a:lnTo>
                  <a:lnTo>
                    <a:pt x="4976" y="22049"/>
                  </a:lnTo>
                  <a:lnTo>
                    <a:pt x="4976" y="9008"/>
                  </a:lnTo>
                  <a:cubicBezTo>
                    <a:pt x="4976" y="6764"/>
                    <a:pt x="6764" y="4976"/>
                    <a:pt x="8975" y="4976"/>
                  </a:cubicBezTo>
                  <a:lnTo>
                    <a:pt x="897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48"/>
            <p:cNvSpPr/>
            <p:nvPr/>
          </p:nvSpPr>
          <p:spPr>
            <a:xfrm>
              <a:off x="5939972" y="1778775"/>
              <a:ext cx="152278" cy="372132"/>
            </a:xfrm>
            <a:custGeom>
              <a:rect b="b" l="l" r="r" t="t"/>
              <a:pathLst>
                <a:path extrusionOk="0" h="22049" w="8976">
                  <a:moveTo>
                    <a:pt x="7837" y="0"/>
                  </a:moveTo>
                  <a:cubicBezTo>
                    <a:pt x="3512" y="0"/>
                    <a:pt x="0" y="3513"/>
                    <a:pt x="0" y="7838"/>
                  </a:cubicBezTo>
                  <a:lnTo>
                    <a:pt x="0" y="22049"/>
                  </a:lnTo>
                  <a:lnTo>
                    <a:pt x="2602" y="22049"/>
                  </a:lnTo>
                  <a:lnTo>
                    <a:pt x="2602" y="9008"/>
                  </a:lnTo>
                  <a:cubicBezTo>
                    <a:pt x="2602" y="6764"/>
                    <a:pt x="4390" y="4976"/>
                    <a:pt x="8975" y="4976"/>
                  </a:cubicBezTo>
                  <a:lnTo>
                    <a:pt x="8975" y="0"/>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48"/>
            <p:cNvSpPr/>
            <p:nvPr/>
          </p:nvSpPr>
          <p:spPr>
            <a:xfrm>
              <a:off x="6401154" y="1778775"/>
              <a:ext cx="152278" cy="372132"/>
            </a:xfrm>
            <a:custGeom>
              <a:rect b="b" l="l" r="r" t="t"/>
              <a:pathLst>
                <a:path extrusionOk="0" h="22049" w="8976">
                  <a:moveTo>
                    <a:pt x="0" y="0"/>
                  </a:moveTo>
                  <a:lnTo>
                    <a:pt x="0" y="4976"/>
                  </a:lnTo>
                  <a:cubicBezTo>
                    <a:pt x="2212" y="4976"/>
                    <a:pt x="4000" y="6764"/>
                    <a:pt x="4000" y="9008"/>
                  </a:cubicBezTo>
                  <a:lnTo>
                    <a:pt x="4000" y="22049"/>
                  </a:lnTo>
                  <a:lnTo>
                    <a:pt x="8976" y="22049"/>
                  </a:lnTo>
                  <a:lnTo>
                    <a:pt x="8976" y="7838"/>
                  </a:lnTo>
                  <a:cubicBezTo>
                    <a:pt x="8976" y="3513"/>
                    <a:pt x="5464" y="0"/>
                    <a:pt x="11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48"/>
            <p:cNvSpPr/>
            <p:nvPr/>
          </p:nvSpPr>
          <p:spPr>
            <a:xfrm>
              <a:off x="6401154" y="1780413"/>
              <a:ext cx="112003" cy="370495"/>
            </a:xfrm>
            <a:custGeom>
              <a:rect b="b" l="l" r="r" t="t"/>
              <a:pathLst>
                <a:path extrusionOk="0" h="21952" w="6602">
                  <a:moveTo>
                    <a:pt x="0" y="1"/>
                  </a:moveTo>
                  <a:lnTo>
                    <a:pt x="0" y="4879"/>
                  </a:lnTo>
                  <a:cubicBezTo>
                    <a:pt x="2212" y="4879"/>
                    <a:pt x="4000" y="6667"/>
                    <a:pt x="4000" y="8911"/>
                  </a:cubicBezTo>
                  <a:lnTo>
                    <a:pt x="4000" y="21952"/>
                  </a:lnTo>
                  <a:lnTo>
                    <a:pt x="6602" y="21952"/>
                  </a:lnTo>
                  <a:lnTo>
                    <a:pt x="6602" y="7741"/>
                  </a:lnTo>
                  <a:cubicBezTo>
                    <a:pt x="6602" y="3838"/>
                    <a:pt x="3740" y="586"/>
                    <a:pt x="0"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48"/>
            <p:cNvSpPr/>
            <p:nvPr/>
          </p:nvSpPr>
          <p:spPr>
            <a:xfrm>
              <a:off x="5880938" y="2150879"/>
              <a:ext cx="143456" cy="232184"/>
            </a:xfrm>
            <a:custGeom>
              <a:rect b="b" l="l" r="r" t="t"/>
              <a:pathLst>
                <a:path extrusionOk="0" h="13757" w="8456">
                  <a:moveTo>
                    <a:pt x="2895" y="1"/>
                  </a:moveTo>
                  <a:cubicBezTo>
                    <a:pt x="1301" y="1"/>
                    <a:pt x="0" y="1301"/>
                    <a:pt x="0" y="2895"/>
                  </a:cubicBezTo>
                  <a:lnTo>
                    <a:pt x="0" y="10895"/>
                  </a:lnTo>
                  <a:cubicBezTo>
                    <a:pt x="0" y="12488"/>
                    <a:pt x="1301" y="13756"/>
                    <a:pt x="2895" y="13756"/>
                  </a:cubicBezTo>
                  <a:lnTo>
                    <a:pt x="8456" y="13756"/>
                  </a:lnTo>
                  <a:lnTo>
                    <a:pt x="84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48"/>
            <p:cNvSpPr/>
            <p:nvPr/>
          </p:nvSpPr>
          <p:spPr>
            <a:xfrm>
              <a:off x="5880938" y="2150879"/>
              <a:ext cx="97108" cy="232184"/>
            </a:xfrm>
            <a:custGeom>
              <a:rect b="b" l="l" r="r" t="t"/>
              <a:pathLst>
                <a:path extrusionOk="0" h="13757" w="5724">
                  <a:moveTo>
                    <a:pt x="2895" y="1"/>
                  </a:moveTo>
                  <a:cubicBezTo>
                    <a:pt x="1301" y="1"/>
                    <a:pt x="0" y="1301"/>
                    <a:pt x="0" y="2895"/>
                  </a:cubicBezTo>
                  <a:lnTo>
                    <a:pt x="0" y="10895"/>
                  </a:lnTo>
                  <a:cubicBezTo>
                    <a:pt x="0" y="12488"/>
                    <a:pt x="1301" y="13756"/>
                    <a:pt x="2895" y="13756"/>
                  </a:cubicBezTo>
                  <a:lnTo>
                    <a:pt x="5724" y="13756"/>
                  </a:lnTo>
                  <a:lnTo>
                    <a:pt x="5724" y="1"/>
                  </a:ln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48"/>
            <p:cNvSpPr/>
            <p:nvPr/>
          </p:nvSpPr>
          <p:spPr>
            <a:xfrm>
              <a:off x="6024368" y="2124534"/>
              <a:ext cx="91594" cy="285415"/>
            </a:xfrm>
            <a:custGeom>
              <a:rect b="b" l="l" r="r" t="t"/>
              <a:pathLst>
                <a:path extrusionOk="0" h="16911" w="5399">
                  <a:moveTo>
                    <a:pt x="1204" y="1"/>
                  </a:moveTo>
                  <a:cubicBezTo>
                    <a:pt x="521" y="1"/>
                    <a:pt x="1" y="521"/>
                    <a:pt x="1" y="1171"/>
                  </a:cubicBezTo>
                  <a:lnTo>
                    <a:pt x="1" y="15740"/>
                  </a:lnTo>
                  <a:cubicBezTo>
                    <a:pt x="1" y="16391"/>
                    <a:pt x="521" y="16911"/>
                    <a:pt x="1204" y="16911"/>
                  </a:cubicBezTo>
                  <a:lnTo>
                    <a:pt x="4196" y="16911"/>
                  </a:lnTo>
                  <a:cubicBezTo>
                    <a:pt x="4878" y="16911"/>
                    <a:pt x="5399" y="16391"/>
                    <a:pt x="5399" y="15740"/>
                  </a:cubicBezTo>
                  <a:lnTo>
                    <a:pt x="5399" y="1171"/>
                  </a:lnTo>
                  <a:cubicBezTo>
                    <a:pt x="5399" y="521"/>
                    <a:pt x="4878" y="1"/>
                    <a:pt x="41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48"/>
            <p:cNvSpPr/>
            <p:nvPr/>
          </p:nvSpPr>
          <p:spPr>
            <a:xfrm>
              <a:off x="6024368" y="2124534"/>
              <a:ext cx="45806" cy="285415"/>
            </a:xfrm>
            <a:custGeom>
              <a:rect b="b" l="l" r="r" t="t"/>
              <a:pathLst>
                <a:path extrusionOk="0" h="16911" w="2700">
                  <a:moveTo>
                    <a:pt x="1204" y="1"/>
                  </a:moveTo>
                  <a:cubicBezTo>
                    <a:pt x="521" y="1"/>
                    <a:pt x="1" y="521"/>
                    <a:pt x="1" y="1171"/>
                  </a:cubicBezTo>
                  <a:lnTo>
                    <a:pt x="1" y="15740"/>
                  </a:lnTo>
                  <a:cubicBezTo>
                    <a:pt x="1" y="16391"/>
                    <a:pt x="521" y="16911"/>
                    <a:pt x="1204" y="16911"/>
                  </a:cubicBezTo>
                  <a:lnTo>
                    <a:pt x="1496" y="16911"/>
                  </a:lnTo>
                  <a:cubicBezTo>
                    <a:pt x="2179" y="16911"/>
                    <a:pt x="2700" y="16391"/>
                    <a:pt x="2700" y="15740"/>
                  </a:cubicBezTo>
                  <a:lnTo>
                    <a:pt x="2700" y="1171"/>
                  </a:lnTo>
                  <a:cubicBezTo>
                    <a:pt x="2700" y="521"/>
                    <a:pt x="2179" y="1"/>
                    <a:pt x="1496"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48"/>
            <p:cNvSpPr/>
            <p:nvPr/>
          </p:nvSpPr>
          <p:spPr>
            <a:xfrm>
              <a:off x="6469010" y="2150879"/>
              <a:ext cx="143456" cy="232184"/>
            </a:xfrm>
            <a:custGeom>
              <a:rect b="b" l="l" r="r" t="t"/>
              <a:pathLst>
                <a:path extrusionOk="0" h="13757" w="8456">
                  <a:moveTo>
                    <a:pt x="0" y="1"/>
                  </a:moveTo>
                  <a:lnTo>
                    <a:pt x="0" y="13756"/>
                  </a:lnTo>
                  <a:lnTo>
                    <a:pt x="5561" y="13756"/>
                  </a:lnTo>
                  <a:cubicBezTo>
                    <a:pt x="6960" y="13756"/>
                    <a:pt x="8130" y="12781"/>
                    <a:pt x="8390" y="11448"/>
                  </a:cubicBezTo>
                  <a:cubicBezTo>
                    <a:pt x="8423" y="11252"/>
                    <a:pt x="8455" y="11057"/>
                    <a:pt x="8455" y="10895"/>
                  </a:cubicBezTo>
                  <a:lnTo>
                    <a:pt x="8455" y="2895"/>
                  </a:lnTo>
                  <a:cubicBezTo>
                    <a:pt x="8455" y="1301"/>
                    <a:pt x="7155" y="1"/>
                    <a:pt x="55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48"/>
            <p:cNvSpPr/>
            <p:nvPr/>
          </p:nvSpPr>
          <p:spPr>
            <a:xfrm>
              <a:off x="6469010" y="2150879"/>
              <a:ext cx="97668" cy="232184"/>
            </a:xfrm>
            <a:custGeom>
              <a:rect b="b" l="l" r="r" t="t"/>
              <a:pathLst>
                <a:path extrusionOk="0" h="13757" w="5757">
                  <a:moveTo>
                    <a:pt x="0" y="1"/>
                  </a:moveTo>
                  <a:lnTo>
                    <a:pt x="0" y="13756"/>
                  </a:lnTo>
                  <a:lnTo>
                    <a:pt x="2862" y="13756"/>
                  </a:lnTo>
                  <a:cubicBezTo>
                    <a:pt x="4456" y="13756"/>
                    <a:pt x="5756" y="12488"/>
                    <a:pt x="5756" y="10895"/>
                  </a:cubicBezTo>
                  <a:lnTo>
                    <a:pt x="5756" y="2895"/>
                  </a:lnTo>
                  <a:cubicBezTo>
                    <a:pt x="5756" y="1301"/>
                    <a:pt x="4456" y="1"/>
                    <a:pt x="2862" y="1"/>
                  </a:cubicBez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48"/>
            <p:cNvSpPr/>
            <p:nvPr/>
          </p:nvSpPr>
          <p:spPr>
            <a:xfrm>
              <a:off x="6377439" y="2124534"/>
              <a:ext cx="91594" cy="285415"/>
            </a:xfrm>
            <a:custGeom>
              <a:rect b="b" l="l" r="r" t="t"/>
              <a:pathLst>
                <a:path extrusionOk="0" h="16911" w="5399">
                  <a:moveTo>
                    <a:pt x="1203" y="1"/>
                  </a:moveTo>
                  <a:cubicBezTo>
                    <a:pt x="520" y="1"/>
                    <a:pt x="0" y="521"/>
                    <a:pt x="0" y="1171"/>
                  </a:cubicBezTo>
                  <a:lnTo>
                    <a:pt x="0" y="15740"/>
                  </a:lnTo>
                  <a:cubicBezTo>
                    <a:pt x="0" y="16391"/>
                    <a:pt x="520" y="16911"/>
                    <a:pt x="1203" y="16911"/>
                  </a:cubicBezTo>
                  <a:lnTo>
                    <a:pt x="4228" y="16911"/>
                  </a:lnTo>
                  <a:cubicBezTo>
                    <a:pt x="4878" y="16911"/>
                    <a:pt x="5398" y="16391"/>
                    <a:pt x="5398" y="15740"/>
                  </a:cubicBezTo>
                  <a:lnTo>
                    <a:pt x="5398" y="1171"/>
                  </a:lnTo>
                  <a:cubicBezTo>
                    <a:pt x="5398" y="521"/>
                    <a:pt x="4878" y="1"/>
                    <a:pt x="42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48"/>
            <p:cNvSpPr/>
            <p:nvPr/>
          </p:nvSpPr>
          <p:spPr>
            <a:xfrm>
              <a:off x="6377439" y="2124534"/>
              <a:ext cx="45806" cy="285415"/>
            </a:xfrm>
            <a:custGeom>
              <a:rect b="b" l="l" r="r" t="t"/>
              <a:pathLst>
                <a:path extrusionOk="0" h="16911" w="2700">
                  <a:moveTo>
                    <a:pt x="1203" y="1"/>
                  </a:moveTo>
                  <a:cubicBezTo>
                    <a:pt x="520" y="1"/>
                    <a:pt x="0" y="521"/>
                    <a:pt x="0" y="1171"/>
                  </a:cubicBezTo>
                  <a:lnTo>
                    <a:pt x="0" y="15740"/>
                  </a:lnTo>
                  <a:cubicBezTo>
                    <a:pt x="0" y="16391"/>
                    <a:pt x="520" y="16911"/>
                    <a:pt x="1203" y="16911"/>
                  </a:cubicBezTo>
                  <a:lnTo>
                    <a:pt x="1496" y="16911"/>
                  </a:lnTo>
                  <a:cubicBezTo>
                    <a:pt x="2179" y="16911"/>
                    <a:pt x="2699" y="16391"/>
                    <a:pt x="2699" y="15740"/>
                  </a:cubicBezTo>
                  <a:lnTo>
                    <a:pt x="2699" y="1171"/>
                  </a:lnTo>
                  <a:cubicBezTo>
                    <a:pt x="2699" y="521"/>
                    <a:pt x="2179" y="1"/>
                    <a:pt x="1496"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48"/>
            <p:cNvSpPr/>
            <p:nvPr/>
          </p:nvSpPr>
          <p:spPr>
            <a:xfrm>
              <a:off x="6092224" y="1759013"/>
              <a:ext cx="308967" cy="123510"/>
            </a:xfrm>
            <a:custGeom>
              <a:rect b="b" l="l" r="r" t="t"/>
              <a:pathLst>
                <a:path extrusionOk="0" h="7318" w="18212">
                  <a:moveTo>
                    <a:pt x="976" y="1"/>
                  </a:moveTo>
                  <a:cubicBezTo>
                    <a:pt x="456" y="1"/>
                    <a:pt x="0" y="423"/>
                    <a:pt x="0" y="976"/>
                  </a:cubicBezTo>
                  <a:lnTo>
                    <a:pt x="0" y="6342"/>
                  </a:lnTo>
                  <a:cubicBezTo>
                    <a:pt x="0" y="6895"/>
                    <a:pt x="456" y="7318"/>
                    <a:pt x="976" y="7318"/>
                  </a:cubicBezTo>
                  <a:lnTo>
                    <a:pt x="17236" y="7318"/>
                  </a:lnTo>
                  <a:cubicBezTo>
                    <a:pt x="17756" y="7318"/>
                    <a:pt x="18211" y="6862"/>
                    <a:pt x="18211" y="6342"/>
                  </a:cubicBezTo>
                  <a:lnTo>
                    <a:pt x="18211" y="976"/>
                  </a:lnTo>
                  <a:cubicBezTo>
                    <a:pt x="18211" y="423"/>
                    <a:pt x="17756" y="1"/>
                    <a:pt x="172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48"/>
            <p:cNvSpPr/>
            <p:nvPr/>
          </p:nvSpPr>
          <p:spPr>
            <a:xfrm>
              <a:off x="6092224" y="1759013"/>
              <a:ext cx="247723" cy="123510"/>
            </a:xfrm>
            <a:custGeom>
              <a:rect b="b" l="l" r="r" t="t"/>
              <a:pathLst>
                <a:path extrusionOk="0" h="7318" w="14602">
                  <a:moveTo>
                    <a:pt x="976" y="1"/>
                  </a:moveTo>
                  <a:cubicBezTo>
                    <a:pt x="456" y="1"/>
                    <a:pt x="0" y="423"/>
                    <a:pt x="0" y="976"/>
                  </a:cubicBezTo>
                  <a:lnTo>
                    <a:pt x="0" y="6342"/>
                  </a:lnTo>
                  <a:cubicBezTo>
                    <a:pt x="0" y="6895"/>
                    <a:pt x="456" y="7318"/>
                    <a:pt x="976" y="7318"/>
                  </a:cubicBezTo>
                  <a:lnTo>
                    <a:pt x="13626" y="7318"/>
                  </a:lnTo>
                  <a:cubicBezTo>
                    <a:pt x="14179" y="7318"/>
                    <a:pt x="14602" y="6862"/>
                    <a:pt x="14602" y="6342"/>
                  </a:cubicBezTo>
                  <a:lnTo>
                    <a:pt x="14602" y="976"/>
                  </a:lnTo>
                  <a:cubicBezTo>
                    <a:pt x="14602" y="423"/>
                    <a:pt x="14179" y="1"/>
                    <a:pt x="13626"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48"/>
            <p:cNvSpPr/>
            <p:nvPr/>
          </p:nvSpPr>
          <p:spPr>
            <a:xfrm>
              <a:off x="6528588" y="2241981"/>
              <a:ext cx="83875" cy="50514"/>
            </a:xfrm>
            <a:custGeom>
              <a:rect b="b" l="l" r="r" t="t"/>
              <a:pathLst>
                <a:path extrusionOk="0" h="2993" w="4944">
                  <a:moveTo>
                    <a:pt x="651" y="1"/>
                  </a:moveTo>
                  <a:cubicBezTo>
                    <a:pt x="293" y="1"/>
                    <a:pt x="0" y="294"/>
                    <a:pt x="0" y="651"/>
                  </a:cubicBezTo>
                  <a:lnTo>
                    <a:pt x="0" y="2342"/>
                  </a:lnTo>
                  <a:cubicBezTo>
                    <a:pt x="0" y="2700"/>
                    <a:pt x="293" y="2993"/>
                    <a:pt x="651" y="2993"/>
                  </a:cubicBezTo>
                  <a:lnTo>
                    <a:pt x="4943" y="2993"/>
                  </a:lnTo>
                  <a:lnTo>
                    <a:pt x="494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48"/>
            <p:cNvSpPr/>
            <p:nvPr/>
          </p:nvSpPr>
          <p:spPr>
            <a:xfrm>
              <a:off x="6528588" y="2321573"/>
              <a:ext cx="83875" cy="22515"/>
            </a:xfrm>
            <a:custGeom>
              <a:rect b="b" l="l" r="r" t="t"/>
              <a:pathLst>
                <a:path extrusionOk="0" h="1334" w="4944">
                  <a:moveTo>
                    <a:pt x="683" y="0"/>
                  </a:moveTo>
                  <a:cubicBezTo>
                    <a:pt x="326" y="0"/>
                    <a:pt x="0" y="293"/>
                    <a:pt x="0" y="683"/>
                  </a:cubicBezTo>
                  <a:cubicBezTo>
                    <a:pt x="0" y="846"/>
                    <a:pt x="98" y="1008"/>
                    <a:pt x="196" y="1138"/>
                  </a:cubicBezTo>
                  <a:cubicBezTo>
                    <a:pt x="326" y="1269"/>
                    <a:pt x="488" y="1334"/>
                    <a:pt x="683" y="1334"/>
                  </a:cubicBezTo>
                  <a:lnTo>
                    <a:pt x="4878" y="1334"/>
                  </a:lnTo>
                  <a:cubicBezTo>
                    <a:pt x="4911" y="1171"/>
                    <a:pt x="4943" y="976"/>
                    <a:pt x="4943" y="781"/>
                  </a:cubicBezTo>
                  <a:lnTo>
                    <a:pt x="494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4" name="Google Shape;1184;p48"/>
          <p:cNvSpPr txBox="1"/>
          <p:nvPr>
            <p:ph type="title"/>
          </p:nvPr>
        </p:nvSpPr>
        <p:spPr>
          <a:xfrm>
            <a:off x="713225" y="539525"/>
            <a:ext cx="7717500" cy="47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TRAVEL ADVICE</a:t>
            </a:r>
            <a:endParaRPr/>
          </a:p>
        </p:txBody>
      </p:sp>
      <p:sp>
        <p:nvSpPr>
          <p:cNvPr id="1185" name="Google Shape;1185;p48"/>
          <p:cNvSpPr txBox="1"/>
          <p:nvPr>
            <p:ph idx="1" type="subTitle"/>
          </p:nvPr>
        </p:nvSpPr>
        <p:spPr>
          <a:xfrm>
            <a:off x="1727600" y="3572250"/>
            <a:ext cx="2339400" cy="738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a gas giant and was named after the Roman god of wealth</a:t>
            </a:r>
            <a:endParaRPr/>
          </a:p>
        </p:txBody>
      </p:sp>
      <p:sp>
        <p:nvSpPr>
          <p:cNvPr id="1186" name="Google Shape;1186;p48"/>
          <p:cNvSpPr txBox="1"/>
          <p:nvPr>
            <p:ph idx="2" type="subTitle"/>
          </p:nvPr>
        </p:nvSpPr>
        <p:spPr>
          <a:xfrm>
            <a:off x="1727600" y="2811475"/>
            <a:ext cx="2339400" cy="646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BUY TICKETS IN ADVANCE</a:t>
            </a:r>
            <a:endParaRPr/>
          </a:p>
        </p:txBody>
      </p:sp>
      <p:sp>
        <p:nvSpPr>
          <p:cNvPr id="1187" name="Google Shape;1187;p48"/>
          <p:cNvSpPr txBox="1"/>
          <p:nvPr>
            <p:ph idx="3" type="subTitle"/>
          </p:nvPr>
        </p:nvSpPr>
        <p:spPr>
          <a:xfrm>
            <a:off x="5077000" y="3572250"/>
            <a:ext cx="2339400" cy="738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a:t>
            </a:r>
            <a:r>
              <a:rPr lang="en"/>
              <a:t>also the fourth-largest object by diameter in the Solar System </a:t>
            </a:r>
            <a:endParaRPr/>
          </a:p>
        </p:txBody>
      </p:sp>
      <p:sp>
        <p:nvSpPr>
          <p:cNvPr id="1188" name="Google Shape;1188;p48"/>
          <p:cNvSpPr txBox="1"/>
          <p:nvPr>
            <p:ph idx="4" type="subTitle"/>
          </p:nvPr>
        </p:nvSpPr>
        <p:spPr>
          <a:xfrm>
            <a:off x="5077000" y="2811475"/>
            <a:ext cx="2339400" cy="646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BOOK AN AUDIO GUIDE</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2" name="Shape 1192"/>
        <p:cNvGrpSpPr/>
        <p:nvPr/>
      </p:nvGrpSpPr>
      <p:grpSpPr>
        <a:xfrm>
          <a:off x="0" y="0"/>
          <a:ext cx="0" cy="0"/>
          <a:chOff x="0" y="0"/>
          <a:chExt cx="0" cy="0"/>
        </a:xfrm>
      </p:grpSpPr>
      <p:sp>
        <p:nvSpPr>
          <p:cNvPr id="1193" name="Google Shape;1193;p49"/>
          <p:cNvSpPr/>
          <p:nvPr/>
        </p:nvSpPr>
        <p:spPr>
          <a:xfrm>
            <a:off x="1095038" y="1638211"/>
            <a:ext cx="643800" cy="64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49"/>
          <p:cNvSpPr txBox="1"/>
          <p:nvPr/>
        </p:nvSpPr>
        <p:spPr>
          <a:xfrm>
            <a:off x="713220" y="2492255"/>
            <a:ext cx="1407300" cy="306000"/>
          </a:xfrm>
          <a:prstGeom prst="rect">
            <a:avLst/>
          </a:prstGeom>
          <a:noFill/>
          <a:ln>
            <a:noFill/>
          </a:ln>
        </p:spPr>
        <p:txBody>
          <a:bodyPr anchorCtr="0" anchor="t" bIns="91425" lIns="91425" spcFirstLastPara="1" rIns="91425" wrap="square" tIns="0">
            <a:noAutofit/>
          </a:bodyPr>
          <a:lstStyle/>
          <a:p>
            <a:pPr indent="0" lvl="0" marL="0" rtl="0" algn="ctr">
              <a:spcBef>
                <a:spcPts val="0"/>
              </a:spcBef>
              <a:spcAft>
                <a:spcPts val="0"/>
              </a:spcAft>
              <a:buNone/>
            </a:pPr>
            <a:r>
              <a:rPr lang="en" sz="2000">
                <a:solidFill>
                  <a:schemeClr val="accent2"/>
                </a:solidFill>
                <a:latin typeface="Raleway ExtraBold"/>
                <a:ea typeface="Raleway ExtraBold"/>
                <a:cs typeface="Raleway ExtraBold"/>
                <a:sym typeface="Raleway ExtraBold"/>
              </a:rPr>
              <a:t>DAY 1</a:t>
            </a:r>
            <a:endParaRPr sz="2000">
              <a:solidFill>
                <a:schemeClr val="accent2"/>
              </a:solidFill>
              <a:latin typeface="Raleway ExtraBold"/>
              <a:ea typeface="Raleway ExtraBold"/>
              <a:cs typeface="Raleway ExtraBold"/>
              <a:sym typeface="Raleway ExtraBold"/>
            </a:endParaRPr>
          </a:p>
        </p:txBody>
      </p:sp>
      <p:sp>
        <p:nvSpPr>
          <p:cNvPr id="1195" name="Google Shape;1195;p49"/>
          <p:cNvSpPr txBox="1"/>
          <p:nvPr/>
        </p:nvSpPr>
        <p:spPr>
          <a:xfrm>
            <a:off x="713220" y="2828038"/>
            <a:ext cx="1407300" cy="756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4"/>
                </a:solidFill>
                <a:latin typeface="Titillium Web"/>
                <a:ea typeface="Titillium Web"/>
                <a:cs typeface="Titillium Web"/>
                <a:sym typeface="Titillium Web"/>
              </a:rPr>
              <a:t>Neptune is the farthest planet from the Sun</a:t>
            </a:r>
            <a:endParaRPr>
              <a:solidFill>
                <a:schemeClr val="accent4"/>
              </a:solidFill>
              <a:latin typeface="Titillium Web"/>
              <a:ea typeface="Titillium Web"/>
              <a:cs typeface="Titillium Web"/>
              <a:sym typeface="Titillium Web"/>
            </a:endParaRPr>
          </a:p>
        </p:txBody>
      </p:sp>
      <p:sp>
        <p:nvSpPr>
          <p:cNvPr id="1196" name="Google Shape;1196;p49"/>
          <p:cNvSpPr/>
          <p:nvPr/>
        </p:nvSpPr>
        <p:spPr>
          <a:xfrm>
            <a:off x="1288688" y="3784500"/>
            <a:ext cx="256500" cy="256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49"/>
          <p:cNvSpPr/>
          <p:nvPr/>
        </p:nvSpPr>
        <p:spPr>
          <a:xfrm>
            <a:off x="7405288" y="1638211"/>
            <a:ext cx="643800" cy="64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49"/>
          <p:cNvSpPr txBox="1"/>
          <p:nvPr/>
        </p:nvSpPr>
        <p:spPr>
          <a:xfrm>
            <a:off x="7023470" y="2492255"/>
            <a:ext cx="1407300" cy="306000"/>
          </a:xfrm>
          <a:prstGeom prst="rect">
            <a:avLst/>
          </a:prstGeom>
          <a:noFill/>
          <a:ln>
            <a:noFill/>
          </a:ln>
        </p:spPr>
        <p:txBody>
          <a:bodyPr anchorCtr="0" anchor="t" bIns="91425" lIns="91425" spcFirstLastPara="1" rIns="91425" wrap="square" tIns="0">
            <a:noAutofit/>
          </a:bodyPr>
          <a:lstStyle/>
          <a:p>
            <a:pPr indent="0" lvl="0" marL="0" rtl="0" algn="ctr">
              <a:spcBef>
                <a:spcPts val="0"/>
              </a:spcBef>
              <a:spcAft>
                <a:spcPts val="0"/>
              </a:spcAft>
              <a:buNone/>
            </a:pPr>
            <a:r>
              <a:rPr lang="en" sz="2000">
                <a:solidFill>
                  <a:schemeClr val="accent2"/>
                </a:solidFill>
                <a:latin typeface="Raleway ExtraBold"/>
                <a:ea typeface="Raleway ExtraBold"/>
                <a:cs typeface="Raleway ExtraBold"/>
                <a:sym typeface="Raleway ExtraBold"/>
              </a:rPr>
              <a:t>DAY 5</a:t>
            </a:r>
            <a:endParaRPr sz="2000">
              <a:solidFill>
                <a:schemeClr val="accent2"/>
              </a:solidFill>
              <a:latin typeface="Raleway ExtraBold"/>
              <a:ea typeface="Raleway ExtraBold"/>
              <a:cs typeface="Raleway ExtraBold"/>
              <a:sym typeface="Raleway ExtraBold"/>
            </a:endParaRPr>
          </a:p>
        </p:txBody>
      </p:sp>
      <p:sp>
        <p:nvSpPr>
          <p:cNvPr id="1199" name="Google Shape;1199;p49"/>
          <p:cNvSpPr txBox="1"/>
          <p:nvPr/>
        </p:nvSpPr>
        <p:spPr>
          <a:xfrm>
            <a:off x="7023445" y="2828038"/>
            <a:ext cx="1407300" cy="756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4"/>
                </a:solidFill>
                <a:latin typeface="Titillium Web"/>
                <a:ea typeface="Titillium Web"/>
                <a:cs typeface="Titillium Web"/>
                <a:sym typeface="Titillium Web"/>
              </a:rPr>
              <a:t>Earth is the third planet from the Sun</a:t>
            </a:r>
            <a:endParaRPr>
              <a:solidFill>
                <a:schemeClr val="accent4"/>
              </a:solidFill>
              <a:latin typeface="Titillium Web"/>
              <a:ea typeface="Titillium Web"/>
              <a:cs typeface="Titillium Web"/>
              <a:sym typeface="Titillium Web"/>
            </a:endParaRPr>
          </a:p>
        </p:txBody>
      </p:sp>
      <p:sp>
        <p:nvSpPr>
          <p:cNvPr id="1200" name="Google Shape;1200;p49"/>
          <p:cNvSpPr/>
          <p:nvPr/>
        </p:nvSpPr>
        <p:spPr>
          <a:xfrm>
            <a:off x="7598938" y="3784500"/>
            <a:ext cx="256500" cy="256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49"/>
          <p:cNvSpPr/>
          <p:nvPr/>
        </p:nvSpPr>
        <p:spPr>
          <a:xfrm>
            <a:off x="2672600" y="1638211"/>
            <a:ext cx="643800" cy="64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49"/>
          <p:cNvSpPr txBox="1"/>
          <p:nvPr/>
        </p:nvSpPr>
        <p:spPr>
          <a:xfrm>
            <a:off x="2290783" y="2492255"/>
            <a:ext cx="1407300" cy="306000"/>
          </a:xfrm>
          <a:prstGeom prst="rect">
            <a:avLst/>
          </a:prstGeom>
          <a:noFill/>
          <a:ln>
            <a:noFill/>
          </a:ln>
        </p:spPr>
        <p:txBody>
          <a:bodyPr anchorCtr="0" anchor="t" bIns="91425" lIns="91425" spcFirstLastPara="1" rIns="91425" wrap="square" tIns="0">
            <a:noAutofit/>
          </a:bodyPr>
          <a:lstStyle/>
          <a:p>
            <a:pPr indent="0" lvl="0" marL="0" rtl="0" algn="ctr">
              <a:spcBef>
                <a:spcPts val="0"/>
              </a:spcBef>
              <a:spcAft>
                <a:spcPts val="0"/>
              </a:spcAft>
              <a:buNone/>
            </a:pPr>
            <a:r>
              <a:rPr lang="en" sz="2000">
                <a:solidFill>
                  <a:schemeClr val="accent2"/>
                </a:solidFill>
                <a:latin typeface="Raleway ExtraBold"/>
                <a:ea typeface="Raleway ExtraBold"/>
                <a:cs typeface="Raleway ExtraBold"/>
                <a:sym typeface="Raleway ExtraBold"/>
              </a:rPr>
              <a:t>DAY 2</a:t>
            </a:r>
            <a:endParaRPr sz="2000">
              <a:solidFill>
                <a:schemeClr val="accent2"/>
              </a:solidFill>
              <a:latin typeface="Raleway ExtraBold"/>
              <a:ea typeface="Raleway ExtraBold"/>
              <a:cs typeface="Raleway ExtraBold"/>
              <a:sym typeface="Raleway ExtraBold"/>
            </a:endParaRPr>
          </a:p>
        </p:txBody>
      </p:sp>
      <p:sp>
        <p:nvSpPr>
          <p:cNvPr id="1203" name="Google Shape;1203;p49"/>
          <p:cNvSpPr txBox="1"/>
          <p:nvPr/>
        </p:nvSpPr>
        <p:spPr>
          <a:xfrm>
            <a:off x="2290783" y="2828038"/>
            <a:ext cx="1407300" cy="756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4"/>
                </a:solidFill>
                <a:latin typeface="Titillium Web"/>
                <a:ea typeface="Titillium Web"/>
                <a:cs typeface="Titillium Web"/>
                <a:sym typeface="Titillium Web"/>
              </a:rPr>
              <a:t>Venus is the second planet from the Sun</a:t>
            </a:r>
            <a:endParaRPr>
              <a:solidFill>
                <a:schemeClr val="accent4"/>
              </a:solidFill>
              <a:latin typeface="Titillium Web"/>
              <a:ea typeface="Titillium Web"/>
              <a:cs typeface="Titillium Web"/>
              <a:sym typeface="Titillium Web"/>
            </a:endParaRPr>
          </a:p>
        </p:txBody>
      </p:sp>
      <p:sp>
        <p:nvSpPr>
          <p:cNvPr id="1204" name="Google Shape;1204;p49"/>
          <p:cNvSpPr/>
          <p:nvPr/>
        </p:nvSpPr>
        <p:spPr>
          <a:xfrm>
            <a:off x="2866250" y="3784500"/>
            <a:ext cx="256500" cy="256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49"/>
          <p:cNvSpPr/>
          <p:nvPr/>
        </p:nvSpPr>
        <p:spPr>
          <a:xfrm>
            <a:off x="4250163" y="1638211"/>
            <a:ext cx="643800" cy="64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49"/>
          <p:cNvSpPr txBox="1"/>
          <p:nvPr/>
        </p:nvSpPr>
        <p:spPr>
          <a:xfrm>
            <a:off x="3868345" y="2492255"/>
            <a:ext cx="1407300" cy="306000"/>
          </a:xfrm>
          <a:prstGeom prst="rect">
            <a:avLst/>
          </a:prstGeom>
          <a:noFill/>
          <a:ln>
            <a:noFill/>
          </a:ln>
        </p:spPr>
        <p:txBody>
          <a:bodyPr anchorCtr="0" anchor="t" bIns="91425" lIns="91425" spcFirstLastPara="1" rIns="91425" wrap="square" tIns="0">
            <a:noAutofit/>
          </a:bodyPr>
          <a:lstStyle/>
          <a:p>
            <a:pPr indent="0" lvl="0" marL="0" rtl="0" algn="ctr">
              <a:spcBef>
                <a:spcPts val="0"/>
              </a:spcBef>
              <a:spcAft>
                <a:spcPts val="0"/>
              </a:spcAft>
              <a:buNone/>
            </a:pPr>
            <a:r>
              <a:rPr lang="en" sz="2000">
                <a:solidFill>
                  <a:schemeClr val="accent2"/>
                </a:solidFill>
                <a:latin typeface="Raleway ExtraBold"/>
                <a:ea typeface="Raleway ExtraBold"/>
                <a:cs typeface="Raleway ExtraBold"/>
                <a:sym typeface="Raleway ExtraBold"/>
              </a:rPr>
              <a:t>DAY 3</a:t>
            </a:r>
            <a:endParaRPr sz="2000">
              <a:solidFill>
                <a:schemeClr val="accent2"/>
              </a:solidFill>
              <a:latin typeface="Raleway ExtraBold"/>
              <a:ea typeface="Raleway ExtraBold"/>
              <a:cs typeface="Raleway ExtraBold"/>
              <a:sym typeface="Raleway ExtraBold"/>
            </a:endParaRPr>
          </a:p>
        </p:txBody>
      </p:sp>
      <p:sp>
        <p:nvSpPr>
          <p:cNvPr id="1207" name="Google Shape;1207;p49"/>
          <p:cNvSpPr txBox="1"/>
          <p:nvPr/>
        </p:nvSpPr>
        <p:spPr>
          <a:xfrm>
            <a:off x="3868345" y="2828038"/>
            <a:ext cx="1407300" cy="756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4"/>
                </a:solidFill>
                <a:latin typeface="Titillium Web"/>
                <a:ea typeface="Titillium Web"/>
                <a:cs typeface="Titillium Web"/>
                <a:sym typeface="Titillium Web"/>
              </a:rPr>
              <a:t>Jupiter is the biggest planet of them all</a:t>
            </a:r>
            <a:endParaRPr>
              <a:solidFill>
                <a:schemeClr val="accent4"/>
              </a:solidFill>
              <a:latin typeface="Titillium Web"/>
              <a:ea typeface="Titillium Web"/>
              <a:cs typeface="Titillium Web"/>
              <a:sym typeface="Titillium Web"/>
            </a:endParaRPr>
          </a:p>
        </p:txBody>
      </p:sp>
      <p:sp>
        <p:nvSpPr>
          <p:cNvPr id="1208" name="Google Shape;1208;p49"/>
          <p:cNvSpPr/>
          <p:nvPr/>
        </p:nvSpPr>
        <p:spPr>
          <a:xfrm>
            <a:off x="4443813" y="3784500"/>
            <a:ext cx="256500" cy="256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49"/>
          <p:cNvSpPr/>
          <p:nvPr/>
        </p:nvSpPr>
        <p:spPr>
          <a:xfrm>
            <a:off x="5827725" y="1638211"/>
            <a:ext cx="643800" cy="64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49"/>
          <p:cNvSpPr txBox="1"/>
          <p:nvPr/>
        </p:nvSpPr>
        <p:spPr>
          <a:xfrm>
            <a:off x="5445908" y="2492255"/>
            <a:ext cx="1407300" cy="306000"/>
          </a:xfrm>
          <a:prstGeom prst="rect">
            <a:avLst/>
          </a:prstGeom>
          <a:noFill/>
          <a:ln>
            <a:noFill/>
          </a:ln>
        </p:spPr>
        <p:txBody>
          <a:bodyPr anchorCtr="0" anchor="t" bIns="91425" lIns="91425" spcFirstLastPara="1" rIns="91425" wrap="square" tIns="0">
            <a:noAutofit/>
          </a:bodyPr>
          <a:lstStyle/>
          <a:p>
            <a:pPr indent="0" lvl="0" marL="0" rtl="0" algn="ctr">
              <a:spcBef>
                <a:spcPts val="0"/>
              </a:spcBef>
              <a:spcAft>
                <a:spcPts val="0"/>
              </a:spcAft>
              <a:buNone/>
            </a:pPr>
            <a:r>
              <a:rPr lang="en" sz="2000">
                <a:solidFill>
                  <a:schemeClr val="accent2"/>
                </a:solidFill>
                <a:latin typeface="Raleway ExtraBold"/>
                <a:ea typeface="Raleway ExtraBold"/>
                <a:cs typeface="Raleway ExtraBold"/>
                <a:sym typeface="Raleway ExtraBold"/>
              </a:rPr>
              <a:t>DAY 4</a:t>
            </a:r>
            <a:endParaRPr sz="2000">
              <a:solidFill>
                <a:schemeClr val="accent2"/>
              </a:solidFill>
              <a:latin typeface="Raleway ExtraBold"/>
              <a:ea typeface="Raleway ExtraBold"/>
              <a:cs typeface="Raleway ExtraBold"/>
              <a:sym typeface="Raleway ExtraBold"/>
            </a:endParaRPr>
          </a:p>
        </p:txBody>
      </p:sp>
      <p:sp>
        <p:nvSpPr>
          <p:cNvPr id="1211" name="Google Shape;1211;p49"/>
          <p:cNvSpPr txBox="1"/>
          <p:nvPr/>
        </p:nvSpPr>
        <p:spPr>
          <a:xfrm>
            <a:off x="5445908" y="2828038"/>
            <a:ext cx="1407300" cy="756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4"/>
                </a:solidFill>
                <a:latin typeface="Titillium Web"/>
                <a:ea typeface="Titillium Web"/>
                <a:cs typeface="Titillium Web"/>
                <a:sym typeface="Titillium Web"/>
              </a:rPr>
              <a:t>Despite being red, Mars is a cold place</a:t>
            </a:r>
            <a:endParaRPr>
              <a:solidFill>
                <a:schemeClr val="accent4"/>
              </a:solidFill>
              <a:latin typeface="Titillium Web"/>
              <a:ea typeface="Titillium Web"/>
              <a:cs typeface="Titillium Web"/>
              <a:sym typeface="Titillium Web"/>
            </a:endParaRPr>
          </a:p>
        </p:txBody>
      </p:sp>
      <p:sp>
        <p:nvSpPr>
          <p:cNvPr id="1212" name="Google Shape;1212;p49"/>
          <p:cNvSpPr/>
          <p:nvPr/>
        </p:nvSpPr>
        <p:spPr>
          <a:xfrm>
            <a:off x="6021375" y="3784500"/>
            <a:ext cx="256500" cy="256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13" name="Google Shape;1213;p49"/>
          <p:cNvCxnSpPr>
            <a:stCxn id="1196" idx="6"/>
            <a:endCxn id="1204" idx="2"/>
          </p:cNvCxnSpPr>
          <p:nvPr/>
        </p:nvCxnSpPr>
        <p:spPr>
          <a:xfrm>
            <a:off x="1545188" y="3912750"/>
            <a:ext cx="1321200" cy="0"/>
          </a:xfrm>
          <a:prstGeom prst="straightConnector1">
            <a:avLst/>
          </a:prstGeom>
          <a:noFill/>
          <a:ln cap="flat" cmpd="sng" w="19050">
            <a:solidFill>
              <a:schemeClr val="accent4"/>
            </a:solidFill>
            <a:prstDash val="solid"/>
            <a:round/>
            <a:headEnd len="med" w="med" type="none"/>
            <a:tailEnd len="med" w="med" type="none"/>
          </a:ln>
        </p:spPr>
      </p:cxnSp>
      <p:cxnSp>
        <p:nvCxnSpPr>
          <p:cNvPr id="1214" name="Google Shape;1214;p49"/>
          <p:cNvCxnSpPr>
            <a:stCxn id="1204" idx="6"/>
            <a:endCxn id="1208" idx="2"/>
          </p:cNvCxnSpPr>
          <p:nvPr/>
        </p:nvCxnSpPr>
        <p:spPr>
          <a:xfrm>
            <a:off x="3122750" y="3912750"/>
            <a:ext cx="1321200" cy="0"/>
          </a:xfrm>
          <a:prstGeom prst="straightConnector1">
            <a:avLst/>
          </a:prstGeom>
          <a:noFill/>
          <a:ln cap="flat" cmpd="sng" w="19050">
            <a:solidFill>
              <a:schemeClr val="accent4"/>
            </a:solidFill>
            <a:prstDash val="solid"/>
            <a:round/>
            <a:headEnd len="med" w="med" type="none"/>
            <a:tailEnd len="med" w="med" type="none"/>
          </a:ln>
        </p:spPr>
      </p:cxnSp>
      <p:cxnSp>
        <p:nvCxnSpPr>
          <p:cNvPr id="1215" name="Google Shape;1215;p49"/>
          <p:cNvCxnSpPr>
            <a:stCxn id="1208" idx="6"/>
            <a:endCxn id="1212" idx="2"/>
          </p:cNvCxnSpPr>
          <p:nvPr/>
        </p:nvCxnSpPr>
        <p:spPr>
          <a:xfrm>
            <a:off x="4700313" y="3912750"/>
            <a:ext cx="1321200" cy="0"/>
          </a:xfrm>
          <a:prstGeom prst="straightConnector1">
            <a:avLst/>
          </a:prstGeom>
          <a:noFill/>
          <a:ln cap="flat" cmpd="sng" w="19050">
            <a:solidFill>
              <a:schemeClr val="accent4"/>
            </a:solidFill>
            <a:prstDash val="solid"/>
            <a:round/>
            <a:headEnd len="med" w="med" type="none"/>
            <a:tailEnd len="med" w="med" type="none"/>
          </a:ln>
        </p:spPr>
      </p:cxnSp>
      <p:cxnSp>
        <p:nvCxnSpPr>
          <p:cNvPr id="1216" name="Google Shape;1216;p49"/>
          <p:cNvCxnSpPr>
            <a:stCxn id="1212" idx="6"/>
            <a:endCxn id="1200" idx="2"/>
          </p:cNvCxnSpPr>
          <p:nvPr/>
        </p:nvCxnSpPr>
        <p:spPr>
          <a:xfrm>
            <a:off x="6277875" y="3912750"/>
            <a:ext cx="1321200" cy="0"/>
          </a:xfrm>
          <a:prstGeom prst="straightConnector1">
            <a:avLst/>
          </a:prstGeom>
          <a:noFill/>
          <a:ln cap="flat" cmpd="sng" w="19050">
            <a:solidFill>
              <a:schemeClr val="accent4"/>
            </a:solidFill>
            <a:prstDash val="solid"/>
            <a:round/>
            <a:headEnd len="med" w="med" type="none"/>
            <a:tailEnd len="med" w="med" type="none"/>
          </a:ln>
        </p:spPr>
      </p:cxnSp>
      <p:sp>
        <p:nvSpPr>
          <p:cNvPr id="1217" name="Google Shape;1217;p49"/>
          <p:cNvSpPr txBox="1"/>
          <p:nvPr>
            <p:ph type="title"/>
          </p:nvPr>
        </p:nvSpPr>
        <p:spPr>
          <a:xfrm>
            <a:off x="713225" y="539525"/>
            <a:ext cx="7717500" cy="47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ITINERARY</a:t>
            </a:r>
            <a:endParaRPr/>
          </a:p>
        </p:txBody>
      </p:sp>
      <p:grpSp>
        <p:nvGrpSpPr>
          <p:cNvPr id="1218" name="Google Shape;1218;p49"/>
          <p:cNvGrpSpPr/>
          <p:nvPr/>
        </p:nvGrpSpPr>
        <p:grpSpPr>
          <a:xfrm>
            <a:off x="1248688" y="1793574"/>
            <a:ext cx="336525" cy="333075"/>
            <a:chOff x="1248688" y="1823713"/>
            <a:chExt cx="336525" cy="333075"/>
          </a:xfrm>
        </p:grpSpPr>
        <p:sp>
          <p:nvSpPr>
            <p:cNvPr id="1219" name="Google Shape;1219;p49"/>
            <p:cNvSpPr/>
            <p:nvPr/>
          </p:nvSpPr>
          <p:spPr>
            <a:xfrm>
              <a:off x="1527163" y="1825488"/>
              <a:ext cx="58050" cy="56675"/>
            </a:xfrm>
            <a:custGeom>
              <a:rect b="b" l="l" r="r" t="t"/>
              <a:pathLst>
                <a:path extrusionOk="0" h="2267" w="2322">
                  <a:moveTo>
                    <a:pt x="1732" y="0"/>
                  </a:moveTo>
                  <a:cubicBezTo>
                    <a:pt x="1618" y="0"/>
                    <a:pt x="1503" y="38"/>
                    <a:pt x="1406" y="116"/>
                  </a:cubicBezTo>
                  <a:lnTo>
                    <a:pt x="0" y="1202"/>
                  </a:lnTo>
                  <a:lnTo>
                    <a:pt x="1065" y="2267"/>
                  </a:lnTo>
                  <a:lnTo>
                    <a:pt x="2151" y="861"/>
                  </a:lnTo>
                  <a:cubicBezTo>
                    <a:pt x="2322" y="648"/>
                    <a:pt x="2301" y="350"/>
                    <a:pt x="2109" y="159"/>
                  </a:cubicBezTo>
                  <a:cubicBezTo>
                    <a:pt x="2005" y="54"/>
                    <a:pt x="1869" y="0"/>
                    <a:pt x="17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49"/>
            <p:cNvSpPr/>
            <p:nvPr/>
          </p:nvSpPr>
          <p:spPr>
            <a:xfrm>
              <a:off x="1261463" y="2060388"/>
              <a:ext cx="61275" cy="42225"/>
            </a:xfrm>
            <a:custGeom>
              <a:rect b="b" l="l" r="r" t="t"/>
              <a:pathLst>
                <a:path extrusionOk="0" h="1689" w="2451">
                  <a:moveTo>
                    <a:pt x="1188" y="0"/>
                  </a:moveTo>
                  <a:cubicBezTo>
                    <a:pt x="918" y="0"/>
                    <a:pt x="653" y="31"/>
                    <a:pt x="427" y="70"/>
                  </a:cubicBezTo>
                  <a:cubicBezTo>
                    <a:pt x="129" y="133"/>
                    <a:pt x="1" y="517"/>
                    <a:pt x="214" y="730"/>
                  </a:cubicBezTo>
                  <a:lnTo>
                    <a:pt x="1172" y="1688"/>
                  </a:lnTo>
                  <a:lnTo>
                    <a:pt x="2450" y="389"/>
                  </a:lnTo>
                  <a:cubicBezTo>
                    <a:pt x="2139" y="92"/>
                    <a:pt x="1657" y="0"/>
                    <a:pt x="1188" y="0"/>
                  </a:cubicBezTo>
                  <a:close/>
                </a:path>
              </a:pathLst>
            </a:custGeom>
            <a:solidFill>
              <a:srgbClr val="5F9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49"/>
            <p:cNvSpPr/>
            <p:nvPr/>
          </p:nvSpPr>
          <p:spPr>
            <a:xfrm>
              <a:off x="1306738" y="2086063"/>
              <a:ext cx="44200" cy="58725"/>
            </a:xfrm>
            <a:custGeom>
              <a:rect b="b" l="l" r="r" t="t"/>
              <a:pathLst>
                <a:path extrusionOk="0" h="2349" w="1768">
                  <a:moveTo>
                    <a:pt x="1278" y="1"/>
                  </a:moveTo>
                  <a:lnTo>
                    <a:pt x="0" y="1300"/>
                  </a:lnTo>
                  <a:lnTo>
                    <a:pt x="937" y="2237"/>
                  </a:lnTo>
                  <a:cubicBezTo>
                    <a:pt x="1021" y="2314"/>
                    <a:pt x="1122" y="2349"/>
                    <a:pt x="1219" y="2349"/>
                  </a:cubicBezTo>
                  <a:cubicBezTo>
                    <a:pt x="1393" y="2349"/>
                    <a:pt x="1557" y="2237"/>
                    <a:pt x="1597" y="2046"/>
                  </a:cubicBezTo>
                  <a:cubicBezTo>
                    <a:pt x="1704" y="1407"/>
                    <a:pt x="1768" y="491"/>
                    <a:pt x="12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49"/>
            <p:cNvSpPr/>
            <p:nvPr/>
          </p:nvSpPr>
          <p:spPr>
            <a:xfrm>
              <a:off x="1305663" y="1823713"/>
              <a:ext cx="57000" cy="55525"/>
            </a:xfrm>
            <a:custGeom>
              <a:rect b="b" l="l" r="r" t="t"/>
              <a:pathLst>
                <a:path extrusionOk="0" h="2221" w="2280">
                  <a:moveTo>
                    <a:pt x="1606" y="1"/>
                  </a:moveTo>
                  <a:cubicBezTo>
                    <a:pt x="1529" y="1"/>
                    <a:pt x="1449" y="27"/>
                    <a:pt x="1385" y="80"/>
                  </a:cubicBezTo>
                  <a:lnTo>
                    <a:pt x="128" y="1358"/>
                  </a:lnTo>
                  <a:cubicBezTo>
                    <a:pt x="1" y="1465"/>
                    <a:pt x="1" y="1656"/>
                    <a:pt x="128" y="1784"/>
                  </a:cubicBezTo>
                  <a:lnTo>
                    <a:pt x="469" y="2125"/>
                  </a:lnTo>
                  <a:cubicBezTo>
                    <a:pt x="533" y="2189"/>
                    <a:pt x="613" y="2221"/>
                    <a:pt x="690" y="2221"/>
                  </a:cubicBezTo>
                  <a:cubicBezTo>
                    <a:pt x="767" y="2221"/>
                    <a:pt x="842" y="2189"/>
                    <a:pt x="895" y="2125"/>
                  </a:cubicBezTo>
                  <a:lnTo>
                    <a:pt x="2173" y="868"/>
                  </a:lnTo>
                  <a:cubicBezTo>
                    <a:pt x="2279" y="741"/>
                    <a:pt x="2279" y="549"/>
                    <a:pt x="2173" y="443"/>
                  </a:cubicBezTo>
                  <a:lnTo>
                    <a:pt x="1811" y="80"/>
                  </a:lnTo>
                  <a:cubicBezTo>
                    <a:pt x="1758" y="27"/>
                    <a:pt x="1683" y="1"/>
                    <a:pt x="160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49"/>
            <p:cNvSpPr/>
            <p:nvPr/>
          </p:nvSpPr>
          <p:spPr>
            <a:xfrm>
              <a:off x="1384463" y="1842888"/>
              <a:ext cx="57000" cy="55525"/>
            </a:xfrm>
            <a:custGeom>
              <a:rect b="b" l="l" r="r" t="t"/>
              <a:pathLst>
                <a:path extrusionOk="0" h="2221" w="2280">
                  <a:moveTo>
                    <a:pt x="1585" y="0"/>
                  </a:moveTo>
                  <a:cubicBezTo>
                    <a:pt x="1507" y="0"/>
                    <a:pt x="1428" y="27"/>
                    <a:pt x="1364" y="80"/>
                  </a:cubicBezTo>
                  <a:lnTo>
                    <a:pt x="107" y="1358"/>
                  </a:lnTo>
                  <a:cubicBezTo>
                    <a:pt x="1" y="1465"/>
                    <a:pt x="1" y="1656"/>
                    <a:pt x="107" y="1784"/>
                  </a:cubicBezTo>
                  <a:lnTo>
                    <a:pt x="469" y="2125"/>
                  </a:lnTo>
                  <a:cubicBezTo>
                    <a:pt x="522" y="2189"/>
                    <a:pt x="597" y="2221"/>
                    <a:pt x="674" y="2221"/>
                  </a:cubicBezTo>
                  <a:cubicBezTo>
                    <a:pt x="751" y="2221"/>
                    <a:pt x="831" y="2189"/>
                    <a:pt x="895" y="2125"/>
                  </a:cubicBezTo>
                  <a:lnTo>
                    <a:pt x="2152" y="868"/>
                  </a:lnTo>
                  <a:cubicBezTo>
                    <a:pt x="2279" y="740"/>
                    <a:pt x="2279" y="549"/>
                    <a:pt x="2152" y="442"/>
                  </a:cubicBezTo>
                  <a:lnTo>
                    <a:pt x="1790" y="80"/>
                  </a:lnTo>
                  <a:cubicBezTo>
                    <a:pt x="1736" y="27"/>
                    <a:pt x="1662" y="0"/>
                    <a:pt x="158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49"/>
            <p:cNvSpPr/>
            <p:nvPr/>
          </p:nvSpPr>
          <p:spPr>
            <a:xfrm>
              <a:off x="1248688" y="1833088"/>
              <a:ext cx="253475" cy="147050"/>
            </a:xfrm>
            <a:custGeom>
              <a:rect b="b" l="l" r="r" t="t"/>
              <a:pathLst>
                <a:path extrusionOk="0" h="5882" w="10139">
                  <a:moveTo>
                    <a:pt x="1577" y="1"/>
                  </a:moveTo>
                  <a:cubicBezTo>
                    <a:pt x="1396" y="1"/>
                    <a:pt x="1230" y="68"/>
                    <a:pt x="1087" y="195"/>
                  </a:cubicBezTo>
                  <a:lnTo>
                    <a:pt x="214" y="1090"/>
                  </a:lnTo>
                  <a:cubicBezTo>
                    <a:pt x="192" y="1090"/>
                    <a:pt x="192" y="1090"/>
                    <a:pt x="192" y="1111"/>
                  </a:cubicBezTo>
                  <a:cubicBezTo>
                    <a:pt x="1" y="1303"/>
                    <a:pt x="43" y="1622"/>
                    <a:pt x="278" y="1771"/>
                  </a:cubicBezTo>
                  <a:lnTo>
                    <a:pt x="4835" y="4817"/>
                  </a:lnTo>
                  <a:lnTo>
                    <a:pt x="6433" y="5882"/>
                  </a:lnTo>
                  <a:lnTo>
                    <a:pt x="10138" y="2176"/>
                  </a:lnTo>
                  <a:lnTo>
                    <a:pt x="8030" y="1644"/>
                  </a:lnTo>
                  <a:lnTo>
                    <a:pt x="6944" y="1367"/>
                  </a:lnTo>
                  <a:lnTo>
                    <a:pt x="6518" y="1239"/>
                  </a:lnTo>
                  <a:lnTo>
                    <a:pt x="3856" y="557"/>
                  </a:lnTo>
                  <a:lnTo>
                    <a:pt x="3408" y="451"/>
                  </a:lnTo>
                  <a:lnTo>
                    <a:pt x="1768" y="25"/>
                  </a:lnTo>
                  <a:cubicBezTo>
                    <a:pt x="1703" y="9"/>
                    <a:pt x="1639" y="1"/>
                    <a:pt x="15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49"/>
            <p:cNvSpPr/>
            <p:nvPr/>
          </p:nvSpPr>
          <p:spPr>
            <a:xfrm>
              <a:off x="1370088" y="1874163"/>
              <a:ext cx="132075" cy="105975"/>
            </a:xfrm>
            <a:custGeom>
              <a:rect b="b" l="l" r="r" t="t"/>
              <a:pathLst>
                <a:path extrusionOk="0" h="4239" w="5283">
                  <a:moveTo>
                    <a:pt x="3174" y="1"/>
                  </a:moveTo>
                  <a:lnTo>
                    <a:pt x="1534" y="1364"/>
                  </a:lnTo>
                  <a:lnTo>
                    <a:pt x="1" y="3174"/>
                  </a:lnTo>
                  <a:lnTo>
                    <a:pt x="1577" y="4239"/>
                  </a:lnTo>
                  <a:lnTo>
                    <a:pt x="5282" y="533"/>
                  </a:lnTo>
                  <a:lnTo>
                    <a:pt x="3174"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49"/>
            <p:cNvSpPr/>
            <p:nvPr/>
          </p:nvSpPr>
          <p:spPr>
            <a:xfrm>
              <a:off x="1527688" y="2045338"/>
              <a:ext cx="57000" cy="55525"/>
            </a:xfrm>
            <a:custGeom>
              <a:rect b="b" l="l" r="r" t="t"/>
              <a:pathLst>
                <a:path extrusionOk="0" h="2221" w="2280">
                  <a:moveTo>
                    <a:pt x="1585" y="1"/>
                  </a:moveTo>
                  <a:cubicBezTo>
                    <a:pt x="1507" y="1"/>
                    <a:pt x="1428" y="33"/>
                    <a:pt x="1364" y="97"/>
                  </a:cubicBezTo>
                  <a:lnTo>
                    <a:pt x="107" y="1353"/>
                  </a:lnTo>
                  <a:cubicBezTo>
                    <a:pt x="1" y="1481"/>
                    <a:pt x="1" y="1651"/>
                    <a:pt x="107" y="1779"/>
                  </a:cubicBezTo>
                  <a:lnTo>
                    <a:pt x="469" y="2141"/>
                  </a:lnTo>
                  <a:cubicBezTo>
                    <a:pt x="522" y="2194"/>
                    <a:pt x="597" y="2221"/>
                    <a:pt x="674" y="2221"/>
                  </a:cubicBezTo>
                  <a:cubicBezTo>
                    <a:pt x="751" y="2221"/>
                    <a:pt x="831" y="2194"/>
                    <a:pt x="895" y="2141"/>
                  </a:cubicBezTo>
                  <a:lnTo>
                    <a:pt x="2152" y="863"/>
                  </a:lnTo>
                  <a:cubicBezTo>
                    <a:pt x="2280" y="757"/>
                    <a:pt x="2280" y="565"/>
                    <a:pt x="2152" y="437"/>
                  </a:cubicBezTo>
                  <a:lnTo>
                    <a:pt x="1790" y="97"/>
                  </a:lnTo>
                  <a:cubicBezTo>
                    <a:pt x="1736" y="33"/>
                    <a:pt x="1662" y="1"/>
                    <a:pt x="15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49"/>
            <p:cNvSpPr/>
            <p:nvPr/>
          </p:nvSpPr>
          <p:spPr>
            <a:xfrm>
              <a:off x="1508513" y="1966938"/>
              <a:ext cx="57000" cy="55525"/>
            </a:xfrm>
            <a:custGeom>
              <a:rect b="b" l="l" r="r" t="t"/>
              <a:pathLst>
                <a:path extrusionOk="0" h="2221" w="2280">
                  <a:moveTo>
                    <a:pt x="1585" y="1"/>
                  </a:moveTo>
                  <a:cubicBezTo>
                    <a:pt x="1508" y="1"/>
                    <a:pt x="1428" y="27"/>
                    <a:pt x="1364" y="81"/>
                  </a:cubicBezTo>
                  <a:lnTo>
                    <a:pt x="107" y="1358"/>
                  </a:lnTo>
                  <a:cubicBezTo>
                    <a:pt x="1" y="1465"/>
                    <a:pt x="1" y="1657"/>
                    <a:pt x="107" y="1784"/>
                  </a:cubicBezTo>
                  <a:lnTo>
                    <a:pt x="469" y="2125"/>
                  </a:lnTo>
                  <a:cubicBezTo>
                    <a:pt x="523" y="2189"/>
                    <a:pt x="597" y="2221"/>
                    <a:pt x="674" y="2221"/>
                  </a:cubicBezTo>
                  <a:cubicBezTo>
                    <a:pt x="752" y="2221"/>
                    <a:pt x="832" y="2189"/>
                    <a:pt x="895" y="2125"/>
                  </a:cubicBezTo>
                  <a:lnTo>
                    <a:pt x="2152" y="869"/>
                  </a:lnTo>
                  <a:cubicBezTo>
                    <a:pt x="2280" y="762"/>
                    <a:pt x="2280" y="570"/>
                    <a:pt x="2152" y="443"/>
                  </a:cubicBezTo>
                  <a:lnTo>
                    <a:pt x="1790" y="81"/>
                  </a:lnTo>
                  <a:cubicBezTo>
                    <a:pt x="1737" y="27"/>
                    <a:pt x="1662" y="1"/>
                    <a:pt x="15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49"/>
            <p:cNvSpPr/>
            <p:nvPr/>
          </p:nvSpPr>
          <p:spPr>
            <a:xfrm>
              <a:off x="1427063" y="1905588"/>
              <a:ext cx="148575" cy="251200"/>
            </a:xfrm>
            <a:custGeom>
              <a:rect b="b" l="l" r="r" t="t"/>
              <a:pathLst>
                <a:path extrusionOk="0" h="10048" w="5943">
                  <a:moveTo>
                    <a:pt x="3706" y="0"/>
                  </a:moveTo>
                  <a:lnTo>
                    <a:pt x="0" y="3685"/>
                  </a:lnTo>
                  <a:lnTo>
                    <a:pt x="1129" y="5367"/>
                  </a:lnTo>
                  <a:lnTo>
                    <a:pt x="4111" y="9861"/>
                  </a:lnTo>
                  <a:cubicBezTo>
                    <a:pt x="4207" y="9981"/>
                    <a:pt x="4351" y="10047"/>
                    <a:pt x="4493" y="10047"/>
                  </a:cubicBezTo>
                  <a:cubicBezTo>
                    <a:pt x="4601" y="10047"/>
                    <a:pt x="4709" y="10008"/>
                    <a:pt x="4792" y="9925"/>
                  </a:cubicBezTo>
                  <a:lnTo>
                    <a:pt x="5687" y="9030"/>
                  </a:lnTo>
                  <a:cubicBezTo>
                    <a:pt x="5857" y="8860"/>
                    <a:pt x="5942" y="8604"/>
                    <a:pt x="5857" y="8370"/>
                  </a:cubicBezTo>
                  <a:lnTo>
                    <a:pt x="5431" y="6709"/>
                  </a:lnTo>
                  <a:lnTo>
                    <a:pt x="5325" y="6262"/>
                  </a:lnTo>
                  <a:lnTo>
                    <a:pt x="4643" y="3599"/>
                  </a:lnTo>
                  <a:lnTo>
                    <a:pt x="4537" y="3173"/>
                  </a:lnTo>
                  <a:lnTo>
                    <a:pt x="4281" y="2236"/>
                  </a:lnTo>
                  <a:lnTo>
                    <a:pt x="370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49"/>
            <p:cNvSpPr/>
            <p:nvPr/>
          </p:nvSpPr>
          <p:spPr>
            <a:xfrm>
              <a:off x="1427063" y="1905588"/>
              <a:ext cx="107050" cy="134200"/>
            </a:xfrm>
            <a:custGeom>
              <a:rect b="b" l="l" r="r" t="t"/>
              <a:pathLst>
                <a:path extrusionOk="0" h="5368" w="4282">
                  <a:moveTo>
                    <a:pt x="3706" y="0"/>
                  </a:moveTo>
                  <a:lnTo>
                    <a:pt x="0" y="3685"/>
                  </a:lnTo>
                  <a:lnTo>
                    <a:pt x="1129" y="5367"/>
                  </a:lnTo>
                  <a:lnTo>
                    <a:pt x="2961" y="3812"/>
                  </a:lnTo>
                  <a:lnTo>
                    <a:pt x="4281" y="2236"/>
                  </a:lnTo>
                  <a:lnTo>
                    <a:pt x="3706"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49"/>
            <p:cNvSpPr/>
            <p:nvPr/>
          </p:nvSpPr>
          <p:spPr>
            <a:xfrm>
              <a:off x="1288088" y="1840863"/>
              <a:ext cx="280625" cy="278550"/>
            </a:xfrm>
            <a:custGeom>
              <a:rect b="b" l="l" r="r" t="t"/>
              <a:pathLst>
                <a:path extrusionOk="0" h="11142" w="11225">
                  <a:moveTo>
                    <a:pt x="9845" y="0"/>
                  </a:moveTo>
                  <a:cubicBezTo>
                    <a:pt x="9530" y="0"/>
                    <a:pt x="9216" y="108"/>
                    <a:pt x="8967" y="332"/>
                  </a:cubicBezTo>
                  <a:lnTo>
                    <a:pt x="5751" y="3079"/>
                  </a:lnTo>
                  <a:cubicBezTo>
                    <a:pt x="5623" y="3185"/>
                    <a:pt x="5474" y="3335"/>
                    <a:pt x="5368" y="3484"/>
                  </a:cubicBezTo>
                  <a:lnTo>
                    <a:pt x="299" y="9553"/>
                  </a:lnTo>
                  <a:cubicBezTo>
                    <a:pt x="43" y="9830"/>
                    <a:pt x="1" y="10214"/>
                    <a:pt x="129" y="10533"/>
                  </a:cubicBezTo>
                  <a:cubicBezTo>
                    <a:pt x="192" y="10661"/>
                    <a:pt x="256" y="10767"/>
                    <a:pt x="341" y="10853"/>
                  </a:cubicBezTo>
                  <a:cubicBezTo>
                    <a:pt x="534" y="11045"/>
                    <a:pt x="780" y="11141"/>
                    <a:pt x="1030" y="11141"/>
                  </a:cubicBezTo>
                  <a:cubicBezTo>
                    <a:pt x="1250" y="11141"/>
                    <a:pt x="1472" y="11066"/>
                    <a:pt x="1662" y="10916"/>
                  </a:cubicBezTo>
                  <a:lnTo>
                    <a:pt x="7732" y="5869"/>
                  </a:lnTo>
                  <a:cubicBezTo>
                    <a:pt x="7902" y="5741"/>
                    <a:pt x="8030" y="5613"/>
                    <a:pt x="8158" y="5464"/>
                  </a:cubicBezTo>
                  <a:lnTo>
                    <a:pt x="10884" y="2248"/>
                  </a:lnTo>
                  <a:cubicBezTo>
                    <a:pt x="11118" y="1971"/>
                    <a:pt x="11225" y="1652"/>
                    <a:pt x="11203" y="1311"/>
                  </a:cubicBezTo>
                  <a:cubicBezTo>
                    <a:pt x="11203" y="970"/>
                    <a:pt x="11054" y="651"/>
                    <a:pt x="10820" y="395"/>
                  </a:cubicBezTo>
                  <a:cubicBezTo>
                    <a:pt x="10713" y="310"/>
                    <a:pt x="10607" y="225"/>
                    <a:pt x="10500" y="161"/>
                  </a:cubicBezTo>
                  <a:cubicBezTo>
                    <a:pt x="10297" y="55"/>
                    <a:pt x="10071" y="0"/>
                    <a:pt x="98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49"/>
            <p:cNvSpPr/>
            <p:nvPr/>
          </p:nvSpPr>
          <p:spPr>
            <a:xfrm>
              <a:off x="1288088" y="1840863"/>
              <a:ext cx="267325" cy="265100"/>
            </a:xfrm>
            <a:custGeom>
              <a:rect b="b" l="l" r="r" t="t"/>
              <a:pathLst>
                <a:path extrusionOk="0" h="10604" w="10693">
                  <a:moveTo>
                    <a:pt x="9844" y="0"/>
                  </a:moveTo>
                  <a:cubicBezTo>
                    <a:pt x="9526" y="0"/>
                    <a:pt x="9207" y="108"/>
                    <a:pt x="8946" y="332"/>
                  </a:cubicBezTo>
                  <a:lnTo>
                    <a:pt x="5751" y="3058"/>
                  </a:lnTo>
                  <a:cubicBezTo>
                    <a:pt x="5602" y="3185"/>
                    <a:pt x="5474" y="3335"/>
                    <a:pt x="5346" y="3484"/>
                  </a:cubicBezTo>
                  <a:lnTo>
                    <a:pt x="278" y="9553"/>
                  </a:lnTo>
                  <a:cubicBezTo>
                    <a:pt x="43" y="9830"/>
                    <a:pt x="1" y="10214"/>
                    <a:pt x="129" y="10533"/>
                  </a:cubicBezTo>
                  <a:cubicBezTo>
                    <a:pt x="246" y="10580"/>
                    <a:pt x="371" y="10604"/>
                    <a:pt x="497" y="10604"/>
                  </a:cubicBezTo>
                  <a:cubicBezTo>
                    <a:pt x="715" y="10604"/>
                    <a:pt x="933" y="10532"/>
                    <a:pt x="1108" y="10384"/>
                  </a:cubicBezTo>
                  <a:lnTo>
                    <a:pt x="7199" y="5336"/>
                  </a:lnTo>
                  <a:cubicBezTo>
                    <a:pt x="7348" y="5209"/>
                    <a:pt x="7497" y="5081"/>
                    <a:pt x="7625" y="4911"/>
                  </a:cubicBezTo>
                  <a:lnTo>
                    <a:pt x="10351" y="1716"/>
                  </a:lnTo>
                  <a:cubicBezTo>
                    <a:pt x="10586" y="1439"/>
                    <a:pt x="10692" y="1098"/>
                    <a:pt x="10671" y="779"/>
                  </a:cubicBezTo>
                  <a:cubicBezTo>
                    <a:pt x="10671" y="566"/>
                    <a:pt x="10607" y="353"/>
                    <a:pt x="10500" y="161"/>
                  </a:cubicBezTo>
                  <a:cubicBezTo>
                    <a:pt x="10297" y="55"/>
                    <a:pt x="10071" y="0"/>
                    <a:pt x="9844"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49"/>
            <p:cNvSpPr/>
            <p:nvPr/>
          </p:nvSpPr>
          <p:spPr>
            <a:xfrm>
              <a:off x="1280113" y="2077563"/>
              <a:ext cx="52200" cy="51125"/>
            </a:xfrm>
            <a:custGeom>
              <a:rect b="b" l="l" r="r" t="t"/>
              <a:pathLst>
                <a:path extrusionOk="0" h="2045" w="2088">
                  <a:moveTo>
                    <a:pt x="1864" y="0"/>
                  </a:moveTo>
                  <a:cubicBezTo>
                    <a:pt x="1811" y="0"/>
                    <a:pt x="1757" y="22"/>
                    <a:pt x="1725" y="64"/>
                  </a:cubicBezTo>
                  <a:lnTo>
                    <a:pt x="85" y="1704"/>
                  </a:lnTo>
                  <a:cubicBezTo>
                    <a:pt x="0" y="1768"/>
                    <a:pt x="0" y="1917"/>
                    <a:pt x="85" y="1981"/>
                  </a:cubicBezTo>
                  <a:cubicBezTo>
                    <a:pt x="128" y="2023"/>
                    <a:pt x="171" y="2045"/>
                    <a:pt x="235" y="2045"/>
                  </a:cubicBezTo>
                  <a:cubicBezTo>
                    <a:pt x="277" y="2045"/>
                    <a:pt x="341" y="2023"/>
                    <a:pt x="384" y="1981"/>
                  </a:cubicBezTo>
                  <a:lnTo>
                    <a:pt x="2002" y="362"/>
                  </a:lnTo>
                  <a:cubicBezTo>
                    <a:pt x="2087" y="277"/>
                    <a:pt x="2087" y="149"/>
                    <a:pt x="2002" y="64"/>
                  </a:cubicBezTo>
                  <a:cubicBezTo>
                    <a:pt x="1970" y="22"/>
                    <a:pt x="1917" y="0"/>
                    <a:pt x="18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49"/>
            <p:cNvSpPr/>
            <p:nvPr/>
          </p:nvSpPr>
          <p:spPr>
            <a:xfrm>
              <a:off x="1397788" y="1864588"/>
              <a:ext cx="25050" cy="20275"/>
            </a:xfrm>
            <a:custGeom>
              <a:rect b="b" l="l" r="r" t="t"/>
              <a:pathLst>
                <a:path extrusionOk="0" h="811" w="1002">
                  <a:moveTo>
                    <a:pt x="554" y="0"/>
                  </a:moveTo>
                  <a:lnTo>
                    <a:pt x="85" y="469"/>
                  </a:lnTo>
                  <a:cubicBezTo>
                    <a:pt x="0" y="533"/>
                    <a:pt x="0" y="682"/>
                    <a:pt x="85" y="746"/>
                  </a:cubicBezTo>
                  <a:cubicBezTo>
                    <a:pt x="132" y="792"/>
                    <a:pt x="183" y="810"/>
                    <a:pt x="231" y="810"/>
                  </a:cubicBezTo>
                  <a:cubicBezTo>
                    <a:pt x="292" y="810"/>
                    <a:pt x="348" y="781"/>
                    <a:pt x="383" y="746"/>
                  </a:cubicBezTo>
                  <a:lnTo>
                    <a:pt x="937" y="192"/>
                  </a:lnTo>
                  <a:cubicBezTo>
                    <a:pt x="958" y="171"/>
                    <a:pt x="980" y="128"/>
                    <a:pt x="1001" y="107"/>
                  </a:cubicBezTo>
                  <a:lnTo>
                    <a:pt x="55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49"/>
            <p:cNvSpPr/>
            <p:nvPr/>
          </p:nvSpPr>
          <p:spPr>
            <a:xfrm>
              <a:off x="1320563" y="1844338"/>
              <a:ext cx="24525" cy="20425"/>
            </a:xfrm>
            <a:custGeom>
              <a:rect b="b" l="l" r="r" t="t"/>
              <a:pathLst>
                <a:path extrusionOk="0" h="817" w="981">
                  <a:moveTo>
                    <a:pt x="533" y="1"/>
                  </a:moveTo>
                  <a:lnTo>
                    <a:pt x="65" y="469"/>
                  </a:lnTo>
                  <a:cubicBezTo>
                    <a:pt x="1" y="555"/>
                    <a:pt x="1" y="682"/>
                    <a:pt x="65" y="768"/>
                  </a:cubicBezTo>
                  <a:cubicBezTo>
                    <a:pt x="110" y="804"/>
                    <a:pt x="159" y="817"/>
                    <a:pt x="205" y="817"/>
                  </a:cubicBezTo>
                  <a:cubicBezTo>
                    <a:pt x="268" y="817"/>
                    <a:pt x="326" y="792"/>
                    <a:pt x="363" y="768"/>
                  </a:cubicBezTo>
                  <a:lnTo>
                    <a:pt x="917" y="193"/>
                  </a:lnTo>
                  <a:cubicBezTo>
                    <a:pt x="959" y="171"/>
                    <a:pt x="959" y="150"/>
                    <a:pt x="981" y="107"/>
                  </a:cubicBezTo>
                  <a:lnTo>
                    <a:pt x="5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49"/>
            <p:cNvSpPr/>
            <p:nvPr/>
          </p:nvSpPr>
          <p:spPr>
            <a:xfrm>
              <a:off x="1521838" y="1984913"/>
              <a:ext cx="21325" cy="24000"/>
            </a:xfrm>
            <a:custGeom>
              <a:rect b="b" l="l" r="r" t="t"/>
              <a:pathLst>
                <a:path extrusionOk="0" h="960" w="853">
                  <a:moveTo>
                    <a:pt x="746" y="0"/>
                  </a:moveTo>
                  <a:cubicBezTo>
                    <a:pt x="703" y="0"/>
                    <a:pt x="682" y="22"/>
                    <a:pt x="639" y="43"/>
                  </a:cubicBezTo>
                  <a:lnTo>
                    <a:pt x="86" y="618"/>
                  </a:lnTo>
                  <a:cubicBezTo>
                    <a:pt x="0" y="682"/>
                    <a:pt x="0" y="831"/>
                    <a:pt x="86" y="895"/>
                  </a:cubicBezTo>
                  <a:cubicBezTo>
                    <a:pt x="132" y="942"/>
                    <a:pt x="183" y="960"/>
                    <a:pt x="231" y="960"/>
                  </a:cubicBezTo>
                  <a:cubicBezTo>
                    <a:pt x="292" y="960"/>
                    <a:pt x="348" y="931"/>
                    <a:pt x="384" y="895"/>
                  </a:cubicBezTo>
                  <a:lnTo>
                    <a:pt x="852" y="426"/>
                  </a:lnTo>
                  <a:lnTo>
                    <a:pt x="74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49"/>
            <p:cNvSpPr/>
            <p:nvPr/>
          </p:nvSpPr>
          <p:spPr>
            <a:xfrm>
              <a:off x="1542063" y="2062113"/>
              <a:ext cx="21325" cy="24325"/>
            </a:xfrm>
            <a:custGeom>
              <a:rect b="b" l="l" r="r" t="t"/>
              <a:pathLst>
                <a:path extrusionOk="0" h="973" w="853">
                  <a:moveTo>
                    <a:pt x="725" y="1"/>
                  </a:moveTo>
                  <a:cubicBezTo>
                    <a:pt x="704" y="22"/>
                    <a:pt x="661" y="43"/>
                    <a:pt x="640" y="64"/>
                  </a:cubicBezTo>
                  <a:lnTo>
                    <a:pt x="86" y="618"/>
                  </a:lnTo>
                  <a:cubicBezTo>
                    <a:pt x="1" y="703"/>
                    <a:pt x="1" y="831"/>
                    <a:pt x="86" y="916"/>
                  </a:cubicBezTo>
                  <a:cubicBezTo>
                    <a:pt x="135" y="956"/>
                    <a:pt x="189" y="973"/>
                    <a:pt x="240" y="973"/>
                  </a:cubicBezTo>
                  <a:cubicBezTo>
                    <a:pt x="297" y="973"/>
                    <a:pt x="350" y="951"/>
                    <a:pt x="384" y="916"/>
                  </a:cubicBezTo>
                  <a:lnTo>
                    <a:pt x="853" y="448"/>
                  </a:lnTo>
                  <a:lnTo>
                    <a:pt x="7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49"/>
            <p:cNvSpPr/>
            <p:nvPr/>
          </p:nvSpPr>
          <p:spPr>
            <a:xfrm>
              <a:off x="1505863" y="1868363"/>
              <a:ext cx="36225" cy="34575"/>
            </a:xfrm>
            <a:custGeom>
              <a:rect b="b" l="l" r="r" t="t"/>
              <a:pathLst>
                <a:path extrusionOk="0" h="1383" w="1449">
                  <a:moveTo>
                    <a:pt x="568" y="1"/>
                  </a:moveTo>
                  <a:cubicBezTo>
                    <a:pt x="514" y="1"/>
                    <a:pt x="460" y="7"/>
                    <a:pt x="405" y="20"/>
                  </a:cubicBezTo>
                  <a:lnTo>
                    <a:pt x="192" y="62"/>
                  </a:lnTo>
                  <a:cubicBezTo>
                    <a:pt x="86" y="83"/>
                    <a:pt x="0" y="190"/>
                    <a:pt x="22" y="296"/>
                  </a:cubicBezTo>
                  <a:cubicBezTo>
                    <a:pt x="40" y="408"/>
                    <a:pt x="140" y="471"/>
                    <a:pt x="236" y="471"/>
                  </a:cubicBezTo>
                  <a:cubicBezTo>
                    <a:pt x="250" y="471"/>
                    <a:pt x="264" y="470"/>
                    <a:pt x="277" y="467"/>
                  </a:cubicBezTo>
                  <a:lnTo>
                    <a:pt x="490" y="424"/>
                  </a:lnTo>
                  <a:cubicBezTo>
                    <a:pt x="515" y="421"/>
                    <a:pt x="539" y="419"/>
                    <a:pt x="563" y="419"/>
                  </a:cubicBezTo>
                  <a:cubicBezTo>
                    <a:pt x="681" y="419"/>
                    <a:pt x="785" y="463"/>
                    <a:pt x="874" y="552"/>
                  </a:cubicBezTo>
                  <a:cubicBezTo>
                    <a:pt x="980" y="637"/>
                    <a:pt x="1001" y="786"/>
                    <a:pt x="980" y="914"/>
                  </a:cubicBezTo>
                  <a:lnTo>
                    <a:pt x="938" y="1127"/>
                  </a:lnTo>
                  <a:cubicBezTo>
                    <a:pt x="916" y="1255"/>
                    <a:pt x="1001" y="1361"/>
                    <a:pt x="1108" y="1383"/>
                  </a:cubicBezTo>
                  <a:lnTo>
                    <a:pt x="1151" y="1383"/>
                  </a:lnTo>
                  <a:cubicBezTo>
                    <a:pt x="1236" y="1383"/>
                    <a:pt x="1321" y="1319"/>
                    <a:pt x="1342" y="1212"/>
                  </a:cubicBezTo>
                  <a:lnTo>
                    <a:pt x="1385" y="999"/>
                  </a:lnTo>
                  <a:cubicBezTo>
                    <a:pt x="1449" y="722"/>
                    <a:pt x="1364" y="446"/>
                    <a:pt x="1172" y="254"/>
                  </a:cubicBezTo>
                  <a:cubicBezTo>
                    <a:pt x="1001" y="100"/>
                    <a:pt x="789" y="1"/>
                    <a:pt x="5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49"/>
            <p:cNvSpPr/>
            <p:nvPr/>
          </p:nvSpPr>
          <p:spPr>
            <a:xfrm>
              <a:off x="1253488" y="1853388"/>
              <a:ext cx="153900" cy="99600"/>
            </a:xfrm>
            <a:custGeom>
              <a:rect b="b" l="l" r="r" t="t"/>
              <a:pathLst>
                <a:path extrusionOk="0" h="3984" w="6156">
                  <a:moveTo>
                    <a:pt x="299" y="1"/>
                  </a:moveTo>
                  <a:lnTo>
                    <a:pt x="0" y="299"/>
                  </a:lnTo>
                  <a:cubicBezTo>
                    <a:pt x="22" y="320"/>
                    <a:pt x="22" y="320"/>
                    <a:pt x="43" y="342"/>
                  </a:cubicBezTo>
                  <a:lnTo>
                    <a:pt x="5900" y="3984"/>
                  </a:lnTo>
                  <a:lnTo>
                    <a:pt x="6155" y="3664"/>
                  </a:lnTo>
                  <a:lnTo>
                    <a:pt x="6134" y="3643"/>
                  </a:lnTo>
                  <a:lnTo>
                    <a:pt x="29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49"/>
            <p:cNvSpPr/>
            <p:nvPr/>
          </p:nvSpPr>
          <p:spPr>
            <a:xfrm>
              <a:off x="1476588" y="2036188"/>
              <a:ext cx="77750" cy="117525"/>
            </a:xfrm>
            <a:custGeom>
              <a:rect b="b" l="l" r="r" t="t"/>
              <a:pathLst>
                <a:path extrusionOk="0" h="4701" w="3110">
                  <a:moveTo>
                    <a:pt x="252" y="1"/>
                  </a:moveTo>
                  <a:cubicBezTo>
                    <a:pt x="211" y="1"/>
                    <a:pt x="168" y="13"/>
                    <a:pt x="128" y="37"/>
                  </a:cubicBezTo>
                  <a:cubicBezTo>
                    <a:pt x="43" y="100"/>
                    <a:pt x="0" y="228"/>
                    <a:pt x="64" y="313"/>
                  </a:cubicBezTo>
                  <a:lnTo>
                    <a:pt x="2790" y="4658"/>
                  </a:lnTo>
                  <a:cubicBezTo>
                    <a:pt x="2790" y="4679"/>
                    <a:pt x="2811" y="4679"/>
                    <a:pt x="2811" y="4701"/>
                  </a:cubicBezTo>
                  <a:lnTo>
                    <a:pt x="3110" y="4403"/>
                  </a:lnTo>
                  <a:lnTo>
                    <a:pt x="426" y="100"/>
                  </a:lnTo>
                  <a:cubicBezTo>
                    <a:pt x="386" y="34"/>
                    <a:pt x="321" y="1"/>
                    <a:pt x="2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 name="Google Shape;1240;p49"/>
          <p:cNvGrpSpPr/>
          <p:nvPr/>
        </p:nvGrpSpPr>
        <p:grpSpPr>
          <a:xfrm>
            <a:off x="7599925" y="1793461"/>
            <a:ext cx="254525" cy="333325"/>
            <a:chOff x="7599925" y="1823600"/>
            <a:chExt cx="254525" cy="333325"/>
          </a:xfrm>
        </p:grpSpPr>
        <p:sp>
          <p:nvSpPr>
            <p:cNvPr id="1241" name="Google Shape;1241;p49"/>
            <p:cNvSpPr/>
            <p:nvPr/>
          </p:nvSpPr>
          <p:spPr>
            <a:xfrm>
              <a:off x="7659550" y="1823600"/>
              <a:ext cx="126750" cy="111300"/>
            </a:xfrm>
            <a:custGeom>
              <a:rect b="b" l="l" r="r" t="t"/>
              <a:pathLst>
                <a:path extrusionOk="0" h="4452" w="5070">
                  <a:moveTo>
                    <a:pt x="2535" y="1"/>
                  </a:moveTo>
                  <a:cubicBezTo>
                    <a:pt x="2429" y="1"/>
                    <a:pt x="2343" y="22"/>
                    <a:pt x="2237" y="22"/>
                  </a:cubicBezTo>
                  <a:cubicBezTo>
                    <a:pt x="2216" y="22"/>
                    <a:pt x="2173" y="22"/>
                    <a:pt x="2152" y="43"/>
                  </a:cubicBezTo>
                  <a:cubicBezTo>
                    <a:pt x="938" y="214"/>
                    <a:pt x="1" y="1278"/>
                    <a:pt x="1" y="2535"/>
                  </a:cubicBezTo>
                  <a:lnTo>
                    <a:pt x="1" y="3600"/>
                  </a:lnTo>
                  <a:cubicBezTo>
                    <a:pt x="1" y="3941"/>
                    <a:pt x="192" y="4218"/>
                    <a:pt x="469" y="4367"/>
                  </a:cubicBezTo>
                  <a:cubicBezTo>
                    <a:pt x="582" y="4423"/>
                    <a:pt x="712" y="4451"/>
                    <a:pt x="842" y="4451"/>
                  </a:cubicBezTo>
                  <a:cubicBezTo>
                    <a:pt x="1006" y="4451"/>
                    <a:pt x="1169" y="4407"/>
                    <a:pt x="1300" y="4324"/>
                  </a:cubicBezTo>
                  <a:cubicBezTo>
                    <a:pt x="1438" y="4225"/>
                    <a:pt x="1521" y="4109"/>
                    <a:pt x="1685" y="4109"/>
                  </a:cubicBezTo>
                  <a:cubicBezTo>
                    <a:pt x="1698" y="4109"/>
                    <a:pt x="1712" y="4109"/>
                    <a:pt x="1726" y="4111"/>
                  </a:cubicBezTo>
                  <a:cubicBezTo>
                    <a:pt x="1896" y="4132"/>
                    <a:pt x="2003" y="4281"/>
                    <a:pt x="2152" y="4367"/>
                  </a:cubicBezTo>
                  <a:cubicBezTo>
                    <a:pt x="2265" y="4423"/>
                    <a:pt x="2395" y="4451"/>
                    <a:pt x="2526" y="4451"/>
                  </a:cubicBezTo>
                  <a:cubicBezTo>
                    <a:pt x="2692" y="4451"/>
                    <a:pt x="2861" y="4407"/>
                    <a:pt x="3004" y="4324"/>
                  </a:cubicBezTo>
                  <a:cubicBezTo>
                    <a:pt x="3110" y="4239"/>
                    <a:pt x="3195" y="4111"/>
                    <a:pt x="3344" y="4111"/>
                  </a:cubicBezTo>
                  <a:cubicBezTo>
                    <a:pt x="3359" y="4109"/>
                    <a:pt x="3374" y="4108"/>
                    <a:pt x="3387" y="4108"/>
                  </a:cubicBezTo>
                  <a:cubicBezTo>
                    <a:pt x="3530" y="4108"/>
                    <a:pt x="3609" y="4204"/>
                    <a:pt x="3706" y="4281"/>
                  </a:cubicBezTo>
                  <a:cubicBezTo>
                    <a:pt x="3770" y="4324"/>
                    <a:pt x="3856" y="4367"/>
                    <a:pt x="3919" y="4388"/>
                  </a:cubicBezTo>
                  <a:cubicBezTo>
                    <a:pt x="4026" y="4431"/>
                    <a:pt x="4132" y="4452"/>
                    <a:pt x="4218" y="4452"/>
                  </a:cubicBezTo>
                  <a:cubicBezTo>
                    <a:pt x="4452" y="4452"/>
                    <a:pt x="4665" y="4367"/>
                    <a:pt x="4814" y="4196"/>
                  </a:cubicBezTo>
                  <a:cubicBezTo>
                    <a:pt x="4963" y="4047"/>
                    <a:pt x="5070" y="3834"/>
                    <a:pt x="5070" y="3600"/>
                  </a:cubicBezTo>
                  <a:lnTo>
                    <a:pt x="5070" y="2535"/>
                  </a:lnTo>
                  <a:cubicBezTo>
                    <a:pt x="5070" y="1129"/>
                    <a:pt x="3941" y="1"/>
                    <a:pt x="25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49"/>
            <p:cNvSpPr/>
            <p:nvPr/>
          </p:nvSpPr>
          <p:spPr>
            <a:xfrm>
              <a:off x="7660075" y="1824125"/>
              <a:ext cx="111325" cy="110750"/>
            </a:xfrm>
            <a:custGeom>
              <a:rect b="b" l="l" r="r" t="t"/>
              <a:pathLst>
                <a:path extrusionOk="0" h="4430" w="4453">
                  <a:moveTo>
                    <a:pt x="2216" y="1"/>
                  </a:moveTo>
                  <a:cubicBezTo>
                    <a:pt x="2195" y="1"/>
                    <a:pt x="2152" y="1"/>
                    <a:pt x="2131" y="22"/>
                  </a:cubicBezTo>
                  <a:cubicBezTo>
                    <a:pt x="917" y="193"/>
                    <a:pt x="1" y="1257"/>
                    <a:pt x="1" y="2514"/>
                  </a:cubicBezTo>
                  <a:lnTo>
                    <a:pt x="1" y="3579"/>
                  </a:lnTo>
                  <a:cubicBezTo>
                    <a:pt x="1" y="3920"/>
                    <a:pt x="171" y="4197"/>
                    <a:pt x="448" y="4346"/>
                  </a:cubicBezTo>
                  <a:cubicBezTo>
                    <a:pt x="561" y="4402"/>
                    <a:pt x="691" y="4430"/>
                    <a:pt x="821" y="4430"/>
                  </a:cubicBezTo>
                  <a:cubicBezTo>
                    <a:pt x="985" y="4430"/>
                    <a:pt x="1148" y="4386"/>
                    <a:pt x="1279" y="4303"/>
                  </a:cubicBezTo>
                  <a:cubicBezTo>
                    <a:pt x="1417" y="4204"/>
                    <a:pt x="1500" y="4088"/>
                    <a:pt x="1664" y="4088"/>
                  </a:cubicBezTo>
                  <a:cubicBezTo>
                    <a:pt x="1677" y="4088"/>
                    <a:pt x="1691" y="4088"/>
                    <a:pt x="1705" y="4090"/>
                  </a:cubicBezTo>
                  <a:cubicBezTo>
                    <a:pt x="1875" y="4111"/>
                    <a:pt x="1982" y="4260"/>
                    <a:pt x="2131" y="4346"/>
                  </a:cubicBezTo>
                  <a:cubicBezTo>
                    <a:pt x="2244" y="4402"/>
                    <a:pt x="2374" y="4430"/>
                    <a:pt x="2505" y="4430"/>
                  </a:cubicBezTo>
                  <a:cubicBezTo>
                    <a:pt x="2671" y="4430"/>
                    <a:pt x="2840" y="4386"/>
                    <a:pt x="2983" y="4303"/>
                  </a:cubicBezTo>
                  <a:cubicBezTo>
                    <a:pt x="3089" y="4218"/>
                    <a:pt x="3174" y="4090"/>
                    <a:pt x="3323" y="4090"/>
                  </a:cubicBezTo>
                  <a:cubicBezTo>
                    <a:pt x="3338" y="4088"/>
                    <a:pt x="3353" y="4087"/>
                    <a:pt x="3366" y="4087"/>
                  </a:cubicBezTo>
                  <a:cubicBezTo>
                    <a:pt x="3509" y="4087"/>
                    <a:pt x="3588" y="4183"/>
                    <a:pt x="3685" y="4260"/>
                  </a:cubicBezTo>
                  <a:cubicBezTo>
                    <a:pt x="3749" y="4303"/>
                    <a:pt x="3835" y="4346"/>
                    <a:pt x="3898" y="4367"/>
                  </a:cubicBezTo>
                  <a:cubicBezTo>
                    <a:pt x="4026" y="4324"/>
                    <a:pt x="4111" y="4260"/>
                    <a:pt x="4197" y="4175"/>
                  </a:cubicBezTo>
                  <a:cubicBezTo>
                    <a:pt x="4346" y="4026"/>
                    <a:pt x="4452" y="3813"/>
                    <a:pt x="4452" y="3579"/>
                  </a:cubicBezTo>
                  <a:lnTo>
                    <a:pt x="4452" y="2514"/>
                  </a:lnTo>
                  <a:cubicBezTo>
                    <a:pt x="4452" y="1215"/>
                    <a:pt x="3473" y="150"/>
                    <a:pt x="2216"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49"/>
            <p:cNvSpPr/>
            <p:nvPr/>
          </p:nvSpPr>
          <p:spPr>
            <a:xfrm>
              <a:off x="7630800" y="2060000"/>
              <a:ext cx="184250" cy="96925"/>
            </a:xfrm>
            <a:custGeom>
              <a:rect b="b" l="l" r="r" t="t"/>
              <a:pathLst>
                <a:path extrusionOk="0" h="3877" w="7370">
                  <a:moveTo>
                    <a:pt x="1" y="1"/>
                  </a:moveTo>
                  <a:lnTo>
                    <a:pt x="469" y="2961"/>
                  </a:lnTo>
                  <a:cubicBezTo>
                    <a:pt x="533" y="3430"/>
                    <a:pt x="938" y="3792"/>
                    <a:pt x="1406" y="3856"/>
                  </a:cubicBezTo>
                  <a:cubicBezTo>
                    <a:pt x="1470" y="3856"/>
                    <a:pt x="1534" y="3877"/>
                    <a:pt x="1598" y="3877"/>
                  </a:cubicBezTo>
                  <a:lnTo>
                    <a:pt x="5772" y="3877"/>
                  </a:lnTo>
                  <a:cubicBezTo>
                    <a:pt x="5943" y="3877"/>
                    <a:pt x="6092" y="3834"/>
                    <a:pt x="6220" y="3792"/>
                  </a:cubicBezTo>
                  <a:cubicBezTo>
                    <a:pt x="6369" y="3728"/>
                    <a:pt x="6475" y="3664"/>
                    <a:pt x="6582" y="3557"/>
                  </a:cubicBezTo>
                  <a:cubicBezTo>
                    <a:pt x="6752" y="3408"/>
                    <a:pt x="6880" y="3195"/>
                    <a:pt x="6901" y="2961"/>
                  </a:cubicBezTo>
                  <a:lnTo>
                    <a:pt x="737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49"/>
            <p:cNvSpPr/>
            <p:nvPr/>
          </p:nvSpPr>
          <p:spPr>
            <a:xfrm>
              <a:off x="7630800" y="2060000"/>
              <a:ext cx="154425" cy="96925"/>
            </a:xfrm>
            <a:custGeom>
              <a:rect b="b" l="l" r="r" t="t"/>
              <a:pathLst>
                <a:path extrusionOk="0" h="3877" w="6177">
                  <a:moveTo>
                    <a:pt x="1" y="1"/>
                  </a:moveTo>
                  <a:lnTo>
                    <a:pt x="469" y="2961"/>
                  </a:lnTo>
                  <a:cubicBezTo>
                    <a:pt x="554" y="3472"/>
                    <a:pt x="1023" y="3877"/>
                    <a:pt x="1598" y="3877"/>
                  </a:cubicBezTo>
                  <a:lnTo>
                    <a:pt x="4580" y="3877"/>
                  </a:lnTo>
                  <a:cubicBezTo>
                    <a:pt x="5155" y="3877"/>
                    <a:pt x="5645" y="3472"/>
                    <a:pt x="5730" y="2961"/>
                  </a:cubicBezTo>
                  <a:lnTo>
                    <a:pt x="6177" y="1"/>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49"/>
            <p:cNvSpPr/>
            <p:nvPr/>
          </p:nvSpPr>
          <p:spPr>
            <a:xfrm>
              <a:off x="7654225" y="2070575"/>
              <a:ext cx="22400" cy="86350"/>
            </a:xfrm>
            <a:custGeom>
              <a:rect b="b" l="l" r="r" t="t"/>
              <a:pathLst>
                <a:path extrusionOk="0" h="3454" w="896">
                  <a:moveTo>
                    <a:pt x="226" y="0"/>
                  </a:moveTo>
                  <a:cubicBezTo>
                    <a:pt x="215" y="0"/>
                    <a:pt x="204" y="1"/>
                    <a:pt x="192" y="4"/>
                  </a:cubicBezTo>
                  <a:cubicBezTo>
                    <a:pt x="86" y="25"/>
                    <a:pt x="1" y="131"/>
                    <a:pt x="22" y="238"/>
                  </a:cubicBezTo>
                  <a:lnTo>
                    <a:pt x="491" y="3433"/>
                  </a:lnTo>
                  <a:cubicBezTo>
                    <a:pt x="533" y="3433"/>
                    <a:pt x="597" y="3454"/>
                    <a:pt x="661" y="3454"/>
                  </a:cubicBezTo>
                  <a:lnTo>
                    <a:pt x="895" y="3454"/>
                  </a:lnTo>
                  <a:cubicBezTo>
                    <a:pt x="895" y="3433"/>
                    <a:pt x="895" y="3433"/>
                    <a:pt x="895" y="3411"/>
                  </a:cubicBezTo>
                  <a:lnTo>
                    <a:pt x="427" y="174"/>
                  </a:lnTo>
                  <a:cubicBezTo>
                    <a:pt x="408" y="79"/>
                    <a:pt x="320" y="0"/>
                    <a:pt x="226" y="0"/>
                  </a:cubicBezTo>
                  <a:close/>
                </a:path>
              </a:pathLst>
            </a:custGeom>
            <a:solidFill>
              <a:srgbClr val="000000">
                <a:alpha val="234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49"/>
            <p:cNvSpPr/>
            <p:nvPr/>
          </p:nvSpPr>
          <p:spPr>
            <a:xfrm>
              <a:off x="7684575" y="2070575"/>
              <a:ext cx="21850" cy="86350"/>
            </a:xfrm>
            <a:custGeom>
              <a:rect b="b" l="l" r="r" t="t"/>
              <a:pathLst>
                <a:path extrusionOk="0" h="3454" w="874">
                  <a:moveTo>
                    <a:pt x="210" y="0"/>
                  </a:moveTo>
                  <a:cubicBezTo>
                    <a:pt x="198" y="0"/>
                    <a:pt x="184" y="1"/>
                    <a:pt x="171" y="4"/>
                  </a:cubicBezTo>
                  <a:cubicBezTo>
                    <a:pt x="65" y="25"/>
                    <a:pt x="1" y="131"/>
                    <a:pt x="1" y="238"/>
                  </a:cubicBezTo>
                  <a:lnTo>
                    <a:pt x="469" y="3454"/>
                  </a:lnTo>
                  <a:lnTo>
                    <a:pt x="874" y="3454"/>
                  </a:lnTo>
                  <a:cubicBezTo>
                    <a:pt x="874" y="3433"/>
                    <a:pt x="874" y="3433"/>
                    <a:pt x="874" y="3411"/>
                  </a:cubicBezTo>
                  <a:lnTo>
                    <a:pt x="405" y="174"/>
                  </a:lnTo>
                  <a:cubicBezTo>
                    <a:pt x="405" y="79"/>
                    <a:pt x="320" y="0"/>
                    <a:pt x="210" y="0"/>
                  </a:cubicBezTo>
                  <a:close/>
                </a:path>
              </a:pathLst>
            </a:custGeom>
            <a:solidFill>
              <a:srgbClr val="000000">
                <a:alpha val="234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49"/>
            <p:cNvSpPr/>
            <p:nvPr/>
          </p:nvSpPr>
          <p:spPr>
            <a:xfrm>
              <a:off x="7714400" y="2070575"/>
              <a:ext cx="22375" cy="86350"/>
            </a:xfrm>
            <a:custGeom>
              <a:rect b="b" l="l" r="r" t="t"/>
              <a:pathLst>
                <a:path extrusionOk="0" h="3454" w="895">
                  <a:moveTo>
                    <a:pt x="225" y="0"/>
                  </a:moveTo>
                  <a:cubicBezTo>
                    <a:pt x="214" y="0"/>
                    <a:pt x="203" y="1"/>
                    <a:pt x="192" y="4"/>
                  </a:cubicBezTo>
                  <a:cubicBezTo>
                    <a:pt x="86" y="25"/>
                    <a:pt x="0" y="131"/>
                    <a:pt x="22" y="238"/>
                  </a:cubicBezTo>
                  <a:lnTo>
                    <a:pt x="469" y="3454"/>
                  </a:lnTo>
                  <a:lnTo>
                    <a:pt x="895" y="3454"/>
                  </a:lnTo>
                  <a:cubicBezTo>
                    <a:pt x="895" y="3433"/>
                    <a:pt x="895" y="3433"/>
                    <a:pt x="874" y="3411"/>
                  </a:cubicBezTo>
                  <a:lnTo>
                    <a:pt x="426" y="174"/>
                  </a:lnTo>
                  <a:cubicBezTo>
                    <a:pt x="407" y="79"/>
                    <a:pt x="320" y="0"/>
                    <a:pt x="225" y="0"/>
                  </a:cubicBezTo>
                  <a:close/>
                </a:path>
              </a:pathLst>
            </a:custGeom>
            <a:solidFill>
              <a:srgbClr val="000000">
                <a:alpha val="234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49"/>
            <p:cNvSpPr/>
            <p:nvPr/>
          </p:nvSpPr>
          <p:spPr>
            <a:xfrm>
              <a:off x="7744225" y="2070575"/>
              <a:ext cx="22375" cy="86350"/>
            </a:xfrm>
            <a:custGeom>
              <a:rect b="b" l="l" r="r" t="t"/>
              <a:pathLst>
                <a:path extrusionOk="0" h="3454" w="895">
                  <a:moveTo>
                    <a:pt x="225" y="0"/>
                  </a:moveTo>
                  <a:cubicBezTo>
                    <a:pt x="214" y="0"/>
                    <a:pt x="203" y="1"/>
                    <a:pt x="192" y="4"/>
                  </a:cubicBezTo>
                  <a:cubicBezTo>
                    <a:pt x="85" y="25"/>
                    <a:pt x="0" y="131"/>
                    <a:pt x="21" y="238"/>
                  </a:cubicBezTo>
                  <a:lnTo>
                    <a:pt x="490" y="3454"/>
                  </a:lnTo>
                  <a:lnTo>
                    <a:pt x="895" y="3454"/>
                  </a:lnTo>
                  <a:cubicBezTo>
                    <a:pt x="895" y="3433"/>
                    <a:pt x="895" y="3433"/>
                    <a:pt x="895" y="3411"/>
                  </a:cubicBezTo>
                  <a:lnTo>
                    <a:pt x="426" y="174"/>
                  </a:lnTo>
                  <a:cubicBezTo>
                    <a:pt x="407" y="79"/>
                    <a:pt x="319" y="0"/>
                    <a:pt x="225" y="0"/>
                  </a:cubicBezTo>
                  <a:close/>
                </a:path>
              </a:pathLst>
            </a:custGeom>
            <a:solidFill>
              <a:srgbClr val="000000">
                <a:alpha val="234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49"/>
            <p:cNvSpPr/>
            <p:nvPr/>
          </p:nvSpPr>
          <p:spPr>
            <a:xfrm>
              <a:off x="7774550" y="2070575"/>
              <a:ext cx="21325" cy="84225"/>
            </a:xfrm>
            <a:custGeom>
              <a:rect b="b" l="l" r="r" t="t"/>
              <a:pathLst>
                <a:path extrusionOk="0" h="3369" w="853">
                  <a:moveTo>
                    <a:pt x="226" y="0"/>
                  </a:moveTo>
                  <a:cubicBezTo>
                    <a:pt x="215" y="0"/>
                    <a:pt x="204" y="1"/>
                    <a:pt x="193" y="4"/>
                  </a:cubicBezTo>
                  <a:cubicBezTo>
                    <a:pt x="65" y="25"/>
                    <a:pt x="1" y="131"/>
                    <a:pt x="22" y="238"/>
                  </a:cubicBezTo>
                  <a:lnTo>
                    <a:pt x="448" y="3305"/>
                  </a:lnTo>
                  <a:cubicBezTo>
                    <a:pt x="448" y="3326"/>
                    <a:pt x="470" y="3347"/>
                    <a:pt x="470" y="3369"/>
                  </a:cubicBezTo>
                  <a:cubicBezTo>
                    <a:pt x="619" y="3305"/>
                    <a:pt x="746" y="3241"/>
                    <a:pt x="853" y="3134"/>
                  </a:cubicBezTo>
                  <a:lnTo>
                    <a:pt x="427" y="174"/>
                  </a:lnTo>
                  <a:cubicBezTo>
                    <a:pt x="408" y="79"/>
                    <a:pt x="320" y="0"/>
                    <a:pt x="226" y="0"/>
                  </a:cubicBezTo>
                  <a:close/>
                </a:path>
              </a:pathLst>
            </a:custGeom>
            <a:solidFill>
              <a:srgbClr val="000000">
                <a:alpha val="234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49"/>
            <p:cNvSpPr/>
            <p:nvPr/>
          </p:nvSpPr>
          <p:spPr>
            <a:xfrm>
              <a:off x="7751675" y="1866475"/>
              <a:ext cx="102775" cy="101175"/>
            </a:xfrm>
            <a:custGeom>
              <a:rect b="b" l="l" r="r" t="t"/>
              <a:pathLst>
                <a:path extrusionOk="0" h="4047" w="4111">
                  <a:moveTo>
                    <a:pt x="3429" y="0"/>
                  </a:moveTo>
                  <a:cubicBezTo>
                    <a:pt x="3344" y="0"/>
                    <a:pt x="3259" y="32"/>
                    <a:pt x="3195" y="96"/>
                  </a:cubicBezTo>
                  <a:lnTo>
                    <a:pt x="128" y="3163"/>
                  </a:lnTo>
                  <a:cubicBezTo>
                    <a:pt x="0" y="3291"/>
                    <a:pt x="0" y="3504"/>
                    <a:pt x="128" y="3631"/>
                  </a:cubicBezTo>
                  <a:lnTo>
                    <a:pt x="447" y="3951"/>
                  </a:lnTo>
                  <a:cubicBezTo>
                    <a:pt x="511" y="4015"/>
                    <a:pt x="597" y="4047"/>
                    <a:pt x="682" y="4047"/>
                  </a:cubicBezTo>
                  <a:cubicBezTo>
                    <a:pt x="767" y="4047"/>
                    <a:pt x="852" y="4015"/>
                    <a:pt x="916" y="3951"/>
                  </a:cubicBezTo>
                  <a:lnTo>
                    <a:pt x="3983" y="884"/>
                  </a:lnTo>
                  <a:cubicBezTo>
                    <a:pt x="4111" y="756"/>
                    <a:pt x="4111" y="543"/>
                    <a:pt x="3983" y="415"/>
                  </a:cubicBezTo>
                  <a:lnTo>
                    <a:pt x="3663" y="96"/>
                  </a:lnTo>
                  <a:cubicBezTo>
                    <a:pt x="3599" y="32"/>
                    <a:pt x="3514" y="0"/>
                    <a:pt x="34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49"/>
            <p:cNvSpPr/>
            <p:nvPr/>
          </p:nvSpPr>
          <p:spPr>
            <a:xfrm>
              <a:off x="7602050" y="1980150"/>
              <a:ext cx="242275" cy="95325"/>
            </a:xfrm>
            <a:custGeom>
              <a:rect b="b" l="l" r="r" t="t"/>
              <a:pathLst>
                <a:path extrusionOk="0" h="3813" w="9691">
                  <a:moveTo>
                    <a:pt x="1151" y="0"/>
                  </a:moveTo>
                  <a:cubicBezTo>
                    <a:pt x="490" y="0"/>
                    <a:pt x="1" y="533"/>
                    <a:pt x="64" y="1129"/>
                  </a:cubicBezTo>
                  <a:lnTo>
                    <a:pt x="235" y="2875"/>
                  </a:lnTo>
                  <a:cubicBezTo>
                    <a:pt x="299" y="3408"/>
                    <a:pt x="767" y="3812"/>
                    <a:pt x="1321" y="3812"/>
                  </a:cubicBezTo>
                  <a:lnTo>
                    <a:pt x="8349" y="3812"/>
                  </a:lnTo>
                  <a:cubicBezTo>
                    <a:pt x="8924" y="3812"/>
                    <a:pt x="9393" y="3408"/>
                    <a:pt x="9435" y="2875"/>
                  </a:cubicBezTo>
                  <a:lnTo>
                    <a:pt x="9627" y="1129"/>
                  </a:lnTo>
                  <a:cubicBezTo>
                    <a:pt x="9691" y="533"/>
                    <a:pt x="9180" y="0"/>
                    <a:pt x="85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49"/>
            <p:cNvSpPr/>
            <p:nvPr/>
          </p:nvSpPr>
          <p:spPr>
            <a:xfrm>
              <a:off x="7602050" y="1980150"/>
              <a:ext cx="212475" cy="95325"/>
            </a:xfrm>
            <a:custGeom>
              <a:rect b="b" l="l" r="r" t="t"/>
              <a:pathLst>
                <a:path extrusionOk="0" h="3813" w="8499">
                  <a:moveTo>
                    <a:pt x="1151" y="0"/>
                  </a:moveTo>
                  <a:cubicBezTo>
                    <a:pt x="490" y="0"/>
                    <a:pt x="1" y="533"/>
                    <a:pt x="64" y="1129"/>
                  </a:cubicBezTo>
                  <a:lnTo>
                    <a:pt x="235" y="2875"/>
                  </a:lnTo>
                  <a:cubicBezTo>
                    <a:pt x="299" y="3408"/>
                    <a:pt x="767" y="3812"/>
                    <a:pt x="1321" y="3812"/>
                  </a:cubicBezTo>
                  <a:lnTo>
                    <a:pt x="7157" y="3812"/>
                  </a:lnTo>
                  <a:cubicBezTo>
                    <a:pt x="7732" y="3812"/>
                    <a:pt x="8200" y="3408"/>
                    <a:pt x="8243" y="2875"/>
                  </a:cubicBezTo>
                  <a:lnTo>
                    <a:pt x="8434" y="1129"/>
                  </a:lnTo>
                  <a:cubicBezTo>
                    <a:pt x="8498" y="533"/>
                    <a:pt x="7987" y="0"/>
                    <a:pt x="7348"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49"/>
            <p:cNvSpPr/>
            <p:nvPr/>
          </p:nvSpPr>
          <p:spPr>
            <a:xfrm>
              <a:off x="7626000" y="1874725"/>
              <a:ext cx="193850" cy="170300"/>
            </a:xfrm>
            <a:custGeom>
              <a:rect b="b" l="l" r="r" t="t"/>
              <a:pathLst>
                <a:path extrusionOk="0" h="6812" w="7754">
                  <a:moveTo>
                    <a:pt x="3877" y="0"/>
                  </a:moveTo>
                  <a:cubicBezTo>
                    <a:pt x="3728" y="0"/>
                    <a:pt x="3579" y="0"/>
                    <a:pt x="3430" y="21"/>
                  </a:cubicBezTo>
                  <a:cubicBezTo>
                    <a:pt x="3387" y="21"/>
                    <a:pt x="3323" y="21"/>
                    <a:pt x="3281" y="43"/>
                  </a:cubicBezTo>
                  <a:cubicBezTo>
                    <a:pt x="1428" y="320"/>
                    <a:pt x="1" y="1938"/>
                    <a:pt x="1" y="3876"/>
                  </a:cubicBezTo>
                  <a:lnTo>
                    <a:pt x="1" y="5516"/>
                  </a:lnTo>
                  <a:cubicBezTo>
                    <a:pt x="1" y="6006"/>
                    <a:pt x="299" y="6432"/>
                    <a:pt x="704" y="6666"/>
                  </a:cubicBezTo>
                  <a:cubicBezTo>
                    <a:pt x="882" y="6760"/>
                    <a:pt x="1081" y="6804"/>
                    <a:pt x="1281" y="6804"/>
                  </a:cubicBezTo>
                  <a:cubicBezTo>
                    <a:pt x="1534" y="6804"/>
                    <a:pt x="1789" y="6733"/>
                    <a:pt x="2003" y="6602"/>
                  </a:cubicBezTo>
                  <a:cubicBezTo>
                    <a:pt x="2197" y="6467"/>
                    <a:pt x="2338" y="6277"/>
                    <a:pt x="2571" y="6277"/>
                  </a:cubicBezTo>
                  <a:cubicBezTo>
                    <a:pt x="2594" y="6277"/>
                    <a:pt x="2617" y="6279"/>
                    <a:pt x="2642" y="6283"/>
                  </a:cubicBezTo>
                  <a:cubicBezTo>
                    <a:pt x="2919" y="6304"/>
                    <a:pt x="3068" y="6539"/>
                    <a:pt x="3281" y="6666"/>
                  </a:cubicBezTo>
                  <a:cubicBezTo>
                    <a:pt x="3465" y="6763"/>
                    <a:pt x="3671" y="6812"/>
                    <a:pt x="3877" y="6812"/>
                  </a:cubicBezTo>
                  <a:cubicBezTo>
                    <a:pt x="4124" y="6812"/>
                    <a:pt x="4371" y="6742"/>
                    <a:pt x="4580" y="6602"/>
                  </a:cubicBezTo>
                  <a:cubicBezTo>
                    <a:pt x="4750" y="6475"/>
                    <a:pt x="4878" y="6304"/>
                    <a:pt x="5112" y="6283"/>
                  </a:cubicBezTo>
                  <a:cubicBezTo>
                    <a:pt x="5140" y="6278"/>
                    <a:pt x="5166" y="6276"/>
                    <a:pt x="5190" y="6276"/>
                  </a:cubicBezTo>
                  <a:cubicBezTo>
                    <a:pt x="5396" y="6276"/>
                    <a:pt x="5516" y="6424"/>
                    <a:pt x="5687" y="6539"/>
                  </a:cubicBezTo>
                  <a:cubicBezTo>
                    <a:pt x="5773" y="6624"/>
                    <a:pt x="5900" y="6666"/>
                    <a:pt x="6007" y="6730"/>
                  </a:cubicBezTo>
                  <a:cubicBezTo>
                    <a:pt x="6156" y="6773"/>
                    <a:pt x="6305" y="6794"/>
                    <a:pt x="6454" y="6794"/>
                  </a:cubicBezTo>
                  <a:cubicBezTo>
                    <a:pt x="6816" y="6794"/>
                    <a:pt x="7136" y="6666"/>
                    <a:pt x="7370" y="6432"/>
                  </a:cubicBezTo>
                  <a:cubicBezTo>
                    <a:pt x="7604" y="6198"/>
                    <a:pt x="7753" y="5878"/>
                    <a:pt x="7753" y="5516"/>
                  </a:cubicBezTo>
                  <a:lnTo>
                    <a:pt x="7753" y="3876"/>
                  </a:lnTo>
                  <a:cubicBezTo>
                    <a:pt x="7753" y="1725"/>
                    <a:pt x="6028" y="0"/>
                    <a:pt x="3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49"/>
            <p:cNvSpPr/>
            <p:nvPr/>
          </p:nvSpPr>
          <p:spPr>
            <a:xfrm>
              <a:off x="7626000" y="1875250"/>
              <a:ext cx="170950" cy="169775"/>
            </a:xfrm>
            <a:custGeom>
              <a:rect b="b" l="l" r="r" t="t"/>
              <a:pathLst>
                <a:path extrusionOk="0" h="6791" w="6838">
                  <a:moveTo>
                    <a:pt x="3430" y="0"/>
                  </a:moveTo>
                  <a:cubicBezTo>
                    <a:pt x="3387" y="0"/>
                    <a:pt x="3323" y="0"/>
                    <a:pt x="3281" y="22"/>
                  </a:cubicBezTo>
                  <a:cubicBezTo>
                    <a:pt x="1428" y="299"/>
                    <a:pt x="1" y="1917"/>
                    <a:pt x="1" y="3855"/>
                  </a:cubicBezTo>
                  <a:lnTo>
                    <a:pt x="1" y="5495"/>
                  </a:lnTo>
                  <a:cubicBezTo>
                    <a:pt x="1" y="5985"/>
                    <a:pt x="299" y="6411"/>
                    <a:pt x="704" y="6645"/>
                  </a:cubicBezTo>
                  <a:cubicBezTo>
                    <a:pt x="882" y="6739"/>
                    <a:pt x="1081" y="6783"/>
                    <a:pt x="1281" y="6783"/>
                  </a:cubicBezTo>
                  <a:cubicBezTo>
                    <a:pt x="1534" y="6783"/>
                    <a:pt x="1789" y="6712"/>
                    <a:pt x="2003" y="6581"/>
                  </a:cubicBezTo>
                  <a:cubicBezTo>
                    <a:pt x="2197" y="6446"/>
                    <a:pt x="2338" y="6256"/>
                    <a:pt x="2571" y="6256"/>
                  </a:cubicBezTo>
                  <a:cubicBezTo>
                    <a:pt x="2594" y="6256"/>
                    <a:pt x="2617" y="6258"/>
                    <a:pt x="2642" y="6262"/>
                  </a:cubicBezTo>
                  <a:cubicBezTo>
                    <a:pt x="2919" y="6283"/>
                    <a:pt x="3068" y="6518"/>
                    <a:pt x="3281" y="6645"/>
                  </a:cubicBezTo>
                  <a:cubicBezTo>
                    <a:pt x="3465" y="6742"/>
                    <a:pt x="3671" y="6791"/>
                    <a:pt x="3877" y="6791"/>
                  </a:cubicBezTo>
                  <a:cubicBezTo>
                    <a:pt x="4124" y="6791"/>
                    <a:pt x="4371" y="6721"/>
                    <a:pt x="4580" y="6581"/>
                  </a:cubicBezTo>
                  <a:cubicBezTo>
                    <a:pt x="4750" y="6454"/>
                    <a:pt x="4878" y="6283"/>
                    <a:pt x="5112" y="6262"/>
                  </a:cubicBezTo>
                  <a:cubicBezTo>
                    <a:pt x="5140" y="6257"/>
                    <a:pt x="5166" y="6255"/>
                    <a:pt x="5190" y="6255"/>
                  </a:cubicBezTo>
                  <a:cubicBezTo>
                    <a:pt x="5396" y="6255"/>
                    <a:pt x="5516" y="6403"/>
                    <a:pt x="5687" y="6518"/>
                  </a:cubicBezTo>
                  <a:cubicBezTo>
                    <a:pt x="5773" y="6603"/>
                    <a:pt x="5900" y="6645"/>
                    <a:pt x="6007" y="6709"/>
                  </a:cubicBezTo>
                  <a:cubicBezTo>
                    <a:pt x="6177" y="6624"/>
                    <a:pt x="6326" y="6539"/>
                    <a:pt x="6454" y="6411"/>
                  </a:cubicBezTo>
                  <a:cubicBezTo>
                    <a:pt x="6688" y="6177"/>
                    <a:pt x="6837" y="5857"/>
                    <a:pt x="6837" y="5495"/>
                  </a:cubicBezTo>
                  <a:lnTo>
                    <a:pt x="6837" y="3855"/>
                  </a:lnTo>
                  <a:cubicBezTo>
                    <a:pt x="6837" y="1853"/>
                    <a:pt x="5347" y="235"/>
                    <a:pt x="3430"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49"/>
            <p:cNvSpPr/>
            <p:nvPr/>
          </p:nvSpPr>
          <p:spPr>
            <a:xfrm>
              <a:off x="7620675" y="1875250"/>
              <a:ext cx="61800" cy="61775"/>
            </a:xfrm>
            <a:custGeom>
              <a:rect b="b" l="l" r="r" t="t"/>
              <a:pathLst>
                <a:path extrusionOk="0" h="2471" w="2472">
                  <a:moveTo>
                    <a:pt x="1236" y="0"/>
                  </a:moveTo>
                  <a:cubicBezTo>
                    <a:pt x="1087" y="0"/>
                    <a:pt x="959" y="22"/>
                    <a:pt x="832" y="64"/>
                  </a:cubicBezTo>
                  <a:cubicBezTo>
                    <a:pt x="342" y="235"/>
                    <a:pt x="1" y="703"/>
                    <a:pt x="1" y="1236"/>
                  </a:cubicBezTo>
                  <a:cubicBezTo>
                    <a:pt x="1" y="1768"/>
                    <a:pt x="342" y="2237"/>
                    <a:pt x="832" y="2407"/>
                  </a:cubicBezTo>
                  <a:cubicBezTo>
                    <a:pt x="959" y="2450"/>
                    <a:pt x="1087" y="2471"/>
                    <a:pt x="1236" y="2471"/>
                  </a:cubicBezTo>
                  <a:cubicBezTo>
                    <a:pt x="1918" y="2471"/>
                    <a:pt x="2471" y="1917"/>
                    <a:pt x="2471" y="1236"/>
                  </a:cubicBezTo>
                  <a:cubicBezTo>
                    <a:pt x="2471" y="554"/>
                    <a:pt x="1918" y="0"/>
                    <a:pt x="12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49"/>
            <p:cNvSpPr/>
            <p:nvPr/>
          </p:nvSpPr>
          <p:spPr>
            <a:xfrm>
              <a:off x="7599925" y="1852300"/>
              <a:ext cx="44225" cy="30950"/>
            </a:xfrm>
            <a:custGeom>
              <a:rect b="b" l="l" r="r" t="t"/>
              <a:pathLst>
                <a:path extrusionOk="0" h="1238" w="1769">
                  <a:moveTo>
                    <a:pt x="426" y="0"/>
                  </a:moveTo>
                  <a:cubicBezTo>
                    <a:pt x="338" y="0"/>
                    <a:pt x="259" y="9"/>
                    <a:pt x="192" y="24"/>
                  </a:cubicBezTo>
                  <a:cubicBezTo>
                    <a:pt x="64" y="45"/>
                    <a:pt x="0" y="152"/>
                    <a:pt x="22" y="258"/>
                  </a:cubicBezTo>
                  <a:cubicBezTo>
                    <a:pt x="41" y="354"/>
                    <a:pt x="128" y="432"/>
                    <a:pt x="223" y="432"/>
                  </a:cubicBezTo>
                  <a:cubicBezTo>
                    <a:pt x="234" y="432"/>
                    <a:pt x="245" y="431"/>
                    <a:pt x="256" y="429"/>
                  </a:cubicBezTo>
                  <a:cubicBezTo>
                    <a:pt x="256" y="429"/>
                    <a:pt x="319" y="415"/>
                    <a:pt x="416" y="415"/>
                  </a:cubicBezTo>
                  <a:cubicBezTo>
                    <a:pt x="489" y="415"/>
                    <a:pt x="581" y="423"/>
                    <a:pt x="682" y="450"/>
                  </a:cubicBezTo>
                  <a:cubicBezTo>
                    <a:pt x="980" y="535"/>
                    <a:pt x="1214" y="769"/>
                    <a:pt x="1342" y="1110"/>
                  </a:cubicBezTo>
                  <a:cubicBezTo>
                    <a:pt x="1385" y="1195"/>
                    <a:pt x="1449" y="1238"/>
                    <a:pt x="1534" y="1238"/>
                  </a:cubicBezTo>
                  <a:cubicBezTo>
                    <a:pt x="1555" y="1238"/>
                    <a:pt x="1576" y="1238"/>
                    <a:pt x="1598" y="1217"/>
                  </a:cubicBezTo>
                  <a:cubicBezTo>
                    <a:pt x="1704" y="1195"/>
                    <a:pt x="1768" y="1068"/>
                    <a:pt x="1725" y="961"/>
                  </a:cubicBezTo>
                  <a:cubicBezTo>
                    <a:pt x="1444" y="204"/>
                    <a:pt x="842" y="0"/>
                    <a:pt x="4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49"/>
            <p:cNvSpPr/>
            <p:nvPr/>
          </p:nvSpPr>
          <p:spPr>
            <a:xfrm>
              <a:off x="7620675" y="1876850"/>
              <a:ext cx="41025" cy="58600"/>
            </a:xfrm>
            <a:custGeom>
              <a:rect b="b" l="l" r="r" t="t"/>
              <a:pathLst>
                <a:path extrusionOk="0" h="2344" w="1641">
                  <a:moveTo>
                    <a:pt x="832" y="0"/>
                  </a:moveTo>
                  <a:cubicBezTo>
                    <a:pt x="342" y="171"/>
                    <a:pt x="1" y="639"/>
                    <a:pt x="1" y="1172"/>
                  </a:cubicBezTo>
                  <a:cubicBezTo>
                    <a:pt x="1" y="1704"/>
                    <a:pt x="342" y="2173"/>
                    <a:pt x="832" y="2343"/>
                  </a:cubicBezTo>
                  <a:cubicBezTo>
                    <a:pt x="1300" y="2173"/>
                    <a:pt x="1641" y="1704"/>
                    <a:pt x="1641" y="1172"/>
                  </a:cubicBezTo>
                  <a:cubicBezTo>
                    <a:pt x="1641" y="639"/>
                    <a:pt x="1300" y="171"/>
                    <a:pt x="832"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49"/>
            <p:cNvSpPr/>
            <p:nvPr/>
          </p:nvSpPr>
          <p:spPr>
            <a:xfrm>
              <a:off x="7713325" y="1907850"/>
              <a:ext cx="29850" cy="18550"/>
            </a:xfrm>
            <a:custGeom>
              <a:rect b="b" l="l" r="r" t="t"/>
              <a:pathLst>
                <a:path extrusionOk="0" h="742" w="1194">
                  <a:moveTo>
                    <a:pt x="248" y="1"/>
                  </a:moveTo>
                  <a:cubicBezTo>
                    <a:pt x="175" y="1"/>
                    <a:pt x="96" y="44"/>
                    <a:pt x="65" y="123"/>
                  </a:cubicBezTo>
                  <a:cubicBezTo>
                    <a:pt x="1" y="230"/>
                    <a:pt x="65" y="336"/>
                    <a:pt x="150" y="400"/>
                  </a:cubicBezTo>
                  <a:lnTo>
                    <a:pt x="874" y="720"/>
                  </a:lnTo>
                  <a:cubicBezTo>
                    <a:pt x="917" y="741"/>
                    <a:pt x="938" y="741"/>
                    <a:pt x="959" y="741"/>
                  </a:cubicBezTo>
                  <a:cubicBezTo>
                    <a:pt x="1044" y="741"/>
                    <a:pt x="1130" y="698"/>
                    <a:pt x="1151" y="635"/>
                  </a:cubicBezTo>
                  <a:cubicBezTo>
                    <a:pt x="1193" y="528"/>
                    <a:pt x="1151" y="400"/>
                    <a:pt x="1066" y="358"/>
                  </a:cubicBezTo>
                  <a:lnTo>
                    <a:pt x="320" y="17"/>
                  </a:lnTo>
                  <a:cubicBezTo>
                    <a:pt x="298" y="6"/>
                    <a:pt x="273" y="1"/>
                    <a:pt x="24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49"/>
            <p:cNvSpPr/>
            <p:nvPr/>
          </p:nvSpPr>
          <p:spPr>
            <a:xfrm>
              <a:off x="7765500" y="1950575"/>
              <a:ext cx="24525" cy="25325"/>
            </a:xfrm>
            <a:custGeom>
              <a:rect b="b" l="l" r="r" t="t"/>
              <a:pathLst>
                <a:path extrusionOk="0" h="1013" w="981">
                  <a:moveTo>
                    <a:pt x="235" y="0"/>
                  </a:moveTo>
                  <a:cubicBezTo>
                    <a:pt x="190" y="0"/>
                    <a:pt x="145" y="17"/>
                    <a:pt x="107" y="54"/>
                  </a:cubicBezTo>
                  <a:cubicBezTo>
                    <a:pt x="22" y="118"/>
                    <a:pt x="1" y="246"/>
                    <a:pt x="86" y="331"/>
                  </a:cubicBezTo>
                  <a:lnTo>
                    <a:pt x="597" y="949"/>
                  </a:lnTo>
                  <a:cubicBezTo>
                    <a:pt x="640" y="991"/>
                    <a:pt x="704" y="1013"/>
                    <a:pt x="768" y="1013"/>
                  </a:cubicBezTo>
                  <a:cubicBezTo>
                    <a:pt x="810" y="1013"/>
                    <a:pt x="853" y="991"/>
                    <a:pt x="895" y="970"/>
                  </a:cubicBezTo>
                  <a:cubicBezTo>
                    <a:pt x="981" y="885"/>
                    <a:pt x="981" y="757"/>
                    <a:pt x="917" y="672"/>
                  </a:cubicBezTo>
                  <a:lnTo>
                    <a:pt x="384" y="76"/>
                  </a:lnTo>
                  <a:cubicBezTo>
                    <a:pt x="348" y="28"/>
                    <a:pt x="292" y="0"/>
                    <a:pt x="2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49"/>
            <p:cNvSpPr/>
            <p:nvPr/>
          </p:nvSpPr>
          <p:spPr>
            <a:xfrm>
              <a:off x="7716525" y="1979000"/>
              <a:ext cx="23975" cy="25650"/>
            </a:xfrm>
            <a:custGeom>
              <a:rect b="b" l="l" r="r" t="t"/>
              <a:pathLst>
                <a:path extrusionOk="0" h="1026" w="959">
                  <a:moveTo>
                    <a:pt x="738" y="1"/>
                  </a:moveTo>
                  <a:cubicBezTo>
                    <a:pt x="684" y="1"/>
                    <a:pt x="631" y="22"/>
                    <a:pt x="597" y="67"/>
                  </a:cubicBezTo>
                  <a:lnTo>
                    <a:pt x="64" y="685"/>
                  </a:lnTo>
                  <a:cubicBezTo>
                    <a:pt x="1" y="770"/>
                    <a:pt x="1" y="898"/>
                    <a:pt x="86" y="962"/>
                  </a:cubicBezTo>
                  <a:cubicBezTo>
                    <a:pt x="128" y="1004"/>
                    <a:pt x="171" y="1026"/>
                    <a:pt x="214" y="1026"/>
                  </a:cubicBezTo>
                  <a:cubicBezTo>
                    <a:pt x="277" y="1026"/>
                    <a:pt x="320" y="983"/>
                    <a:pt x="363" y="941"/>
                  </a:cubicBezTo>
                  <a:lnTo>
                    <a:pt x="895" y="344"/>
                  </a:lnTo>
                  <a:cubicBezTo>
                    <a:pt x="959" y="259"/>
                    <a:pt x="959" y="131"/>
                    <a:pt x="874" y="46"/>
                  </a:cubicBezTo>
                  <a:cubicBezTo>
                    <a:pt x="834" y="16"/>
                    <a:pt x="785" y="1"/>
                    <a:pt x="7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49"/>
            <p:cNvSpPr/>
            <p:nvPr/>
          </p:nvSpPr>
          <p:spPr>
            <a:xfrm>
              <a:off x="7660625" y="1962225"/>
              <a:ext cx="30375" cy="16875"/>
            </a:xfrm>
            <a:custGeom>
              <a:rect b="b" l="l" r="r" t="t"/>
              <a:pathLst>
                <a:path extrusionOk="0" h="675" w="1215">
                  <a:moveTo>
                    <a:pt x="984" y="1"/>
                  </a:moveTo>
                  <a:cubicBezTo>
                    <a:pt x="962" y="1"/>
                    <a:pt x="939" y="5"/>
                    <a:pt x="916" y="14"/>
                  </a:cubicBezTo>
                  <a:lnTo>
                    <a:pt x="149" y="291"/>
                  </a:lnTo>
                  <a:cubicBezTo>
                    <a:pt x="43" y="312"/>
                    <a:pt x="0" y="440"/>
                    <a:pt x="22" y="547"/>
                  </a:cubicBezTo>
                  <a:cubicBezTo>
                    <a:pt x="64" y="632"/>
                    <a:pt x="128" y="675"/>
                    <a:pt x="213" y="675"/>
                  </a:cubicBezTo>
                  <a:lnTo>
                    <a:pt x="298" y="675"/>
                  </a:lnTo>
                  <a:lnTo>
                    <a:pt x="1044" y="398"/>
                  </a:lnTo>
                  <a:cubicBezTo>
                    <a:pt x="1150" y="376"/>
                    <a:pt x="1214" y="249"/>
                    <a:pt x="1172" y="142"/>
                  </a:cubicBezTo>
                  <a:cubicBezTo>
                    <a:pt x="1138" y="58"/>
                    <a:pt x="1065" y="1"/>
                    <a:pt x="9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 name="Google Shape;1262;p49"/>
          <p:cNvGrpSpPr/>
          <p:nvPr/>
        </p:nvGrpSpPr>
        <p:grpSpPr>
          <a:xfrm>
            <a:off x="2827825" y="1800374"/>
            <a:ext cx="333350" cy="319475"/>
            <a:chOff x="2827825" y="1830513"/>
            <a:chExt cx="333350" cy="319475"/>
          </a:xfrm>
        </p:grpSpPr>
        <p:sp>
          <p:nvSpPr>
            <p:cNvPr id="1263" name="Google Shape;1263;p49"/>
            <p:cNvSpPr/>
            <p:nvPr/>
          </p:nvSpPr>
          <p:spPr>
            <a:xfrm>
              <a:off x="2827825" y="1900788"/>
              <a:ext cx="333350" cy="249200"/>
            </a:xfrm>
            <a:custGeom>
              <a:rect b="b" l="l" r="r" t="t"/>
              <a:pathLst>
                <a:path extrusionOk="0" h="9968" w="13334">
                  <a:moveTo>
                    <a:pt x="448" y="1"/>
                  </a:moveTo>
                  <a:cubicBezTo>
                    <a:pt x="193" y="1"/>
                    <a:pt x="1" y="214"/>
                    <a:pt x="1" y="448"/>
                  </a:cubicBezTo>
                  <a:lnTo>
                    <a:pt x="1" y="9521"/>
                  </a:lnTo>
                  <a:cubicBezTo>
                    <a:pt x="1" y="9755"/>
                    <a:pt x="193" y="9968"/>
                    <a:pt x="448" y="9968"/>
                  </a:cubicBezTo>
                  <a:lnTo>
                    <a:pt x="11928" y="9968"/>
                  </a:lnTo>
                  <a:cubicBezTo>
                    <a:pt x="12694" y="9947"/>
                    <a:pt x="13333" y="9329"/>
                    <a:pt x="13333" y="8562"/>
                  </a:cubicBezTo>
                  <a:cubicBezTo>
                    <a:pt x="13333" y="8158"/>
                    <a:pt x="13163" y="7817"/>
                    <a:pt x="12907" y="7561"/>
                  </a:cubicBezTo>
                  <a:cubicBezTo>
                    <a:pt x="12652" y="7306"/>
                    <a:pt x="12311" y="7135"/>
                    <a:pt x="11928" y="7135"/>
                  </a:cubicBezTo>
                  <a:lnTo>
                    <a:pt x="1192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49"/>
            <p:cNvSpPr/>
            <p:nvPr/>
          </p:nvSpPr>
          <p:spPr>
            <a:xfrm>
              <a:off x="3049325" y="1974813"/>
              <a:ext cx="76700" cy="86275"/>
            </a:xfrm>
            <a:custGeom>
              <a:rect b="b" l="l" r="r" t="t"/>
              <a:pathLst>
                <a:path extrusionOk="0" h="3451" w="3068">
                  <a:moveTo>
                    <a:pt x="1385" y="0"/>
                  </a:moveTo>
                  <a:cubicBezTo>
                    <a:pt x="746" y="1044"/>
                    <a:pt x="278" y="2215"/>
                    <a:pt x="1" y="3450"/>
                  </a:cubicBezTo>
                  <a:cubicBezTo>
                    <a:pt x="448" y="3365"/>
                    <a:pt x="895" y="3280"/>
                    <a:pt x="1342" y="3173"/>
                  </a:cubicBezTo>
                  <a:cubicBezTo>
                    <a:pt x="1917" y="3046"/>
                    <a:pt x="2514" y="2918"/>
                    <a:pt x="3068" y="2769"/>
                  </a:cubicBezTo>
                  <a:lnTo>
                    <a:pt x="306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49"/>
            <p:cNvSpPr/>
            <p:nvPr/>
          </p:nvSpPr>
          <p:spPr>
            <a:xfrm>
              <a:off x="3049325" y="1974813"/>
              <a:ext cx="34650" cy="86275"/>
            </a:xfrm>
            <a:custGeom>
              <a:rect b="b" l="l" r="r" t="t"/>
              <a:pathLst>
                <a:path extrusionOk="0" h="3451" w="1386">
                  <a:moveTo>
                    <a:pt x="1385" y="0"/>
                  </a:moveTo>
                  <a:cubicBezTo>
                    <a:pt x="746" y="1044"/>
                    <a:pt x="278" y="2215"/>
                    <a:pt x="1" y="3450"/>
                  </a:cubicBezTo>
                  <a:cubicBezTo>
                    <a:pt x="448" y="3365"/>
                    <a:pt x="895" y="3280"/>
                    <a:pt x="1342" y="3173"/>
                  </a:cubicBezTo>
                  <a:lnTo>
                    <a:pt x="1385" y="0"/>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49"/>
            <p:cNvSpPr/>
            <p:nvPr/>
          </p:nvSpPr>
          <p:spPr>
            <a:xfrm>
              <a:off x="2827825" y="2094588"/>
              <a:ext cx="188525" cy="55400"/>
            </a:xfrm>
            <a:custGeom>
              <a:rect b="b" l="l" r="r" t="t"/>
              <a:pathLst>
                <a:path extrusionOk="0" h="2216" w="7541">
                  <a:moveTo>
                    <a:pt x="7540" y="1"/>
                  </a:moveTo>
                  <a:lnTo>
                    <a:pt x="7540" y="1"/>
                  </a:lnTo>
                  <a:cubicBezTo>
                    <a:pt x="5134" y="342"/>
                    <a:pt x="2599" y="533"/>
                    <a:pt x="22" y="533"/>
                  </a:cubicBezTo>
                  <a:lnTo>
                    <a:pt x="1" y="533"/>
                  </a:lnTo>
                  <a:lnTo>
                    <a:pt x="1" y="1769"/>
                  </a:lnTo>
                  <a:cubicBezTo>
                    <a:pt x="1" y="2003"/>
                    <a:pt x="193" y="2216"/>
                    <a:pt x="448" y="2216"/>
                  </a:cubicBezTo>
                  <a:lnTo>
                    <a:pt x="7498" y="2216"/>
                  </a:lnTo>
                  <a:cubicBezTo>
                    <a:pt x="7476" y="1939"/>
                    <a:pt x="7476" y="1662"/>
                    <a:pt x="7476" y="1385"/>
                  </a:cubicBezTo>
                  <a:cubicBezTo>
                    <a:pt x="7476" y="917"/>
                    <a:pt x="7498" y="448"/>
                    <a:pt x="754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49"/>
            <p:cNvSpPr/>
            <p:nvPr/>
          </p:nvSpPr>
          <p:spPr>
            <a:xfrm>
              <a:off x="3041350" y="2079163"/>
              <a:ext cx="119825" cy="70825"/>
            </a:xfrm>
            <a:custGeom>
              <a:rect b="b" l="l" r="r" t="t"/>
              <a:pathLst>
                <a:path extrusionOk="0" h="2833" w="4793">
                  <a:moveTo>
                    <a:pt x="2364" y="0"/>
                  </a:moveTo>
                  <a:cubicBezTo>
                    <a:pt x="2322" y="0"/>
                    <a:pt x="2300" y="0"/>
                    <a:pt x="2258" y="22"/>
                  </a:cubicBezTo>
                  <a:cubicBezTo>
                    <a:pt x="1555" y="171"/>
                    <a:pt x="831" y="299"/>
                    <a:pt x="107" y="426"/>
                  </a:cubicBezTo>
                  <a:cubicBezTo>
                    <a:pt x="43" y="959"/>
                    <a:pt x="0" y="1470"/>
                    <a:pt x="0" y="2002"/>
                  </a:cubicBezTo>
                  <a:cubicBezTo>
                    <a:pt x="0" y="2279"/>
                    <a:pt x="0" y="2556"/>
                    <a:pt x="22" y="2833"/>
                  </a:cubicBezTo>
                  <a:lnTo>
                    <a:pt x="3387" y="2833"/>
                  </a:lnTo>
                  <a:cubicBezTo>
                    <a:pt x="4153" y="2812"/>
                    <a:pt x="4792" y="2194"/>
                    <a:pt x="4792" y="1427"/>
                  </a:cubicBezTo>
                  <a:cubicBezTo>
                    <a:pt x="4792" y="1023"/>
                    <a:pt x="4622" y="682"/>
                    <a:pt x="4366" y="405"/>
                  </a:cubicBezTo>
                  <a:cubicBezTo>
                    <a:pt x="4111" y="149"/>
                    <a:pt x="3749" y="0"/>
                    <a:pt x="33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49"/>
            <p:cNvSpPr/>
            <p:nvPr/>
          </p:nvSpPr>
          <p:spPr>
            <a:xfrm>
              <a:off x="3041350" y="2079163"/>
              <a:ext cx="94800" cy="70825"/>
            </a:xfrm>
            <a:custGeom>
              <a:rect b="b" l="l" r="r" t="t"/>
              <a:pathLst>
                <a:path extrusionOk="0" h="2833" w="3792">
                  <a:moveTo>
                    <a:pt x="2364" y="0"/>
                  </a:moveTo>
                  <a:cubicBezTo>
                    <a:pt x="2322" y="0"/>
                    <a:pt x="2300" y="0"/>
                    <a:pt x="2279" y="22"/>
                  </a:cubicBezTo>
                  <a:cubicBezTo>
                    <a:pt x="1555" y="171"/>
                    <a:pt x="831" y="299"/>
                    <a:pt x="107" y="426"/>
                  </a:cubicBezTo>
                  <a:cubicBezTo>
                    <a:pt x="43" y="959"/>
                    <a:pt x="0" y="1470"/>
                    <a:pt x="0" y="2002"/>
                  </a:cubicBezTo>
                  <a:cubicBezTo>
                    <a:pt x="0" y="2279"/>
                    <a:pt x="22" y="2556"/>
                    <a:pt x="22" y="2833"/>
                  </a:cubicBezTo>
                  <a:lnTo>
                    <a:pt x="2386" y="2833"/>
                  </a:lnTo>
                  <a:cubicBezTo>
                    <a:pt x="3152" y="2812"/>
                    <a:pt x="3791" y="2194"/>
                    <a:pt x="3791" y="1427"/>
                  </a:cubicBezTo>
                  <a:cubicBezTo>
                    <a:pt x="3791" y="1023"/>
                    <a:pt x="3621" y="682"/>
                    <a:pt x="3365" y="405"/>
                  </a:cubicBezTo>
                  <a:cubicBezTo>
                    <a:pt x="3110" y="149"/>
                    <a:pt x="2748" y="0"/>
                    <a:pt x="2364"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49"/>
            <p:cNvSpPr/>
            <p:nvPr/>
          </p:nvSpPr>
          <p:spPr>
            <a:xfrm>
              <a:off x="2827825" y="1900788"/>
              <a:ext cx="298200" cy="249200"/>
            </a:xfrm>
            <a:custGeom>
              <a:rect b="b" l="l" r="r" t="t"/>
              <a:pathLst>
                <a:path extrusionOk="0" h="9968" w="11928">
                  <a:moveTo>
                    <a:pt x="5261" y="1"/>
                  </a:moveTo>
                  <a:cubicBezTo>
                    <a:pt x="5261" y="1044"/>
                    <a:pt x="4409" y="1875"/>
                    <a:pt x="3387" y="1875"/>
                  </a:cubicBezTo>
                  <a:lnTo>
                    <a:pt x="1" y="1875"/>
                  </a:lnTo>
                  <a:lnTo>
                    <a:pt x="1" y="2961"/>
                  </a:lnTo>
                  <a:lnTo>
                    <a:pt x="9010" y="2961"/>
                  </a:lnTo>
                  <a:cubicBezTo>
                    <a:pt x="8413" y="4090"/>
                    <a:pt x="7966" y="5325"/>
                    <a:pt x="7711" y="6603"/>
                  </a:cubicBezTo>
                  <a:cubicBezTo>
                    <a:pt x="5261" y="7008"/>
                    <a:pt x="2663" y="7221"/>
                    <a:pt x="22" y="7221"/>
                  </a:cubicBezTo>
                  <a:lnTo>
                    <a:pt x="1" y="7221"/>
                  </a:lnTo>
                  <a:lnTo>
                    <a:pt x="1" y="8285"/>
                  </a:lnTo>
                  <a:lnTo>
                    <a:pt x="22" y="8285"/>
                  </a:lnTo>
                  <a:cubicBezTo>
                    <a:pt x="2599" y="8285"/>
                    <a:pt x="5134" y="8094"/>
                    <a:pt x="7540" y="7753"/>
                  </a:cubicBezTo>
                  <a:lnTo>
                    <a:pt x="7540" y="7753"/>
                  </a:lnTo>
                  <a:cubicBezTo>
                    <a:pt x="7498" y="8200"/>
                    <a:pt x="7476" y="8669"/>
                    <a:pt x="7476" y="9137"/>
                  </a:cubicBezTo>
                  <a:cubicBezTo>
                    <a:pt x="7476" y="9414"/>
                    <a:pt x="7476" y="9691"/>
                    <a:pt x="7498" y="9968"/>
                  </a:cubicBezTo>
                  <a:lnTo>
                    <a:pt x="8563" y="9968"/>
                  </a:lnTo>
                  <a:cubicBezTo>
                    <a:pt x="8563" y="9691"/>
                    <a:pt x="8541" y="9414"/>
                    <a:pt x="8541" y="9137"/>
                  </a:cubicBezTo>
                  <a:cubicBezTo>
                    <a:pt x="8541" y="8605"/>
                    <a:pt x="8584" y="8094"/>
                    <a:pt x="8648" y="7561"/>
                  </a:cubicBezTo>
                  <a:cubicBezTo>
                    <a:pt x="9776" y="7391"/>
                    <a:pt x="10863" y="7157"/>
                    <a:pt x="11928" y="6901"/>
                  </a:cubicBezTo>
                  <a:lnTo>
                    <a:pt x="11928" y="5730"/>
                  </a:lnTo>
                  <a:cubicBezTo>
                    <a:pt x="10927" y="5985"/>
                    <a:pt x="9904" y="6220"/>
                    <a:pt x="8861" y="6411"/>
                  </a:cubicBezTo>
                  <a:cubicBezTo>
                    <a:pt x="9138" y="5176"/>
                    <a:pt x="9606" y="4005"/>
                    <a:pt x="10245" y="2961"/>
                  </a:cubicBezTo>
                  <a:lnTo>
                    <a:pt x="11928" y="2961"/>
                  </a:lnTo>
                  <a:lnTo>
                    <a:pt x="11928" y="1875"/>
                  </a:lnTo>
                  <a:lnTo>
                    <a:pt x="10969" y="1875"/>
                  </a:lnTo>
                  <a:cubicBezTo>
                    <a:pt x="11267" y="1491"/>
                    <a:pt x="11587" y="1108"/>
                    <a:pt x="11928" y="746"/>
                  </a:cubicBezTo>
                  <a:lnTo>
                    <a:pt x="11928" y="1"/>
                  </a:lnTo>
                  <a:lnTo>
                    <a:pt x="11161" y="1"/>
                  </a:lnTo>
                  <a:cubicBezTo>
                    <a:pt x="10607" y="576"/>
                    <a:pt x="10096" y="1215"/>
                    <a:pt x="9649" y="1875"/>
                  </a:cubicBezTo>
                  <a:lnTo>
                    <a:pt x="5687" y="1875"/>
                  </a:lnTo>
                  <a:cubicBezTo>
                    <a:pt x="6113" y="1364"/>
                    <a:pt x="6348" y="725"/>
                    <a:pt x="6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49"/>
            <p:cNvSpPr/>
            <p:nvPr/>
          </p:nvSpPr>
          <p:spPr>
            <a:xfrm>
              <a:off x="2827825" y="1900788"/>
              <a:ext cx="131550" cy="46875"/>
            </a:xfrm>
            <a:custGeom>
              <a:rect b="b" l="l" r="r" t="t"/>
              <a:pathLst>
                <a:path extrusionOk="0" h="1875" w="5262">
                  <a:moveTo>
                    <a:pt x="448" y="1"/>
                  </a:moveTo>
                  <a:cubicBezTo>
                    <a:pt x="193" y="1"/>
                    <a:pt x="1" y="214"/>
                    <a:pt x="1" y="448"/>
                  </a:cubicBezTo>
                  <a:lnTo>
                    <a:pt x="1" y="1875"/>
                  </a:lnTo>
                  <a:lnTo>
                    <a:pt x="3387" y="1875"/>
                  </a:lnTo>
                  <a:cubicBezTo>
                    <a:pt x="4409" y="1875"/>
                    <a:pt x="5261" y="1044"/>
                    <a:pt x="52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49"/>
            <p:cNvSpPr/>
            <p:nvPr/>
          </p:nvSpPr>
          <p:spPr>
            <a:xfrm>
              <a:off x="2970000" y="1900788"/>
              <a:ext cx="136850" cy="46875"/>
            </a:xfrm>
            <a:custGeom>
              <a:rect b="b" l="l" r="r" t="t"/>
              <a:pathLst>
                <a:path extrusionOk="0" h="1875" w="5474">
                  <a:moveTo>
                    <a:pt x="661" y="1"/>
                  </a:moveTo>
                  <a:cubicBezTo>
                    <a:pt x="661" y="725"/>
                    <a:pt x="426" y="1364"/>
                    <a:pt x="0" y="1875"/>
                  </a:cubicBezTo>
                  <a:lnTo>
                    <a:pt x="3962" y="1875"/>
                  </a:lnTo>
                  <a:cubicBezTo>
                    <a:pt x="4409" y="1215"/>
                    <a:pt x="4920" y="576"/>
                    <a:pt x="547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49"/>
            <p:cNvSpPr/>
            <p:nvPr/>
          </p:nvSpPr>
          <p:spPr>
            <a:xfrm>
              <a:off x="3015250" y="2149963"/>
              <a:ext cx="20250" cy="25"/>
            </a:xfrm>
            <a:custGeom>
              <a:rect b="b" l="l" r="r" t="t"/>
              <a:pathLst>
                <a:path extrusionOk="0" h="1" w="810">
                  <a:moveTo>
                    <a:pt x="810" y="1"/>
                  </a:moveTo>
                  <a:lnTo>
                    <a:pt x="1" y="1"/>
                  </a:lnTo>
                  <a:lnTo>
                    <a:pt x="1" y="1"/>
                  </a:lnTo>
                  <a:close/>
                  <a:moveTo>
                    <a:pt x="810" y="1"/>
                  </a:moveTo>
                  <a:close/>
                </a:path>
              </a:pathLst>
            </a:custGeom>
            <a:solidFill>
              <a:srgbClr val="FEF0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49"/>
            <p:cNvSpPr/>
            <p:nvPr/>
          </p:nvSpPr>
          <p:spPr>
            <a:xfrm>
              <a:off x="2894400" y="1999288"/>
              <a:ext cx="54850" cy="78300"/>
            </a:xfrm>
            <a:custGeom>
              <a:rect b="b" l="l" r="r" t="t"/>
              <a:pathLst>
                <a:path extrusionOk="0" h="3132" w="2194">
                  <a:moveTo>
                    <a:pt x="1086" y="1"/>
                  </a:moveTo>
                  <a:cubicBezTo>
                    <a:pt x="1001" y="1"/>
                    <a:pt x="916" y="22"/>
                    <a:pt x="809" y="43"/>
                  </a:cubicBezTo>
                  <a:cubicBezTo>
                    <a:pt x="767" y="43"/>
                    <a:pt x="724" y="65"/>
                    <a:pt x="682" y="86"/>
                  </a:cubicBezTo>
                  <a:lnTo>
                    <a:pt x="639" y="107"/>
                  </a:lnTo>
                  <a:cubicBezTo>
                    <a:pt x="256" y="278"/>
                    <a:pt x="0" y="661"/>
                    <a:pt x="0" y="1108"/>
                  </a:cubicBezTo>
                  <a:cubicBezTo>
                    <a:pt x="0" y="1513"/>
                    <a:pt x="320" y="2280"/>
                    <a:pt x="639" y="2748"/>
                  </a:cubicBezTo>
                  <a:lnTo>
                    <a:pt x="682" y="2791"/>
                  </a:lnTo>
                  <a:cubicBezTo>
                    <a:pt x="724" y="2855"/>
                    <a:pt x="767" y="2918"/>
                    <a:pt x="809" y="2961"/>
                  </a:cubicBezTo>
                  <a:cubicBezTo>
                    <a:pt x="916" y="3068"/>
                    <a:pt x="1001" y="3131"/>
                    <a:pt x="1086" y="3131"/>
                  </a:cubicBezTo>
                  <a:cubicBezTo>
                    <a:pt x="1427" y="3131"/>
                    <a:pt x="2194" y="1705"/>
                    <a:pt x="2194" y="1108"/>
                  </a:cubicBezTo>
                  <a:cubicBezTo>
                    <a:pt x="2194" y="491"/>
                    <a:pt x="1704" y="1"/>
                    <a:pt x="10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49"/>
            <p:cNvSpPr/>
            <p:nvPr/>
          </p:nvSpPr>
          <p:spPr>
            <a:xfrm>
              <a:off x="2894400" y="2001963"/>
              <a:ext cx="32500" cy="65500"/>
            </a:xfrm>
            <a:custGeom>
              <a:rect b="b" l="l" r="r" t="t"/>
              <a:pathLst>
                <a:path extrusionOk="0" h="2620" w="1300">
                  <a:moveTo>
                    <a:pt x="639" y="0"/>
                  </a:moveTo>
                  <a:cubicBezTo>
                    <a:pt x="256" y="149"/>
                    <a:pt x="0" y="554"/>
                    <a:pt x="0" y="1001"/>
                  </a:cubicBezTo>
                  <a:cubicBezTo>
                    <a:pt x="0" y="1406"/>
                    <a:pt x="320" y="2151"/>
                    <a:pt x="639" y="2620"/>
                  </a:cubicBezTo>
                  <a:cubicBezTo>
                    <a:pt x="958" y="2173"/>
                    <a:pt x="1299" y="1406"/>
                    <a:pt x="1299" y="1001"/>
                  </a:cubicBezTo>
                  <a:cubicBezTo>
                    <a:pt x="1299" y="554"/>
                    <a:pt x="1044" y="149"/>
                    <a:pt x="639"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49"/>
            <p:cNvSpPr/>
            <p:nvPr/>
          </p:nvSpPr>
          <p:spPr>
            <a:xfrm>
              <a:off x="3099375" y="1830513"/>
              <a:ext cx="61800" cy="284350"/>
            </a:xfrm>
            <a:custGeom>
              <a:rect b="b" l="l" r="r" t="t"/>
              <a:pathLst>
                <a:path extrusionOk="0" h="11374" w="2472">
                  <a:moveTo>
                    <a:pt x="384" y="0"/>
                  </a:moveTo>
                  <a:cubicBezTo>
                    <a:pt x="171" y="0"/>
                    <a:pt x="1" y="171"/>
                    <a:pt x="1" y="384"/>
                  </a:cubicBezTo>
                  <a:lnTo>
                    <a:pt x="1" y="9499"/>
                  </a:lnTo>
                  <a:cubicBezTo>
                    <a:pt x="1" y="9755"/>
                    <a:pt x="192" y="9946"/>
                    <a:pt x="427" y="9946"/>
                  </a:cubicBezTo>
                  <a:lnTo>
                    <a:pt x="1044" y="9946"/>
                  </a:lnTo>
                  <a:cubicBezTo>
                    <a:pt x="1151" y="9946"/>
                    <a:pt x="1257" y="9968"/>
                    <a:pt x="1342" y="9989"/>
                  </a:cubicBezTo>
                  <a:cubicBezTo>
                    <a:pt x="1619" y="10032"/>
                    <a:pt x="1854" y="10181"/>
                    <a:pt x="2045" y="10372"/>
                  </a:cubicBezTo>
                  <a:cubicBezTo>
                    <a:pt x="2301" y="10628"/>
                    <a:pt x="2471" y="10969"/>
                    <a:pt x="2471" y="11373"/>
                  </a:cubicBezTo>
                  <a:lnTo>
                    <a:pt x="2471" y="1406"/>
                  </a:lnTo>
                  <a:cubicBezTo>
                    <a:pt x="2471" y="1023"/>
                    <a:pt x="2301" y="661"/>
                    <a:pt x="2045" y="405"/>
                  </a:cubicBezTo>
                  <a:cubicBezTo>
                    <a:pt x="1790" y="149"/>
                    <a:pt x="1428" y="0"/>
                    <a:pt x="10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49"/>
            <p:cNvSpPr/>
            <p:nvPr/>
          </p:nvSpPr>
          <p:spPr>
            <a:xfrm>
              <a:off x="3098850" y="1832938"/>
              <a:ext cx="34100" cy="247300"/>
            </a:xfrm>
            <a:custGeom>
              <a:rect b="b" l="l" r="r" t="t"/>
              <a:pathLst>
                <a:path extrusionOk="0" h="9892" w="1364">
                  <a:moveTo>
                    <a:pt x="396" y="1"/>
                  </a:moveTo>
                  <a:cubicBezTo>
                    <a:pt x="186" y="1"/>
                    <a:pt x="0" y="166"/>
                    <a:pt x="0" y="393"/>
                  </a:cubicBezTo>
                  <a:lnTo>
                    <a:pt x="0" y="9402"/>
                  </a:lnTo>
                  <a:cubicBezTo>
                    <a:pt x="0" y="9658"/>
                    <a:pt x="213" y="9849"/>
                    <a:pt x="448" y="9849"/>
                  </a:cubicBezTo>
                  <a:lnTo>
                    <a:pt x="1065" y="9849"/>
                  </a:lnTo>
                  <a:cubicBezTo>
                    <a:pt x="1172" y="9849"/>
                    <a:pt x="1278" y="9871"/>
                    <a:pt x="1363" y="9892"/>
                  </a:cubicBezTo>
                  <a:lnTo>
                    <a:pt x="1363" y="1309"/>
                  </a:lnTo>
                  <a:cubicBezTo>
                    <a:pt x="1363" y="926"/>
                    <a:pt x="1214" y="564"/>
                    <a:pt x="937" y="308"/>
                  </a:cubicBezTo>
                  <a:cubicBezTo>
                    <a:pt x="852" y="202"/>
                    <a:pt x="724" y="116"/>
                    <a:pt x="597" y="52"/>
                  </a:cubicBezTo>
                  <a:cubicBezTo>
                    <a:pt x="531" y="17"/>
                    <a:pt x="462" y="1"/>
                    <a:pt x="396"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49"/>
            <p:cNvSpPr/>
            <p:nvPr/>
          </p:nvSpPr>
          <p:spPr>
            <a:xfrm>
              <a:off x="3009925" y="1993963"/>
              <a:ext cx="12275" cy="12275"/>
            </a:xfrm>
            <a:custGeom>
              <a:rect b="b" l="l" r="r" t="t"/>
              <a:pathLst>
                <a:path extrusionOk="0" h="491" w="491">
                  <a:moveTo>
                    <a:pt x="235" y="1"/>
                  </a:moveTo>
                  <a:cubicBezTo>
                    <a:pt x="107" y="1"/>
                    <a:pt x="1" y="107"/>
                    <a:pt x="1" y="256"/>
                  </a:cubicBezTo>
                  <a:cubicBezTo>
                    <a:pt x="1" y="384"/>
                    <a:pt x="107" y="491"/>
                    <a:pt x="235" y="491"/>
                  </a:cubicBezTo>
                  <a:cubicBezTo>
                    <a:pt x="384" y="491"/>
                    <a:pt x="491" y="384"/>
                    <a:pt x="491" y="256"/>
                  </a:cubicBezTo>
                  <a:cubicBezTo>
                    <a:pt x="491" y="107"/>
                    <a:pt x="384" y="1"/>
                    <a:pt x="2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49"/>
            <p:cNvSpPr/>
            <p:nvPr/>
          </p:nvSpPr>
          <p:spPr>
            <a:xfrm>
              <a:off x="3063700" y="2106313"/>
              <a:ext cx="12800" cy="12800"/>
            </a:xfrm>
            <a:custGeom>
              <a:rect b="b" l="l" r="r" t="t"/>
              <a:pathLst>
                <a:path extrusionOk="0" h="512" w="512">
                  <a:moveTo>
                    <a:pt x="256" y="1"/>
                  </a:moveTo>
                  <a:cubicBezTo>
                    <a:pt x="129" y="1"/>
                    <a:pt x="1" y="107"/>
                    <a:pt x="1" y="256"/>
                  </a:cubicBezTo>
                  <a:cubicBezTo>
                    <a:pt x="1" y="384"/>
                    <a:pt x="129" y="512"/>
                    <a:pt x="256" y="512"/>
                  </a:cubicBezTo>
                  <a:cubicBezTo>
                    <a:pt x="405" y="512"/>
                    <a:pt x="512" y="384"/>
                    <a:pt x="512" y="256"/>
                  </a:cubicBezTo>
                  <a:cubicBezTo>
                    <a:pt x="512" y="128"/>
                    <a:pt x="405" y="1"/>
                    <a:pt x="2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 name="Google Shape;1279;p49"/>
          <p:cNvGrpSpPr/>
          <p:nvPr/>
        </p:nvGrpSpPr>
        <p:grpSpPr>
          <a:xfrm>
            <a:off x="5983225" y="1815011"/>
            <a:ext cx="332800" cy="290200"/>
            <a:chOff x="5983225" y="1845150"/>
            <a:chExt cx="332800" cy="290200"/>
          </a:xfrm>
        </p:grpSpPr>
        <p:sp>
          <p:nvSpPr>
            <p:cNvPr id="1280" name="Google Shape;1280;p49"/>
            <p:cNvSpPr/>
            <p:nvPr/>
          </p:nvSpPr>
          <p:spPr>
            <a:xfrm>
              <a:off x="5983225" y="1862550"/>
              <a:ext cx="185325" cy="111475"/>
            </a:xfrm>
            <a:custGeom>
              <a:rect b="b" l="l" r="r" t="t"/>
              <a:pathLst>
                <a:path extrusionOk="0" h="4459" w="7413">
                  <a:moveTo>
                    <a:pt x="2938" y="1"/>
                  </a:moveTo>
                  <a:cubicBezTo>
                    <a:pt x="2719" y="1"/>
                    <a:pt x="2498" y="24"/>
                    <a:pt x="2280" y="71"/>
                  </a:cubicBezTo>
                  <a:cubicBezTo>
                    <a:pt x="2280" y="71"/>
                    <a:pt x="2258" y="71"/>
                    <a:pt x="2216" y="92"/>
                  </a:cubicBezTo>
                  <a:cubicBezTo>
                    <a:pt x="1875" y="220"/>
                    <a:pt x="214" y="838"/>
                    <a:pt x="214" y="838"/>
                  </a:cubicBezTo>
                  <a:cubicBezTo>
                    <a:pt x="86" y="880"/>
                    <a:pt x="1" y="1008"/>
                    <a:pt x="1" y="1157"/>
                  </a:cubicBezTo>
                  <a:lnTo>
                    <a:pt x="1" y="4458"/>
                  </a:lnTo>
                  <a:lnTo>
                    <a:pt x="7412" y="4458"/>
                  </a:lnTo>
                  <a:lnTo>
                    <a:pt x="5581" y="1477"/>
                  </a:lnTo>
                  <a:cubicBezTo>
                    <a:pt x="5016" y="541"/>
                    <a:pt x="3997" y="1"/>
                    <a:pt x="29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49"/>
            <p:cNvSpPr/>
            <p:nvPr/>
          </p:nvSpPr>
          <p:spPr>
            <a:xfrm>
              <a:off x="5983225" y="1864850"/>
              <a:ext cx="148575" cy="109175"/>
            </a:xfrm>
            <a:custGeom>
              <a:rect b="b" l="l" r="r" t="t"/>
              <a:pathLst>
                <a:path extrusionOk="0" h="4367" w="5943">
                  <a:moveTo>
                    <a:pt x="2216" y="0"/>
                  </a:moveTo>
                  <a:cubicBezTo>
                    <a:pt x="1875" y="128"/>
                    <a:pt x="214" y="746"/>
                    <a:pt x="214" y="746"/>
                  </a:cubicBezTo>
                  <a:cubicBezTo>
                    <a:pt x="86" y="788"/>
                    <a:pt x="1" y="916"/>
                    <a:pt x="1" y="1065"/>
                  </a:cubicBezTo>
                  <a:lnTo>
                    <a:pt x="1" y="4366"/>
                  </a:lnTo>
                  <a:lnTo>
                    <a:pt x="5943" y="4366"/>
                  </a:lnTo>
                  <a:lnTo>
                    <a:pt x="4111" y="1385"/>
                  </a:lnTo>
                  <a:cubicBezTo>
                    <a:pt x="3685" y="682"/>
                    <a:pt x="2982" y="192"/>
                    <a:pt x="2216"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49"/>
            <p:cNvSpPr/>
            <p:nvPr/>
          </p:nvSpPr>
          <p:spPr>
            <a:xfrm>
              <a:off x="6022100" y="1899975"/>
              <a:ext cx="37300" cy="62325"/>
            </a:xfrm>
            <a:custGeom>
              <a:rect b="b" l="l" r="r" t="t"/>
              <a:pathLst>
                <a:path extrusionOk="0" h="2493" w="1492">
                  <a:moveTo>
                    <a:pt x="746" y="1"/>
                  </a:moveTo>
                  <a:cubicBezTo>
                    <a:pt x="618" y="1"/>
                    <a:pt x="512" y="22"/>
                    <a:pt x="405" y="86"/>
                  </a:cubicBezTo>
                  <a:cubicBezTo>
                    <a:pt x="171" y="214"/>
                    <a:pt x="0" y="448"/>
                    <a:pt x="0" y="746"/>
                  </a:cubicBezTo>
                  <a:lnTo>
                    <a:pt x="0" y="2493"/>
                  </a:lnTo>
                  <a:lnTo>
                    <a:pt x="1491" y="2493"/>
                  </a:lnTo>
                  <a:lnTo>
                    <a:pt x="1491" y="746"/>
                  </a:lnTo>
                  <a:cubicBezTo>
                    <a:pt x="1491" y="320"/>
                    <a:pt x="1172" y="1"/>
                    <a:pt x="7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49"/>
            <p:cNvSpPr/>
            <p:nvPr/>
          </p:nvSpPr>
          <p:spPr>
            <a:xfrm>
              <a:off x="6022625" y="1902125"/>
              <a:ext cx="19200" cy="60175"/>
            </a:xfrm>
            <a:custGeom>
              <a:rect b="b" l="l" r="r" t="t"/>
              <a:pathLst>
                <a:path extrusionOk="0" h="2407" w="768">
                  <a:moveTo>
                    <a:pt x="384" y="0"/>
                  </a:moveTo>
                  <a:cubicBezTo>
                    <a:pt x="150" y="128"/>
                    <a:pt x="1" y="362"/>
                    <a:pt x="1" y="660"/>
                  </a:cubicBezTo>
                  <a:lnTo>
                    <a:pt x="1" y="2407"/>
                  </a:lnTo>
                  <a:lnTo>
                    <a:pt x="767" y="2407"/>
                  </a:lnTo>
                  <a:lnTo>
                    <a:pt x="767" y="660"/>
                  </a:lnTo>
                  <a:cubicBezTo>
                    <a:pt x="767" y="362"/>
                    <a:pt x="597" y="128"/>
                    <a:pt x="384"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49"/>
            <p:cNvSpPr/>
            <p:nvPr/>
          </p:nvSpPr>
          <p:spPr>
            <a:xfrm>
              <a:off x="5983225" y="1935875"/>
              <a:ext cx="332800" cy="126525"/>
            </a:xfrm>
            <a:custGeom>
              <a:rect b="b" l="l" r="r" t="t"/>
              <a:pathLst>
                <a:path extrusionOk="0" h="5061" w="13312">
                  <a:moveTo>
                    <a:pt x="6684" y="0"/>
                  </a:moveTo>
                  <a:cubicBezTo>
                    <a:pt x="6479" y="0"/>
                    <a:pt x="6275" y="5"/>
                    <a:pt x="6070" y="13"/>
                  </a:cubicBezTo>
                  <a:cubicBezTo>
                    <a:pt x="4431" y="77"/>
                    <a:pt x="2791" y="418"/>
                    <a:pt x="1215" y="1035"/>
                  </a:cubicBezTo>
                  <a:lnTo>
                    <a:pt x="1" y="1525"/>
                  </a:lnTo>
                  <a:lnTo>
                    <a:pt x="1" y="5061"/>
                  </a:lnTo>
                  <a:lnTo>
                    <a:pt x="13312" y="5061"/>
                  </a:lnTo>
                  <a:lnTo>
                    <a:pt x="13312" y="1866"/>
                  </a:lnTo>
                  <a:cubicBezTo>
                    <a:pt x="13312" y="1653"/>
                    <a:pt x="13184" y="1461"/>
                    <a:pt x="12992" y="1397"/>
                  </a:cubicBezTo>
                  <a:lnTo>
                    <a:pt x="12098" y="1035"/>
                  </a:lnTo>
                  <a:cubicBezTo>
                    <a:pt x="10353" y="345"/>
                    <a:pt x="8523" y="0"/>
                    <a:pt x="66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49"/>
            <p:cNvSpPr/>
            <p:nvPr/>
          </p:nvSpPr>
          <p:spPr>
            <a:xfrm>
              <a:off x="5983225" y="1936200"/>
              <a:ext cx="304050" cy="126200"/>
            </a:xfrm>
            <a:custGeom>
              <a:rect b="b" l="l" r="r" t="t"/>
              <a:pathLst>
                <a:path extrusionOk="0" h="5048" w="12162">
                  <a:moveTo>
                    <a:pt x="6070" y="0"/>
                  </a:moveTo>
                  <a:cubicBezTo>
                    <a:pt x="4431" y="64"/>
                    <a:pt x="2791" y="405"/>
                    <a:pt x="1215" y="1022"/>
                  </a:cubicBezTo>
                  <a:lnTo>
                    <a:pt x="1" y="1512"/>
                  </a:lnTo>
                  <a:lnTo>
                    <a:pt x="1" y="5048"/>
                  </a:lnTo>
                  <a:lnTo>
                    <a:pt x="12162" y="5048"/>
                  </a:lnTo>
                  <a:lnTo>
                    <a:pt x="12162" y="1853"/>
                  </a:lnTo>
                  <a:cubicBezTo>
                    <a:pt x="12162" y="1640"/>
                    <a:pt x="12034" y="1448"/>
                    <a:pt x="11821" y="1384"/>
                  </a:cubicBezTo>
                  <a:lnTo>
                    <a:pt x="10926" y="1022"/>
                  </a:lnTo>
                  <a:cubicBezTo>
                    <a:pt x="9372" y="405"/>
                    <a:pt x="7732" y="64"/>
                    <a:pt x="6070"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49"/>
            <p:cNvSpPr/>
            <p:nvPr/>
          </p:nvSpPr>
          <p:spPr>
            <a:xfrm>
              <a:off x="6239875" y="1986250"/>
              <a:ext cx="37275" cy="62300"/>
            </a:xfrm>
            <a:custGeom>
              <a:rect b="b" l="l" r="r" t="t"/>
              <a:pathLst>
                <a:path extrusionOk="0" h="2492" w="1491">
                  <a:moveTo>
                    <a:pt x="746" y="0"/>
                  </a:moveTo>
                  <a:cubicBezTo>
                    <a:pt x="618" y="0"/>
                    <a:pt x="490" y="43"/>
                    <a:pt x="383" y="107"/>
                  </a:cubicBezTo>
                  <a:cubicBezTo>
                    <a:pt x="149" y="234"/>
                    <a:pt x="0" y="469"/>
                    <a:pt x="0" y="746"/>
                  </a:cubicBezTo>
                  <a:lnTo>
                    <a:pt x="0" y="2492"/>
                  </a:lnTo>
                  <a:lnTo>
                    <a:pt x="1491" y="2492"/>
                  </a:lnTo>
                  <a:lnTo>
                    <a:pt x="1491" y="746"/>
                  </a:lnTo>
                  <a:cubicBezTo>
                    <a:pt x="1491" y="341"/>
                    <a:pt x="1150" y="0"/>
                    <a:pt x="7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49"/>
            <p:cNvSpPr/>
            <p:nvPr/>
          </p:nvSpPr>
          <p:spPr>
            <a:xfrm>
              <a:off x="6239875" y="1988900"/>
              <a:ext cx="19175" cy="59650"/>
            </a:xfrm>
            <a:custGeom>
              <a:rect b="b" l="l" r="r" t="t"/>
              <a:pathLst>
                <a:path extrusionOk="0" h="2386" w="767">
                  <a:moveTo>
                    <a:pt x="383" y="1"/>
                  </a:moveTo>
                  <a:cubicBezTo>
                    <a:pt x="149" y="128"/>
                    <a:pt x="0" y="363"/>
                    <a:pt x="0" y="640"/>
                  </a:cubicBezTo>
                  <a:lnTo>
                    <a:pt x="0" y="2386"/>
                  </a:lnTo>
                  <a:lnTo>
                    <a:pt x="767" y="2386"/>
                  </a:lnTo>
                  <a:lnTo>
                    <a:pt x="767" y="640"/>
                  </a:lnTo>
                  <a:cubicBezTo>
                    <a:pt x="767" y="363"/>
                    <a:pt x="618" y="128"/>
                    <a:pt x="383"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49"/>
            <p:cNvSpPr/>
            <p:nvPr/>
          </p:nvSpPr>
          <p:spPr>
            <a:xfrm>
              <a:off x="6167450" y="1967600"/>
              <a:ext cx="36775" cy="62325"/>
            </a:xfrm>
            <a:custGeom>
              <a:rect b="b" l="l" r="r" t="t"/>
              <a:pathLst>
                <a:path extrusionOk="0" h="2493" w="1471">
                  <a:moveTo>
                    <a:pt x="746" y="1"/>
                  </a:moveTo>
                  <a:cubicBezTo>
                    <a:pt x="618" y="1"/>
                    <a:pt x="490" y="43"/>
                    <a:pt x="384" y="107"/>
                  </a:cubicBezTo>
                  <a:cubicBezTo>
                    <a:pt x="150" y="235"/>
                    <a:pt x="1" y="469"/>
                    <a:pt x="1" y="746"/>
                  </a:cubicBezTo>
                  <a:lnTo>
                    <a:pt x="1" y="2493"/>
                  </a:lnTo>
                  <a:lnTo>
                    <a:pt x="1470" y="2493"/>
                  </a:lnTo>
                  <a:lnTo>
                    <a:pt x="1470" y="746"/>
                  </a:lnTo>
                  <a:cubicBezTo>
                    <a:pt x="1470" y="341"/>
                    <a:pt x="1151" y="1"/>
                    <a:pt x="7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49"/>
            <p:cNvSpPr/>
            <p:nvPr/>
          </p:nvSpPr>
          <p:spPr>
            <a:xfrm>
              <a:off x="6167450" y="1970275"/>
              <a:ext cx="19200" cy="59650"/>
            </a:xfrm>
            <a:custGeom>
              <a:rect b="b" l="l" r="r" t="t"/>
              <a:pathLst>
                <a:path extrusionOk="0" h="2386" w="768">
                  <a:moveTo>
                    <a:pt x="384" y="0"/>
                  </a:moveTo>
                  <a:cubicBezTo>
                    <a:pt x="150" y="128"/>
                    <a:pt x="1" y="362"/>
                    <a:pt x="1" y="639"/>
                  </a:cubicBezTo>
                  <a:lnTo>
                    <a:pt x="1" y="2386"/>
                  </a:lnTo>
                  <a:lnTo>
                    <a:pt x="767" y="2386"/>
                  </a:lnTo>
                  <a:lnTo>
                    <a:pt x="767" y="639"/>
                  </a:lnTo>
                  <a:cubicBezTo>
                    <a:pt x="767" y="362"/>
                    <a:pt x="618" y="128"/>
                    <a:pt x="384"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49"/>
            <p:cNvSpPr/>
            <p:nvPr/>
          </p:nvSpPr>
          <p:spPr>
            <a:xfrm>
              <a:off x="6095050" y="1967600"/>
              <a:ext cx="36750" cy="62325"/>
            </a:xfrm>
            <a:custGeom>
              <a:rect b="b" l="l" r="r" t="t"/>
              <a:pathLst>
                <a:path extrusionOk="0" h="2493" w="1470">
                  <a:moveTo>
                    <a:pt x="724" y="1"/>
                  </a:moveTo>
                  <a:cubicBezTo>
                    <a:pt x="596" y="1"/>
                    <a:pt x="490" y="43"/>
                    <a:pt x="384" y="107"/>
                  </a:cubicBezTo>
                  <a:cubicBezTo>
                    <a:pt x="149" y="235"/>
                    <a:pt x="0" y="469"/>
                    <a:pt x="0" y="746"/>
                  </a:cubicBezTo>
                  <a:lnTo>
                    <a:pt x="0" y="2493"/>
                  </a:lnTo>
                  <a:lnTo>
                    <a:pt x="1470" y="2493"/>
                  </a:lnTo>
                  <a:lnTo>
                    <a:pt x="1470" y="746"/>
                  </a:lnTo>
                  <a:cubicBezTo>
                    <a:pt x="1470" y="341"/>
                    <a:pt x="1150" y="1"/>
                    <a:pt x="7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49"/>
            <p:cNvSpPr/>
            <p:nvPr/>
          </p:nvSpPr>
          <p:spPr>
            <a:xfrm>
              <a:off x="6095050" y="1970275"/>
              <a:ext cx="19175" cy="59650"/>
            </a:xfrm>
            <a:custGeom>
              <a:rect b="b" l="l" r="r" t="t"/>
              <a:pathLst>
                <a:path extrusionOk="0" h="2386" w="767">
                  <a:moveTo>
                    <a:pt x="384" y="0"/>
                  </a:moveTo>
                  <a:cubicBezTo>
                    <a:pt x="149" y="128"/>
                    <a:pt x="0" y="362"/>
                    <a:pt x="0" y="639"/>
                  </a:cubicBezTo>
                  <a:lnTo>
                    <a:pt x="0" y="2386"/>
                  </a:lnTo>
                  <a:lnTo>
                    <a:pt x="767" y="2386"/>
                  </a:lnTo>
                  <a:lnTo>
                    <a:pt x="767" y="639"/>
                  </a:lnTo>
                  <a:cubicBezTo>
                    <a:pt x="767" y="362"/>
                    <a:pt x="618" y="128"/>
                    <a:pt x="384"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49"/>
            <p:cNvSpPr/>
            <p:nvPr/>
          </p:nvSpPr>
          <p:spPr>
            <a:xfrm>
              <a:off x="6022100" y="1986250"/>
              <a:ext cx="37300" cy="62300"/>
            </a:xfrm>
            <a:custGeom>
              <a:rect b="b" l="l" r="r" t="t"/>
              <a:pathLst>
                <a:path extrusionOk="0" h="2492" w="1492">
                  <a:moveTo>
                    <a:pt x="746" y="0"/>
                  </a:moveTo>
                  <a:cubicBezTo>
                    <a:pt x="618" y="0"/>
                    <a:pt x="512" y="43"/>
                    <a:pt x="405" y="107"/>
                  </a:cubicBezTo>
                  <a:cubicBezTo>
                    <a:pt x="171" y="234"/>
                    <a:pt x="0" y="469"/>
                    <a:pt x="0" y="746"/>
                  </a:cubicBezTo>
                  <a:lnTo>
                    <a:pt x="0" y="2492"/>
                  </a:lnTo>
                  <a:lnTo>
                    <a:pt x="1491" y="2492"/>
                  </a:lnTo>
                  <a:lnTo>
                    <a:pt x="1491" y="746"/>
                  </a:lnTo>
                  <a:cubicBezTo>
                    <a:pt x="1491" y="341"/>
                    <a:pt x="1172" y="0"/>
                    <a:pt x="7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49"/>
            <p:cNvSpPr/>
            <p:nvPr/>
          </p:nvSpPr>
          <p:spPr>
            <a:xfrm>
              <a:off x="6022625" y="1988900"/>
              <a:ext cx="19200" cy="59650"/>
            </a:xfrm>
            <a:custGeom>
              <a:rect b="b" l="l" r="r" t="t"/>
              <a:pathLst>
                <a:path extrusionOk="0" h="2386" w="768">
                  <a:moveTo>
                    <a:pt x="384" y="1"/>
                  </a:moveTo>
                  <a:cubicBezTo>
                    <a:pt x="150" y="128"/>
                    <a:pt x="1" y="363"/>
                    <a:pt x="1" y="640"/>
                  </a:cubicBezTo>
                  <a:lnTo>
                    <a:pt x="1" y="2386"/>
                  </a:lnTo>
                  <a:lnTo>
                    <a:pt x="767" y="2386"/>
                  </a:lnTo>
                  <a:lnTo>
                    <a:pt x="767" y="640"/>
                  </a:lnTo>
                  <a:cubicBezTo>
                    <a:pt x="767" y="363"/>
                    <a:pt x="597" y="128"/>
                    <a:pt x="384"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49"/>
            <p:cNvSpPr/>
            <p:nvPr/>
          </p:nvSpPr>
          <p:spPr>
            <a:xfrm>
              <a:off x="5983225" y="2024250"/>
              <a:ext cx="332800" cy="111100"/>
            </a:xfrm>
            <a:custGeom>
              <a:rect b="b" l="l" r="r" t="t"/>
              <a:pathLst>
                <a:path extrusionOk="0" h="4444" w="13312">
                  <a:moveTo>
                    <a:pt x="6684" y="1"/>
                  </a:moveTo>
                  <a:cubicBezTo>
                    <a:pt x="6479" y="1"/>
                    <a:pt x="6275" y="5"/>
                    <a:pt x="6070" y="14"/>
                  </a:cubicBezTo>
                  <a:cubicBezTo>
                    <a:pt x="4431" y="77"/>
                    <a:pt x="2791" y="418"/>
                    <a:pt x="1215" y="1036"/>
                  </a:cubicBezTo>
                  <a:lnTo>
                    <a:pt x="1" y="1526"/>
                  </a:lnTo>
                  <a:lnTo>
                    <a:pt x="1" y="3805"/>
                  </a:lnTo>
                  <a:cubicBezTo>
                    <a:pt x="1" y="4167"/>
                    <a:pt x="278" y="4443"/>
                    <a:pt x="640" y="4443"/>
                  </a:cubicBezTo>
                  <a:lnTo>
                    <a:pt x="12673" y="4443"/>
                  </a:lnTo>
                  <a:cubicBezTo>
                    <a:pt x="13035" y="4443"/>
                    <a:pt x="13312" y="4167"/>
                    <a:pt x="13312" y="3805"/>
                  </a:cubicBezTo>
                  <a:lnTo>
                    <a:pt x="13312" y="1526"/>
                  </a:lnTo>
                  <a:lnTo>
                    <a:pt x="12098" y="1036"/>
                  </a:lnTo>
                  <a:cubicBezTo>
                    <a:pt x="10353" y="346"/>
                    <a:pt x="8523" y="1"/>
                    <a:pt x="66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49"/>
            <p:cNvSpPr/>
            <p:nvPr/>
          </p:nvSpPr>
          <p:spPr>
            <a:xfrm>
              <a:off x="5983225" y="2024575"/>
              <a:ext cx="304050" cy="110775"/>
            </a:xfrm>
            <a:custGeom>
              <a:rect b="b" l="l" r="r" t="t"/>
              <a:pathLst>
                <a:path extrusionOk="0" h="4431" w="12162">
                  <a:moveTo>
                    <a:pt x="6070" y="1"/>
                  </a:moveTo>
                  <a:cubicBezTo>
                    <a:pt x="4431" y="64"/>
                    <a:pt x="2791" y="405"/>
                    <a:pt x="1215" y="1023"/>
                  </a:cubicBezTo>
                  <a:lnTo>
                    <a:pt x="1" y="1513"/>
                  </a:lnTo>
                  <a:lnTo>
                    <a:pt x="1" y="3792"/>
                  </a:lnTo>
                  <a:cubicBezTo>
                    <a:pt x="1" y="4154"/>
                    <a:pt x="278" y="4430"/>
                    <a:pt x="640" y="4430"/>
                  </a:cubicBezTo>
                  <a:lnTo>
                    <a:pt x="11523" y="4430"/>
                  </a:lnTo>
                  <a:cubicBezTo>
                    <a:pt x="11863" y="4430"/>
                    <a:pt x="12162" y="4154"/>
                    <a:pt x="12162" y="3792"/>
                  </a:cubicBezTo>
                  <a:lnTo>
                    <a:pt x="12162" y="1513"/>
                  </a:lnTo>
                  <a:lnTo>
                    <a:pt x="10926" y="1023"/>
                  </a:lnTo>
                  <a:cubicBezTo>
                    <a:pt x="9372" y="405"/>
                    <a:pt x="7732" y="64"/>
                    <a:pt x="6070"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49"/>
            <p:cNvSpPr/>
            <p:nvPr/>
          </p:nvSpPr>
          <p:spPr>
            <a:xfrm>
              <a:off x="6177575" y="1845150"/>
              <a:ext cx="124600" cy="60725"/>
            </a:xfrm>
            <a:custGeom>
              <a:rect b="b" l="l" r="r" t="t"/>
              <a:pathLst>
                <a:path extrusionOk="0" h="2429" w="4984">
                  <a:moveTo>
                    <a:pt x="2939" y="0"/>
                  </a:moveTo>
                  <a:cubicBezTo>
                    <a:pt x="2620" y="0"/>
                    <a:pt x="2343" y="107"/>
                    <a:pt x="2130" y="298"/>
                  </a:cubicBezTo>
                  <a:cubicBezTo>
                    <a:pt x="2002" y="256"/>
                    <a:pt x="1874" y="213"/>
                    <a:pt x="1725" y="213"/>
                  </a:cubicBezTo>
                  <a:cubicBezTo>
                    <a:pt x="1385" y="213"/>
                    <a:pt x="1065" y="405"/>
                    <a:pt x="895" y="682"/>
                  </a:cubicBezTo>
                  <a:cubicBezTo>
                    <a:pt x="810" y="618"/>
                    <a:pt x="703" y="597"/>
                    <a:pt x="597" y="597"/>
                  </a:cubicBezTo>
                  <a:cubicBezTo>
                    <a:pt x="277" y="597"/>
                    <a:pt x="0" y="873"/>
                    <a:pt x="0" y="1214"/>
                  </a:cubicBezTo>
                  <a:cubicBezTo>
                    <a:pt x="0" y="1555"/>
                    <a:pt x="277" y="1832"/>
                    <a:pt x="597" y="1832"/>
                  </a:cubicBezTo>
                  <a:cubicBezTo>
                    <a:pt x="703" y="1832"/>
                    <a:pt x="810" y="1811"/>
                    <a:pt x="895" y="1747"/>
                  </a:cubicBezTo>
                  <a:cubicBezTo>
                    <a:pt x="1065" y="2024"/>
                    <a:pt x="1385" y="2215"/>
                    <a:pt x="1725" y="2215"/>
                  </a:cubicBezTo>
                  <a:cubicBezTo>
                    <a:pt x="1874" y="2215"/>
                    <a:pt x="2002" y="2173"/>
                    <a:pt x="2130" y="2130"/>
                  </a:cubicBezTo>
                  <a:cubicBezTo>
                    <a:pt x="2343" y="2322"/>
                    <a:pt x="2620" y="2428"/>
                    <a:pt x="2939" y="2428"/>
                  </a:cubicBezTo>
                  <a:cubicBezTo>
                    <a:pt x="3429" y="2428"/>
                    <a:pt x="3855" y="2151"/>
                    <a:pt x="4047" y="1725"/>
                  </a:cubicBezTo>
                  <a:cubicBezTo>
                    <a:pt x="4132" y="1789"/>
                    <a:pt x="4260" y="1832"/>
                    <a:pt x="4366" y="1832"/>
                  </a:cubicBezTo>
                  <a:cubicBezTo>
                    <a:pt x="4707" y="1832"/>
                    <a:pt x="4984" y="1555"/>
                    <a:pt x="4984" y="1214"/>
                  </a:cubicBezTo>
                  <a:cubicBezTo>
                    <a:pt x="4984" y="873"/>
                    <a:pt x="4707" y="597"/>
                    <a:pt x="4366" y="597"/>
                  </a:cubicBezTo>
                  <a:cubicBezTo>
                    <a:pt x="4260" y="597"/>
                    <a:pt x="4132" y="639"/>
                    <a:pt x="4047" y="703"/>
                  </a:cubicBezTo>
                  <a:cubicBezTo>
                    <a:pt x="3855" y="277"/>
                    <a:pt x="3429" y="0"/>
                    <a:pt x="29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49"/>
            <p:cNvSpPr/>
            <p:nvPr/>
          </p:nvSpPr>
          <p:spPr>
            <a:xfrm>
              <a:off x="6239875" y="2073025"/>
              <a:ext cx="37275" cy="62325"/>
            </a:xfrm>
            <a:custGeom>
              <a:rect b="b" l="l" r="r" t="t"/>
              <a:pathLst>
                <a:path extrusionOk="0" h="2493" w="1491">
                  <a:moveTo>
                    <a:pt x="746" y="1"/>
                  </a:moveTo>
                  <a:cubicBezTo>
                    <a:pt x="618" y="1"/>
                    <a:pt x="490" y="43"/>
                    <a:pt x="383" y="86"/>
                  </a:cubicBezTo>
                  <a:cubicBezTo>
                    <a:pt x="149" y="214"/>
                    <a:pt x="0" y="469"/>
                    <a:pt x="0" y="746"/>
                  </a:cubicBezTo>
                  <a:lnTo>
                    <a:pt x="0" y="2492"/>
                  </a:lnTo>
                  <a:lnTo>
                    <a:pt x="1491" y="2492"/>
                  </a:lnTo>
                  <a:lnTo>
                    <a:pt x="1491" y="746"/>
                  </a:lnTo>
                  <a:cubicBezTo>
                    <a:pt x="1491" y="341"/>
                    <a:pt x="1150" y="1"/>
                    <a:pt x="7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49"/>
            <p:cNvSpPr/>
            <p:nvPr/>
          </p:nvSpPr>
          <p:spPr>
            <a:xfrm>
              <a:off x="6239875" y="2075150"/>
              <a:ext cx="19175" cy="60200"/>
            </a:xfrm>
            <a:custGeom>
              <a:rect b="b" l="l" r="r" t="t"/>
              <a:pathLst>
                <a:path extrusionOk="0" h="2408" w="767">
                  <a:moveTo>
                    <a:pt x="383" y="1"/>
                  </a:moveTo>
                  <a:cubicBezTo>
                    <a:pt x="149" y="129"/>
                    <a:pt x="0" y="384"/>
                    <a:pt x="0" y="661"/>
                  </a:cubicBezTo>
                  <a:lnTo>
                    <a:pt x="0" y="2407"/>
                  </a:lnTo>
                  <a:lnTo>
                    <a:pt x="767" y="2407"/>
                  </a:lnTo>
                  <a:lnTo>
                    <a:pt x="767" y="661"/>
                  </a:lnTo>
                  <a:cubicBezTo>
                    <a:pt x="767" y="384"/>
                    <a:pt x="618" y="129"/>
                    <a:pt x="383"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49"/>
            <p:cNvSpPr/>
            <p:nvPr/>
          </p:nvSpPr>
          <p:spPr>
            <a:xfrm>
              <a:off x="6167450" y="2056000"/>
              <a:ext cx="36775" cy="79350"/>
            </a:xfrm>
            <a:custGeom>
              <a:rect b="b" l="l" r="r" t="t"/>
              <a:pathLst>
                <a:path extrusionOk="0" h="3174" w="1471">
                  <a:moveTo>
                    <a:pt x="746" y="0"/>
                  </a:moveTo>
                  <a:cubicBezTo>
                    <a:pt x="618" y="0"/>
                    <a:pt x="490" y="43"/>
                    <a:pt x="384" y="85"/>
                  </a:cubicBezTo>
                  <a:cubicBezTo>
                    <a:pt x="150" y="213"/>
                    <a:pt x="1" y="469"/>
                    <a:pt x="1" y="746"/>
                  </a:cubicBezTo>
                  <a:lnTo>
                    <a:pt x="1" y="3173"/>
                  </a:lnTo>
                  <a:lnTo>
                    <a:pt x="1470" y="3173"/>
                  </a:lnTo>
                  <a:lnTo>
                    <a:pt x="1470" y="746"/>
                  </a:lnTo>
                  <a:cubicBezTo>
                    <a:pt x="1470" y="341"/>
                    <a:pt x="1151" y="0"/>
                    <a:pt x="7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49"/>
            <p:cNvSpPr/>
            <p:nvPr/>
          </p:nvSpPr>
          <p:spPr>
            <a:xfrm>
              <a:off x="6167450" y="2058125"/>
              <a:ext cx="19200" cy="77225"/>
            </a:xfrm>
            <a:custGeom>
              <a:rect b="b" l="l" r="r" t="t"/>
              <a:pathLst>
                <a:path extrusionOk="0" h="3089" w="768">
                  <a:moveTo>
                    <a:pt x="384" y="0"/>
                  </a:moveTo>
                  <a:cubicBezTo>
                    <a:pt x="150" y="128"/>
                    <a:pt x="1" y="384"/>
                    <a:pt x="1" y="661"/>
                  </a:cubicBezTo>
                  <a:lnTo>
                    <a:pt x="1" y="3088"/>
                  </a:lnTo>
                  <a:lnTo>
                    <a:pt x="767" y="3088"/>
                  </a:lnTo>
                  <a:lnTo>
                    <a:pt x="767" y="661"/>
                  </a:lnTo>
                  <a:cubicBezTo>
                    <a:pt x="767" y="384"/>
                    <a:pt x="618" y="128"/>
                    <a:pt x="384"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49"/>
            <p:cNvSpPr/>
            <p:nvPr/>
          </p:nvSpPr>
          <p:spPr>
            <a:xfrm>
              <a:off x="6095050" y="2056000"/>
              <a:ext cx="36750" cy="79350"/>
            </a:xfrm>
            <a:custGeom>
              <a:rect b="b" l="l" r="r" t="t"/>
              <a:pathLst>
                <a:path extrusionOk="0" h="3174" w="1470">
                  <a:moveTo>
                    <a:pt x="724" y="0"/>
                  </a:moveTo>
                  <a:cubicBezTo>
                    <a:pt x="596" y="0"/>
                    <a:pt x="490" y="43"/>
                    <a:pt x="384" y="85"/>
                  </a:cubicBezTo>
                  <a:cubicBezTo>
                    <a:pt x="149" y="213"/>
                    <a:pt x="0" y="469"/>
                    <a:pt x="0" y="746"/>
                  </a:cubicBezTo>
                  <a:lnTo>
                    <a:pt x="0" y="3173"/>
                  </a:lnTo>
                  <a:lnTo>
                    <a:pt x="1470" y="3173"/>
                  </a:lnTo>
                  <a:lnTo>
                    <a:pt x="1470" y="746"/>
                  </a:lnTo>
                  <a:cubicBezTo>
                    <a:pt x="1470" y="341"/>
                    <a:pt x="1150" y="0"/>
                    <a:pt x="7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49"/>
            <p:cNvSpPr/>
            <p:nvPr/>
          </p:nvSpPr>
          <p:spPr>
            <a:xfrm>
              <a:off x="6095050" y="2058125"/>
              <a:ext cx="19175" cy="77225"/>
            </a:xfrm>
            <a:custGeom>
              <a:rect b="b" l="l" r="r" t="t"/>
              <a:pathLst>
                <a:path extrusionOk="0" h="3089" w="767">
                  <a:moveTo>
                    <a:pt x="384" y="0"/>
                  </a:moveTo>
                  <a:cubicBezTo>
                    <a:pt x="149" y="128"/>
                    <a:pt x="0" y="384"/>
                    <a:pt x="0" y="661"/>
                  </a:cubicBezTo>
                  <a:lnTo>
                    <a:pt x="0" y="3088"/>
                  </a:lnTo>
                  <a:lnTo>
                    <a:pt x="767" y="3088"/>
                  </a:lnTo>
                  <a:lnTo>
                    <a:pt x="767" y="661"/>
                  </a:lnTo>
                  <a:cubicBezTo>
                    <a:pt x="767" y="384"/>
                    <a:pt x="618" y="128"/>
                    <a:pt x="384"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49"/>
            <p:cNvSpPr/>
            <p:nvPr/>
          </p:nvSpPr>
          <p:spPr>
            <a:xfrm>
              <a:off x="6022100" y="2073025"/>
              <a:ext cx="37300" cy="62325"/>
            </a:xfrm>
            <a:custGeom>
              <a:rect b="b" l="l" r="r" t="t"/>
              <a:pathLst>
                <a:path extrusionOk="0" h="2493" w="1492">
                  <a:moveTo>
                    <a:pt x="746" y="1"/>
                  </a:moveTo>
                  <a:cubicBezTo>
                    <a:pt x="618" y="1"/>
                    <a:pt x="512" y="43"/>
                    <a:pt x="405" y="86"/>
                  </a:cubicBezTo>
                  <a:cubicBezTo>
                    <a:pt x="171" y="214"/>
                    <a:pt x="0" y="469"/>
                    <a:pt x="0" y="746"/>
                  </a:cubicBezTo>
                  <a:lnTo>
                    <a:pt x="0" y="2492"/>
                  </a:lnTo>
                  <a:lnTo>
                    <a:pt x="1491" y="2492"/>
                  </a:lnTo>
                  <a:lnTo>
                    <a:pt x="1491" y="746"/>
                  </a:lnTo>
                  <a:cubicBezTo>
                    <a:pt x="1491" y="341"/>
                    <a:pt x="1172" y="1"/>
                    <a:pt x="7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49"/>
            <p:cNvSpPr/>
            <p:nvPr/>
          </p:nvSpPr>
          <p:spPr>
            <a:xfrm>
              <a:off x="6022625" y="2075150"/>
              <a:ext cx="19200" cy="60200"/>
            </a:xfrm>
            <a:custGeom>
              <a:rect b="b" l="l" r="r" t="t"/>
              <a:pathLst>
                <a:path extrusionOk="0" h="2408" w="768">
                  <a:moveTo>
                    <a:pt x="384" y="1"/>
                  </a:moveTo>
                  <a:cubicBezTo>
                    <a:pt x="150" y="129"/>
                    <a:pt x="1" y="384"/>
                    <a:pt x="1" y="661"/>
                  </a:cubicBezTo>
                  <a:lnTo>
                    <a:pt x="1" y="2407"/>
                  </a:lnTo>
                  <a:lnTo>
                    <a:pt x="767" y="2407"/>
                  </a:lnTo>
                  <a:lnTo>
                    <a:pt x="767" y="661"/>
                  </a:lnTo>
                  <a:cubicBezTo>
                    <a:pt x="767" y="384"/>
                    <a:pt x="597" y="129"/>
                    <a:pt x="384"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 name="Google Shape;1305;p49"/>
          <p:cNvGrpSpPr/>
          <p:nvPr/>
        </p:nvGrpSpPr>
        <p:grpSpPr>
          <a:xfrm>
            <a:off x="4405400" y="1829349"/>
            <a:ext cx="333325" cy="261525"/>
            <a:chOff x="4405400" y="1859488"/>
            <a:chExt cx="333325" cy="261525"/>
          </a:xfrm>
        </p:grpSpPr>
        <p:sp>
          <p:nvSpPr>
            <p:cNvPr id="1306" name="Google Shape;1306;p49"/>
            <p:cNvSpPr/>
            <p:nvPr/>
          </p:nvSpPr>
          <p:spPr>
            <a:xfrm>
              <a:off x="4599750" y="1859488"/>
              <a:ext cx="138975" cy="261525"/>
            </a:xfrm>
            <a:custGeom>
              <a:rect b="b" l="l" r="r" t="t"/>
              <a:pathLst>
                <a:path extrusionOk="0" h="10461" w="5559">
                  <a:moveTo>
                    <a:pt x="2699" y="0"/>
                  </a:moveTo>
                  <a:cubicBezTo>
                    <a:pt x="2673" y="0"/>
                    <a:pt x="2646" y="1"/>
                    <a:pt x="2620" y="3"/>
                  </a:cubicBezTo>
                  <a:lnTo>
                    <a:pt x="2173" y="67"/>
                  </a:lnTo>
                  <a:lnTo>
                    <a:pt x="511" y="259"/>
                  </a:lnTo>
                  <a:cubicBezTo>
                    <a:pt x="213" y="280"/>
                    <a:pt x="0" y="535"/>
                    <a:pt x="0" y="812"/>
                  </a:cubicBezTo>
                  <a:cubicBezTo>
                    <a:pt x="0" y="983"/>
                    <a:pt x="64" y="1110"/>
                    <a:pt x="171" y="1217"/>
                  </a:cubicBezTo>
                  <a:cubicBezTo>
                    <a:pt x="277" y="1323"/>
                    <a:pt x="426" y="1387"/>
                    <a:pt x="575" y="1387"/>
                  </a:cubicBezTo>
                  <a:lnTo>
                    <a:pt x="2386" y="1387"/>
                  </a:lnTo>
                  <a:lnTo>
                    <a:pt x="3237" y="2367"/>
                  </a:lnTo>
                  <a:cubicBezTo>
                    <a:pt x="3514" y="2708"/>
                    <a:pt x="3663" y="3112"/>
                    <a:pt x="3663" y="3560"/>
                  </a:cubicBezTo>
                  <a:lnTo>
                    <a:pt x="3663" y="3879"/>
                  </a:lnTo>
                  <a:cubicBezTo>
                    <a:pt x="3323" y="3666"/>
                    <a:pt x="2939" y="3517"/>
                    <a:pt x="2535" y="3453"/>
                  </a:cubicBezTo>
                  <a:lnTo>
                    <a:pt x="1257" y="3261"/>
                  </a:lnTo>
                  <a:lnTo>
                    <a:pt x="1257" y="8352"/>
                  </a:lnTo>
                  <a:cubicBezTo>
                    <a:pt x="1257" y="8799"/>
                    <a:pt x="1427" y="9246"/>
                    <a:pt x="1747" y="9566"/>
                  </a:cubicBezTo>
                  <a:cubicBezTo>
                    <a:pt x="2322" y="10141"/>
                    <a:pt x="3088" y="10460"/>
                    <a:pt x="3919" y="10460"/>
                  </a:cubicBezTo>
                  <a:lnTo>
                    <a:pt x="5090" y="10460"/>
                  </a:lnTo>
                  <a:cubicBezTo>
                    <a:pt x="5346" y="10460"/>
                    <a:pt x="5559" y="10247"/>
                    <a:pt x="5559" y="9992"/>
                  </a:cubicBezTo>
                  <a:lnTo>
                    <a:pt x="5559" y="3325"/>
                  </a:lnTo>
                  <a:cubicBezTo>
                    <a:pt x="5559" y="3049"/>
                    <a:pt x="5452" y="2772"/>
                    <a:pt x="5282" y="2537"/>
                  </a:cubicBezTo>
                  <a:lnTo>
                    <a:pt x="3450" y="344"/>
                  </a:lnTo>
                  <a:cubicBezTo>
                    <a:pt x="3275" y="109"/>
                    <a:pt x="2991" y="0"/>
                    <a:pt x="2699" y="0"/>
                  </a:cubicBezTo>
                  <a:close/>
                </a:path>
              </a:pathLst>
            </a:custGeom>
            <a:solidFill>
              <a:srgbClr val="9140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49"/>
            <p:cNvSpPr/>
            <p:nvPr/>
          </p:nvSpPr>
          <p:spPr>
            <a:xfrm>
              <a:off x="4599750" y="1861138"/>
              <a:ext cx="116625" cy="259875"/>
            </a:xfrm>
            <a:custGeom>
              <a:rect b="b" l="l" r="r" t="t"/>
              <a:pathLst>
                <a:path extrusionOk="0" h="10395" w="4665">
                  <a:moveTo>
                    <a:pt x="2173" y="1"/>
                  </a:moveTo>
                  <a:lnTo>
                    <a:pt x="511" y="193"/>
                  </a:lnTo>
                  <a:cubicBezTo>
                    <a:pt x="213" y="214"/>
                    <a:pt x="0" y="469"/>
                    <a:pt x="0" y="746"/>
                  </a:cubicBezTo>
                  <a:cubicBezTo>
                    <a:pt x="0" y="917"/>
                    <a:pt x="64" y="1044"/>
                    <a:pt x="171" y="1151"/>
                  </a:cubicBezTo>
                  <a:cubicBezTo>
                    <a:pt x="277" y="1257"/>
                    <a:pt x="426" y="1321"/>
                    <a:pt x="575" y="1321"/>
                  </a:cubicBezTo>
                  <a:lnTo>
                    <a:pt x="2386" y="1321"/>
                  </a:lnTo>
                  <a:lnTo>
                    <a:pt x="3237" y="2301"/>
                  </a:lnTo>
                  <a:cubicBezTo>
                    <a:pt x="3514" y="2642"/>
                    <a:pt x="3663" y="3046"/>
                    <a:pt x="3663" y="3494"/>
                  </a:cubicBezTo>
                  <a:lnTo>
                    <a:pt x="3663" y="3813"/>
                  </a:lnTo>
                  <a:cubicBezTo>
                    <a:pt x="3323" y="3600"/>
                    <a:pt x="2939" y="3451"/>
                    <a:pt x="2535" y="3387"/>
                  </a:cubicBezTo>
                  <a:lnTo>
                    <a:pt x="2322" y="3366"/>
                  </a:lnTo>
                  <a:lnTo>
                    <a:pt x="1257" y="3195"/>
                  </a:lnTo>
                  <a:lnTo>
                    <a:pt x="1257" y="8286"/>
                  </a:lnTo>
                  <a:cubicBezTo>
                    <a:pt x="1257" y="8499"/>
                    <a:pt x="1278" y="8712"/>
                    <a:pt x="1363" y="8925"/>
                  </a:cubicBezTo>
                  <a:cubicBezTo>
                    <a:pt x="1448" y="9138"/>
                    <a:pt x="1576" y="9329"/>
                    <a:pt x="1747" y="9500"/>
                  </a:cubicBezTo>
                  <a:cubicBezTo>
                    <a:pt x="2322" y="10075"/>
                    <a:pt x="3088" y="10394"/>
                    <a:pt x="3919" y="10394"/>
                  </a:cubicBezTo>
                  <a:lnTo>
                    <a:pt x="4196" y="10394"/>
                  </a:lnTo>
                  <a:cubicBezTo>
                    <a:pt x="4451" y="10394"/>
                    <a:pt x="4664" y="10181"/>
                    <a:pt x="4664" y="9926"/>
                  </a:cubicBezTo>
                  <a:lnTo>
                    <a:pt x="4664" y="3259"/>
                  </a:lnTo>
                  <a:cubicBezTo>
                    <a:pt x="4664" y="2983"/>
                    <a:pt x="4579" y="2706"/>
                    <a:pt x="4388" y="2471"/>
                  </a:cubicBezTo>
                  <a:lnTo>
                    <a:pt x="2556" y="278"/>
                  </a:lnTo>
                  <a:cubicBezTo>
                    <a:pt x="2449" y="150"/>
                    <a:pt x="2322" y="43"/>
                    <a:pt x="2173"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49"/>
            <p:cNvSpPr/>
            <p:nvPr/>
          </p:nvSpPr>
          <p:spPr>
            <a:xfrm>
              <a:off x="4631150" y="1941013"/>
              <a:ext cx="26650" cy="143250"/>
            </a:xfrm>
            <a:custGeom>
              <a:rect b="b" l="l" r="r" t="t"/>
              <a:pathLst>
                <a:path extrusionOk="0" h="5730" w="1066">
                  <a:moveTo>
                    <a:pt x="1" y="0"/>
                  </a:moveTo>
                  <a:lnTo>
                    <a:pt x="1" y="5091"/>
                  </a:lnTo>
                  <a:cubicBezTo>
                    <a:pt x="1" y="5304"/>
                    <a:pt x="22" y="5517"/>
                    <a:pt x="107" y="5730"/>
                  </a:cubicBezTo>
                  <a:cubicBezTo>
                    <a:pt x="107" y="5730"/>
                    <a:pt x="1066" y="5730"/>
                    <a:pt x="1066" y="4835"/>
                  </a:cubicBezTo>
                  <a:lnTo>
                    <a:pt x="1066" y="192"/>
                  </a:lnTo>
                  <a:lnTo>
                    <a:pt x="1066" y="171"/>
                  </a:lnTo>
                  <a:lnTo>
                    <a:pt x="1" y="0"/>
                  </a:lnTo>
                  <a:close/>
                </a:path>
              </a:pathLst>
            </a:custGeom>
            <a:solidFill>
              <a:srgbClr val="9140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49"/>
            <p:cNvSpPr/>
            <p:nvPr/>
          </p:nvSpPr>
          <p:spPr>
            <a:xfrm>
              <a:off x="4405400" y="1894163"/>
              <a:ext cx="252925" cy="138450"/>
            </a:xfrm>
            <a:custGeom>
              <a:rect b="b" l="l" r="r" t="t"/>
              <a:pathLst>
                <a:path extrusionOk="0" h="5538" w="10117">
                  <a:moveTo>
                    <a:pt x="831" y="0"/>
                  </a:moveTo>
                  <a:cubicBezTo>
                    <a:pt x="384" y="0"/>
                    <a:pt x="1" y="341"/>
                    <a:pt x="1" y="767"/>
                  </a:cubicBezTo>
                  <a:lnTo>
                    <a:pt x="1" y="4771"/>
                  </a:lnTo>
                  <a:cubicBezTo>
                    <a:pt x="1" y="5197"/>
                    <a:pt x="384" y="5538"/>
                    <a:pt x="831" y="5538"/>
                  </a:cubicBezTo>
                  <a:lnTo>
                    <a:pt x="1342" y="5538"/>
                  </a:lnTo>
                  <a:lnTo>
                    <a:pt x="5048" y="5154"/>
                  </a:lnTo>
                  <a:lnTo>
                    <a:pt x="8775" y="5538"/>
                  </a:lnTo>
                  <a:lnTo>
                    <a:pt x="9286" y="5538"/>
                  </a:lnTo>
                  <a:cubicBezTo>
                    <a:pt x="9734" y="5538"/>
                    <a:pt x="10117" y="5197"/>
                    <a:pt x="10117" y="4771"/>
                  </a:cubicBezTo>
                  <a:lnTo>
                    <a:pt x="10117" y="767"/>
                  </a:lnTo>
                  <a:cubicBezTo>
                    <a:pt x="10117" y="341"/>
                    <a:pt x="9734" y="0"/>
                    <a:pt x="9286" y="0"/>
                  </a:cubicBezTo>
                  <a:lnTo>
                    <a:pt x="8775" y="0"/>
                  </a:lnTo>
                  <a:lnTo>
                    <a:pt x="5048" y="533"/>
                  </a:lnTo>
                  <a:lnTo>
                    <a:pt x="134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49"/>
            <p:cNvSpPr/>
            <p:nvPr/>
          </p:nvSpPr>
          <p:spPr>
            <a:xfrm>
              <a:off x="4438950" y="1986263"/>
              <a:ext cx="185850" cy="46350"/>
            </a:xfrm>
            <a:custGeom>
              <a:rect b="b" l="l" r="r" t="t"/>
              <a:pathLst>
                <a:path extrusionOk="0" h="1854" w="7434">
                  <a:moveTo>
                    <a:pt x="0" y="1"/>
                  </a:moveTo>
                  <a:lnTo>
                    <a:pt x="0" y="1854"/>
                  </a:lnTo>
                  <a:lnTo>
                    <a:pt x="7433" y="1854"/>
                  </a:lnTo>
                  <a:lnTo>
                    <a:pt x="2599" y="661"/>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49"/>
            <p:cNvSpPr/>
            <p:nvPr/>
          </p:nvSpPr>
          <p:spPr>
            <a:xfrm>
              <a:off x="4438950" y="1999588"/>
              <a:ext cx="133125" cy="33025"/>
            </a:xfrm>
            <a:custGeom>
              <a:rect b="b" l="l" r="r" t="t"/>
              <a:pathLst>
                <a:path extrusionOk="0" h="1321" w="5325">
                  <a:moveTo>
                    <a:pt x="0" y="0"/>
                  </a:moveTo>
                  <a:lnTo>
                    <a:pt x="0" y="1321"/>
                  </a:lnTo>
                  <a:lnTo>
                    <a:pt x="5325" y="1321"/>
                  </a:lnTo>
                  <a:lnTo>
                    <a:pt x="490" y="107"/>
                  </a:lnTo>
                  <a:lnTo>
                    <a:pt x="0" y="0"/>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49"/>
            <p:cNvSpPr/>
            <p:nvPr/>
          </p:nvSpPr>
          <p:spPr>
            <a:xfrm>
              <a:off x="4503900" y="1953263"/>
              <a:ext cx="120900" cy="79350"/>
            </a:xfrm>
            <a:custGeom>
              <a:rect b="b" l="l" r="r" t="t"/>
              <a:pathLst>
                <a:path extrusionOk="0" h="3174" w="4836">
                  <a:moveTo>
                    <a:pt x="3898" y="0"/>
                  </a:moveTo>
                  <a:cubicBezTo>
                    <a:pt x="3217" y="0"/>
                    <a:pt x="2556" y="149"/>
                    <a:pt x="1960" y="426"/>
                  </a:cubicBezTo>
                  <a:cubicBezTo>
                    <a:pt x="1513" y="639"/>
                    <a:pt x="1087" y="916"/>
                    <a:pt x="725" y="1257"/>
                  </a:cubicBezTo>
                  <a:lnTo>
                    <a:pt x="1" y="1981"/>
                  </a:lnTo>
                  <a:lnTo>
                    <a:pt x="4132" y="3003"/>
                  </a:lnTo>
                  <a:lnTo>
                    <a:pt x="4835" y="3174"/>
                  </a:lnTo>
                  <a:lnTo>
                    <a:pt x="483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49"/>
            <p:cNvSpPr/>
            <p:nvPr/>
          </p:nvSpPr>
          <p:spPr>
            <a:xfrm>
              <a:off x="4503900" y="1953263"/>
              <a:ext cx="103325" cy="75100"/>
            </a:xfrm>
            <a:custGeom>
              <a:rect b="b" l="l" r="r" t="t"/>
              <a:pathLst>
                <a:path extrusionOk="0" h="3004" w="4133">
                  <a:moveTo>
                    <a:pt x="3898" y="0"/>
                  </a:moveTo>
                  <a:cubicBezTo>
                    <a:pt x="3217" y="0"/>
                    <a:pt x="2556" y="149"/>
                    <a:pt x="1960" y="426"/>
                  </a:cubicBezTo>
                  <a:cubicBezTo>
                    <a:pt x="1513" y="639"/>
                    <a:pt x="1087" y="916"/>
                    <a:pt x="725" y="1257"/>
                  </a:cubicBezTo>
                  <a:lnTo>
                    <a:pt x="1" y="1981"/>
                  </a:lnTo>
                  <a:lnTo>
                    <a:pt x="4132" y="3003"/>
                  </a:lnTo>
                  <a:lnTo>
                    <a:pt x="4132" y="0"/>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49"/>
            <p:cNvSpPr/>
            <p:nvPr/>
          </p:nvSpPr>
          <p:spPr>
            <a:xfrm>
              <a:off x="4438950" y="1963913"/>
              <a:ext cx="113975" cy="38875"/>
            </a:xfrm>
            <a:custGeom>
              <a:rect b="b" l="l" r="r" t="t"/>
              <a:pathLst>
                <a:path extrusionOk="0" h="1555" w="4559">
                  <a:moveTo>
                    <a:pt x="0" y="0"/>
                  </a:moveTo>
                  <a:lnTo>
                    <a:pt x="0" y="895"/>
                  </a:lnTo>
                  <a:lnTo>
                    <a:pt x="1789" y="1342"/>
                  </a:lnTo>
                  <a:lnTo>
                    <a:pt x="2599" y="1555"/>
                  </a:lnTo>
                  <a:lnTo>
                    <a:pt x="3323" y="831"/>
                  </a:lnTo>
                  <a:cubicBezTo>
                    <a:pt x="3685" y="490"/>
                    <a:pt x="4111" y="213"/>
                    <a:pt x="45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49"/>
            <p:cNvSpPr/>
            <p:nvPr/>
          </p:nvSpPr>
          <p:spPr>
            <a:xfrm>
              <a:off x="4438950" y="1963913"/>
              <a:ext cx="88400" cy="33575"/>
            </a:xfrm>
            <a:custGeom>
              <a:rect b="b" l="l" r="r" t="t"/>
              <a:pathLst>
                <a:path extrusionOk="0" h="1343" w="3536">
                  <a:moveTo>
                    <a:pt x="0" y="0"/>
                  </a:moveTo>
                  <a:lnTo>
                    <a:pt x="0" y="895"/>
                  </a:lnTo>
                  <a:lnTo>
                    <a:pt x="1789" y="1342"/>
                  </a:lnTo>
                  <a:lnTo>
                    <a:pt x="2322" y="831"/>
                  </a:lnTo>
                  <a:cubicBezTo>
                    <a:pt x="2684" y="490"/>
                    <a:pt x="3088" y="213"/>
                    <a:pt x="3536"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49"/>
            <p:cNvSpPr/>
            <p:nvPr/>
          </p:nvSpPr>
          <p:spPr>
            <a:xfrm>
              <a:off x="4438950" y="1894163"/>
              <a:ext cx="185850" cy="59125"/>
            </a:xfrm>
            <a:custGeom>
              <a:rect b="b" l="l" r="r" t="t"/>
              <a:pathLst>
                <a:path extrusionOk="0" h="2365" w="7434">
                  <a:moveTo>
                    <a:pt x="0" y="0"/>
                  </a:moveTo>
                  <a:lnTo>
                    <a:pt x="0" y="2364"/>
                  </a:lnTo>
                  <a:lnTo>
                    <a:pt x="3472" y="1747"/>
                  </a:lnTo>
                  <a:lnTo>
                    <a:pt x="6496" y="2364"/>
                  </a:lnTo>
                  <a:lnTo>
                    <a:pt x="7433" y="2364"/>
                  </a:lnTo>
                  <a:lnTo>
                    <a:pt x="743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49"/>
            <p:cNvSpPr/>
            <p:nvPr/>
          </p:nvSpPr>
          <p:spPr>
            <a:xfrm>
              <a:off x="4584300" y="1970388"/>
              <a:ext cx="116625" cy="105900"/>
            </a:xfrm>
            <a:custGeom>
              <a:rect b="b" l="l" r="r" t="t"/>
              <a:pathLst>
                <a:path extrusionOk="0" h="4236" w="4665">
                  <a:moveTo>
                    <a:pt x="805" y="1"/>
                  </a:moveTo>
                  <a:cubicBezTo>
                    <a:pt x="622" y="1"/>
                    <a:pt x="438" y="70"/>
                    <a:pt x="299" y="210"/>
                  </a:cubicBezTo>
                  <a:cubicBezTo>
                    <a:pt x="1" y="487"/>
                    <a:pt x="1" y="934"/>
                    <a:pt x="299" y="1211"/>
                  </a:cubicBezTo>
                  <a:lnTo>
                    <a:pt x="3302" y="4235"/>
                  </a:lnTo>
                  <a:lnTo>
                    <a:pt x="4665" y="2893"/>
                  </a:lnTo>
                  <a:lnTo>
                    <a:pt x="1236" y="146"/>
                  </a:lnTo>
                  <a:cubicBezTo>
                    <a:pt x="1110" y="49"/>
                    <a:pt x="958" y="1"/>
                    <a:pt x="805" y="1"/>
                  </a:cubicBezTo>
                  <a:close/>
                </a:path>
              </a:pathLst>
            </a:custGeom>
            <a:solidFill>
              <a:srgbClr val="9140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49"/>
            <p:cNvSpPr/>
            <p:nvPr/>
          </p:nvSpPr>
          <p:spPr>
            <a:xfrm>
              <a:off x="4438950" y="1917588"/>
              <a:ext cx="162425" cy="46350"/>
            </a:xfrm>
            <a:custGeom>
              <a:rect b="b" l="l" r="r" t="t"/>
              <a:pathLst>
                <a:path extrusionOk="0" h="1854" w="6497">
                  <a:moveTo>
                    <a:pt x="2897" y="0"/>
                  </a:moveTo>
                  <a:cubicBezTo>
                    <a:pt x="2876" y="0"/>
                    <a:pt x="2833" y="0"/>
                    <a:pt x="2812" y="22"/>
                  </a:cubicBezTo>
                  <a:lnTo>
                    <a:pt x="2790" y="43"/>
                  </a:lnTo>
                  <a:lnTo>
                    <a:pt x="0" y="1427"/>
                  </a:lnTo>
                  <a:lnTo>
                    <a:pt x="0" y="1853"/>
                  </a:lnTo>
                  <a:lnTo>
                    <a:pt x="4558" y="1853"/>
                  </a:lnTo>
                  <a:cubicBezTo>
                    <a:pt x="4877" y="1704"/>
                    <a:pt x="5218" y="1576"/>
                    <a:pt x="5580" y="1513"/>
                  </a:cubicBezTo>
                  <a:cubicBezTo>
                    <a:pt x="5878" y="1449"/>
                    <a:pt x="6177" y="1427"/>
                    <a:pt x="6496" y="1427"/>
                  </a:cubicBezTo>
                  <a:lnTo>
                    <a:pt x="3855" y="22"/>
                  </a:lnTo>
                  <a:cubicBezTo>
                    <a:pt x="3834" y="22"/>
                    <a:pt x="3813" y="0"/>
                    <a:pt x="37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49"/>
            <p:cNvSpPr/>
            <p:nvPr/>
          </p:nvSpPr>
          <p:spPr>
            <a:xfrm>
              <a:off x="4438950" y="1917888"/>
              <a:ext cx="139525" cy="46050"/>
            </a:xfrm>
            <a:custGeom>
              <a:rect b="b" l="l" r="r" t="t"/>
              <a:pathLst>
                <a:path extrusionOk="0" h="1842" w="5581">
                  <a:moveTo>
                    <a:pt x="2848" y="0"/>
                  </a:moveTo>
                  <a:cubicBezTo>
                    <a:pt x="2838" y="0"/>
                    <a:pt x="2826" y="3"/>
                    <a:pt x="2812" y="10"/>
                  </a:cubicBezTo>
                  <a:lnTo>
                    <a:pt x="0" y="1415"/>
                  </a:lnTo>
                  <a:lnTo>
                    <a:pt x="0" y="1841"/>
                  </a:lnTo>
                  <a:lnTo>
                    <a:pt x="4558" y="1841"/>
                  </a:lnTo>
                  <a:cubicBezTo>
                    <a:pt x="4877" y="1692"/>
                    <a:pt x="5218" y="1564"/>
                    <a:pt x="5580" y="1501"/>
                  </a:cubicBezTo>
                  <a:lnTo>
                    <a:pt x="2897" y="10"/>
                  </a:lnTo>
                  <a:cubicBezTo>
                    <a:pt x="2883" y="10"/>
                    <a:pt x="2868" y="0"/>
                    <a:pt x="2848"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49"/>
            <p:cNvSpPr/>
            <p:nvPr/>
          </p:nvSpPr>
          <p:spPr>
            <a:xfrm>
              <a:off x="4584300" y="1970388"/>
              <a:ext cx="116625" cy="105900"/>
            </a:xfrm>
            <a:custGeom>
              <a:rect b="b" l="l" r="r" t="t"/>
              <a:pathLst>
                <a:path extrusionOk="0" h="4236" w="4665">
                  <a:moveTo>
                    <a:pt x="805" y="1"/>
                  </a:moveTo>
                  <a:cubicBezTo>
                    <a:pt x="622" y="1"/>
                    <a:pt x="438" y="70"/>
                    <a:pt x="299" y="210"/>
                  </a:cubicBezTo>
                  <a:cubicBezTo>
                    <a:pt x="1" y="487"/>
                    <a:pt x="1" y="934"/>
                    <a:pt x="299" y="1211"/>
                  </a:cubicBezTo>
                  <a:lnTo>
                    <a:pt x="3302" y="4235"/>
                  </a:lnTo>
                  <a:lnTo>
                    <a:pt x="4665" y="2893"/>
                  </a:lnTo>
                  <a:lnTo>
                    <a:pt x="1236" y="146"/>
                  </a:lnTo>
                  <a:cubicBezTo>
                    <a:pt x="1110" y="49"/>
                    <a:pt x="958" y="1"/>
                    <a:pt x="805"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324" name="Shape 1324"/>
        <p:cNvGrpSpPr/>
        <p:nvPr/>
      </p:nvGrpSpPr>
      <p:grpSpPr>
        <a:xfrm>
          <a:off x="0" y="0"/>
          <a:ext cx="0" cy="0"/>
          <a:chOff x="0" y="0"/>
          <a:chExt cx="0" cy="0"/>
        </a:xfrm>
      </p:grpSpPr>
      <p:sp>
        <p:nvSpPr>
          <p:cNvPr id="1325" name="Google Shape;1325;p50"/>
          <p:cNvSpPr txBox="1"/>
          <p:nvPr>
            <p:ph type="title"/>
          </p:nvPr>
        </p:nvSpPr>
        <p:spPr>
          <a:xfrm>
            <a:off x="5604100" y="1525800"/>
            <a:ext cx="2826900" cy="1939500"/>
          </a:xfrm>
          <a:prstGeom prst="rect">
            <a:avLst/>
          </a:prstGeom>
        </p:spPr>
        <p:txBody>
          <a:bodyPr anchorCtr="0" anchor="t" bIns="91425" lIns="457200" spcFirstLastPara="1" rIns="91425" wrap="square" tIns="91425">
            <a:noAutofit/>
          </a:bodyPr>
          <a:lstStyle/>
          <a:p>
            <a:pPr indent="0" lvl="0" marL="0" rtl="0" algn="r">
              <a:spcBef>
                <a:spcPts val="0"/>
              </a:spcBef>
              <a:spcAft>
                <a:spcPts val="0"/>
              </a:spcAft>
              <a:buNone/>
            </a:pPr>
            <a:r>
              <a:rPr lang="en"/>
              <a:t>A PICTURE IS </a:t>
            </a:r>
            <a:r>
              <a:rPr lang="en">
                <a:solidFill>
                  <a:schemeClr val="accent2"/>
                </a:solidFill>
              </a:rPr>
              <a:t>WORTH</a:t>
            </a:r>
            <a:r>
              <a:rPr lang="en"/>
              <a:t> </a:t>
            </a:r>
            <a:r>
              <a:rPr lang="en">
                <a:solidFill>
                  <a:schemeClr val="accent2"/>
                </a:solidFill>
              </a:rPr>
              <a:t>A THOUSAND</a:t>
            </a:r>
            <a:r>
              <a:rPr lang="en"/>
              <a:t> WORDS</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29" name="Shape 1329"/>
        <p:cNvGrpSpPr/>
        <p:nvPr/>
      </p:nvGrpSpPr>
      <p:grpSpPr>
        <a:xfrm>
          <a:off x="0" y="0"/>
          <a:ext cx="0" cy="0"/>
          <a:chOff x="0" y="0"/>
          <a:chExt cx="0" cy="0"/>
        </a:xfrm>
      </p:grpSpPr>
      <p:sp>
        <p:nvSpPr>
          <p:cNvPr id="1330" name="Google Shape;1330;p51"/>
          <p:cNvSpPr txBox="1"/>
          <p:nvPr/>
        </p:nvSpPr>
        <p:spPr>
          <a:xfrm>
            <a:off x="6014288" y="2867000"/>
            <a:ext cx="2282100" cy="306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000">
                <a:solidFill>
                  <a:schemeClr val="lt2"/>
                </a:solidFill>
                <a:latin typeface="Raleway ExtraBold"/>
                <a:ea typeface="Raleway ExtraBold"/>
                <a:cs typeface="Raleway ExtraBold"/>
                <a:sym typeface="Raleway ExtraBold"/>
              </a:rPr>
              <a:t>AVERAGE MAX</a:t>
            </a:r>
            <a:endParaRPr sz="2000">
              <a:solidFill>
                <a:schemeClr val="lt2"/>
              </a:solidFill>
              <a:latin typeface="Raleway ExtraBold"/>
              <a:ea typeface="Raleway ExtraBold"/>
              <a:cs typeface="Raleway ExtraBold"/>
              <a:sym typeface="Raleway ExtraBold"/>
            </a:endParaRPr>
          </a:p>
        </p:txBody>
      </p:sp>
      <p:sp>
        <p:nvSpPr>
          <p:cNvPr id="1331" name="Google Shape;1331;p51"/>
          <p:cNvSpPr txBox="1"/>
          <p:nvPr/>
        </p:nvSpPr>
        <p:spPr>
          <a:xfrm>
            <a:off x="6014288" y="3248275"/>
            <a:ext cx="2282100" cy="756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accent4"/>
                </a:solidFill>
                <a:latin typeface="Titillium Web"/>
                <a:ea typeface="Titillium Web"/>
                <a:cs typeface="Titillium Web"/>
                <a:sym typeface="Titillium Web"/>
              </a:rPr>
              <a:t>Venus has a beautiful name and is the second planet from the Sun</a:t>
            </a:r>
            <a:endParaRPr>
              <a:solidFill>
                <a:schemeClr val="accent4"/>
              </a:solidFill>
              <a:latin typeface="Titillium Web"/>
              <a:ea typeface="Titillium Web"/>
              <a:cs typeface="Titillium Web"/>
              <a:sym typeface="Titillium Web"/>
            </a:endParaRPr>
          </a:p>
        </p:txBody>
      </p:sp>
      <p:sp>
        <p:nvSpPr>
          <p:cNvPr id="1332" name="Google Shape;1332;p51"/>
          <p:cNvSpPr txBox="1"/>
          <p:nvPr/>
        </p:nvSpPr>
        <p:spPr>
          <a:xfrm>
            <a:off x="6014288" y="1329325"/>
            <a:ext cx="2282100" cy="306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000">
                <a:solidFill>
                  <a:schemeClr val="accent3"/>
                </a:solidFill>
                <a:latin typeface="Raleway ExtraBold"/>
                <a:ea typeface="Raleway ExtraBold"/>
                <a:cs typeface="Raleway ExtraBold"/>
                <a:sym typeface="Raleway ExtraBold"/>
              </a:rPr>
              <a:t>AVERAGE MIN</a:t>
            </a:r>
            <a:endParaRPr sz="2000">
              <a:solidFill>
                <a:schemeClr val="accent3"/>
              </a:solidFill>
              <a:latin typeface="Raleway ExtraBold"/>
              <a:ea typeface="Raleway ExtraBold"/>
              <a:cs typeface="Raleway ExtraBold"/>
              <a:sym typeface="Raleway ExtraBold"/>
            </a:endParaRPr>
          </a:p>
        </p:txBody>
      </p:sp>
      <p:sp>
        <p:nvSpPr>
          <p:cNvPr id="1333" name="Google Shape;1333;p51"/>
          <p:cNvSpPr txBox="1"/>
          <p:nvPr/>
        </p:nvSpPr>
        <p:spPr>
          <a:xfrm>
            <a:off x="6014288" y="1710600"/>
            <a:ext cx="2282100" cy="756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accent4"/>
                </a:solidFill>
                <a:latin typeface="Titillium Web"/>
                <a:ea typeface="Titillium Web"/>
                <a:cs typeface="Titillium Web"/>
                <a:sym typeface="Titillium Web"/>
              </a:rPr>
              <a:t>Mercury is the closest planet to the Sun and the smallest one in the System</a:t>
            </a:r>
            <a:endParaRPr>
              <a:solidFill>
                <a:schemeClr val="accent4"/>
              </a:solidFill>
              <a:latin typeface="Titillium Web"/>
              <a:ea typeface="Titillium Web"/>
              <a:cs typeface="Titillium Web"/>
              <a:sym typeface="Titillium Web"/>
            </a:endParaRPr>
          </a:p>
        </p:txBody>
      </p:sp>
      <p:sp>
        <p:nvSpPr>
          <p:cNvPr id="1334" name="Google Shape;1334;p51"/>
          <p:cNvSpPr txBox="1"/>
          <p:nvPr/>
        </p:nvSpPr>
        <p:spPr>
          <a:xfrm>
            <a:off x="713225" y="4157200"/>
            <a:ext cx="7717500" cy="306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accent4"/>
                </a:solidFill>
                <a:latin typeface="Titillium Web"/>
                <a:ea typeface="Titillium Web"/>
                <a:cs typeface="Titillium Web"/>
                <a:sym typeface="Titillium Web"/>
              </a:rPr>
              <a:t>Follow the link in the graph to modify its data and then paste the new one here. </a:t>
            </a:r>
            <a:r>
              <a:rPr lang="en" sz="1200">
                <a:solidFill>
                  <a:schemeClr val="accent4"/>
                </a:solidFill>
                <a:uFill>
                  <a:noFill/>
                </a:uFill>
                <a:latin typeface="Titillium Web"/>
                <a:ea typeface="Titillium Web"/>
                <a:cs typeface="Titillium Web"/>
                <a:sym typeface="Titillium Web"/>
                <a:hlinkClick r:id="rId3">
                  <a:extLst>
                    <a:ext uri="{A12FA001-AC4F-418D-AE19-62706E023703}">
                      <ahyp:hlinkClr val="tx"/>
                    </a:ext>
                  </a:extLst>
                </a:hlinkClick>
              </a:rPr>
              <a:t>For more info, </a:t>
            </a:r>
            <a:r>
              <a:rPr b="1" lang="en" sz="1200">
                <a:solidFill>
                  <a:schemeClr val="accent4"/>
                </a:solidFill>
                <a:uFill>
                  <a:noFill/>
                </a:uFill>
                <a:latin typeface="Titillium Web"/>
                <a:ea typeface="Titillium Web"/>
                <a:cs typeface="Titillium Web"/>
                <a:sym typeface="Titillium Web"/>
                <a:hlinkClick r:id="rId4">
                  <a:extLst>
                    <a:ext uri="{A12FA001-AC4F-418D-AE19-62706E023703}">
                      <ahyp:hlinkClr val="tx"/>
                    </a:ext>
                  </a:extLst>
                </a:hlinkClick>
              </a:rPr>
              <a:t>click here</a:t>
            </a:r>
            <a:endParaRPr b="1" sz="1200">
              <a:solidFill>
                <a:schemeClr val="accent4"/>
              </a:solidFill>
              <a:latin typeface="Titillium Web"/>
              <a:ea typeface="Titillium Web"/>
              <a:cs typeface="Titillium Web"/>
              <a:sym typeface="Titillium Web"/>
            </a:endParaRPr>
          </a:p>
        </p:txBody>
      </p:sp>
      <p:pic>
        <p:nvPicPr>
          <p:cNvPr id="1335" name="Google Shape;1335;p51">
            <a:hlinkClick r:id="rId5"/>
          </p:cNvPr>
          <p:cNvPicPr preferRelativeResize="0"/>
          <p:nvPr/>
        </p:nvPicPr>
        <p:blipFill>
          <a:blip r:embed="rId6">
            <a:alphaModFix/>
          </a:blip>
          <a:stretch>
            <a:fillRect/>
          </a:stretch>
        </p:blipFill>
        <p:spPr>
          <a:xfrm>
            <a:off x="847613" y="1316600"/>
            <a:ext cx="4838296" cy="2785350"/>
          </a:xfrm>
          <a:prstGeom prst="rect">
            <a:avLst/>
          </a:prstGeom>
          <a:noFill/>
          <a:ln>
            <a:noFill/>
          </a:ln>
        </p:spPr>
      </p:pic>
      <p:sp>
        <p:nvSpPr>
          <p:cNvPr id="1336" name="Google Shape;1336;p51"/>
          <p:cNvSpPr txBox="1"/>
          <p:nvPr>
            <p:ph type="title"/>
          </p:nvPr>
        </p:nvSpPr>
        <p:spPr>
          <a:xfrm>
            <a:off x="713225" y="539525"/>
            <a:ext cx="7717500" cy="47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AVERAGE TEMPERATURE</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40" name="Shape 1340"/>
        <p:cNvGrpSpPr/>
        <p:nvPr/>
      </p:nvGrpSpPr>
      <p:grpSpPr>
        <a:xfrm>
          <a:off x="0" y="0"/>
          <a:ext cx="0" cy="0"/>
          <a:chOff x="0" y="0"/>
          <a:chExt cx="0" cy="0"/>
        </a:xfrm>
      </p:grpSpPr>
      <p:sp>
        <p:nvSpPr>
          <p:cNvPr id="1341" name="Google Shape;1341;p52"/>
          <p:cNvSpPr/>
          <p:nvPr/>
        </p:nvSpPr>
        <p:spPr>
          <a:xfrm>
            <a:off x="1313225" y="1531975"/>
            <a:ext cx="1139400" cy="1139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52"/>
          <p:cNvSpPr/>
          <p:nvPr/>
        </p:nvSpPr>
        <p:spPr>
          <a:xfrm>
            <a:off x="6691325" y="1531975"/>
            <a:ext cx="1139400" cy="1139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52"/>
          <p:cNvSpPr/>
          <p:nvPr/>
        </p:nvSpPr>
        <p:spPr>
          <a:xfrm>
            <a:off x="4002275" y="1531975"/>
            <a:ext cx="1139400" cy="1139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52"/>
          <p:cNvSpPr/>
          <p:nvPr/>
        </p:nvSpPr>
        <p:spPr>
          <a:xfrm>
            <a:off x="2906346" y="1849572"/>
            <a:ext cx="814777" cy="294329"/>
          </a:xfrm>
          <a:custGeom>
            <a:rect b="b" l="l" r="r" t="t"/>
            <a:pathLst>
              <a:path extrusionOk="0" h="8846" w="24488">
                <a:moveTo>
                  <a:pt x="13788" y="1"/>
                </a:moveTo>
                <a:cubicBezTo>
                  <a:pt x="12910" y="1"/>
                  <a:pt x="12032" y="423"/>
                  <a:pt x="11480" y="1106"/>
                </a:cubicBezTo>
                <a:cubicBezTo>
                  <a:pt x="10894" y="1757"/>
                  <a:pt x="10569" y="2635"/>
                  <a:pt x="10504" y="3513"/>
                </a:cubicBezTo>
                <a:cubicBezTo>
                  <a:pt x="10341" y="2602"/>
                  <a:pt x="9528" y="1789"/>
                  <a:pt x="8650" y="1562"/>
                </a:cubicBezTo>
                <a:cubicBezTo>
                  <a:pt x="8454" y="1511"/>
                  <a:pt x="8253" y="1486"/>
                  <a:pt x="8053" y="1486"/>
                </a:cubicBezTo>
                <a:cubicBezTo>
                  <a:pt x="7356" y="1486"/>
                  <a:pt x="6666" y="1787"/>
                  <a:pt x="6211" y="2342"/>
                </a:cubicBezTo>
                <a:cubicBezTo>
                  <a:pt x="5594" y="3025"/>
                  <a:pt x="5463" y="4066"/>
                  <a:pt x="5854" y="4879"/>
                </a:cubicBezTo>
                <a:cubicBezTo>
                  <a:pt x="5694" y="4825"/>
                  <a:pt x="5530" y="4801"/>
                  <a:pt x="5368" y="4801"/>
                </a:cubicBezTo>
                <a:cubicBezTo>
                  <a:pt x="4837" y="4801"/>
                  <a:pt x="4316" y="5065"/>
                  <a:pt x="3968" y="5464"/>
                </a:cubicBezTo>
                <a:cubicBezTo>
                  <a:pt x="3480" y="5984"/>
                  <a:pt x="3350" y="6797"/>
                  <a:pt x="3642" y="7415"/>
                </a:cubicBezTo>
                <a:lnTo>
                  <a:pt x="0" y="8846"/>
                </a:lnTo>
                <a:lnTo>
                  <a:pt x="24487" y="8846"/>
                </a:lnTo>
                <a:lnTo>
                  <a:pt x="18049" y="7448"/>
                </a:lnTo>
                <a:cubicBezTo>
                  <a:pt x="18634" y="7025"/>
                  <a:pt x="18927" y="6342"/>
                  <a:pt x="18862" y="5627"/>
                </a:cubicBezTo>
                <a:cubicBezTo>
                  <a:pt x="18796" y="4911"/>
                  <a:pt x="18276" y="4228"/>
                  <a:pt x="17593" y="4033"/>
                </a:cubicBezTo>
                <a:cubicBezTo>
                  <a:pt x="17471" y="4005"/>
                  <a:pt x="17345" y="3992"/>
                  <a:pt x="17220" y="3992"/>
                </a:cubicBezTo>
                <a:cubicBezTo>
                  <a:pt x="16614" y="3992"/>
                  <a:pt x="16015" y="4307"/>
                  <a:pt x="15772" y="4846"/>
                </a:cubicBezTo>
                <a:cubicBezTo>
                  <a:pt x="15967" y="4261"/>
                  <a:pt x="16227" y="3708"/>
                  <a:pt x="16292" y="3090"/>
                </a:cubicBezTo>
                <a:cubicBezTo>
                  <a:pt x="16358" y="2440"/>
                  <a:pt x="16292" y="1789"/>
                  <a:pt x="16000" y="1236"/>
                </a:cubicBezTo>
                <a:cubicBezTo>
                  <a:pt x="15545" y="456"/>
                  <a:pt x="14666" y="1"/>
                  <a:pt x="13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5" name="Google Shape;1345;p52"/>
          <p:cNvGrpSpPr/>
          <p:nvPr/>
        </p:nvGrpSpPr>
        <p:grpSpPr>
          <a:xfrm>
            <a:off x="6895265" y="1745790"/>
            <a:ext cx="731515" cy="711755"/>
            <a:chOff x="6895265" y="1745790"/>
            <a:chExt cx="731515" cy="711755"/>
          </a:xfrm>
        </p:grpSpPr>
        <p:sp>
          <p:nvSpPr>
            <p:cNvPr id="1346" name="Google Shape;1346;p52"/>
            <p:cNvSpPr/>
            <p:nvPr/>
          </p:nvSpPr>
          <p:spPr>
            <a:xfrm>
              <a:off x="6895265" y="1841350"/>
              <a:ext cx="632499" cy="616195"/>
            </a:xfrm>
            <a:custGeom>
              <a:rect b="b" l="l" r="r" t="t"/>
              <a:pathLst>
                <a:path extrusionOk="0" h="11536" w="11562">
                  <a:moveTo>
                    <a:pt x="4086" y="0"/>
                  </a:moveTo>
                  <a:lnTo>
                    <a:pt x="3383" y="1832"/>
                  </a:lnTo>
                  <a:lnTo>
                    <a:pt x="2936" y="2982"/>
                  </a:lnTo>
                  <a:lnTo>
                    <a:pt x="2489" y="4132"/>
                  </a:lnTo>
                  <a:lnTo>
                    <a:pt x="61" y="10436"/>
                  </a:lnTo>
                  <a:cubicBezTo>
                    <a:pt x="39" y="10521"/>
                    <a:pt x="18" y="10628"/>
                    <a:pt x="18" y="10713"/>
                  </a:cubicBezTo>
                  <a:cubicBezTo>
                    <a:pt x="1" y="11167"/>
                    <a:pt x="370" y="11535"/>
                    <a:pt x="821" y="11535"/>
                  </a:cubicBezTo>
                  <a:cubicBezTo>
                    <a:pt x="920" y="11535"/>
                    <a:pt x="1022" y="11518"/>
                    <a:pt x="1125" y="11479"/>
                  </a:cubicBezTo>
                  <a:lnTo>
                    <a:pt x="5619" y="9754"/>
                  </a:lnTo>
                  <a:lnTo>
                    <a:pt x="7025" y="8519"/>
                  </a:lnTo>
                  <a:lnTo>
                    <a:pt x="8899" y="8476"/>
                  </a:lnTo>
                  <a:lnTo>
                    <a:pt x="11561" y="7454"/>
                  </a:lnTo>
                  <a:lnTo>
                    <a:pt x="408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52"/>
            <p:cNvSpPr/>
            <p:nvPr/>
          </p:nvSpPr>
          <p:spPr>
            <a:xfrm>
              <a:off x="6896249" y="1841350"/>
              <a:ext cx="587203" cy="572235"/>
            </a:xfrm>
            <a:custGeom>
              <a:rect b="b" l="l" r="r" t="t"/>
              <a:pathLst>
                <a:path extrusionOk="0" h="10713" w="10734">
                  <a:moveTo>
                    <a:pt x="4068" y="0"/>
                  </a:moveTo>
                  <a:lnTo>
                    <a:pt x="3365" y="1832"/>
                  </a:lnTo>
                  <a:lnTo>
                    <a:pt x="3472" y="3173"/>
                  </a:lnTo>
                  <a:lnTo>
                    <a:pt x="2471" y="4132"/>
                  </a:lnTo>
                  <a:lnTo>
                    <a:pt x="43" y="10436"/>
                  </a:lnTo>
                  <a:cubicBezTo>
                    <a:pt x="21" y="10542"/>
                    <a:pt x="0" y="10628"/>
                    <a:pt x="0" y="10713"/>
                  </a:cubicBezTo>
                  <a:cubicBezTo>
                    <a:pt x="85" y="10713"/>
                    <a:pt x="192" y="10713"/>
                    <a:pt x="277" y="10670"/>
                  </a:cubicBezTo>
                  <a:lnTo>
                    <a:pt x="4771" y="8924"/>
                  </a:lnTo>
                  <a:lnTo>
                    <a:pt x="6411" y="8306"/>
                  </a:lnTo>
                  <a:lnTo>
                    <a:pt x="8072" y="7667"/>
                  </a:lnTo>
                  <a:lnTo>
                    <a:pt x="10734" y="6645"/>
                  </a:lnTo>
                  <a:lnTo>
                    <a:pt x="4068" y="0"/>
                  </a:ln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52"/>
            <p:cNvSpPr/>
            <p:nvPr/>
          </p:nvSpPr>
          <p:spPr>
            <a:xfrm>
              <a:off x="6988263" y="2289555"/>
              <a:ext cx="80471" cy="77398"/>
            </a:xfrm>
            <a:custGeom>
              <a:rect b="b" l="l" r="r" t="t"/>
              <a:pathLst>
                <a:path extrusionOk="0" h="1449" w="1471">
                  <a:moveTo>
                    <a:pt x="746" y="0"/>
                  </a:moveTo>
                  <a:cubicBezTo>
                    <a:pt x="341" y="0"/>
                    <a:pt x="1" y="320"/>
                    <a:pt x="1" y="724"/>
                  </a:cubicBezTo>
                  <a:cubicBezTo>
                    <a:pt x="1" y="1129"/>
                    <a:pt x="341" y="1449"/>
                    <a:pt x="746" y="1449"/>
                  </a:cubicBezTo>
                  <a:cubicBezTo>
                    <a:pt x="1129" y="1449"/>
                    <a:pt x="1470" y="1129"/>
                    <a:pt x="1470" y="724"/>
                  </a:cubicBezTo>
                  <a:cubicBezTo>
                    <a:pt x="1470" y="320"/>
                    <a:pt x="1129" y="0"/>
                    <a:pt x="7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52"/>
            <p:cNvSpPr/>
            <p:nvPr/>
          </p:nvSpPr>
          <p:spPr>
            <a:xfrm>
              <a:off x="7031371" y="1939152"/>
              <a:ext cx="92123" cy="127448"/>
            </a:xfrm>
            <a:custGeom>
              <a:rect b="b" l="l" r="r" t="t"/>
              <a:pathLst>
                <a:path extrusionOk="0" h="2386" w="1684">
                  <a:moveTo>
                    <a:pt x="895" y="1"/>
                  </a:moveTo>
                  <a:lnTo>
                    <a:pt x="448" y="1151"/>
                  </a:lnTo>
                  <a:lnTo>
                    <a:pt x="1" y="2301"/>
                  </a:lnTo>
                  <a:cubicBezTo>
                    <a:pt x="150" y="2365"/>
                    <a:pt x="299" y="2386"/>
                    <a:pt x="448" y="2386"/>
                  </a:cubicBezTo>
                  <a:cubicBezTo>
                    <a:pt x="1129" y="2386"/>
                    <a:pt x="1683" y="1832"/>
                    <a:pt x="1683" y="1151"/>
                  </a:cubicBezTo>
                  <a:cubicBezTo>
                    <a:pt x="1683" y="618"/>
                    <a:pt x="1364" y="171"/>
                    <a:pt x="8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52"/>
            <p:cNvSpPr/>
            <p:nvPr/>
          </p:nvSpPr>
          <p:spPr>
            <a:xfrm>
              <a:off x="7062826" y="2113232"/>
              <a:ext cx="136380" cy="131988"/>
            </a:xfrm>
            <a:custGeom>
              <a:rect b="b" l="l" r="r" t="t"/>
              <a:pathLst>
                <a:path extrusionOk="0" h="2471" w="2493">
                  <a:moveTo>
                    <a:pt x="1236" y="0"/>
                  </a:moveTo>
                  <a:cubicBezTo>
                    <a:pt x="554" y="0"/>
                    <a:pt x="1" y="554"/>
                    <a:pt x="1" y="1235"/>
                  </a:cubicBezTo>
                  <a:cubicBezTo>
                    <a:pt x="1" y="1406"/>
                    <a:pt x="43" y="1576"/>
                    <a:pt x="107" y="1725"/>
                  </a:cubicBezTo>
                  <a:cubicBezTo>
                    <a:pt x="299" y="2173"/>
                    <a:pt x="725" y="2471"/>
                    <a:pt x="1236" y="2471"/>
                  </a:cubicBezTo>
                  <a:cubicBezTo>
                    <a:pt x="1939" y="2471"/>
                    <a:pt x="2492" y="1917"/>
                    <a:pt x="2492" y="1235"/>
                  </a:cubicBezTo>
                  <a:cubicBezTo>
                    <a:pt x="2492" y="724"/>
                    <a:pt x="2173" y="277"/>
                    <a:pt x="1726" y="85"/>
                  </a:cubicBezTo>
                  <a:cubicBezTo>
                    <a:pt x="1577" y="21"/>
                    <a:pt x="1428" y="0"/>
                    <a:pt x="12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52"/>
            <p:cNvSpPr/>
            <p:nvPr/>
          </p:nvSpPr>
          <p:spPr>
            <a:xfrm>
              <a:off x="7062826" y="2113232"/>
              <a:ext cx="100274" cy="97856"/>
            </a:xfrm>
            <a:custGeom>
              <a:rect b="b" l="l" r="r" t="t"/>
              <a:pathLst>
                <a:path extrusionOk="0" h="1832" w="1833">
                  <a:moveTo>
                    <a:pt x="1236" y="0"/>
                  </a:moveTo>
                  <a:cubicBezTo>
                    <a:pt x="554" y="0"/>
                    <a:pt x="1" y="554"/>
                    <a:pt x="1" y="1235"/>
                  </a:cubicBezTo>
                  <a:cubicBezTo>
                    <a:pt x="1" y="1406"/>
                    <a:pt x="43" y="1576"/>
                    <a:pt x="107" y="1725"/>
                  </a:cubicBezTo>
                  <a:cubicBezTo>
                    <a:pt x="256" y="1789"/>
                    <a:pt x="427" y="1832"/>
                    <a:pt x="597" y="1832"/>
                  </a:cubicBezTo>
                  <a:cubicBezTo>
                    <a:pt x="1278" y="1832"/>
                    <a:pt x="1832" y="1257"/>
                    <a:pt x="1832" y="575"/>
                  </a:cubicBezTo>
                  <a:cubicBezTo>
                    <a:pt x="1832" y="405"/>
                    <a:pt x="1790" y="256"/>
                    <a:pt x="1726" y="107"/>
                  </a:cubicBezTo>
                  <a:cubicBezTo>
                    <a:pt x="1577" y="43"/>
                    <a:pt x="1406" y="0"/>
                    <a:pt x="1236" y="0"/>
                  </a:cubicBez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52"/>
            <p:cNvSpPr/>
            <p:nvPr/>
          </p:nvSpPr>
          <p:spPr>
            <a:xfrm>
              <a:off x="7305169" y="2042671"/>
              <a:ext cx="116576" cy="112706"/>
            </a:xfrm>
            <a:custGeom>
              <a:rect b="b" l="l" r="r" t="t"/>
              <a:pathLst>
                <a:path extrusionOk="0" h="2110" w="2131">
                  <a:moveTo>
                    <a:pt x="363" y="1"/>
                  </a:moveTo>
                  <a:cubicBezTo>
                    <a:pt x="150" y="214"/>
                    <a:pt x="0" y="533"/>
                    <a:pt x="0" y="874"/>
                  </a:cubicBezTo>
                  <a:cubicBezTo>
                    <a:pt x="0" y="1044"/>
                    <a:pt x="43" y="1215"/>
                    <a:pt x="128" y="1385"/>
                  </a:cubicBezTo>
                  <a:cubicBezTo>
                    <a:pt x="320" y="1811"/>
                    <a:pt x="746" y="2109"/>
                    <a:pt x="1257" y="2109"/>
                  </a:cubicBezTo>
                  <a:cubicBezTo>
                    <a:pt x="1598" y="2109"/>
                    <a:pt x="1896" y="1960"/>
                    <a:pt x="2130" y="1747"/>
                  </a:cubicBezTo>
                  <a:lnTo>
                    <a:pt x="3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52"/>
            <p:cNvSpPr/>
            <p:nvPr/>
          </p:nvSpPr>
          <p:spPr>
            <a:xfrm>
              <a:off x="7305169" y="2041549"/>
              <a:ext cx="82769" cy="80817"/>
            </a:xfrm>
            <a:custGeom>
              <a:rect b="b" l="l" r="r" t="t"/>
              <a:pathLst>
                <a:path extrusionOk="0" h="1513" w="1513">
                  <a:moveTo>
                    <a:pt x="363" y="0"/>
                  </a:moveTo>
                  <a:cubicBezTo>
                    <a:pt x="150" y="235"/>
                    <a:pt x="0" y="533"/>
                    <a:pt x="0" y="895"/>
                  </a:cubicBezTo>
                  <a:cubicBezTo>
                    <a:pt x="0" y="1065"/>
                    <a:pt x="43" y="1236"/>
                    <a:pt x="107" y="1406"/>
                  </a:cubicBezTo>
                  <a:cubicBezTo>
                    <a:pt x="277" y="1470"/>
                    <a:pt x="448" y="1513"/>
                    <a:pt x="618" y="1513"/>
                  </a:cubicBezTo>
                  <a:cubicBezTo>
                    <a:pt x="959" y="1513"/>
                    <a:pt x="1278" y="1363"/>
                    <a:pt x="1513" y="1150"/>
                  </a:cubicBezTo>
                  <a:lnTo>
                    <a:pt x="363" y="0"/>
                  </a:ln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52"/>
            <p:cNvSpPr/>
            <p:nvPr/>
          </p:nvSpPr>
          <p:spPr>
            <a:xfrm>
              <a:off x="7195650" y="2234965"/>
              <a:ext cx="186489" cy="127448"/>
            </a:xfrm>
            <a:custGeom>
              <a:rect b="b" l="l" r="r" t="t"/>
              <a:pathLst>
                <a:path extrusionOk="0" h="2386" w="3409">
                  <a:moveTo>
                    <a:pt x="1768" y="0"/>
                  </a:moveTo>
                  <a:cubicBezTo>
                    <a:pt x="810" y="0"/>
                    <a:pt x="43" y="745"/>
                    <a:pt x="0" y="1704"/>
                  </a:cubicBezTo>
                  <a:lnTo>
                    <a:pt x="0" y="1746"/>
                  </a:lnTo>
                  <a:cubicBezTo>
                    <a:pt x="0" y="1981"/>
                    <a:pt x="43" y="2194"/>
                    <a:pt x="128" y="2385"/>
                  </a:cubicBezTo>
                  <a:lnTo>
                    <a:pt x="1768" y="1746"/>
                  </a:lnTo>
                  <a:lnTo>
                    <a:pt x="3408" y="1107"/>
                  </a:lnTo>
                  <a:cubicBezTo>
                    <a:pt x="3323" y="895"/>
                    <a:pt x="3195" y="703"/>
                    <a:pt x="3046" y="532"/>
                  </a:cubicBezTo>
                  <a:cubicBezTo>
                    <a:pt x="2727" y="192"/>
                    <a:pt x="2258" y="0"/>
                    <a:pt x="17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52"/>
            <p:cNvSpPr/>
            <p:nvPr/>
          </p:nvSpPr>
          <p:spPr>
            <a:xfrm>
              <a:off x="7195650" y="2234965"/>
              <a:ext cx="166686" cy="91019"/>
            </a:xfrm>
            <a:custGeom>
              <a:rect b="b" l="l" r="r" t="t"/>
              <a:pathLst>
                <a:path extrusionOk="0" h="1704" w="3047">
                  <a:moveTo>
                    <a:pt x="1768" y="0"/>
                  </a:moveTo>
                  <a:cubicBezTo>
                    <a:pt x="810" y="0"/>
                    <a:pt x="43" y="745"/>
                    <a:pt x="0" y="1704"/>
                  </a:cubicBezTo>
                  <a:lnTo>
                    <a:pt x="1513" y="1129"/>
                  </a:lnTo>
                  <a:lnTo>
                    <a:pt x="3046" y="532"/>
                  </a:lnTo>
                  <a:cubicBezTo>
                    <a:pt x="2727" y="192"/>
                    <a:pt x="2258" y="0"/>
                    <a:pt x="1768" y="0"/>
                  </a:cubicBez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52"/>
            <p:cNvSpPr/>
            <p:nvPr/>
          </p:nvSpPr>
          <p:spPr>
            <a:xfrm>
              <a:off x="7110584" y="1745790"/>
              <a:ext cx="516196" cy="499751"/>
            </a:xfrm>
            <a:custGeom>
              <a:rect b="b" l="l" r="r" t="t"/>
              <a:pathLst>
                <a:path extrusionOk="0" h="9356" w="9436">
                  <a:moveTo>
                    <a:pt x="1534" y="0"/>
                  </a:moveTo>
                  <a:cubicBezTo>
                    <a:pt x="1433" y="0"/>
                    <a:pt x="1332" y="43"/>
                    <a:pt x="1257" y="128"/>
                  </a:cubicBezTo>
                  <a:lnTo>
                    <a:pt x="150" y="1235"/>
                  </a:lnTo>
                  <a:cubicBezTo>
                    <a:pt x="1" y="1384"/>
                    <a:pt x="1" y="1619"/>
                    <a:pt x="150" y="1789"/>
                  </a:cubicBezTo>
                  <a:lnTo>
                    <a:pt x="7625" y="9243"/>
                  </a:lnTo>
                  <a:cubicBezTo>
                    <a:pt x="7700" y="9318"/>
                    <a:pt x="7801" y="9355"/>
                    <a:pt x="7902" y="9355"/>
                  </a:cubicBezTo>
                  <a:cubicBezTo>
                    <a:pt x="8003" y="9355"/>
                    <a:pt x="8105" y="9318"/>
                    <a:pt x="8179" y="9243"/>
                  </a:cubicBezTo>
                  <a:lnTo>
                    <a:pt x="9287" y="8136"/>
                  </a:lnTo>
                  <a:cubicBezTo>
                    <a:pt x="9436" y="7987"/>
                    <a:pt x="9436" y="7731"/>
                    <a:pt x="9287" y="7582"/>
                  </a:cubicBezTo>
                  <a:lnTo>
                    <a:pt x="1811" y="128"/>
                  </a:lnTo>
                  <a:cubicBezTo>
                    <a:pt x="1737" y="43"/>
                    <a:pt x="1635" y="0"/>
                    <a:pt x="15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52"/>
            <p:cNvSpPr/>
            <p:nvPr/>
          </p:nvSpPr>
          <p:spPr>
            <a:xfrm>
              <a:off x="7110584" y="1745790"/>
              <a:ext cx="464938" cy="449647"/>
            </a:xfrm>
            <a:custGeom>
              <a:rect b="b" l="l" r="r" t="t"/>
              <a:pathLst>
                <a:path extrusionOk="0" h="8418" w="8499">
                  <a:moveTo>
                    <a:pt x="1542" y="0"/>
                  </a:moveTo>
                  <a:cubicBezTo>
                    <a:pt x="1444" y="0"/>
                    <a:pt x="1343" y="43"/>
                    <a:pt x="1257" y="128"/>
                  </a:cubicBezTo>
                  <a:lnTo>
                    <a:pt x="150" y="1235"/>
                  </a:lnTo>
                  <a:cubicBezTo>
                    <a:pt x="1" y="1384"/>
                    <a:pt x="1" y="1619"/>
                    <a:pt x="150" y="1789"/>
                  </a:cubicBezTo>
                  <a:lnTo>
                    <a:pt x="6688" y="8306"/>
                  </a:lnTo>
                  <a:cubicBezTo>
                    <a:pt x="6763" y="8381"/>
                    <a:pt x="6864" y="8418"/>
                    <a:pt x="6965" y="8418"/>
                  </a:cubicBezTo>
                  <a:cubicBezTo>
                    <a:pt x="7066" y="8418"/>
                    <a:pt x="7167" y="8381"/>
                    <a:pt x="7242" y="8306"/>
                  </a:cubicBezTo>
                  <a:lnTo>
                    <a:pt x="8349" y="7199"/>
                  </a:lnTo>
                  <a:cubicBezTo>
                    <a:pt x="8499" y="7050"/>
                    <a:pt x="8499" y="6815"/>
                    <a:pt x="8349" y="6645"/>
                  </a:cubicBezTo>
                  <a:lnTo>
                    <a:pt x="1811" y="128"/>
                  </a:lnTo>
                  <a:cubicBezTo>
                    <a:pt x="1737" y="43"/>
                    <a:pt x="1641" y="0"/>
                    <a:pt x="1542" y="0"/>
                  </a:cubicBez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52"/>
            <p:cNvSpPr/>
            <p:nvPr/>
          </p:nvSpPr>
          <p:spPr>
            <a:xfrm>
              <a:off x="7223604" y="2060031"/>
              <a:ext cx="36160" cy="45296"/>
            </a:xfrm>
            <a:custGeom>
              <a:rect b="b" l="l" r="r" t="t"/>
              <a:pathLst>
                <a:path extrusionOk="0" h="848" w="661">
                  <a:moveTo>
                    <a:pt x="427" y="0"/>
                  </a:moveTo>
                  <a:cubicBezTo>
                    <a:pt x="345" y="0"/>
                    <a:pt x="266" y="44"/>
                    <a:pt x="235" y="123"/>
                  </a:cubicBezTo>
                  <a:lnTo>
                    <a:pt x="43" y="549"/>
                  </a:lnTo>
                  <a:cubicBezTo>
                    <a:pt x="1" y="655"/>
                    <a:pt x="43" y="783"/>
                    <a:pt x="150" y="826"/>
                  </a:cubicBezTo>
                  <a:cubicBezTo>
                    <a:pt x="192" y="826"/>
                    <a:pt x="214" y="847"/>
                    <a:pt x="235" y="847"/>
                  </a:cubicBezTo>
                  <a:cubicBezTo>
                    <a:pt x="320" y="847"/>
                    <a:pt x="384" y="783"/>
                    <a:pt x="427" y="719"/>
                  </a:cubicBezTo>
                  <a:lnTo>
                    <a:pt x="618" y="272"/>
                  </a:lnTo>
                  <a:cubicBezTo>
                    <a:pt x="661" y="166"/>
                    <a:pt x="618" y="59"/>
                    <a:pt x="512" y="16"/>
                  </a:cubicBezTo>
                  <a:cubicBezTo>
                    <a:pt x="484" y="5"/>
                    <a:pt x="455" y="0"/>
                    <a:pt x="4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52"/>
            <p:cNvSpPr/>
            <p:nvPr/>
          </p:nvSpPr>
          <p:spPr>
            <a:xfrm>
              <a:off x="7172345" y="1993048"/>
              <a:ext cx="36160" cy="46257"/>
            </a:xfrm>
            <a:custGeom>
              <a:rect b="b" l="l" r="r" t="t"/>
              <a:pathLst>
                <a:path extrusionOk="0" h="866" w="661">
                  <a:moveTo>
                    <a:pt x="239" y="1"/>
                  </a:moveTo>
                  <a:cubicBezTo>
                    <a:pt x="216" y="1"/>
                    <a:pt x="194" y="5"/>
                    <a:pt x="171" y="14"/>
                  </a:cubicBezTo>
                  <a:cubicBezTo>
                    <a:pt x="64" y="57"/>
                    <a:pt x="1" y="184"/>
                    <a:pt x="64" y="291"/>
                  </a:cubicBezTo>
                  <a:lnTo>
                    <a:pt x="235" y="738"/>
                  </a:lnTo>
                  <a:cubicBezTo>
                    <a:pt x="256" y="802"/>
                    <a:pt x="341" y="866"/>
                    <a:pt x="426" y="866"/>
                  </a:cubicBezTo>
                  <a:cubicBezTo>
                    <a:pt x="448" y="866"/>
                    <a:pt x="469" y="845"/>
                    <a:pt x="490" y="845"/>
                  </a:cubicBezTo>
                  <a:cubicBezTo>
                    <a:pt x="597" y="802"/>
                    <a:pt x="661" y="674"/>
                    <a:pt x="618" y="589"/>
                  </a:cubicBezTo>
                  <a:lnTo>
                    <a:pt x="426" y="142"/>
                  </a:lnTo>
                  <a:cubicBezTo>
                    <a:pt x="393" y="58"/>
                    <a:pt x="320" y="1"/>
                    <a:pt x="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52"/>
            <p:cNvSpPr/>
            <p:nvPr/>
          </p:nvSpPr>
          <p:spPr>
            <a:xfrm>
              <a:off x="7379732" y="2199497"/>
              <a:ext cx="50164" cy="25265"/>
            </a:xfrm>
            <a:custGeom>
              <a:rect b="b" l="l" r="r" t="t"/>
              <a:pathLst>
                <a:path extrusionOk="0" h="473" w="917">
                  <a:moveTo>
                    <a:pt x="694" y="1"/>
                  </a:moveTo>
                  <a:cubicBezTo>
                    <a:pt x="683" y="1"/>
                    <a:pt x="672" y="2"/>
                    <a:pt x="661" y="4"/>
                  </a:cubicBezTo>
                  <a:lnTo>
                    <a:pt x="192" y="68"/>
                  </a:lnTo>
                  <a:cubicBezTo>
                    <a:pt x="86" y="89"/>
                    <a:pt x="1" y="195"/>
                    <a:pt x="22" y="302"/>
                  </a:cubicBezTo>
                  <a:cubicBezTo>
                    <a:pt x="43" y="408"/>
                    <a:pt x="128" y="472"/>
                    <a:pt x="213" y="472"/>
                  </a:cubicBezTo>
                  <a:lnTo>
                    <a:pt x="256" y="472"/>
                  </a:lnTo>
                  <a:lnTo>
                    <a:pt x="725" y="408"/>
                  </a:lnTo>
                  <a:cubicBezTo>
                    <a:pt x="831" y="387"/>
                    <a:pt x="916" y="281"/>
                    <a:pt x="895" y="174"/>
                  </a:cubicBezTo>
                  <a:cubicBezTo>
                    <a:pt x="876" y="79"/>
                    <a:pt x="789" y="1"/>
                    <a:pt x="6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52"/>
            <p:cNvSpPr/>
            <p:nvPr/>
          </p:nvSpPr>
          <p:spPr>
            <a:xfrm rot="-2262123">
              <a:off x="7114108" y="2275573"/>
              <a:ext cx="36160" cy="46257"/>
            </a:xfrm>
            <a:custGeom>
              <a:rect b="b" l="l" r="r" t="t"/>
              <a:pathLst>
                <a:path extrusionOk="0" h="866" w="661">
                  <a:moveTo>
                    <a:pt x="239" y="1"/>
                  </a:moveTo>
                  <a:cubicBezTo>
                    <a:pt x="216" y="1"/>
                    <a:pt x="194" y="5"/>
                    <a:pt x="171" y="14"/>
                  </a:cubicBezTo>
                  <a:cubicBezTo>
                    <a:pt x="64" y="57"/>
                    <a:pt x="1" y="184"/>
                    <a:pt x="64" y="291"/>
                  </a:cubicBezTo>
                  <a:lnTo>
                    <a:pt x="235" y="738"/>
                  </a:lnTo>
                  <a:cubicBezTo>
                    <a:pt x="256" y="802"/>
                    <a:pt x="341" y="866"/>
                    <a:pt x="426" y="866"/>
                  </a:cubicBezTo>
                  <a:cubicBezTo>
                    <a:pt x="448" y="866"/>
                    <a:pt x="469" y="845"/>
                    <a:pt x="490" y="845"/>
                  </a:cubicBezTo>
                  <a:cubicBezTo>
                    <a:pt x="597" y="802"/>
                    <a:pt x="661" y="674"/>
                    <a:pt x="618" y="589"/>
                  </a:cubicBezTo>
                  <a:lnTo>
                    <a:pt x="426" y="142"/>
                  </a:lnTo>
                  <a:cubicBezTo>
                    <a:pt x="393" y="58"/>
                    <a:pt x="320" y="1"/>
                    <a:pt x="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 name="Google Shape;1362;p52"/>
          <p:cNvGrpSpPr/>
          <p:nvPr/>
        </p:nvGrpSpPr>
        <p:grpSpPr>
          <a:xfrm>
            <a:off x="4206228" y="1735936"/>
            <a:ext cx="731493" cy="731494"/>
            <a:chOff x="14042825" y="4153138"/>
            <a:chExt cx="856650" cy="860075"/>
          </a:xfrm>
        </p:grpSpPr>
        <p:sp>
          <p:nvSpPr>
            <p:cNvPr id="1363" name="Google Shape;1363;p52"/>
            <p:cNvSpPr/>
            <p:nvPr/>
          </p:nvSpPr>
          <p:spPr>
            <a:xfrm>
              <a:off x="14042825" y="4153138"/>
              <a:ext cx="856650" cy="860075"/>
            </a:xfrm>
            <a:custGeom>
              <a:rect b="b" l="l" r="r" t="t"/>
              <a:pathLst>
                <a:path extrusionOk="0" h="34403" w="34266">
                  <a:moveTo>
                    <a:pt x="16990" y="1"/>
                  </a:moveTo>
                  <a:cubicBezTo>
                    <a:pt x="16233" y="1"/>
                    <a:pt x="15771" y="890"/>
                    <a:pt x="16250" y="1465"/>
                  </a:cubicBezTo>
                  <a:cubicBezTo>
                    <a:pt x="18233" y="3904"/>
                    <a:pt x="19437" y="7026"/>
                    <a:pt x="19404" y="10408"/>
                  </a:cubicBezTo>
                  <a:cubicBezTo>
                    <a:pt x="19339" y="18010"/>
                    <a:pt x="13064" y="24164"/>
                    <a:pt x="5475" y="24164"/>
                  </a:cubicBezTo>
                  <a:cubicBezTo>
                    <a:pt x="5435" y="24164"/>
                    <a:pt x="5396" y="24164"/>
                    <a:pt x="5356" y="24164"/>
                  </a:cubicBezTo>
                  <a:cubicBezTo>
                    <a:pt x="3990" y="24131"/>
                    <a:pt x="2624" y="23903"/>
                    <a:pt x="1388" y="23513"/>
                  </a:cubicBezTo>
                  <a:cubicBezTo>
                    <a:pt x="1294" y="23486"/>
                    <a:pt x="1202" y="23473"/>
                    <a:pt x="1113" y="23473"/>
                  </a:cubicBezTo>
                  <a:cubicBezTo>
                    <a:pt x="466" y="23473"/>
                    <a:pt x="1" y="24152"/>
                    <a:pt x="315" y="24781"/>
                  </a:cubicBezTo>
                  <a:cubicBezTo>
                    <a:pt x="3171" y="30608"/>
                    <a:pt x="9138" y="34403"/>
                    <a:pt x="15748" y="34403"/>
                  </a:cubicBezTo>
                  <a:cubicBezTo>
                    <a:pt x="16664" y="34403"/>
                    <a:pt x="17592" y="34330"/>
                    <a:pt x="18526" y="34180"/>
                  </a:cubicBezTo>
                  <a:cubicBezTo>
                    <a:pt x="27892" y="32651"/>
                    <a:pt x="34266" y="23806"/>
                    <a:pt x="32737" y="14440"/>
                  </a:cubicBezTo>
                  <a:cubicBezTo>
                    <a:pt x="31436" y="6408"/>
                    <a:pt x="24802" y="587"/>
                    <a:pt x="17030" y="2"/>
                  </a:cubicBezTo>
                  <a:cubicBezTo>
                    <a:pt x="17017" y="1"/>
                    <a:pt x="17003" y="1"/>
                    <a:pt x="169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52"/>
            <p:cNvSpPr/>
            <p:nvPr/>
          </p:nvSpPr>
          <p:spPr>
            <a:xfrm>
              <a:off x="14042825" y="4153138"/>
              <a:ext cx="624950" cy="706550"/>
            </a:xfrm>
            <a:custGeom>
              <a:rect b="b" l="l" r="r" t="t"/>
              <a:pathLst>
                <a:path extrusionOk="0" h="28262" w="24998">
                  <a:moveTo>
                    <a:pt x="16990" y="1"/>
                  </a:moveTo>
                  <a:cubicBezTo>
                    <a:pt x="16233" y="1"/>
                    <a:pt x="15771" y="890"/>
                    <a:pt x="16250" y="1465"/>
                  </a:cubicBezTo>
                  <a:cubicBezTo>
                    <a:pt x="18233" y="3904"/>
                    <a:pt x="19437" y="7026"/>
                    <a:pt x="19404" y="10408"/>
                  </a:cubicBezTo>
                  <a:cubicBezTo>
                    <a:pt x="19339" y="18010"/>
                    <a:pt x="13064" y="24164"/>
                    <a:pt x="5475" y="24164"/>
                  </a:cubicBezTo>
                  <a:cubicBezTo>
                    <a:pt x="5435" y="24164"/>
                    <a:pt x="5396" y="24164"/>
                    <a:pt x="5356" y="24164"/>
                  </a:cubicBezTo>
                  <a:cubicBezTo>
                    <a:pt x="3957" y="24131"/>
                    <a:pt x="2624" y="23903"/>
                    <a:pt x="1388" y="23513"/>
                  </a:cubicBezTo>
                  <a:cubicBezTo>
                    <a:pt x="1294" y="23486"/>
                    <a:pt x="1202" y="23473"/>
                    <a:pt x="1113" y="23473"/>
                  </a:cubicBezTo>
                  <a:cubicBezTo>
                    <a:pt x="466" y="23473"/>
                    <a:pt x="1" y="24152"/>
                    <a:pt x="315" y="24781"/>
                  </a:cubicBezTo>
                  <a:cubicBezTo>
                    <a:pt x="803" y="25822"/>
                    <a:pt x="1421" y="26798"/>
                    <a:pt x="2104" y="27676"/>
                  </a:cubicBezTo>
                  <a:cubicBezTo>
                    <a:pt x="3567" y="28033"/>
                    <a:pt x="5063" y="28229"/>
                    <a:pt x="6624" y="28261"/>
                  </a:cubicBezTo>
                  <a:cubicBezTo>
                    <a:pt x="6689" y="28262"/>
                    <a:pt x="6754" y="28262"/>
                    <a:pt x="6820" y="28262"/>
                  </a:cubicBezTo>
                  <a:cubicBezTo>
                    <a:pt x="16715" y="28262"/>
                    <a:pt x="24868" y="20917"/>
                    <a:pt x="24965" y="11839"/>
                  </a:cubicBezTo>
                  <a:cubicBezTo>
                    <a:pt x="24998" y="7774"/>
                    <a:pt x="20640" y="815"/>
                    <a:pt x="20607" y="652"/>
                  </a:cubicBezTo>
                  <a:cubicBezTo>
                    <a:pt x="19437" y="327"/>
                    <a:pt x="18266" y="99"/>
                    <a:pt x="17030" y="2"/>
                  </a:cubicBezTo>
                  <a:cubicBezTo>
                    <a:pt x="17017" y="1"/>
                    <a:pt x="17003" y="1"/>
                    <a:pt x="16990"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52"/>
            <p:cNvSpPr/>
            <p:nvPr/>
          </p:nvSpPr>
          <p:spPr>
            <a:xfrm>
              <a:off x="14280775" y="4475113"/>
              <a:ext cx="102450" cy="97575"/>
            </a:xfrm>
            <a:custGeom>
              <a:rect b="b" l="l" r="r" t="t"/>
              <a:pathLst>
                <a:path extrusionOk="0" h="3903" w="4098">
                  <a:moveTo>
                    <a:pt x="2045" y="0"/>
                  </a:moveTo>
                  <a:cubicBezTo>
                    <a:pt x="1903" y="0"/>
                    <a:pt x="1756" y="65"/>
                    <a:pt x="1659" y="195"/>
                  </a:cubicBezTo>
                  <a:cubicBezTo>
                    <a:pt x="1301" y="716"/>
                    <a:pt x="813" y="1171"/>
                    <a:pt x="260" y="1561"/>
                  </a:cubicBezTo>
                  <a:cubicBezTo>
                    <a:pt x="0" y="1756"/>
                    <a:pt x="0" y="2147"/>
                    <a:pt x="293" y="2309"/>
                  </a:cubicBezTo>
                  <a:cubicBezTo>
                    <a:pt x="846" y="2667"/>
                    <a:pt x="1334" y="3122"/>
                    <a:pt x="1691" y="3708"/>
                  </a:cubicBezTo>
                  <a:cubicBezTo>
                    <a:pt x="1773" y="3838"/>
                    <a:pt x="1911" y="3903"/>
                    <a:pt x="2049" y="3903"/>
                  </a:cubicBezTo>
                  <a:cubicBezTo>
                    <a:pt x="2187" y="3903"/>
                    <a:pt x="2325" y="3838"/>
                    <a:pt x="2407" y="3708"/>
                  </a:cubicBezTo>
                  <a:cubicBezTo>
                    <a:pt x="2764" y="3155"/>
                    <a:pt x="3252" y="2732"/>
                    <a:pt x="3838" y="2342"/>
                  </a:cubicBezTo>
                  <a:cubicBezTo>
                    <a:pt x="4098" y="2179"/>
                    <a:pt x="4098" y="1789"/>
                    <a:pt x="3805" y="1594"/>
                  </a:cubicBezTo>
                  <a:cubicBezTo>
                    <a:pt x="3252" y="1236"/>
                    <a:pt x="2764" y="748"/>
                    <a:pt x="2407" y="195"/>
                  </a:cubicBezTo>
                  <a:cubicBezTo>
                    <a:pt x="2325" y="65"/>
                    <a:pt x="2187" y="0"/>
                    <a:pt x="20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52"/>
            <p:cNvSpPr/>
            <p:nvPr/>
          </p:nvSpPr>
          <p:spPr>
            <a:xfrm>
              <a:off x="14066150" y="4266163"/>
              <a:ext cx="101625" cy="97600"/>
            </a:xfrm>
            <a:custGeom>
              <a:rect b="b" l="l" r="r" t="t"/>
              <a:pathLst>
                <a:path extrusionOk="0" h="3904" w="4065">
                  <a:moveTo>
                    <a:pt x="2016" y="1"/>
                  </a:moveTo>
                  <a:cubicBezTo>
                    <a:pt x="1878" y="1"/>
                    <a:pt x="1740" y="66"/>
                    <a:pt x="1659" y="196"/>
                  </a:cubicBezTo>
                  <a:cubicBezTo>
                    <a:pt x="1268" y="716"/>
                    <a:pt x="813" y="1171"/>
                    <a:pt x="260" y="1562"/>
                  </a:cubicBezTo>
                  <a:cubicBezTo>
                    <a:pt x="0" y="1757"/>
                    <a:pt x="0" y="2147"/>
                    <a:pt x="260" y="2310"/>
                  </a:cubicBezTo>
                  <a:cubicBezTo>
                    <a:pt x="846" y="2667"/>
                    <a:pt x="1301" y="3123"/>
                    <a:pt x="1659" y="3708"/>
                  </a:cubicBezTo>
                  <a:cubicBezTo>
                    <a:pt x="1756" y="3838"/>
                    <a:pt x="1902" y="3903"/>
                    <a:pt x="2045" y="3903"/>
                  </a:cubicBezTo>
                  <a:cubicBezTo>
                    <a:pt x="2187" y="3903"/>
                    <a:pt x="2325" y="3838"/>
                    <a:pt x="2406" y="3708"/>
                  </a:cubicBezTo>
                  <a:cubicBezTo>
                    <a:pt x="2764" y="3188"/>
                    <a:pt x="3252" y="2732"/>
                    <a:pt x="3805" y="2375"/>
                  </a:cubicBezTo>
                  <a:cubicBezTo>
                    <a:pt x="4065" y="2180"/>
                    <a:pt x="4065" y="1789"/>
                    <a:pt x="3805" y="1627"/>
                  </a:cubicBezTo>
                  <a:cubicBezTo>
                    <a:pt x="3219" y="1236"/>
                    <a:pt x="2764" y="781"/>
                    <a:pt x="2374" y="196"/>
                  </a:cubicBezTo>
                  <a:cubicBezTo>
                    <a:pt x="2293" y="66"/>
                    <a:pt x="2154" y="1"/>
                    <a:pt x="201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52"/>
            <p:cNvSpPr/>
            <p:nvPr/>
          </p:nvSpPr>
          <p:spPr>
            <a:xfrm>
              <a:off x="14305975" y="4271038"/>
              <a:ext cx="26025" cy="75650"/>
            </a:xfrm>
            <a:custGeom>
              <a:rect b="b" l="l" r="r" t="t"/>
              <a:pathLst>
                <a:path extrusionOk="0" h="3026" w="1041">
                  <a:moveTo>
                    <a:pt x="521" y="1"/>
                  </a:moveTo>
                  <a:cubicBezTo>
                    <a:pt x="228" y="1"/>
                    <a:pt x="0" y="228"/>
                    <a:pt x="0" y="521"/>
                  </a:cubicBezTo>
                  <a:lnTo>
                    <a:pt x="0" y="2505"/>
                  </a:lnTo>
                  <a:cubicBezTo>
                    <a:pt x="0" y="2798"/>
                    <a:pt x="228" y="3025"/>
                    <a:pt x="521" y="3025"/>
                  </a:cubicBezTo>
                  <a:cubicBezTo>
                    <a:pt x="813" y="3025"/>
                    <a:pt x="1041" y="2798"/>
                    <a:pt x="1041" y="2505"/>
                  </a:cubicBezTo>
                  <a:lnTo>
                    <a:pt x="1041" y="521"/>
                  </a:lnTo>
                  <a:cubicBezTo>
                    <a:pt x="1041" y="228"/>
                    <a:pt x="813" y="1"/>
                    <a:pt x="521" y="1"/>
                  </a:cubicBezTo>
                  <a:close/>
                </a:path>
              </a:pathLst>
            </a:custGeom>
            <a:solidFill>
              <a:srgbClr val="FEF4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52"/>
            <p:cNvSpPr/>
            <p:nvPr/>
          </p:nvSpPr>
          <p:spPr>
            <a:xfrm>
              <a:off x="14281575" y="4296238"/>
              <a:ext cx="75650" cy="26050"/>
            </a:xfrm>
            <a:custGeom>
              <a:rect b="b" l="l" r="r" t="t"/>
              <a:pathLst>
                <a:path extrusionOk="0" h="1042" w="3026">
                  <a:moveTo>
                    <a:pt x="521" y="1"/>
                  </a:moveTo>
                  <a:cubicBezTo>
                    <a:pt x="228" y="1"/>
                    <a:pt x="1" y="229"/>
                    <a:pt x="1" y="521"/>
                  </a:cubicBezTo>
                  <a:cubicBezTo>
                    <a:pt x="1" y="814"/>
                    <a:pt x="228" y="1042"/>
                    <a:pt x="521" y="1042"/>
                  </a:cubicBezTo>
                  <a:lnTo>
                    <a:pt x="2472" y="1042"/>
                  </a:lnTo>
                  <a:cubicBezTo>
                    <a:pt x="2765" y="1042"/>
                    <a:pt x="3025" y="814"/>
                    <a:pt x="3025" y="521"/>
                  </a:cubicBezTo>
                  <a:cubicBezTo>
                    <a:pt x="3025" y="229"/>
                    <a:pt x="2765" y="1"/>
                    <a:pt x="24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52"/>
            <p:cNvSpPr/>
            <p:nvPr/>
          </p:nvSpPr>
          <p:spPr>
            <a:xfrm>
              <a:off x="14111675" y="4514138"/>
              <a:ext cx="26025" cy="75625"/>
            </a:xfrm>
            <a:custGeom>
              <a:rect b="b" l="l" r="r" t="t"/>
              <a:pathLst>
                <a:path extrusionOk="0" h="3025" w="1041">
                  <a:moveTo>
                    <a:pt x="520" y="0"/>
                  </a:moveTo>
                  <a:cubicBezTo>
                    <a:pt x="228" y="0"/>
                    <a:pt x="0" y="228"/>
                    <a:pt x="0" y="521"/>
                  </a:cubicBezTo>
                  <a:lnTo>
                    <a:pt x="0" y="2504"/>
                  </a:lnTo>
                  <a:cubicBezTo>
                    <a:pt x="0" y="2797"/>
                    <a:pt x="228" y="3025"/>
                    <a:pt x="520" y="3025"/>
                  </a:cubicBezTo>
                  <a:cubicBezTo>
                    <a:pt x="813" y="3025"/>
                    <a:pt x="1041" y="2797"/>
                    <a:pt x="1041" y="2504"/>
                  </a:cubicBezTo>
                  <a:lnTo>
                    <a:pt x="1041" y="521"/>
                  </a:lnTo>
                  <a:cubicBezTo>
                    <a:pt x="1041" y="228"/>
                    <a:pt x="813" y="0"/>
                    <a:pt x="520" y="0"/>
                  </a:cubicBezTo>
                  <a:close/>
                </a:path>
              </a:pathLst>
            </a:custGeom>
            <a:solidFill>
              <a:srgbClr val="FEF4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52"/>
            <p:cNvSpPr/>
            <p:nvPr/>
          </p:nvSpPr>
          <p:spPr>
            <a:xfrm>
              <a:off x="14087275" y="4538513"/>
              <a:ext cx="74825" cy="26850"/>
            </a:xfrm>
            <a:custGeom>
              <a:rect b="b" l="l" r="r" t="t"/>
              <a:pathLst>
                <a:path extrusionOk="0" h="1074" w="2993">
                  <a:moveTo>
                    <a:pt x="521" y="1"/>
                  </a:moveTo>
                  <a:cubicBezTo>
                    <a:pt x="228" y="1"/>
                    <a:pt x="1" y="261"/>
                    <a:pt x="1" y="554"/>
                  </a:cubicBezTo>
                  <a:cubicBezTo>
                    <a:pt x="1" y="814"/>
                    <a:pt x="228" y="1074"/>
                    <a:pt x="521" y="1074"/>
                  </a:cubicBezTo>
                  <a:lnTo>
                    <a:pt x="2472" y="1074"/>
                  </a:lnTo>
                  <a:cubicBezTo>
                    <a:pt x="2765" y="1074"/>
                    <a:pt x="2992" y="846"/>
                    <a:pt x="2992" y="554"/>
                  </a:cubicBezTo>
                  <a:cubicBezTo>
                    <a:pt x="2992" y="261"/>
                    <a:pt x="2765" y="1"/>
                    <a:pt x="24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 name="Google Shape;1371;p52"/>
          <p:cNvGrpSpPr/>
          <p:nvPr/>
        </p:nvGrpSpPr>
        <p:grpSpPr>
          <a:xfrm>
            <a:off x="1517179" y="1735933"/>
            <a:ext cx="731493" cy="731493"/>
            <a:chOff x="1517179" y="1735933"/>
            <a:chExt cx="731493" cy="731493"/>
          </a:xfrm>
        </p:grpSpPr>
        <p:sp>
          <p:nvSpPr>
            <p:cNvPr id="1372" name="Google Shape;1372;p52"/>
            <p:cNvSpPr/>
            <p:nvPr/>
          </p:nvSpPr>
          <p:spPr>
            <a:xfrm>
              <a:off x="1517179" y="1735933"/>
              <a:ext cx="731493" cy="731493"/>
            </a:xfrm>
            <a:custGeom>
              <a:rect b="b" l="l" r="r" t="t"/>
              <a:pathLst>
                <a:path extrusionOk="0" h="34407" w="34407">
                  <a:moveTo>
                    <a:pt x="17203" y="1"/>
                  </a:moveTo>
                  <a:cubicBezTo>
                    <a:pt x="7708" y="1"/>
                    <a:pt x="0" y="7708"/>
                    <a:pt x="0" y="17204"/>
                  </a:cubicBezTo>
                  <a:cubicBezTo>
                    <a:pt x="0" y="26732"/>
                    <a:pt x="7708" y="34407"/>
                    <a:pt x="17203" y="34407"/>
                  </a:cubicBezTo>
                  <a:cubicBezTo>
                    <a:pt x="26699" y="34407"/>
                    <a:pt x="34406" y="26732"/>
                    <a:pt x="34406" y="17204"/>
                  </a:cubicBezTo>
                  <a:cubicBezTo>
                    <a:pt x="34406" y="7708"/>
                    <a:pt x="26699" y="1"/>
                    <a:pt x="172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52"/>
            <p:cNvSpPr/>
            <p:nvPr/>
          </p:nvSpPr>
          <p:spPr>
            <a:xfrm>
              <a:off x="1561421" y="2006594"/>
              <a:ext cx="298193" cy="314967"/>
            </a:xfrm>
            <a:custGeom>
              <a:rect b="b" l="l" r="r" t="t"/>
              <a:pathLst>
                <a:path extrusionOk="0" h="14815" w="14026">
                  <a:moveTo>
                    <a:pt x="7670" y="0"/>
                  </a:moveTo>
                  <a:cubicBezTo>
                    <a:pt x="7585" y="0"/>
                    <a:pt x="7499" y="17"/>
                    <a:pt x="7415" y="50"/>
                  </a:cubicBezTo>
                  <a:cubicBezTo>
                    <a:pt x="6667" y="408"/>
                    <a:pt x="5171" y="1351"/>
                    <a:pt x="3090" y="3855"/>
                  </a:cubicBezTo>
                  <a:cubicBezTo>
                    <a:pt x="976" y="6359"/>
                    <a:pt x="326" y="7985"/>
                    <a:pt x="98" y="8798"/>
                  </a:cubicBezTo>
                  <a:cubicBezTo>
                    <a:pt x="1" y="9123"/>
                    <a:pt x="196" y="9448"/>
                    <a:pt x="521" y="9546"/>
                  </a:cubicBezTo>
                  <a:lnTo>
                    <a:pt x="3025" y="10229"/>
                  </a:lnTo>
                  <a:cubicBezTo>
                    <a:pt x="3090" y="10684"/>
                    <a:pt x="3253" y="11107"/>
                    <a:pt x="3545" y="11497"/>
                  </a:cubicBezTo>
                  <a:cubicBezTo>
                    <a:pt x="4001" y="12180"/>
                    <a:pt x="4684" y="12635"/>
                    <a:pt x="5497" y="12895"/>
                  </a:cubicBezTo>
                  <a:cubicBezTo>
                    <a:pt x="5627" y="13969"/>
                    <a:pt x="6570" y="14814"/>
                    <a:pt x="7708" y="14814"/>
                  </a:cubicBezTo>
                  <a:cubicBezTo>
                    <a:pt x="8976" y="14814"/>
                    <a:pt x="9984" y="13806"/>
                    <a:pt x="9984" y="12570"/>
                  </a:cubicBezTo>
                  <a:cubicBezTo>
                    <a:pt x="9984" y="12408"/>
                    <a:pt x="9952" y="12278"/>
                    <a:pt x="9919" y="12115"/>
                  </a:cubicBezTo>
                  <a:lnTo>
                    <a:pt x="9919" y="12115"/>
                  </a:lnTo>
                  <a:lnTo>
                    <a:pt x="13074" y="12993"/>
                  </a:lnTo>
                  <a:cubicBezTo>
                    <a:pt x="13129" y="13007"/>
                    <a:pt x="13183" y="13013"/>
                    <a:pt x="13236" y="13013"/>
                  </a:cubicBezTo>
                  <a:cubicBezTo>
                    <a:pt x="13683" y="13013"/>
                    <a:pt x="14025" y="12551"/>
                    <a:pt x="13822" y="12115"/>
                  </a:cubicBezTo>
                  <a:lnTo>
                    <a:pt x="8261" y="375"/>
                  </a:lnTo>
                  <a:cubicBezTo>
                    <a:pt x="8140" y="134"/>
                    <a:pt x="7912" y="0"/>
                    <a:pt x="7670"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52"/>
            <p:cNvSpPr/>
            <p:nvPr/>
          </p:nvSpPr>
          <p:spPr>
            <a:xfrm>
              <a:off x="1880151" y="2016629"/>
              <a:ext cx="299383" cy="398944"/>
            </a:xfrm>
            <a:custGeom>
              <a:rect b="b" l="l" r="r" t="t"/>
              <a:pathLst>
                <a:path extrusionOk="0" h="18765" w="14082">
                  <a:moveTo>
                    <a:pt x="8618" y="1"/>
                  </a:moveTo>
                  <a:cubicBezTo>
                    <a:pt x="8423" y="1"/>
                    <a:pt x="8293" y="131"/>
                    <a:pt x="8260" y="294"/>
                  </a:cubicBezTo>
                  <a:cubicBezTo>
                    <a:pt x="8163" y="1822"/>
                    <a:pt x="7187" y="2017"/>
                    <a:pt x="7057" y="3513"/>
                  </a:cubicBezTo>
                  <a:lnTo>
                    <a:pt x="5106" y="3513"/>
                  </a:lnTo>
                  <a:cubicBezTo>
                    <a:pt x="4911" y="3513"/>
                    <a:pt x="4748" y="3643"/>
                    <a:pt x="4748" y="3838"/>
                  </a:cubicBezTo>
                  <a:cubicBezTo>
                    <a:pt x="4618" y="5334"/>
                    <a:pt x="3675" y="5562"/>
                    <a:pt x="3545" y="7025"/>
                  </a:cubicBezTo>
                  <a:lnTo>
                    <a:pt x="1561" y="7025"/>
                  </a:lnTo>
                  <a:cubicBezTo>
                    <a:pt x="1399" y="7025"/>
                    <a:pt x="1236" y="7188"/>
                    <a:pt x="1236" y="7350"/>
                  </a:cubicBezTo>
                  <a:cubicBezTo>
                    <a:pt x="1106" y="9009"/>
                    <a:pt x="0" y="9106"/>
                    <a:pt x="0" y="10960"/>
                  </a:cubicBezTo>
                  <a:cubicBezTo>
                    <a:pt x="0" y="12911"/>
                    <a:pt x="1236" y="12911"/>
                    <a:pt x="1236" y="14862"/>
                  </a:cubicBezTo>
                  <a:cubicBezTo>
                    <a:pt x="1236" y="16683"/>
                    <a:pt x="163" y="16814"/>
                    <a:pt x="0" y="18407"/>
                  </a:cubicBezTo>
                  <a:cubicBezTo>
                    <a:pt x="0" y="18602"/>
                    <a:pt x="163" y="18765"/>
                    <a:pt x="358" y="18765"/>
                  </a:cubicBezTo>
                  <a:lnTo>
                    <a:pt x="5464" y="18765"/>
                  </a:lnTo>
                  <a:cubicBezTo>
                    <a:pt x="5626" y="18765"/>
                    <a:pt x="5789" y="18635"/>
                    <a:pt x="5789" y="18439"/>
                  </a:cubicBezTo>
                  <a:cubicBezTo>
                    <a:pt x="5919" y="16911"/>
                    <a:pt x="6862" y="16716"/>
                    <a:pt x="7024" y="15253"/>
                  </a:cubicBezTo>
                  <a:lnTo>
                    <a:pt x="8976" y="15253"/>
                  </a:lnTo>
                  <a:cubicBezTo>
                    <a:pt x="9138" y="15253"/>
                    <a:pt x="9301" y="15090"/>
                    <a:pt x="9333" y="14927"/>
                  </a:cubicBezTo>
                  <a:cubicBezTo>
                    <a:pt x="9431" y="13399"/>
                    <a:pt x="10374" y="13204"/>
                    <a:pt x="10537" y="11708"/>
                  </a:cubicBezTo>
                  <a:lnTo>
                    <a:pt x="12488" y="11708"/>
                  </a:lnTo>
                  <a:cubicBezTo>
                    <a:pt x="12683" y="11708"/>
                    <a:pt x="12813" y="11578"/>
                    <a:pt x="12845" y="11415"/>
                  </a:cubicBezTo>
                  <a:cubicBezTo>
                    <a:pt x="12976" y="9757"/>
                    <a:pt x="14081" y="9659"/>
                    <a:pt x="14081" y="7806"/>
                  </a:cubicBezTo>
                  <a:cubicBezTo>
                    <a:pt x="14081" y="5854"/>
                    <a:pt x="12845" y="5854"/>
                    <a:pt x="12845" y="3903"/>
                  </a:cubicBezTo>
                  <a:cubicBezTo>
                    <a:pt x="12845" y="2082"/>
                    <a:pt x="13919" y="1952"/>
                    <a:pt x="14049" y="359"/>
                  </a:cubicBezTo>
                  <a:cubicBezTo>
                    <a:pt x="14081" y="164"/>
                    <a:pt x="13919" y="1"/>
                    <a:pt x="13724"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52"/>
            <p:cNvSpPr/>
            <p:nvPr/>
          </p:nvSpPr>
          <p:spPr>
            <a:xfrm>
              <a:off x="1857339" y="1735933"/>
              <a:ext cx="391333" cy="731493"/>
            </a:xfrm>
            <a:custGeom>
              <a:rect b="b" l="l" r="r" t="t"/>
              <a:pathLst>
                <a:path extrusionOk="0" h="34407" w="18407">
                  <a:moveTo>
                    <a:pt x="1203" y="1"/>
                  </a:moveTo>
                  <a:cubicBezTo>
                    <a:pt x="813" y="1"/>
                    <a:pt x="390" y="33"/>
                    <a:pt x="0" y="66"/>
                  </a:cubicBezTo>
                  <a:cubicBezTo>
                    <a:pt x="8943" y="684"/>
                    <a:pt x="16000" y="8131"/>
                    <a:pt x="16000" y="17204"/>
                  </a:cubicBezTo>
                  <a:cubicBezTo>
                    <a:pt x="16000" y="26309"/>
                    <a:pt x="8943" y="33756"/>
                    <a:pt x="0" y="34374"/>
                  </a:cubicBezTo>
                  <a:cubicBezTo>
                    <a:pt x="390" y="34407"/>
                    <a:pt x="781" y="34407"/>
                    <a:pt x="1203" y="34407"/>
                  </a:cubicBezTo>
                  <a:cubicBezTo>
                    <a:pt x="10699" y="34407"/>
                    <a:pt x="18406" y="26700"/>
                    <a:pt x="18406" y="17204"/>
                  </a:cubicBezTo>
                  <a:cubicBezTo>
                    <a:pt x="18406" y="7708"/>
                    <a:pt x="10699" y="33"/>
                    <a:pt x="1203"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52"/>
            <p:cNvSpPr/>
            <p:nvPr/>
          </p:nvSpPr>
          <p:spPr>
            <a:xfrm>
              <a:off x="1678266" y="1897722"/>
              <a:ext cx="409319" cy="408617"/>
            </a:xfrm>
            <a:custGeom>
              <a:rect b="b" l="l" r="r" t="t"/>
              <a:pathLst>
                <a:path extrusionOk="0" h="19220" w="19253">
                  <a:moveTo>
                    <a:pt x="9626" y="1"/>
                  </a:moveTo>
                  <a:cubicBezTo>
                    <a:pt x="4326" y="1"/>
                    <a:pt x="1" y="4293"/>
                    <a:pt x="1" y="9594"/>
                  </a:cubicBezTo>
                  <a:cubicBezTo>
                    <a:pt x="1" y="14927"/>
                    <a:pt x="4326" y="19220"/>
                    <a:pt x="9626" y="19220"/>
                  </a:cubicBezTo>
                  <a:cubicBezTo>
                    <a:pt x="14927" y="19220"/>
                    <a:pt x="19252" y="14927"/>
                    <a:pt x="19252" y="9594"/>
                  </a:cubicBezTo>
                  <a:cubicBezTo>
                    <a:pt x="19252" y="4293"/>
                    <a:pt x="14927" y="1"/>
                    <a:pt x="9626"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52"/>
            <p:cNvSpPr/>
            <p:nvPr/>
          </p:nvSpPr>
          <p:spPr>
            <a:xfrm>
              <a:off x="1561421" y="1966498"/>
              <a:ext cx="298193" cy="276678"/>
            </a:xfrm>
            <a:custGeom>
              <a:rect b="b" l="l" r="r" t="t"/>
              <a:pathLst>
                <a:path extrusionOk="0" h="13014" w="14026">
                  <a:moveTo>
                    <a:pt x="7669" y="0"/>
                  </a:moveTo>
                  <a:cubicBezTo>
                    <a:pt x="7585" y="0"/>
                    <a:pt x="7499" y="16"/>
                    <a:pt x="7415" y="50"/>
                  </a:cubicBezTo>
                  <a:cubicBezTo>
                    <a:pt x="6667" y="408"/>
                    <a:pt x="5171" y="1351"/>
                    <a:pt x="3090" y="3855"/>
                  </a:cubicBezTo>
                  <a:cubicBezTo>
                    <a:pt x="976" y="6359"/>
                    <a:pt x="326" y="7985"/>
                    <a:pt x="98" y="8798"/>
                  </a:cubicBezTo>
                  <a:cubicBezTo>
                    <a:pt x="1" y="9123"/>
                    <a:pt x="196" y="9448"/>
                    <a:pt x="554" y="9546"/>
                  </a:cubicBezTo>
                  <a:lnTo>
                    <a:pt x="13074" y="12993"/>
                  </a:lnTo>
                  <a:cubicBezTo>
                    <a:pt x="13129" y="13007"/>
                    <a:pt x="13183" y="13013"/>
                    <a:pt x="13236" y="13013"/>
                  </a:cubicBezTo>
                  <a:cubicBezTo>
                    <a:pt x="13683" y="13013"/>
                    <a:pt x="14025" y="12551"/>
                    <a:pt x="13822" y="12115"/>
                  </a:cubicBezTo>
                  <a:lnTo>
                    <a:pt x="8228" y="375"/>
                  </a:lnTo>
                  <a:cubicBezTo>
                    <a:pt x="8132" y="134"/>
                    <a:pt x="7910" y="0"/>
                    <a:pt x="76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52"/>
            <p:cNvSpPr/>
            <p:nvPr/>
          </p:nvSpPr>
          <p:spPr>
            <a:xfrm>
              <a:off x="1631260" y="1966753"/>
              <a:ext cx="202587" cy="213068"/>
            </a:xfrm>
            <a:custGeom>
              <a:rect b="b" l="l" r="r" t="t"/>
              <a:pathLst>
                <a:path extrusionOk="0" h="10022" w="9529">
                  <a:moveTo>
                    <a:pt x="4417" y="1"/>
                  </a:moveTo>
                  <a:cubicBezTo>
                    <a:pt x="4323" y="1"/>
                    <a:pt x="4225" y="23"/>
                    <a:pt x="4130" y="71"/>
                  </a:cubicBezTo>
                  <a:cubicBezTo>
                    <a:pt x="3415" y="396"/>
                    <a:pt x="1984" y="1274"/>
                    <a:pt x="0" y="3615"/>
                  </a:cubicBezTo>
                  <a:lnTo>
                    <a:pt x="8455" y="9599"/>
                  </a:lnTo>
                  <a:cubicBezTo>
                    <a:pt x="8780" y="9826"/>
                    <a:pt x="9138" y="9956"/>
                    <a:pt x="9528" y="10022"/>
                  </a:cubicBezTo>
                  <a:lnTo>
                    <a:pt x="4943" y="363"/>
                  </a:lnTo>
                  <a:cubicBezTo>
                    <a:pt x="4851" y="133"/>
                    <a:pt x="4645" y="1"/>
                    <a:pt x="4417"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52"/>
            <p:cNvSpPr/>
            <p:nvPr/>
          </p:nvSpPr>
          <p:spPr>
            <a:xfrm>
              <a:off x="1911615" y="1841659"/>
              <a:ext cx="254780" cy="301786"/>
            </a:xfrm>
            <a:custGeom>
              <a:rect b="b" l="l" r="r" t="t"/>
              <a:pathLst>
                <a:path extrusionOk="0" h="14195" w="11984">
                  <a:moveTo>
                    <a:pt x="1847" y="1"/>
                  </a:moveTo>
                  <a:cubicBezTo>
                    <a:pt x="1545" y="1"/>
                    <a:pt x="1283" y="250"/>
                    <a:pt x="1252" y="556"/>
                  </a:cubicBezTo>
                  <a:lnTo>
                    <a:pt x="49" y="13499"/>
                  </a:lnTo>
                  <a:cubicBezTo>
                    <a:pt x="0" y="13909"/>
                    <a:pt x="328" y="14194"/>
                    <a:pt x="673" y="14194"/>
                  </a:cubicBezTo>
                  <a:cubicBezTo>
                    <a:pt x="793" y="14194"/>
                    <a:pt x="915" y="14160"/>
                    <a:pt x="1024" y="14084"/>
                  </a:cubicBezTo>
                  <a:lnTo>
                    <a:pt x="11626" y="6540"/>
                  </a:lnTo>
                  <a:cubicBezTo>
                    <a:pt x="11918" y="6345"/>
                    <a:pt x="11983" y="5987"/>
                    <a:pt x="11788" y="5694"/>
                  </a:cubicBezTo>
                  <a:cubicBezTo>
                    <a:pt x="11300" y="5011"/>
                    <a:pt x="10130" y="3711"/>
                    <a:pt x="7301" y="2085"/>
                  </a:cubicBezTo>
                  <a:cubicBezTo>
                    <a:pt x="4471" y="459"/>
                    <a:pt x="2748" y="68"/>
                    <a:pt x="1902" y="3"/>
                  </a:cubicBezTo>
                  <a:cubicBezTo>
                    <a:pt x="1884" y="2"/>
                    <a:pt x="1865" y="1"/>
                    <a:pt x="18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52"/>
            <p:cNvSpPr/>
            <p:nvPr/>
          </p:nvSpPr>
          <p:spPr>
            <a:xfrm>
              <a:off x="1914018" y="1841659"/>
              <a:ext cx="117568" cy="268344"/>
            </a:xfrm>
            <a:custGeom>
              <a:rect b="b" l="l" r="r" t="t"/>
              <a:pathLst>
                <a:path extrusionOk="0" h="12622" w="5530">
                  <a:moveTo>
                    <a:pt x="1728" y="0"/>
                  </a:moveTo>
                  <a:cubicBezTo>
                    <a:pt x="1428" y="0"/>
                    <a:pt x="1169" y="221"/>
                    <a:pt x="1139" y="556"/>
                  </a:cubicBezTo>
                  <a:lnTo>
                    <a:pt x="1" y="12621"/>
                  </a:lnTo>
                  <a:cubicBezTo>
                    <a:pt x="293" y="12393"/>
                    <a:pt x="521" y="12101"/>
                    <a:pt x="684" y="11776"/>
                  </a:cubicBezTo>
                  <a:lnTo>
                    <a:pt x="5529" y="1207"/>
                  </a:lnTo>
                  <a:cubicBezTo>
                    <a:pt x="3675" y="296"/>
                    <a:pt x="2472" y="36"/>
                    <a:pt x="1789" y="3"/>
                  </a:cubicBezTo>
                  <a:cubicBezTo>
                    <a:pt x="1769" y="1"/>
                    <a:pt x="1748" y="0"/>
                    <a:pt x="1728"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52"/>
            <p:cNvSpPr/>
            <p:nvPr/>
          </p:nvSpPr>
          <p:spPr>
            <a:xfrm>
              <a:off x="1911615" y="1937138"/>
              <a:ext cx="254780" cy="206307"/>
            </a:xfrm>
            <a:custGeom>
              <a:rect b="b" l="l" r="r" t="t"/>
              <a:pathLst>
                <a:path extrusionOk="0" h="9704" w="11984">
                  <a:moveTo>
                    <a:pt x="10715" y="0"/>
                  </a:moveTo>
                  <a:lnTo>
                    <a:pt x="10715" y="0"/>
                  </a:lnTo>
                  <a:cubicBezTo>
                    <a:pt x="10813" y="260"/>
                    <a:pt x="10715" y="553"/>
                    <a:pt x="10487" y="716"/>
                  </a:cubicBezTo>
                  <a:lnTo>
                    <a:pt x="114" y="8065"/>
                  </a:lnTo>
                  <a:lnTo>
                    <a:pt x="49" y="9008"/>
                  </a:lnTo>
                  <a:cubicBezTo>
                    <a:pt x="0" y="9418"/>
                    <a:pt x="310" y="9703"/>
                    <a:pt x="660" y="9703"/>
                  </a:cubicBezTo>
                  <a:cubicBezTo>
                    <a:pt x="781" y="9703"/>
                    <a:pt x="907" y="9669"/>
                    <a:pt x="1024" y="9593"/>
                  </a:cubicBezTo>
                  <a:lnTo>
                    <a:pt x="11626" y="2049"/>
                  </a:lnTo>
                  <a:cubicBezTo>
                    <a:pt x="11918" y="1854"/>
                    <a:pt x="11983" y="1496"/>
                    <a:pt x="11788" y="1203"/>
                  </a:cubicBezTo>
                  <a:cubicBezTo>
                    <a:pt x="11561" y="911"/>
                    <a:pt x="11235" y="488"/>
                    <a:pt x="10715"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52"/>
            <p:cNvSpPr/>
            <p:nvPr/>
          </p:nvSpPr>
          <p:spPr>
            <a:xfrm>
              <a:off x="1599455" y="1841659"/>
              <a:ext cx="254780" cy="301786"/>
            </a:xfrm>
            <a:custGeom>
              <a:rect b="b" l="l" r="r" t="t"/>
              <a:pathLst>
                <a:path extrusionOk="0" h="14195" w="11984">
                  <a:moveTo>
                    <a:pt x="10136" y="1"/>
                  </a:moveTo>
                  <a:cubicBezTo>
                    <a:pt x="10118" y="1"/>
                    <a:pt x="10100" y="2"/>
                    <a:pt x="10081" y="3"/>
                  </a:cubicBezTo>
                  <a:cubicBezTo>
                    <a:pt x="9236" y="68"/>
                    <a:pt x="7512" y="459"/>
                    <a:pt x="4683" y="2085"/>
                  </a:cubicBezTo>
                  <a:cubicBezTo>
                    <a:pt x="1854" y="3711"/>
                    <a:pt x="683" y="5011"/>
                    <a:pt x="195" y="5694"/>
                  </a:cubicBezTo>
                  <a:cubicBezTo>
                    <a:pt x="0" y="5987"/>
                    <a:pt x="65" y="6377"/>
                    <a:pt x="358" y="6572"/>
                  </a:cubicBezTo>
                  <a:lnTo>
                    <a:pt x="10959" y="14084"/>
                  </a:lnTo>
                  <a:cubicBezTo>
                    <a:pt x="11077" y="14160"/>
                    <a:pt x="11203" y="14194"/>
                    <a:pt x="11324" y="14194"/>
                  </a:cubicBezTo>
                  <a:cubicBezTo>
                    <a:pt x="11673" y="14194"/>
                    <a:pt x="11983" y="13909"/>
                    <a:pt x="11935" y="13499"/>
                  </a:cubicBezTo>
                  <a:lnTo>
                    <a:pt x="10732" y="556"/>
                  </a:lnTo>
                  <a:cubicBezTo>
                    <a:pt x="10701" y="250"/>
                    <a:pt x="10439" y="1"/>
                    <a:pt x="101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52"/>
            <p:cNvSpPr/>
            <p:nvPr/>
          </p:nvSpPr>
          <p:spPr>
            <a:xfrm>
              <a:off x="1734264" y="1841659"/>
              <a:ext cx="117547" cy="268344"/>
            </a:xfrm>
            <a:custGeom>
              <a:rect b="b" l="l" r="r" t="t"/>
              <a:pathLst>
                <a:path extrusionOk="0" h="12622" w="5529">
                  <a:moveTo>
                    <a:pt x="3795" y="1"/>
                  </a:moveTo>
                  <a:cubicBezTo>
                    <a:pt x="3777" y="1"/>
                    <a:pt x="3759" y="2"/>
                    <a:pt x="3740" y="3"/>
                  </a:cubicBezTo>
                  <a:cubicBezTo>
                    <a:pt x="3057" y="36"/>
                    <a:pt x="1854" y="296"/>
                    <a:pt x="1" y="1207"/>
                  </a:cubicBezTo>
                  <a:lnTo>
                    <a:pt x="4846" y="11776"/>
                  </a:lnTo>
                  <a:cubicBezTo>
                    <a:pt x="5009" y="12101"/>
                    <a:pt x="5236" y="12393"/>
                    <a:pt x="5529" y="12621"/>
                  </a:cubicBezTo>
                  <a:lnTo>
                    <a:pt x="4391" y="556"/>
                  </a:lnTo>
                  <a:cubicBezTo>
                    <a:pt x="4360" y="250"/>
                    <a:pt x="4098" y="1"/>
                    <a:pt x="3795"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52"/>
            <p:cNvSpPr/>
            <p:nvPr/>
          </p:nvSpPr>
          <p:spPr>
            <a:xfrm>
              <a:off x="1752250" y="1789168"/>
              <a:ext cx="261349" cy="294897"/>
            </a:xfrm>
            <a:custGeom>
              <a:rect b="b" l="l" r="r" t="t"/>
              <a:pathLst>
                <a:path extrusionOk="0" h="13871" w="12293">
                  <a:moveTo>
                    <a:pt x="6146" y="1"/>
                  </a:moveTo>
                  <a:cubicBezTo>
                    <a:pt x="2894" y="1"/>
                    <a:pt x="1203" y="521"/>
                    <a:pt x="455" y="879"/>
                  </a:cubicBezTo>
                  <a:cubicBezTo>
                    <a:pt x="130" y="1009"/>
                    <a:pt x="0" y="1399"/>
                    <a:pt x="163" y="1692"/>
                  </a:cubicBezTo>
                  <a:lnTo>
                    <a:pt x="5593" y="13529"/>
                  </a:lnTo>
                  <a:cubicBezTo>
                    <a:pt x="5691" y="13757"/>
                    <a:pt x="5919" y="13871"/>
                    <a:pt x="6146" y="13871"/>
                  </a:cubicBezTo>
                  <a:cubicBezTo>
                    <a:pt x="6374" y="13871"/>
                    <a:pt x="6602" y="13757"/>
                    <a:pt x="6699" y="13529"/>
                  </a:cubicBezTo>
                  <a:lnTo>
                    <a:pt x="12130" y="1692"/>
                  </a:lnTo>
                  <a:cubicBezTo>
                    <a:pt x="12293" y="1399"/>
                    <a:pt x="12162" y="1009"/>
                    <a:pt x="11837" y="879"/>
                  </a:cubicBezTo>
                  <a:cubicBezTo>
                    <a:pt x="11089" y="521"/>
                    <a:pt x="9398" y="1"/>
                    <a:pt x="61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52"/>
            <p:cNvSpPr/>
            <p:nvPr/>
          </p:nvSpPr>
          <p:spPr>
            <a:xfrm>
              <a:off x="1862165" y="1797481"/>
              <a:ext cx="151435" cy="286585"/>
            </a:xfrm>
            <a:custGeom>
              <a:rect b="b" l="l" r="r" t="t"/>
              <a:pathLst>
                <a:path extrusionOk="0" h="13480" w="7123">
                  <a:moveTo>
                    <a:pt x="5139" y="0"/>
                  </a:moveTo>
                  <a:lnTo>
                    <a:pt x="5139" y="0"/>
                  </a:lnTo>
                  <a:cubicBezTo>
                    <a:pt x="5366" y="163"/>
                    <a:pt x="5432" y="455"/>
                    <a:pt x="5301" y="716"/>
                  </a:cubicBezTo>
                  <a:lnTo>
                    <a:pt x="1" y="12260"/>
                  </a:lnTo>
                  <a:lnTo>
                    <a:pt x="423" y="13138"/>
                  </a:lnTo>
                  <a:cubicBezTo>
                    <a:pt x="521" y="13366"/>
                    <a:pt x="749" y="13480"/>
                    <a:pt x="976" y="13480"/>
                  </a:cubicBezTo>
                  <a:cubicBezTo>
                    <a:pt x="1204" y="13480"/>
                    <a:pt x="1432" y="13366"/>
                    <a:pt x="1529" y="13138"/>
                  </a:cubicBezTo>
                  <a:lnTo>
                    <a:pt x="6960" y="1301"/>
                  </a:lnTo>
                  <a:cubicBezTo>
                    <a:pt x="7123" y="1008"/>
                    <a:pt x="6992" y="618"/>
                    <a:pt x="6667" y="488"/>
                  </a:cubicBezTo>
                  <a:cubicBezTo>
                    <a:pt x="6342" y="325"/>
                    <a:pt x="5854" y="163"/>
                    <a:pt x="5139"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52"/>
            <p:cNvSpPr/>
            <p:nvPr/>
          </p:nvSpPr>
          <p:spPr>
            <a:xfrm>
              <a:off x="1620183" y="2127925"/>
              <a:ext cx="105109" cy="116228"/>
            </a:xfrm>
            <a:custGeom>
              <a:rect b="b" l="l" r="r" t="t"/>
              <a:pathLst>
                <a:path extrusionOk="0" h="5467" w="4944">
                  <a:moveTo>
                    <a:pt x="1022" y="0"/>
                  </a:moveTo>
                  <a:cubicBezTo>
                    <a:pt x="986" y="0"/>
                    <a:pt x="949" y="1"/>
                    <a:pt x="911" y="2"/>
                  </a:cubicBezTo>
                  <a:cubicBezTo>
                    <a:pt x="749" y="2"/>
                    <a:pt x="619" y="99"/>
                    <a:pt x="554" y="262"/>
                  </a:cubicBezTo>
                  <a:cubicBezTo>
                    <a:pt x="1" y="1465"/>
                    <a:pt x="66" y="2831"/>
                    <a:pt x="781" y="3904"/>
                  </a:cubicBezTo>
                  <a:cubicBezTo>
                    <a:pt x="1477" y="4916"/>
                    <a:pt x="2664" y="5466"/>
                    <a:pt x="3955" y="5466"/>
                  </a:cubicBezTo>
                  <a:cubicBezTo>
                    <a:pt x="3992" y="5466"/>
                    <a:pt x="4029" y="5466"/>
                    <a:pt x="4066" y="5465"/>
                  </a:cubicBezTo>
                  <a:cubicBezTo>
                    <a:pt x="4228" y="5465"/>
                    <a:pt x="4358" y="5367"/>
                    <a:pt x="4424" y="5237"/>
                  </a:cubicBezTo>
                  <a:cubicBezTo>
                    <a:pt x="4944" y="4001"/>
                    <a:pt x="4911" y="2636"/>
                    <a:pt x="4196" y="1595"/>
                  </a:cubicBezTo>
                  <a:cubicBezTo>
                    <a:pt x="3500" y="552"/>
                    <a:pt x="2313" y="0"/>
                    <a:pt x="10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52"/>
            <p:cNvSpPr/>
            <p:nvPr/>
          </p:nvSpPr>
          <p:spPr>
            <a:xfrm>
              <a:off x="1625732" y="2127925"/>
              <a:ext cx="99561" cy="116186"/>
            </a:xfrm>
            <a:custGeom>
              <a:rect b="b" l="l" r="r" t="t"/>
              <a:pathLst>
                <a:path extrusionOk="0" h="5465" w="4683">
                  <a:moveTo>
                    <a:pt x="761" y="0"/>
                  </a:moveTo>
                  <a:cubicBezTo>
                    <a:pt x="725" y="0"/>
                    <a:pt x="688" y="1"/>
                    <a:pt x="650" y="2"/>
                  </a:cubicBezTo>
                  <a:cubicBezTo>
                    <a:pt x="488" y="2"/>
                    <a:pt x="358" y="99"/>
                    <a:pt x="293" y="262"/>
                  </a:cubicBezTo>
                  <a:cubicBezTo>
                    <a:pt x="163" y="522"/>
                    <a:pt x="65" y="815"/>
                    <a:pt x="0" y="1107"/>
                  </a:cubicBezTo>
                  <a:cubicBezTo>
                    <a:pt x="37" y="1106"/>
                    <a:pt x="74" y="1106"/>
                    <a:pt x="110" y="1106"/>
                  </a:cubicBezTo>
                  <a:cubicBezTo>
                    <a:pt x="1173" y="1106"/>
                    <a:pt x="2133" y="1559"/>
                    <a:pt x="2699" y="2408"/>
                  </a:cubicBezTo>
                  <a:cubicBezTo>
                    <a:pt x="3317" y="3286"/>
                    <a:pt x="3350" y="4392"/>
                    <a:pt x="2927" y="5400"/>
                  </a:cubicBezTo>
                  <a:cubicBezTo>
                    <a:pt x="3187" y="5465"/>
                    <a:pt x="3480" y="5465"/>
                    <a:pt x="3805" y="5465"/>
                  </a:cubicBezTo>
                  <a:cubicBezTo>
                    <a:pt x="3967" y="5465"/>
                    <a:pt x="4097" y="5367"/>
                    <a:pt x="4163" y="5237"/>
                  </a:cubicBezTo>
                  <a:cubicBezTo>
                    <a:pt x="4683" y="4001"/>
                    <a:pt x="4650" y="2636"/>
                    <a:pt x="3935" y="1595"/>
                  </a:cubicBezTo>
                  <a:cubicBezTo>
                    <a:pt x="3239" y="552"/>
                    <a:pt x="2052" y="0"/>
                    <a:pt x="761"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52"/>
            <p:cNvSpPr/>
            <p:nvPr/>
          </p:nvSpPr>
          <p:spPr>
            <a:xfrm>
              <a:off x="1677564" y="2186029"/>
              <a:ext cx="95436" cy="96116"/>
            </a:xfrm>
            <a:custGeom>
              <a:rect b="b" l="l" r="r" t="t"/>
              <a:pathLst>
                <a:path extrusionOk="0" h="4521" w="4489">
                  <a:moveTo>
                    <a:pt x="2245" y="0"/>
                  </a:moveTo>
                  <a:cubicBezTo>
                    <a:pt x="1009" y="0"/>
                    <a:pt x="1" y="1008"/>
                    <a:pt x="1" y="2244"/>
                  </a:cubicBezTo>
                  <a:cubicBezTo>
                    <a:pt x="1" y="3512"/>
                    <a:pt x="1009" y="4520"/>
                    <a:pt x="2245" y="4520"/>
                  </a:cubicBezTo>
                  <a:cubicBezTo>
                    <a:pt x="3481" y="4520"/>
                    <a:pt x="4489" y="3512"/>
                    <a:pt x="4489" y="2244"/>
                  </a:cubicBezTo>
                  <a:cubicBezTo>
                    <a:pt x="4489" y="1008"/>
                    <a:pt x="3481" y="0"/>
                    <a:pt x="22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52"/>
            <p:cNvSpPr/>
            <p:nvPr/>
          </p:nvSpPr>
          <p:spPr>
            <a:xfrm>
              <a:off x="1710071" y="2186029"/>
              <a:ext cx="62930" cy="96116"/>
            </a:xfrm>
            <a:custGeom>
              <a:rect b="b" l="l" r="r" t="t"/>
              <a:pathLst>
                <a:path extrusionOk="0" h="4521" w="2960">
                  <a:moveTo>
                    <a:pt x="716" y="0"/>
                  </a:moveTo>
                  <a:cubicBezTo>
                    <a:pt x="456" y="0"/>
                    <a:pt x="228" y="33"/>
                    <a:pt x="0" y="130"/>
                  </a:cubicBezTo>
                  <a:cubicBezTo>
                    <a:pt x="911" y="423"/>
                    <a:pt x="1529" y="1268"/>
                    <a:pt x="1529" y="2244"/>
                  </a:cubicBezTo>
                  <a:cubicBezTo>
                    <a:pt x="1529" y="3252"/>
                    <a:pt x="911" y="4098"/>
                    <a:pt x="0" y="4390"/>
                  </a:cubicBezTo>
                  <a:cubicBezTo>
                    <a:pt x="228" y="4455"/>
                    <a:pt x="456" y="4520"/>
                    <a:pt x="716" y="4520"/>
                  </a:cubicBezTo>
                  <a:cubicBezTo>
                    <a:pt x="1952" y="4520"/>
                    <a:pt x="2960" y="3512"/>
                    <a:pt x="2960" y="2244"/>
                  </a:cubicBezTo>
                  <a:cubicBezTo>
                    <a:pt x="2960" y="1008"/>
                    <a:pt x="1952" y="0"/>
                    <a:pt x="716"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52"/>
            <p:cNvSpPr/>
            <p:nvPr/>
          </p:nvSpPr>
          <p:spPr>
            <a:xfrm>
              <a:off x="2029481" y="1976533"/>
              <a:ext cx="104408" cy="249614"/>
            </a:xfrm>
            <a:custGeom>
              <a:rect b="b" l="l" r="r" t="t"/>
              <a:pathLst>
                <a:path extrusionOk="0" h="11741" w="4911">
                  <a:moveTo>
                    <a:pt x="1594" y="1"/>
                  </a:moveTo>
                  <a:cubicBezTo>
                    <a:pt x="1431" y="1"/>
                    <a:pt x="1269" y="131"/>
                    <a:pt x="1236" y="326"/>
                  </a:cubicBezTo>
                  <a:cubicBezTo>
                    <a:pt x="1106" y="1952"/>
                    <a:pt x="0" y="2050"/>
                    <a:pt x="0" y="3903"/>
                  </a:cubicBezTo>
                  <a:cubicBezTo>
                    <a:pt x="0" y="5854"/>
                    <a:pt x="1269" y="5854"/>
                    <a:pt x="1269" y="7805"/>
                  </a:cubicBezTo>
                  <a:cubicBezTo>
                    <a:pt x="1269" y="9627"/>
                    <a:pt x="163" y="9757"/>
                    <a:pt x="33" y="11350"/>
                  </a:cubicBezTo>
                  <a:cubicBezTo>
                    <a:pt x="0" y="11545"/>
                    <a:pt x="163" y="11740"/>
                    <a:pt x="391" y="11740"/>
                  </a:cubicBezTo>
                  <a:lnTo>
                    <a:pt x="2797" y="11740"/>
                  </a:lnTo>
                  <a:lnTo>
                    <a:pt x="4911" y="9562"/>
                  </a:lnTo>
                  <a:lnTo>
                    <a:pt x="4911" y="1237"/>
                  </a:lnTo>
                  <a:lnTo>
                    <a:pt x="40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52"/>
            <p:cNvSpPr/>
            <p:nvPr/>
          </p:nvSpPr>
          <p:spPr>
            <a:xfrm>
              <a:off x="2088945" y="1976533"/>
              <a:ext cx="90589" cy="249614"/>
            </a:xfrm>
            <a:custGeom>
              <a:rect b="b" l="l" r="r" t="t"/>
              <a:pathLst>
                <a:path extrusionOk="0" h="11741" w="4261">
                  <a:moveTo>
                    <a:pt x="1236" y="1"/>
                  </a:moveTo>
                  <a:cubicBezTo>
                    <a:pt x="1236" y="1952"/>
                    <a:pt x="0" y="1952"/>
                    <a:pt x="0" y="3903"/>
                  </a:cubicBezTo>
                  <a:cubicBezTo>
                    <a:pt x="0" y="5854"/>
                    <a:pt x="1236" y="5854"/>
                    <a:pt x="1236" y="7805"/>
                  </a:cubicBezTo>
                  <a:cubicBezTo>
                    <a:pt x="1236" y="9757"/>
                    <a:pt x="0" y="9757"/>
                    <a:pt x="0" y="11740"/>
                  </a:cubicBezTo>
                  <a:lnTo>
                    <a:pt x="2667" y="11740"/>
                  </a:lnTo>
                  <a:cubicBezTo>
                    <a:pt x="2862" y="11740"/>
                    <a:pt x="2992" y="11578"/>
                    <a:pt x="3024" y="11415"/>
                  </a:cubicBezTo>
                  <a:cubicBezTo>
                    <a:pt x="3155" y="9757"/>
                    <a:pt x="4260" y="9659"/>
                    <a:pt x="4260" y="7805"/>
                  </a:cubicBezTo>
                  <a:cubicBezTo>
                    <a:pt x="4260" y="5854"/>
                    <a:pt x="3024" y="5854"/>
                    <a:pt x="3024" y="3903"/>
                  </a:cubicBezTo>
                  <a:cubicBezTo>
                    <a:pt x="3024" y="2082"/>
                    <a:pt x="4098" y="1952"/>
                    <a:pt x="4228" y="358"/>
                  </a:cubicBezTo>
                  <a:cubicBezTo>
                    <a:pt x="4260" y="163"/>
                    <a:pt x="4098" y="1"/>
                    <a:pt x="39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52"/>
            <p:cNvSpPr/>
            <p:nvPr/>
          </p:nvSpPr>
          <p:spPr>
            <a:xfrm>
              <a:off x="1954816" y="2051198"/>
              <a:ext cx="104408" cy="249614"/>
            </a:xfrm>
            <a:custGeom>
              <a:rect b="b" l="l" r="r" t="t"/>
              <a:pathLst>
                <a:path extrusionOk="0" h="11741" w="4911">
                  <a:moveTo>
                    <a:pt x="1594" y="1"/>
                  </a:moveTo>
                  <a:cubicBezTo>
                    <a:pt x="1399" y="1"/>
                    <a:pt x="1236" y="131"/>
                    <a:pt x="1236" y="326"/>
                  </a:cubicBezTo>
                  <a:cubicBezTo>
                    <a:pt x="1106" y="1952"/>
                    <a:pt x="0" y="2082"/>
                    <a:pt x="0" y="3903"/>
                  </a:cubicBezTo>
                  <a:cubicBezTo>
                    <a:pt x="0" y="5887"/>
                    <a:pt x="1236" y="5887"/>
                    <a:pt x="1236" y="7838"/>
                  </a:cubicBezTo>
                  <a:cubicBezTo>
                    <a:pt x="1236" y="9659"/>
                    <a:pt x="163" y="9789"/>
                    <a:pt x="33" y="11350"/>
                  </a:cubicBezTo>
                  <a:cubicBezTo>
                    <a:pt x="0" y="11578"/>
                    <a:pt x="163" y="11740"/>
                    <a:pt x="358" y="11740"/>
                  </a:cubicBezTo>
                  <a:lnTo>
                    <a:pt x="2765" y="11740"/>
                  </a:lnTo>
                  <a:lnTo>
                    <a:pt x="4911" y="9984"/>
                  </a:lnTo>
                  <a:lnTo>
                    <a:pt x="4911" y="1107"/>
                  </a:lnTo>
                  <a:lnTo>
                    <a:pt x="40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52"/>
            <p:cNvSpPr/>
            <p:nvPr/>
          </p:nvSpPr>
          <p:spPr>
            <a:xfrm>
              <a:off x="2013578" y="2051198"/>
              <a:ext cx="91290" cy="249614"/>
            </a:xfrm>
            <a:custGeom>
              <a:rect b="b" l="l" r="r" t="t"/>
              <a:pathLst>
                <a:path extrusionOk="0" h="11741" w="4294">
                  <a:moveTo>
                    <a:pt x="1236" y="1"/>
                  </a:moveTo>
                  <a:cubicBezTo>
                    <a:pt x="1236" y="1952"/>
                    <a:pt x="1" y="1952"/>
                    <a:pt x="1" y="3903"/>
                  </a:cubicBezTo>
                  <a:cubicBezTo>
                    <a:pt x="1" y="5887"/>
                    <a:pt x="1236" y="5887"/>
                    <a:pt x="1236" y="7838"/>
                  </a:cubicBezTo>
                  <a:cubicBezTo>
                    <a:pt x="1236" y="9789"/>
                    <a:pt x="1" y="9789"/>
                    <a:pt x="1" y="11740"/>
                  </a:cubicBezTo>
                  <a:lnTo>
                    <a:pt x="2700" y="11740"/>
                  </a:lnTo>
                  <a:cubicBezTo>
                    <a:pt x="2862" y="11740"/>
                    <a:pt x="3025" y="11610"/>
                    <a:pt x="3025" y="11415"/>
                  </a:cubicBezTo>
                  <a:cubicBezTo>
                    <a:pt x="3155" y="9789"/>
                    <a:pt x="4261" y="9659"/>
                    <a:pt x="4261" y="7838"/>
                  </a:cubicBezTo>
                  <a:cubicBezTo>
                    <a:pt x="4261" y="5887"/>
                    <a:pt x="3025" y="5887"/>
                    <a:pt x="3025" y="3903"/>
                  </a:cubicBezTo>
                  <a:cubicBezTo>
                    <a:pt x="3025" y="2082"/>
                    <a:pt x="4098" y="1985"/>
                    <a:pt x="4261" y="391"/>
                  </a:cubicBezTo>
                  <a:cubicBezTo>
                    <a:pt x="4293" y="163"/>
                    <a:pt x="4131" y="1"/>
                    <a:pt x="39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52"/>
            <p:cNvSpPr/>
            <p:nvPr/>
          </p:nvSpPr>
          <p:spPr>
            <a:xfrm>
              <a:off x="2013578" y="2051198"/>
              <a:ext cx="91290" cy="249614"/>
            </a:xfrm>
            <a:custGeom>
              <a:rect b="b" l="l" r="r" t="t"/>
              <a:pathLst>
                <a:path extrusionOk="0" h="11741" w="4294">
                  <a:moveTo>
                    <a:pt x="1236" y="1"/>
                  </a:moveTo>
                  <a:cubicBezTo>
                    <a:pt x="1236" y="1952"/>
                    <a:pt x="1" y="1952"/>
                    <a:pt x="1" y="3903"/>
                  </a:cubicBezTo>
                  <a:cubicBezTo>
                    <a:pt x="1" y="5887"/>
                    <a:pt x="1236" y="5887"/>
                    <a:pt x="1236" y="7838"/>
                  </a:cubicBezTo>
                  <a:cubicBezTo>
                    <a:pt x="1236" y="9789"/>
                    <a:pt x="1" y="9789"/>
                    <a:pt x="1" y="11740"/>
                  </a:cubicBezTo>
                  <a:lnTo>
                    <a:pt x="2700" y="11740"/>
                  </a:lnTo>
                  <a:cubicBezTo>
                    <a:pt x="2862" y="11740"/>
                    <a:pt x="3025" y="11610"/>
                    <a:pt x="3025" y="11415"/>
                  </a:cubicBezTo>
                  <a:cubicBezTo>
                    <a:pt x="3155" y="9789"/>
                    <a:pt x="4261" y="9659"/>
                    <a:pt x="4261" y="7838"/>
                  </a:cubicBezTo>
                  <a:cubicBezTo>
                    <a:pt x="4261" y="5887"/>
                    <a:pt x="3025" y="5887"/>
                    <a:pt x="3025" y="3903"/>
                  </a:cubicBezTo>
                  <a:cubicBezTo>
                    <a:pt x="3025" y="2082"/>
                    <a:pt x="4098" y="1985"/>
                    <a:pt x="4261" y="391"/>
                  </a:cubicBezTo>
                  <a:cubicBezTo>
                    <a:pt x="4293" y="163"/>
                    <a:pt x="4131" y="1"/>
                    <a:pt x="3903"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52"/>
            <p:cNvSpPr/>
            <p:nvPr/>
          </p:nvSpPr>
          <p:spPr>
            <a:xfrm>
              <a:off x="1880151" y="2125863"/>
              <a:ext cx="101644" cy="249614"/>
            </a:xfrm>
            <a:custGeom>
              <a:rect b="b" l="l" r="r" t="t"/>
              <a:pathLst>
                <a:path extrusionOk="0" h="11741" w="4781">
                  <a:moveTo>
                    <a:pt x="1561" y="1"/>
                  </a:moveTo>
                  <a:cubicBezTo>
                    <a:pt x="1399" y="1"/>
                    <a:pt x="1236" y="164"/>
                    <a:pt x="1236" y="326"/>
                  </a:cubicBezTo>
                  <a:cubicBezTo>
                    <a:pt x="1106" y="1985"/>
                    <a:pt x="0" y="2082"/>
                    <a:pt x="0" y="3936"/>
                  </a:cubicBezTo>
                  <a:cubicBezTo>
                    <a:pt x="0" y="5887"/>
                    <a:pt x="1236" y="5887"/>
                    <a:pt x="1236" y="7838"/>
                  </a:cubicBezTo>
                  <a:cubicBezTo>
                    <a:pt x="1236" y="9659"/>
                    <a:pt x="163" y="9789"/>
                    <a:pt x="0" y="11383"/>
                  </a:cubicBezTo>
                  <a:cubicBezTo>
                    <a:pt x="0" y="11578"/>
                    <a:pt x="163" y="11741"/>
                    <a:pt x="358" y="11741"/>
                  </a:cubicBezTo>
                  <a:lnTo>
                    <a:pt x="2764" y="11741"/>
                  </a:lnTo>
                  <a:lnTo>
                    <a:pt x="4781" y="9952"/>
                  </a:lnTo>
                  <a:lnTo>
                    <a:pt x="4781" y="1822"/>
                  </a:lnTo>
                  <a:lnTo>
                    <a:pt x="400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52"/>
            <p:cNvSpPr/>
            <p:nvPr/>
          </p:nvSpPr>
          <p:spPr>
            <a:xfrm>
              <a:off x="1938913" y="2125863"/>
              <a:ext cx="90589" cy="249614"/>
            </a:xfrm>
            <a:custGeom>
              <a:rect b="b" l="l" r="r" t="t"/>
              <a:pathLst>
                <a:path extrusionOk="0" h="11741" w="4261">
                  <a:moveTo>
                    <a:pt x="1236" y="1"/>
                  </a:moveTo>
                  <a:cubicBezTo>
                    <a:pt x="1236" y="1985"/>
                    <a:pt x="0" y="1985"/>
                    <a:pt x="0" y="3936"/>
                  </a:cubicBezTo>
                  <a:cubicBezTo>
                    <a:pt x="0" y="5887"/>
                    <a:pt x="1236" y="5887"/>
                    <a:pt x="1236" y="7838"/>
                  </a:cubicBezTo>
                  <a:cubicBezTo>
                    <a:pt x="1236" y="9789"/>
                    <a:pt x="0" y="9789"/>
                    <a:pt x="0" y="11741"/>
                  </a:cubicBezTo>
                  <a:lnTo>
                    <a:pt x="2700" y="11741"/>
                  </a:lnTo>
                  <a:cubicBezTo>
                    <a:pt x="2862" y="11741"/>
                    <a:pt x="3025" y="11610"/>
                    <a:pt x="3025" y="11448"/>
                  </a:cubicBezTo>
                  <a:cubicBezTo>
                    <a:pt x="3155" y="9789"/>
                    <a:pt x="4260" y="9692"/>
                    <a:pt x="4260" y="7838"/>
                  </a:cubicBezTo>
                  <a:cubicBezTo>
                    <a:pt x="4260" y="5887"/>
                    <a:pt x="3025" y="5887"/>
                    <a:pt x="3025" y="3936"/>
                  </a:cubicBezTo>
                  <a:cubicBezTo>
                    <a:pt x="3025" y="2115"/>
                    <a:pt x="4098" y="1985"/>
                    <a:pt x="4260" y="391"/>
                  </a:cubicBezTo>
                  <a:cubicBezTo>
                    <a:pt x="4260" y="196"/>
                    <a:pt x="4098" y="1"/>
                    <a:pt x="39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7" name="Google Shape;1397;p52"/>
          <p:cNvSpPr txBox="1"/>
          <p:nvPr>
            <p:ph type="title"/>
          </p:nvPr>
        </p:nvSpPr>
        <p:spPr>
          <a:xfrm>
            <a:off x="713225" y="539525"/>
            <a:ext cx="7717500" cy="47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BEST THINGS TO DO</a:t>
            </a:r>
            <a:endParaRPr/>
          </a:p>
        </p:txBody>
      </p:sp>
      <p:sp>
        <p:nvSpPr>
          <p:cNvPr id="1398" name="Google Shape;1398;p52"/>
          <p:cNvSpPr txBox="1"/>
          <p:nvPr>
            <p:ph idx="1" type="subTitle"/>
          </p:nvPr>
        </p:nvSpPr>
        <p:spPr>
          <a:xfrm>
            <a:off x="713225" y="3572250"/>
            <a:ext cx="2339400" cy="738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a:t>
            </a:r>
            <a:r>
              <a:rPr lang="en"/>
              <a:t>the fourth-largest object by diameter in the Solar System</a:t>
            </a:r>
            <a:endParaRPr/>
          </a:p>
        </p:txBody>
      </p:sp>
      <p:sp>
        <p:nvSpPr>
          <p:cNvPr id="1399" name="Google Shape;1399;p52"/>
          <p:cNvSpPr txBox="1"/>
          <p:nvPr>
            <p:ph idx="2" type="subTitle"/>
          </p:nvPr>
        </p:nvSpPr>
        <p:spPr>
          <a:xfrm>
            <a:off x="713225" y="2811475"/>
            <a:ext cx="2339400" cy="646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HAVE ANTIPASTO AND BREAD</a:t>
            </a:r>
            <a:endParaRPr/>
          </a:p>
        </p:txBody>
      </p:sp>
      <p:sp>
        <p:nvSpPr>
          <p:cNvPr id="1400" name="Google Shape;1400;p52"/>
          <p:cNvSpPr txBox="1"/>
          <p:nvPr>
            <p:ph idx="3" type="subTitle"/>
          </p:nvPr>
        </p:nvSpPr>
        <p:spPr>
          <a:xfrm>
            <a:off x="6091325" y="3572250"/>
            <a:ext cx="2339400" cy="738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a gas giant and was named after the Roman god of wealth</a:t>
            </a:r>
            <a:endParaRPr/>
          </a:p>
        </p:txBody>
      </p:sp>
      <p:sp>
        <p:nvSpPr>
          <p:cNvPr id="1401" name="Google Shape;1401;p52"/>
          <p:cNvSpPr txBox="1"/>
          <p:nvPr>
            <p:ph idx="4" type="subTitle"/>
          </p:nvPr>
        </p:nvSpPr>
        <p:spPr>
          <a:xfrm>
            <a:off x="6091325" y="2811475"/>
            <a:ext cx="2339400" cy="646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TRY A REAL ROMAN PIZZA</a:t>
            </a:r>
            <a:endParaRPr/>
          </a:p>
        </p:txBody>
      </p:sp>
      <p:sp>
        <p:nvSpPr>
          <p:cNvPr id="1402" name="Google Shape;1402;p52"/>
          <p:cNvSpPr txBox="1"/>
          <p:nvPr>
            <p:ph idx="5" type="subTitle"/>
          </p:nvPr>
        </p:nvSpPr>
        <p:spPr>
          <a:xfrm>
            <a:off x="3402300" y="3572250"/>
            <a:ext cx="2339400" cy="738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a:t>
            </a:r>
            <a:r>
              <a:rPr lang="en"/>
              <a:t>the second-brightest natural object in the night sky </a:t>
            </a:r>
            <a:endParaRPr/>
          </a:p>
        </p:txBody>
      </p:sp>
      <p:sp>
        <p:nvSpPr>
          <p:cNvPr id="1403" name="Google Shape;1403;p52"/>
          <p:cNvSpPr txBox="1"/>
          <p:nvPr>
            <p:ph idx="6" type="subTitle"/>
          </p:nvPr>
        </p:nvSpPr>
        <p:spPr>
          <a:xfrm>
            <a:off x="3402300" y="2811475"/>
            <a:ext cx="2339400" cy="646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WALK THE CITY AT NIGHT</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07" name="Shape 1407"/>
        <p:cNvGrpSpPr/>
        <p:nvPr/>
      </p:nvGrpSpPr>
      <p:grpSpPr>
        <a:xfrm>
          <a:off x="0" y="0"/>
          <a:ext cx="0" cy="0"/>
          <a:chOff x="0" y="0"/>
          <a:chExt cx="0" cy="0"/>
        </a:xfrm>
      </p:grpSpPr>
      <p:grpSp>
        <p:nvGrpSpPr>
          <p:cNvPr id="1408" name="Google Shape;1408;p53"/>
          <p:cNvGrpSpPr/>
          <p:nvPr/>
        </p:nvGrpSpPr>
        <p:grpSpPr>
          <a:xfrm>
            <a:off x="-3553733" y="-321499"/>
            <a:ext cx="11099436" cy="6306150"/>
            <a:chOff x="-3553733" y="-321499"/>
            <a:chExt cx="11099436" cy="6306150"/>
          </a:xfrm>
        </p:grpSpPr>
        <p:sp>
          <p:nvSpPr>
            <p:cNvPr id="1409" name="Google Shape;1409;p53"/>
            <p:cNvSpPr/>
            <p:nvPr/>
          </p:nvSpPr>
          <p:spPr>
            <a:xfrm>
              <a:off x="0" y="0"/>
              <a:ext cx="53139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53"/>
            <p:cNvSpPr/>
            <p:nvPr/>
          </p:nvSpPr>
          <p:spPr>
            <a:xfrm flipH="1" rot="241104">
              <a:off x="295629" y="-150253"/>
              <a:ext cx="4907558" cy="575364"/>
            </a:xfrm>
            <a:custGeom>
              <a:rect b="b" l="l" r="r" t="t"/>
              <a:pathLst>
                <a:path extrusionOk="0" h="12108" w="103275">
                  <a:moveTo>
                    <a:pt x="103091" y="0"/>
                  </a:moveTo>
                  <a:cubicBezTo>
                    <a:pt x="96474" y="6398"/>
                    <a:pt x="86756" y="8556"/>
                    <a:pt x="77501" y="8556"/>
                  </a:cubicBezTo>
                  <a:cubicBezTo>
                    <a:pt x="77328" y="8556"/>
                    <a:pt x="77155" y="8555"/>
                    <a:pt x="76982" y="8554"/>
                  </a:cubicBezTo>
                  <a:cubicBezTo>
                    <a:pt x="67594" y="8493"/>
                    <a:pt x="58307" y="6538"/>
                    <a:pt x="48898" y="6212"/>
                  </a:cubicBezTo>
                  <a:cubicBezTo>
                    <a:pt x="47495" y="6164"/>
                    <a:pt x="46090" y="6153"/>
                    <a:pt x="44685" y="6153"/>
                  </a:cubicBezTo>
                  <a:cubicBezTo>
                    <a:pt x="43635" y="6153"/>
                    <a:pt x="42584" y="6159"/>
                    <a:pt x="41534" y="6159"/>
                  </a:cubicBezTo>
                  <a:cubicBezTo>
                    <a:pt x="38630" y="6159"/>
                    <a:pt x="35731" y="6115"/>
                    <a:pt x="32850" y="5784"/>
                  </a:cubicBezTo>
                  <a:cubicBezTo>
                    <a:pt x="27311" y="5132"/>
                    <a:pt x="21934" y="3442"/>
                    <a:pt x="16435" y="2485"/>
                  </a:cubicBezTo>
                  <a:cubicBezTo>
                    <a:pt x="14172" y="2099"/>
                    <a:pt x="11846" y="1848"/>
                    <a:pt x="9540" y="1848"/>
                  </a:cubicBezTo>
                  <a:cubicBezTo>
                    <a:pt x="6243" y="1848"/>
                    <a:pt x="2984" y="2361"/>
                    <a:pt x="0" y="3727"/>
                  </a:cubicBezTo>
                  <a:cubicBezTo>
                    <a:pt x="326" y="5173"/>
                    <a:pt x="591" y="6660"/>
                    <a:pt x="917" y="8106"/>
                  </a:cubicBezTo>
                  <a:cubicBezTo>
                    <a:pt x="3209" y="4916"/>
                    <a:pt x="7255" y="3644"/>
                    <a:pt x="11276" y="3644"/>
                  </a:cubicBezTo>
                  <a:cubicBezTo>
                    <a:pt x="12365" y="3644"/>
                    <a:pt x="13451" y="3737"/>
                    <a:pt x="14501" y="3910"/>
                  </a:cubicBezTo>
                  <a:cubicBezTo>
                    <a:pt x="19429" y="4725"/>
                    <a:pt x="24032" y="6904"/>
                    <a:pt x="28960" y="7821"/>
                  </a:cubicBezTo>
                  <a:cubicBezTo>
                    <a:pt x="31310" y="8254"/>
                    <a:pt x="33684" y="8388"/>
                    <a:pt x="36069" y="8388"/>
                  </a:cubicBezTo>
                  <a:cubicBezTo>
                    <a:pt x="39940" y="8388"/>
                    <a:pt x="43841" y="8035"/>
                    <a:pt x="47719" y="8035"/>
                  </a:cubicBezTo>
                  <a:cubicBezTo>
                    <a:pt x="48078" y="8035"/>
                    <a:pt x="48437" y="8038"/>
                    <a:pt x="48796" y="8045"/>
                  </a:cubicBezTo>
                  <a:cubicBezTo>
                    <a:pt x="58246" y="8228"/>
                    <a:pt x="67451" y="10937"/>
                    <a:pt x="76860" y="11812"/>
                  </a:cubicBezTo>
                  <a:cubicBezTo>
                    <a:pt x="78807" y="11998"/>
                    <a:pt x="80784" y="12107"/>
                    <a:pt x="82756" y="12107"/>
                  </a:cubicBezTo>
                  <a:cubicBezTo>
                    <a:pt x="90318" y="12107"/>
                    <a:pt x="97815" y="10497"/>
                    <a:pt x="103274" y="5377"/>
                  </a:cubicBezTo>
                  <a:cubicBezTo>
                    <a:pt x="103193" y="3585"/>
                    <a:pt x="103172" y="1792"/>
                    <a:pt x="103091" y="0"/>
                  </a:cubicBezTo>
                  <a:close/>
                </a:path>
              </a:pathLst>
            </a:custGeom>
            <a:solidFill>
              <a:srgbClr val="000000">
                <a:alpha val="6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53"/>
            <p:cNvSpPr/>
            <p:nvPr/>
          </p:nvSpPr>
          <p:spPr>
            <a:xfrm>
              <a:off x="-120078" y="516819"/>
              <a:ext cx="4907628" cy="575372"/>
            </a:xfrm>
            <a:custGeom>
              <a:rect b="b" l="l" r="r" t="t"/>
              <a:pathLst>
                <a:path extrusionOk="0" h="12108" w="103275">
                  <a:moveTo>
                    <a:pt x="103091" y="0"/>
                  </a:moveTo>
                  <a:cubicBezTo>
                    <a:pt x="96474" y="6398"/>
                    <a:pt x="86756" y="8556"/>
                    <a:pt x="77501" y="8556"/>
                  </a:cubicBezTo>
                  <a:cubicBezTo>
                    <a:pt x="77328" y="8556"/>
                    <a:pt x="77155" y="8555"/>
                    <a:pt x="76982" y="8554"/>
                  </a:cubicBezTo>
                  <a:cubicBezTo>
                    <a:pt x="67594" y="8493"/>
                    <a:pt x="58307" y="6538"/>
                    <a:pt x="48898" y="6212"/>
                  </a:cubicBezTo>
                  <a:cubicBezTo>
                    <a:pt x="47495" y="6164"/>
                    <a:pt x="46090" y="6153"/>
                    <a:pt x="44685" y="6153"/>
                  </a:cubicBezTo>
                  <a:cubicBezTo>
                    <a:pt x="43635" y="6153"/>
                    <a:pt x="42584" y="6159"/>
                    <a:pt x="41534" y="6159"/>
                  </a:cubicBezTo>
                  <a:cubicBezTo>
                    <a:pt x="38630" y="6159"/>
                    <a:pt x="35731" y="6115"/>
                    <a:pt x="32850" y="5784"/>
                  </a:cubicBezTo>
                  <a:cubicBezTo>
                    <a:pt x="27311" y="5132"/>
                    <a:pt x="21934" y="3442"/>
                    <a:pt x="16435" y="2485"/>
                  </a:cubicBezTo>
                  <a:cubicBezTo>
                    <a:pt x="14172" y="2099"/>
                    <a:pt x="11846" y="1848"/>
                    <a:pt x="9540" y="1848"/>
                  </a:cubicBezTo>
                  <a:cubicBezTo>
                    <a:pt x="6243" y="1848"/>
                    <a:pt x="2984" y="2361"/>
                    <a:pt x="0" y="3727"/>
                  </a:cubicBezTo>
                  <a:cubicBezTo>
                    <a:pt x="326" y="5173"/>
                    <a:pt x="591" y="6660"/>
                    <a:pt x="917" y="8106"/>
                  </a:cubicBezTo>
                  <a:cubicBezTo>
                    <a:pt x="3209" y="4916"/>
                    <a:pt x="7255" y="3644"/>
                    <a:pt x="11276" y="3644"/>
                  </a:cubicBezTo>
                  <a:cubicBezTo>
                    <a:pt x="12365" y="3644"/>
                    <a:pt x="13451" y="3737"/>
                    <a:pt x="14501" y="3910"/>
                  </a:cubicBezTo>
                  <a:cubicBezTo>
                    <a:pt x="19429" y="4725"/>
                    <a:pt x="24032" y="6904"/>
                    <a:pt x="28960" y="7821"/>
                  </a:cubicBezTo>
                  <a:cubicBezTo>
                    <a:pt x="31310" y="8254"/>
                    <a:pt x="33684" y="8388"/>
                    <a:pt x="36069" y="8388"/>
                  </a:cubicBezTo>
                  <a:cubicBezTo>
                    <a:pt x="39940" y="8388"/>
                    <a:pt x="43841" y="8035"/>
                    <a:pt x="47719" y="8035"/>
                  </a:cubicBezTo>
                  <a:cubicBezTo>
                    <a:pt x="48078" y="8035"/>
                    <a:pt x="48437" y="8038"/>
                    <a:pt x="48796" y="8045"/>
                  </a:cubicBezTo>
                  <a:cubicBezTo>
                    <a:pt x="58246" y="8228"/>
                    <a:pt x="67451" y="10937"/>
                    <a:pt x="76860" y="11812"/>
                  </a:cubicBezTo>
                  <a:cubicBezTo>
                    <a:pt x="78807" y="11998"/>
                    <a:pt x="80784" y="12107"/>
                    <a:pt x="82756" y="12107"/>
                  </a:cubicBezTo>
                  <a:cubicBezTo>
                    <a:pt x="90318" y="12107"/>
                    <a:pt x="97815" y="10497"/>
                    <a:pt x="103274" y="5377"/>
                  </a:cubicBezTo>
                  <a:cubicBezTo>
                    <a:pt x="103193" y="3585"/>
                    <a:pt x="103172" y="1792"/>
                    <a:pt x="103091" y="0"/>
                  </a:cubicBezTo>
                  <a:close/>
                </a:path>
              </a:pathLst>
            </a:custGeom>
            <a:solidFill>
              <a:srgbClr val="000000">
                <a:alpha val="6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2" name="Google Shape;1412;p53"/>
            <p:cNvGrpSpPr/>
            <p:nvPr/>
          </p:nvGrpSpPr>
          <p:grpSpPr>
            <a:xfrm>
              <a:off x="1440588" y="761725"/>
              <a:ext cx="2052549" cy="2398199"/>
              <a:chOff x="11569925" y="914125"/>
              <a:chExt cx="2052549" cy="2398199"/>
            </a:xfrm>
          </p:grpSpPr>
          <p:sp>
            <p:nvSpPr>
              <p:cNvPr id="1413" name="Google Shape;1413;p53"/>
              <p:cNvSpPr/>
              <p:nvPr/>
            </p:nvSpPr>
            <p:spPr>
              <a:xfrm>
                <a:off x="11569938" y="934375"/>
                <a:ext cx="2052537" cy="2377949"/>
              </a:xfrm>
              <a:custGeom>
                <a:rect b="b" l="l" r="r" t="t"/>
                <a:pathLst>
                  <a:path extrusionOk="0" h="13844" w="12562">
                    <a:moveTo>
                      <a:pt x="1" y="0"/>
                    </a:moveTo>
                    <a:lnTo>
                      <a:pt x="1" y="13843"/>
                    </a:lnTo>
                    <a:lnTo>
                      <a:pt x="12562" y="13843"/>
                    </a:lnTo>
                    <a:lnTo>
                      <a:pt x="125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53"/>
              <p:cNvSpPr/>
              <p:nvPr/>
            </p:nvSpPr>
            <p:spPr>
              <a:xfrm>
                <a:off x="13376404" y="1187483"/>
                <a:ext cx="164209" cy="265844"/>
              </a:xfrm>
              <a:custGeom>
                <a:rect b="b" l="l" r="r" t="t"/>
                <a:pathLst>
                  <a:path extrusionOk="0" h="1627" w="1005">
                    <a:moveTo>
                      <a:pt x="502" y="0"/>
                    </a:moveTo>
                    <a:cubicBezTo>
                      <a:pt x="233" y="0"/>
                      <a:pt x="1" y="232"/>
                      <a:pt x="1" y="502"/>
                    </a:cubicBezTo>
                    <a:lnTo>
                      <a:pt x="1" y="1626"/>
                    </a:lnTo>
                    <a:lnTo>
                      <a:pt x="1004" y="1626"/>
                    </a:lnTo>
                    <a:lnTo>
                      <a:pt x="1004" y="502"/>
                    </a:lnTo>
                    <a:cubicBezTo>
                      <a:pt x="1004" y="232"/>
                      <a:pt x="781" y="0"/>
                      <a:pt x="50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53"/>
              <p:cNvSpPr/>
              <p:nvPr/>
            </p:nvSpPr>
            <p:spPr>
              <a:xfrm>
                <a:off x="13376404" y="1528976"/>
                <a:ext cx="164209" cy="265844"/>
              </a:xfrm>
              <a:custGeom>
                <a:rect b="b" l="l" r="r" t="t"/>
                <a:pathLst>
                  <a:path extrusionOk="0" h="1627" w="1005">
                    <a:moveTo>
                      <a:pt x="502" y="1"/>
                    </a:moveTo>
                    <a:cubicBezTo>
                      <a:pt x="233" y="1"/>
                      <a:pt x="1" y="224"/>
                      <a:pt x="1" y="502"/>
                    </a:cubicBezTo>
                    <a:lnTo>
                      <a:pt x="1" y="1627"/>
                    </a:lnTo>
                    <a:lnTo>
                      <a:pt x="1004" y="1627"/>
                    </a:lnTo>
                    <a:lnTo>
                      <a:pt x="1004" y="502"/>
                    </a:lnTo>
                    <a:cubicBezTo>
                      <a:pt x="1004" y="224"/>
                      <a:pt x="781" y="1"/>
                      <a:pt x="50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53"/>
              <p:cNvSpPr/>
              <p:nvPr/>
            </p:nvSpPr>
            <p:spPr>
              <a:xfrm>
                <a:off x="13376404" y="1870633"/>
                <a:ext cx="164209" cy="265680"/>
              </a:xfrm>
              <a:custGeom>
                <a:rect b="b" l="l" r="r" t="t"/>
                <a:pathLst>
                  <a:path extrusionOk="0" h="1626" w="1005">
                    <a:moveTo>
                      <a:pt x="502" y="0"/>
                    </a:moveTo>
                    <a:cubicBezTo>
                      <a:pt x="233" y="0"/>
                      <a:pt x="1" y="223"/>
                      <a:pt x="1" y="502"/>
                    </a:cubicBezTo>
                    <a:lnTo>
                      <a:pt x="1" y="1626"/>
                    </a:lnTo>
                    <a:lnTo>
                      <a:pt x="1004" y="1626"/>
                    </a:lnTo>
                    <a:lnTo>
                      <a:pt x="1004" y="502"/>
                    </a:lnTo>
                    <a:cubicBezTo>
                      <a:pt x="1004" y="223"/>
                      <a:pt x="781" y="0"/>
                      <a:pt x="50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53"/>
              <p:cNvSpPr/>
              <p:nvPr/>
            </p:nvSpPr>
            <p:spPr>
              <a:xfrm>
                <a:off x="13376404" y="2210655"/>
                <a:ext cx="164209" cy="265844"/>
              </a:xfrm>
              <a:custGeom>
                <a:rect b="b" l="l" r="r" t="t"/>
                <a:pathLst>
                  <a:path extrusionOk="0" h="1627" w="1005">
                    <a:moveTo>
                      <a:pt x="502" y="0"/>
                    </a:moveTo>
                    <a:cubicBezTo>
                      <a:pt x="233" y="0"/>
                      <a:pt x="1" y="223"/>
                      <a:pt x="1" y="502"/>
                    </a:cubicBezTo>
                    <a:lnTo>
                      <a:pt x="1" y="1626"/>
                    </a:lnTo>
                    <a:lnTo>
                      <a:pt x="1004" y="1626"/>
                    </a:lnTo>
                    <a:lnTo>
                      <a:pt x="1004" y="502"/>
                    </a:lnTo>
                    <a:cubicBezTo>
                      <a:pt x="1004" y="223"/>
                      <a:pt x="781" y="0"/>
                      <a:pt x="50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53"/>
              <p:cNvSpPr/>
              <p:nvPr/>
            </p:nvSpPr>
            <p:spPr>
              <a:xfrm>
                <a:off x="13376404" y="2552149"/>
                <a:ext cx="164209" cy="265844"/>
              </a:xfrm>
              <a:custGeom>
                <a:rect b="b" l="l" r="r" t="t"/>
                <a:pathLst>
                  <a:path extrusionOk="0" h="1627" w="1005">
                    <a:moveTo>
                      <a:pt x="502" y="1"/>
                    </a:moveTo>
                    <a:cubicBezTo>
                      <a:pt x="233" y="1"/>
                      <a:pt x="1" y="224"/>
                      <a:pt x="1" y="502"/>
                    </a:cubicBezTo>
                    <a:lnTo>
                      <a:pt x="1" y="1626"/>
                    </a:lnTo>
                    <a:lnTo>
                      <a:pt x="1004" y="1626"/>
                    </a:lnTo>
                    <a:lnTo>
                      <a:pt x="1004" y="502"/>
                    </a:lnTo>
                    <a:cubicBezTo>
                      <a:pt x="1004" y="224"/>
                      <a:pt x="781" y="1"/>
                      <a:pt x="50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53"/>
              <p:cNvSpPr/>
              <p:nvPr/>
            </p:nvSpPr>
            <p:spPr>
              <a:xfrm>
                <a:off x="13376404" y="2893642"/>
                <a:ext cx="164209" cy="264373"/>
              </a:xfrm>
              <a:custGeom>
                <a:rect b="b" l="l" r="r" t="t"/>
                <a:pathLst>
                  <a:path extrusionOk="0" h="1618" w="1005">
                    <a:moveTo>
                      <a:pt x="502" y="1"/>
                    </a:moveTo>
                    <a:cubicBezTo>
                      <a:pt x="233" y="1"/>
                      <a:pt x="1" y="224"/>
                      <a:pt x="1" y="493"/>
                    </a:cubicBezTo>
                    <a:lnTo>
                      <a:pt x="1" y="1618"/>
                    </a:lnTo>
                    <a:lnTo>
                      <a:pt x="1004" y="1618"/>
                    </a:lnTo>
                    <a:lnTo>
                      <a:pt x="1004" y="493"/>
                    </a:lnTo>
                    <a:cubicBezTo>
                      <a:pt x="1004" y="224"/>
                      <a:pt x="781" y="1"/>
                      <a:pt x="50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53"/>
              <p:cNvSpPr/>
              <p:nvPr/>
            </p:nvSpPr>
            <p:spPr>
              <a:xfrm>
                <a:off x="13160888" y="1187483"/>
                <a:ext cx="164046" cy="265844"/>
              </a:xfrm>
              <a:custGeom>
                <a:rect b="b" l="l" r="r" t="t"/>
                <a:pathLst>
                  <a:path extrusionOk="0" h="1627" w="1004">
                    <a:moveTo>
                      <a:pt x="502" y="0"/>
                    </a:moveTo>
                    <a:cubicBezTo>
                      <a:pt x="233" y="0"/>
                      <a:pt x="0" y="232"/>
                      <a:pt x="0" y="502"/>
                    </a:cubicBezTo>
                    <a:lnTo>
                      <a:pt x="0" y="1626"/>
                    </a:lnTo>
                    <a:lnTo>
                      <a:pt x="1004" y="1626"/>
                    </a:lnTo>
                    <a:lnTo>
                      <a:pt x="1004" y="502"/>
                    </a:lnTo>
                    <a:cubicBezTo>
                      <a:pt x="1004" y="232"/>
                      <a:pt x="781" y="0"/>
                      <a:pt x="50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53"/>
              <p:cNvSpPr/>
              <p:nvPr/>
            </p:nvSpPr>
            <p:spPr>
              <a:xfrm>
                <a:off x="13160888" y="1528976"/>
                <a:ext cx="164046" cy="265844"/>
              </a:xfrm>
              <a:custGeom>
                <a:rect b="b" l="l" r="r" t="t"/>
                <a:pathLst>
                  <a:path extrusionOk="0" h="1627" w="1004">
                    <a:moveTo>
                      <a:pt x="502" y="1"/>
                    </a:moveTo>
                    <a:cubicBezTo>
                      <a:pt x="233" y="1"/>
                      <a:pt x="0" y="224"/>
                      <a:pt x="0" y="502"/>
                    </a:cubicBezTo>
                    <a:lnTo>
                      <a:pt x="0" y="1627"/>
                    </a:lnTo>
                    <a:lnTo>
                      <a:pt x="1004" y="1627"/>
                    </a:lnTo>
                    <a:lnTo>
                      <a:pt x="1004" y="502"/>
                    </a:lnTo>
                    <a:cubicBezTo>
                      <a:pt x="1004" y="224"/>
                      <a:pt x="781" y="1"/>
                      <a:pt x="50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53"/>
              <p:cNvSpPr/>
              <p:nvPr/>
            </p:nvSpPr>
            <p:spPr>
              <a:xfrm>
                <a:off x="13160888" y="1870633"/>
                <a:ext cx="164046" cy="265680"/>
              </a:xfrm>
              <a:custGeom>
                <a:rect b="b" l="l" r="r" t="t"/>
                <a:pathLst>
                  <a:path extrusionOk="0" h="1626" w="1004">
                    <a:moveTo>
                      <a:pt x="502" y="0"/>
                    </a:moveTo>
                    <a:cubicBezTo>
                      <a:pt x="233" y="0"/>
                      <a:pt x="0" y="223"/>
                      <a:pt x="0" y="502"/>
                    </a:cubicBezTo>
                    <a:lnTo>
                      <a:pt x="0" y="1626"/>
                    </a:lnTo>
                    <a:lnTo>
                      <a:pt x="1004" y="1626"/>
                    </a:lnTo>
                    <a:lnTo>
                      <a:pt x="1004" y="502"/>
                    </a:lnTo>
                    <a:cubicBezTo>
                      <a:pt x="1004" y="223"/>
                      <a:pt x="781" y="0"/>
                      <a:pt x="50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53"/>
              <p:cNvSpPr/>
              <p:nvPr/>
            </p:nvSpPr>
            <p:spPr>
              <a:xfrm>
                <a:off x="13160888" y="2210655"/>
                <a:ext cx="164046" cy="265844"/>
              </a:xfrm>
              <a:custGeom>
                <a:rect b="b" l="l" r="r" t="t"/>
                <a:pathLst>
                  <a:path extrusionOk="0" h="1627" w="1004">
                    <a:moveTo>
                      <a:pt x="502" y="0"/>
                    </a:moveTo>
                    <a:cubicBezTo>
                      <a:pt x="233" y="0"/>
                      <a:pt x="0" y="223"/>
                      <a:pt x="0" y="502"/>
                    </a:cubicBezTo>
                    <a:lnTo>
                      <a:pt x="0" y="1626"/>
                    </a:lnTo>
                    <a:lnTo>
                      <a:pt x="1004" y="1626"/>
                    </a:lnTo>
                    <a:lnTo>
                      <a:pt x="1004" y="502"/>
                    </a:lnTo>
                    <a:cubicBezTo>
                      <a:pt x="1004" y="223"/>
                      <a:pt x="781" y="0"/>
                      <a:pt x="50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53"/>
              <p:cNvSpPr/>
              <p:nvPr/>
            </p:nvSpPr>
            <p:spPr>
              <a:xfrm>
                <a:off x="13160888" y="2552149"/>
                <a:ext cx="164046" cy="265844"/>
              </a:xfrm>
              <a:custGeom>
                <a:rect b="b" l="l" r="r" t="t"/>
                <a:pathLst>
                  <a:path extrusionOk="0" h="1627" w="1004">
                    <a:moveTo>
                      <a:pt x="502" y="1"/>
                    </a:moveTo>
                    <a:cubicBezTo>
                      <a:pt x="233" y="1"/>
                      <a:pt x="0" y="224"/>
                      <a:pt x="0" y="502"/>
                    </a:cubicBezTo>
                    <a:lnTo>
                      <a:pt x="0" y="1626"/>
                    </a:lnTo>
                    <a:lnTo>
                      <a:pt x="1004" y="1626"/>
                    </a:lnTo>
                    <a:lnTo>
                      <a:pt x="1004" y="502"/>
                    </a:lnTo>
                    <a:cubicBezTo>
                      <a:pt x="1004" y="224"/>
                      <a:pt x="781" y="1"/>
                      <a:pt x="50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53"/>
              <p:cNvSpPr/>
              <p:nvPr/>
            </p:nvSpPr>
            <p:spPr>
              <a:xfrm>
                <a:off x="13160888" y="2893642"/>
                <a:ext cx="164046" cy="264373"/>
              </a:xfrm>
              <a:custGeom>
                <a:rect b="b" l="l" r="r" t="t"/>
                <a:pathLst>
                  <a:path extrusionOk="0" h="1618" w="1004">
                    <a:moveTo>
                      <a:pt x="502" y="1"/>
                    </a:moveTo>
                    <a:cubicBezTo>
                      <a:pt x="233" y="1"/>
                      <a:pt x="0" y="224"/>
                      <a:pt x="0" y="493"/>
                    </a:cubicBezTo>
                    <a:lnTo>
                      <a:pt x="0" y="1618"/>
                    </a:lnTo>
                    <a:lnTo>
                      <a:pt x="1004" y="1618"/>
                    </a:lnTo>
                    <a:lnTo>
                      <a:pt x="1004" y="493"/>
                    </a:lnTo>
                    <a:cubicBezTo>
                      <a:pt x="1004" y="224"/>
                      <a:pt x="781" y="1"/>
                      <a:pt x="50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53"/>
              <p:cNvSpPr/>
              <p:nvPr/>
            </p:nvSpPr>
            <p:spPr>
              <a:xfrm>
                <a:off x="12945372" y="1187483"/>
                <a:ext cx="164046" cy="265844"/>
              </a:xfrm>
              <a:custGeom>
                <a:rect b="b" l="l" r="r" t="t"/>
                <a:pathLst>
                  <a:path extrusionOk="0" h="1627" w="1004">
                    <a:moveTo>
                      <a:pt x="502" y="0"/>
                    </a:moveTo>
                    <a:cubicBezTo>
                      <a:pt x="232" y="0"/>
                      <a:pt x="0" y="232"/>
                      <a:pt x="0" y="502"/>
                    </a:cubicBezTo>
                    <a:lnTo>
                      <a:pt x="0" y="1626"/>
                    </a:lnTo>
                    <a:lnTo>
                      <a:pt x="1004" y="1626"/>
                    </a:lnTo>
                    <a:lnTo>
                      <a:pt x="1004" y="502"/>
                    </a:lnTo>
                    <a:cubicBezTo>
                      <a:pt x="1004" y="232"/>
                      <a:pt x="781" y="0"/>
                      <a:pt x="50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53"/>
              <p:cNvSpPr/>
              <p:nvPr/>
            </p:nvSpPr>
            <p:spPr>
              <a:xfrm>
                <a:off x="12945372" y="1528976"/>
                <a:ext cx="164046" cy="265844"/>
              </a:xfrm>
              <a:custGeom>
                <a:rect b="b" l="l" r="r" t="t"/>
                <a:pathLst>
                  <a:path extrusionOk="0" h="1627" w="1004">
                    <a:moveTo>
                      <a:pt x="502" y="1"/>
                    </a:moveTo>
                    <a:cubicBezTo>
                      <a:pt x="232" y="1"/>
                      <a:pt x="0" y="224"/>
                      <a:pt x="0" y="502"/>
                    </a:cubicBezTo>
                    <a:lnTo>
                      <a:pt x="0" y="1627"/>
                    </a:lnTo>
                    <a:lnTo>
                      <a:pt x="1004" y="1627"/>
                    </a:lnTo>
                    <a:lnTo>
                      <a:pt x="1004" y="502"/>
                    </a:lnTo>
                    <a:cubicBezTo>
                      <a:pt x="1004" y="224"/>
                      <a:pt x="781" y="1"/>
                      <a:pt x="50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53"/>
              <p:cNvSpPr/>
              <p:nvPr/>
            </p:nvSpPr>
            <p:spPr>
              <a:xfrm>
                <a:off x="12945372" y="1870633"/>
                <a:ext cx="164046" cy="265680"/>
              </a:xfrm>
              <a:custGeom>
                <a:rect b="b" l="l" r="r" t="t"/>
                <a:pathLst>
                  <a:path extrusionOk="0" h="1626" w="1004">
                    <a:moveTo>
                      <a:pt x="502" y="0"/>
                    </a:moveTo>
                    <a:cubicBezTo>
                      <a:pt x="232" y="0"/>
                      <a:pt x="0" y="223"/>
                      <a:pt x="0" y="502"/>
                    </a:cubicBezTo>
                    <a:lnTo>
                      <a:pt x="0" y="1626"/>
                    </a:lnTo>
                    <a:lnTo>
                      <a:pt x="1004" y="1626"/>
                    </a:lnTo>
                    <a:lnTo>
                      <a:pt x="1004" y="502"/>
                    </a:lnTo>
                    <a:cubicBezTo>
                      <a:pt x="1004" y="223"/>
                      <a:pt x="781" y="0"/>
                      <a:pt x="50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53"/>
              <p:cNvSpPr/>
              <p:nvPr/>
            </p:nvSpPr>
            <p:spPr>
              <a:xfrm>
                <a:off x="12945372" y="2210655"/>
                <a:ext cx="164046" cy="265844"/>
              </a:xfrm>
              <a:custGeom>
                <a:rect b="b" l="l" r="r" t="t"/>
                <a:pathLst>
                  <a:path extrusionOk="0" h="1627" w="1004">
                    <a:moveTo>
                      <a:pt x="502" y="0"/>
                    </a:moveTo>
                    <a:cubicBezTo>
                      <a:pt x="232" y="0"/>
                      <a:pt x="0" y="223"/>
                      <a:pt x="0" y="502"/>
                    </a:cubicBezTo>
                    <a:lnTo>
                      <a:pt x="0" y="1626"/>
                    </a:lnTo>
                    <a:lnTo>
                      <a:pt x="1004" y="1626"/>
                    </a:lnTo>
                    <a:lnTo>
                      <a:pt x="1004" y="502"/>
                    </a:lnTo>
                    <a:cubicBezTo>
                      <a:pt x="1004" y="223"/>
                      <a:pt x="781" y="0"/>
                      <a:pt x="50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53"/>
              <p:cNvSpPr/>
              <p:nvPr/>
            </p:nvSpPr>
            <p:spPr>
              <a:xfrm>
                <a:off x="12945372" y="2552149"/>
                <a:ext cx="164046" cy="265844"/>
              </a:xfrm>
              <a:custGeom>
                <a:rect b="b" l="l" r="r" t="t"/>
                <a:pathLst>
                  <a:path extrusionOk="0" h="1627" w="1004">
                    <a:moveTo>
                      <a:pt x="502" y="1"/>
                    </a:moveTo>
                    <a:cubicBezTo>
                      <a:pt x="232" y="1"/>
                      <a:pt x="0" y="224"/>
                      <a:pt x="0" y="502"/>
                    </a:cubicBezTo>
                    <a:lnTo>
                      <a:pt x="0" y="1626"/>
                    </a:lnTo>
                    <a:lnTo>
                      <a:pt x="1004" y="1626"/>
                    </a:lnTo>
                    <a:lnTo>
                      <a:pt x="1004" y="502"/>
                    </a:lnTo>
                    <a:cubicBezTo>
                      <a:pt x="1004" y="224"/>
                      <a:pt x="781" y="1"/>
                      <a:pt x="50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53"/>
              <p:cNvSpPr/>
              <p:nvPr/>
            </p:nvSpPr>
            <p:spPr>
              <a:xfrm>
                <a:off x="12945372" y="2893642"/>
                <a:ext cx="164046" cy="264373"/>
              </a:xfrm>
              <a:custGeom>
                <a:rect b="b" l="l" r="r" t="t"/>
                <a:pathLst>
                  <a:path extrusionOk="0" h="1618" w="1004">
                    <a:moveTo>
                      <a:pt x="502" y="1"/>
                    </a:moveTo>
                    <a:cubicBezTo>
                      <a:pt x="232" y="1"/>
                      <a:pt x="0" y="224"/>
                      <a:pt x="0" y="493"/>
                    </a:cubicBezTo>
                    <a:lnTo>
                      <a:pt x="0" y="1618"/>
                    </a:lnTo>
                    <a:lnTo>
                      <a:pt x="1004" y="1618"/>
                    </a:lnTo>
                    <a:lnTo>
                      <a:pt x="1004" y="493"/>
                    </a:lnTo>
                    <a:cubicBezTo>
                      <a:pt x="1004" y="224"/>
                      <a:pt x="781" y="1"/>
                      <a:pt x="50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53"/>
              <p:cNvSpPr/>
              <p:nvPr/>
            </p:nvSpPr>
            <p:spPr>
              <a:xfrm>
                <a:off x="12731326" y="1187483"/>
                <a:ext cx="162576" cy="265844"/>
              </a:xfrm>
              <a:custGeom>
                <a:rect b="b" l="l" r="r" t="t"/>
                <a:pathLst>
                  <a:path extrusionOk="0" h="1627" w="995">
                    <a:moveTo>
                      <a:pt x="492" y="0"/>
                    </a:moveTo>
                    <a:cubicBezTo>
                      <a:pt x="223" y="0"/>
                      <a:pt x="0" y="232"/>
                      <a:pt x="0" y="502"/>
                    </a:cubicBezTo>
                    <a:lnTo>
                      <a:pt x="0" y="1626"/>
                    </a:lnTo>
                    <a:lnTo>
                      <a:pt x="994" y="1626"/>
                    </a:lnTo>
                    <a:lnTo>
                      <a:pt x="994" y="502"/>
                    </a:lnTo>
                    <a:cubicBezTo>
                      <a:pt x="994" y="232"/>
                      <a:pt x="771" y="0"/>
                      <a:pt x="49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53"/>
              <p:cNvSpPr/>
              <p:nvPr/>
            </p:nvSpPr>
            <p:spPr>
              <a:xfrm>
                <a:off x="12731326" y="1528976"/>
                <a:ext cx="162576" cy="265844"/>
              </a:xfrm>
              <a:custGeom>
                <a:rect b="b" l="l" r="r" t="t"/>
                <a:pathLst>
                  <a:path extrusionOk="0" h="1627" w="995">
                    <a:moveTo>
                      <a:pt x="492" y="1"/>
                    </a:moveTo>
                    <a:cubicBezTo>
                      <a:pt x="223" y="1"/>
                      <a:pt x="0" y="224"/>
                      <a:pt x="0" y="502"/>
                    </a:cubicBezTo>
                    <a:lnTo>
                      <a:pt x="0" y="1627"/>
                    </a:lnTo>
                    <a:lnTo>
                      <a:pt x="994" y="1627"/>
                    </a:lnTo>
                    <a:lnTo>
                      <a:pt x="994" y="502"/>
                    </a:lnTo>
                    <a:cubicBezTo>
                      <a:pt x="994" y="224"/>
                      <a:pt x="771" y="1"/>
                      <a:pt x="49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53"/>
              <p:cNvSpPr/>
              <p:nvPr/>
            </p:nvSpPr>
            <p:spPr>
              <a:xfrm>
                <a:off x="12731326" y="1870633"/>
                <a:ext cx="162576" cy="265680"/>
              </a:xfrm>
              <a:custGeom>
                <a:rect b="b" l="l" r="r" t="t"/>
                <a:pathLst>
                  <a:path extrusionOk="0" h="1626" w="995">
                    <a:moveTo>
                      <a:pt x="492" y="0"/>
                    </a:moveTo>
                    <a:cubicBezTo>
                      <a:pt x="223" y="0"/>
                      <a:pt x="0" y="223"/>
                      <a:pt x="0" y="502"/>
                    </a:cubicBezTo>
                    <a:lnTo>
                      <a:pt x="0" y="1626"/>
                    </a:lnTo>
                    <a:lnTo>
                      <a:pt x="994" y="1626"/>
                    </a:lnTo>
                    <a:lnTo>
                      <a:pt x="994" y="502"/>
                    </a:lnTo>
                    <a:cubicBezTo>
                      <a:pt x="994" y="223"/>
                      <a:pt x="771" y="0"/>
                      <a:pt x="49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53"/>
              <p:cNvSpPr/>
              <p:nvPr/>
            </p:nvSpPr>
            <p:spPr>
              <a:xfrm>
                <a:off x="12731326" y="2210655"/>
                <a:ext cx="162576" cy="265844"/>
              </a:xfrm>
              <a:custGeom>
                <a:rect b="b" l="l" r="r" t="t"/>
                <a:pathLst>
                  <a:path extrusionOk="0" h="1627" w="995">
                    <a:moveTo>
                      <a:pt x="492" y="0"/>
                    </a:moveTo>
                    <a:cubicBezTo>
                      <a:pt x="223" y="0"/>
                      <a:pt x="0" y="223"/>
                      <a:pt x="0" y="502"/>
                    </a:cubicBezTo>
                    <a:lnTo>
                      <a:pt x="0" y="1626"/>
                    </a:lnTo>
                    <a:lnTo>
                      <a:pt x="994" y="1626"/>
                    </a:lnTo>
                    <a:lnTo>
                      <a:pt x="994" y="502"/>
                    </a:lnTo>
                    <a:cubicBezTo>
                      <a:pt x="994" y="223"/>
                      <a:pt x="771" y="0"/>
                      <a:pt x="49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53"/>
              <p:cNvSpPr/>
              <p:nvPr/>
            </p:nvSpPr>
            <p:spPr>
              <a:xfrm>
                <a:off x="12731326" y="2552149"/>
                <a:ext cx="162576" cy="265844"/>
              </a:xfrm>
              <a:custGeom>
                <a:rect b="b" l="l" r="r" t="t"/>
                <a:pathLst>
                  <a:path extrusionOk="0" h="1627" w="995">
                    <a:moveTo>
                      <a:pt x="492" y="1"/>
                    </a:moveTo>
                    <a:cubicBezTo>
                      <a:pt x="223" y="1"/>
                      <a:pt x="0" y="224"/>
                      <a:pt x="0" y="502"/>
                    </a:cubicBezTo>
                    <a:lnTo>
                      <a:pt x="0" y="1626"/>
                    </a:lnTo>
                    <a:lnTo>
                      <a:pt x="994" y="1626"/>
                    </a:lnTo>
                    <a:lnTo>
                      <a:pt x="994" y="502"/>
                    </a:lnTo>
                    <a:cubicBezTo>
                      <a:pt x="994" y="224"/>
                      <a:pt x="771" y="1"/>
                      <a:pt x="49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53"/>
              <p:cNvSpPr/>
              <p:nvPr/>
            </p:nvSpPr>
            <p:spPr>
              <a:xfrm>
                <a:off x="12731326" y="2893642"/>
                <a:ext cx="162576" cy="264373"/>
              </a:xfrm>
              <a:custGeom>
                <a:rect b="b" l="l" r="r" t="t"/>
                <a:pathLst>
                  <a:path extrusionOk="0" h="1618" w="995">
                    <a:moveTo>
                      <a:pt x="492" y="1"/>
                    </a:moveTo>
                    <a:cubicBezTo>
                      <a:pt x="223" y="1"/>
                      <a:pt x="0" y="224"/>
                      <a:pt x="0" y="493"/>
                    </a:cubicBezTo>
                    <a:lnTo>
                      <a:pt x="0" y="1618"/>
                    </a:lnTo>
                    <a:lnTo>
                      <a:pt x="994" y="1618"/>
                    </a:lnTo>
                    <a:lnTo>
                      <a:pt x="994" y="493"/>
                    </a:lnTo>
                    <a:cubicBezTo>
                      <a:pt x="994" y="224"/>
                      <a:pt x="771" y="1"/>
                      <a:pt x="49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53"/>
              <p:cNvSpPr/>
              <p:nvPr/>
            </p:nvSpPr>
            <p:spPr>
              <a:xfrm>
                <a:off x="12515647" y="1187483"/>
                <a:ext cx="162576" cy="265844"/>
              </a:xfrm>
              <a:custGeom>
                <a:rect b="b" l="l" r="r" t="t"/>
                <a:pathLst>
                  <a:path extrusionOk="0" h="1627" w="995">
                    <a:moveTo>
                      <a:pt x="493" y="0"/>
                    </a:moveTo>
                    <a:cubicBezTo>
                      <a:pt x="224" y="0"/>
                      <a:pt x="1" y="232"/>
                      <a:pt x="1" y="502"/>
                    </a:cubicBezTo>
                    <a:lnTo>
                      <a:pt x="1" y="1626"/>
                    </a:lnTo>
                    <a:lnTo>
                      <a:pt x="995" y="1626"/>
                    </a:lnTo>
                    <a:lnTo>
                      <a:pt x="995" y="502"/>
                    </a:lnTo>
                    <a:cubicBezTo>
                      <a:pt x="995" y="232"/>
                      <a:pt x="772" y="0"/>
                      <a:pt x="49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53"/>
              <p:cNvSpPr/>
              <p:nvPr/>
            </p:nvSpPr>
            <p:spPr>
              <a:xfrm>
                <a:off x="12515647" y="1528976"/>
                <a:ext cx="162576" cy="265844"/>
              </a:xfrm>
              <a:custGeom>
                <a:rect b="b" l="l" r="r" t="t"/>
                <a:pathLst>
                  <a:path extrusionOk="0" h="1627" w="995">
                    <a:moveTo>
                      <a:pt x="493" y="1"/>
                    </a:moveTo>
                    <a:cubicBezTo>
                      <a:pt x="224" y="1"/>
                      <a:pt x="1" y="224"/>
                      <a:pt x="1" y="502"/>
                    </a:cubicBezTo>
                    <a:lnTo>
                      <a:pt x="1" y="1627"/>
                    </a:lnTo>
                    <a:lnTo>
                      <a:pt x="995" y="1627"/>
                    </a:lnTo>
                    <a:lnTo>
                      <a:pt x="995" y="502"/>
                    </a:lnTo>
                    <a:cubicBezTo>
                      <a:pt x="995" y="224"/>
                      <a:pt x="772" y="1"/>
                      <a:pt x="4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53"/>
              <p:cNvSpPr/>
              <p:nvPr/>
            </p:nvSpPr>
            <p:spPr>
              <a:xfrm>
                <a:off x="12515647" y="1870633"/>
                <a:ext cx="162576" cy="265680"/>
              </a:xfrm>
              <a:custGeom>
                <a:rect b="b" l="l" r="r" t="t"/>
                <a:pathLst>
                  <a:path extrusionOk="0" h="1626" w="995">
                    <a:moveTo>
                      <a:pt x="493" y="0"/>
                    </a:moveTo>
                    <a:cubicBezTo>
                      <a:pt x="224" y="0"/>
                      <a:pt x="1" y="223"/>
                      <a:pt x="1" y="502"/>
                    </a:cubicBezTo>
                    <a:lnTo>
                      <a:pt x="1" y="1626"/>
                    </a:lnTo>
                    <a:lnTo>
                      <a:pt x="995" y="1626"/>
                    </a:lnTo>
                    <a:lnTo>
                      <a:pt x="995" y="502"/>
                    </a:lnTo>
                    <a:cubicBezTo>
                      <a:pt x="995" y="223"/>
                      <a:pt x="772" y="0"/>
                      <a:pt x="49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53"/>
              <p:cNvSpPr/>
              <p:nvPr/>
            </p:nvSpPr>
            <p:spPr>
              <a:xfrm>
                <a:off x="12515647" y="2210655"/>
                <a:ext cx="162576" cy="265844"/>
              </a:xfrm>
              <a:custGeom>
                <a:rect b="b" l="l" r="r" t="t"/>
                <a:pathLst>
                  <a:path extrusionOk="0" h="1627" w="995">
                    <a:moveTo>
                      <a:pt x="493" y="0"/>
                    </a:moveTo>
                    <a:cubicBezTo>
                      <a:pt x="224" y="0"/>
                      <a:pt x="1" y="223"/>
                      <a:pt x="1" y="502"/>
                    </a:cubicBezTo>
                    <a:lnTo>
                      <a:pt x="1" y="1626"/>
                    </a:lnTo>
                    <a:lnTo>
                      <a:pt x="995" y="1626"/>
                    </a:lnTo>
                    <a:lnTo>
                      <a:pt x="995" y="502"/>
                    </a:lnTo>
                    <a:cubicBezTo>
                      <a:pt x="995" y="223"/>
                      <a:pt x="772" y="0"/>
                      <a:pt x="49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53"/>
              <p:cNvSpPr/>
              <p:nvPr/>
            </p:nvSpPr>
            <p:spPr>
              <a:xfrm>
                <a:off x="12515647" y="2552149"/>
                <a:ext cx="162576" cy="265844"/>
              </a:xfrm>
              <a:custGeom>
                <a:rect b="b" l="l" r="r" t="t"/>
                <a:pathLst>
                  <a:path extrusionOk="0" h="1627" w="995">
                    <a:moveTo>
                      <a:pt x="493" y="1"/>
                    </a:moveTo>
                    <a:cubicBezTo>
                      <a:pt x="224" y="1"/>
                      <a:pt x="1" y="224"/>
                      <a:pt x="1" y="502"/>
                    </a:cubicBezTo>
                    <a:lnTo>
                      <a:pt x="1" y="1626"/>
                    </a:lnTo>
                    <a:lnTo>
                      <a:pt x="995" y="1626"/>
                    </a:lnTo>
                    <a:lnTo>
                      <a:pt x="995" y="502"/>
                    </a:lnTo>
                    <a:cubicBezTo>
                      <a:pt x="995" y="224"/>
                      <a:pt x="772" y="1"/>
                      <a:pt x="4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53"/>
              <p:cNvSpPr/>
              <p:nvPr/>
            </p:nvSpPr>
            <p:spPr>
              <a:xfrm>
                <a:off x="12515647" y="2893642"/>
                <a:ext cx="162576" cy="264373"/>
              </a:xfrm>
              <a:custGeom>
                <a:rect b="b" l="l" r="r" t="t"/>
                <a:pathLst>
                  <a:path extrusionOk="0" h="1618" w="995">
                    <a:moveTo>
                      <a:pt x="493" y="1"/>
                    </a:moveTo>
                    <a:cubicBezTo>
                      <a:pt x="224" y="1"/>
                      <a:pt x="1" y="224"/>
                      <a:pt x="1" y="493"/>
                    </a:cubicBezTo>
                    <a:lnTo>
                      <a:pt x="1" y="1618"/>
                    </a:lnTo>
                    <a:lnTo>
                      <a:pt x="995" y="1618"/>
                    </a:lnTo>
                    <a:lnTo>
                      <a:pt x="995" y="493"/>
                    </a:lnTo>
                    <a:cubicBezTo>
                      <a:pt x="995" y="224"/>
                      <a:pt x="772" y="1"/>
                      <a:pt x="4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53"/>
              <p:cNvSpPr/>
              <p:nvPr/>
            </p:nvSpPr>
            <p:spPr>
              <a:xfrm>
                <a:off x="12300131" y="1187483"/>
                <a:ext cx="162576" cy="265844"/>
              </a:xfrm>
              <a:custGeom>
                <a:rect b="b" l="l" r="r" t="t"/>
                <a:pathLst>
                  <a:path extrusionOk="0" h="1627" w="995">
                    <a:moveTo>
                      <a:pt x="493" y="0"/>
                    </a:moveTo>
                    <a:cubicBezTo>
                      <a:pt x="223" y="0"/>
                      <a:pt x="0" y="232"/>
                      <a:pt x="0" y="502"/>
                    </a:cubicBezTo>
                    <a:lnTo>
                      <a:pt x="0" y="1626"/>
                    </a:lnTo>
                    <a:lnTo>
                      <a:pt x="995" y="1626"/>
                    </a:lnTo>
                    <a:lnTo>
                      <a:pt x="995" y="502"/>
                    </a:lnTo>
                    <a:cubicBezTo>
                      <a:pt x="995" y="232"/>
                      <a:pt x="772" y="0"/>
                      <a:pt x="49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53"/>
              <p:cNvSpPr/>
              <p:nvPr/>
            </p:nvSpPr>
            <p:spPr>
              <a:xfrm>
                <a:off x="12300131" y="1528976"/>
                <a:ext cx="162576" cy="265844"/>
              </a:xfrm>
              <a:custGeom>
                <a:rect b="b" l="l" r="r" t="t"/>
                <a:pathLst>
                  <a:path extrusionOk="0" h="1627" w="995">
                    <a:moveTo>
                      <a:pt x="493" y="1"/>
                    </a:moveTo>
                    <a:cubicBezTo>
                      <a:pt x="223" y="1"/>
                      <a:pt x="0" y="224"/>
                      <a:pt x="0" y="502"/>
                    </a:cubicBezTo>
                    <a:lnTo>
                      <a:pt x="0" y="1627"/>
                    </a:lnTo>
                    <a:lnTo>
                      <a:pt x="995" y="1627"/>
                    </a:lnTo>
                    <a:lnTo>
                      <a:pt x="995" y="502"/>
                    </a:lnTo>
                    <a:cubicBezTo>
                      <a:pt x="995" y="224"/>
                      <a:pt x="772" y="1"/>
                      <a:pt x="4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53"/>
              <p:cNvSpPr/>
              <p:nvPr/>
            </p:nvSpPr>
            <p:spPr>
              <a:xfrm>
                <a:off x="12300131" y="1870633"/>
                <a:ext cx="162576" cy="265680"/>
              </a:xfrm>
              <a:custGeom>
                <a:rect b="b" l="l" r="r" t="t"/>
                <a:pathLst>
                  <a:path extrusionOk="0" h="1626" w="995">
                    <a:moveTo>
                      <a:pt x="493" y="0"/>
                    </a:moveTo>
                    <a:cubicBezTo>
                      <a:pt x="223" y="0"/>
                      <a:pt x="0" y="223"/>
                      <a:pt x="0" y="502"/>
                    </a:cubicBezTo>
                    <a:lnTo>
                      <a:pt x="0" y="1626"/>
                    </a:lnTo>
                    <a:lnTo>
                      <a:pt x="995" y="1626"/>
                    </a:lnTo>
                    <a:lnTo>
                      <a:pt x="995" y="502"/>
                    </a:lnTo>
                    <a:cubicBezTo>
                      <a:pt x="995" y="223"/>
                      <a:pt x="772" y="0"/>
                      <a:pt x="49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53"/>
              <p:cNvSpPr/>
              <p:nvPr/>
            </p:nvSpPr>
            <p:spPr>
              <a:xfrm>
                <a:off x="12300131" y="2210655"/>
                <a:ext cx="162576" cy="265844"/>
              </a:xfrm>
              <a:custGeom>
                <a:rect b="b" l="l" r="r" t="t"/>
                <a:pathLst>
                  <a:path extrusionOk="0" h="1627" w="995">
                    <a:moveTo>
                      <a:pt x="493" y="0"/>
                    </a:moveTo>
                    <a:cubicBezTo>
                      <a:pt x="223" y="0"/>
                      <a:pt x="0" y="223"/>
                      <a:pt x="0" y="502"/>
                    </a:cubicBezTo>
                    <a:lnTo>
                      <a:pt x="0" y="1626"/>
                    </a:lnTo>
                    <a:lnTo>
                      <a:pt x="995" y="1626"/>
                    </a:lnTo>
                    <a:lnTo>
                      <a:pt x="995" y="502"/>
                    </a:lnTo>
                    <a:cubicBezTo>
                      <a:pt x="995" y="223"/>
                      <a:pt x="772" y="0"/>
                      <a:pt x="49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53"/>
              <p:cNvSpPr/>
              <p:nvPr/>
            </p:nvSpPr>
            <p:spPr>
              <a:xfrm>
                <a:off x="12300131" y="2552149"/>
                <a:ext cx="162576" cy="265844"/>
              </a:xfrm>
              <a:custGeom>
                <a:rect b="b" l="l" r="r" t="t"/>
                <a:pathLst>
                  <a:path extrusionOk="0" h="1627" w="995">
                    <a:moveTo>
                      <a:pt x="493" y="1"/>
                    </a:moveTo>
                    <a:cubicBezTo>
                      <a:pt x="223" y="1"/>
                      <a:pt x="0" y="224"/>
                      <a:pt x="0" y="502"/>
                    </a:cubicBezTo>
                    <a:lnTo>
                      <a:pt x="0" y="1626"/>
                    </a:lnTo>
                    <a:lnTo>
                      <a:pt x="995" y="1626"/>
                    </a:lnTo>
                    <a:lnTo>
                      <a:pt x="995" y="502"/>
                    </a:lnTo>
                    <a:cubicBezTo>
                      <a:pt x="995" y="224"/>
                      <a:pt x="772" y="1"/>
                      <a:pt x="4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53"/>
              <p:cNvSpPr/>
              <p:nvPr/>
            </p:nvSpPr>
            <p:spPr>
              <a:xfrm>
                <a:off x="12300131" y="2893642"/>
                <a:ext cx="162576" cy="264373"/>
              </a:xfrm>
              <a:custGeom>
                <a:rect b="b" l="l" r="r" t="t"/>
                <a:pathLst>
                  <a:path extrusionOk="0" h="1618" w="995">
                    <a:moveTo>
                      <a:pt x="493" y="1"/>
                    </a:moveTo>
                    <a:cubicBezTo>
                      <a:pt x="223" y="1"/>
                      <a:pt x="0" y="224"/>
                      <a:pt x="0" y="493"/>
                    </a:cubicBezTo>
                    <a:lnTo>
                      <a:pt x="0" y="1618"/>
                    </a:lnTo>
                    <a:lnTo>
                      <a:pt x="995" y="1618"/>
                    </a:lnTo>
                    <a:lnTo>
                      <a:pt x="995" y="493"/>
                    </a:lnTo>
                    <a:cubicBezTo>
                      <a:pt x="995" y="224"/>
                      <a:pt x="772" y="1"/>
                      <a:pt x="4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53"/>
              <p:cNvSpPr/>
              <p:nvPr/>
            </p:nvSpPr>
            <p:spPr>
              <a:xfrm>
                <a:off x="12084615" y="1187483"/>
                <a:ext cx="162576" cy="265844"/>
              </a:xfrm>
              <a:custGeom>
                <a:rect b="b" l="l" r="r" t="t"/>
                <a:pathLst>
                  <a:path extrusionOk="0" h="1627" w="995">
                    <a:moveTo>
                      <a:pt x="493" y="0"/>
                    </a:moveTo>
                    <a:cubicBezTo>
                      <a:pt x="223" y="0"/>
                      <a:pt x="0" y="232"/>
                      <a:pt x="0" y="502"/>
                    </a:cubicBezTo>
                    <a:lnTo>
                      <a:pt x="0" y="1626"/>
                    </a:lnTo>
                    <a:lnTo>
                      <a:pt x="994" y="1626"/>
                    </a:lnTo>
                    <a:lnTo>
                      <a:pt x="994" y="502"/>
                    </a:lnTo>
                    <a:cubicBezTo>
                      <a:pt x="994" y="232"/>
                      <a:pt x="771" y="0"/>
                      <a:pt x="49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53"/>
              <p:cNvSpPr/>
              <p:nvPr/>
            </p:nvSpPr>
            <p:spPr>
              <a:xfrm>
                <a:off x="12084615" y="1528976"/>
                <a:ext cx="162576" cy="265844"/>
              </a:xfrm>
              <a:custGeom>
                <a:rect b="b" l="l" r="r" t="t"/>
                <a:pathLst>
                  <a:path extrusionOk="0" h="1627" w="995">
                    <a:moveTo>
                      <a:pt x="493" y="1"/>
                    </a:moveTo>
                    <a:cubicBezTo>
                      <a:pt x="223" y="1"/>
                      <a:pt x="0" y="224"/>
                      <a:pt x="0" y="502"/>
                    </a:cubicBezTo>
                    <a:lnTo>
                      <a:pt x="0" y="1627"/>
                    </a:lnTo>
                    <a:lnTo>
                      <a:pt x="994" y="1627"/>
                    </a:lnTo>
                    <a:lnTo>
                      <a:pt x="994" y="502"/>
                    </a:lnTo>
                    <a:cubicBezTo>
                      <a:pt x="994" y="224"/>
                      <a:pt x="771" y="1"/>
                      <a:pt x="4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53"/>
              <p:cNvSpPr/>
              <p:nvPr/>
            </p:nvSpPr>
            <p:spPr>
              <a:xfrm>
                <a:off x="12084615" y="1870633"/>
                <a:ext cx="162576" cy="265680"/>
              </a:xfrm>
              <a:custGeom>
                <a:rect b="b" l="l" r="r" t="t"/>
                <a:pathLst>
                  <a:path extrusionOk="0" h="1626" w="995">
                    <a:moveTo>
                      <a:pt x="493" y="0"/>
                    </a:moveTo>
                    <a:cubicBezTo>
                      <a:pt x="223" y="0"/>
                      <a:pt x="0" y="223"/>
                      <a:pt x="0" y="502"/>
                    </a:cubicBezTo>
                    <a:lnTo>
                      <a:pt x="0" y="1626"/>
                    </a:lnTo>
                    <a:lnTo>
                      <a:pt x="994" y="1626"/>
                    </a:lnTo>
                    <a:lnTo>
                      <a:pt x="994" y="502"/>
                    </a:lnTo>
                    <a:cubicBezTo>
                      <a:pt x="994" y="223"/>
                      <a:pt x="771" y="0"/>
                      <a:pt x="49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53"/>
              <p:cNvSpPr/>
              <p:nvPr/>
            </p:nvSpPr>
            <p:spPr>
              <a:xfrm>
                <a:off x="12084615" y="2210655"/>
                <a:ext cx="162576" cy="265844"/>
              </a:xfrm>
              <a:custGeom>
                <a:rect b="b" l="l" r="r" t="t"/>
                <a:pathLst>
                  <a:path extrusionOk="0" h="1627" w="995">
                    <a:moveTo>
                      <a:pt x="493" y="0"/>
                    </a:moveTo>
                    <a:cubicBezTo>
                      <a:pt x="223" y="0"/>
                      <a:pt x="0" y="223"/>
                      <a:pt x="0" y="502"/>
                    </a:cubicBezTo>
                    <a:lnTo>
                      <a:pt x="0" y="1626"/>
                    </a:lnTo>
                    <a:lnTo>
                      <a:pt x="994" y="1626"/>
                    </a:lnTo>
                    <a:lnTo>
                      <a:pt x="994" y="502"/>
                    </a:lnTo>
                    <a:cubicBezTo>
                      <a:pt x="994" y="223"/>
                      <a:pt x="771" y="0"/>
                      <a:pt x="49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53"/>
              <p:cNvSpPr/>
              <p:nvPr/>
            </p:nvSpPr>
            <p:spPr>
              <a:xfrm>
                <a:off x="12084615" y="2552149"/>
                <a:ext cx="162576" cy="265844"/>
              </a:xfrm>
              <a:custGeom>
                <a:rect b="b" l="l" r="r" t="t"/>
                <a:pathLst>
                  <a:path extrusionOk="0" h="1627" w="995">
                    <a:moveTo>
                      <a:pt x="493" y="1"/>
                    </a:moveTo>
                    <a:cubicBezTo>
                      <a:pt x="223" y="1"/>
                      <a:pt x="0" y="224"/>
                      <a:pt x="0" y="502"/>
                    </a:cubicBezTo>
                    <a:lnTo>
                      <a:pt x="0" y="1626"/>
                    </a:lnTo>
                    <a:lnTo>
                      <a:pt x="994" y="1626"/>
                    </a:lnTo>
                    <a:lnTo>
                      <a:pt x="994" y="502"/>
                    </a:lnTo>
                    <a:cubicBezTo>
                      <a:pt x="994" y="224"/>
                      <a:pt x="771" y="1"/>
                      <a:pt x="4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53"/>
              <p:cNvSpPr/>
              <p:nvPr/>
            </p:nvSpPr>
            <p:spPr>
              <a:xfrm>
                <a:off x="12084615" y="2893642"/>
                <a:ext cx="162576" cy="264373"/>
              </a:xfrm>
              <a:custGeom>
                <a:rect b="b" l="l" r="r" t="t"/>
                <a:pathLst>
                  <a:path extrusionOk="0" h="1618" w="995">
                    <a:moveTo>
                      <a:pt x="493" y="1"/>
                    </a:moveTo>
                    <a:cubicBezTo>
                      <a:pt x="223" y="1"/>
                      <a:pt x="0" y="224"/>
                      <a:pt x="0" y="493"/>
                    </a:cubicBezTo>
                    <a:lnTo>
                      <a:pt x="0" y="1618"/>
                    </a:lnTo>
                    <a:lnTo>
                      <a:pt x="994" y="1618"/>
                    </a:lnTo>
                    <a:lnTo>
                      <a:pt x="994" y="493"/>
                    </a:lnTo>
                    <a:cubicBezTo>
                      <a:pt x="994" y="224"/>
                      <a:pt x="771" y="1"/>
                      <a:pt x="4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53"/>
              <p:cNvSpPr/>
              <p:nvPr/>
            </p:nvSpPr>
            <p:spPr>
              <a:xfrm>
                <a:off x="11868935" y="1187483"/>
                <a:ext cx="162576" cy="265844"/>
              </a:xfrm>
              <a:custGeom>
                <a:rect b="b" l="l" r="r" t="t"/>
                <a:pathLst>
                  <a:path extrusionOk="0" h="1627" w="995">
                    <a:moveTo>
                      <a:pt x="503" y="0"/>
                    </a:moveTo>
                    <a:cubicBezTo>
                      <a:pt x="224" y="0"/>
                      <a:pt x="1" y="232"/>
                      <a:pt x="1" y="502"/>
                    </a:cubicBezTo>
                    <a:lnTo>
                      <a:pt x="1" y="1626"/>
                    </a:lnTo>
                    <a:lnTo>
                      <a:pt x="995" y="1626"/>
                    </a:lnTo>
                    <a:lnTo>
                      <a:pt x="995" y="502"/>
                    </a:lnTo>
                    <a:cubicBezTo>
                      <a:pt x="995" y="232"/>
                      <a:pt x="772" y="0"/>
                      <a:pt x="50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53"/>
              <p:cNvSpPr/>
              <p:nvPr/>
            </p:nvSpPr>
            <p:spPr>
              <a:xfrm>
                <a:off x="11868935" y="1528976"/>
                <a:ext cx="162576" cy="265844"/>
              </a:xfrm>
              <a:custGeom>
                <a:rect b="b" l="l" r="r" t="t"/>
                <a:pathLst>
                  <a:path extrusionOk="0" h="1627" w="995">
                    <a:moveTo>
                      <a:pt x="503" y="1"/>
                    </a:moveTo>
                    <a:cubicBezTo>
                      <a:pt x="224" y="1"/>
                      <a:pt x="1" y="224"/>
                      <a:pt x="1" y="502"/>
                    </a:cubicBezTo>
                    <a:lnTo>
                      <a:pt x="1" y="1627"/>
                    </a:lnTo>
                    <a:lnTo>
                      <a:pt x="995" y="1627"/>
                    </a:lnTo>
                    <a:lnTo>
                      <a:pt x="995" y="502"/>
                    </a:lnTo>
                    <a:cubicBezTo>
                      <a:pt x="995" y="224"/>
                      <a:pt x="772" y="1"/>
                      <a:pt x="5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53"/>
              <p:cNvSpPr/>
              <p:nvPr/>
            </p:nvSpPr>
            <p:spPr>
              <a:xfrm>
                <a:off x="11868935" y="1870633"/>
                <a:ext cx="162576" cy="265680"/>
              </a:xfrm>
              <a:custGeom>
                <a:rect b="b" l="l" r="r" t="t"/>
                <a:pathLst>
                  <a:path extrusionOk="0" h="1626" w="995">
                    <a:moveTo>
                      <a:pt x="503" y="0"/>
                    </a:moveTo>
                    <a:cubicBezTo>
                      <a:pt x="224" y="0"/>
                      <a:pt x="1" y="223"/>
                      <a:pt x="1" y="502"/>
                    </a:cubicBezTo>
                    <a:lnTo>
                      <a:pt x="1" y="1626"/>
                    </a:lnTo>
                    <a:lnTo>
                      <a:pt x="995" y="1626"/>
                    </a:lnTo>
                    <a:lnTo>
                      <a:pt x="995" y="502"/>
                    </a:lnTo>
                    <a:cubicBezTo>
                      <a:pt x="995" y="223"/>
                      <a:pt x="772" y="0"/>
                      <a:pt x="50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53"/>
              <p:cNvSpPr/>
              <p:nvPr/>
            </p:nvSpPr>
            <p:spPr>
              <a:xfrm>
                <a:off x="11868935" y="2210655"/>
                <a:ext cx="162576" cy="265844"/>
              </a:xfrm>
              <a:custGeom>
                <a:rect b="b" l="l" r="r" t="t"/>
                <a:pathLst>
                  <a:path extrusionOk="0" h="1627" w="995">
                    <a:moveTo>
                      <a:pt x="503" y="0"/>
                    </a:moveTo>
                    <a:cubicBezTo>
                      <a:pt x="224" y="0"/>
                      <a:pt x="1" y="223"/>
                      <a:pt x="1" y="502"/>
                    </a:cubicBezTo>
                    <a:lnTo>
                      <a:pt x="1" y="1626"/>
                    </a:lnTo>
                    <a:lnTo>
                      <a:pt x="995" y="1626"/>
                    </a:lnTo>
                    <a:lnTo>
                      <a:pt x="995" y="502"/>
                    </a:lnTo>
                    <a:cubicBezTo>
                      <a:pt x="995" y="223"/>
                      <a:pt x="772" y="0"/>
                      <a:pt x="50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53"/>
              <p:cNvSpPr/>
              <p:nvPr/>
            </p:nvSpPr>
            <p:spPr>
              <a:xfrm>
                <a:off x="11868935" y="2552149"/>
                <a:ext cx="162576" cy="265844"/>
              </a:xfrm>
              <a:custGeom>
                <a:rect b="b" l="l" r="r" t="t"/>
                <a:pathLst>
                  <a:path extrusionOk="0" h="1627" w="995">
                    <a:moveTo>
                      <a:pt x="503" y="1"/>
                    </a:moveTo>
                    <a:cubicBezTo>
                      <a:pt x="224" y="1"/>
                      <a:pt x="1" y="224"/>
                      <a:pt x="1" y="502"/>
                    </a:cubicBezTo>
                    <a:lnTo>
                      <a:pt x="1" y="1626"/>
                    </a:lnTo>
                    <a:lnTo>
                      <a:pt x="995" y="1626"/>
                    </a:lnTo>
                    <a:lnTo>
                      <a:pt x="995" y="502"/>
                    </a:lnTo>
                    <a:cubicBezTo>
                      <a:pt x="995" y="224"/>
                      <a:pt x="772" y="1"/>
                      <a:pt x="5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53"/>
              <p:cNvSpPr/>
              <p:nvPr/>
            </p:nvSpPr>
            <p:spPr>
              <a:xfrm>
                <a:off x="11868935" y="2893642"/>
                <a:ext cx="162576" cy="264373"/>
              </a:xfrm>
              <a:custGeom>
                <a:rect b="b" l="l" r="r" t="t"/>
                <a:pathLst>
                  <a:path extrusionOk="0" h="1618" w="995">
                    <a:moveTo>
                      <a:pt x="503" y="1"/>
                    </a:moveTo>
                    <a:cubicBezTo>
                      <a:pt x="224" y="1"/>
                      <a:pt x="1" y="224"/>
                      <a:pt x="1" y="493"/>
                    </a:cubicBezTo>
                    <a:lnTo>
                      <a:pt x="1" y="1618"/>
                    </a:lnTo>
                    <a:lnTo>
                      <a:pt x="995" y="1618"/>
                    </a:lnTo>
                    <a:lnTo>
                      <a:pt x="995" y="493"/>
                    </a:lnTo>
                    <a:cubicBezTo>
                      <a:pt x="995" y="224"/>
                      <a:pt x="772" y="1"/>
                      <a:pt x="5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53"/>
              <p:cNvSpPr/>
              <p:nvPr/>
            </p:nvSpPr>
            <p:spPr>
              <a:xfrm>
                <a:off x="11653419" y="1187483"/>
                <a:ext cx="162576" cy="265844"/>
              </a:xfrm>
              <a:custGeom>
                <a:rect b="b" l="l" r="r" t="t"/>
                <a:pathLst>
                  <a:path extrusionOk="0" h="1627" w="995">
                    <a:moveTo>
                      <a:pt x="502" y="0"/>
                    </a:moveTo>
                    <a:cubicBezTo>
                      <a:pt x="224" y="0"/>
                      <a:pt x="1" y="232"/>
                      <a:pt x="1" y="502"/>
                    </a:cubicBezTo>
                    <a:lnTo>
                      <a:pt x="1" y="1626"/>
                    </a:lnTo>
                    <a:lnTo>
                      <a:pt x="995" y="1626"/>
                    </a:lnTo>
                    <a:lnTo>
                      <a:pt x="995" y="502"/>
                    </a:lnTo>
                    <a:cubicBezTo>
                      <a:pt x="995" y="232"/>
                      <a:pt x="772" y="0"/>
                      <a:pt x="50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53"/>
              <p:cNvSpPr/>
              <p:nvPr/>
            </p:nvSpPr>
            <p:spPr>
              <a:xfrm>
                <a:off x="11653419" y="1528976"/>
                <a:ext cx="162576" cy="265844"/>
              </a:xfrm>
              <a:custGeom>
                <a:rect b="b" l="l" r="r" t="t"/>
                <a:pathLst>
                  <a:path extrusionOk="0" h="1627" w="995">
                    <a:moveTo>
                      <a:pt x="502" y="1"/>
                    </a:moveTo>
                    <a:cubicBezTo>
                      <a:pt x="224" y="1"/>
                      <a:pt x="1" y="224"/>
                      <a:pt x="1" y="502"/>
                    </a:cubicBezTo>
                    <a:lnTo>
                      <a:pt x="1" y="1627"/>
                    </a:lnTo>
                    <a:lnTo>
                      <a:pt x="995" y="1627"/>
                    </a:lnTo>
                    <a:lnTo>
                      <a:pt x="995" y="502"/>
                    </a:lnTo>
                    <a:cubicBezTo>
                      <a:pt x="995" y="224"/>
                      <a:pt x="772" y="1"/>
                      <a:pt x="50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53"/>
              <p:cNvSpPr/>
              <p:nvPr/>
            </p:nvSpPr>
            <p:spPr>
              <a:xfrm>
                <a:off x="11653419" y="1870633"/>
                <a:ext cx="162576" cy="265680"/>
              </a:xfrm>
              <a:custGeom>
                <a:rect b="b" l="l" r="r" t="t"/>
                <a:pathLst>
                  <a:path extrusionOk="0" h="1626" w="995">
                    <a:moveTo>
                      <a:pt x="502" y="0"/>
                    </a:moveTo>
                    <a:cubicBezTo>
                      <a:pt x="224" y="0"/>
                      <a:pt x="1" y="223"/>
                      <a:pt x="1" y="502"/>
                    </a:cubicBezTo>
                    <a:lnTo>
                      <a:pt x="1" y="1626"/>
                    </a:lnTo>
                    <a:lnTo>
                      <a:pt x="995" y="1626"/>
                    </a:lnTo>
                    <a:lnTo>
                      <a:pt x="995" y="502"/>
                    </a:lnTo>
                    <a:cubicBezTo>
                      <a:pt x="995" y="223"/>
                      <a:pt x="772" y="0"/>
                      <a:pt x="50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53"/>
              <p:cNvSpPr/>
              <p:nvPr/>
            </p:nvSpPr>
            <p:spPr>
              <a:xfrm>
                <a:off x="11653419" y="2210655"/>
                <a:ext cx="162576" cy="265844"/>
              </a:xfrm>
              <a:custGeom>
                <a:rect b="b" l="l" r="r" t="t"/>
                <a:pathLst>
                  <a:path extrusionOk="0" h="1627" w="995">
                    <a:moveTo>
                      <a:pt x="502" y="0"/>
                    </a:moveTo>
                    <a:cubicBezTo>
                      <a:pt x="224" y="0"/>
                      <a:pt x="1" y="223"/>
                      <a:pt x="1" y="502"/>
                    </a:cubicBezTo>
                    <a:lnTo>
                      <a:pt x="1" y="1626"/>
                    </a:lnTo>
                    <a:lnTo>
                      <a:pt x="995" y="1626"/>
                    </a:lnTo>
                    <a:lnTo>
                      <a:pt x="995" y="502"/>
                    </a:lnTo>
                    <a:cubicBezTo>
                      <a:pt x="995" y="223"/>
                      <a:pt x="772" y="0"/>
                      <a:pt x="50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53"/>
              <p:cNvSpPr/>
              <p:nvPr/>
            </p:nvSpPr>
            <p:spPr>
              <a:xfrm>
                <a:off x="11653419" y="2552149"/>
                <a:ext cx="162576" cy="265844"/>
              </a:xfrm>
              <a:custGeom>
                <a:rect b="b" l="l" r="r" t="t"/>
                <a:pathLst>
                  <a:path extrusionOk="0" h="1627" w="995">
                    <a:moveTo>
                      <a:pt x="502" y="1"/>
                    </a:moveTo>
                    <a:cubicBezTo>
                      <a:pt x="224" y="1"/>
                      <a:pt x="1" y="224"/>
                      <a:pt x="1" y="502"/>
                    </a:cubicBezTo>
                    <a:lnTo>
                      <a:pt x="1" y="1626"/>
                    </a:lnTo>
                    <a:lnTo>
                      <a:pt x="995" y="1626"/>
                    </a:lnTo>
                    <a:lnTo>
                      <a:pt x="995" y="502"/>
                    </a:lnTo>
                    <a:cubicBezTo>
                      <a:pt x="995" y="224"/>
                      <a:pt x="772" y="1"/>
                      <a:pt x="50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53"/>
              <p:cNvSpPr/>
              <p:nvPr/>
            </p:nvSpPr>
            <p:spPr>
              <a:xfrm>
                <a:off x="11653419" y="2893642"/>
                <a:ext cx="162576" cy="264373"/>
              </a:xfrm>
              <a:custGeom>
                <a:rect b="b" l="l" r="r" t="t"/>
                <a:pathLst>
                  <a:path extrusionOk="0" h="1618" w="995">
                    <a:moveTo>
                      <a:pt x="502" y="1"/>
                    </a:moveTo>
                    <a:cubicBezTo>
                      <a:pt x="224" y="1"/>
                      <a:pt x="1" y="224"/>
                      <a:pt x="1" y="493"/>
                    </a:cubicBezTo>
                    <a:lnTo>
                      <a:pt x="1" y="1618"/>
                    </a:lnTo>
                    <a:lnTo>
                      <a:pt x="995" y="1618"/>
                    </a:lnTo>
                    <a:lnTo>
                      <a:pt x="995" y="493"/>
                    </a:lnTo>
                    <a:cubicBezTo>
                      <a:pt x="995" y="224"/>
                      <a:pt x="772" y="1"/>
                      <a:pt x="50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53"/>
              <p:cNvSpPr/>
              <p:nvPr/>
            </p:nvSpPr>
            <p:spPr>
              <a:xfrm>
                <a:off x="11569925" y="914125"/>
                <a:ext cx="2052537" cy="27614"/>
              </a:xfrm>
              <a:custGeom>
                <a:rect b="b" l="l" r="r" t="t"/>
                <a:pathLst>
                  <a:path extrusionOk="0" h="169" w="12562">
                    <a:moveTo>
                      <a:pt x="1" y="1"/>
                    </a:moveTo>
                    <a:lnTo>
                      <a:pt x="1" y="168"/>
                    </a:lnTo>
                    <a:lnTo>
                      <a:pt x="12562" y="168"/>
                    </a:lnTo>
                    <a:lnTo>
                      <a:pt x="1256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53"/>
              <p:cNvSpPr/>
              <p:nvPr/>
            </p:nvSpPr>
            <p:spPr>
              <a:xfrm>
                <a:off x="12111901" y="979483"/>
                <a:ext cx="970225" cy="170094"/>
              </a:xfrm>
              <a:custGeom>
                <a:rect b="b" l="l" r="r" t="t"/>
                <a:pathLst>
                  <a:path extrusionOk="0" h="1041" w="5938">
                    <a:moveTo>
                      <a:pt x="0" y="0"/>
                    </a:moveTo>
                    <a:lnTo>
                      <a:pt x="0" y="1041"/>
                    </a:lnTo>
                    <a:lnTo>
                      <a:pt x="5937" y="1041"/>
                    </a:lnTo>
                    <a:lnTo>
                      <a:pt x="5937" y="0"/>
                    </a:ln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53"/>
              <p:cNvSpPr/>
              <p:nvPr/>
            </p:nvSpPr>
            <p:spPr>
              <a:xfrm>
                <a:off x="11569925" y="914125"/>
                <a:ext cx="2052537" cy="27614"/>
              </a:xfrm>
              <a:custGeom>
                <a:rect b="b" l="l" r="r" t="t"/>
                <a:pathLst>
                  <a:path extrusionOk="0" h="169" w="12562">
                    <a:moveTo>
                      <a:pt x="1" y="1"/>
                    </a:moveTo>
                    <a:lnTo>
                      <a:pt x="1" y="168"/>
                    </a:lnTo>
                    <a:lnTo>
                      <a:pt x="12562" y="168"/>
                    </a:lnTo>
                    <a:lnTo>
                      <a:pt x="12562" y="1"/>
                    </a:ln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1" name="Google Shape;1471;p53"/>
            <p:cNvSpPr/>
            <p:nvPr/>
          </p:nvSpPr>
          <p:spPr>
            <a:xfrm>
              <a:off x="-248812" y="3025153"/>
              <a:ext cx="7794516" cy="2467904"/>
            </a:xfrm>
            <a:custGeom>
              <a:rect b="b" l="l" r="r" t="t"/>
              <a:pathLst>
                <a:path extrusionOk="0" h="51934" w="164026">
                  <a:moveTo>
                    <a:pt x="82013" y="1"/>
                  </a:moveTo>
                  <a:cubicBezTo>
                    <a:pt x="36720" y="1"/>
                    <a:pt x="1" y="11630"/>
                    <a:pt x="1" y="25967"/>
                  </a:cubicBezTo>
                  <a:cubicBezTo>
                    <a:pt x="1" y="40304"/>
                    <a:pt x="36720" y="51933"/>
                    <a:pt x="82013" y="51933"/>
                  </a:cubicBezTo>
                  <a:cubicBezTo>
                    <a:pt x="127306" y="51933"/>
                    <a:pt x="164026" y="40304"/>
                    <a:pt x="164026" y="25967"/>
                  </a:cubicBezTo>
                  <a:cubicBezTo>
                    <a:pt x="164026" y="11630"/>
                    <a:pt x="127306" y="1"/>
                    <a:pt x="820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53"/>
            <p:cNvSpPr/>
            <p:nvPr/>
          </p:nvSpPr>
          <p:spPr>
            <a:xfrm>
              <a:off x="-252662" y="3094865"/>
              <a:ext cx="7794516" cy="2467856"/>
            </a:xfrm>
            <a:custGeom>
              <a:rect b="b" l="l" r="r" t="t"/>
              <a:pathLst>
                <a:path extrusionOk="0" h="51933" w="164026">
                  <a:moveTo>
                    <a:pt x="82013" y="0"/>
                  </a:moveTo>
                  <a:cubicBezTo>
                    <a:pt x="36720" y="0"/>
                    <a:pt x="0" y="11629"/>
                    <a:pt x="0" y="25966"/>
                  </a:cubicBezTo>
                  <a:cubicBezTo>
                    <a:pt x="0" y="40324"/>
                    <a:pt x="36720" y="51932"/>
                    <a:pt x="82013" y="51932"/>
                  </a:cubicBezTo>
                  <a:cubicBezTo>
                    <a:pt x="127306" y="51932"/>
                    <a:pt x="164025" y="40324"/>
                    <a:pt x="164025" y="25966"/>
                  </a:cubicBezTo>
                  <a:cubicBezTo>
                    <a:pt x="164025" y="11629"/>
                    <a:pt x="127306" y="0"/>
                    <a:pt x="82013" y="0"/>
                  </a:cubicBezTo>
                  <a:close/>
                </a:path>
              </a:pathLst>
            </a:custGeom>
            <a:solidFill>
              <a:srgbClr val="000000">
                <a:alpha val="17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53"/>
            <p:cNvSpPr/>
            <p:nvPr/>
          </p:nvSpPr>
          <p:spPr>
            <a:xfrm>
              <a:off x="-3553733" y="3025153"/>
              <a:ext cx="7795466" cy="2467904"/>
            </a:xfrm>
            <a:custGeom>
              <a:rect b="b" l="l" r="r" t="t"/>
              <a:pathLst>
                <a:path extrusionOk="0" h="51934" w="164046">
                  <a:moveTo>
                    <a:pt x="82013" y="1"/>
                  </a:moveTo>
                  <a:cubicBezTo>
                    <a:pt x="36719" y="1"/>
                    <a:pt x="0" y="11630"/>
                    <a:pt x="0" y="25967"/>
                  </a:cubicBezTo>
                  <a:cubicBezTo>
                    <a:pt x="0" y="40304"/>
                    <a:pt x="36719" y="51933"/>
                    <a:pt x="82013" y="51933"/>
                  </a:cubicBezTo>
                  <a:cubicBezTo>
                    <a:pt x="127326" y="51933"/>
                    <a:pt x="164045" y="40304"/>
                    <a:pt x="164045" y="25967"/>
                  </a:cubicBezTo>
                  <a:cubicBezTo>
                    <a:pt x="164045" y="11630"/>
                    <a:pt x="127326" y="1"/>
                    <a:pt x="820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53"/>
            <p:cNvSpPr/>
            <p:nvPr/>
          </p:nvSpPr>
          <p:spPr>
            <a:xfrm>
              <a:off x="-3462780" y="3094865"/>
              <a:ext cx="7795466" cy="2467856"/>
            </a:xfrm>
            <a:custGeom>
              <a:rect b="b" l="l" r="r" t="t"/>
              <a:pathLst>
                <a:path extrusionOk="0" h="51933" w="164046">
                  <a:moveTo>
                    <a:pt x="82033" y="0"/>
                  </a:moveTo>
                  <a:cubicBezTo>
                    <a:pt x="36720" y="0"/>
                    <a:pt x="1" y="11629"/>
                    <a:pt x="1" y="25966"/>
                  </a:cubicBezTo>
                  <a:cubicBezTo>
                    <a:pt x="1" y="40324"/>
                    <a:pt x="36720" y="51932"/>
                    <a:pt x="82033" y="51932"/>
                  </a:cubicBezTo>
                  <a:cubicBezTo>
                    <a:pt x="127326" y="51932"/>
                    <a:pt x="164046" y="40324"/>
                    <a:pt x="164046" y="25966"/>
                  </a:cubicBezTo>
                  <a:cubicBezTo>
                    <a:pt x="164046" y="11629"/>
                    <a:pt x="127326" y="0"/>
                    <a:pt x="820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53"/>
            <p:cNvSpPr/>
            <p:nvPr/>
          </p:nvSpPr>
          <p:spPr>
            <a:xfrm>
              <a:off x="-3457980" y="3094865"/>
              <a:ext cx="7795466" cy="2467856"/>
            </a:xfrm>
            <a:custGeom>
              <a:rect b="b" l="l" r="r" t="t"/>
              <a:pathLst>
                <a:path extrusionOk="0" h="51933" w="164046">
                  <a:moveTo>
                    <a:pt x="82033" y="0"/>
                  </a:moveTo>
                  <a:cubicBezTo>
                    <a:pt x="36720" y="0"/>
                    <a:pt x="1" y="11629"/>
                    <a:pt x="1" y="25966"/>
                  </a:cubicBezTo>
                  <a:cubicBezTo>
                    <a:pt x="1" y="40324"/>
                    <a:pt x="36720" y="51932"/>
                    <a:pt x="82033" y="51932"/>
                  </a:cubicBezTo>
                  <a:cubicBezTo>
                    <a:pt x="127326" y="51932"/>
                    <a:pt x="164046" y="40324"/>
                    <a:pt x="164046" y="25966"/>
                  </a:cubicBezTo>
                  <a:cubicBezTo>
                    <a:pt x="164046" y="11629"/>
                    <a:pt x="127326" y="0"/>
                    <a:pt x="82033" y="0"/>
                  </a:cubicBezTo>
                  <a:close/>
                </a:path>
              </a:pathLst>
            </a:custGeom>
            <a:solidFill>
              <a:srgbClr val="000000">
                <a:alpha val="17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53"/>
            <p:cNvSpPr/>
            <p:nvPr/>
          </p:nvSpPr>
          <p:spPr>
            <a:xfrm>
              <a:off x="-1622045" y="3431639"/>
              <a:ext cx="7794468" cy="2467856"/>
            </a:xfrm>
            <a:custGeom>
              <a:rect b="b" l="l" r="r" t="t"/>
              <a:pathLst>
                <a:path extrusionOk="0" h="51933" w="164025">
                  <a:moveTo>
                    <a:pt x="82012" y="0"/>
                  </a:moveTo>
                  <a:cubicBezTo>
                    <a:pt x="36719" y="0"/>
                    <a:pt x="0" y="11629"/>
                    <a:pt x="0" y="25966"/>
                  </a:cubicBezTo>
                  <a:cubicBezTo>
                    <a:pt x="0" y="40304"/>
                    <a:pt x="36719" y="51933"/>
                    <a:pt x="82012" y="51933"/>
                  </a:cubicBezTo>
                  <a:cubicBezTo>
                    <a:pt x="127306" y="51933"/>
                    <a:pt x="164025" y="40304"/>
                    <a:pt x="164025" y="25966"/>
                  </a:cubicBezTo>
                  <a:cubicBezTo>
                    <a:pt x="164025" y="11629"/>
                    <a:pt x="127306" y="0"/>
                    <a:pt x="82012"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53"/>
            <p:cNvSpPr/>
            <p:nvPr/>
          </p:nvSpPr>
          <p:spPr>
            <a:xfrm>
              <a:off x="-1816592" y="3516795"/>
              <a:ext cx="8092561" cy="2467856"/>
            </a:xfrm>
            <a:custGeom>
              <a:rect b="b" l="l" r="r" t="t"/>
              <a:pathLst>
                <a:path extrusionOk="0" h="51933" w="170298">
                  <a:moveTo>
                    <a:pt x="85149" y="1"/>
                  </a:moveTo>
                  <a:cubicBezTo>
                    <a:pt x="38125" y="1"/>
                    <a:pt x="1" y="11629"/>
                    <a:pt x="1" y="25967"/>
                  </a:cubicBezTo>
                  <a:cubicBezTo>
                    <a:pt x="1" y="40304"/>
                    <a:pt x="38125" y="51933"/>
                    <a:pt x="85149" y="51933"/>
                  </a:cubicBezTo>
                  <a:cubicBezTo>
                    <a:pt x="132173" y="51933"/>
                    <a:pt x="170298" y="40304"/>
                    <a:pt x="170298" y="25967"/>
                  </a:cubicBezTo>
                  <a:cubicBezTo>
                    <a:pt x="170298" y="11629"/>
                    <a:pt x="132173" y="1"/>
                    <a:pt x="851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53"/>
            <p:cNvSpPr/>
            <p:nvPr/>
          </p:nvSpPr>
          <p:spPr>
            <a:xfrm flipH="1">
              <a:off x="222573" y="3654878"/>
              <a:ext cx="1022730" cy="593838"/>
            </a:xfrm>
            <a:custGeom>
              <a:rect b="b" l="l" r="r" t="t"/>
              <a:pathLst>
                <a:path extrusionOk="0" h="3574" w="6155">
                  <a:moveTo>
                    <a:pt x="3441" y="1"/>
                  </a:moveTo>
                  <a:cubicBezTo>
                    <a:pt x="3343" y="1"/>
                    <a:pt x="3246" y="19"/>
                    <a:pt x="3157" y="57"/>
                  </a:cubicBezTo>
                  <a:cubicBezTo>
                    <a:pt x="2872" y="185"/>
                    <a:pt x="2660" y="496"/>
                    <a:pt x="2682" y="794"/>
                  </a:cubicBezTo>
                  <a:lnTo>
                    <a:pt x="2682" y="794"/>
                  </a:lnTo>
                  <a:cubicBezTo>
                    <a:pt x="2642" y="648"/>
                    <a:pt x="2478" y="544"/>
                    <a:pt x="2331" y="544"/>
                  </a:cubicBezTo>
                  <a:cubicBezTo>
                    <a:pt x="2151" y="555"/>
                    <a:pt x="1992" y="682"/>
                    <a:pt x="1907" y="851"/>
                  </a:cubicBezTo>
                  <a:cubicBezTo>
                    <a:pt x="1844" y="989"/>
                    <a:pt x="1833" y="1148"/>
                    <a:pt x="1865" y="1307"/>
                  </a:cubicBezTo>
                  <a:cubicBezTo>
                    <a:pt x="1717" y="1053"/>
                    <a:pt x="1505" y="830"/>
                    <a:pt x="1229" y="714"/>
                  </a:cubicBezTo>
                  <a:cubicBezTo>
                    <a:pt x="1109" y="665"/>
                    <a:pt x="975" y="638"/>
                    <a:pt x="842" y="638"/>
                  </a:cubicBezTo>
                  <a:cubicBezTo>
                    <a:pt x="659" y="638"/>
                    <a:pt x="476" y="688"/>
                    <a:pt x="329" y="799"/>
                  </a:cubicBezTo>
                  <a:cubicBezTo>
                    <a:pt x="117" y="968"/>
                    <a:pt x="1" y="1243"/>
                    <a:pt x="32" y="1519"/>
                  </a:cubicBezTo>
                  <a:cubicBezTo>
                    <a:pt x="75" y="1784"/>
                    <a:pt x="265" y="2017"/>
                    <a:pt x="509" y="2112"/>
                  </a:cubicBezTo>
                  <a:cubicBezTo>
                    <a:pt x="2003" y="2705"/>
                    <a:pt x="3613" y="3140"/>
                    <a:pt x="5159" y="3574"/>
                  </a:cubicBezTo>
                  <a:cubicBezTo>
                    <a:pt x="5466" y="3500"/>
                    <a:pt x="5763" y="3320"/>
                    <a:pt x="5932" y="3044"/>
                  </a:cubicBezTo>
                  <a:cubicBezTo>
                    <a:pt x="6113" y="2779"/>
                    <a:pt x="6155" y="2419"/>
                    <a:pt x="6007" y="2133"/>
                  </a:cubicBezTo>
                  <a:cubicBezTo>
                    <a:pt x="5879" y="1886"/>
                    <a:pt x="5546" y="1671"/>
                    <a:pt x="5253" y="1671"/>
                  </a:cubicBezTo>
                  <a:cubicBezTo>
                    <a:pt x="5206" y="1671"/>
                    <a:pt x="5160" y="1677"/>
                    <a:pt x="5117" y="1688"/>
                  </a:cubicBezTo>
                  <a:cubicBezTo>
                    <a:pt x="5180" y="1476"/>
                    <a:pt x="5074" y="1222"/>
                    <a:pt x="4884" y="1116"/>
                  </a:cubicBezTo>
                  <a:cubicBezTo>
                    <a:pt x="4807" y="1069"/>
                    <a:pt x="4705" y="1046"/>
                    <a:pt x="4602" y="1046"/>
                  </a:cubicBezTo>
                  <a:cubicBezTo>
                    <a:pt x="4450" y="1046"/>
                    <a:pt x="4294" y="1096"/>
                    <a:pt x="4206" y="1190"/>
                  </a:cubicBezTo>
                  <a:cubicBezTo>
                    <a:pt x="4322" y="894"/>
                    <a:pt x="4269" y="513"/>
                    <a:pt x="4047" y="269"/>
                  </a:cubicBezTo>
                  <a:cubicBezTo>
                    <a:pt x="3899" y="99"/>
                    <a:pt x="3668" y="1"/>
                    <a:pt x="3441"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53"/>
            <p:cNvSpPr/>
            <p:nvPr/>
          </p:nvSpPr>
          <p:spPr>
            <a:xfrm flipH="1">
              <a:off x="2448426" y="3665949"/>
              <a:ext cx="771079" cy="498629"/>
            </a:xfrm>
            <a:custGeom>
              <a:rect b="b" l="l" r="r" t="t"/>
              <a:pathLst>
                <a:path extrusionOk="0" h="3364" w="5202">
                  <a:moveTo>
                    <a:pt x="2888" y="1"/>
                  </a:moveTo>
                  <a:cubicBezTo>
                    <a:pt x="2739" y="1"/>
                    <a:pt x="2585" y="46"/>
                    <a:pt x="2447" y="112"/>
                  </a:cubicBezTo>
                  <a:cubicBezTo>
                    <a:pt x="1918" y="387"/>
                    <a:pt x="1579" y="1054"/>
                    <a:pt x="1600" y="1700"/>
                  </a:cubicBezTo>
                  <a:cubicBezTo>
                    <a:pt x="1526" y="1446"/>
                    <a:pt x="1325" y="1245"/>
                    <a:pt x="1081" y="1181"/>
                  </a:cubicBezTo>
                  <a:cubicBezTo>
                    <a:pt x="1026" y="1167"/>
                    <a:pt x="969" y="1160"/>
                    <a:pt x="912" y="1160"/>
                  </a:cubicBezTo>
                  <a:cubicBezTo>
                    <a:pt x="643" y="1160"/>
                    <a:pt x="370" y="1318"/>
                    <a:pt x="212" y="1563"/>
                  </a:cubicBezTo>
                  <a:cubicBezTo>
                    <a:pt x="22" y="1859"/>
                    <a:pt x="0" y="2262"/>
                    <a:pt x="117" y="2601"/>
                  </a:cubicBezTo>
                  <a:cubicBezTo>
                    <a:pt x="244" y="2940"/>
                    <a:pt x="498" y="3215"/>
                    <a:pt x="806" y="3363"/>
                  </a:cubicBezTo>
                  <a:cubicBezTo>
                    <a:pt x="2087" y="3035"/>
                    <a:pt x="3422" y="2876"/>
                    <a:pt x="4693" y="2558"/>
                  </a:cubicBezTo>
                  <a:cubicBezTo>
                    <a:pt x="4863" y="2304"/>
                    <a:pt x="5043" y="2061"/>
                    <a:pt x="5117" y="1764"/>
                  </a:cubicBezTo>
                  <a:cubicBezTo>
                    <a:pt x="5201" y="1467"/>
                    <a:pt x="5180" y="1118"/>
                    <a:pt x="4979" y="885"/>
                  </a:cubicBezTo>
                  <a:cubicBezTo>
                    <a:pt x="4858" y="746"/>
                    <a:pt x="4682" y="679"/>
                    <a:pt x="4502" y="679"/>
                  </a:cubicBezTo>
                  <a:cubicBezTo>
                    <a:pt x="4366" y="679"/>
                    <a:pt x="4229" y="717"/>
                    <a:pt x="4110" y="789"/>
                  </a:cubicBezTo>
                  <a:cubicBezTo>
                    <a:pt x="3835" y="959"/>
                    <a:pt x="3655" y="1234"/>
                    <a:pt x="3581" y="1563"/>
                  </a:cubicBezTo>
                  <a:cubicBezTo>
                    <a:pt x="3613" y="1287"/>
                    <a:pt x="3644" y="1001"/>
                    <a:pt x="3591" y="726"/>
                  </a:cubicBezTo>
                  <a:cubicBezTo>
                    <a:pt x="3538" y="450"/>
                    <a:pt x="3390" y="175"/>
                    <a:pt x="3157" y="59"/>
                  </a:cubicBezTo>
                  <a:cubicBezTo>
                    <a:pt x="3072" y="18"/>
                    <a:pt x="2981" y="1"/>
                    <a:pt x="2888"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53"/>
            <p:cNvSpPr/>
            <p:nvPr/>
          </p:nvSpPr>
          <p:spPr>
            <a:xfrm flipH="1">
              <a:off x="353992" y="3654878"/>
              <a:ext cx="1022730" cy="593838"/>
            </a:xfrm>
            <a:custGeom>
              <a:rect b="b" l="l" r="r" t="t"/>
              <a:pathLst>
                <a:path extrusionOk="0" h="3574" w="6155">
                  <a:moveTo>
                    <a:pt x="3441" y="1"/>
                  </a:moveTo>
                  <a:cubicBezTo>
                    <a:pt x="3343" y="1"/>
                    <a:pt x="3246" y="19"/>
                    <a:pt x="3157" y="57"/>
                  </a:cubicBezTo>
                  <a:cubicBezTo>
                    <a:pt x="2872" y="185"/>
                    <a:pt x="2660" y="496"/>
                    <a:pt x="2682" y="794"/>
                  </a:cubicBezTo>
                  <a:lnTo>
                    <a:pt x="2682" y="794"/>
                  </a:lnTo>
                  <a:cubicBezTo>
                    <a:pt x="2642" y="648"/>
                    <a:pt x="2478" y="544"/>
                    <a:pt x="2331" y="544"/>
                  </a:cubicBezTo>
                  <a:cubicBezTo>
                    <a:pt x="2151" y="555"/>
                    <a:pt x="1992" y="682"/>
                    <a:pt x="1907" y="851"/>
                  </a:cubicBezTo>
                  <a:cubicBezTo>
                    <a:pt x="1844" y="989"/>
                    <a:pt x="1833" y="1148"/>
                    <a:pt x="1865" y="1307"/>
                  </a:cubicBezTo>
                  <a:cubicBezTo>
                    <a:pt x="1717" y="1053"/>
                    <a:pt x="1505" y="830"/>
                    <a:pt x="1229" y="714"/>
                  </a:cubicBezTo>
                  <a:cubicBezTo>
                    <a:pt x="1109" y="665"/>
                    <a:pt x="975" y="638"/>
                    <a:pt x="842" y="638"/>
                  </a:cubicBezTo>
                  <a:cubicBezTo>
                    <a:pt x="659" y="638"/>
                    <a:pt x="476" y="688"/>
                    <a:pt x="329" y="799"/>
                  </a:cubicBezTo>
                  <a:cubicBezTo>
                    <a:pt x="117" y="968"/>
                    <a:pt x="1" y="1243"/>
                    <a:pt x="32" y="1519"/>
                  </a:cubicBezTo>
                  <a:cubicBezTo>
                    <a:pt x="75" y="1784"/>
                    <a:pt x="265" y="2017"/>
                    <a:pt x="509" y="2112"/>
                  </a:cubicBezTo>
                  <a:cubicBezTo>
                    <a:pt x="2003" y="2705"/>
                    <a:pt x="3613" y="3140"/>
                    <a:pt x="5159" y="3574"/>
                  </a:cubicBezTo>
                  <a:cubicBezTo>
                    <a:pt x="5466" y="3500"/>
                    <a:pt x="5763" y="3320"/>
                    <a:pt x="5932" y="3044"/>
                  </a:cubicBezTo>
                  <a:cubicBezTo>
                    <a:pt x="6113" y="2779"/>
                    <a:pt x="6155" y="2419"/>
                    <a:pt x="6007" y="2133"/>
                  </a:cubicBezTo>
                  <a:cubicBezTo>
                    <a:pt x="5879" y="1886"/>
                    <a:pt x="5546" y="1671"/>
                    <a:pt x="5253" y="1671"/>
                  </a:cubicBezTo>
                  <a:cubicBezTo>
                    <a:pt x="5206" y="1671"/>
                    <a:pt x="5160" y="1677"/>
                    <a:pt x="5117" y="1688"/>
                  </a:cubicBezTo>
                  <a:cubicBezTo>
                    <a:pt x="5180" y="1476"/>
                    <a:pt x="5074" y="1222"/>
                    <a:pt x="4884" y="1116"/>
                  </a:cubicBezTo>
                  <a:cubicBezTo>
                    <a:pt x="4807" y="1069"/>
                    <a:pt x="4705" y="1046"/>
                    <a:pt x="4602" y="1046"/>
                  </a:cubicBezTo>
                  <a:cubicBezTo>
                    <a:pt x="4450" y="1046"/>
                    <a:pt x="4294" y="1096"/>
                    <a:pt x="4206" y="1190"/>
                  </a:cubicBezTo>
                  <a:cubicBezTo>
                    <a:pt x="4322" y="894"/>
                    <a:pt x="4269" y="513"/>
                    <a:pt x="4047" y="269"/>
                  </a:cubicBezTo>
                  <a:cubicBezTo>
                    <a:pt x="3899" y="99"/>
                    <a:pt x="3668" y="1"/>
                    <a:pt x="34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53"/>
            <p:cNvSpPr/>
            <p:nvPr/>
          </p:nvSpPr>
          <p:spPr>
            <a:xfrm flipH="1">
              <a:off x="353992" y="3654878"/>
              <a:ext cx="1022730" cy="593838"/>
            </a:xfrm>
            <a:custGeom>
              <a:rect b="b" l="l" r="r" t="t"/>
              <a:pathLst>
                <a:path extrusionOk="0" h="3574" w="6155">
                  <a:moveTo>
                    <a:pt x="3441" y="1"/>
                  </a:moveTo>
                  <a:cubicBezTo>
                    <a:pt x="3343" y="1"/>
                    <a:pt x="3246" y="19"/>
                    <a:pt x="3157" y="57"/>
                  </a:cubicBezTo>
                  <a:cubicBezTo>
                    <a:pt x="2872" y="185"/>
                    <a:pt x="2660" y="496"/>
                    <a:pt x="2682" y="794"/>
                  </a:cubicBezTo>
                  <a:lnTo>
                    <a:pt x="2682" y="794"/>
                  </a:lnTo>
                  <a:cubicBezTo>
                    <a:pt x="2642" y="648"/>
                    <a:pt x="2478" y="544"/>
                    <a:pt x="2331" y="544"/>
                  </a:cubicBezTo>
                  <a:cubicBezTo>
                    <a:pt x="2151" y="555"/>
                    <a:pt x="1992" y="682"/>
                    <a:pt x="1907" y="851"/>
                  </a:cubicBezTo>
                  <a:cubicBezTo>
                    <a:pt x="1844" y="989"/>
                    <a:pt x="1833" y="1148"/>
                    <a:pt x="1865" y="1307"/>
                  </a:cubicBezTo>
                  <a:cubicBezTo>
                    <a:pt x="1717" y="1053"/>
                    <a:pt x="1505" y="830"/>
                    <a:pt x="1229" y="714"/>
                  </a:cubicBezTo>
                  <a:cubicBezTo>
                    <a:pt x="1109" y="665"/>
                    <a:pt x="975" y="638"/>
                    <a:pt x="842" y="638"/>
                  </a:cubicBezTo>
                  <a:cubicBezTo>
                    <a:pt x="659" y="638"/>
                    <a:pt x="476" y="688"/>
                    <a:pt x="329" y="799"/>
                  </a:cubicBezTo>
                  <a:cubicBezTo>
                    <a:pt x="117" y="968"/>
                    <a:pt x="1" y="1243"/>
                    <a:pt x="32" y="1519"/>
                  </a:cubicBezTo>
                  <a:cubicBezTo>
                    <a:pt x="75" y="1784"/>
                    <a:pt x="265" y="2017"/>
                    <a:pt x="509" y="2112"/>
                  </a:cubicBezTo>
                  <a:cubicBezTo>
                    <a:pt x="2003" y="2705"/>
                    <a:pt x="3613" y="3140"/>
                    <a:pt x="5159" y="3574"/>
                  </a:cubicBezTo>
                  <a:cubicBezTo>
                    <a:pt x="5466" y="3500"/>
                    <a:pt x="5763" y="3320"/>
                    <a:pt x="5932" y="3044"/>
                  </a:cubicBezTo>
                  <a:cubicBezTo>
                    <a:pt x="6113" y="2779"/>
                    <a:pt x="6155" y="2419"/>
                    <a:pt x="6007" y="2133"/>
                  </a:cubicBezTo>
                  <a:cubicBezTo>
                    <a:pt x="5879" y="1886"/>
                    <a:pt x="5546" y="1671"/>
                    <a:pt x="5253" y="1671"/>
                  </a:cubicBezTo>
                  <a:cubicBezTo>
                    <a:pt x="5206" y="1671"/>
                    <a:pt x="5160" y="1677"/>
                    <a:pt x="5117" y="1688"/>
                  </a:cubicBezTo>
                  <a:cubicBezTo>
                    <a:pt x="5180" y="1476"/>
                    <a:pt x="5074" y="1222"/>
                    <a:pt x="4884" y="1116"/>
                  </a:cubicBezTo>
                  <a:cubicBezTo>
                    <a:pt x="4807" y="1069"/>
                    <a:pt x="4705" y="1046"/>
                    <a:pt x="4602" y="1046"/>
                  </a:cubicBezTo>
                  <a:cubicBezTo>
                    <a:pt x="4450" y="1046"/>
                    <a:pt x="4294" y="1096"/>
                    <a:pt x="4206" y="1190"/>
                  </a:cubicBezTo>
                  <a:cubicBezTo>
                    <a:pt x="4322" y="894"/>
                    <a:pt x="4269" y="513"/>
                    <a:pt x="4047" y="269"/>
                  </a:cubicBezTo>
                  <a:cubicBezTo>
                    <a:pt x="3899" y="99"/>
                    <a:pt x="3668" y="1"/>
                    <a:pt x="3441"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53"/>
            <p:cNvSpPr/>
            <p:nvPr/>
          </p:nvSpPr>
          <p:spPr>
            <a:xfrm flipH="1">
              <a:off x="2363885" y="3665949"/>
              <a:ext cx="771079" cy="498629"/>
            </a:xfrm>
            <a:custGeom>
              <a:rect b="b" l="l" r="r" t="t"/>
              <a:pathLst>
                <a:path extrusionOk="0" h="3364" w="5202">
                  <a:moveTo>
                    <a:pt x="2888" y="1"/>
                  </a:moveTo>
                  <a:cubicBezTo>
                    <a:pt x="2739" y="1"/>
                    <a:pt x="2585" y="46"/>
                    <a:pt x="2447" y="112"/>
                  </a:cubicBezTo>
                  <a:cubicBezTo>
                    <a:pt x="1918" y="387"/>
                    <a:pt x="1579" y="1054"/>
                    <a:pt x="1600" y="1700"/>
                  </a:cubicBezTo>
                  <a:cubicBezTo>
                    <a:pt x="1526" y="1446"/>
                    <a:pt x="1325" y="1245"/>
                    <a:pt x="1081" y="1181"/>
                  </a:cubicBezTo>
                  <a:cubicBezTo>
                    <a:pt x="1026" y="1167"/>
                    <a:pt x="969" y="1160"/>
                    <a:pt x="912" y="1160"/>
                  </a:cubicBezTo>
                  <a:cubicBezTo>
                    <a:pt x="643" y="1160"/>
                    <a:pt x="370" y="1318"/>
                    <a:pt x="212" y="1563"/>
                  </a:cubicBezTo>
                  <a:cubicBezTo>
                    <a:pt x="22" y="1859"/>
                    <a:pt x="0" y="2262"/>
                    <a:pt x="117" y="2601"/>
                  </a:cubicBezTo>
                  <a:cubicBezTo>
                    <a:pt x="244" y="2940"/>
                    <a:pt x="498" y="3215"/>
                    <a:pt x="806" y="3363"/>
                  </a:cubicBezTo>
                  <a:cubicBezTo>
                    <a:pt x="2087" y="3035"/>
                    <a:pt x="3422" y="2876"/>
                    <a:pt x="4693" y="2558"/>
                  </a:cubicBezTo>
                  <a:cubicBezTo>
                    <a:pt x="4863" y="2304"/>
                    <a:pt x="5043" y="2061"/>
                    <a:pt x="5117" y="1764"/>
                  </a:cubicBezTo>
                  <a:cubicBezTo>
                    <a:pt x="5201" y="1467"/>
                    <a:pt x="5180" y="1118"/>
                    <a:pt x="4979" y="885"/>
                  </a:cubicBezTo>
                  <a:cubicBezTo>
                    <a:pt x="4858" y="746"/>
                    <a:pt x="4682" y="679"/>
                    <a:pt x="4502" y="679"/>
                  </a:cubicBezTo>
                  <a:cubicBezTo>
                    <a:pt x="4366" y="679"/>
                    <a:pt x="4229" y="717"/>
                    <a:pt x="4110" y="789"/>
                  </a:cubicBezTo>
                  <a:cubicBezTo>
                    <a:pt x="3835" y="959"/>
                    <a:pt x="3655" y="1234"/>
                    <a:pt x="3581" y="1563"/>
                  </a:cubicBezTo>
                  <a:cubicBezTo>
                    <a:pt x="3613" y="1287"/>
                    <a:pt x="3644" y="1001"/>
                    <a:pt x="3591" y="726"/>
                  </a:cubicBezTo>
                  <a:cubicBezTo>
                    <a:pt x="3538" y="450"/>
                    <a:pt x="3390" y="175"/>
                    <a:pt x="3157" y="59"/>
                  </a:cubicBezTo>
                  <a:cubicBezTo>
                    <a:pt x="3072" y="18"/>
                    <a:pt x="2981" y="1"/>
                    <a:pt x="28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53"/>
            <p:cNvSpPr/>
            <p:nvPr/>
          </p:nvSpPr>
          <p:spPr>
            <a:xfrm flipH="1">
              <a:off x="2363885" y="3665949"/>
              <a:ext cx="771079" cy="498629"/>
            </a:xfrm>
            <a:custGeom>
              <a:rect b="b" l="l" r="r" t="t"/>
              <a:pathLst>
                <a:path extrusionOk="0" h="3364" w="5202">
                  <a:moveTo>
                    <a:pt x="2888" y="1"/>
                  </a:moveTo>
                  <a:cubicBezTo>
                    <a:pt x="2739" y="1"/>
                    <a:pt x="2585" y="46"/>
                    <a:pt x="2447" y="112"/>
                  </a:cubicBezTo>
                  <a:cubicBezTo>
                    <a:pt x="1918" y="387"/>
                    <a:pt x="1579" y="1054"/>
                    <a:pt x="1600" y="1700"/>
                  </a:cubicBezTo>
                  <a:cubicBezTo>
                    <a:pt x="1526" y="1446"/>
                    <a:pt x="1325" y="1245"/>
                    <a:pt x="1081" y="1181"/>
                  </a:cubicBezTo>
                  <a:cubicBezTo>
                    <a:pt x="1026" y="1167"/>
                    <a:pt x="969" y="1160"/>
                    <a:pt x="912" y="1160"/>
                  </a:cubicBezTo>
                  <a:cubicBezTo>
                    <a:pt x="643" y="1160"/>
                    <a:pt x="370" y="1318"/>
                    <a:pt x="212" y="1563"/>
                  </a:cubicBezTo>
                  <a:cubicBezTo>
                    <a:pt x="22" y="1859"/>
                    <a:pt x="0" y="2262"/>
                    <a:pt x="117" y="2601"/>
                  </a:cubicBezTo>
                  <a:cubicBezTo>
                    <a:pt x="244" y="2940"/>
                    <a:pt x="498" y="3215"/>
                    <a:pt x="806" y="3363"/>
                  </a:cubicBezTo>
                  <a:cubicBezTo>
                    <a:pt x="2087" y="3035"/>
                    <a:pt x="3422" y="2876"/>
                    <a:pt x="4693" y="2558"/>
                  </a:cubicBezTo>
                  <a:cubicBezTo>
                    <a:pt x="4863" y="2304"/>
                    <a:pt x="5043" y="2061"/>
                    <a:pt x="5117" y="1764"/>
                  </a:cubicBezTo>
                  <a:cubicBezTo>
                    <a:pt x="5201" y="1467"/>
                    <a:pt x="5180" y="1118"/>
                    <a:pt x="4979" y="885"/>
                  </a:cubicBezTo>
                  <a:cubicBezTo>
                    <a:pt x="4858" y="746"/>
                    <a:pt x="4682" y="679"/>
                    <a:pt x="4502" y="679"/>
                  </a:cubicBezTo>
                  <a:cubicBezTo>
                    <a:pt x="4366" y="679"/>
                    <a:pt x="4229" y="717"/>
                    <a:pt x="4110" y="789"/>
                  </a:cubicBezTo>
                  <a:cubicBezTo>
                    <a:pt x="3835" y="959"/>
                    <a:pt x="3655" y="1234"/>
                    <a:pt x="3581" y="1563"/>
                  </a:cubicBezTo>
                  <a:cubicBezTo>
                    <a:pt x="3613" y="1287"/>
                    <a:pt x="3644" y="1001"/>
                    <a:pt x="3591" y="726"/>
                  </a:cubicBezTo>
                  <a:cubicBezTo>
                    <a:pt x="3538" y="450"/>
                    <a:pt x="3390" y="175"/>
                    <a:pt x="3157" y="59"/>
                  </a:cubicBezTo>
                  <a:cubicBezTo>
                    <a:pt x="3072" y="18"/>
                    <a:pt x="2981" y="1"/>
                    <a:pt x="2888"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53"/>
            <p:cNvSpPr/>
            <p:nvPr/>
          </p:nvSpPr>
          <p:spPr>
            <a:xfrm flipH="1" rot="1183396">
              <a:off x="4010509" y="4585963"/>
              <a:ext cx="1045651" cy="500270"/>
            </a:xfrm>
            <a:custGeom>
              <a:rect b="b" l="l" r="r" t="t"/>
              <a:pathLst>
                <a:path extrusionOk="0" h="2220" w="4640">
                  <a:moveTo>
                    <a:pt x="798" y="1"/>
                  </a:moveTo>
                  <a:cubicBezTo>
                    <a:pt x="628" y="1"/>
                    <a:pt x="459" y="57"/>
                    <a:pt x="329" y="164"/>
                  </a:cubicBezTo>
                  <a:cubicBezTo>
                    <a:pt x="85" y="366"/>
                    <a:pt x="0" y="715"/>
                    <a:pt x="85" y="1012"/>
                  </a:cubicBezTo>
                  <a:cubicBezTo>
                    <a:pt x="159" y="1319"/>
                    <a:pt x="392" y="1562"/>
                    <a:pt x="668" y="1700"/>
                  </a:cubicBezTo>
                  <a:cubicBezTo>
                    <a:pt x="1716" y="2219"/>
                    <a:pt x="3040" y="2050"/>
                    <a:pt x="4195" y="2198"/>
                  </a:cubicBezTo>
                  <a:cubicBezTo>
                    <a:pt x="4470" y="2082"/>
                    <a:pt x="4640" y="1785"/>
                    <a:pt x="4608" y="1488"/>
                  </a:cubicBezTo>
                  <a:cubicBezTo>
                    <a:pt x="4576" y="1192"/>
                    <a:pt x="4333" y="938"/>
                    <a:pt x="4036" y="895"/>
                  </a:cubicBezTo>
                  <a:cubicBezTo>
                    <a:pt x="4002" y="890"/>
                    <a:pt x="3967" y="888"/>
                    <a:pt x="3931" y="888"/>
                  </a:cubicBezTo>
                  <a:cubicBezTo>
                    <a:pt x="3667" y="888"/>
                    <a:pt x="3376" y="1022"/>
                    <a:pt x="3273" y="1255"/>
                  </a:cubicBezTo>
                  <a:cubicBezTo>
                    <a:pt x="3358" y="948"/>
                    <a:pt x="3263" y="588"/>
                    <a:pt x="3019" y="366"/>
                  </a:cubicBezTo>
                  <a:cubicBezTo>
                    <a:pt x="2864" y="224"/>
                    <a:pt x="2647" y="144"/>
                    <a:pt x="2432" y="144"/>
                  </a:cubicBezTo>
                  <a:cubicBezTo>
                    <a:pt x="2325" y="144"/>
                    <a:pt x="2218" y="164"/>
                    <a:pt x="2119" y="207"/>
                  </a:cubicBezTo>
                  <a:cubicBezTo>
                    <a:pt x="1865" y="302"/>
                    <a:pt x="1610" y="556"/>
                    <a:pt x="1515" y="821"/>
                  </a:cubicBezTo>
                  <a:cubicBezTo>
                    <a:pt x="1547" y="556"/>
                    <a:pt x="1430" y="281"/>
                    <a:pt x="1218" y="132"/>
                  </a:cubicBezTo>
                  <a:cubicBezTo>
                    <a:pt x="1095" y="44"/>
                    <a:pt x="946" y="1"/>
                    <a:pt x="798"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53"/>
            <p:cNvSpPr/>
            <p:nvPr/>
          </p:nvSpPr>
          <p:spPr>
            <a:xfrm flipH="1" rot="1183396">
              <a:off x="3815746" y="4585963"/>
              <a:ext cx="1045651" cy="500270"/>
            </a:xfrm>
            <a:custGeom>
              <a:rect b="b" l="l" r="r" t="t"/>
              <a:pathLst>
                <a:path extrusionOk="0" h="2220" w="4640">
                  <a:moveTo>
                    <a:pt x="798" y="1"/>
                  </a:moveTo>
                  <a:cubicBezTo>
                    <a:pt x="628" y="1"/>
                    <a:pt x="459" y="57"/>
                    <a:pt x="329" y="164"/>
                  </a:cubicBezTo>
                  <a:cubicBezTo>
                    <a:pt x="85" y="366"/>
                    <a:pt x="0" y="715"/>
                    <a:pt x="85" y="1012"/>
                  </a:cubicBezTo>
                  <a:cubicBezTo>
                    <a:pt x="159" y="1319"/>
                    <a:pt x="392" y="1562"/>
                    <a:pt x="668" y="1700"/>
                  </a:cubicBezTo>
                  <a:cubicBezTo>
                    <a:pt x="1716" y="2219"/>
                    <a:pt x="3040" y="2050"/>
                    <a:pt x="4195" y="2198"/>
                  </a:cubicBezTo>
                  <a:cubicBezTo>
                    <a:pt x="4470" y="2082"/>
                    <a:pt x="4640" y="1785"/>
                    <a:pt x="4608" y="1488"/>
                  </a:cubicBezTo>
                  <a:cubicBezTo>
                    <a:pt x="4576" y="1192"/>
                    <a:pt x="4333" y="938"/>
                    <a:pt x="4036" y="895"/>
                  </a:cubicBezTo>
                  <a:cubicBezTo>
                    <a:pt x="4002" y="890"/>
                    <a:pt x="3967" y="888"/>
                    <a:pt x="3931" y="888"/>
                  </a:cubicBezTo>
                  <a:cubicBezTo>
                    <a:pt x="3667" y="888"/>
                    <a:pt x="3376" y="1022"/>
                    <a:pt x="3273" y="1255"/>
                  </a:cubicBezTo>
                  <a:cubicBezTo>
                    <a:pt x="3358" y="948"/>
                    <a:pt x="3263" y="588"/>
                    <a:pt x="3019" y="366"/>
                  </a:cubicBezTo>
                  <a:cubicBezTo>
                    <a:pt x="2864" y="224"/>
                    <a:pt x="2647" y="144"/>
                    <a:pt x="2432" y="144"/>
                  </a:cubicBezTo>
                  <a:cubicBezTo>
                    <a:pt x="2325" y="144"/>
                    <a:pt x="2218" y="164"/>
                    <a:pt x="2119" y="207"/>
                  </a:cubicBezTo>
                  <a:cubicBezTo>
                    <a:pt x="1865" y="302"/>
                    <a:pt x="1610" y="556"/>
                    <a:pt x="1515" y="821"/>
                  </a:cubicBezTo>
                  <a:cubicBezTo>
                    <a:pt x="1547" y="556"/>
                    <a:pt x="1430" y="281"/>
                    <a:pt x="1218" y="132"/>
                  </a:cubicBezTo>
                  <a:cubicBezTo>
                    <a:pt x="1095" y="44"/>
                    <a:pt x="946" y="1"/>
                    <a:pt x="7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53"/>
            <p:cNvSpPr/>
            <p:nvPr/>
          </p:nvSpPr>
          <p:spPr>
            <a:xfrm flipH="1" rot="1183396">
              <a:off x="3815746" y="4585963"/>
              <a:ext cx="1045651" cy="500270"/>
            </a:xfrm>
            <a:custGeom>
              <a:rect b="b" l="l" r="r" t="t"/>
              <a:pathLst>
                <a:path extrusionOk="0" h="2220" w="4640">
                  <a:moveTo>
                    <a:pt x="798" y="1"/>
                  </a:moveTo>
                  <a:cubicBezTo>
                    <a:pt x="628" y="1"/>
                    <a:pt x="459" y="57"/>
                    <a:pt x="329" y="164"/>
                  </a:cubicBezTo>
                  <a:cubicBezTo>
                    <a:pt x="85" y="366"/>
                    <a:pt x="0" y="715"/>
                    <a:pt x="85" y="1012"/>
                  </a:cubicBezTo>
                  <a:cubicBezTo>
                    <a:pt x="159" y="1319"/>
                    <a:pt x="392" y="1562"/>
                    <a:pt x="668" y="1700"/>
                  </a:cubicBezTo>
                  <a:cubicBezTo>
                    <a:pt x="1716" y="2219"/>
                    <a:pt x="3040" y="2050"/>
                    <a:pt x="4195" y="2198"/>
                  </a:cubicBezTo>
                  <a:cubicBezTo>
                    <a:pt x="4470" y="2082"/>
                    <a:pt x="4640" y="1785"/>
                    <a:pt x="4608" y="1488"/>
                  </a:cubicBezTo>
                  <a:cubicBezTo>
                    <a:pt x="4576" y="1192"/>
                    <a:pt x="4333" y="938"/>
                    <a:pt x="4036" y="895"/>
                  </a:cubicBezTo>
                  <a:cubicBezTo>
                    <a:pt x="4002" y="890"/>
                    <a:pt x="3967" y="888"/>
                    <a:pt x="3931" y="888"/>
                  </a:cubicBezTo>
                  <a:cubicBezTo>
                    <a:pt x="3667" y="888"/>
                    <a:pt x="3376" y="1022"/>
                    <a:pt x="3273" y="1255"/>
                  </a:cubicBezTo>
                  <a:cubicBezTo>
                    <a:pt x="3358" y="948"/>
                    <a:pt x="3263" y="588"/>
                    <a:pt x="3019" y="366"/>
                  </a:cubicBezTo>
                  <a:cubicBezTo>
                    <a:pt x="2864" y="224"/>
                    <a:pt x="2647" y="144"/>
                    <a:pt x="2432" y="144"/>
                  </a:cubicBezTo>
                  <a:cubicBezTo>
                    <a:pt x="2325" y="144"/>
                    <a:pt x="2218" y="164"/>
                    <a:pt x="2119" y="207"/>
                  </a:cubicBezTo>
                  <a:cubicBezTo>
                    <a:pt x="1865" y="302"/>
                    <a:pt x="1610" y="556"/>
                    <a:pt x="1515" y="821"/>
                  </a:cubicBezTo>
                  <a:cubicBezTo>
                    <a:pt x="1547" y="556"/>
                    <a:pt x="1430" y="281"/>
                    <a:pt x="1218" y="132"/>
                  </a:cubicBezTo>
                  <a:cubicBezTo>
                    <a:pt x="1095" y="44"/>
                    <a:pt x="946" y="1"/>
                    <a:pt x="798"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7" name="Google Shape;1487;p53"/>
            <p:cNvGrpSpPr/>
            <p:nvPr/>
          </p:nvGrpSpPr>
          <p:grpSpPr>
            <a:xfrm>
              <a:off x="622677" y="1201100"/>
              <a:ext cx="1691155" cy="3398224"/>
              <a:chOff x="-6372235" y="1201100"/>
              <a:chExt cx="1691155" cy="3398224"/>
            </a:xfrm>
          </p:grpSpPr>
          <p:sp>
            <p:nvSpPr>
              <p:cNvPr id="1488" name="Google Shape;1488;p53"/>
              <p:cNvSpPr/>
              <p:nvPr/>
            </p:nvSpPr>
            <p:spPr>
              <a:xfrm flipH="1" rot="-1457313">
                <a:off x="-5175258" y="1400684"/>
                <a:ext cx="199050" cy="109255"/>
              </a:xfrm>
              <a:custGeom>
                <a:rect b="b" l="l" r="r" t="t"/>
                <a:pathLst>
                  <a:path extrusionOk="0" h="1134" w="2066">
                    <a:moveTo>
                      <a:pt x="1261" y="0"/>
                    </a:moveTo>
                    <a:lnTo>
                      <a:pt x="53" y="668"/>
                    </a:lnTo>
                    <a:cubicBezTo>
                      <a:pt x="0" y="689"/>
                      <a:pt x="11" y="773"/>
                      <a:pt x="74" y="784"/>
                    </a:cubicBezTo>
                    <a:lnTo>
                      <a:pt x="2066" y="1134"/>
                    </a:lnTo>
                    <a:lnTo>
                      <a:pt x="2066" y="1134"/>
                    </a:lnTo>
                    <a:lnTo>
                      <a:pt x="1790" y="96"/>
                    </a:lnTo>
                    <a:lnTo>
                      <a:pt x="126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53"/>
              <p:cNvSpPr/>
              <p:nvPr/>
            </p:nvSpPr>
            <p:spPr>
              <a:xfrm flipH="1" rot="-1457313">
                <a:off x="-5175256" y="1400684"/>
                <a:ext cx="199050" cy="109255"/>
              </a:xfrm>
              <a:custGeom>
                <a:rect b="b" l="l" r="r" t="t"/>
                <a:pathLst>
                  <a:path extrusionOk="0" h="1134" w="2066">
                    <a:moveTo>
                      <a:pt x="1261" y="0"/>
                    </a:moveTo>
                    <a:lnTo>
                      <a:pt x="53" y="668"/>
                    </a:lnTo>
                    <a:cubicBezTo>
                      <a:pt x="0" y="689"/>
                      <a:pt x="11" y="773"/>
                      <a:pt x="74" y="784"/>
                    </a:cubicBezTo>
                    <a:lnTo>
                      <a:pt x="2066" y="1134"/>
                    </a:lnTo>
                    <a:lnTo>
                      <a:pt x="2066" y="1134"/>
                    </a:lnTo>
                    <a:lnTo>
                      <a:pt x="1790" y="96"/>
                    </a:lnTo>
                    <a:lnTo>
                      <a:pt x="1261"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53"/>
              <p:cNvSpPr/>
              <p:nvPr/>
            </p:nvSpPr>
            <p:spPr>
              <a:xfrm flipH="1">
                <a:off x="-6372235" y="4407312"/>
                <a:ext cx="1691155" cy="192012"/>
              </a:xfrm>
              <a:custGeom>
                <a:rect b="b" l="l" r="r" t="t"/>
                <a:pathLst>
                  <a:path extrusionOk="0" h="1993" w="17553">
                    <a:moveTo>
                      <a:pt x="8771" y="1"/>
                    </a:moveTo>
                    <a:cubicBezTo>
                      <a:pt x="3930" y="1"/>
                      <a:pt x="0" y="446"/>
                      <a:pt x="0" y="997"/>
                    </a:cubicBezTo>
                    <a:cubicBezTo>
                      <a:pt x="0" y="1537"/>
                      <a:pt x="3930" y="1992"/>
                      <a:pt x="8771" y="1992"/>
                    </a:cubicBezTo>
                    <a:cubicBezTo>
                      <a:pt x="13622" y="1992"/>
                      <a:pt x="17552" y="1537"/>
                      <a:pt x="17552" y="997"/>
                    </a:cubicBezTo>
                    <a:cubicBezTo>
                      <a:pt x="17552" y="446"/>
                      <a:pt x="13622" y="1"/>
                      <a:pt x="8771"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53"/>
              <p:cNvSpPr/>
              <p:nvPr/>
            </p:nvSpPr>
            <p:spPr>
              <a:xfrm flipH="1">
                <a:off x="-6232438" y="1777817"/>
                <a:ext cx="237877" cy="407243"/>
              </a:xfrm>
              <a:custGeom>
                <a:rect b="b" l="l" r="r" t="t"/>
                <a:pathLst>
                  <a:path extrusionOk="0" h="4227" w="2469">
                    <a:moveTo>
                      <a:pt x="193" y="0"/>
                    </a:moveTo>
                    <a:cubicBezTo>
                      <a:pt x="146" y="0"/>
                      <a:pt x="100" y="3"/>
                      <a:pt x="53" y="7"/>
                    </a:cubicBezTo>
                    <a:cubicBezTo>
                      <a:pt x="0" y="1268"/>
                      <a:pt x="350" y="2549"/>
                      <a:pt x="1059" y="3598"/>
                    </a:cubicBezTo>
                    <a:cubicBezTo>
                      <a:pt x="1208" y="3831"/>
                      <a:pt x="1398" y="4064"/>
                      <a:pt x="1653" y="4170"/>
                    </a:cubicBezTo>
                    <a:cubicBezTo>
                      <a:pt x="1737" y="4207"/>
                      <a:pt x="1830" y="4226"/>
                      <a:pt x="1921" y="4226"/>
                    </a:cubicBezTo>
                    <a:cubicBezTo>
                      <a:pt x="2114" y="4226"/>
                      <a:pt x="2300" y="4141"/>
                      <a:pt x="2394" y="3969"/>
                    </a:cubicBezTo>
                    <a:cubicBezTo>
                      <a:pt x="2468" y="3820"/>
                      <a:pt x="2458" y="3651"/>
                      <a:pt x="2447" y="3481"/>
                    </a:cubicBezTo>
                    <a:cubicBezTo>
                      <a:pt x="2373" y="2698"/>
                      <a:pt x="2299" y="1893"/>
                      <a:pt x="1939" y="1193"/>
                    </a:cubicBezTo>
                    <a:cubicBezTo>
                      <a:pt x="1590" y="536"/>
                      <a:pt x="923" y="0"/>
                      <a:pt x="1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53"/>
              <p:cNvSpPr/>
              <p:nvPr/>
            </p:nvSpPr>
            <p:spPr>
              <a:xfrm flipH="1">
                <a:off x="-6191587" y="4167514"/>
                <a:ext cx="292987" cy="352231"/>
              </a:xfrm>
              <a:custGeom>
                <a:rect b="b" l="l" r="r" t="t"/>
                <a:pathLst>
                  <a:path extrusionOk="0" h="3656" w="3041">
                    <a:moveTo>
                      <a:pt x="1960" y="1"/>
                    </a:moveTo>
                    <a:lnTo>
                      <a:pt x="466" y="1145"/>
                    </a:lnTo>
                    <a:lnTo>
                      <a:pt x="933" y="2056"/>
                    </a:lnTo>
                    <a:lnTo>
                      <a:pt x="0" y="3655"/>
                    </a:lnTo>
                    <a:lnTo>
                      <a:pt x="3040" y="2087"/>
                    </a:lnTo>
                    <a:lnTo>
                      <a:pt x="196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53"/>
              <p:cNvSpPr/>
              <p:nvPr/>
            </p:nvSpPr>
            <p:spPr>
              <a:xfrm flipH="1">
                <a:off x="-6166056" y="2812254"/>
                <a:ext cx="711416" cy="1477423"/>
              </a:xfrm>
              <a:custGeom>
                <a:rect b="b" l="l" r="r" t="t"/>
                <a:pathLst>
                  <a:path extrusionOk="0" h="15335" w="7384">
                    <a:moveTo>
                      <a:pt x="5318" y="0"/>
                    </a:moveTo>
                    <a:lnTo>
                      <a:pt x="5106" y="22"/>
                    </a:lnTo>
                    <a:lnTo>
                      <a:pt x="4608" y="75"/>
                    </a:lnTo>
                    <a:lnTo>
                      <a:pt x="1208" y="424"/>
                    </a:lnTo>
                    <a:lnTo>
                      <a:pt x="159" y="5329"/>
                    </a:lnTo>
                    <a:lnTo>
                      <a:pt x="1" y="6060"/>
                    </a:lnTo>
                    <a:lnTo>
                      <a:pt x="668" y="7606"/>
                    </a:lnTo>
                    <a:lnTo>
                      <a:pt x="4005" y="15318"/>
                    </a:lnTo>
                    <a:cubicBezTo>
                      <a:pt x="4139" y="15329"/>
                      <a:pt x="4271" y="15335"/>
                      <a:pt x="4398" y="15335"/>
                    </a:cubicBezTo>
                    <a:cubicBezTo>
                      <a:pt x="6347" y="15335"/>
                      <a:pt x="7384" y="14046"/>
                      <a:pt x="7384" y="14046"/>
                    </a:cubicBezTo>
                    <a:lnTo>
                      <a:pt x="5318" y="7394"/>
                    </a:lnTo>
                    <a:lnTo>
                      <a:pt x="531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53"/>
              <p:cNvSpPr/>
              <p:nvPr/>
            </p:nvSpPr>
            <p:spPr>
              <a:xfrm flipH="1">
                <a:off x="-6166056" y="2812254"/>
                <a:ext cx="367462" cy="1477423"/>
              </a:xfrm>
              <a:custGeom>
                <a:rect b="b" l="l" r="r" t="t"/>
                <a:pathLst>
                  <a:path extrusionOk="0" h="15335" w="3814">
                    <a:moveTo>
                      <a:pt x="1038" y="0"/>
                    </a:moveTo>
                    <a:lnTo>
                      <a:pt x="1038" y="75"/>
                    </a:lnTo>
                    <a:lnTo>
                      <a:pt x="1346" y="7161"/>
                    </a:lnTo>
                    <a:lnTo>
                      <a:pt x="0" y="7606"/>
                    </a:lnTo>
                    <a:lnTo>
                      <a:pt x="1600" y="7966"/>
                    </a:lnTo>
                    <a:lnTo>
                      <a:pt x="3284" y="13718"/>
                    </a:lnTo>
                    <a:cubicBezTo>
                      <a:pt x="3284" y="13718"/>
                      <a:pt x="2437" y="15169"/>
                      <a:pt x="435" y="15318"/>
                    </a:cubicBezTo>
                    <a:cubicBezTo>
                      <a:pt x="569" y="15329"/>
                      <a:pt x="701" y="15335"/>
                      <a:pt x="828" y="15335"/>
                    </a:cubicBezTo>
                    <a:cubicBezTo>
                      <a:pt x="2777" y="15335"/>
                      <a:pt x="3814" y="14046"/>
                      <a:pt x="3814" y="14046"/>
                    </a:cubicBezTo>
                    <a:lnTo>
                      <a:pt x="1748" y="7394"/>
                    </a:lnTo>
                    <a:lnTo>
                      <a:pt x="1748" y="32"/>
                    </a:lnTo>
                    <a:lnTo>
                      <a:pt x="1536" y="22"/>
                    </a:lnTo>
                    <a:lnTo>
                      <a:pt x="1038"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53"/>
              <p:cNvSpPr/>
              <p:nvPr/>
            </p:nvSpPr>
            <p:spPr>
              <a:xfrm flipH="1">
                <a:off x="-5791560" y="2873528"/>
                <a:ext cx="336921" cy="671609"/>
              </a:xfrm>
              <a:custGeom>
                <a:rect b="b" l="l" r="r" t="t"/>
                <a:pathLst>
                  <a:path extrusionOk="0" h="6971" w="3497">
                    <a:moveTo>
                      <a:pt x="3496" y="0"/>
                    </a:moveTo>
                    <a:lnTo>
                      <a:pt x="159" y="4693"/>
                    </a:lnTo>
                    <a:lnTo>
                      <a:pt x="1" y="5413"/>
                    </a:lnTo>
                    <a:lnTo>
                      <a:pt x="668" y="6970"/>
                    </a:lnTo>
                    <a:lnTo>
                      <a:pt x="3496"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53"/>
              <p:cNvSpPr/>
              <p:nvPr/>
            </p:nvSpPr>
            <p:spPr>
              <a:xfrm flipH="1">
                <a:off x="-5342493" y="4294109"/>
                <a:ext cx="330755" cy="225636"/>
              </a:xfrm>
              <a:custGeom>
                <a:rect b="b" l="l" r="r" t="t"/>
                <a:pathLst>
                  <a:path extrusionOk="0" h="2342" w="3433">
                    <a:moveTo>
                      <a:pt x="3432" y="0"/>
                    </a:moveTo>
                    <a:lnTo>
                      <a:pt x="1579" y="329"/>
                    </a:lnTo>
                    <a:lnTo>
                      <a:pt x="1579" y="1356"/>
                    </a:lnTo>
                    <a:lnTo>
                      <a:pt x="0" y="2341"/>
                    </a:lnTo>
                    <a:lnTo>
                      <a:pt x="3432" y="2341"/>
                    </a:lnTo>
                    <a:lnTo>
                      <a:pt x="343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53"/>
              <p:cNvSpPr/>
              <p:nvPr/>
            </p:nvSpPr>
            <p:spPr>
              <a:xfrm flipH="1">
                <a:off x="-5791560" y="2795875"/>
                <a:ext cx="792057" cy="1567215"/>
              </a:xfrm>
              <a:custGeom>
                <a:rect b="b" l="l" r="r" t="t"/>
                <a:pathLst>
                  <a:path extrusionOk="0" h="16267" w="8221">
                    <a:moveTo>
                      <a:pt x="1229" y="1"/>
                    </a:moveTo>
                    <a:lnTo>
                      <a:pt x="265" y="679"/>
                    </a:lnTo>
                    <a:lnTo>
                      <a:pt x="0" y="8782"/>
                    </a:lnTo>
                    <a:lnTo>
                      <a:pt x="795" y="16049"/>
                    </a:lnTo>
                    <a:cubicBezTo>
                      <a:pt x="1297" y="16206"/>
                      <a:pt x="1760" y="16267"/>
                      <a:pt x="2175" y="16267"/>
                    </a:cubicBezTo>
                    <a:cubicBezTo>
                      <a:pt x="3580" y="16267"/>
                      <a:pt x="4439" y="15572"/>
                      <a:pt x="4439" y="15572"/>
                    </a:cubicBezTo>
                    <a:lnTo>
                      <a:pt x="4131" y="8401"/>
                    </a:lnTo>
                    <a:lnTo>
                      <a:pt x="8220" y="806"/>
                    </a:lnTo>
                    <a:lnTo>
                      <a:pt x="6938" y="658"/>
                    </a:lnTo>
                    <a:lnTo>
                      <a:pt x="122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53"/>
              <p:cNvSpPr/>
              <p:nvPr/>
            </p:nvSpPr>
            <p:spPr>
              <a:xfrm flipH="1">
                <a:off x="-5791560" y="2859173"/>
                <a:ext cx="715559" cy="1503918"/>
              </a:xfrm>
              <a:custGeom>
                <a:rect b="b" l="l" r="r" t="t"/>
                <a:pathLst>
                  <a:path extrusionOk="0" h="15610" w="7427">
                    <a:moveTo>
                      <a:pt x="6144" y="1"/>
                    </a:moveTo>
                    <a:lnTo>
                      <a:pt x="6102" y="520"/>
                    </a:lnTo>
                    <a:lnTo>
                      <a:pt x="3041" y="7405"/>
                    </a:lnTo>
                    <a:lnTo>
                      <a:pt x="1844" y="7553"/>
                    </a:lnTo>
                    <a:lnTo>
                      <a:pt x="2998" y="7903"/>
                    </a:lnTo>
                    <a:lnTo>
                      <a:pt x="3210" y="14502"/>
                    </a:lnTo>
                    <a:cubicBezTo>
                      <a:pt x="3210" y="14502"/>
                      <a:pt x="2345" y="15463"/>
                      <a:pt x="761" y="15463"/>
                    </a:cubicBezTo>
                    <a:cubicBezTo>
                      <a:pt x="524" y="15463"/>
                      <a:pt x="270" y="15442"/>
                      <a:pt x="1" y="15392"/>
                    </a:cubicBezTo>
                    <a:lnTo>
                      <a:pt x="1" y="15392"/>
                    </a:lnTo>
                    <a:cubicBezTo>
                      <a:pt x="503" y="15549"/>
                      <a:pt x="966" y="15610"/>
                      <a:pt x="1381" y="15610"/>
                    </a:cubicBezTo>
                    <a:cubicBezTo>
                      <a:pt x="2786" y="15610"/>
                      <a:pt x="3645" y="14915"/>
                      <a:pt x="3645" y="14915"/>
                    </a:cubicBezTo>
                    <a:lnTo>
                      <a:pt x="3337" y="7744"/>
                    </a:lnTo>
                    <a:lnTo>
                      <a:pt x="7426" y="149"/>
                    </a:lnTo>
                    <a:lnTo>
                      <a:pt x="6144"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53"/>
              <p:cNvSpPr/>
              <p:nvPr/>
            </p:nvSpPr>
            <p:spPr>
              <a:xfrm flipH="1">
                <a:off x="-6232438" y="1777817"/>
                <a:ext cx="237877" cy="407243"/>
              </a:xfrm>
              <a:custGeom>
                <a:rect b="b" l="l" r="r" t="t"/>
                <a:pathLst>
                  <a:path extrusionOk="0" h="4227" w="2469">
                    <a:moveTo>
                      <a:pt x="193" y="0"/>
                    </a:moveTo>
                    <a:cubicBezTo>
                      <a:pt x="146" y="0"/>
                      <a:pt x="100" y="3"/>
                      <a:pt x="53" y="7"/>
                    </a:cubicBezTo>
                    <a:cubicBezTo>
                      <a:pt x="0" y="1268"/>
                      <a:pt x="350" y="2549"/>
                      <a:pt x="1059" y="3598"/>
                    </a:cubicBezTo>
                    <a:cubicBezTo>
                      <a:pt x="1208" y="3831"/>
                      <a:pt x="1398" y="4064"/>
                      <a:pt x="1653" y="4170"/>
                    </a:cubicBezTo>
                    <a:cubicBezTo>
                      <a:pt x="1737" y="4207"/>
                      <a:pt x="1830" y="4226"/>
                      <a:pt x="1921" y="4226"/>
                    </a:cubicBezTo>
                    <a:cubicBezTo>
                      <a:pt x="2114" y="4226"/>
                      <a:pt x="2300" y="4141"/>
                      <a:pt x="2394" y="3969"/>
                    </a:cubicBezTo>
                    <a:cubicBezTo>
                      <a:pt x="2468" y="3820"/>
                      <a:pt x="2458" y="3651"/>
                      <a:pt x="2447" y="3481"/>
                    </a:cubicBezTo>
                    <a:cubicBezTo>
                      <a:pt x="2373" y="2698"/>
                      <a:pt x="2299" y="1893"/>
                      <a:pt x="1939" y="1193"/>
                    </a:cubicBezTo>
                    <a:cubicBezTo>
                      <a:pt x="1590" y="536"/>
                      <a:pt x="923" y="0"/>
                      <a:pt x="193"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53"/>
              <p:cNvSpPr/>
              <p:nvPr/>
            </p:nvSpPr>
            <p:spPr>
              <a:xfrm flipH="1" rot="-1457340">
                <a:off x="-5523933" y="1631236"/>
                <a:ext cx="200108" cy="261284"/>
              </a:xfrm>
              <a:custGeom>
                <a:rect b="b" l="l" r="r" t="t"/>
                <a:pathLst>
                  <a:path extrusionOk="0" h="2712" w="2077">
                    <a:moveTo>
                      <a:pt x="350" y="0"/>
                    </a:moveTo>
                    <a:lnTo>
                      <a:pt x="212" y="657"/>
                    </a:lnTo>
                    <a:lnTo>
                      <a:pt x="1" y="1684"/>
                    </a:lnTo>
                    <a:lnTo>
                      <a:pt x="647" y="2278"/>
                    </a:lnTo>
                    <a:lnTo>
                      <a:pt x="1113" y="2712"/>
                    </a:lnTo>
                    <a:lnTo>
                      <a:pt x="2077" y="1430"/>
                    </a:lnTo>
                    <a:lnTo>
                      <a:pt x="350" y="0"/>
                    </a:lnTo>
                    <a:close/>
                  </a:path>
                </a:pathLst>
              </a:custGeom>
              <a:solidFill>
                <a:srgbClr val="D38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53"/>
              <p:cNvSpPr/>
              <p:nvPr/>
            </p:nvSpPr>
            <p:spPr>
              <a:xfrm flipH="1" rot="-1457340">
                <a:off x="-5414715" y="1654074"/>
                <a:ext cx="86806" cy="173129"/>
              </a:xfrm>
              <a:custGeom>
                <a:rect b="b" l="l" r="r" t="t"/>
                <a:pathLst>
                  <a:path extrusionOk="0" h="1797" w="901">
                    <a:moveTo>
                      <a:pt x="484" y="0"/>
                    </a:moveTo>
                    <a:cubicBezTo>
                      <a:pt x="383" y="0"/>
                      <a:pt x="286" y="84"/>
                      <a:pt x="212" y="176"/>
                    </a:cubicBezTo>
                    <a:lnTo>
                      <a:pt x="1" y="1203"/>
                    </a:lnTo>
                    <a:lnTo>
                      <a:pt x="647" y="1797"/>
                    </a:lnTo>
                    <a:cubicBezTo>
                      <a:pt x="806" y="1627"/>
                      <a:pt x="880" y="1394"/>
                      <a:pt x="890" y="1161"/>
                    </a:cubicBezTo>
                    <a:cubicBezTo>
                      <a:pt x="901" y="864"/>
                      <a:pt x="816" y="578"/>
                      <a:pt x="742" y="292"/>
                    </a:cubicBezTo>
                    <a:cubicBezTo>
                      <a:pt x="710" y="176"/>
                      <a:pt x="657" y="38"/>
                      <a:pt x="530" y="6"/>
                    </a:cubicBezTo>
                    <a:cubicBezTo>
                      <a:pt x="515" y="2"/>
                      <a:pt x="499" y="0"/>
                      <a:pt x="484"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53"/>
              <p:cNvSpPr/>
              <p:nvPr/>
            </p:nvSpPr>
            <p:spPr>
              <a:xfrm flipH="1" rot="-1457340">
                <a:off x="-5553694" y="1300832"/>
                <a:ext cx="554174" cy="321884"/>
              </a:xfrm>
              <a:custGeom>
                <a:rect b="b" l="l" r="r" t="t"/>
                <a:pathLst>
                  <a:path extrusionOk="0" h="3341" w="5752">
                    <a:moveTo>
                      <a:pt x="3456" y="1"/>
                    </a:moveTo>
                    <a:cubicBezTo>
                      <a:pt x="3413" y="1"/>
                      <a:pt x="3369" y="2"/>
                      <a:pt x="3326" y="4"/>
                    </a:cubicBezTo>
                    <a:cubicBezTo>
                      <a:pt x="2606" y="36"/>
                      <a:pt x="1960" y="301"/>
                      <a:pt x="1409" y="1116"/>
                    </a:cubicBezTo>
                    <a:lnTo>
                      <a:pt x="42" y="1932"/>
                    </a:lnTo>
                    <a:cubicBezTo>
                      <a:pt x="0" y="1964"/>
                      <a:pt x="11" y="2027"/>
                      <a:pt x="53" y="2048"/>
                    </a:cubicBezTo>
                    <a:lnTo>
                      <a:pt x="1705" y="2726"/>
                    </a:lnTo>
                    <a:lnTo>
                      <a:pt x="2542" y="2652"/>
                    </a:lnTo>
                    <a:lnTo>
                      <a:pt x="4947" y="3341"/>
                    </a:lnTo>
                    <a:cubicBezTo>
                      <a:pt x="4947" y="3341"/>
                      <a:pt x="5318" y="3150"/>
                      <a:pt x="5540" y="2673"/>
                    </a:cubicBezTo>
                    <a:cubicBezTo>
                      <a:pt x="5752" y="2207"/>
                      <a:pt x="5699" y="1657"/>
                      <a:pt x="5466" y="1201"/>
                    </a:cubicBezTo>
                    <a:cubicBezTo>
                      <a:pt x="5371" y="1010"/>
                      <a:pt x="5233" y="809"/>
                      <a:pt x="5042" y="618"/>
                    </a:cubicBezTo>
                    <a:cubicBezTo>
                      <a:pt x="4618" y="204"/>
                      <a:pt x="4046" y="1"/>
                      <a:pt x="34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53"/>
              <p:cNvSpPr/>
              <p:nvPr/>
            </p:nvSpPr>
            <p:spPr>
              <a:xfrm flipH="1" rot="-1457340">
                <a:off x="-5442296" y="1474932"/>
                <a:ext cx="350116" cy="317838"/>
              </a:xfrm>
              <a:custGeom>
                <a:rect b="b" l="l" r="r" t="t"/>
                <a:pathLst>
                  <a:path extrusionOk="0" h="3299" w="3634">
                    <a:moveTo>
                      <a:pt x="3013" y="1"/>
                    </a:moveTo>
                    <a:cubicBezTo>
                      <a:pt x="2762" y="1"/>
                      <a:pt x="2512" y="191"/>
                      <a:pt x="2532" y="487"/>
                    </a:cubicBezTo>
                    <a:lnTo>
                      <a:pt x="2532" y="508"/>
                    </a:lnTo>
                    <a:lnTo>
                      <a:pt x="2712" y="720"/>
                    </a:lnTo>
                    <a:lnTo>
                      <a:pt x="2447" y="963"/>
                    </a:lnTo>
                    <a:lnTo>
                      <a:pt x="2288" y="1112"/>
                    </a:lnTo>
                    <a:lnTo>
                      <a:pt x="1367" y="211"/>
                    </a:lnTo>
                    <a:cubicBezTo>
                      <a:pt x="1367" y="211"/>
                      <a:pt x="435" y="529"/>
                      <a:pt x="0" y="1027"/>
                    </a:cubicBezTo>
                    <a:lnTo>
                      <a:pt x="551" y="2902"/>
                    </a:lnTo>
                    <a:lnTo>
                      <a:pt x="975" y="2637"/>
                    </a:lnTo>
                    <a:cubicBezTo>
                      <a:pt x="975" y="2637"/>
                      <a:pt x="1282" y="3298"/>
                      <a:pt x="2015" y="3298"/>
                    </a:cubicBezTo>
                    <a:cubicBezTo>
                      <a:pt x="2264" y="3298"/>
                      <a:pt x="2562" y="3222"/>
                      <a:pt x="2913" y="3018"/>
                    </a:cubicBezTo>
                    <a:cubicBezTo>
                      <a:pt x="3496" y="2552"/>
                      <a:pt x="3613" y="1641"/>
                      <a:pt x="3274" y="1249"/>
                    </a:cubicBezTo>
                    <a:cubicBezTo>
                      <a:pt x="3274" y="1249"/>
                      <a:pt x="3634" y="614"/>
                      <a:pt x="3411" y="232"/>
                    </a:cubicBezTo>
                    <a:cubicBezTo>
                      <a:pt x="3319" y="72"/>
                      <a:pt x="3166" y="1"/>
                      <a:pt x="3013" y="1"/>
                    </a:cubicBezTo>
                    <a:close/>
                  </a:path>
                </a:pathLst>
              </a:custGeom>
              <a:solidFill>
                <a:srgbClr val="D38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53"/>
              <p:cNvSpPr/>
              <p:nvPr/>
            </p:nvSpPr>
            <p:spPr>
              <a:xfrm flipH="1">
                <a:off x="-6006893" y="1773578"/>
                <a:ext cx="981955" cy="1196005"/>
              </a:xfrm>
              <a:custGeom>
                <a:rect b="b" l="l" r="r" t="t"/>
                <a:pathLst>
                  <a:path extrusionOk="0" h="12414" w="10192">
                    <a:moveTo>
                      <a:pt x="5048" y="1"/>
                    </a:moveTo>
                    <a:cubicBezTo>
                      <a:pt x="4982" y="1"/>
                      <a:pt x="4916" y="3"/>
                      <a:pt x="4852" y="9"/>
                    </a:cubicBezTo>
                    <a:cubicBezTo>
                      <a:pt x="4630" y="40"/>
                      <a:pt x="4418" y="93"/>
                      <a:pt x="4206" y="168"/>
                    </a:cubicBezTo>
                    <a:cubicBezTo>
                      <a:pt x="509" y="1619"/>
                      <a:pt x="1" y="11290"/>
                      <a:pt x="1" y="11290"/>
                    </a:cubicBezTo>
                    <a:cubicBezTo>
                      <a:pt x="1" y="11290"/>
                      <a:pt x="1887" y="12413"/>
                      <a:pt x="5096" y="12413"/>
                    </a:cubicBezTo>
                    <a:cubicBezTo>
                      <a:pt x="6519" y="12413"/>
                      <a:pt x="8202" y="12193"/>
                      <a:pt x="10096" y="11555"/>
                    </a:cubicBezTo>
                    <a:cubicBezTo>
                      <a:pt x="10096" y="11555"/>
                      <a:pt x="10191" y="10358"/>
                      <a:pt x="10106" y="8748"/>
                    </a:cubicBezTo>
                    <a:cubicBezTo>
                      <a:pt x="10085" y="8303"/>
                      <a:pt x="10053" y="7837"/>
                      <a:pt x="10001" y="7349"/>
                    </a:cubicBezTo>
                    <a:cubicBezTo>
                      <a:pt x="9789" y="5369"/>
                      <a:pt x="9270" y="3112"/>
                      <a:pt x="8115" y="1629"/>
                    </a:cubicBezTo>
                    <a:cubicBezTo>
                      <a:pt x="7871" y="1333"/>
                      <a:pt x="7607" y="1057"/>
                      <a:pt x="7321" y="824"/>
                    </a:cubicBezTo>
                    <a:cubicBezTo>
                      <a:pt x="6749" y="379"/>
                      <a:pt x="6060" y="83"/>
                      <a:pt x="5244" y="9"/>
                    </a:cubicBezTo>
                    <a:cubicBezTo>
                      <a:pt x="5181" y="3"/>
                      <a:pt x="5115" y="1"/>
                      <a:pt x="504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53"/>
              <p:cNvSpPr/>
              <p:nvPr/>
            </p:nvSpPr>
            <p:spPr>
              <a:xfrm flipH="1">
                <a:off x="-6006893" y="1930521"/>
                <a:ext cx="981955" cy="1039062"/>
              </a:xfrm>
              <a:custGeom>
                <a:rect b="b" l="l" r="r" t="t"/>
                <a:pathLst>
                  <a:path extrusionOk="0" h="10785" w="10192">
                    <a:moveTo>
                      <a:pt x="8104" y="0"/>
                    </a:moveTo>
                    <a:lnTo>
                      <a:pt x="8825" y="6165"/>
                    </a:lnTo>
                    <a:lnTo>
                      <a:pt x="9111" y="7097"/>
                    </a:lnTo>
                    <a:cubicBezTo>
                      <a:pt x="9111" y="7097"/>
                      <a:pt x="9185" y="7585"/>
                      <a:pt x="9662" y="7754"/>
                    </a:cubicBezTo>
                    <a:lnTo>
                      <a:pt x="9662" y="9354"/>
                    </a:lnTo>
                    <a:cubicBezTo>
                      <a:pt x="9662" y="9354"/>
                      <a:pt x="7499" y="10333"/>
                      <a:pt x="4379" y="10333"/>
                    </a:cubicBezTo>
                    <a:cubicBezTo>
                      <a:pt x="3060" y="10333"/>
                      <a:pt x="1571" y="10158"/>
                      <a:pt x="1" y="9661"/>
                    </a:cubicBezTo>
                    <a:lnTo>
                      <a:pt x="1" y="9661"/>
                    </a:lnTo>
                    <a:cubicBezTo>
                      <a:pt x="1" y="9661"/>
                      <a:pt x="1887" y="10784"/>
                      <a:pt x="5096" y="10784"/>
                    </a:cubicBezTo>
                    <a:cubicBezTo>
                      <a:pt x="6519" y="10784"/>
                      <a:pt x="8202" y="10564"/>
                      <a:pt x="10096" y="9926"/>
                    </a:cubicBezTo>
                    <a:cubicBezTo>
                      <a:pt x="10096" y="9926"/>
                      <a:pt x="10191" y="8729"/>
                      <a:pt x="10106" y="7119"/>
                    </a:cubicBezTo>
                    <a:cubicBezTo>
                      <a:pt x="10085" y="6674"/>
                      <a:pt x="10043" y="6208"/>
                      <a:pt x="10001" y="5720"/>
                    </a:cubicBezTo>
                    <a:cubicBezTo>
                      <a:pt x="9778" y="3740"/>
                      <a:pt x="9270" y="1483"/>
                      <a:pt x="8104"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53"/>
              <p:cNvSpPr/>
              <p:nvPr/>
            </p:nvSpPr>
            <p:spPr>
              <a:xfrm flipH="1">
                <a:off x="-5998703" y="1773578"/>
                <a:ext cx="655343" cy="842810"/>
              </a:xfrm>
              <a:custGeom>
                <a:rect b="b" l="l" r="r" t="t"/>
                <a:pathLst>
                  <a:path extrusionOk="0" h="8748" w="6802">
                    <a:moveTo>
                      <a:pt x="1747" y="1"/>
                    </a:moveTo>
                    <a:cubicBezTo>
                      <a:pt x="1683" y="1"/>
                      <a:pt x="1616" y="3"/>
                      <a:pt x="1547" y="9"/>
                    </a:cubicBezTo>
                    <a:cubicBezTo>
                      <a:pt x="1325" y="40"/>
                      <a:pt x="1113" y="93"/>
                      <a:pt x="901" y="168"/>
                    </a:cubicBezTo>
                    <a:cubicBezTo>
                      <a:pt x="721" y="348"/>
                      <a:pt x="562" y="549"/>
                      <a:pt x="435" y="771"/>
                    </a:cubicBezTo>
                    <a:cubicBezTo>
                      <a:pt x="107" y="1375"/>
                      <a:pt x="1" y="2127"/>
                      <a:pt x="117" y="3017"/>
                    </a:cubicBezTo>
                    <a:cubicBezTo>
                      <a:pt x="340" y="4648"/>
                      <a:pt x="1198" y="6174"/>
                      <a:pt x="2458" y="7222"/>
                    </a:cubicBezTo>
                    <a:cubicBezTo>
                      <a:pt x="3634" y="8197"/>
                      <a:pt x="5181" y="8748"/>
                      <a:pt x="6706" y="8748"/>
                    </a:cubicBezTo>
                    <a:lnTo>
                      <a:pt x="6801" y="8748"/>
                    </a:lnTo>
                    <a:cubicBezTo>
                      <a:pt x="6780" y="8303"/>
                      <a:pt x="6748" y="7837"/>
                      <a:pt x="6696" y="7349"/>
                    </a:cubicBezTo>
                    <a:cubicBezTo>
                      <a:pt x="5488" y="7349"/>
                      <a:pt x="4270" y="6905"/>
                      <a:pt x="3348" y="6142"/>
                    </a:cubicBezTo>
                    <a:cubicBezTo>
                      <a:pt x="2352" y="5316"/>
                      <a:pt x="1685" y="4108"/>
                      <a:pt x="1505" y="2826"/>
                    </a:cubicBezTo>
                    <a:cubicBezTo>
                      <a:pt x="1431" y="2244"/>
                      <a:pt x="1473" y="1778"/>
                      <a:pt x="1664" y="1449"/>
                    </a:cubicBezTo>
                    <a:cubicBezTo>
                      <a:pt x="1971" y="888"/>
                      <a:pt x="2660" y="697"/>
                      <a:pt x="3200" y="697"/>
                    </a:cubicBezTo>
                    <a:lnTo>
                      <a:pt x="3369" y="697"/>
                    </a:lnTo>
                    <a:cubicBezTo>
                      <a:pt x="3581" y="718"/>
                      <a:pt x="3793" y="761"/>
                      <a:pt x="4016" y="824"/>
                    </a:cubicBezTo>
                    <a:cubicBezTo>
                      <a:pt x="3444" y="379"/>
                      <a:pt x="2755" y="83"/>
                      <a:pt x="1939" y="9"/>
                    </a:cubicBezTo>
                    <a:cubicBezTo>
                      <a:pt x="1876" y="3"/>
                      <a:pt x="1812" y="1"/>
                      <a:pt x="1747"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53"/>
              <p:cNvSpPr/>
              <p:nvPr/>
            </p:nvSpPr>
            <p:spPr>
              <a:xfrm flipH="1">
                <a:off x="-5709859" y="1879459"/>
                <a:ext cx="627692" cy="660433"/>
              </a:xfrm>
              <a:custGeom>
                <a:rect b="b" l="l" r="r" t="t"/>
                <a:pathLst>
                  <a:path extrusionOk="0" h="6855" w="6515">
                    <a:moveTo>
                      <a:pt x="3326" y="1"/>
                    </a:moveTo>
                    <a:cubicBezTo>
                      <a:pt x="2542" y="615"/>
                      <a:pt x="1790" y="1833"/>
                      <a:pt x="1790" y="1833"/>
                    </a:cubicBezTo>
                    <a:lnTo>
                      <a:pt x="1547" y="1145"/>
                    </a:lnTo>
                    <a:lnTo>
                      <a:pt x="1388" y="1431"/>
                    </a:lnTo>
                    <a:lnTo>
                      <a:pt x="0" y="5753"/>
                    </a:lnTo>
                    <a:cubicBezTo>
                      <a:pt x="318" y="6420"/>
                      <a:pt x="752" y="6854"/>
                      <a:pt x="2108" y="6854"/>
                    </a:cubicBezTo>
                    <a:cubicBezTo>
                      <a:pt x="6155" y="6854"/>
                      <a:pt x="6515" y="2384"/>
                      <a:pt x="6515" y="2384"/>
                    </a:cubicBezTo>
                    <a:lnTo>
                      <a:pt x="3326"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53"/>
              <p:cNvSpPr/>
              <p:nvPr/>
            </p:nvSpPr>
            <p:spPr>
              <a:xfrm flipH="1">
                <a:off x="-6271169" y="1747372"/>
                <a:ext cx="457256" cy="910636"/>
              </a:xfrm>
              <a:custGeom>
                <a:rect b="b" l="l" r="r" t="t"/>
                <a:pathLst>
                  <a:path extrusionOk="0" h="9452" w="4746">
                    <a:moveTo>
                      <a:pt x="1269" y="1"/>
                    </a:moveTo>
                    <a:cubicBezTo>
                      <a:pt x="1186" y="1"/>
                      <a:pt x="1101" y="9"/>
                      <a:pt x="1017" y="26"/>
                    </a:cubicBezTo>
                    <a:cubicBezTo>
                      <a:pt x="784" y="79"/>
                      <a:pt x="583" y="185"/>
                      <a:pt x="413" y="334"/>
                    </a:cubicBezTo>
                    <a:cubicBezTo>
                      <a:pt x="159" y="567"/>
                      <a:pt x="0" y="906"/>
                      <a:pt x="0" y="1276"/>
                    </a:cubicBezTo>
                    <a:cubicBezTo>
                      <a:pt x="0" y="1329"/>
                      <a:pt x="0" y="1393"/>
                      <a:pt x="11" y="1456"/>
                    </a:cubicBezTo>
                    <a:lnTo>
                      <a:pt x="922" y="7960"/>
                    </a:lnTo>
                    <a:cubicBezTo>
                      <a:pt x="1038" y="8829"/>
                      <a:pt x="1777" y="9451"/>
                      <a:pt x="2629" y="9451"/>
                    </a:cubicBezTo>
                    <a:cubicBezTo>
                      <a:pt x="2712" y="9451"/>
                      <a:pt x="2796" y="9445"/>
                      <a:pt x="2881" y="9433"/>
                    </a:cubicBezTo>
                    <a:lnTo>
                      <a:pt x="3231" y="9380"/>
                    </a:lnTo>
                    <a:cubicBezTo>
                      <a:pt x="3962" y="9274"/>
                      <a:pt x="4513" y="8734"/>
                      <a:pt x="4672" y="8066"/>
                    </a:cubicBezTo>
                    <a:cubicBezTo>
                      <a:pt x="4746" y="7759"/>
                      <a:pt x="4735" y="7431"/>
                      <a:pt x="4619" y="7102"/>
                    </a:cubicBezTo>
                    <a:lnTo>
                      <a:pt x="2468" y="863"/>
                    </a:lnTo>
                    <a:cubicBezTo>
                      <a:pt x="2294" y="341"/>
                      <a:pt x="1803" y="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53"/>
              <p:cNvSpPr/>
              <p:nvPr/>
            </p:nvSpPr>
            <p:spPr>
              <a:xfrm flipH="1">
                <a:off x="-6271169" y="1747372"/>
                <a:ext cx="418525" cy="836066"/>
              </a:xfrm>
              <a:custGeom>
                <a:rect b="b" l="l" r="r" t="t"/>
                <a:pathLst>
                  <a:path extrusionOk="0" h="8678" w="4344">
                    <a:moveTo>
                      <a:pt x="867" y="1"/>
                    </a:moveTo>
                    <a:cubicBezTo>
                      <a:pt x="784" y="1"/>
                      <a:pt x="699" y="9"/>
                      <a:pt x="615" y="26"/>
                    </a:cubicBezTo>
                    <a:cubicBezTo>
                      <a:pt x="382" y="79"/>
                      <a:pt x="181" y="185"/>
                      <a:pt x="11" y="334"/>
                    </a:cubicBezTo>
                    <a:cubicBezTo>
                      <a:pt x="11" y="387"/>
                      <a:pt x="1" y="450"/>
                      <a:pt x="1" y="503"/>
                    </a:cubicBezTo>
                    <a:cubicBezTo>
                      <a:pt x="1" y="567"/>
                      <a:pt x="11" y="620"/>
                      <a:pt x="11" y="683"/>
                    </a:cubicBezTo>
                    <a:lnTo>
                      <a:pt x="922" y="7187"/>
                    </a:lnTo>
                    <a:cubicBezTo>
                      <a:pt x="1048" y="8055"/>
                      <a:pt x="1788" y="8678"/>
                      <a:pt x="2640" y="8678"/>
                    </a:cubicBezTo>
                    <a:cubicBezTo>
                      <a:pt x="2723" y="8678"/>
                      <a:pt x="2808" y="8672"/>
                      <a:pt x="2893" y="8660"/>
                    </a:cubicBezTo>
                    <a:lnTo>
                      <a:pt x="3242" y="8617"/>
                    </a:lnTo>
                    <a:cubicBezTo>
                      <a:pt x="3655" y="8554"/>
                      <a:pt x="4005" y="8352"/>
                      <a:pt x="4270" y="8066"/>
                    </a:cubicBezTo>
                    <a:cubicBezTo>
                      <a:pt x="4344" y="7759"/>
                      <a:pt x="4333" y="7431"/>
                      <a:pt x="4217" y="7102"/>
                    </a:cubicBezTo>
                    <a:lnTo>
                      <a:pt x="2066" y="863"/>
                    </a:lnTo>
                    <a:cubicBezTo>
                      <a:pt x="1892" y="341"/>
                      <a:pt x="1401" y="1"/>
                      <a:pt x="867" y="1"/>
                    </a:cubicBez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53"/>
              <p:cNvSpPr/>
              <p:nvPr/>
            </p:nvSpPr>
            <p:spPr>
              <a:xfrm flipH="1">
                <a:off x="-6064026" y="1726369"/>
                <a:ext cx="699180" cy="869594"/>
              </a:xfrm>
              <a:custGeom>
                <a:rect b="b" l="l" r="r" t="t"/>
                <a:pathLst>
                  <a:path extrusionOk="0" h="9026" w="7257">
                    <a:moveTo>
                      <a:pt x="2980" y="1"/>
                    </a:moveTo>
                    <a:cubicBezTo>
                      <a:pt x="1885" y="1"/>
                      <a:pt x="873" y="526"/>
                      <a:pt x="403" y="1367"/>
                    </a:cubicBezTo>
                    <a:cubicBezTo>
                      <a:pt x="96" y="1929"/>
                      <a:pt x="0" y="2638"/>
                      <a:pt x="117" y="3475"/>
                    </a:cubicBezTo>
                    <a:cubicBezTo>
                      <a:pt x="329" y="5054"/>
                      <a:pt x="1155" y="6537"/>
                      <a:pt x="2373" y="7543"/>
                    </a:cubicBezTo>
                    <a:cubicBezTo>
                      <a:pt x="3517" y="8496"/>
                      <a:pt x="5000" y="9026"/>
                      <a:pt x="6483" y="9026"/>
                    </a:cubicBezTo>
                    <a:cubicBezTo>
                      <a:pt x="6589" y="9026"/>
                      <a:pt x="6684" y="9015"/>
                      <a:pt x="6790" y="9015"/>
                    </a:cubicBezTo>
                    <a:cubicBezTo>
                      <a:pt x="7055" y="8994"/>
                      <a:pt x="7256" y="8772"/>
                      <a:pt x="7246" y="8507"/>
                    </a:cubicBezTo>
                    <a:cubicBezTo>
                      <a:pt x="7236" y="8254"/>
                      <a:pt x="7023" y="8050"/>
                      <a:pt x="6774" y="8050"/>
                    </a:cubicBezTo>
                    <a:cubicBezTo>
                      <a:pt x="6762" y="8050"/>
                      <a:pt x="6750" y="8050"/>
                      <a:pt x="6737" y="8051"/>
                    </a:cubicBezTo>
                    <a:cubicBezTo>
                      <a:pt x="6654" y="8055"/>
                      <a:pt x="6571" y="8057"/>
                      <a:pt x="6488" y="8057"/>
                    </a:cubicBezTo>
                    <a:cubicBezTo>
                      <a:pt x="5225" y="8057"/>
                      <a:pt x="3962" y="7606"/>
                      <a:pt x="2988" y="6801"/>
                    </a:cubicBezTo>
                    <a:cubicBezTo>
                      <a:pt x="1949" y="5943"/>
                      <a:pt x="1250" y="4683"/>
                      <a:pt x="1070" y="3348"/>
                    </a:cubicBezTo>
                    <a:cubicBezTo>
                      <a:pt x="985" y="2713"/>
                      <a:pt x="1038" y="2204"/>
                      <a:pt x="1250" y="1833"/>
                    </a:cubicBezTo>
                    <a:cubicBezTo>
                      <a:pt x="1589" y="1224"/>
                      <a:pt x="2341" y="968"/>
                      <a:pt x="2985" y="968"/>
                    </a:cubicBezTo>
                    <a:cubicBezTo>
                      <a:pt x="3047" y="968"/>
                      <a:pt x="3108" y="971"/>
                      <a:pt x="3168" y="975"/>
                    </a:cubicBezTo>
                    <a:cubicBezTo>
                      <a:pt x="3856" y="1028"/>
                      <a:pt x="4576" y="1335"/>
                      <a:pt x="5477" y="1939"/>
                    </a:cubicBezTo>
                    <a:cubicBezTo>
                      <a:pt x="5561" y="1996"/>
                      <a:pt x="5656" y="2023"/>
                      <a:pt x="5750" y="2023"/>
                    </a:cubicBezTo>
                    <a:cubicBezTo>
                      <a:pt x="5903" y="2023"/>
                      <a:pt x="6052" y="1950"/>
                      <a:pt x="6144" y="1812"/>
                    </a:cubicBezTo>
                    <a:cubicBezTo>
                      <a:pt x="6292" y="1590"/>
                      <a:pt x="6239" y="1293"/>
                      <a:pt x="6017" y="1145"/>
                    </a:cubicBezTo>
                    <a:cubicBezTo>
                      <a:pt x="5307" y="668"/>
                      <a:pt x="4354" y="107"/>
                      <a:pt x="3252" y="11"/>
                    </a:cubicBezTo>
                    <a:cubicBezTo>
                      <a:pt x="3161" y="4"/>
                      <a:pt x="3070" y="1"/>
                      <a:pt x="29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53"/>
              <p:cNvSpPr/>
              <p:nvPr/>
            </p:nvSpPr>
            <p:spPr>
              <a:xfrm flipH="1">
                <a:off x="-5626231" y="1826566"/>
                <a:ext cx="716619" cy="699933"/>
              </a:xfrm>
              <a:custGeom>
                <a:rect b="b" l="l" r="r" t="t"/>
                <a:pathLst>
                  <a:path extrusionOk="0" h="7265" w="7438">
                    <a:moveTo>
                      <a:pt x="2451" y="0"/>
                    </a:moveTo>
                    <a:cubicBezTo>
                      <a:pt x="2433" y="0"/>
                      <a:pt x="2414" y="3"/>
                      <a:pt x="2395" y="9"/>
                    </a:cubicBezTo>
                    <a:lnTo>
                      <a:pt x="1728" y="200"/>
                    </a:lnTo>
                    <a:cubicBezTo>
                      <a:pt x="1622" y="232"/>
                      <a:pt x="1569" y="327"/>
                      <a:pt x="1590" y="423"/>
                    </a:cubicBezTo>
                    <a:lnTo>
                      <a:pt x="1706" y="1037"/>
                    </a:lnTo>
                    <a:cubicBezTo>
                      <a:pt x="1717" y="1079"/>
                      <a:pt x="1738" y="1122"/>
                      <a:pt x="1770" y="1153"/>
                    </a:cubicBezTo>
                    <a:lnTo>
                      <a:pt x="1918" y="1291"/>
                    </a:lnTo>
                    <a:cubicBezTo>
                      <a:pt x="1918" y="1291"/>
                      <a:pt x="1" y="6153"/>
                      <a:pt x="2925" y="7138"/>
                    </a:cubicBezTo>
                    <a:cubicBezTo>
                      <a:pt x="3280" y="7226"/>
                      <a:pt x="3614" y="7265"/>
                      <a:pt x="3928" y="7265"/>
                    </a:cubicBezTo>
                    <a:cubicBezTo>
                      <a:pt x="6223" y="7265"/>
                      <a:pt x="7400" y="5191"/>
                      <a:pt x="7437" y="5126"/>
                    </a:cubicBezTo>
                    <a:lnTo>
                      <a:pt x="7331" y="4363"/>
                    </a:lnTo>
                    <a:lnTo>
                      <a:pt x="7140" y="4257"/>
                    </a:lnTo>
                    <a:lnTo>
                      <a:pt x="5202" y="3230"/>
                    </a:lnTo>
                    <a:lnTo>
                      <a:pt x="3539" y="2848"/>
                    </a:lnTo>
                    <a:lnTo>
                      <a:pt x="2808" y="1069"/>
                    </a:lnTo>
                    <a:lnTo>
                      <a:pt x="3020" y="815"/>
                    </a:lnTo>
                    <a:cubicBezTo>
                      <a:pt x="3052" y="783"/>
                      <a:pt x="3062" y="740"/>
                      <a:pt x="3062" y="698"/>
                    </a:cubicBezTo>
                    <a:lnTo>
                      <a:pt x="3020" y="507"/>
                    </a:lnTo>
                    <a:cubicBezTo>
                      <a:pt x="3011" y="452"/>
                      <a:pt x="2969" y="421"/>
                      <a:pt x="2916" y="421"/>
                    </a:cubicBezTo>
                    <a:cubicBezTo>
                      <a:pt x="2909" y="421"/>
                      <a:pt x="2901" y="421"/>
                      <a:pt x="2893" y="423"/>
                    </a:cubicBezTo>
                    <a:lnTo>
                      <a:pt x="2755" y="444"/>
                    </a:lnTo>
                    <a:lnTo>
                      <a:pt x="2628" y="126"/>
                    </a:lnTo>
                    <a:cubicBezTo>
                      <a:pt x="2594" y="49"/>
                      <a:pt x="2526" y="0"/>
                      <a:pt x="2451" y="0"/>
                    </a:cubicBezTo>
                    <a:close/>
                  </a:path>
                </a:pathLst>
              </a:custGeom>
              <a:solidFill>
                <a:srgbClr val="D38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53"/>
              <p:cNvSpPr/>
              <p:nvPr/>
            </p:nvSpPr>
            <p:spPr>
              <a:xfrm flipH="1">
                <a:off x="-5626231" y="2100952"/>
                <a:ext cx="383841" cy="227466"/>
              </a:xfrm>
              <a:custGeom>
                <a:rect b="b" l="l" r="r" t="t"/>
                <a:pathLst>
                  <a:path extrusionOk="0" h="2361" w="3984">
                    <a:moveTo>
                      <a:pt x="74" y="0"/>
                    </a:moveTo>
                    <a:lnTo>
                      <a:pt x="74" y="0"/>
                    </a:lnTo>
                    <a:cubicBezTo>
                      <a:pt x="0" y="742"/>
                      <a:pt x="212" y="1907"/>
                      <a:pt x="212" y="1907"/>
                    </a:cubicBezTo>
                    <a:lnTo>
                      <a:pt x="392" y="752"/>
                    </a:lnTo>
                    <a:cubicBezTo>
                      <a:pt x="1437" y="2112"/>
                      <a:pt x="2601" y="2361"/>
                      <a:pt x="3313" y="2361"/>
                    </a:cubicBezTo>
                    <a:cubicBezTo>
                      <a:pt x="3705" y="2361"/>
                      <a:pt x="3961" y="2285"/>
                      <a:pt x="3983" y="2278"/>
                    </a:cubicBezTo>
                    <a:lnTo>
                      <a:pt x="3686" y="1409"/>
                    </a:lnTo>
                    <a:lnTo>
                      <a:pt x="1748" y="382"/>
                    </a:lnTo>
                    <a:lnTo>
                      <a:pt x="74"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53"/>
              <p:cNvSpPr/>
              <p:nvPr/>
            </p:nvSpPr>
            <p:spPr>
              <a:xfrm flipH="1">
                <a:off x="-5818055" y="1804600"/>
                <a:ext cx="568536" cy="515822"/>
              </a:xfrm>
              <a:custGeom>
                <a:rect b="b" l="l" r="r" t="t"/>
                <a:pathLst>
                  <a:path extrusionOk="0" h="5354" w="5901">
                    <a:moveTo>
                      <a:pt x="3050" y="1"/>
                    </a:moveTo>
                    <a:cubicBezTo>
                      <a:pt x="2923" y="1"/>
                      <a:pt x="2795" y="16"/>
                      <a:pt x="2670" y="47"/>
                    </a:cubicBezTo>
                    <a:cubicBezTo>
                      <a:pt x="2447" y="110"/>
                      <a:pt x="2235" y="206"/>
                      <a:pt x="2045" y="354"/>
                    </a:cubicBezTo>
                    <a:cubicBezTo>
                      <a:pt x="922" y="1254"/>
                      <a:pt x="0" y="3076"/>
                      <a:pt x="0" y="3076"/>
                    </a:cubicBezTo>
                    <a:cubicBezTo>
                      <a:pt x="0" y="3076"/>
                      <a:pt x="1176" y="5057"/>
                      <a:pt x="3464" y="5322"/>
                    </a:cubicBezTo>
                    <a:cubicBezTo>
                      <a:pt x="3612" y="5343"/>
                      <a:pt x="3761" y="5354"/>
                      <a:pt x="3909" y="5354"/>
                    </a:cubicBezTo>
                    <a:cubicBezTo>
                      <a:pt x="3909" y="5354"/>
                      <a:pt x="5901" y="2123"/>
                      <a:pt x="4163" y="449"/>
                    </a:cubicBezTo>
                    <a:cubicBezTo>
                      <a:pt x="3850" y="152"/>
                      <a:pt x="3451" y="1"/>
                      <a:pt x="3050"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53"/>
              <p:cNvSpPr/>
              <p:nvPr/>
            </p:nvSpPr>
            <p:spPr>
              <a:xfrm flipH="1">
                <a:off x="-5755816" y="1809032"/>
                <a:ext cx="506296" cy="508307"/>
              </a:xfrm>
              <a:custGeom>
                <a:rect b="b" l="l" r="r" t="t"/>
                <a:pathLst>
                  <a:path extrusionOk="0" h="5276" w="5255">
                    <a:moveTo>
                      <a:pt x="2670" y="1"/>
                    </a:moveTo>
                    <a:cubicBezTo>
                      <a:pt x="2447" y="64"/>
                      <a:pt x="2235" y="160"/>
                      <a:pt x="2045" y="308"/>
                    </a:cubicBezTo>
                    <a:cubicBezTo>
                      <a:pt x="922" y="1208"/>
                      <a:pt x="0" y="3030"/>
                      <a:pt x="0" y="3030"/>
                    </a:cubicBezTo>
                    <a:cubicBezTo>
                      <a:pt x="0" y="3030"/>
                      <a:pt x="1176" y="5011"/>
                      <a:pt x="3464" y="5276"/>
                    </a:cubicBezTo>
                    <a:cubicBezTo>
                      <a:pt x="3750" y="4789"/>
                      <a:pt x="5254" y="1971"/>
                      <a:pt x="3676" y="446"/>
                    </a:cubicBezTo>
                    <a:cubicBezTo>
                      <a:pt x="3390" y="181"/>
                      <a:pt x="3030" y="33"/>
                      <a:pt x="26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5" name="Google Shape;1515;p53"/>
            <p:cNvSpPr/>
            <p:nvPr/>
          </p:nvSpPr>
          <p:spPr>
            <a:xfrm>
              <a:off x="-277500" y="1261023"/>
              <a:ext cx="1241392" cy="343595"/>
            </a:xfrm>
            <a:custGeom>
              <a:rect b="b" l="l" r="r" t="t"/>
              <a:pathLst>
                <a:path extrusionOk="0" h="8012" w="28947">
                  <a:moveTo>
                    <a:pt x="14537" y="0"/>
                  </a:moveTo>
                  <a:cubicBezTo>
                    <a:pt x="14052" y="0"/>
                    <a:pt x="13573" y="124"/>
                    <a:pt x="13164" y="387"/>
                  </a:cubicBezTo>
                  <a:cubicBezTo>
                    <a:pt x="12191" y="1036"/>
                    <a:pt x="11820" y="2473"/>
                    <a:pt x="12469" y="3446"/>
                  </a:cubicBezTo>
                  <a:cubicBezTo>
                    <a:pt x="11675" y="2858"/>
                    <a:pt x="10769" y="2608"/>
                    <a:pt x="9835" y="2608"/>
                  </a:cubicBezTo>
                  <a:cubicBezTo>
                    <a:pt x="9078" y="2608"/>
                    <a:pt x="8303" y="2772"/>
                    <a:pt x="7556" y="3052"/>
                  </a:cubicBezTo>
                  <a:cubicBezTo>
                    <a:pt x="6884" y="3307"/>
                    <a:pt x="6235" y="3725"/>
                    <a:pt x="5864" y="4327"/>
                  </a:cubicBezTo>
                  <a:cubicBezTo>
                    <a:pt x="5493" y="4953"/>
                    <a:pt x="5424" y="5810"/>
                    <a:pt x="5864" y="6390"/>
                  </a:cubicBezTo>
                  <a:cubicBezTo>
                    <a:pt x="5221" y="5991"/>
                    <a:pt x="4466" y="5796"/>
                    <a:pt x="3714" y="5796"/>
                  </a:cubicBezTo>
                  <a:cubicBezTo>
                    <a:pt x="3328" y="5796"/>
                    <a:pt x="2942" y="5847"/>
                    <a:pt x="2573" y="5949"/>
                  </a:cubicBezTo>
                  <a:cubicBezTo>
                    <a:pt x="1484" y="6274"/>
                    <a:pt x="534" y="7015"/>
                    <a:pt x="1" y="8012"/>
                  </a:cubicBezTo>
                  <a:lnTo>
                    <a:pt x="28946" y="8012"/>
                  </a:lnTo>
                  <a:cubicBezTo>
                    <a:pt x="27950" y="6992"/>
                    <a:pt x="26907" y="5949"/>
                    <a:pt x="25609" y="5347"/>
                  </a:cubicBezTo>
                  <a:cubicBezTo>
                    <a:pt x="25021" y="5063"/>
                    <a:pt x="24324" y="4913"/>
                    <a:pt x="23632" y="4913"/>
                  </a:cubicBezTo>
                  <a:cubicBezTo>
                    <a:pt x="22796" y="4913"/>
                    <a:pt x="21966" y="5133"/>
                    <a:pt x="21345" y="5602"/>
                  </a:cubicBezTo>
                  <a:cubicBezTo>
                    <a:pt x="21484" y="4675"/>
                    <a:pt x="20974" y="3701"/>
                    <a:pt x="20140" y="3307"/>
                  </a:cubicBezTo>
                  <a:cubicBezTo>
                    <a:pt x="19850" y="3171"/>
                    <a:pt x="19524" y="3104"/>
                    <a:pt x="19196" y="3104"/>
                  </a:cubicBezTo>
                  <a:cubicBezTo>
                    <a:pt x="18578" y="3104"/>
                    <a:pt x="17953" y="3340"/>
                    <a:pt x="17544" y="3794"/>
                  </a:cubicBezTo>
                  <a:cubicBezTo>
                    <a:pt x="17683" y="2635"/>
                    <a:pt x="17289" y="1407"/>
                    <a:pt x="16409" y="665"/>
                  </a:cubicBezTo>
                  <a:cubicBezTo>
                    <a:pt x="15885" y="236"/>
                    <a:pt x="15205" y="0"/>
                    <a:pt x="1453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53"/>
            <p:cNvSpPr/>
            <p:nvPr/>
          </p:nvSpPr>
          <p:spPr>
            <a:xfrm>
              <a:off x="2417330" y="162543"/>
              <a:ext cx="1123115" cy="282612"/>
            </a:xfrm>
            <a:custGeom>
              <a:rect b="b" l="l" r="r" t="t"/>
              <a:pathLst>
                <a:path extrusionOk="0" h="6590" w="26189">
                  <a:moveTo>
                    <a:pt x="13283" y="1"/>
                  </a:moveTo>
                  <a:cubicBezTo>
                    <a:pt x="12596" y="1"/>
                    <a:pt x="11935" y="469"/>
                    <a:pt x="11611" y="1097"/>
                  </a:cubicBezTo>
                  <a:cubicBezTo>
                    <a:pt x="11380" y="1607"/>
                    <a:pt x="11356" y="2279"/>
                    <a:pt x="11449" y="2905"/>
                  </a:cubicBezTo>
                  <a:cubicBezTo>
                    <a:pt x="11264" y="2511"/>
                    <a:pt x="10939" y="2163"/>
                    <a:pt x="10545" y="1978"/>
                  </a:cubicBezTo>
                  <a:cubicBezTo>
                    <a:pt x="10331" y="1871"/>
                    <a:pt x="10091" y="1819"/>
                    <a:pt x="9849" y="1819"/>
                  </a:cubicBezTo>
                  <a:cubicBezTo>
                    <a:pt x="9410" y="1819"/>
                    <a:pt x="8967" y="1989"/>
                    <a:pt x="8668" y="2302"/>
                  </a:cubicBezTo>
                  <a:cubicBezTo>
                    <a:pt x="8228" y="2766"/>
                    <a:pt x="8158" y="3531"/>
                    <a:pt x="8483" y="4064"/>
                  </a:cubicBezTo>
                  <a:cubicBezTo>
                    <a:pt x="8283" y="3825"/>
                    <a:pt x="7970" y="3738"/>
                    <a:pt x="7634" y="3738"/>
                  </a:cubicBezTo>
                  <a:cubicBezTo>
                    <a:pt x="7384" y="3738"/>
                    <a:pt x="7121" y="3786"/>
                    <a:pt x="6884" y="3855"/>
                  </a:cubicBezTo>
                  <a:cubicBezTo>
                    <a:pt x="6281" y="4017"/>
                    <a:pt x="5957" y="4643"/>
                    <a:pt x="5957" y="5269"/>
                  </a:cubicBezTo>
                  <a:cubicBezTo>
                    <a:pt x="5395" y="5057"/>
                    <a:pt x="4796" y="4959"/>
                    <a:pt x="4191" y="4959"/>
                  </a:cubicBezTo>
                  <a:cubicBezTo>
                    <a:pt x="2671" y="4959"/>
                    <a:pt x="1111" y="5579"/>
                    <a:pt x="1" y="6590"/>
                  </a:cubicBezTo>
                  <a:lnTo>
                    <a:pt x="26189" y="6590"/>
                  </a:lnTo>
                  <a:cubicBezTo>
                    <a:pt x="25401" y="5825"/>
                    <a:pt x="24589" y="5037"/>
                    <a:pt x="23662" y="4434"/>
                  </a:cubicBezTo>
                  <a:cubicBezTo>
                    <a:pt x="22735" y="3809"/>
                    <a:pt x="21669" y="3368"/>
                    <a:pt x="20557" y="3345"/>
                  </a:cubicBezTo>
                  <a:cubicBezTo>
                    <a:pt x="20532" y="3345"/>
                    <a:pt x="20506" y="3344"/>
                    <a:pt x="20481" y="3344"/>
                  </a:cubicBezTo>
                  <a:cubicBezTo>
                    <a:pt x="19390" y="3344"/>
                    <a:pt x="18224" y="3829"/>
                    <a:pt x="17544" y="4689"/>
                  </a:cubicBezTo>
                  <a:cubicBezTo>
                    <a:pt x="17567" y="4319"/>
                    <a:pt x="17591" y="3948"/>
                    <a:pt x="17521" y="3600"/>
                  </a:cubicBezTo>
                  <a:cubicBezTo>
                    <a:pt x="17451" y="3253"/>
                    <a:pt x="17289" y="2882"/>
                    <a:pt x="16965" y="2696"/>
                  </a:cubicBezTo>
                  <a:cubicBezTo>
                    <a:pt x="16796" y="2580"/>
                    <a:pt x="16594" y="2527"/>
                    <a:pt x="16386" y="2527"/>
                  </a:cubicBezTo>
                  <a:cubicBezTo>
                    <a:pt x="16138" y="2527"/>
                    <a:pt x="15882" y="2604"/>
                    <a:pt x="15667" y="2743"/>
                  </a:cubicBezTo>
                  <a:cubicBezTo>
                    <a:pt x="15273" y="2998"/>
                    <a:pt x="15157" y="3415"/>
                    <a:pt x="15064" y="3878"/>
                  </a:cubicBezTo>
                  <a:cubicBezTo>
                    <a:pt x="15157" y="3113"/>
                    <a:pt x="15250" y="2349"/>
                    <a:pt x="15041" y="1607"/>
                  </a:cubicBezTo>
                  <a:cubicBezTo>
                    <a:pt x="14856" y="865"/>
                    <a:pt x="14323" y="170"/>
                    <a:pt x="13581" y="31"/>
                  </a:cubicBezTo>
                  <a:cubicBezTo>
                    <a:pt x="13482" y="11"/>
                    <a:pt x="13382" y="1"/>
                    <a:pt x="132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53"/>
            <p:cNvSpPr/>
            <p:nvPr/>
          </p:nvSpPr>
          <p:spPr>
            <a:xfrm flipH="1">
              <a:off x="3271889" y="1463066"/>
              <a:ext cx="753123" cy="322411"/>
            </a:xfrm>
            <a:custGeom>
              <a:rect b="b" l="l" r="r" t="t"/>
              <a:pathLst>
                <a:path extrusionOk="0" h="9690" w="22635">
                  <a:moveTo>
                    <a:pt x="8401" y="0"/>
                  </a:moveTo>
                  <a:cubicBezTo>
                    <a:pt x="7251" y="0"/>
                    <a:pt x="6096" y="503"/>
                    <a:pt x="5366" y="1397"/>
                  </a:cubicBezTo>
                  <a:cubicBezTo>
                    <a:pt x="4358" y="2600"/>
                    <a:pt x="4228" y="4487"/>
                    <a:pt x="5074" y="5852"/>
                  </a:cubicBezTo>
                  <a:cubicBezTo>
                    <a:pt x="4841" y="5745"/>
                    <a:pt x="4598" y="5697"/>
                    <a:pt x="4351" y="5697"/>
                  </a:cubicBezTo>
                  <a:cubicBezTo>
                    <a:pt x="4150" y="5697"/>
                    <a:pt x="3945" y="5729"/>
                    <a:pt x="3740" y="5787"/>
                  </a:cubicBezTo>
                  <a:cubicBezTo>
                    <a:pt x="3285" y="5885"/>
                    <a:pt x="2895" y="6210"/>
                    <a:pt x="2732" y="6665"/>
                  </a:cubicBezTo>
                  <a:cubicBezTo>
                    <a:pt x="2602" y="7088"/>
                    <a:pt x="2700" y="7608"/>
                    <a:pt x="3025" y="7934"/>
                  </a:cubicBezTo>
                  <a:cubicBezTo>
                    <a:pt x="1952" y="8096"/>
                    <a:pt x="651" y="8812"/>
                    <a:pt x="1" y="9690"/>
                  </a:cubicBezTo>
                  <a:lnTo>
                    <a:pt x="22634" y="9690"/>
                  </a:lnTo>
                  <a:cubicBezTo>
                    <a:pt x="21236" y="9202"/>
                    <a:pt x="19870" y="8584"/>
                    <a:pt x="18472" y="8096"/>
                  </a:cubicBezTo>
                  <a:cubicBezTo>
                    <a:pt x="19025" y="7738"/>
                    <a:pt x="19155" y="6926"/>
                    <a:pt x="18862" y="6373"/>
                  </a:cubicBezTo>
                  <a:cubicBezTo>
                    <a:pt x="18553" y="5848"/>
                    <a:pt x="17951" y="5557"/>
                    <a:pt x="17362" y="5557"/>
                  </a:cubicBezTo>
                  <a:cubicBezTo>
                    <a:pt x="17331" y="5557"/>
                    <a:pt x="17300" y="5558"/>
                    <a:pt x="17268" y="5560"/>
                  </a:cubicBezTo>
                  <a:cubicBezTo>
                    <a:pt x="16618" y="5592"/>
                    <a:pt x="16033" y="5917"/>
                    <a:pt x="15577" y="6373"/>
                  </a:cubicBezTo>
                  <a:cubicBezTo>
                    <a:pt x="15903" y="5657"/>
                    <a:pt x="16163" y="5039"/>
                    <a:pt x="16130" y="4259"/>
                  </a:cubicBezTo>
                  <a:cubicBezTo>
                    <a:pt x="16098" y="3478"/>
                    <a:pt x="15610" y="2665"/>
                    <a:pt x="14862" y="2503"/>
                  </a:cubicBezTo>
                  <a:cubicBezTo>
                    <a:pt x="14756" y="2475"/>
                    <a:pt x="14648" y="2462"/>
                    <a:pt x="14538" y="2462"/>
                  </a:cubicBezTo>
                  <a:cubicBezTo>
                    <a:pt x="14141" y="2462"/>
                    <a:pt x="13730" y="2631"/>
                    <a:pt x="13399" y="2861"/>
                  </a:cubicBezTo>
                  <a:cubicBezTo>
                    <a:pt x="12976" y="3186"/>
                    <a:pt x="12651" y="3609"/>
                    <a:pt x="12358" y="4031"/>
                  </a:cubicBezTo>
                  <a:cubicBezTo>
                    <a:pt x="12391" y="2438"/>
                    <a:pt x="11187" y="779"/>
                    <a:pt x="9691" y="226"/>
                  </a:cubicBezTo>
                  <a:cubicBezTo>
                    <a:pt x="9278" y="74"/>
                    <a:pt x="8840" y="0"/>
                    <a:pt x="84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8" name="Google Shape;1518;p53"/>
          <p:cNvSpPr/>
          <p:nvPr/>
        </p:nvSpPr>
        <p:spPr>
          <a:xfrm flipH="1">
            <a:off x="3649432" y="-9225"/>
            <a:ext cx="5540543" cy="5143629"/>
          </a:xfrm>
          <a:custGeom>
            <a:rect b="b" l="l" r="r" t="t"/>
            <a:pathLst>
              <a:path extrusionOk="0" h="126286" w="136031">
                <a:moveTo>
                  <a:pt x="1" y="1"/>
                </a:moveTo>
                <a:lnTo>
                  <a:pt x="1" y="126286"/>
                </a:lnTo>
                <a:lnTo>
                  <a:pt x="101586" y="126286"/>
                </a:lnTo>
                <a:cubicBezTo>
                  <a:pt x="98397" y="122566"/>
                  <a:pt x="96044" y="118213"/>
                  <a:pt x="95107" y="113379"/>
                </a:cubicBezTo>
                <a:cubicBezTo>
                  <a:pt x="93108" y="103230"/>
                  <a:pt x="98828" y="91437"/>
                  <a:pt x="108824" y="88805"/>
                </a:cubicBezTo>
                <a:cubicBezTo>
                  <a:pt x="111444" y="88109"/>
                  <a:pt x="114145" y="88040"/>
                  <a:pt x="116859" y="88040"/>
                </a:cubicBezTo>
                <a:cubicBezTo>
                  <a:pt x="117538" y="88040"/>
                  <a:pt x="118217" y="88044"/>
                  <a:pt x="118896" y="88044"/>
                </a:cubicBezTo>
                <a:cubicBezTo>
                  <a:pt x="120934" y="88044"/>
                  <a:pt x="122968" y="88005"/>
                  <a:pt x="124971" y="87692"/>
                </a:cubicBezTo>
                <a:cubicBezTo>
                  <a:pt x="130285" y="86856"/>
                  <a:pt x="136030" y="82706"/>
                  <a:pt x="135271" y="77341"/>
                </a:cubicBezTo>
                <a:cubicBezTo>
                  <a:pt x="134512" y="71900"/>
                  <a:pt x="127603" y="68863"/>
                  <a:pt x="126995" y="63396"/>
                </a:cubicBezTo>
                <a:cubicBezTo>
                  <a:pt x="126717" y="60865"/>
                  <a:pt x="127881" y="58411"/>
                  <a:pt x="128362" y="55905"/>
                </a:cubicBezTo>
                <a:cubicBezTo>
                  <a:pt x="130083" y="47022"/>
                  <a:pt x="123224" y="39101"/>
                  <a:pt x="118239" y="31509"/>
                </a:cubicBezTo>
                <a:cubicBezTo>
                  <a:pt x="114038" y="25030"/>
                  <a:pt x="110925" y="17640"/>
                  <a:pt x="110697" y="9921"/>
                </a:cubicBezTo>
                <a:cubicBezTo>
                  <a:pt x="110596" y="6555"/>
                  <a:pt x="111127" y="3189"/>
                  <a:pt x="1122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53"/>
          <p:cNvSpPr/>
          <p:nvPr/>
        </p:nvSpPr>
        <p:spPr>
          <a:xfrm>
            <a:off x="6218025" y="933150"/>
            <a:ext cx="1235700" cy="1235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53"/>
          <p:cNvSpPr txBox="1"/>
          <p:nvPr>
            <p:ph type="title"/>
          </p:nvPr>
        </p:nvSpPr>
        <p:spPr>
          <a:xfrm>
            <a:off x="5241075" y="2338500"/>
            <a:ext cx="3189600" cy="136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BEST TIME TO VISIT</a:t>
            </a:r>
            <a:endParaRPr/>
          </a:p>
        </p:txBody>
      </p:sp>
      <p:sp>
        <p:nvSpPr>
          <p:cNvPr id="1521" name="Google Shape;1521;p53"/>
          <p:cNvSpPr txBox="1"/>
          <p:nvPr>
            <p:ph idx="2" type="title"/>
          </p:nvPr>
        </p:nvSpPr>
        <p:spPr>
          <a:xfrm>
            <a:off x="5241075" y="1139100"/>
            <a:ext cx="3189600" cy="823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1522" name="Google Shape;1522;p53"/>
          <p:cNvSpPr txBox="1"/>
          <p:nvPr>
            <p:ph idx="1" type="subTitle"/>
          </p:nvPr>
        </p:nvSpPr>
        <p:spPr>
          <a:xfrm>
            <a:off x="5564925" y="3654975"/>
            <a:ext cx="2541900" cy="69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6" name="Shape 1526"/>
        <p:cNvGrpSpPr/>
        <p:nvPr/>
      </p:nvGrpSpPr>
      <p:grpSpPr>
        <a:xfrm>
          <a:off x="0" y="0"/>
          <a:ext cx="0" cy="0"/>
          <a:chOff x="0" y="0"/>
          <a:chExt cx="0" cy="0"/>
        </a:xfrm>
      </p:grpSpPr>
      <p:grpSp>
        <p:nvGrpSpPr>
          <p:cNvPr id="1527" name="Google Shape;1527;p54"/>
          <p:cNvGrpSpPr/>
          <p:nvPr/>
        </p:nvGrpSpPr>
        <p:grpSpPr>
          <a:xfrm>
            <a:off x="5744182" y="1521776"/>
            <a:ext cx="1024200" cy="1024200"/>
            <a:chOff x="5744182" y="1521776"/>
            <a:chExt cx="1024200" cy="1024200"/>
          </a:xfrm>
        </p:grpSpPr>
        <p:sp>
          <p:nvSpPr>
            <p:cNvPr id="1528" name="Google Shape;1528;p54"/>
            <p:cNvSpPr/>
            <p:nvPr/>
          </p:nvSpPr>
          <p:spPr>
            <a:xfrm flipH="1">
              <a:off x="5747782" y="1521776"/>
              <a:ext cx="1020600" cy="1020600"/>
            </a:xfrm>
            <a:prstGeom prst="ellipse">
              <a:avLst/>
            </a:pr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54"/>
            <p:cNvSpPr/>
            <p:nvPr/>
          </p:nvSpPr>
          <p:spPr>
            <a:xfrm flipH="1">
              <a:off x="5744182" y="1521776"/>
              <a:ext cx="1024200" cy="1024200"/>
            </a:xfrm>
            <a:prstGeom prst="pie">
              <a:avLst>
                <a:gd fmla="val 6336782" name="adj1"/>
                <a:gd fmla="val 16200000" name="adj2"/>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grpSp>
        <p:nvGrpSpPr>
          <p:cNvPr id="1530" name="Google Shape;1530;p54"/>
          <p:cNvGrpSpPr/>
          <p:nvPr/>
        </p:nvGrpSpPr>
        <p:grpSpPr>
          <a:xfrm>
            <a:off x="2372032" y="1521776"/>
            <a:ext cx="1024200" cy="1024200"/>
            <a:chOff x="2372032" y="1521776"/>
            <a:chExt cx="1024200" cy="1024200"/>
          </a:xfrm>
        </p:grpSpPr>
        <p:sp>
          <p:nvSpPr>
            <p:cNvPr id="1531" name="Google Shape;1531;p54"/>
            <p:cNvSpPr/>
            <p:nvPr/>
          </p:nvSpPr>
          <p:spPr>
            <a:xfrm flipH="1">
              <a:off x="2375632" y="1521776"/>
              <a:ext cx="1020600" cy="1020600"/>
            </a:xfrm>
            <a:prstGeom prst="ellipse">
              <a:avLst/>
            </a:pr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54"/>
            <p:cNvSpPr/>
            <p:nvPr/>
          </p:nvSpPr>
          <p:spPr>
            <a:xfrm>
              <a:off x="2372032" y="1521776"/>
              <a:ext cx="1024200" cy="1024200"/>
            </a:xfrm>
            <a:prstGeom prst="pie">
              <a:avLst>
                <a:gd fmla="val 16212058" name="adj1"/>
                <a:gd fmla="val 6415675" name="adj2"/>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grpSp>
      <p:sp>
        <p:nvSpPr>
          <p:cNvPr id="1533" name="Google Shape;1533;p54"/>
          <p:cNvSpPr/>
          <p:nvPr/>
        </p:nvSpPr>
        <p:spPr>
          <a:xfrm flipH="1">
            <a:off x="4163872" y="2712847"/>
            <a:ext cx="814777" cy="294329"/>
          </a:xfrm>
          <a:custGeom>
            <a:rect b="b" l="l" r="r" t="t"/>
            <a:pathLst>
              <a:path extrusionOk="0" h="8846" w="24488">
                <a:moveTo>
                  <a:pt x="13788" y="1"/>
                </a:moveTo>
                <a:cubicBezTo>
                  <a:pt x="12910" y="1"/>
                  <a:pt x="12032" y="423"/>
                  <a:pt x="11480" y="1106"/>
                </a:cubicBezTo>
                <a:cubicBezTo>
                  <a:pt x="10894" y="1757"/>
                  <a:pt x="10569" y="2635"/>
                  <a:pt x="10504" y="3513"/>
                </a:cubicBezTo>
                <a:cubicBezTo>
                  <a:pt x="10341" y="2602"/>
                  <a:pt x="9528" y="1789"/>
                  <a:pt x="8650" y="1562"/>
                </a:cubicBezTo>
                <a:cubicBezTo>
                  <a:pt x="8454" y="1511"/>
                  <a:pt x="8253" y="1486"/>
                  <a:pt x="8053" y="1486"/>
                </a:cubicBezTo>
                <a:cubicBezTo>
                  <a:pt x="7356" y="1486"/>
                  <a:pt x="6666" y="1787"/>
                  <a:pt x="6211" y="2342"/>
                </a:cubicBezTo>
                <a:cubicBezTo>
                  <a:pt x="5594" y="3025"/>
                  <a:pt x="5463" y="4066"/>
                  <a:pt x="5854" y="4879"/>
                </a:cubicBezTo>
                <a:cubicBezTo>
                  <a:pt x="5694" y="4825"/>
                  <a:pt x="5530" y="4801"/>
                  <a:pt x="5368" y="4801"/>
                </a:cubicBezTo>
                <a:cubicBezTo>
                  <a:pt x="4837" y="4801"/>
                  <a:pt x="4316" y="5065"/>
                  <a:pt x="3968" y="5464"/>
                </a:cubicBezTo>
                <a:cubicBezTo>
                  <a:pt x="3480" y="5984"/>
                  <a:pt x="3350" y="6797"/>
                  <a:pt x="3642" y="7415"/>
                </a:cubicBezTo>
                <a:lnTo>
                  <a:pt x="0" y="8846"/>
                </a:lnTo>
                <a:lnTo>
                  <a:pt x="24487" y="8846"/>
                </a:lnTo>
                <a:lnTo>
                  <a:pt x="18049" y="7448"/>
                </a:lnTo>
                <a:cubicBezTo>
                  <a:pt x="18634" y="7025"/>
                  <a:pt x="18927" y="6342"/>
                  <a:pt x="18862" y="5627"/>
                </a:cubicBezTo>
                <a:cubicBezTo>
                  <a:pt x="18796" y="4911"/>
                  <a:pt x="18276" y="4228"/>
                  <a:pt x="17593" y="4033"/>
                </a:cubicBezTo>
                <a:cubicBezTo>
                  <a:pt x="17471" y="4005"/>
                  <a:pt x="17345" y="3992"/>
                  <a:pt x="17220" y="3992"/>
                </a:cubicBezTo>
                <a:cubicBezTo>
                  <a:pt x="16614" y="3992"/>
                  <a:pt x="16015" y="4307"/>
                  <a:pt x="15772" y="4846"/>
                </a:cubicBezTo>
                <a:cubicBezTo>
                  <a:pt x="15967" y="4261"/>
                  <a:pt x="16227" y="3708"/>
                  <a:pt x="16292" y="3090"/>
                </a:cubicBezTo>
                <a:cubicBezTo>
                  <a:pt x="16358" y="2440"/>
                  <a:pt x="16292" y="1789"/>
                  <a:pt x="16000" y="1236"/>
                </a:cubicBezTo>
                <a:cubicBezTo>
                  <a:pt x="15545" y="456"/>
                  <a:pt x="14666" y="1"/>
                  <a:pt x="13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54"/>
          <p:cNvSpPr txBox="1"/>
          <p:nvPr>
            <p:ph type="title"/>
          </p:nvPr>
        </p:nvSpPr>
        <p:spPr>
          <a:xfrm>
            <a:off x="713225" y="539525"/>
            <a:ext cx="7717500" cy="47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TYPES OF TOURISM STATS</a:t>
            </a:r>
            <a:endParaRPr/>
          </a:p>
        </p:txBody>
      </p:sp>
      <p:sp>
        <p:nvSpPr>
          <p:cNvPr id="1535" name="Google Shape;1535;p54"/>
          <p:cNvSpPr txBox="1"/>
          <p:nvPr>
            <p:ph idx="1" type="subTitle"/>
          </p:nvPr>
        </p:nvSpPr>
        <p:spPr>
          <a:xfrm>
            <a:off x="1744875" y="3789725"/>
            <a:ext cx="2282100" cy="597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1536" name="Google Shape;1536;p54"/>
          <p:cNvSpPr txBox="1"/>
          <p:nvPr>
            <p:ph idx="2" type="subTitle"/>
          </p:nvPr>
        </p:nvSpPr>
        <p:spPr>
          <a:xfrm>
            <a:off x="1744875" y="3408450"/>
            <a:ext cx="2282100" cy="38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INTERNATIONAL</a:t>
            </a:r>
            <a:endParaRPr/>
          </a:p>
        </p:txBody>
      </p:sp>
      <p:sp>
        <p:nvSpPr>
          <p:cNvPr id="1537" name="Google Shape;1537;p54"/>
          <p:cNvSpPr txBox="1"/>
          <p:nvPr>
            <p:ph idx="3" type="title"/>
          </p:nvPr>
        </p:nvSpPr>
        <p:spPr>
          <a:xfrm>
            <a:off x="1744875" y="2542375"/>
            <a:ext cx="2282100" cy="866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54%</a:t>
            </a:r>
            <a:endParaRPr/>
          </a:p>
        </p:txBody>
      </p:sp>
      <p:sp>
        <p:nvSpPr>
          <p:cNvPr id="1538" name="Google Shape;1538;p54"/>
          <p:cNvSpPr txBox="1"/>
          <p:nvPr>
            <p:ph idx="4" type="subTitle"/>
          </p:nvPr>
        </p:nvSpPr>
        <p:spPr>
          <a:xfrm>
            <a:off x="5117025" y="3789725"/>
            <a:ext cx="2282100" cy="597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1539" name="Google Shape;1539;p54"/>
          <p:cNvSpPr txBox="1"/>
          <p:nvPr>
            <p:ph idx="5" type="subTitle"/>
          </p:nvPr>
        </p:nvSpPr>
        <p:spPr>
          <a:xfrm>
            <a:off x="5117025" y="3408450"/>
            <a:ext cx="2282100" cy="38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DOMESTIC</a:t>
            </a:r>
            <a:endParaRPr/>
          </a:p>
        </p:txBody>
      </p:sp>
      <p:sp>
        <p:nvSpPr>
          <p:cNvPr id="1540" name="Google Shape;1540;p54"/>
          <p:cNvSpPr txBox="1"/>
          <p:nvPr>
            <p:ph idx="6" type="title"/>
          </p:nvPr>
        </p:nvSpPr>
        <p:spPr>
          <a:xfrm>
            <a:off x="5117025" y="2542375"/>
            <a:ext cx="2282100" cy="866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46%</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44" name="Shape 1544"/>
        <p:cNvGrpSpPr/>
        <p:nvPr/>
      </p:nvGrpSpPr>
      <p:grpSpPr>
        <a:xfrm>
          <a:off x="0" y="0"/>
          <a:ext cx="0" cy="0"/>
          <a:chOff x="0" y="0"/>
          <a:chExt cx="0" cy="0"/>
        </a:xfrm>
      </p:grpSpPr>
      <p:sp>
        <p:nvSpPr>
          <p:cNvPr id="1545" name="Google Shape;1545;p55"/>
          <p:cNvSpPr txBox="1"/>
          <p:nvPr>
            <p:ph type="title"/>
          </p:nvPr>
        </p:nvSpPr>
        <p:spPr>
          <a:xfrm>
            <a:off x="713225" y="539525"/>
            <a:ext cx="7717500" cy="47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PUBLIC TRANSPORT</a:t>
            </a:r>
            <a:endParaRPr/>
          </a:p>
        </p:txBody>
      </p:sp>
      <p:sp>
        <p:nvSpPr>
          <p:cNvPr id="1546" name="Google Shape;1546;p55"/>
          <p:cNvSpPr txBox="1"/>
          <p:nvPr>
            <p:ph idx="1" type="subTitle"/>
          </p:nvPr>
        </p:nvSpPr>
        <p:spPr>
          <a:xfrm>
            <a:off x="713225" y="3435150"/>
            <a:ext cx="2282100" cy="738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t>
            </a:r>
            <a:r>
              <a:rPr lang="en"/>
              <a:t>full of iron oxide dust, which gives the planet its reddish cast</a:t>
            </a:r>
            <a:endParaRPr/>
          </a:p>
        </p:txBody>
      </p:sp>
      <p:sp>
        <p:nvSpPr>
          <p:cNvPr id="1547" name="Google Shape;1547;p55"/>
          <p:cNvSpPr txBox="1"/>
          <p:nvPr>
            <p:ph idx="2" type="subTitle"/>
          </p:nvPr>
        </p:nvSpPr>
        <p:spPr>
          <a:xfrm>
            <a:off x="713225" y="3053875"/>
            <a:ext cx="2282100" cy="38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TRAM</a:t>
            </a:r>
            <a:endParaRPr/>
          </a:p>
        </p:txBody>
      </p:sp>
      <p:sp>
        <p:nvSpPr>
          <p:cNvPr id="1548" name="Google Shape;1548;p55"/>
          <p:cNvSpPr txBox="1"/>
          <p:nvPr>
            <p:ph idx="3" type="subTitle"/>
          </p:nvPr>
        </p:nvSpPr>
        <p:spPr>
          <a:xfrm>
            <a:off x="6148663" y="3435150"/>
            <a:ext cx="2282100" cy="738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a gas giant and the biggest planet in the Solar System</a:t>
            </a:r>
            <a:endParaRPr/>
          </a:p>
        </p:txBody>
      </p:sp>
      <p:sp>
        <p:nvSpPr>
          <p:cNvPr id="1549" name="Google Shape;1549;p55"/>
          <p:cNvSpPr txBox="1"/>
          <p:nvPr>
            <p:ph idx="4" type="subTitle"/>
          </p:nvPr>
        </p:nvSpPr>
        <p:spPr>
          <a:xfrm>
            <a:off x="6148671" y="3053875"/>
            <a:ext cx="2282100" cy="38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TAXIS</a:t>
            </a:r>
            <a:endParaRPr/>
          </a:p>
        </p:txBody>
      </p:sp>
      <p:sp>
        <p:nvSpPr>
          <p:cNvPr id="1550" name="Google Shape;1550;p55"/>
          <p:cNvSpPr txBox="1"/>
          <p:nvPr>
            <p:ph idx="5" type="subTitle"/>
          </p:nvPr>
        </p:nvSpPr>
        <p:spPr>
          <a:xfrm>
            <a:off x="3430944" y="3435150"/>
            <a:ext cx="2282100" cy="738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1551" name="Google Shape;1551;p55"/>
          <p:cNvSpPr txBox="1"/>
          <p:nvPr>
            <p:ph idx="6" type="subTitle"/>
          </p:nvPr>
        </p:nvSpPr>
        <p:spPr>
          <a:xfrm>
            <a:off x="3430948" y="3053875"/>
            <a:ext cx="2282100" cy="38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URBAN RAILWAY</a:t>
            </a:r>
            <a:endParaRPr/>
          </a:p>
        </p:txBody>
      </p:sp>
      <p:sp>
        <p:nvSpPr>
          <p:cNvPr id="1552" name="Google Shape;1552;p55"/>
          <p:cNvSpPr txBox="1"/>
          <p:nvPr>
            <p:ph idx="7" type="subTitle"/>
          </p:nvPr>
        </p:nvSpPr>
        <p:spPr>
          <a:xfrm>
            <a:off x="2072084" y="1897475"/>
            <a:ext cx="2282100" cy="738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Earth is the third planet from the Sun and the only one that harbors life</a:t>
            </a:r>
            <a:endParaRPr/>
          </a:p>
        </p:txBody>
      </p:sp>
      <p:sp>
        <p:nvSpPr>
          <p:cNvPr id="1553" name="Google Shape;1553;p55"/>
          <p:cNvSpPr txBox="1"/>
          <p:nvPr>
            <p:ph idx="8" type="subTitle"/>
          </p:nvPr>
        </p:nvSpPr>
        <p:spPr>
          <a:xfrm>
            <a:off x="2072075" y="1516200"/>
            <a:ext cx="2282100" cy="38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METRO</a:t>
            </a:r>
            <a:endParaRPr/>
          </a:p>
        </p:txBody>
      </p:sp>
      <p:sp>
        <p:nvSpPr>
          <p:cNvPr id="1554" name="Google Shape;1554;p55"/>
          <p:cNvSpPr txBox="1"/>
          <p:nvPr>
            <p:ph idx="9" type="subTitle"/>
          </p:nvPr>
        </p:nvSpPr>
        <p:spPr>
          <a:xfrm>
            <a:off x="4789803" y="1897475"/>
            <a:ext cx="2282100" cy="738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System</a:t>
            </a:r>
            <a:endParaRPr/>
          </a:p>
        </p:txBody>
      </p:sp>
      <p:sp>
        <p:nvSpPr>
          <p:cNvPr id="1555" name="Google Shape;1555;p55"/>
          <p:cNvSpPr txBox="1"/>
          <p:nvPr>
            <p:ph idx="13" type="subTitle"/>
          </p:nvPr>
        </p:nvSpPr>
        <p:spPr>
          <a:xfrm>
            <a:off x="4789797" y="1516200"/>
            <a:ext cx="2282100" cy="38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BUS</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59" name="Shape 1559"/>
        <p:cNvGrpSpPr/>
        <p:nvPr/>
      </p:nvGrpSpPr>
      <p:grpSpPr>
        <a:xfrm>
          <a:off x="0" y="0"/>
          <a:ext cx="0" cy="0"/>
          <a:chOff x="0" y="0"/>
          <a:chExt cx="0" cy="0"/>
        </a:xfrm>
      </p:grpSpPr>
      <p:sp>
        <p:nvSpPr>
          <p:cNvPr id="1560" name="Google Shape;1560;p56"/>
          <p:cNvSpPr/>
          <p:nvPr/>
        </p:nvSpPr>
        <p:spPr>
          <a:xfrm>
            <a:off x="778800" y="1552500"/>
            <a:ext cx="1143000" cy="1143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56"/>
          <p:cNvSpPr/>
          <p:nvPr/>
        </p:nvSpPr>
        <p:spPr>
          <a:xfrm>
            <a:off x="778800" y="3013975"/>
            <a:ext cx="1143000" cy="1143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56"/>
          <p:cNvSpPr/>
          <p:nvPr/>
        </p:nvSpPr>
        <p:spPr>
          <a:xfrm>
            <a:off x="4929425" y="1552500"/>
            <a:ext cx="1143000" cy="1143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56"/>
          <p:cNvSpPr/>
          <p:nvPr/>
        </p:nvSpPr>
        <p:spPr>
          <a:xfrm>
            <a:off x="4929425" y="3013975"/>
            <a:ext cx="1143000" cy="1143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4" name="Google Shape;1564;p56"/>
          <p:cNvGrpSpPr/>
          <p:nvPr/>
        </p:nvGrpSpPr>
        <p:grpSpPr>
          <a:xfrm>
            <a:off x="984554" y="1758261"/>
            <a:ext cx="731493" cy="731479"/>
            <a:chOff x="984554" y="1758261"/>
            <a:chExt cx="731493" cy="731479"/>
          </a:xfrm>
        </p:grpSpPr>
        <p:sp>
          <p:nvSpPr>
            <p:cNvPr id="1565" name="Google Shape;1565;p56"/>
            <p:cNvSpPr/>
            <p:nvPr/>
          </p:nvSpPr>
          <p:spPr>
            <a:xfrm>
              <a:off x="984554" y="1758261"/>
              <a:ext cx="731493" cy="731479"/>
            </a:xfrm>
            <a:custGeom>
              <a:rect b="b" l="l" r="r" t="t"/>
              <a:pathLst>
                <a:path extrusionOk="0" h="34374" w="34407">
                  <a:moveTo>
                    <a:pt x="17203" y="0"/>
                  </a:moveTo>
                  <a:cubicBezTo>
                    <a:pt x="7708" y="0"/>
                    <a:pt x="1" y="7675"/>
                    <a:pt x="1" y="17203"/>
                  </a:cubicBezTo>
                  <a:cubicBezTo>
                    <a:pt x="1" y="26699"/>
                    <a:pt x="7708" y="34373"/>
                    <a:pt x="17203" y="34373"/>
                  </a:cubicBezTo>
                  <a:cubicBezTo>
                    <a:pt x="26699" y="34373"/>
                    <a:pt x="34406" y="26699"/>
                    <a:pt x="34406" y="17203"/>
                  </a:cubicBezTo>
                  <a:cubicBezTo>
                    <a:pt x="34406" y="7707"/>
                    <a:pt x="26699" y="0"/>
                    <a:pt x="172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56"/>
            <p:cNvSpPr/>
            <p:nvPr/>
          </p:nvSpPr>
          <p:spPr>
            <a:xfrm>
              <a:off x="1406288" y="2000448"/>
              <a:ext cx="247530" cy="247763"/>
            </a:xfrm>
            <a:custGeom>
              <a:rect b="b" l="l" r="r" t="t"/>
              <a:pathLst>
                <a:path extrusionOk="0" h="11643" w="11643">
                  <a:moveTo>
                    <a:pt x="5822" y="1"/>
                  </a:moveTo>
                  <a:cubicBezTo>
                    <a:pt x="2635" y="1"/>
                    <a:pt x="1" y="2603"/>
                    <a:pt x="1" y="5822"/>
                  </a:cubicBezTo>
                  <a:cubicBezTo>
                    <a:pt x="1" y="9041"/>
                    <a:pt x="2635" y="11643"/>
                    <a:pt x="5822" y="11643"/>
                  </a:cubicBezTo>
                  <a:cubicBezTo>
                    <a:pt x="9041" y="11643"/>
                    <a:pt x="11643" y="9041"/>
                    <a:pt x="11643" y="5822"/>
                  </a:cubicBezTo>
                  <a:cubicBezTo>
                    <a:pt x="11643" y="2603"/>
                    <a:pt x="9041" y="1"/>
                    <a:pt x="58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56"/>
            <p:cNvSpPr/>
            <p:nvPr/>
          </p:nvSpPr>
          <p:spPr>
            <a:xfrm>
              <a:off x="1046782" y="2000448"/>
              <a:ext cx="247530" cy="247763"/>
            </a:xfrm>
            <a:custGeom>
              <a:rect b="b" l="l" r="r" t="t"/>
              <a:pathLst>
                <a:path extrusionOk="0" h="11643" w="11643">
                  <a:moveTo>
                    <a:pt x="5821" y="1"/>
                  </a:moveTo>
                  <a:cubicBezTo>
                    <a:pt x="2602" y="1"/>
                    <a:pt x="0" y="2603"/>
                    <a:pt x="0" y="5822"/>
                  </a:cubicBezTo>
                  <a:cubicBezTo>
                    <a:pt x="0" y="9041"/>
                    <a:pt x="2602" y="11643"/>
                    <a:pt x="5821" y="11643"/>
                  </a:cubicBezTo>
                  <a:cubicBezTo>
                    <a:pt x="9041" y="11643"/>
                    <a:pt x="11642" y="9041"/>
                    <a:pt x="11642" y="5822"/>
                  </a:cubicBezTo>
                  <a:cubicBezTo>
                    <a:pt x="11642" y="4261"/>
                    <a:pt x="11024" y="2798"/>
                    <a:pt x="9919" y="1692"/>
                  </a:cubicBezTo>
                  <a:cubicBezTo>
                    <a:pt x="8846" y="619"/>
                    <a:pt x="7350" y="1"/>
                    <a:pt x="58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56"/>
            <p:cNvSpPr/>
            <p:nvPr/>
          </p:nvSpPr>
          <p:spPr>
            <a:xfrm>
              <a:off x="1226535" y="2180392"/>
              <a:ext cx="247530" cy="247763"/>
            </a:xfrm>
            <a:custGeom>
              <a:rect b="b" l="l" r="r" t="t"/>
              <a:pathLst>
                <a:path extrusionOk="0" h="11643" w="11643">
                  <a:moveTo>
                    <a:pt x="5821" y="0"/>
                  </a:moveTo>
                  <a:cubicBezTo>
                    <a:pt x="2602" y="0"/>
                    <a:pt x="0" y="2602"/>
                    <a:pt x="0" y="5821"/>
                  </a:cubicBezTo>
                  <a:cubicBezTo>
                    <a:pt x="0" y="9040"/>
                    <a:pt x="2602" y="11642"/>
                    <a:pt x="5821" y="11642"/>
                  </a:cubicBezTo>
                  <a:cubicBezTo>
                    <a:pt x="9041" y="11642"/>
                    <a:pt x="11642" y="9040"/>
                    <a:pt x="11642" y="5821"/>
                  </a:cubicBezTo>
                  <a:cubicBezTo>
                    <a:pt x="11642" y="4260"/>
                    <a:pt x="11025" y="2797"/>
                    <a:pt x="9951" y="1691"/>
                  </a:cubicBezTo>
                  <a:cubicBezTo>
                    <a:pt x="8846" y="618"/>
                    <a:pt x="7382" y="0"/>
                    <a:pt x="582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56"/>
            <p:cNvSpPr/>
            <p:nvPr/>
          </p:nvSpPr>
          <p:spPr>
            <a:xfrm>
              <a:off x="1226535" y="1819845"/>
              <a:ext cx="247530" cy="247763"/>
            </a:xfrm>
            <a:custGeom>
              <a:rect b="b" l="l" r="r" t="t"/>
              <a:pathLst>
                <a:path extrusionOk="0" h="11643" w="11643">
                  <a:moveTo>
                    <a:pt x="5821" y="0"/>
                  </a:moveTo>
                  <a:cubicBezTo>
                    <a:pt x="2602" y="0"/>
                    <a:pt x="0" y="2602"/>
                    <a:pt x="0" y="5821"/>
                  </a:cubicBezTo>
                  <a:cubicBezTo>
                    <a:pt x="0" y="9041"/>
                    <a:pt x="2602" y="11642"/>
                    <a:pt x="5821" y="11642"/>
                  </a:cubicBezTo>
                  <a:cubicBezTo>
                    <a:pt x="9041" y="11642"/>
                    <a:pt x="11642" y="9041"/>
                    <a:pt x="11642" y="5821"/>
                  </a:cubicBezTo>
                  <a:cubicBezTo>
                    <a:pt x="11642" y="4293"/>
                    <a:pt x="11025" y="2797"/>
                    <a:pt x="9951" y="1724"/>
                  </a:cubicBezTo>
                  <a:cubicBezTo>
                    <a:pt x="8846" y="618"/>
                    <a:pt x="7382" y="0"/>
                    <a:pt x="582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56"/>
            <p:cNvSpPr/>
            <p:nvPr/>
          </p:nvSpPr>
          <p:spPr>
            <a:xfrm>
              <a:off x="1406288" y="2000448"/>
              <a:ext cx="247530" cy="247763"/>
            </a:xfrm>
            <a:custGeom>
              <a:rect b="b" l="l" r="r" t="t"/>
              <a:pathLst>
                <a:path extrusionOk="0" h="11643" w="11643">
                  <a:moveTo>
                    <a:pt x="5822" y="1"/>
                  </a:moveTo>
                  <a:cubicBezTo>
                    <a:pt x="2635" y="1"/>
                    <a:pt x="1" y="2603"/>
                    <a:pt x="1" y="5822"/>
                  </a:cubicBezTo>
                  <a:cubicBezTo>
                    <a:pt x="1" y="9041"/>
                    <a:pt x="2635" y="11643"/>
                    <a:pt x="5822" y="11643"/>
                  </a:cubicBezTo>
                  <a:cubicBezTo>
                    <a:pt x="9041" y="11643"/>
                    <a:pt x="11643" y="9041"/>
                    <a:pt x="11643" y="5822"/>
                  </a:cubicBezTo>
                  <a:cubicBezTo>
                    <a:pt x="11643" y="2603"/>
                    <a:pt x="9041" y="1"/>
                    <a:pt x="5822"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56"/>
            <p:cNvSpPr/>
            <p:nvPr/>
          </p:nvSpPr>
          <p:spPr>
            <a:xfrm>
              <a:off x="1046782" y="2000448"/>
              <a:ext cx="247530" cy="247763"/>
            </a:xfrm>
            <a:custGeom>
              <a:rect b="b" l="l" r="r" t="t"/>
              <a:pathLst>
                <a:path extrusionOk="0" h="11643" w="11643">
                  <a:moveTo>
                    <a:pt x="5821" y="1"/>
                  </a:moveTo>
                  <a:cubicBezTo>
                    <a:pt x="2602" y="1"/>
                    <a:pt x="0" y="2603"/>
                    <a:pt x="0" y="5822"/>
                  </a:cubicBezTo>
                  <a:cubicBezTo>
                    <a:pt x="0" y="9041"/>
                    <a:pt x="2602" y="11643"/>
                    <a:pt x="5821" y="11643"/>
                  </a:cubicBezTo>
                  <a:cubicBezTo>
                    <a:pt x="9041" y="11643"/>
                    <a:pt x="11642" y="9041"/>
                    <a:pt x="11642" y="5822"/>
                  </a:cubicBezTo>
                  <a:cubicBezTo>
                    <a:pt x="11642" y="4261"/>
                    <a:pt x="11024" y="2798"/>
                    <a:pt x="9919" y="1692"/>
                  </a:cubicBezTo>
                  <a:cubicBezTo>
                    <a:pt x="8846" y="619"/>
                    <a:pt x="7350" y="1"/>
                    <a:pt x="5821"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56"/>
            <p:cNvSpPr/>
            <p:nvPr/>
          </p:nvSpPr>
          <p:spPr>
            <a:xfrm>
              <a:off x="1226535" y="2180392"/>
              <a:ext cx="247530" cy="247763"/>
            </a:xfrm>
            <a:custGeom>
              <a:rect b="b" l="l" r="r" t="t"/>
              <a:pathLst>
                <a:path extrusionOk="0" h="11643" w="11643">
                  <a:moveTo>
                    <a:pt x="5821" y="0"/>
                  </a:moveTo>
                  <a:cubicBezTo>
                    <a:pt x="2602" y="0"/>
                    <a:pt x="0" y="2602"/>
                    <a:pt x="0" y="5821"/>
                  </a:cubicBezTo>
                  <a:cubicBezTo>
                    <a:pt x="0" y="9040"/>
                    <a:pt x="2602" y="11642"/>
                    <a:pt x="5821" y="11642"/>
                  </a:cubicBezTo>
                  <a:cubicBezTo>
                    <a:pt x="9041" y="11642"/>
                    <a:pt x="11642" y="9040"/>
                    <a:pt x="11642" y="5821"/>
                  </a:cubicBezTo>
                  <a:cubicBezTo>
                    <a:pt x="11642" y="4260"/>
                    <a:pt x="11025" y="2797"/>
                    <a:pt x="9951" y="1691"/>
                  </a:cubicBezTo>
                  <a:cubicBezTo>
                    <a:pt x="8846" y="618"/>
                    <a:pt x="7382" y="0"/>
                    <a:pt x="5821"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56"/>
            <p:cNvSpPr/>
            <p:nvPr/>
          </p:nvSpPr>
          <p:spPr>
            <a:xfrm>
              <a:off x="1226535" y="1819845"/>
              <a:ext cx="247530" cy="247763"/>
            </a:xfrm>
            <a:custGeom>
              <a:rect b="b" l="l" r="r" t="t"/>
              <a:pathLst>
                <a:path extrusionOk="0" h="11643" w="11643">
                  <a:moveTo>
                    <a:pt x="5821" y="0"/>
                  </a:moveTo>
                  <a:cubicBezTo>
                    <a:pt x="2602" y="0"/>
                    <a:pt x="0" y="2602"/>
                    <a:pt x="0" y="5821"/>
                  </a:cubicBezTo>
                  <a:cubicBezTo>
                    <a:pt x="0" y="9041"/>
                    <a:pt x="2602" y="11642"/>
                    <a:pt x="5821" y="11642"/>
                  </a:cubicBezTo>
                  <a:cubicBezTo>
                    <a:pt x="9041" y="11642"/>
                    <a:pt x="11642" y="9041"/>
                    <a:pt x="11642" y="5821"/>
                  </a:cubicBezTo>
                  <a:cubicBezTo>
                    <a:pt x="11642" y="4293"/>
                    <a:pt x="11025" y="2797"/>
                    <a:pt x="9951" y="1724"/>
                  </a:cubicBezTo>
                  <a:cubicBezTo>
                    <a:pt x="8846" y="618"/>
                    <a:pt x="7382" y="0"/>
                    <a:pt x="5821"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56"/>
            <p:cNvSpPr/>
            <p:nvPr/>
          </p:nvSpPr>
          <p:spPr>
            <a:xfrm>
              <a:off x="1353755" y="2127788"/>
              <a:ext cx="247530" cy="247763"/>
            </a:xfrm>
            <a:custGeom>
              <a:rect b="b" l="l" r="r" t="t"/>
              <a:pathLst>
                <a:path extrusionOk="0" h="11643" w="11643">
                  <a:moveTo>
                    <a:pt x="5821" y="1"/>
                  </a:moveTo>
                  <a:cubicBezTo>
                    <a:pt x="2602" y="1"/>
                    <a:pt x="0" y="2602"/>
                    <a:pt x="0" y="5822"/>
                  </a:cubicBezTo>
                  <a:cubicBezTo>
                    <a:pt x="0" y="9008"/>
                    <a:pt x="2602" y="11643"/>
                    <a:pt x="5821" y="11643"/>
                  </a:cubicBezTo>
                  <a:cubicBezTo>
                    <a:pt x="9040" y="11643"/>
                    <a:pt x="11642" y="9041"/>
                    <a:pt x="11642" y="5822"/>
                  </a:cubicBezTo>
                  <a:cubicBezTo>
                    <a:pt x="11642" y="2602"/>
                    <a:pt x="9040" y="1"/>
                    <a:pt x="58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56"/>
            <p:cNvSpPr/>
            <p:nvPr/>
          </p:nvSpPr>
          <p:spPr>
            <a:xfrm>
              <a:off x="1353755" y="2127788"/>
              <a:ext cx="247530" cy="247763"/>
            </a:xfrm>
            <a:custGeom>
              <a:rect b="b" l="l" r="r" t="t"/>
              <a:pathLst>
                <a:path extrusionOk="0" h="11643" w="11643">
                  <a:moveTo>
                    <a:pt x="5821" y="0"/>
                  </a:moveTo>
                  <a:cubicBezTo>
                    <a:pt x="2602" y="0"/>
                    <a:pt x="0" y="2602"/>
                    <a:pt x="0" y="5821"/>
                  </a:cubicBezTo>
                  <a:cubicBezTo>
                    <a:pt x="0" y="9008"/>
                    <a:pt x="2602" y="11642"/>
                    <a:pt x="5821" y="11642"/>
                  </a:cubicBezTo>
                  <a:cubicBezTo>
                    <a:pt x="9040" y="11642"/>
                    <a:pt x="11642" y="9008"/>
                    <a:pt x="11642" y="5821"/>
                  </a:cubicBezTo>
                  <a:cubicBezTo>
                    <a:pt x="11642" y="2602"/>
                    <a:pt x="9040" y="0"/>
                    <a:pt x="5821" y="0"/>
                  </a:cubicBez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56"/>
            <p:cNvSpPr/>
            <p:nvPr/>
          </p:nvSpPr>
          <p:spPr>
            <a:xfrm>
              <a:off x="1448468" y="2127469"/>
              <a:ext cx="165254" cy="248018"/>
            </a:xfrm>
            <a:custGeom>
              <a:rect b="b" l="l" r="r" t="t"/>
              <a:pathLst>
                <a:path extrusionOk="0" h="11655" w="7773">
                  <a:moveTo>
                    <a:pt x="1403" y="1"/>
                  </a:moveTo>
                  <a:cubicBezTo>
                    <a:pt x="930" y="1"/>
                    <a:pt x="458" y="60"/>
                    <a:pt x="0" y="178"/>
                  </a:cubicBezTo>
                  <a:cubicBezTo>
                    <a:pt x="976" y="406"/>
                    <a:pt x="1951" y="926"/>
                    <a:pt x="2732" y="1707"/>
                  </a:cubicBezTo>
                  <a:cubicBezTo>
                    <a:pt x="4976" y="3983"/>
                    <a:pt x="4976" y="7658"/>
                    <a:pt x="2732" y="9934"/>
                  </a:cubicBezTo>
                  <a:cubicBezTo>
                    <a:pt x="1951" y="10714"/>
                    <a:pt x="976" y="11235"/>
                    <a:pt x="0" y="11495"/>
                  </a:cubicBezTo>
                  <a:cubicBezTo>
                    <a:pt x="440" y="11601"/>
                    <a:pt x="893" y="11654"/>
                    <a:pt x="1347" y="11654"/>
                  </a:cubicBezTo>
                  <a:cubicBezTo>
                    <a:pt x="2839" y="11654"/>
                    <a:pt x="4349" y="11081"/>
                    <a:pt x="5496" y="9934"/>
                  </a:cubicBezTo>
                  <a:cubicBezTo>
                    <a:pt x="7772" y="7658"/>
                    <a:pt x="7772" y="3983"/>
                    <a:pt x="5496" y="1707"/>
                  </a:cubicBezTo>
                  <a:cubicBezTo>
                    <a:pt x="4363" y="574"/>
                    <a:pt x="2877" y="1"/>
                    <a:pt x="1403"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56"/>
            <p:cNvSpPr/>
            <p:nvPr/>
          </p:nvSpPr>
          <p:spPr>
            <a:xfrm>
              <a:off x="1099315" y="1873130"/>
              <a:ext cx="247530" cy="247763"/>
            </a:xfrm>
            <a:custGeom>
              <a:rect b="b" l="l" r="r" t="t"/>
              <a:pathLst>
                <a:path extrusionOk="0" h="11643" w="11643">
                  <a:moveTo>
                    <a:pt x="5822" y="0"/>
                  </a:moveTo>
                  <a:cubicBezTo>
                    <a:pt x="2602" y="0"/>
                    <a:pt x="1" y="2602"/>
                    <a:pt x="1" y="5821"/>
                  </a:cubicBezTo>
                  <a:cubicBezTo>
                    <a:pt x="1" y="9008"/>
                    <a:pt x="2602" y="11642"/>
                    <a:pt x="5822" y="11642"/>
                  </a:cubicBezTo>
                  <a:cubicBezTo>
                    <a:pt x="9041" y="11642"/>
                    <a:pt x="11643" y="9008"/>
                    <a:pt x="11643" y="5821"/>
                  </a:cubicBezTo>
                  <a:cubicBezTo>
                    <a:pt x="11643" y="2602"/>
                    <a:pt x="9041" y="0"/>
                    <a:pt x="58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56"/>
            <p:cNvSpPr/>
            <p:nvPr/>
          </p:nvSpPr>
          <p:spPr>
            <a:xfrm>
              <a:off x="1099315" y="1873130"/>
              <a:ext cx="247530" cy="247763"/>
            </a:xfrm>
            <a:custGeom>
              <a:rect b="b" l="l" r="r" t="t"/>
              <a:pathLst>
                <a:path extrusionOk="0" h="11643" w="11643">
                  <a:moveTo>
                    <a:pt x="5821" y="0"/>
                  </a:moveTo>
                  <a:cubicBezTo>
                    <a:pt x="2602" y="0"/>
                    <a:pt x="0" y="2602"/>
                    <a:pt x="0" y="5821"/>
                  </a:cubicBezTo>
                  <a:cubicBezTo>
                    <a:pt x="0" y="9008"/>
                    <a:pt x="2602" y="11642"/>
                    <a:pt x="5821" y="11642"/>
                  </a:cubicBezTo>
                  <a:cubicBezTo>
                    <a:pt x="9040" y="11642"/>
                    <a:pt x="11642" y="9008"/>
                    <a:pt x="11642" y="5821"/>
                  </a:cubicBezTo>
                  <a:cubicBezTo>
                    <a:pt x="11642" y="2602"/>
                    <a:pt x="9040" y="0"/>
                    <a:pt x="5821" y="0"/>
                  </a:cubicBez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56"/>
            <p:cNvSpPr/>
            <p:nvPr/>
          </p:nvSpPr>
          <p:spPr>
            <a:xfrm>
              <a:off x="1193348" y="1872811"/>
              <a:ext cx="165254" cy="247699"/>
            </a:xfrm>
            <a:custGeom>
              <a:rect b="b" l="l" r="r" t="t"/>
              <a:pathLst>
                <a:path extrusionOk="0" h="11640" w="7773">
                  <a:moveTo>
                    <a:pt x="1421" y="0"/>
                  </a:moveTo>
                  <a:cubicBezTo>
                    <a:pt x="944" y="0"/>
                    <a:pt x="467" y="59"/>
                    <a:pt x="0" y="178"/>
                  </a:cubicBezTo>
                  <a:cubicBezTo>
                    <a:pt x="1009" y="406"/>
                    <a:pt x="1952" y="926"/>
                    <a:pt x="2732" y="1706"/>
                  </a:cubicBezTo>
                  <a:cubicBezTo>
                    <a:pt x="5009" y="3983"/>
                    <a:pt x="5009" y="7657"/>
                    <a:pt x="2732" y="9934"/>
                  </a:cubicBezTo>
                  <a:cubicBezTo>
                    <a:pt x="1952" y="10714"/>
                    <a:pt x="1009" y="11235"/>
                    <a:pt x="0" y="11462"/>
                  </a:cubicBezTo>
                  <a:cubicBezTo>
                    <a:pt x="467" y="11581"/>
                    <a:pt x="944" y="11640"/>
                    <a:pt x="1421" y="11640"/>
                  </a:cubicBezTo>
                  <a:cubicBezTo>
                    <a:pt x="2910" y="11640"/>
                    <a:pt x="4396" y="11066"/>
                    <a:pt x="5529" y="9934"/>
                  </a:cubicBezTo>
                  <a:cubicBezTo>
                    <a:pt x="7773" y="7657"/>
                    <a:pt x="7773" y="3983"/>
                    <a:pt x="5529" y="1706"/>
                  </a:cubicBezTo>
                  <a:cubicBezTo>
                    <a:pt x="4396" y="574"/>
                    <a:pt x="2910" y="0"/>
                    <a:pt x="1421"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56"/>
            <p:cNvSpPr/>
            <p:nvPr/>
          </p:nvSpPr>
          <p:spPr>
            <a:xfrm>
              <a:off x="1099315" y="2127788"/>
              <a:ext cx="247530" cy="247763"/>
            </a:xfrm>
            <a:custGeom>
              <a:rect b="b" l="l" r="r" t="t"/>
              <a:pathLst>
                <a:path extrusionOk="0" h="11643" w="11643">
                  <a:moveTo>
                    <a:pt x="5822" y="1"/>
                  </a:moveTo>
                  <a:cubicBezTo>
                    <a:pt x="2602" y="1"/>
                    <a:pt x="1" y="2602"/>
                    <a:pt x="1" y="5822"/>
                  </a:cubicBezTo>
                  <a:cubicBezTo>
                    <a:pt x="1" y="9008"/>
                    <a:pt x="2602" y="11643"/>
                    <a:pt x="5822" y="11643"/>
                  </a:cubicBezTo>
                  <a:cubicBezTo>
                    <a:pt x="9041" y="11643"/>
                    <a:pt x="11643" y="9041"/>
                    <a:pt x="11643" y="5822"/>
                  </a:cubicBezTo>
                  <a:cubicBezTo>
                    <a:pt x="11643" y="2602"/>
                    <a:pt x="9041" y="1"/>
                    <a:pt x="58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56"/>
            <p:cNvSpPr/>
            <p:nvPr/>
          </p:nvSpPr>
          <p:spPr>
            <a:xfrm>
              <a:off x="1099315" y="2127788"/>
              <a:ext cx="247530" cy="247763"/>
            </a:xfrm>
            <a:custGeom>
              <a:rect b="b" l="l" r="r" t="t"/>
              <a:pathLst>
                <a:path extrusionOk="0" h="11643" w="11643">
                  <a:moveTo>
                    <a:pt x="5821" y="0"/>
                  </a:moveTo>
                  <a:cubicBezTo>
                    <a:pt x="2602" y="0"/>
                    <a:pt x="0" y="2602"/>
                    <a:pt x="0" y="5821"/>
                  </a:cubicBezTo>
                  <a:cubicBezTo>
                    <a:pt x="0" y="9008"/>
                    <a:pt x="2602" y="11642"/>
                    <a:pt x="5821" y="11642"/>
                  </a:cubicBezTo>
                  <a:cubicBezTo>
                    <a:pt x="9040" y="11642"/>
                    <a:pt x="11642" y="9008"/>
                    <a:pt x="11642" y="5821"/>
                  </a:cubicBezTo>
                  <a:cubicBezTo>
                    <a:pt x="11642" y="2602"/>
                    <a:pt x="9040" y="0"/>
                    <a:pt x="5821" y="0"/>
                  </a:cubicBez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56"/>
            <p:cNvSpPr/>
            <p:nvPr/>
          </p:nvSpPr>
          <p:spPr>
            <a:xfrm>
              <a:off x="1193348" y="2127469"/>
              <a:ext cx="165254" cy="248018"/>
            </a:xfrm>
            <a:custGeom>
              <a:rect b="b" l="l" r="r" t="t"/>
              <a:pathLst>
                <a:path extrusionOk="0" h="11655" w="7773">
                  <a:moveTo>
                    <a:pt x="1421" y="1"/>
                  </a:moveTo>
                  <a:cubicBezTo>
                    <a:pt x="944" y="1"/>
                    <a:pt x="467" y="60"/>
                    <a:pt x="0" y="178"/>
                  </a:cubicBezTo>
                  <a:cubicBezTo>
                    <a:pt x="1009" y="406"/>
                    <a:pt x="1952" y="926"/>
                    <a:pt x="2732" y="1707"/>
                  </a:cubicBezTo>
                  <a:cubicBezTo>
                    <a:pt x="5009" y="3983"/>
                    <a:pt x="5009" y="7658"/>
                    <a:pt x="2732" y="9934"/>
                  </a:cubicBezTo>
                  <a:cubicBezTo>
                    <a:pt x="1952" y="10714"/>
                    <a:pt x="1009" y="11235"/>
                    <a:pt x="0" y="11495"/>
                  </a:cubicBezTo>
                  <a:cubicBezTo>
                    <a:pt x="448" y="11601"/>
                    <a:pt x="906" y="11654"/>
                    <a:pt x="1365" y="11654"/>
                  </a:cubicBezTo>
                  <a:cubicBezTo>
                    <a:pt x="2872" y="11654"/>
                    <a:pt x="4382" y="11081"/>
                    <a:pt x="5529" y="9934"/>
                  </a:cubicBezTo>
                  <a:cubicBezTo>
                    <a:pt x="7773" y="7658"/>
                    <a:pt x="7773" y="3983"/>
                    <a:pt x="5529" y="1707"/>
                  </a:cubicBezTo>
                  <a:cubicBezTo>
                    <a:pt x="4396" y="574"/>
                    <a:pt x="2910" y="1"/>
                    <a:pt x="1421"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56"/>
            <p:cNvSpPr/>
            <p:nvPr/>
          </p:nvSpPr>
          <p:spPr>
            <a:xfrm>
              <a:off x="1353755" y="1873130"/>
              <a:ext cx="247530" cy="247763"/>
            </a:xfrm>
            <a:custGeom>
              <a:rect b="b" l="l" r="r" t="t"/>
              <a:pathLst>
                <a:path extrusionOk="0" h="11643" w="11643">
                  <a:moveTo>
                    <a:pt x="5821" y="0"/>
                  </a:moveTo>
                  <a:cubicBezTo>
                    <a:pt x="2602" y="0"/>
                    <a:pt x="0" y="2602"/>
                    <a:pt x="0" y="5821"/>
                  </a:cubicBezTo>
                  <a:cubicBezTo>
                    <a:pt x="0" y="9008"/>
                    <a:pt x="2602" y="11642"/>
                    <a:pt x="5821" y="11642"/>
                  </a:cubicBezTo>
                  <a:cubicBezTo>
                    <a:pt x="9040" y="11642"/>
                    <a:pt x="11642" y="9008"/>
                    <a:pt x="11642" y="5821"/>
                  </a:cubicBezTo>
                  <a:cubicBezTo>
                    <a:pt x="11642" y="2602"/>
                    <a:pt x="9040" y="0"/>
                    <a:pt x="582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56"/>
            <p:cNvSpPr/>
            <p:nvPr/>
          </p:nvSpPr>
          <p:spPr>
            <a:xfrm>
              <a:off x="1353755" y="1873130"/>
              <a:ext cx="247530" cy="247763"/>
            </a:xfrm>
            <a:custGeom>
              <a:rect b="b" l="l" r="r" t="t"/>
              <a:pathLst>
                <a:path extrusionOk="0" h="11643" w="11643">
                  <a:moveTo>
                    <a:pt x="5821" y="0"/>
                  </a:moveTo>
                  <a:cubicBezTo>
                    <a:pt x="2602" y="0"/>
                    <a:pt x="0" y="2602"/>
                    <a:pt x="0" y="5821"/>
                  </a:cubicBezTo>
                  <a:cubicBezTo>
                    <a:pt x="0" y="9008"/>
                    <a:pt x="2602" y="11642"/>
                    <a:pt x="5821" y="11642"/>
                  </a:cubicBezTo>
                  <a:cubicBezTo>
                    <a:pt x="9040" y="11642"/>
                    <a:pt x="11642" y="9008"/>
                    <a:pt x="11642" y="5821"/>
                  </a:cubicBezTo>
                  <a:cubicBezTo>
                    <a:pt x="11642" y="2602"/>
                    <a:pt x="9040" y="0"/>
                    <a:pt x="5821" y="0"/>
                  </a:cubicBez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56"/>
            <p:cNvSpPr/>
            <p:nvPr/>
          </p:nvSpPr>
          <p:spPr>
            <a:xfrm>
              <a:off x="1448468" y="1872811"/>
              <a:ext cx="165254" cy="247699"/>
            </a:xfrm>
            <a:custGeom>
              <a:rect b="b" l="l" r="r" t="t"/>
              <a:pathLst>
                <a:path extrusionOk="0" h="11640" w="7773">
                  <a:moveTo>
                    <a:pt x="1403" y="0"/>
                  </a:moveTo>
                  <a:cubicBezTo>
                    <a:pt x="930" y="0"/>
                    <a:pt x="458" y="59"/>
                    <a:pt x="0" y="178"/>
                  </a:cubicBezTo>
                  <a:cubicBezTo>
                    <a:pt x="976" y="406"/>
                    <a:pt x="1951" y="926"/>
                    <a:pt x="2732" y="1706"/>
                  </a:cubicBezTo>
                  <a:cubicBezTo>
                    <a:pt x="4976" y="3983"/>
                    <a:pt x="4976" y="7657"/>
                    <a:pt x="2732" y="9934"/>
                  </a:cubicBezTo>
                  <a:cubicBezTo>
                    <a:pt x="1951" y="10714"/>
                    <a:pt x="976" y="11235"/>
                    <a:pt x="0" y="11462"/>
                  </a:cubicBezTo>
                  <a:cubicBezTo>
                    <a:pt x="458" y="11581"/>
                    <a:pt x="930" y="11640"/>
                    <a:pt x="1403" y="11640"/>
                  </a:cubicBezTo>
                  <a:cubicBezTo>
                    <a:pt x="2877" y="11640"/>
                    <a:pt x="4363" y="11066"/>
                    <a:pt x="5496" y="9934"/>
                  </a:cubicBezTo>
                  <a:cubicBezTo>
                    <a:pt x="7772" y="7657"/>
                    <a:pt x="7772" y="3983"/>
                    <a:pt x="5496" y="1706"/>
                  </a:cubicBezTo>
                  <a:cubicBezTo>
                    <a:pt x="4363" y="574"/>
                    <a:pt x="2877" y="0"/>
                    <a:pt x="1403"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56"/>
            <p:cNvSpPr/>
            <p:nvPr/>
          </p:nvSpPr>
          <p:spPr>
            <a:xfrm>
              <a:off x="1226535" y="2000448"/>
              <a:ext cx="247530" cy="247763"/>
            </a:xfrm>
            <a:custGeom>
              <a:rect b="b" l="l" r="r" t="t"/>
              <a:pathLst>
                <a:path extrusionOk="0" h="11643" w="11643">
                  <a:moveTo>
                    <a:pt x="5821" y="1"/>
                  </a:moveTo>
                  <a:cubicBezTo>
                    <a:pt x="2602" y="1"/>
                    <a:pt x="0" y="2603"/>
                    <a:pt x="0" y="5822"/>
                  </a:cubicBezTo>
                  <a:cubicBezTo>
                    <a:pt x="0" y="9041"/>
                    <a:pt x="2602" y="11643"/>
                    <a:pt x="5821" y="11643"/>
                  </a:cubicBezTo>
                  <a:cubicBezTo>
                    <a:pt x="9041" y="11643"/>
                    <a:pt x="11642" y="9041"/>
                    <a:pt x="11642" y="5822"/>
                  </a:cubicBezTo>
                  <a:cubicBezTo>
                    <a:pt x="11642" y="4261"/>
                    <a:pt x="11025" y="2798"/>
                    <a:pt x="9951" y="1692"/>
                  </a:cubicBezTo>
                  <a:cubicBezTo>
                    <a:pt x="8846" y="619"/>
                    <a:pt x="7382" y="1"/>
                    <a:pt x="58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56"/>
            <p:cNvSpPr/>
            <p:nvPr/>
          </p:nvSpPr>
          <p:spPr>
            <a:xfrm>
              <a:off x="1320568" y="2000448"/>
              <a:ext cx="153497" cy="247763"/>
            </a:xfrm>
            <a:custGeom>
              <a:rect b="b" l="l" r="r" t="t"/>
              <a:pathLst>
                <a:path extrusionOk="0" h="11643" w="7220">
                  <a:moveTo>
                    <a:pt x="1398" y="1"/>
                  </a:moveTo>
                  <a:cubicBezTo>
                    <a:pt x="911" y="1"/>
                    <a:pt x="455" y="33"/>
                    <a:pt x="0" y="164"/>
                  </a:cubicBezTo>
                  <a:cubicBezTo>
                    <a:pt x="2569" y="781"/>
                    <a:pt x="4455" y="3058"/>
                    <a:pt x="4455" y="5822"/>
                  </a:cubicBezTo>
                  <a:cubicBezTo>
                    <a:pt x="4455" y="8554"/>
                    <a:pt x="2569" y="10830"/>
                    <a:pt x="0" y="11480"/>
                  </a:cubicBezTo>
                  <a:cubicBezTo>
                    <a:pt x="455" y="11578"/>
                    <a:pt x="911" y="11643"/>
                    <a:pt x="1398" y="11643"/>
                  </a:cubicBezTo>
                  <a:cubicBezTo>
                    <a:pt x="4618" y="11643"/>
                    <a:pt x="7219" y="9041"/>
                    <a:pt x="7219" y="5822"/>
                  </a:cubicBezTo>
                  <a:cubicBezTo>
                    <a:pt x="7219" y="2603"/>
                    <a:pt x="4618" y="1"/>
                    <a:pt x="1398"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56"/>
            <p:cNvSpPr/>
            <p:nvPr/>
          </p:nvSpPr>
          <p:spPr>
            <a:xfrm>
              <a:off x="1235528" y="1922202"/>
              <a:ext cx="42881" cy="63116"/>
            </a:xfrm>
            <a:custGeom>
              <a:rect b="b" l="l" r="r" t="t"/>
              <a:pathLst>
                <a:path extrusionOk="0" h="2966" w="2017">
                  <a:moveTo>
                    <a:pt x="1199" y="1"/>
                  </a:moveTo>
                  <a:cubicBezTo>
                    <a:pt x="1179" y="1"/>
                    <a:pt x="1159" y="1"/>
                    <a:pt x="1138" y="3"/>
                  </a:cubicBezTo>
                  <a:lnTo>
                    <a:pt x="618" y="68"/>
                  </a:lnTo>
                  <a:cubicBezTo>
                    <a:pt x="260" y="101"/>
                    <a:pt x="0" y="393"/>
                    <a:pt x="33" y="751"/>
                  </a:cubicBezTo>
                  <a:lnTo>
                    <a:pt x="163" y="2377"/>
                  </a:lnTo>
                  <a:cubicBezTo>
                    <a:pt x="193" y="2715"/>
                    <a:pt x="456" y="2965"/>
                    <a:pt x="786" y="2965"/>
                  </a:cubicBezTo>
                  <a:cubicBezTo>
                    <a:pt x="805" y="2965"/>
                    <a:pt x="825" y="2964"/>
                    <a:pt x="846" y="2963"/>
                  </a:cubicBezTo>
                  <a:lnTo>
                    <a:pt x="1399" y="2897"/>
                  </a:lnTo>
                  <a:cubicBezTo>
                    <a:pt x="1756" y="2865"/>
                    <a:pt x="2016" y="2572"/>
                    <a:pt x="1984" y="2215"/>
                  </a:cubicBezTo>
                  <a:lnTo>
                    <a:pt x="1854" y="621"/>
                  </a:lnTo>
                  <a:cubicBezTo>
                    <a:pt x="1823" y="253"/>
                    <a:pt x="1532" y="1"/>
                    <a:pt x="11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56"/>
            <p:cNvSpPr/>
            <p:nvPr/>
          </p:nvSpPr>
          <p:spPr>
            <a:xfrm>
              <a:off x="1146342" y="1988425"/>
              <a:ext cx="67075" cy="51072"/>
            </a:xfrm>
            <a:custGeom>
              <a:rect b="b" l="l" r="r" t="t"/>
              <a:pathLst>
                <a:path extrusionOk="0" h="2400" w="3155">
                  <a:moveTo>
                    <a:pt x="936" y="1"/>
                  </a:moveTo>
                  <a:cubicBezTo>
                    <a:pt x="677" y="1"/>
                    <a:pt x="425" y="154"/>
                    <a:pt x="325" y="403"/>
                  </a:cubicBezTo>
                  <a:lnTo>
                    <a:pt x="130" y="924"/>
                  </a:lnTo>
                  <a:cubicBezTo>
                    <a:pt x="0" y="1249"/>
                    <a:pt x="163" y="1639"/>
                    <a:pt x="488" y="1769"/>
                  </a:cubicBezTo>
                  <a:lnTo>
                    <a:pt x="1984" y="2355"/>
                  </a:lnTo>
                  <a:cubicBezTo>
                    <a:pt x="2060" y="2385"/>
                    <a:pt x="2140" y="2399"/>
                    <a:pt x="2219" y="2399"/>
                  </a:cubicBezTo>
                  <a:cubicBezTo>
                    <a:pt x="2478" y="2399"/>
                    <a:pt x="2730" y="2246"/>
                    <a:pt x="2829" y="1997"/>
                  </a:cubicBezTo>
                  <a:lnTo>
                    <a:pt x="3024" y="1509"/>
                  </a:lnTo>
                  <a:cubicBezTo>
                    <a:pt x="3155" y="1151"/>
                    <a:pt x="2992" y="794"/>
                    <a:pt x="2667" y="631"/>
                  </a:cubicBezTo>
                  <a:lnTo>
                    <a:pt x="1171" y="46"/>
                  </a:lnTo>
                  <a:cubicBezTo>
                    <a:pt x="1095" y="15"/>
                    <a:pt x="1015" y="1"/>
                    <a:pt x="9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56"/>
            <p:cNvSpPr/>
            <p:nvPr/>
          </p:nvSpPr>
          <p:spPr>
            <a:xfrm>
              <a:off x="1151870" y="2236592"/>
              <a:ext cx="60867" cy="61989"/>
            </a:xfrm>
            <a:custGeom>
              <a:rect b="b" l="l" r="r" t="t"/>
              <a:pathLst>
                <a:path extrusionOk="0" h="2913" w="2863">
                  <a:moveTo>
                    <a:pt x="1197" y="0"/>
                  </a:moveTo>
                  <a:cubicBezTo>
                    <a:pt x="1058" y="0"/>
                    <a:pt x="922" y="42"/>
                    <a:pt x="813" y="123"/>
                  </a:cubicBezTo>
                  <a:lnTo>
                    <a:pt x="358" y="448"/>
                  </a:lnTo>
                  <a:cubicBezTo>
                    <a:pt x="65" y="644"/>
                    <a:pt x="0" y="1066"/>
                    <a:pt x="228" y="1359"/>
                  </a:cubicBezTo>
                  <a:lnTo>
                    <a:pt x="1171" y="2660"/>
                  </a:lnTo>
                  <a:cubicBezTo>
                    <a:pt x="1285" y="2831"/>
                    <a:pt x="1476" y="2913"/>
                    <a:pt x="1674" y="2913"/>
                  </a:cubicBezTo>
                  <a:cubicBezTo>
                    <a:pt x="1815" y="2913"/>
                    <a:pt x="1960" y="2871"/>
                    <a:pt x="2082" y="2790"/>
                  </a:cubicBezTo>
                  <a:lnTo>
                    <a:pt x="2504" y="2465"/>
                  </a:lnTo>
                  <a:cubicBezTo>
                    <a:pt x="2797" y="2237"/>
                    <a:pt x="2862" y="1847"/>
                    <a:pt x="2667" y="1554"/>
                  </a:cubicBezTo>
                  <a:lnTo>
                    <a:pt x="1724" y="253"/>
                  </a:lnTo>
                  <a:cubicBezTo>
                    <a:pt x="1591" y="82"/>
                    <a:pt x="1392" y="0"/>
                    <a:pt x="1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56"/>
            <p:cNvSpPr/>
            <p:nvPr/>
          </p:nvSpPr>
          <p:spPr>
            <a:xfrm>
              <a:off x="1487863" y="2189670"/>
              <a:ext cx="64333" cy="58265"/>
            </a:xfrm>
            <a:custGeom>
              <a:rect b="b" l="l" r="r" t="t"/>
              <a:pathLst>
                <a:path extrusionOk="0" h="2738" w="3026">
                  <a:moveTo>
                    <a:pt x="1065" y="0"/>
                  </a:moveTo>
                  <a:cubicBezTo>
                    <a:pt x="872" y="0"/>
                    <a:pt x="682" y="82"/>
                    <a:pt x="554" y="247"/>
                  </a:cubicBezTo>
                  <a:lnTo>
                    <a:pt x="228" y="670"/>
                  </a:lnTo>
                  <a:cubicBezTo>
                    <a:pt x="1" y="930"/>
                    <a:pt x="33" y="1353"/>
                    <a:pt x="326" y="1580"/>
                  </a:cubicBezTo>
                  <a:lnTo>
                    <a:pt x="1562" y="2588"/>
                  </a:lnTo>
                  <a:cubicBezTo>
                    <a:pt x="1676" y="2688"/>
                    <a:pt x="1821" y="2738"/>
                    <a:pt x="1967" y="2738"/>
                  </a:cubicBezTo>
                  <a:cubicBezTo>
                    <a:pt x="2155" y="2738"/>
                    <a:pt x="2344" y="2655"/>
                    <a:pt x="2472" y="2491"/>
                  </a:cubicBezTo>
                  <a:lnTo>
                    <a:pt x="2798" y="2101"/>
                  </a:lnTo>
                  <a:cubicBezTo>
                    <a:pt x="3025" y="1808"/>
                    <a:pt x="2993" y="1385"/>
                    <a:pt x="2732" y="1158"/>
                  </a:cubicBezTo>
                  <a:lnTo>
                    <a:pt x="1497" y="149"/>
                  </a:lnTo>
                  <a:cubicBezTo>
                    <a:pt x="1369" y="50"/>
                    <a:pt x="1216" y="0"/>
                    <a:pt x="10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56"/>
            <p:cNvSpPr/>
            <p:nvPr/>
          </p:nvSpPr>
          <p:spPr>
            <a:xfrm>
              <a:off x="1434628" y="2257362"/>
              <a:ext cx="50492" cy="63372"/>
            </a:xfrm>
            <a:custGeom>
              <a:rect b="b" l="l" r="r" t="t"/>
              <a:pathLst>
                <a:path extrusionOk="0" h="2978" w="2375">
                  <a:moveTo>
                    <a:pt x="1117" y="0"/>
                  </a:moveTo>
                  <a:cubicBezTo>
                    <a:pt x="828" y="0"/>
                    <a:pt x="569" y="185"/>
                    <a:pt x="489" y="481"/>
                  </a:cubicBezTo>
                  <a:lnTo>
                    <a:pt x="98" y="2041"/>
                  </a:lnTo>
                  <a:cubicBezTo>
                    <a:pt x="1" y="2399"/>
                    <a:pt x="228" y="2757"/>
                    <a:pt x="586" y="2822"/>
                  </a:cubicBezTo>
                  <a:lnTo>
                    <a:pt x="1107" y="2952"/>
                  </a:lnTo>
                  <a:cubicBezTo>
                    <a:pt x="1169" y="2969"/>
                    <a:pt x="1231" y="2977"/>
                    <a:pt x="1291" y="2977"/>
                  </a:cubicBezTo>
                  <a:cubicBezTo>
                    <a:pt x="1579" y="2977"/>
                    <a:pt x="1833" y="2792"/>
                    <a:pt x="1887" y="2497"/>
                  </a:cubicBezTo>
                  <a:lnTo>
                    <a:pt x="2277" y="936"/>
                  </a:lnTo>
                  <a:cubicBezTo>
                    <a:pt x="2375" y="578"/>
                    <a:pt x="2180" y="253"/>
                    <a:pt x="1822" y="155"/>
                  </a:cubicBezTo>
                  <a:lnTo>
                    <a:pt x="1302" y="25"/>
                  </a:lnTo>
                  <a:cubicBezTo>
                    <a:pt x="1240" y="8"/>
                    <a:pt x="1178" y="0"/>
                    <a:pt x="11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56"/>
            <p:cNvSpPr/>
            <p:nvPr/>
          </p:nvSpPr>
          <p:spPr>
            <a:xfrm>
              <a:off x="1357900" y="2127639"/>
              <a:ext cx="60846" cy="62052"/>
            </a:xfrm>
            <a:custGeom>
              <a:rect b="b" l="l" r="r" t="t"/>
              <a:pathLst>
                <a:path extrusionOk="0" h="2916" w="2862">
                  <a:moveTo>
                    <a:pt x="1202" y="1"/>
                  </a:moveTo>
                  <a:cubicBezTo>
                    <a:pt x="1068" y="1"/>
                    <a:pt x="932" y="45"/>
                    <a:pt x="813" y="138"/>
                  </a:cubicBezTo>
                  <a:lnTo>
                    <a:pt x="358" y="430"/>
                  </a:lnTo>
                  <a:cubicBezTo>
                    <a:pt x="65" y="658"/>
                    <a:pt x="0" y="1081"/>
                    <a:pt x="228" y="1341"/>
                  </a:cubicBezTo>
                  <a:lnTo>
                    <a:pt x="1171" y="2642"/>
                  </a:lnTo>
                  <a:cubicBezTo>
                    <a:pt x="1311" y="2822"/>
                    <a:pt x="1513" y="2916"/>
                    <a:pt x="1716" y="2916"/>
                  </a:cubicBezTo>
                  <a:cubicBezTo>
                    <a:pt x="1842" y="2916"/>
                    <a:pt x="1969" y="2879"/>
                    <a:pt x="2081" y="2804"/>
                  </a:cubicBezTo>
                  <a:lnTo>
                    <a:pt x="2537" y="2479"/>
                  </a:lnTo>
                  <a:cubicBezTo>
                    <a:pt x="2797" y="2251"/>
                    <a:pt x="2862" y="1861"/>
                    <a:pt x="2667" y="1568"/>
                  </a:cubicBezTo>
                  <a:lnTo>
                    <a:pt x="1724" y="268"/>
                  </a:lnTo>
                  <a:cubicBezTo>
                    <a:pt x="1589" y="94"/>
                    <a:pt x="1397" y="1"/>
                    <a:pt x="12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56"/>
            <p:cNvSpPr/>
            <p:nvPr/>
          </p:nvSpPr>
          <p:spPr>
            <a:xfrm>
              <a:off x="1395913" y="1982403"/>
              <a:ext cx="46347" cy="63265"/>
            </a:xfrm>
            <a:custGeom>
              <a:rect b="b" l="l" r="r" t="t"/>
              <a:pathLst>
                <a:path extrusionOk="0" h="2973" w="2180">
                  <a:moveTo>
                    <a:pt x="974" y="0"/>
                  </a:moveTo>
                  <a:cubicBezTo>
                    <a:pt x="643" y="0"/>
                    <a:pt x="354" y="221"/>
                    <a:pt x="293" y="556"/>
                  </a:cubicBezTo>
                  <a:lnTo>
                    <a:pt x="66" y="2150"/>
                  </a:lnTo>
                  <a:cubicBezTo>
                    <a:pt x="1" y="2507"/>
                    <a:pt x="261" y="2833"/>
                    <a:pt x="619" y="2898"/>
                  </a:cubicBezTo>
                  <a:lnTo>
                    <a:pt x="1139" y="2963"/>
                  </a:lnTo>
                  <a:cubicBezTo>
                    <a:pt x="1176" y="2970"/>
                    <a:pt x="1213" y="2973"/>
                    <a:pt x="1250" y="2973"/>
                  </a:cubicBezTo>
                  <a:cubicBezTo>
                    <a:pt x="1562" y="2973"/>
                    <a:pt x="1829" y="2734"/>
                    <a:pt x="1887" y="2442"/>
                  </a:cubicBezTo>
                  <a:lnTo>
                    <a:pt x="2115" y="849"/>
                  </a:lnTo>
                  <a:cubicBezTo>
                    <a:pt x="2180" y="491"/>
                    <a:pt x="1919" y="166"/>
                    <a:pt x="1594" y="101"/>
                  </a:cubicBezTo>
                  <a:lnTo>
                    <a:pt x="1041" y="3"/>
                  </a:lnTo>
                  <a:cubicBezTo>
                    <a:pt x="1019" y="1"/>
                    <a:pt x="996" y="0"/>
                    <a:pt x="9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56"/>
            <p:cNvSpPr/>
            <p:nvPr/>
          </p:nvSpPr>
          <p:spPr>
            <a:xfrm>
              <a:off x="1483037" y="1964506"/>
              <a:ext cx="67075" cy="52945"/>
            </a:xfrm>
            <a:custGeom>
              <a:rect b="b" l="l" r="r" t="t"/>
              <a:pathLst>
                <a:path extrusionOk="0" h="2488" w="3155">
                  <a:moveTo>
                    <a:pt x="2189" y="0"/>
                  </a:moveTo>
                  <a:cubicBezTo>
                    <a:pt x="2098" y="0"/>
                    <a:pt x="2006" y="20"/>
                    <a:pt x="1919" y="64"/>
                  </a:cubicBezTo>
                  <a:lnTo>
                    <a:pt x="455" y="747"/>
                  </a:lnTo>
                  <a:cubicBezTo>
                    <a:pt x="130" y="909"/>
                    <a:pt x="0" y="1300"/>
                    <a:pt x="163" y="1625"/>
                  </a:cubicBezTo>
                  <a:lnTo>
                    <a:pt x="390" y="2113"/>
                  </a:lnTo>
                  <a:cubicBezTo>
                    <a:pt x="511" y="2354"/>
                    <a:pt x="757" y="2488"/>
                    <a:pt x="1008" y="2488"/>
                  </a:cubicBezTo>
                  <a:cubicBezTo>
                    <a:pt x="1096" y="2488"/>
                    <a:pt x="1184" y="2472"/>
                    <a:pt x="1268" y="2438"/>
                  </a:cubicBezTo>
                  <a:lnTo>
                    <a:pt x="2699" y="1755"/>
                  </a:lnTo>
                  <a:cubicBezTo>
                    <a:pt x="3025" y="1592"/>
                    <a:pt x="3155" y="1202"/>
                    <a:pt x="3025" y="877"/>
                  </a:cubicBezTo>
                  <a:lnTo>
                    <a:pt x="2797" y="389"/>
                  </a:lnTo>
                  <a:cubicBezTo>
                    <a:pt x="2678" y="151"/>
                    <a:pt x="2437" y="0"/>
                    <a:pt x="21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56"/>
            <p:cNvSpPr/>
            <p:nvPr/>
          </p:nvSpPr>
          <p:spPr>
            <a:xfrm>
              <a:off x="1232063" y="2191309"/>
              <a:ext cx="65693" cy="57243"/>
            </a:xfrm>
            <a:custGeom>
              <a:rect b="b" l="l" r="r" t="t"/>
              <a:pathLst>
                <a:path extrusionOk="0" h="2690" w="3090">
                  <a:moveTo>
                    <a:pt x="2025" y="1"/>
                  </a:moveTo>
                  <a:cubicBezTo>
                    <a:pt x="1887" y="1"/>
                    <a:pt x="1746" y="45"/>
                    <a:pt x="1627" y="137"/>
                  </a:cubicBezTo>
                  <a:lnTo>
                    <a:pt x="358" y="1081"/>
                  </a:lnTo>
                  <a:cubicBezTo>
                    <a:pt x="66" y="1308"/>
                    <a:pt x="1" y="1698"/>
                    <a:pt x="196" y="1991"/>
                  </a:cubicBezTo>
                  <a:lnTo>
                    <a:pt x="521" y="2446"/>
                  </a:lnTo>
                  <a:cubicBezTo>
                    <a:pt x="659" y="2604"/>
                    <a:pt x="856" y="2690"/>
                    <a:pt x="1056" y="2690"/>
                  </a:cubicBezTo>
                  <a:cubicBezTo>
                    <a:pt x="1185" y="2690"/>
                    <a:pt x="1316" y="2653"/>
                    <a:pt x="1431" y="2576"/>
                  </a:cubicBezTo>
                  <a:lnTo>
                    <a:pt x="2732" y="1633"/>
                  </a:lnTo>
                  <a:cubicBezTo>
                    <a:pt x="3025" y="1406"/>
                    <a:pt x="3090" y="1015"/>
                    <a:pt x="2862" y="723"/>
                  </a:cubicBezTo>
                  <a:lnTo>
                    <a:pt x="2537" y="268"/>
                  </a:lnTo>
                  <a:cubicBezTo>
                    <a:pt x="2421" y="94"/>
                    <a:pt x="2226" y="1"/>
                    <a:pt x="20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56"/>
            <p:cNvSpPr/>
            <p:nvPr/>
          </p:nvSpPr>
          <p:spPr>
            <a:xfrm>
              <a:off x="1278388" y="2059309"/>
              <a:ext cx="67075" cy="52945"/>
            </a:xfrm>
            <a:custGeom>
              <a:rect b="b" l="l" r="r" t="t"/>
              <a:pathLst>
                <a:path extrusionOk="0" h="2488" w="3155">
                  <a:moveTo>
                    <a:pt x="2189" y="0"/>
                  </a:moveTo>
                  <a:cubicBezTo>
                    <a:pt x="2098" y="0"/>
                    <a:pt x="2006" y="21"/>
                    <a:pt x="1919" y="64"/>
                  </a:cubicBezTo>
                  <a:lnTo>
                    <a:pt x="456" y="747"/>
                  </a:lnTo>
                  <a:cubicBezTo>
                    <a:pt x="130" y="910"/>
                    <a:pt x="0" y="1300"/>
                    <a:pt x="163" y="1625"/>
                  </a:cubicBezTo>
                  <a:lnTo>
                    <a:pt x="391" y="2113"/>
                  </a:lnTo>
                  <a:cubicBezTo>
                    <a:pt x="487" y="2354"/>
                    <a:pt x="727" y="2488"/>
                    <a:pt x="977" y="2488"/>
                  </a:cubicBezTo>
                  <a:cubicBezTo>
                    <a:pt x="1064" y="2488"/>
                    <a:pt x="1152" y="2472"/>
                    <a:pt x="1236" y="2438"/>
                  </a:cubicBezTo>
                  <a:lnTo>
                    <a:pt x="2700" y="1755"/>
                  </a:lnTo>
                  <a:cubicBezTo>
                    <a:pt x="3025" y="1593"/>
                    <a:pt x="3155" y="1202"/>
                    <a:pt x="3025" y="877"/>
                  </a:cubicBezTo>
                  <a:lnTo>
                    <a:pt x="2797" y="389"/>
                  </a:lnTo>
                  <a:cubicBezTo>
                    <a:pt x="2678" y="151"/>
                    <a:pt x="2437" y="0"/>
                    <a:pt x="21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56"/>
            <p:cNvSpPr/>
            <p:nvPr/>
          </p:nvSpPr>
          <p:spPr>
            <a:xfrm>
              <a:off x="1411816" y="1819143"/>
              <a:ext cx="68478" cy="107294"/>
            </a:xfrm>
            <a:custGeom>
              <a:rect b="b" l="l" r="r" t="t"/>
              <a:pathLst>
                <a:path extrusionOk="0" h="5042" w="3221">
                  <a:moveTo>
                    <a:pt x="2245" y="1"/>
                  </a:moveTo>
                  <a:cubicBezTo>
                    <a:pt x="2245" y="1"/>
                    <a:pt x="716" y="814"/>
                    <a:pt x="358" y="2212"/>
                  </a:cubicBezTo>
                  <a:cubicBezTo>
                    <a:pt x="1" y="3578"/>
                    <a:pt x="976" y="5041"/>
                    <a:pt x="976" y="5041"/>
                  </a:cubicBezTo>
                  <a:cubicBezTo>
                    <a:pt x="976" y="5041"/>
                    <a:pt x="2505" y="4228"/>
                    <a:pt x="2862" y="2830"/>
                  </a:cubicBezTo>
                  <a:cubicBezTo>
                    <a:pt x="3220" y="1432"/>
                    <a:pt x="2245" y="1"/>
                    <a:pt x="2245" y="1"/>
                  </a:cubicBezTo>
                  <a:close/>
                </a:path>
              </a:pathLst>
            </a:custGeom>
            <a:solidFill>
              <a:srgbClr val="4FC1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56"/>
            <p:cNvSpPr/>
            <p:nvPr/>
          </p:nvSpPr>
          <p:spPr>
            <a:xfrm>
              <a:off x="1272159" y="2296645"/>
              <a:ext cx="79534" cy="93440"/>
            </a:xfrm>
            <a:custGeom>
              <a:rect b="b" l="l" r="r" t="t"/>
              <a:pathLst>
                <a:path extrusionOk="0" h="4391" w="3741">
                  <a:moveTo>
                    <a:pt x="489" y="0"/>
                  </a:moveTo>
                  <a:cubicBezTo>
                    <a:pt x="489" y="0"/>
                    <a:pt x="1" y="1659"/>
                    <a:pt x="781" y="2895"/>
                  </a:cubicBezTo>
                  <a:cubicBezTo>
                    <a:pt x="1562" y="4098"/>
                    <a:pt x="3285" y="4390"/>
                    <a:pt x="3285" y="4390"/>
                  </a:cubicBezTo>
                  <a:cubicBezTo>
                    <a:pt x="3285" y="4390"/>
                    <a:pt x="3740" y="2699"/>
                    <a:pt x="2993" y="1496"/>
                  </a:cubicBezTo>
                  <a:cubicBezTo>
                    <a:pt x="2212" y="293"/>
                    <a:pt x="489" y="0"/>
                    <a:pt x="4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56"/>
            <p:cNvSpPr/>
            <p:nvPr/>
          </p:nvSpPr>
          <p:spPr>
            <a:xfrm>
              <a:off x="1121447" y="2109785"/>
              <a:ext cx="105109" cy="58180"/>
            </a:xfrm>
            <a:custGeom>
              <a:rect b="b" l="l" r="r" t="t"/>
              <a:pathLst>
                <a:path extrusionOk="0" h="2734" w="4944">
                  <a:moveTo>
                    <a:pt x="2928" y="0"/>
                  </a:moveTo>
                  <a:cubicBezTo>
                    <a:pt x="2650" y="0"/>
                    <a:pt x="2363" y="37"/>
                    <a:pt x="2082" y="131"/>
                  </a:cubicBezTo>
                  <a:cubicBezTo>
                    <a:pt x="716" y="586"/>
                    <a:pt x="0" y="2180"/>
                    <a:pt x="0" y="2180"/>
                  </a:cubicBezTo>
                  <a:cubicBezTo>
                    <a:pt x="0" y="2180"/>
                    <a:pt x="964" y="2734"/>
                    <a:pt x="2045" y="2734"/>
                  </a:cubicBezTo>
                  <a:cubicBezTo>
                    <a:pt x="2325" y="2734"/>
                    <a:pt x="2613" y="2696"/>
                    <a:pt x="2895" y="2603"/>
                  </a:cubicBezTo>
                  <a:cubicBezTo>
                    <a:pt x="4261" y="2147"/>
                    <a:pt x="4943" y="554"/>
                    <a:pt x="4943" y="554"/>
                  </a:cubicBezTo>
                  <a:cubicBezTo>
                    <a:pt x="4943" y="554"/>
                    <a:pt x="4000" y="0"/>
                    <a:pt x="29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56"/>
            <p:cNvSpPr/>
            <p:nvPr/>
          </p:nvSpPr>
          <p:spPr>
            <a:xfrm>
              <a:off x="1510675" y="2056266"/>
              <a:ext cx="103728" cy="59031"/>
            </a:xfrm>
            <a:custGeom>
              <a:rect b="b" l="l" r="r" t="t"/>
              <a:pathLst>
                <a:path extrusionOk="0" h="2774" w="4879">
                  <a:moveTo>
                    <a:pt x="1911" y="1"/>
                  </a:moveTo>
                  <a:cubicBezTo>
                    <a:pt x="897" y="1"/>
                    <a:pt x="1" y="467"/>
                    <a:pt x="1" y="467"/>
                  </a:cubicBezTo>
                  <a:cubicBezTo>
                    <a:pt x="1" y="467"/>
                    <a:pt x="651" y="2093"/>
                    <a:pt x="1985" y="2614"/>
                  </a:cubicBezTo>
                  <a:cubicBezTo>
                    <a:pt x="2310" y="2730"/>
                    <a:pt x="2644" y="2774"/>
                    <a:pt x="2965" y="2774"/>
                  </a:cubicBezTo>
                  <a:cubicBezTo>
                    <a:pt x="3992" y="2774"/>
                    <a:pt x="4879" y="2321"/>
                    <a:pt x="4879" y="2321"/>
                  </a:cubicBezTo>
                  <a:cubicBezTo>
                    <a:pt x="4879" y="2321"/>
                    <a:pt x="4261" y="695"/>
                    <a:pt x="2895" y="175"/>
                  </a:cubicBezTo>
                  <a:cubicBezTo>
                    <a:pt x="2572" y="49"/>
                    <a:pt x="2235" y="1"/>
                    <a:pt x="19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 name="Google Shape;1602;p56"/>
          <p:cNvGrpSpPr/>
          <p:nvPr/>
        </p:nvGrpSpPr>
        <p:grpSpPr>
          <a:xfrm>
            <a:off x="5135179" y="3219726"/>
            <a:ext cx="731493" cy="731498"/>
            <a:chOff x="4933429" y="3295926"/>
            <a:chExt cx="731493" cy="731498"/>
          </a:xfrm>
        </p:grpSpPr>
        <p:sp>
          <p:nvSpPr>
            <p:cNvPr id="1603" name="Google Shape;1603;p56"/>
            <p:cNvSpPr/>
            <p:nvPr/>
          </p:nvSpPr>
          <p:spPr>
            <a:xfrm>
              <a:off x="5001865" y="3370644"/>
              <a:ext cx="613968" cy="656781"/>
            </a:xfrm>
            <a:custGeom>
              <a:rect b="b" l="l" r="r" t="t"/>
              <a:pathLst>
                <a:path extrusionOk="0" h="30871" w="28879">
                  <a:moveTo>
                    <a:pt x="28813" y="1"/>
                  </a:moveTo>
                  <a:lnTo>
                    <a:pt x="18179" y="7285"/>
                  </a:lnTo>
                  <a:cubicBezTo>
                    <a:pt x="15513" y="8976"/>
                    <a:pt x="12684" y="11155"/>
                    <a:pt x="10017" y="13691"/>
                  </a:cubicBezTo>
                  <a:cubicBezTo>
                    <a:pt x="9367" y="14277"/>
                    <a:pt x="8781" y="14862"/>
                    <a:pt x="8196" y="15447"/>
                  </a:cubicBezTo>
                  <a:lnTo>
                    <a:pt x="1" y="25366"/>
                  </a:lnTo>
                  <a:lnTo>
                    <a:pt x="1" y="29106"/>
                  </a:lnTo>
                  <a:cubicBezTo>
                    <a:pt x="66" y="29854"/>
                    <a:pt x="164" y="30049"/>
                    <a:pt x="716" y="30374"/>
                  </a:cubicBezTo>
                  <a:cubicBezTo>
                    <a:pt x="1249" y="30695"/>
                    <a:pt x="2098" y="30871"/>
                    <a:pt x="3189" y="30871"/>
                  </a:cubicBezTo>
                  <a:cubicBezTo>
                    <a:pt x="7295" y="30871"/>
                    <a:pt x="14810" y="28372"/>
                    <a:pt x="21594" y="21691"/>
                  </a:cubicBezTo>
                  <a:cubicBezTo>
                    <a:pt x="28521" y="14862"/>
                    <a:pt x="28781" y="10504"/>
                    <a:pt x="28878" y="7057"/>
                  </a:cubicBezTo>
                  <a:lnTo>
                    <a:pt x="2881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56"/>
            <p:cNvSpPr/>
            <p:nvPr/>
          </p:nvSpPr>
          <p:spPr>
            <a:xfrm>
              <a:off x="4964532" y="3331604"/>
              <a:ext cx="692778" cy="609656"/>
            </a:xfrm>
            <a:custGeom>
              <a:rect b="b" l="l" r="r" t="t"/>
              <a:pathLst>
                <a:path extrusionOk="0" h="28656" w="32586">
                  <a:moveTo>
                    <a:pt x="28559" y="0"/>
                  </a:moveTo>
                  <a:cubicBezTo>
                    <a:pt x="25226" y="0"/>
                    <a:pt x="17983" y="5375"/>
                    <a:pt x="11318" y="12274"/>
                  </a:cubicBezTo>
                  <a:cubicBezTo>
                    <a:pt x="3903" y="19949"/>
                    <a:pt x="1" y="26973"/>
                    <a:pt x="2505" y="28307"/>
                  </a:cubicBezTo>
                  <a:cubicBezTo>
                    <a:pt x="2938" y="28535"/>
                    <a:pt x="3607" y="28656"/>
                    <a:pt x="4455" y="28656"/>
                  </a:cubicBezTo>
                  <a:cubicBezTo>
                    <a:pt x="8325" y="28656"/>
                    <a:pt x="15936" y="26145"/>
                    <a:pt x="22017" y="19852"/>
                  </a:cubicBezTo>
                  <a:cubicBezTo>
                    <a:pt x="29431" y="12177"/>
                    <a:pt x="32586" y="1836"/>
                    <a:pt x="29529" y="210"/>
                  </a:cubicBezTo>
                  <a:cubicBezTo>
                    <a:pt x="29259" y="68"/>
                    <a:pt x="28934" y="0"/>
                    <a:pt x="2855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56"/>
            <p:cNvSpPr/>
            <p:nvPr/>
          </p:nvSpPr>
          <p:spPr>
            <a:xfrm>
              <a:off x="4964532" y="3331604"/>
              <a:ext cx="692778" cy="609656"/>
            </a:xfrm>
            <a:custGeom>
              <a:rect b="b" l="l" r="r" t="t"/>
              <a:pathLst>
                <a:path extrusionOk="0" h="28656" w="32586">
                  <a:moveTo>
                    <a:pt x="28559" y="0"/>
                  </a:moveTo>
                  <a:cubicBezTo>
                    <a:pt x="25226" y="0"/>
                    <a:pt x="17983" y="5375"/>
                    <a:pt x="11318" y="12274"/>
                  </a:cubicBezTo>
                  <a:cubicBezTo>
                    <a:pt x="3903" y="19949"/>
                    <a:pt x="1" y="26973"/>
                    <a:pt x="2505" y="28307"/>
                  </a:cubicBezTo>
                  <a:cubicBezTo>
                    <a:pt x="2938" y="28535"/>
                    <a:pt x="3607" y="28656"/>
                    <a:pt x="4455" y="28656"/>
                  </a:cubicBezTo>
                  <a:cubicBezTo>
                    <a:pt x="8325" y="28656"/>
                    <a:pt x="15936" y="26145"/>
                    <a:pt x="22017" y="19852"/>
                  </a:cubicBezTo>
                  <a:cubicBezTo>
                    <a:pt x="29431" y="12177"/>
                    <a:pt x="32586" y="1836"/>
                    <a:pt x="29529" y="210"/>
                  </a:cubicBezTo>
                  <a:cubicBezTo>
                    <a:pt x="29259" y="68"/>
                    <a:pt x="28934" y="0"/>
                    <a:pt x="28559"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56"/>
            <p:cNvSpPr/>
            <p:nvPr/>
          </p:nvSpPr>
          <p:spPr>
            <a:xfrm>
              <a:off x="5474070" y="3295926"/>
              <a:ext cx="72624" cy="107949"/>
            </a:xfrm>
            <a:custGeom>
              <a:rect b="b" l="l" r="r" t="t"/>
              <a:pathLst>
                <a:path extrusionOk="0" h="5074" w="3416">
                  <a:moveTo>
                    <a:pt x="2505" y="1"/>
                  </a:moveTo>
                  <a:cubicBezTo>
                    <a:pt x="2505" y="1"/>
                    <a:pt x="879" y="749"/>
                    <a:pt x="424" y="2147"/>
                  </a:cubicBezTo>
                  <a:cubicBezTo>
                    <a:pt x="1" y="3545"/>
                    <a:pt x="911" y="5074"/>
                    <a:pt x="911" y="5074"/>
                  </a:cubicBezTo>
                  <a:cubicBezTo>
                    <a:pt x="911" y="5074"/>
                    <a:pt x="2570" y="4326"/>
                    <a:pt x="2993" y="2927"/>
                  </a:cubicBezTo>
                  <a:cubicBezTo>
                    <a:pt x="3415" y="1529"/>
                    <a:pt x="2505" y="1"/>
                    <a:pt x="25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56"/>
            <p:cNvSpPr/>
            <p:nvPr/>
          </p:nvSpPr>
          <p:spPr>
            <a:xfrm>
              <a:off x="5283942" y="3312542"/>
              <a:ext cx="380979" cy="233600"/>
            </a:xfrm>
            <a:custGeom>
              <a:rect b="b" l="l" r="r" t="t"/>
              <a:pathLst>
                <a:path extrusionOk="0" h="10980" w="17920">
                  <a:moveTo>
                    <a:pt x="1269" y="0"/>
                  </a:moveTo>
                  <a:lnTo>
                    <a:pt x="1269" y="0"/>
                  </a:lnTo>
                  <a:cubicBezTo>
                    <a:pt x="1" y="4585"/>
                    <a:pt x="2668" y="9366"/>
                    <a:pt x="7285" y="10666"/>
                  </a:cubicBezTo>
                  <a:cubicBezTo>
                    <a:pt x="8052" y="10879"/>
                    <a:pt x="8825" y="10980"/>
                    <a:pt x="9586" y="10980"/>
                  </a:cubicBezTo>
                  <a:cubicBezTo>
                    <a:pt x="13372" y="10980"/>
                    <a:pt x="16863" y="8474"/>
                    <a:pt x="17919" y="4683"/>
                  </a:cubicBezTo>
                  <a:lnTo>
                    <a:pt x="11643" y="2927"/>
                  </a:lnTo>
                  <a:lnTo>
                    <a:pt x="9432" y="3122"/>
                  </a:lnTo>
                  <a:lnTo>
                    <a:pt x="7708" y="1821"/>
                  </a:lnTo>
                  <a:lnTo>
                    <a:pt x="12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56"/>
            <p:cNvSpPr/>
            <p:nvPr/>
          </p:nvSpPr>
          <p:spPr>
            <a:xfrm>
              <a:off x="5339261" y="3323605"/>
              <a:ext cx="291092" cy="186816"/>
            </a:xfrm>
            <a:custGeom>
              <a:rect b="b" l="l" r="r" t="t"/>
              <a:pathLst>
                <a:path extrusionOk="0" h="8781" w="13692">
                  <a:moveTo>
                    <a:pt x="423" y="0"/>
                  </a:moveTo>
                  <a:lnTo>
                    <a:pt x="423" y="0"/>
                  </a:lnTo>
                  <a:cubicBezTo>
                    <a:pt x="261" y="683"/>
                    <a:pt x="1" y="2602"/>
                    <a:pt x="1074" y="4911"/>
                  </a:cubicBezTo>
                  <a:cubicBezTo>
                    <a:pt x="1854" y="6537"/>
                    <a:pt x="3090" y="7545"/>
                    <a:pt x="4000" y="8098"/>
                  </a:cubicBezTo>
                  <a:cubicBezTo>
                    <a:pt x="4174" y="8204"/>
                    <a:pt x="4363" y="8253"/>
                    <a:pt x="4546" y="8253"/>
                  </a:cubicBezTo>
                  <a:cubicBezTo>
                    <a:pt x="4964" y="8253"/>
                    <a:pt x="5355" y="7997"/>
                    <a:pt x="5484" y="7588"/>
                  </a:cubicBezTo>
                  <a:lnTo>
                    <a:pt x="5484" y="7588"/>
                  </a:lnTo>
                  <a:cubicBezTo>
                    <a:pt x="5326" y="8191"/>
                    <a:pt x="5837" y="8781"/>
                    <a:pt x="6472" y="8781"/>
                  </a:cubicBezTo>
                  <a:cubicBezTo>
                    <a:pt x="7545" y="8781"/>
                    <a:pt x="9139" y="8553"/>
                    <a:pt x="10634" y="7577"/>
                  </a:cubicBezTo>
                  <a:cubicBezTo>
                    <a:pt x="12716" y="6147"/>
                    <a:pt x="13464" y="4423"/>
                    <a:pt x="13691" y="3708"/>
                  </a:cubicBezTo>
                  <a:lnTo>
                    <a:pt x="9074" y="2407"/>
                  </a:lnTo>
                  <a:lnTo>
                    <a:pt x="6830" y="2765"/>
                  </a:lnTo>
                  <a:lnTo>
                    <a:pt x="5106" y="1301"/>
                  </a:lnTo>
                  <a:lnTo>
                    <a:pt x="42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56"/>
            <p:cNvSpPr/>
            <p:nvPr/>
          </p:nvSpPr>
          <p:spPr>
            <a:xfrm>
              <a:off x="5339261" y="3323605"/>
              <a:ext cx="291092" cy="186816"/>
            </a:xfrm>
            <a:custGeom>
              <a:rect b="b" l="l" r="r" t="t"/>
              <a:pathLst>
                <a:path extrusionOk="0" h="8781" w="13692">
                  <a:moveTo>
                    <a:pt x="423" y="0"/>
                  </a:moveTo>
                  <a:lnTo>
                    <a:pt x="423" y="0"/>
                  </a:lnTo>
                  <a:cubicBezTo>
                    <a:pt x="261" y="683"/>
                    <a:pt x="1" y="2602"/>
                    <a:pt x="1074" y="4911"/>
                  </a:cubicBezTo>
                  <a:cubicBezTo>
                    <a:pt x="1854" y="6537"/>
                    <a:pt x="3090" y="7545"/>
                    <a:pt x="4000" y="8098"/>
                  </a:cubicBezTo>
                  <a:cubicBezTo>
                    <a:pt x="4174" y="8204"/>
                    <a:pt x="4363" y="8253"/>
                    <a:pt x="4546" y="8253"/>
                  </a:cubicBezTo>
                  <a:cubicBezTo>
                    <a:pt x="4964" y="8253"/>
                    <a:pt x="5355" y="7997"/>
                    <a:pt x="5484" y="7588"/>
                  </a:cubicBezTo>
                  <a:lnTo>
                    <a:pt x="5484" y="7588"/>
                  </a:lnTo>
                  <a:cubicBezTo>
                    <a:pt x="5326" y="8191"/>
                    <a:pt x="5837" y="8781"/>
                    <a:pt x="6472" y="8781"/>
                  </a:cubicBezTo>
                  <a:cubicBezTo>
                    <a:pt x="7545" y="8781"/>
                    <a:pt x="9139" y="8553"/>
                    <a:pt x="10634" y="7577"/>
                  </a:cubicBezTo>
                  <a:cubicBezTo>
                    <a:pt x="12716" y="6147"/>
                    <a:pt x="13464" y="4423"/>
                    <a:pt x="13691" y="3708"/>
                  </a:cubicBezTo>
                  <a:lnTo>
                    <a:pt x="9074" y="2407"/>
                  </a:lnTo>
                  <a:lnTo>
                    <a:pt x="6830" y="2765"/>
                  </a:lnTo>
                  <a:lnTo>
                    <a:pt x="5106" y="1301"/>
                  </a:lnTo>
                  <a:lnTo>
                    <a:pt x="423" y="0"/>
                  </a:ln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56"/>
            <p:cNvSpPr/>
            <p:nvPr/>
          </p:nvSpPr>
          <p:spPr>
            <a:xfrm>
              <a:off x="5454022" y="3384494"/>
              <a:ext cx="176330" cy="125927"/>
            </a:xfrm>
            <a:custGeom>
              <a:rect b="b" l="l" r="r" t="t"/>
              <a:pathLst>
                <a:path extrusionOk="0" h="5919" w="8294">
                  <a:moveTo>
                    <a:pt x="5367" y="0"/>
                  </a:moveTo>
                  <a:cubicBezTo>
                    <a:pt x="5139" y="748"/>
                    <a:pt x="4358" y="2439"/>
                    <a:pt x="2310" y="3837"/>
                  </a:cubicBezTo>
                  <a:cubicBezTo>
                    <a:pt x="1562" y="4358"/>
                    <a:pt x="781" y="4650"/>
                    <a:pt x="66" y="4845"/>
                  </a:cubicBezTo>
                  <a:cubicBezTo>
                    <a:pt x="1" y="5398"/>
                    <a:pt x="456" y="5919"/>
                    <a:pt x="1074" y="5919"/>
                  </a:cubicBezTo>
                  <a:cubicBezTo>
                    <a:pt x="2147" y="5919"/>
                    <a:pt x="3741" y="5691"/>
                    <a:pt x="5236" y="4683"/>
                  </a:cubicBezTo>
                  <a:cubicBezTo>
                    <a:pt x="7318" y="3285"/>
                    <a:pt x="8066" y="1561"/>
                    <a:pt x="8293" y="846"/>
                  </a:cubicBezTo>
                  <a:lnTo>
                    <a:pt x="5367"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56"/>
            <p:cNvSpPr/>
            <p:nvPr/>
          </p:nvSpPr>
          <p:spPr>
            <a:xfrm>
              <a:off x="5431912" y="3350581"/>
              <a:ext cx="107172" cy="69229"/>
            </a:xfrm>
            <a:custGeom>
              <a:rect b="b" l="l" r="r" t="t"/>
              <a:pathLst>
                <a:path extrusionOk="0" h="3254" w="5041">
                  <a:moveTo>
                    <a:pt x="748" y="1"/>
                  </a:moveTo>
                  <a:cubicBezTo>
                    <a:pt x="651" y="293"/>
                    <a:pt x="0" y="586"/>
                    <a:pt x="33" y="879"/>
                  </a:cubicBezTo>
                  <a:cubicBezTo>
                    <a:pt x="65" y="1171"/>
                    <a:pt x="781" y="1301"/>
                    <a:pt x="911" y="1562"/>
                  </a:cubicBezTo>
                  <a:cubicBezTo>
                    <a:pt x="1073" y="1822"/>
                    <a:pt x="781" y="2472"/>
                    <a:pt x="1041" y="2667"/>
                  </a:cubicBezTo>
                  <a:cubicBezTo>
                    <a:pt x="1097" y="2716"/>
                    <a:pt x="1167" y="2735"/>
                    <a:pt x="1244" y="2735"/>
                  </a:cubicBezTo>
                  <a:cubicBezTo>
                    <a:pt x="1501" y="2735"/>
                    <a:pt x="1845" y="2530"/>
                    <a:pt x="2079" y="2530"/>
                  </a:cubicBezTo>
                  <a:cubicBezTo>
                    <a:pt x="2102" y="2530"/>
                    <a:pt x="2125" y="2532"/>
                    <a:pt x="2146" y="2537"/>
                  </a:cubicBezTo>
                  <a:cubicBezTo>
                    <a:pt x="2464" y="2632"/>
                    <a:pt x="2719" y="3254"/>
                    <a:pt x="3003" y="3254"/>
                  </a:cubicBezTo>
                  <a:cubicBezTo>
                    <a:pt x="3010" y="3254"/>
                    <a:pt x="3017" y="3253"/>
                    <a:pt x="3025" y="3253"/>
                  </a:cubicBezTo>
                  <a:cubicBezTo>
                    <a:pt x="3350" y="3220"/>
                    <a:pt x="3447" y="2505"/>
                    <a:pt x="3707" y="2375"/>
                  </a:cubicBezTo>
                  <a:cubicBezTo>
                    <a:pt x="3779" y="2335"/>
                    <a:pt x="3872" y="2322"/>
                    <a:pt x="3975" y="2322"/>
                  </a:cubicBezTo>
                  <a:cubicBezTo>
                    <a:pt x="4148" y="2322"/>
                    <a:pt x="4348" y="2358"/>
                    <a:pt x="4518" y="2358"/>
                  </a:cubicBezTo>
                  <a:cubicBezTo>
                    <a:pt x="4659" y="2358"/>
                    <a:pt x="4779" y="2333"/>
                    <a:pt x="4846" y="2244"/>
                  </a:cubicBezTo>
                  <a:cubicBezTo>
                    <a:pt x="5041" y="2017"/>
                    <a:pt x="4618" y="1431"/>
                    <a:pt x="4716" y="1139"/>
                  </a:cubicBezTo>
                  <a:lnTo>
                    <a:pt x="74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56"/>
            <p:cNvSpPr/>
            <p:nvPr/>
          </p:nvSpPr>
          <p:spPr>
            <a:xfrm>
              <a:off x="5251457" y="3384494"/>
              <a:ext cx="78152" cy="102397"/>
            </a:xfrm>
            <a:custGeom>
              <a:rect b="b" l="l" r="r" t="t"/>
              <a:pathLst>
                <a:path extrusionOk="0" h="4813" w="3676">
                  <a:moveTo>
                    <a:pt x="683" y="0"/>
                  </a:moveTo>
                  <a:cubicBezTo>
                    <a:pt x="683" y="0"/>
                    <a:pt x="1" y="1659"/>
                    <a:pt x="651" y="2959"/>
                  </a:cubicBezTo>
                  <a:cubicBezTo>
                    <a:pt x="1269" y="4293"/>
                    <a:pt x="2992" y="4813"/>
                    <a:pt x="2992" y="4813"/>
                  </a:cubicBezTo>
                  <a:cubicBezTo>
                    <a:pt x="2992" y="4813"/>
                    <a:pt x="3675" y="3154"/>
                    <a:pt x="3057" y="1854"/>
                  </a:cubicBezTo>
                  <a:cubicBezTo>
                    <a:pt x="2407" y="520"/>
                    <a:pt x="683" y="0"/>
                    <a:pt x="6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56"/>
            <p:cNvSpPr/>
            <p:nvPr/>
          </p:nvSpPr>
          <p:spPr>
            <a:xfrm>
              <a:off x="5317831" y="3663600"/>
              <a:ext cx="111339" cy="57762"/>
            </a:xfrm>
            <a:custGeom>
              <a:rect b="b" l="l" r="r" t="t"/>
              <a:pathLst>
                <a:path extrusionOk="0" h="2715" w="5237">
                  <a:moveTo>
                    <a:pt x="2350" y="1"/>
                  </a:moveTo>
                  <a:cubicBezTo>
                    <a:pt x="1109" y="1"/>
                    <a:pt x="0" y="832"/>
                    <a:pt x="0" y="832"/>
                  </a:cubicBezTo>
                  <a:cubicBezTo>
                    <a:pt x="0" y="832"/>
                    <a:pt x="911" y="2360"/>
                    <a:pt x="2342" y="2653"/>
                  </a:cubicBezTo>
                  <a:cubicBezTo>
                    <a:pt x="2534" y="2696"/>
                    <a:pt x="2726" y="2714"/>
                    <a:pt x="2915" y="2714"/>
                  </a:cubicBezTo>
                  <a:cubicBezTo>
                    <a:pt x="4157" y="2714"/>
                    <a:pt x="5236" y="1905"/>
                    <a:pt x="5236" y="1905"/>
                  </a:cubicBezTo>
                  <a:cubicBezTo>
                    <a:pt x="5236" y="1905"/>
                    <a:pt x="4326" y="344"/>
                    <a:pt x="2862" y="51"/>
                  </a:cubicBezTo>
                  <a:cubicBezTo>
                    <a:pt x="2690" y="16"/>
                    <a:pt x="2519" y="1"/>
                    <a:pt x="235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56"/>
            <p:cNvSpPr/>
            <p:nvPr/>
          </p:nvSpPr>
          <p:spPr>
            <a:xfrm>
              <a:off x="5236936" y="3422363"/>
              <a:ext cx="287627" cy="243173"/>
            </a:xfrm>
            <a:custGeom>
              <a:rect b="b" l="l" r="r" t="t"/>
              <a:pathLst>
                <a:path extrusionOk="0" h="11430" w="13529">
                  <a:moveTo>
                    <a:pt x="6533" y="1"/>
                  </a:moveTo>
                  <a:cubicBezTo>
                    <a:pt x="3682" y="1"/>
                    <a:pt x="1180" y="1796"/>
                    <a:pt x="619" y="4464"/>
                  </a:cubicBezTo>
                  <a:cubicBezTo>
                    <a:pt x="1" y="7553"/>
                    <a:pt x="2245" y="10610"/>
                    <a:pt x="5627" y="11293"/>
                  </a:cubicBezTo>
                  <a:cubicBezTo>
                    <a:pt x="6083" y="11385"/>
                    <a:pt x="6537" y="11429"/>
                    <a:pt x="6982" y="11429"/>
                  </a:cubicBezTo>
                  <a:cubicBezTo>
                    <a:pt x="9838" y="11429"/>
                    <a:pt x="12344" y="9612"/>
                    <a:pt x="12878" y="6968"/>
                  </a:cubicBezTo>
                  <a:cubicBezTo>
                    <a:pt x="13529" y="3878"/>
                    <a:pt x="11285" y="822"/>
                    <a:pt x="7903" y="139"/>
                  </a:cubicBezTo>
                  <a:cubicBezTo>
                    <a:pt x="7442" y="46"/>
                    <a:pt x="6983" y="1"/>
                    <a:pt x="653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56"/>
            <p:cNvSpPr/>
            <p:nvPr/>
          </p:nvSpPr>
          <p:spPr>
            <a:xfrm>
              <a:off x="5346170" y="3422278"/>
              <a:ext cx="179094" cy="243365"/>
            </a:xfrm>
            <a:custGeom>
              <a:rect b="b" l="l" r="r" t="t"/>
              <a:pathLst>
                <a:path extrusionOk="0" h="11439" w="8424">
                  <a:moveTo>
                    <a:pt x="1367" y="0"/>
                  </a:moveTo>
                  <a:cubicBezTo>
                    <a:pt x="899" y="0"/>
                    <a:pt x="438" y="49"/>
                    <a:pt x="1" y="143"/>
                  </a:cubicBezTo>
                  <a:cubicBezTo>
                    <a:pt x="66" y="143"/>
                    <a:pt x="98" y="175"/>
                    <a:pt x="131" y="175"/>
                  </a:cubicBezTo>
                  <a:cubicBezTo>
                    <a:pt x="3480" y="923"/>
                    <a:pt x="5659" y="4013"/>
                    <a:pt x="4976" y="7069"/>
                  </a:cubicBezTo>
                  <a:cubicBezTo>
                    <a:pt x="4488" y="9248"/>
                    <a:pt x="2667" y="10809"/>
                    <a:pt x="456" y="11297"/>
                  </a:cubicBezTo>
                  <a:cubicBezTo>
                    <a:pt x="924" y="11392"/>
                    <a:pt x="1390" y="11438"/>
                    <a:pt x="1848" y="11438"/>
                  </a:cubicBezTo>
                  <a:cubicBezTo>
                    <a:pt x="4664" y="11438"/>
                    <a:pt x="7153" y="9699"/>
                    <a:pt x="7740" y="7069"/>
                  </a:cubicBezTo>
                  <a:cubicBezTo>
                    <a:pt x="8423" y="4013"/>
                    <a:pt x="6277" y="923"/>
                    <a:pt x="2895" y="175"/>
                  </a:cubicBezTo>
                  <a:cubicBezTo>
                    <a:pt x="2388" y="57"/>
                    <a:pt x="1873" y="0"/>
                    <a:pt x="1367" y="0"/>
                  </a:cubicBezTo>
                  <a:close/>
                </a:path>
              </a:pathLst>
            </a:custGeom>
            <a:solidFill>
              <a:srgbClr val="000000">
                <a:alpha val="17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56"/>
            <p:cNvSpPr/>
            <p:nvPr/>
          </p:nvSpPr>
          <p:spPr>
            <a:xfrm>
              <a:off x="5082759" y="3471657"/>
              <a:ext cx="380979" cy="224068"/>
            </a:xfrm>
            <a:custGeom>
              <a:rect b="b" l="l" r="r" t="t"/>
              <a:pathLst>
                <a:path extrusionOk="0" h="10532" w="17920">
                  <a:moveTo>
                    <a:pt x="16846" y="1"/>
                  </a:moveTo>
                  <a:lnTo>
                    <a:pt x="10537" y="1431"/>
                  </a:lnTo>
                  <a:lnTo>
                    <a:pt x="8846" y="2537"/>
                  </a:lnTo>
                  <a:lnTo>
                    <a:pt x="6505" y="2342"/>
                  </a:lnTo>
                  <a:lnTo>
                    <a:pt x="1" y="3838"/>
                  </a:lnTo>
                  <a:cubicBezTo>
                    <a:pt x="924" y="7810"/>
                    <a:pt x="4494" y="10531"/>
                    <a:pt x="8434" y="10531"/>
                  </a:cubicBezTo>
                  <a:cubicBezTo>
                    <a:pt x="9074" y="10531"/>
                    <a:pt x="9724" y="10459"/>
                    <a:pt x="10375" y="10309"/>
                  </a:cubicBezTo>
                  <a:cubicBezTo>
                    <a:pt x="15025" y="9269"/>
                    <a:pt x="17919" y="4618"/>
                    <a:pt x="168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56"/>
            <p:cNvSpPr/>
            <p:nvPr/>
          </p:nvSpPr>
          <p:spPr>
            <a:xfrm>
              <a:off x="5120793" y="3479274"/>
              <a:ext cx="292474" cy="181306"/>
            </a:xfrm>
            <a:custGeom>
              <a:rect b="b" l="l" r="r" t="t"/>
              <a:pathLst>
                <a:path extrusionOk="0" h="8522" w="13757">
                  <a:moveTo>
                    <a:pt x="13431" y="0"/>
                  </a:moveTo>
                  <a:lnTo>
                    <a:pt x="8748" y="1073"/>
                  </a:lnTo>
                  <a:lnTo>
                    <a:pt x="7057" y="2179"/>
                  </a:lnTo>
                  <a:lnTo>
                    <a:pt x="4716" y="1984"/>
                  </a:lnTo>
                  <a:lnTo>
                    <a:pt x="0" y="3090"/>
                  </a:lnTo>
                  <a:cubicBezTo>
                    <a:pt x="195" y="3773"/>
                    <a:pt x="846" y="5561"/>
                    <a:pt x="2927" y="7090"/>
                  </a:cubicBezTo>
                  <a:cubicBezTo>
                    <a:pt x="4358" y="8163"/>
                    <a:pt x="5951" y="8455"/>
                    <a:pt x="7025" y="8520"/>
                  </a:cubicBezTo>
                  <a:cubicBezTo>
                    <a:pt x="7041" y="8521"/>
                    <a:pt x="7057" y="8522"/>
                    <a:pt x="7074" y="8522"/>
                  </a:cubicBezTo>
                  <a:cubicBezTo>
                    <a:pt x="7701" y="8522"/>
                    <a:pt x="8192" y="7919"/>
                    <a:pt x="8065" y="7285"/>
                  </a:cubicBezTo>
                  <a:lnTo>
                    <a:pt x="8065" y="7285"/>
                  </a:lnTo>
                  <a:cubicBezTo>
                    <a:pt x="8161" y="7761"/>
                    <a:pt x="8587" y="8063"/>
                    <a:pt x="9038" y="8063"/>
                  </a:cubicBezTo>
                  <a:cubicBezTo>
                    <a:pt x="9203" y="8063"/>
                    <a:pt x="9372" y="8022"/>
                    <a:pt x="9529" y="7935"/>
                  </a:cubicBezTo>
                  <a:cubicBezTo>
                    <a:pt x="10472" y="7415"/>
                    <a:pt x="11740" y="6472"/>
                    <a:pt x="12585" y="4878"/>
                  </a:cubicBezTo>
                  <a:cubicBezTo>
                    <a:pt x="13756" y="2634"/>
                    <a:pt x="13561" y="748"/>
                    <a:pt x="134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56"/>
            <p:cNvSpPr/>
            <p:nvPr/>
          </p:nvSpPr>
          <p:spPr>
            <a:xfrm>
              <a:off x="5120793" y="3479274"/>
              <a:ext cx="292474" cy="181306"/>
            </a:xfrm>
            <a:custGeom>
              <a:rect b="b" l="l" r="r" t="t"/>
              <a:pathLst>
                <a:path extrusionOk="0" h="8522" w="13757">
                  <a:moveTo>
                    <a:pt x="13431" y="0"/>
                  </a:moveTo>
                  <a:lnTo>
                    <a:pt x="8748" y="1073"/>
                  </a:lnTo>
                  <a:lnTo>
                    <a:pt x="7057" y="2179"/>
                  </a:lnTo>
                  <a:lnTo>
                    <a:pt x="4716" y="1984"/>
                  </a:lnTo>
                  <a:lnTo>
                    <a:pt x="0" y="3090"/>
                  </a:lnTo>
                  <a:cubicBezTo>
                    <a:pt x="195" y="3773"/>
                    <a:pt x="846" y="5561"/>
                    <a:pt x="2927" y="7090"/>
                  </a:cubicBezTo>
                  <a:cubicBezTo>
                    <a:pt x="4358" y="8163"/>
                    <a:pt x="5951" y="8455"/>
                    <a:pt x="7025" y="8520"/>
                  </a:cubicBezTo>
                  <a:cubicBezTo>
                    <a:pt x="7041" y="8521"/>
                    <a:pt x="7057" y="8522"/>
                    <a:pt x="7074" y="8522"/>
                  </a:cubicBezTo>
                  <a:cubicBezTo>
                    <a:pt x="7701" y="8522"/>
                    <a:pt x="8192" y="7919"/>
                    <a:pt x="8065" y="7285"/>
                  </a:cubicBezTo>
                  <a:lnTo>
                    <a:pt x="8065" y="7285"/>
                  </a:lnTo>
                  <a:cubicBezTo>
                    <a:pt x="8161" y="7761"/>
                    <a:pt x="8587" y="8063"/>
                    <a:pt x="9038" y="8063"/>
                  </a:cubicBezTo>
                  <a:cubicBezTo>
                    <a:pt x="9203" y="8063"/>
                    <a:pt x="9372" y="8022"/>
                    <a:pt x="9529" y="7935"/>
                  </a:cubicBezTo>
                  <a:cubicBezTo>
                    <a:pt x="10472" y="7415"/>
                    <a:pt x="11740" y="6472"/>
                    <a:pt x="12585" y="4878"/>
                  </a:cubicBezTo>
                  <a:cubicBezTo>
                    <a:pt x="13756" y="2634"/>
                    <a:pt x="13561" y="748"/>
                    <a:pt x="13431" y="0"/>
                  </a:cubicBez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56"/>
            <p:cNvSpPr/>
            <p:nvPr/>
          </p:nvSpPr>
          <p:spPr>
            <a:xfrm>
              <a:off x="5293637" y="3479274"/>
              <a:ext cx="119630" cy="171583"/>
            </a:xfrm>
            <a:custGeom>
              <a:rect b="b" l="l" r="r" t="t"/>
              <a:pathLst>
                <a:path extrusionOk="0" h="8065" w="5627">
                  <a:moveTo>
                    <a:pt x="5301" y="0"/>
                  </a:moveTo>
                  <a:lnTo>
                    <a:pt x="2569" y="618"/>
                  </a:lnTo>
                  <a:cubicBezTo>
                    <a:pt x="2699" y="1431"/>
                    <a:pt x="2797" y="3252"/>
                    <a:pt x="1691" y="5366"/>
                  </a:cubicBezTo>
                  <a:cubicBezTo>
                    <a:pt x="1203" y="6277"/>
                    <a:pt x="618" y="6959"/>
                    <a:pt x="0" y="7480"/>
                  </a:cubicBezTo>
                  <a:cubicBezTo>
                    <a:pt x="159" y="7843"/>
                    <a:pt x="525" y="8064"/>
                    <a:pt x="908" y="8064"/>
                  </a:cubicBezTo>
                  <a:cubicBezTo>
                    <a:pt x="1074" y="8064"/>
                    <a:pt x="1242" y="8023"/>
                    <a:pt x="1399" y="7935"/>
                  </a:cubicBezTo>
                  <a:cubicBezTo>
                    <a:pt x="2342" y="7415"/>
                    <a:pt x="3610" y="6472"/>
                    <a:pt x="4455" y="4878"/>
                  </a:cubicBezTo>
                  <a:cubicBezTo>
                    <a:pt x="5626" y="2634"/>
                    <a:pt x="5431" y="748"/>
                    <a:pt x="5301"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56"/>
            <p:cNvSpPr/>
            <p:nvPr/>
          </p:nvSpPr>
          <p:spPr>
            <a:xfrm>
              <a:off x="5212742" y="3502102"/>
              <a:ext cx="109255" cy="66527"/>
            </a:xfrm>
            <a:custGeom>
              <a:rect b="b" l="l" r="r" t="t"/>
              <a:pathLst>
                <a:path extrusionOk="0" h="3127" w="5139">
                  <a:moveTo>
                    <a:pt x="4423" y="0"/>
                  </a:moveTo>
                  <a:lnTo>
                    <a:pt x="391" y="911"/>
                  </a:lnTo>
                  <a:cubicBezTo>
                    <a:pt x="456" y="1204"/>
                    <a:pt x="0" y="1756"/>
                    <a:pt x="196" y="2017"/>
                  </a:cubicBezTo>
                  <a:cubicBezTo>
                    <a:pt x="258" y="2116"/>
                    <a:pt x="396" y="2140"/>
                    <a:pt x="558" y="2140"/>
                  </a:cubicBezTo>
                  <a:cubicBezTo>
                    <a:pt x="701" y="2140"/>
                    <a:pt x="862" y="2121"/>
                    <a:pt x="1005" y="2121"/>
                  </a:cubicBezTo>
                  <a:cubicBezTo>
                    <a:pt x="1123" y="2121"/>
                    <a:pt x="1229" y="2134"/>
                    <a:pt x="1301" y="2179"/>
                  </a:cubicBezTo>
                  <a:cubicBezTo>
                    <a:pt x="1561" y="2342"/>
                    <a:pt x="1626" y="3057"/>
                    <a:pt x="1952" y="3122"/>
                  </a:cubicBezTo>
                  <a:cubicBezTo>
                    <a:pt x="1966" y="3125"/>
                    <a:pt x="1980" y="3127"/>
                    <a:pt x="1994" y="3127"/>
                  </a:cubicBezTo>
                  <a:cubicBezTo>
                    <a:pt x="2275" y="3127"/>
                    <a:pt x="2583" y="2534"/>
                    <a:pt x="2862" y="2472"/>
                  </a:cubicBezTo>
                  <a:cubicBezTo>
                    <a:pt x="2891" y="2462"/>
                    <a:pt x="2922" y="2458"/>
                    <a:pt x="2956" y="2458"/>
                  </a:cubicBezTo>
                  <a:cubicBezTo>
                    <a:pt x="3209" y="2458"/>
                    <a:pt x="3577" y="2702"/>
                    <a:pt x="3829" y="2702"/>
                  </a:cubicBezTo>
                  <a:cubicBezTo>
                    <a:pt x="3881" y="2702"/>
                    <a:pt x="3928" y="2692"/>
                    <a:pt x="3968" y="2667"/>
                  </a:cubicBezTo>
                  <a:cubicBezTo>
                    <a:pt x="4228" y="2472"/>
                    <a:pt x="3968" y="1821"/>
                    <a:pt x="4130" y="1561"/>
                  </a:cubicBezTo>
                  <a:cubicBezTo>
                    <a:pt x="4293" y="1301"/>
                    <a:pt x="5008" y="1236"/>
                    <a:pt x="5074" y="911"/>
                  </a:cubicBezTo>
                  <a:cubicBezTo>
                    <a:pt x="5139" y="618"/>
                    <a:pt x="4488" y="293"/>
                    <a:pt x="44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56"/>
            <p:cNvSpPr/>
            <p:nvPr/>
          </p:nvSpPr>
          <p:spPr>
            <a:xfrm>
              <a:off x="5058565" y="3632071"/>
              <a:ext cx="101644" cy="63187"/>
            </a:xfrm>
            <a:custGeom>
              <a:rect b="b" l="l" r="r" t="t"/>
              <a:pathLst>
                <a:path extrusionOk="0" h="2970" w="4781">
                  <a:moveTo>
                    <a:pt x="1593" y="0"/>
                  </a:moveTo>
                  <a:cubicBezTo>
                    <a:pt x="726" y="0"/>
                    <a:pt x="1" y="265"/>
                    <a:pt x="1" y="265"/>
                  </a:cubicBezTo>
                  <a:cubicBezTo>
                    <a:pt x="1" y="265"/>
                    <a:pt x="456" y="1989"/>
                    <a:pt x="1789" y="2672"/>
                  </a:cubicBezTo>
                  <a:cubicBezTo>
                    <a:pt x="2238" y="2896"/>
                    <a:pt x="2733" y="2969"/>
                    <a:pt x="3189" y="2969"/>
                  </a:cubicBezTo>
                  <a:cubicBezTo>
                    <a:pt x="4055" y="2969"/>
                    <a:pt x="4781" y="2704"/>
                    <a:pt x="4781" y="2704"/>
                  </a:cubicBezTo>
                  <a:cubicBezTo>
                    <a:pt x="4781" y="2704"/>
                    <a:pt x="4326" y="981"/>
                    <a:pt x="2992" y="298"/>
                  </a:cubicBezTo>
                  <a:cubicBezTo>
                    <a:pt x="2544" y="73"/>
                    <a:pt x="2049" y="0"/>
                    <a:pt x="15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56"/>
            <p:cNvSpPr/>
            <p:nvPr/>
          </p:nvSpPr>
          <p:spPr>
            <a:xfrm>
              <a:off x="5100745" y="3651197"/>
              <a:ext cx="296620" cy="245450"/>
            </a:xfrm>
            <a:custGeom>
              <a:rect b="b" l="l" r="r" t="t"/>
              <a:pathLst>
                <a:path extrusionOk="0" h="11537" w="13952">
                  <a:moveTo>
                    <a:pt x="7374" y="0"/>
                  </a:moveTo>
                  <a:cubicBezTo>
                    <a:pt x="6569" y="0"/>
                    <a:pt x="5756" y="147"/>
                    <a:pt x="4976" y="439"/>
                  </a:cubicBezTo>
                  <a:cubicBezTo>
                    <a:pt x="1756" y="1643"/>
                    <a:pt x="0" y="5025"/>
                    <a:pt x="1106" y="7951"/>
                  </a:cubicBezTo>
                  <a:cubicBezTo>
                    <a:pt x="1943" y="10191"/>
                    <a:pt x="4159" y="11537"/>
                    <a:pt x="6597" y="11537"/>
                  </a:cubicBezTo>
                  <a:cubicBezTo>
                    <a:pt x="7379" y="11537"/>
                    <a:pt x="8185" y="11398"/>
                    <a:pt x="8976" y="11106"/>
                  </a:cubicBezTo>
                  <a:cubicBezTo>
                    <a:pt x="12228" y="9870"/>
                    <a:pt x="13951" y="6521"/>
                    <a:pt x="12846" y="3561"/>
                  </a:cubicBezTo>
                  <a:cubicBezTo>
                    <a:pt x="12325" y="2163"/>
                    <a:pt x="11187" y="1025"/>
                    <a:pt x="9724" y="439"/>
                  </a:cubicBezTo>
                  <a:cubicBezTo>
                    <a:pt x="8976" y="147"/>
                    <a:pt x="8179" y="0"/>
                    <a:pt x="73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56"/>
            <p:cNvSpPr/>
            <p:nvPr/>
          </p:nvSpPr>
          <p:spPr>
            <a:xfrm>
              <a:off x="5211361" y="3651176"/>
              <a:ext cx="186004" cy="245003"/>
            </a:xfrm>
            <a:custGeom>
              <a:rect b="b" l="l" r="r" t="t"/>
              <a:pathLst>
                <a:path extrusionOk="0" h="11516" w="8749">
                  <a:moveTo>
                    <a:pt x="2137" y="0"/>
                  </a:moveTo>
                  <a:cubicBezTo>
                    <a:pt x="1679" y="0"/>
                    <a:pt x="1213" y="48"/>
                    <a:pt x="748" y="148"/>
                  </a:cubicBezTo>
                  <a:cubicBezTo>
                    <a:pt x="2569" y="538"/>
                    <a:pt x="4130" y="1741"/>
                    <a:pt x="4813" y="3497"/>
                  </a:cubicBezTo>
                  <a:cubicBezTo>
                    <a:pt x="5984" y="6391"/>
                    <a:pt x="4293" y="9806"/>
                    <a:pt x="1074" y="11042"/>
                  </a:cubicBezTo>
                  <a:cubicBezTo>
                    <a:pt x="716" y="11204"/>
                    <a:pt x="358" y="11302"/>
                    <a:pt x="0" y="11367"/>
                  </a:cubicBezTo>
                  <a:cubicBezTo>
                    <a:pt x="448" y="11464"/>
                    <a:pt x="919" y="11516"/>
                    <a:pt x="1398" y="11516"/>
                  </a:cubicBezTo>
                  <a:cubicBezTo>
                    <a:pt x="2207" y="11516"/>
                    <a:pt x="3042" y="11368"/>
                    <a:pt x="3838" y="11042"/>
                  </a:cubicBezTo>
                  <a:cubicBezTo>
                    <a:pt x="7057" y="9806"/>
                    <a:pt x="8748" y="6424"/>
                    <a:pt x="7577" y="3497"/>
                  </a:cubicBezTo>
                  <a:cubicBezTo>
                    <a:pt x="6731" y="1313"/>
                    <a:pt x="4533" y="0"/>
                    <a:pt x="2137" y="0"/>
                  </a:cubicBezTo>
                  <a:close/>
                </a:path>
              </a:pathLst>
            </a:custGeom>
            <a:solidFill>
              <a:srgbClr val="000000">
                <a:alpha val="17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56"/>
            <p:cNvSpPr/>
            <p:nvPr/>
          </p:nvSpPr>
          <p:spPr>
            <a:xfrm>
              <a:off x="4933429" y="3590648"/>
              <a:ext cx="353320" cy="295020"/>
            </a:xfrm>
            <a:custGeom>
              <a:rect b="b" l="l" r="r" t="t"/>
              <a:pathLst>
                <a:path extrusionOk="0" h="13867" w="16619">
                  <a:moveTo>
                    <a:pt x="13756" y="1"/>
                  </a:moveTo>
                  <a:lnTo>
                    <a:pt x="8586" y="3968"/>
                  </a:lnTo>
                  <a:lnTo>
                    <a:pt x="7448" y="5659"/>
                  </a:lnTo>
                  <a:lnTo>
                    <a:pt x="5334" y="6407"/>
                  </a:lnTo>
                  <a:lnTo>
                    <a:pt x="1" y="10505"/>
                  </a:lnTo>
                  <a:cubicBezTo>
                    <a:pt x="1701" y="12702"/>
                    <a:pt x="4277" y="13866"/>
                    <a:pt x="6884" y="13866"/>
                  </a:cubicBezTo>
                  <a:cubicBezTo>
                    <a:pt x="8715" y="13866"/>
                    <a:pt x="10561" y="13292"/>
                    <a:pt x="12130" y="12098"/>
                  </a:cubicBezTo>
                  <a:cubicBezTo>
                    <a:pt x="15935" y="9204"/>
                    <a:pt x="16618" y="3773"/>
                    <a:pt x="1375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56"/>
            <p:cNvSpPr/>
            <p:nvPr/>
          </p:nvSpPr>
          <p:spPr>
            <a:xfrm>
              <a:off x="4964532" y="3612796"/>
              <a:ext cx="262051" cy="232706"/>
            </a:xfrm>
            <a:custGeom>
              <a:rect b="b" l="l" r="r" t="t"/>
              <a:pathLst>
                <a:path extrusionOk="0" h="10938" w="12326">
                  <a:moveTo>
                    <a:pt x="10960" y="1"/>
                  </a:moveTo>
                  <a:lnTo>
                    <a:pt x="7123" y="2927"/>
                  </a:lnTo>
                  <a:lnTo>
                    <a:pt x="6050" y="4813"/>
                  </a:lnTo>
                  <a:lnTo>
                    <a:pt x="3871" y="5399"/>
                  </a:lnTo>
                  <a:lnTo>
                    <a:pt x="1" y="8358"/>
                  </a:lnTo>
                  <a:cubicBezTo>
                    <a:pt x="456" y="8911"/>
                    <a:pt x="1822" y="10277"/>
                    <a:pt x="4326" y="10797"/>
                  </a:cubicBezTo>
                  <a:cubicBezTo>
                    <a:pt x="4814" y="10896"/>
                    <a:pt x="5286" y="10938"/>
                    <a:pt x="5736" y="10938"/>
                  </a:cubicBezTo>
                  <a:cubicBezTo>
                    <a:pt x="6906" y="10938"/>
                    <a:pt x="7923" y="10656"/>
                    <a:pt x="8651" y="10374"/>
                  </a:cubicBezTo>
                  <a:cubicBezTo>
                    <a:pt x="9257" y="10119"/>
                    <a:pt x="9488" y="9395"/>
                    <a:pt x="9098" y="8876"/>
                  </a:cubicBezTo>
                  <a:lnTo>
                    <a:pt x="9098" y="8876"/>
                  </a:lnTo>
                  <a:cubicBezTo>
                    <a:pt x="9290" y="9112"/>
                    <a:pt x="9573" y="9232"/>
                    <a:pt x="9857" y="9232"/>
                  </a:cubicBezTo>
                  <a:cubicBezTo>
                    <a:pt x="10162" y="9232"/>
                    <a:pt x="10469" y="9094"/>
                    <a:pt x="10667" y="8813"/>
                  </a:cubicBezTo>
                  <a:cubicBezTo>
                    <a:pt x="11318" y="7968"/>
                    <a:pt x="12098" y="6569"/>
                    <a:pt x="12196" y="4781"/>
                  </a:cubicBezTo>
                  <a:cubicBezTo>
                    <a:pt x="12326" y="2244"/>
                    <a:pt x="11383" y="618"/>
                    <a:pt x="109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56"/>
            <p:cNvSpPr/>
            <p:nvPr/>
          </p:nvSpPr>
          <p:spPr>
            <a:xfrm>
              <a:off x="4964532" y="3612796"/>
              <a:ext cx="262051" cy="232706"/>
            </a:xfrm>
            <a:custGeom>
              <a:rect b="b" l="l" r="r" t="t"/>
              <a:pathLst>
                <a:path extrusionOk="0" h="10938" w="12326">
                  <a:moveTo>
                    <a:pt x="10960" y="1"/>
                  </a:moveTo>
                  <a:lnTo>
                    <a:pt x="7123" y="2927"/>
                  </a:lnTo>
                  <a:lnTo>
                    <a:pt x="6050" y="4813"/>
                  </a:lnTo>
                  <a:lnTo>
                    <a:pt x="3871" y="5399"/>
                  </a:lnTo>
                  <a:lnTo>
                    <a:pt x="1" y="8358"/>
                  </a:lnTo>
                  <a:cubicBezTo>
                    <a:pt x="456" y="8911"/>
                    <a:pt x="1822" y="10277"/>
                    <a:pt x="4326" y="10797"/>
                  </a:cubicBezTo>
                  <a:cubicBezTo>
                    <a:pt x="4814" y="10896"/>
                    <a:pt x="5286" y="10938"/>
                    <a:pt x="5736" y="10938"/>
                  </a:cubicBezTo>
                  <a:cubicBezTo>
                    <a:pt x="6906" y="10938"/>
                    <a:pt x="7923" y="10656"/>
                    <a:pt x="8651" y="10374"/>
                  </a:cubicBezTo>
                  <a:cubicBezTo>
                    <a:pt x="9257" y="10119"/>
                    <a:pt x="9488" y="9395"/>
                    <a:pt x="9098" y="8876"/>
                  </a:cubicBezTo>
                  <a:lnTo>
                    <a:pt x="9098" y="8876"/>
                  </a:lnTo>
                  <a:cubicBezTo>
                    <a:pt x="9290" y="9112"/>
                    <a:pt x="9573" y="9232"/>
                    <a:pt x="9857" y="9232"/>
                  </a:cubicBezTo>
                  <a:cubicBezTo>
                    <a:pt x="10162" y="9232"/>
                    <a:pt x="10469" y="9094"/>
                    <a:pt x="10667" y="8813"/>
                  </a:cubicBezTo>
                  <a:cubicBezTo>
                    <a:pt x="11318" y="7968"/>
                    <a:pt x="12098" y="6569"/>
                    <a:pt x="12196" y="4781"/>
                  </a:cubicBezTo>
                  <a:cubicBezTo>
                    <a:pt x="12326" y="2244"/>
                    <a:pt x="11383" y="618"/>
                    <a:pt x="10960" y="1"/>
                  </a:cubicBez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56"/>
            <p:cNvSpPr/>
            <p:nvPr/>
          </p:nvSpPr>
          <p:spPr>
            <a:xfrm>
              <a:off x="5150514" y="3612796"/>
              <a:ext cx="76068" cy="196368"/>
            </a:xfrm>
            <a:custGeom>
              <a:rect b="b" l="l" r="r" t="t"/>
              <a:pathLst>
                <a:path extrusionOk="0" h="9230" w="3578">
                  <a:moveTo>
                    <a:pt x="2212" y="1"/>
                  </a:moveTo>
                  <a:lnTo>
                    <a:pt x="1" y="1659"/>
                  </a:lnTo>
                  <a:cubicBezTo>
                    <a:pt x="488" y="2407"/>
                    <a:pt x="1204" y="3935"/>
                    <a:pt x="1074" y="6179"/>
                  </a:cubicBezTo>
                  <a:cubicBezTo>
                    <a:pt x="1041" y="7220"/>
                    <a:pt x="749" y="8130"/>
                    <a:pt x="391" y="8911"/>
                  </a:cubicBezTo>
                  <a:cubicBezTo>
                    <a:pt x="573" y="9123"/>
                    <a:pt x="840" y="9230"/>
                    <a:pt x="1110" y="9230"/>
                  </a:cubicBezTo>
                  <a:cubicBezTo>
                    <a:pt x="1418" y="9230"/>
                    <a:pt x="1729" y="9091"/>
                    <a:pt x="1919" y="8813"/>
                  </a:cubicBezTo>
                  <a:cubicBezTo>
                    <a:pt x="2570" y="7935"/>
                    <a:pt x="3350" y="6569"/>
                    <a:pt x="3448" y="4748"/>
                  </a:cubicBezTo>
                  <a:cubicBezTo>
                    <a:pt x="3578" y="2244"/>
                    <a:pt x="2635" y="618"/>
                    <a:pt x="2212"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56"/>
            <p:cNvSpPr/>
            <p:nvPr/>
          </p:nvSpPr>
          <p:spPr>
            <a:xfrm>
              <a:off x="5046128" y="3675068"/>
              <a:ext cx="92651" cy="81866"/>
            </a:xfrm>
            <a:custGeom>
              <a:rect b="b" l="l" r="r" t="t"/>
              <a:pathLst>
                <a:path extrusionOk="0" h="3848" w="4358">
                  <a:moveTo>
                    <a:pt x="3285" y="0"/>
                  </a:moveTo>
                  <a:lnTo>
                    <a:pt x="0" y="2472"/>
                  </a:lnTo>
                  <a:cubicBezTo>
                    <a:pt x="195" y="2732"/>
                    <a:pt x="0" y="3415"/>
                    <a:pt x="260" y="3577"/>
                  </a:cubicBezTo>
                  <a:cubicBezTo>
                    <a:pt x="291" y="3593"/>
                    <a:pt x="325" y="3600"/>
                    <a:pt x="363" y="3600"/>
                  </a:cubicBezTo>
                  <a:cubicBezTo>
                    <a:pt x="631" y="3600"/>
                    <a:pt x="1047" y="3251"/>
                    <a:pt x="1334" y="3251"/>
                  </a:cubicBezTo>
                  <a:cubicBezTo>
                    <a:pt x="1345" y="3251"/>
                    <a:pt x="1356" y="3251"/>
                    <a:pt x="1366" y="3252"/>
                  </a:cubicBezTo>
                  <a:cubicBezTo>
                    <a:pt x="1637" y="3313"/>
                    <a:pt x="1965" y="3848"/>
                    <a:pt x="2244" y="3848"/>
                  </a:cubicBezTo>
                  <a:cubicBezTo>
                    <a:pt x="2266" y="3848"/>
                    <a:pt x="2288" y="3845"/>
                    <a:pt x="2309" y="3838"/>
                  </a:cubicBezTo>
                  <a:cubicBezTo>
                    <a:pt x="2634" y="3773"/>
                    <a:pt x="2634" y="3057"/>
                    <a:pt x="2894" y="2862"/>
                  </a:cubicBezTo>
                  <a:cubicBezTo>
                    <a:pt x="3122" y="2667"/>
                    <a:pt x="3805" y="2862"/>
                    <a:pt x="3968" y="2602"/>
                  </a:cubicBezTo>
                  <a:cubicBezTo>
                    <a:pt x="4130" y="2342"/>
                    <a:pt x="3642" y="1821"/>
                    <a:pt x="3675" y="1529"/>
                  </a:cubicBezTo>
                  <a:cubicBezTo>
                    <a:pt x="3707" y="1204"/>
                    <a:pt x="4358" y="878"/>
                    <a:pt x="4260" y="553"/>
                  </a:cubicBezTo>
                  <a:cubicBezTo>
                    <a:pt x="4195" y="228"/>
                    <a:pt x="3447" y="228"/>
                    <a:pt x="32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 name="Google Shape;1629;p56"/>
          <p:cNvGrpSpPr/>
          <p:nvPr/>
        </p:nvGrpSpPr>
        <p:grpSpPr>
          <a:xfrm>
            <a:off x="984521" y="3231373"/>
            <a:ext cx="731558" cy="708205"/>
            <a:chOff x="984521" y="3307573"/>
            <a:chExt cx="731558" cy="708205"/>
          </a:xfrm>
        </p:grpSpPr>
        <p:sp>
          <p:nvSpPr>
            <p:cNvPr id="1630" name="Google Shape;1630;p56"/>
            <p:cNvSpPr/>
            <p:nvPr/>
          </p:nvSpPr>
          <p:spPr>
            <a:xfrm>
              <a:off x="1086156" y="3693037"/>
              <a:ext cx="117560" cy="116564"/>
            </a:xfrm>
            <a:custGeom>
              <a:rect b="b" l="l" r="r" t="t"/>
              <a:pathLst>
                <a:path extrusionOk="0" h="5497" w="5529">
                  <a:moveTo>
                    <a:pt x="2765" y="1"/>
                  </a:moveTo>
                  <a:cubicBezTo>
                    <a:pt x="1236" y="1"/>
                    <a:pt x="1" y="1236"/>
                    <a:pt x="1" y="2765"/>
                  </a:cubicBezTo>
                  <a:cubicBezTo>
                    <a:pt x="1" y="4293"/>
                    <a:pt x="1236" y="5496"/>
                    <a:pt x="2765" y="5496"/>
                  </a:cubicBezTo>
                  <a:cubicBezTo>
                    <a:pt x="4293" y="5496"/>
                    <a:pt x="5529" y="4293"/>
                    <a:pt x="5529" y="2765"/>
                  </a:cubicBezTo>
                  <a:cubicBezTo>
                    <a:pt x="5529" y="2017"/>
                    <a:pt x="5236" y="1334"/>
                    <a:pt x="4716" y="814"/>
                  </a:cubicBezTo>
                  <a:cubicBezTo>
                    <a:pt x="4196" y="293"/>
                    <a:pt x="3513" y="1"/>
                    <a:pt x="27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56"/>
            <p:cNvSpPr/>
            <p:nvPr/>
          </p:nvSpPr>
          <p:spPr>
            <a:xfrm>
              <a:off x="1116583" y="3693037"/>
              <a:ext cx="87134" cy="116564"/>
            </a:xfrm>
            <a:custGeom>
              <a:rect b="b" l="l" r="r" t="t"/>
              <a:pathLst>
                <a:path extrusionOk="0" h="5497" w="4098">
                  <a:moveTo>
                    <a:pt x="1334" y="1"/>
                  </a:moveTo>
                  <a:cubicBezTo>
                    <a:pt x="846" y="1"/>
                    <a:pt x="391" y="131"/>
                    <a:pt x="0" y="358"/>
                  </a:cubicBezTo>
                  <a:cubicBezTo>
                    <a:pt x="846" y="814"/>
                    <a:pt x="1399" y="1724"/>
                    <a:pt x="1399" y="2765"/>
                  </a:cubicBezTo>
                  <a:cubicBezTo>
                    <a:pt x="1399" y="3805"/>
                    <a:pt x="846" y="4683"/>
                    <a:pt x="0" y="5171"/>
                  </a:cubicBezTo>
                  <a:cubicBezTo>
                    <a:pt x="391" y="5399"/>
                    <a:pt x="846" y="5496"/>
                    <a:pt x="1334" y="5496"/>
                  </a:cubicBezTo>
                  <a:cubicBezTo>
                    <a:pt x="2862" y="5496"/>
                    <a:pt x="4098" y="4293"/>
                    <a:pt x="4098" y="2765"/>
                  </a:cubicBezTo>
                  <a:cubicBezTo>
                    <a:pt x="4098" y="1236"/>
                    <a:pt x="2862" y="1"/>
                    <a:pt x="1334"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56"/>
            <p:cNvSpPr/>
            <p:nvPr/>
          </p:nvSpPr>
          <p:spPr>
            <a:xfrm>
              <a:off x="1077162" y="3366862"/>
              <a:ext cx="196402" cy="21396"/>
            </a:xfrm>
            <a:custGeom>
              <a:rect b="b" l="l" r="r" t="t"/>
              <a:pathLst>
                <a:path extrusionOk="0" h="1009" w="9237">
                  <a:moveTo>
                    <a:pt x="489" y="1"/>
                  </a:moveTo>
                  <a:cubicBezTo>
                    <a:pt x="228" y="1"/>
                    <a:pt x="1" y="228"/>
                    <a:pt x="1" y="489"/>
                  </a:cubicBezTo>
                  <a:cubicBezTo>
                    <a:pt x="1" y="781"/>
                    <a:pt x="228" y="1009"/>
                    <a:pt x="489" y="1009"/>
                  </a:cubicBezTo>
                  <a:lnTo>
                    <a:pt x="8716" y="1009"/>
                  </a:lnTo>
                  <a:cubicBezTo>
                    <a:pt x="9009" y="1009"/>
                    <a:pt x="9236" y="781"/>
                    <a:pt x="9236" y="489"/>
                  </a:cubicBezTo>
                  <a:cubicBezTo>
                    <a:pt x="9236" y="228"/>
                    <a:pt x="9009" y="1"/>
                    <a:pt x="871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56"/>
            <p:cNvSpPr/>
            <p:nvPr/>
          </p:nvSpPr>
          <p:spPr>
            <a:xfrm>
              <a:off x="1077162" y="3438577"/>
              <a:ext cx="188109" cy="21396"/>
            </a:xfrm>
            <a:custGeom>
              <a:rect b="b" l="l" r="r" t="t"/>
              <a:pathLst>
                <a:path extrusionOk="0" h="1009" w="8847">
                  <a:moveTo>
                    <a:pt x="489" y="1"/>
                  </a:moveTo>
                  <a:cubicBezTo>
                    <a:pt x="228" y="1"/>
                    <a:pt x="1" y="228"/>
                    <a:pt x="1" y="521"/>
                  </a:cubicBezTo>
                  <a:cubicBezTo>
                    <a:pt x="1" y="781"/>
                    <a:pt x="228" y="1009"/>
                    <a:pt x="489" y="1009"/>
                  </a:cubicBezTo>
                  <a:lnTo>
                    <a:pt x="8326" y="1009"/>
                  </a:lnTo>
                  <a:cubicBezTo>
                    <a:pt x="8619" y="1009"/>
                    <a:pt x="8846" y="781"/>
                    <a:pt x="8846" y="521"/>
                  </a:cubicBezTo>
                  <a:cubicBezTo>
                    <a:pt x="8846" y="228"/>
                    <a:pt x="8619" y="1"/>
                    <a:pt x="83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56"/>
            <p:cNvSpPr/>
            <p:nvPr/>
          </p:nvSpPr>
          <p:spPr>
            <a:xfrm>
              <a:off x="1077162" y="3330326"/>
              <a:ext cx="188109" cy="21396"/>
            </a:xfrm>
            <a:custGeom>
              <a:rect b="b" l="l" r="r" t="t"/>
              <a:pathLst>
                <a:path extrusionOk="0" h="1009" w="8847">
                  <a:moveTo>
                    <a:pt x="489" y="0"/>
                  </a:moveTo>
                  <a:cubicBezTo>
                    <a:pt x="228" y="0"/>
                    <a:pt x="1" y="228"/>
                    <a:pt x="1" y="521"/>
                  </a:cubicBezTo>
                  <a:cubicBezTo>
                    <a:pt x="1" y="781"/>
                    <a:pt x="228" y="1008"/>
                    <a:pt x="489" y="1008"/>
                  </a:cubicBezTo>
                  <a:lnTo>
                    <a:pt x="8326" y="1008"/>
                  </a:lnTo>
                  <a:cubicBezTo>
                    <a:pt x="8619" y="1008"/>
                    <a:pt x="8846" y="781"/>
                    <a:pt x="8846" y="521"/>
                  </a:cubicBezTo>
                  <a:cubicBezTo>
                    <a:pt x="8846" y="228"/>
                    <a:pt x="8619" y="0"/>
                    <a:pt x="83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56"/>
            <p:cNvSpPr/>
            <p:nvPr/>
          </p:nvSpPr>
          <p:spPr>
            <a:xfrm>
              <a:off x="1077162" y="3401341"/>
              <a:ext cx="196402" cy="21396"/>
            </a:xfrm>
            <a:custGeom>
              <a:rect b="b" l="l" r="r" t="t"/>
              <a:pathLst>
                <a:path extrusionOk="0" h="1009" w="9237">
                  <a:moveTo>
                    <a:pt x="489" y="1"/>
                  </a:moveTo>
                  <a:cubicBezTo>
                    <a:pt x="228" y="1"/>
                    <a:pt x="1" y="228"/>
                    <a:pt x="1" y="521"/>
                  </a:cubicBezTo>
                  <a:cubicBezTo>
                    <a:pt x="1" y="781"/>
                    <a:pt x="228" y="1009"/>
                    <a:pt x="489" y="1009"/>
                  </a:cubicBezTo>
                  <a:lnTo>
                    <a:pt x="8716" y="1009"/>
                  </a:lnTo>
                  <a:cubicBezTo>
                    <a:pt x="9009" y="1009"/>
                    <a:pt x="9236" y="781"/>
                    <a:pt x="9236" y="521"/>
                  </a:cubicBezTo>
                  <a:cubicBezTo>
                    <a:pt x="9236" y="228"/>
                    <a:pt x="9009" y="1"/>
                    <a:pt x="871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56"/>
            <p:cNvSpPr/>
            <p:nvPr/>
          </p:nvSpPr>
          <p:spPr>
            <a:xfrm>
              <a:off x="1281835" y="3341352"/>
              <a:ext cx="423188" cy="108294"/>
            </a:xfrm>
            <a:custGeom>
              <a:rect b="b" l="l" r="r" t="t"/>
              <a:pathLst>
                <a:path extrusionOk="0" h="5107" w="19903">
                  <a:moveTo>
                    <a:pt x="1" y="1"/>
                  </a:moveTo>
                  <a:lnTo>
                    <a:pt x="1" y="5106"/>
                  </a:lnTo>
                  <a:lnTo>
                    <a:pt x="1399" y="5106"/>
                  </a:lnTo>
                  <a:cubicBezTo>
                    <a:pt x="1399" y="5106"/>
                    <a:pt x="2570" y="5074"/>
                    <a:pt x="3318" y="4293"/>
                  </a:cubicBezTo>
                  <a:cubicBezTo>
                    <a:pt x="3773" y="3805"/>
                    <a:pt x="4391" y="3545"/>
                    <a:pt x="5041" y="3545"/>
                  </a:cubicBezTo>
                  <a:lnTo>
                    <a:pt x="18895" y="3545"/>
                  </a:lnTo>
                  <a:cubicBezTo>
                    <a:pt x="19447" y="3545"/>
                    <a:pt x="19903" y="3090"/>
                    <a:pt x="19903" y="2537"/>
                  </a:cubicBezTo>
                  <a:cubicBezTo>
                    <a:pt x="19903" y="1984"/>
                    <a:pt x="19447" y="1562"/>
                    <a:pt x="18895" y="1562"/>
                  </a:cubicBezTo>
                  <a:lnTo>
                    <a:pt x="5041" y="1562"/>
                  </a:lnTo>
                  <a:cubicBezTo>
                    <a:pt x="4391" y="1562"/>
                    <a:pt x="3773" y="1269"/>
                    <a:pt x="3318" y="814"/>
                  </a:cubicBezTo>
                  <a:cubicBezTo>
                    <a:pt x="2570" y="33"/>
                    <a:pt x="1399" y="1"/>
                    <a:pt x="13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56"/>
            <p:cNvSpPr/>
            <p:nvPr/>
          </p:nvSpPr>
          <p:spPr>
            <a:xfrm>
              <a:off x="1283217" y="3690090"/>
              <a:ext cx="356806" cy="229141"/>
            </a:xfrm>
            <a:custGeom>
              <a:rect b="b" l="l" r="r" t="t"/>
              <a:pathLst>
                <a:path extrusionOk="0" h="10806" w="16781">
                  <a:moveTo>
                    <a:pt x="7654" y="1"/>
                  </a:moveTo>
                  <a:cubicBezTo>
                    <a:pt x="4309" y="1"/>
                    <a:pt x="1182" y="2102"/>
                    <a:pt x="1" y="5440"/>
                  </a:cubicBezTo>
                  <a:lnTo>
                    <a:pt x="15317" y="10806"/>
                  </a:lnTo>
                  <a:cubicBezTo>
                    <a:pt x="16781" y="6578"/>
                    <a:pt x="14569" y="1928"/>
                    <a:pt x="10342" y="465"/>
                  </a:cubicBezTo>
                  <a:cubicBezTo>
                    <a:pt x="9452" y="150"/>
                    <a:pt x="8546" y="1"/>
                    <a:pt x="76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56"/>
            <p:cNvSpPr/>
            <p:nvPr/>
          </p:nvSpPr>
          <p:spPr>
            <a:xfrm>
              <a:off x="1448469" y="3668206"/>
              <a:ext cx="116880" cy="117264"/>
            </a:xfrm>
            <a:custGeom>
              <a:rect b="b" l="l" r="r" t="t"/>
              <a:pathLst>
                <a:path extrusionOk="0" h="5530" w="5497">
                  <a:moveTo>
                    <a:pt x="2765" y="1"/>
                  </a:moveTo>
                  <a:cubicBezTo>
                    <a:pt x="1237" y="1"/>
                    <a:pt x="1" y="1237"/>
                    <a:pt x="1" y="2765"/>
                  </a:cubicBezTo>
                  <a:cubicBezTo>
                    <a:pt x="1" y="4293"/>
                    <a:pt x="1237" y="5529"/>
                    <a:pt x="2765" y="5529"/>
                  </a:cubicBezTo>
                  <a:cubicBezTo>
                    <a:pt x="4261" y="5529"/>
                    <a:pt x="5497" y="4293"/>
                    <a:pt x="5497" y="2765"/>
                  </a:cubicBezTo>
                  <a:cubicBezTo>
                    <a:pt x="5497" y="1237"/>
                    <a:pt x="4261" y="33"/>
                    <a:pt x="27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56"/>
            <p:cNvSpPr/>
            <p:nvPr/>
          </p:nvSpPr>
          <p:spPr>
            <a:xfrm>
              <a:off x="1478215" y="3668906"/>
              <a:ext cx="87134" cy="116564"/>
            </a:xfrm>
            <a:custGeom>
              <a:rect b="b" l="l" r="r" t="t"/>
              <a:pathLst>
                <a:path extrusionOk="0" h="5497" w="4098">
                  <a:moveTo>
                    <a:pt x="1366" y="0"/>
                  </a:moveTo>
                  <a:cubicBezTo>
                    <a:pt x="878" y="0"/>
                    <a:pt x="390" y="98"/>
                    <a:pt x="0" y="326"/>
                  </a:cubicBezTo>
                  <a:cubicBezTo>
                    <a:pt x="846" y="813"/>
                    <a:pt x="1431" y="1691"/>
                    <a:pt x="1431" y="2732"/>
                  </a:cubicBezTo>
                  <a:cubicBezTo>
                    <a:pt x="1431" y="3773"/>
                    <a:pt x="846" y="4683"/>
                    <a:pt x="0" y="5138"/>
                  </a:cubicBezTo>
                  <a:cubicBezTo>
                    <a:pt x="390" y="5366"/>
                    <a:pt x="846" y="5496"/>
                    <a:pt x="1366" y="5496"/>
                  </a:cubicBezTo>
                  <a:cubicBezTo>
                    <a:pt x="2862" y="5496"/>
                    <a:pt x="4098" y="4260"/>
                    <a:pt x="4098" y="2732"/>
                  </a:cubicBezTo>
                  <a:cubicBezTo>
                    <a:pt x="4098" y="1204"/>
                    <a:pt x="2862" y="0"/>
                    <a:pt x="1366"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56"/>
            <p:cNvSpPr/>
            <p:nvPr/>
          </p:nvSpPr>
          <p:spPr>
            <a:xfrm>
              <a:off x="1324700" y="3733433"/>
              <a:ext cx="266228" cy="171336"/>
            </a:xfrm>
            <a:custGeom>
              <a:rect b="b" l="l" r="r" t="t"/>
              <a:pathLst>
                <a:path extrusionOk="0" h="8080" w="12521">
                  <a:moveTo>
                    <a:pt x="5726" y="0"/>
                  </a:moveTo>
                  <a:cubicBezTo>
                    <a:pt x="3221" y="0"/>
                    <a:pt x="877" y="1581"/>
                    <a:pt x="1" y="4079"/>
                  </a:cubicBezTo>
                  <a:lnTo>
                    <a:pt x="11415" y="8079"/>
                  </a:lnTo>
                  <a:cubicBezTo>
                    <a:pt x="12521" y="4925"/>
                    <a:pt x="10862" y="1445"/>
                    <a:pt x="7708" y="339"/>
                  </a:cubicBezTo>
                  <a:cubicBezTo>
                    <a:pt x="7052" y="109"/>
                    <a:pt x="6383" y="0"/>
                    <a:pt x="572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56"/>
            <p:cNvSpPr/>
            <p:nvPr/>
          </p:nvSpPr>
          <p:spPr>
            <a:xfrm>
              <a:off x="1324700" y="3733433"/>
              <a:ext cx="266228" cy="171336"/>
            </a:xfrm>
            <a:custGeom>
              <a:rect b="b" l="l" r="r" t="t"/>
              <a:pathLst>
                <a:path extrusionOk="0" h="8080" w="12521">
                  <a:moveTo>
                    <a:pt x="5726" y="0"/>
                  </a:moveTo>
                  <a:cubicBezTo>
                    <a:pt x="3221" y="0"/>
                    <a:pt x="877" y="1581"/>
                    <a:pt x="1" y="4079"/>
                  </a:cubicBezTo>
                  <a:lnTo>
                    <a:pt x="11415" y="8079"/>
                  </a:lnTo>
                  <a:cubicBezTo>
                    <a:pt x="12521" y="4925"/>
                    <a:pt x="10862" y="1445"/>
                    <a:pt x="7708" y="339"/>
                  </a:cubicBezTo>
                  <a:cubicBezTo>
                    <a:pt x="7052" y="109"/>
                    <a:pt x="6383" y="0"/>
                    <a:pt x="5726" y="0"/>
                  </a:cubicBez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56"/>
            <p:cNvSpPr/>
            <p:nvPr/>
          </p:nvSpPr>
          <p:spPr>
            <a:xfrm>
              <a:off x="1365503" y="3777306"/>
              <a:ext cx="176351" cy="112980"/>
            </a:xfrm>
            <a:custGeom>
              <a:rect b="b" l="l" r="r" t="t"/>
              <a:pathLst>
                <a:path extrusionOk="0" h="5328" w="8294">
                  <a:moveTo>
                    <a:pt x="3790" y="1"/>
                  </a:moveTo>
                  <a:cubicBezTo>
                    <a:pt x="2140" y="1"/>
                    <a:pt x="592" y="1021"/>
                    <a:pt x="1" y="2693"/>
                  </a:cubicBezTo>
                  <a:lnTo>
                    <a:pt x="7578" y="5327"/>
                  </a:lnTo>
                  <a:cubicBezTo>
                    <a:pt x="8293" y="3246"/>
                    <a:pt x="7187" y="970"/>
                    <a:pt x="5106" y="222"/>
                  </a:cubicBezTo>
                  <a:cubicBezTo>
                    <a:pt x="4671" y="72"/>
                    <a:pt x="4227" y="1"/>
                    <a:pt x="37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56"/>
            <p:cNvSpPr/>
            <p:nvPr/>
          </p:nvSpPr>
          <p:spPr>
            <a:xfrm>
              <a:off x="1048819" y="3730273"/>
              <a:ext cx="432182" cy="215867"/>
            </a:xfrm>
            <a:custGeom>
              <a:rect b="b" l="l" r="r" t="t"/>
              <a:pathLst>
                <a:path extrusionOk="0" h="10180" w="20326">
                  <a:moveTo>
                    <a:pt x="10179" y="1"/>
                  </a:moveTo>
                  <a:cubicBezTo>
                    <a:pt x="4553" y="1"/>
                    <a:pt x="1" y="4553"/>
                    <a:pt x="1" y="10179"/>
                  </a:cubicBezTo>
                  <a:lnTo>
                    <a:pt x="20325" y="10179"/>
                  </a:lnTo>
                  <a:cubicBezTo>
                    <a:pt x="20325" y="4553"/>
                    <a:pt x="15773" y="1"/>
                    <a:pt x="1017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56"/>
            <p:cNvSpPr/>
            <p:nvPr/>
          </p:nvSpPr>
          <p:spPr>
            <a:xfrm>
              <a:off x="1092386" y="3773722"/>
              <a:ext cx="345048" cy="172418"/>
            </a:xfrm>
            <a:custGeom>
              <a:rect b="b" l="l" r="r" t="t"/>
              <a:pathLst>
                <a:path extrusionOk="0" h="8131" w="16228">
                  <a:moveTo>
                    <a:pt x="8130" y="0"/>
                  </a:moveTo>
                  <a:cubicBezTo>
                    <a:pt x="3642" y="0"/>
                    <a:pt x="0" y="3643"/>
                    <a:pt x="0" y="8130"/>
                  </a:cubicBezTo>
                  <a:lnTo>
                    <a:pt x="16228" y="8130"/>
                  </a:lnTo>
                  <a:cubicBezTo>
                    <a:pt x="16228" y="3643"/>
                    <a:pt x="12585" y="0"/>
                    <a:pt x="8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56"/>
            <p:cNvSpPr/>
            <p:nvPr/>
          </p:nvSpPr>
          <p:spPr>
            <a:xfrm>
              <a:off x="1092386" y="3773722"/>
              <a:ext cx="345048" cy="172418"/>
            </a:xfrm>
            <a:custGeom>
              <a:rect b="b" l="l" r="r" t="t"/>
              <a:pathLst>
                <a:path extrusionOk="0" h="8131" w="16228">
                  <a:moveTo>
                    <a:pt x="8130" y="0"/>
                  </a:moveTo>
                  <a:cubicBezTo>
                    <a:pt x="3642" y="0"/>
                    <a:pt x="0" y="3643"/>
                    <a:pt x="0" y="8130"/>
                  </a:cubicBezTo>
                  <a:lnTo>
                    <a:pt x="16228" y="8130"/>
                  </a:lnTo>
                  <a:cubicBezTo>
                    <a:pt x="16228" y="3643"/>
                    <a:pt x="12585" y="0"/>
                    <a:pt x="8130" y="0"/>
                  </a:cubicBez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56"/>
            <p:cNvSpPr/>
            <p:nvPr/>
          </p:nvSpPr>
          <p:spPr>
            <a:xfrm>
              <a:off x="1200931" y="3307573"/>
              <a:ext cx="41526" cy="593040"/>
            </a:xfrm>
            <a:custGeom>
              <a:rect b="b" l="l" r="r" t="t"/>
              <a:pathLst>
                <a:path extrusionOk="0" h="27967" w="1953">
                  <a:moveTo>
                    <a:pt x="976" y="0"/>
                  </a:moveTo>
                  <a:cubicBezTo>
                    <a:pt x="424" y="33"/>
                    <a:pt x="1" y="455"/>
                    <a:pt x="1" y="976"/>
                  </a:cubicBezTo>
                  <a:lnTo>
                    <a:pt x="1" y="27967"/>
                  </a:lnTo>
                  <a:lnTo>
                    <a:pt x="1952" y="27967"/>
                  </a:lnTo>
                  <a:lnTo>
                    <a:pt x="1952" y="976"/>
                  </a:lnTo>
                  <a:cubicBezTo>
                    <a:pt x="1952" y="455"/>
                    <a:pt x="1529" y="0"/>
                    <a:pt x="97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56"/>
            <p:cNvSpPr/>
            <p:nvPr/>
          </p:nvSpPr>
          <p:spPr>
            <a:xfrm>
              <a:off x="1242435" y="3307573"/>
              <a:ext cx="41504" cy="593040"/>
            </a:xfrm>
            <a:custGeom>
              <a:rect b="b" l="l" r="r" t="t"/>
              <a:pathLst>
                <a:path extrusionOk="0" h="27967" w="1952">
                  <a:moveTo>
                    <a:pt x="1008" y="0"/>
                  </a:moveTo>
                  <a:cubicBezTo>
                    <a:pt x="455" y="0"/>
                    <a:pt x="0" y="455"/>
                    <a:pt x="0" y="976"/>
                  </a:cubicBezTo>
                  <a:lnTo>
                    <a:pt x="0" y="27967"/>
                  </a:lnTo>
                  <a:lnTo>
                    <a:pt x="1951" y="27967"/>
                  </a:lnTo>
                  <a:lnTo>
                    <a:pt x="1951" y="976"/>
                  </a:lnTo>
                  <a:cubicBezTo>
                    <a:pt x="1951" y="455"/>
                    <a:pt x="1528" y="33"/>
                    <a:pt x="100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56"/>
            <p:cNvSpPr/>
            <p:nvPr/>
          </p:nvSpPr>
          <p:spPr>
            <a:xfrm>
              <a:off x="1242435" y="3307573"/>
              <a:ext cx="41504" cy="593040"/>
            </a:xfrm>
            <a:custGeom>
              <a:rect b="b" l="l" r="r" t="t"/>
              <a:pathLst>
                <a:path extrusionOk="0" h="27967" w="1952">
                  <a:moveTo>
                    <a:pt x="1008" y="0"/>
                  </a:moveTo>
                  <a:cubicBezTo>
                    <a:pt x="455" y="0"/>
                    <a:pt x="0" y="455"/>
                    <a:pt x="0" y="976"/>
                  </a:cubicBezTo>
                  <a:lnTo>
                    <a:pt x="0" y="27967"/>
                  </a:lnTo>
                  <a:lnTo>
                    <a:pt x="1951" y="27967"/>
                  </a:lnTo>
                  <a:lnTo>
                    <a:pt x="1951" y="976"/>
                  </a:lnTo>
                  <a:cubicBezTo>
                    <a:pt x="1951" y="455"/>
                    <a:pt x="1528" y="33"/>
                    <a:pt x="1008" y="0"/>
                  </a:cubicBez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56"/>
            <p:cNvSpPr/>
            <p:nvPr/>
          </p:nvSpPr>
          <p:spPr>
            <a:xfrm>
              <a:off x="1135953" y="3817171"/>
              <a:ext cx="257914" cy="128969"/>
            </a:xfrm>
            <a:custGeom>
              <a:rect b="b" l="l" r="r" t="t"/>
              <a:pathLst>
                <a:path extrusionOk="0" h="6082" w="12130">
                  <a:moveTo>
                    <a:pt x="6081" y="0"/>
                  </a:moveTo>
                  <a:cubicBezTo>
                    <a:pt x="2732" y="0"/>
                    <a:pt x="0" y="2732"/>
                    <a:pt x="0" y="6081"/>
                  </a:cubicBezTo>
                  <a:lnTo>
                    <a:pt x="12130" y="6081"/>
                  </a:lnTo>
                  <a:cubicBezTo>
                    <a:pt x="12130" y="2732"/>
                    <a:pt x="9431" y="0"/>
                    <a:pt x="608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56"/>
            <p:cNvSpPr/>
            <p:nvPr/>
          </p:nvSpPr>
          <p:spPr>
            <a:xfrm>
              <a:off x="1180200" y="3861299"/>
              <a:ext cx="170121" cy="84841"/>
            </a:xfrm>
            <a:custGeom>
              <a:rect b="b" l="l" r="r" t="t"/>
              <a:pathLst>
                <a:path extrusionOk="0" h="4001" w="8001">
                  <a:moveTo>
                    <a:pt x="4000" y="0"/>
                  </a:moveTo>
                  <a:cubicBezTo>
                    <a:pt x="1789" y="0"/>
                    <a:pt x="0" y="1789"/>
                    <a:pt x="0" y="4000"/>
                  </a:cubicBezTo>
                  <a:lnTo>
                    <a:pt x="8000" y="4000"/>
                  </a:lnTo>
                  <a:cubicBezTo>
                    <a:pt x="8000" y="1789"/>
                    <a:pt x="6212" y="0"/>
                    <a:pt x="40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56"/>
            <p:cNvSpPr/>
            <p:nvPr/>
          </p:nvSpPr>
          <p:spPr>
            <a:xfrm>
              <a:off x="1180200" y="3861299"/>
              <a:ext cx="170121" cy="84841"/>
            </a:xfrm>
            <a:custGeom>
              <a:rect b="b" l="l" r="r" t="t"/>
              <a:pathLst>
                <a:path extrusionOk="0" h="4001" w="8001">
                  <a:moveTo>
                    <a:pt x="4000" y="0"/>
                  </a:moveTo>
                  <a:cubicBezTo>
                    <a:pt x="1789" y="0"/>
                    <a:pt x="0" y="1789"/>
                    <a:pt x="0" y="4000"/>
                  </a:cubicBezTo>
                  <a:lnTo>
                    <a:pt x="8000" y="4000"/>
                  </a:lnTo>
                  <a:cubicBezTo>
                    <a:pt x="8000" y="1789"/>
                    <a:pt x="6212" y="0"/>
                    <a:pt x="4000" y="0"/>
                  </a:cubicBez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56"/>
            <p:cNvSpPr/>
            <p:nvPr/>
          </p:nvSpPr>
          <p:spPr>
            <a:xfrm>
              <a:off x="1223767" y="3904748"/>
              <a:ext cx="82988" cy="41392"/>
            </a:xfrm>
            <a:custGeom>
              <a:rect b="b" l="l" r="r" t="t"/>
              <a:pathLst>
                <a:path extrusionOk="0" h="1952" w="3903">
                  <a:moveTo>
                    <a:pt x="1951" y="0"/>
                  </a:moveTo>
                  <a:cubicBezTo>
                    <a:pt x="878" y="0"/>
                    <a:pt x="0" y="878"/>
                    <a:pt x="0" y="1951"/>
                  </a:cubicBezTo>
                  <a:lnTo>
                    <a:pt x="3902" y="1951"/>
                  </a:lnTo>
                  <a:cubicBezTo>
                    <a:pt x="3902" y="878"/>
                    <a:pt x="3024" y="0"/>
                    <a:pt x="19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56"/>
            <p:cNvSpPr/>
            <p:nvPr/>
          </p:nvSpPr>
          <p:spPr>
            <a:xfrm>
              <a:off x="1304649" y="3881295"/>
              <a:ext cx="117582" cy="116564"/>
            </a:xfrm>
            <a:custGeom>
              <a:rect b="b" l="l" r="r" t="t"/>
              <a:pathLst>
                <a:path extrusionOk="0" h="5497" w="5530">
                  <a:moveTo>
                    <a:pt x="2765" y="0"/>
                  </a:moveTo>
                  <a:cubicBezTo>
                    <a:pt x="1237" y="0"/>
                    <a:pt x="1" y="1236"/>
                    <a:pt x="1" y="2732"/>
                  </a:cubicBezTo>
                  <a:cubicBezTo>
                    <a:pt x="1" y="4260"/>
                    <a:pt x="1237" y="5496"/>
                    <a:pt x="2765" y="5496"/>
                  </a:cubicBezTo>
                  <a:cubicBezTo>
                    <a:pt x="4293" y="5496"/>
                    <a:pt x="5529" y="4260"/>
                    <a:pt x="5529" y="2732"/>
                  </a:cubicBezTo>
                  <a:cubicBezTo>
                    <a:pt x="5529" y="1236"/>
                    <a:pt x="4293" y="0"/>
                    <a:pt x="27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56"/>
            <p:cNvSpPr/>
            <p:nvPr/>
          </p:nvSpPr>
          <p:spPr>
            <a:xfrm>
              <a:off x="1335076" y="3881295"/>
              <a:ext cx="87155" cy="116564"/>
            </a:xfrm>
            <a:custGeom>
              <a:rect b="b" l="l" r="r" t="t"/>
              <a:pathLst>
                <a:path extrusionOk="0" h="5497" w="4099">
                  <a:moveTo>
                    <a:pt x="1334" y="0"/>
                  </a:moveTo>
                  <a:cubicBezTo>
                    <a:pt x="846" y="0"/>
                    <a:pt x="391" y="130"/>
                    <a:pt x="1" y="326"/>
                  </a:cubicBezTo>
                  <a:cubicBezTo>
                    <a:pt x="846" y="813"/>
                    <a:pt x="1399" y="1724"/>
                    <a:pt x="1399" y="2732"/>
                  </a:cubicBezTo>
                  <a:cubicBezTo>
                    <a:pt x="1399" y="3773"/>
                    <a:pt x="846" y="4683"/>
                    <a:pt x="1" y="5138"/>
                  </a:cubicBezTo>
                  <a:cubicBezTo>
                    <a:pt x="391" y="5366"/>
                    <a:pt x="846" y="5496"/>
                    <a:pt x="1334" y="5496"/>
                  </a:cubicBezTo>
                  <a:cubicBezTo>
                    <a:pt x="2862" y="5496"/>
                    <a:pt x="4098" y="4260"/>
                    <a:pt x="4098" y="2732"/>
                  </a:cubicBezTo>
                  <a:cubicBezTo>
                    <a:pt x="4098" y="1236"/>
                    <a:pt x="2862" y="0"/>
                    <a:pt x="1334"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56"/>
            <p:cNvSpPr/>
            <p:nvPr/>
          </p:nvSpPr>
          <p:spPr>
            <a:xfrm>
              <a:off x="1393846" y="3817171"/>
              <a:ext cx="257935" cy="128969"/>
            </a:xfrm>
            <a:custGeom>
              <a:rect b="b" l="l" r="r" t="t"/>
              <a:pathLst>
                <a:path extrusionOk="0" h="6082" w="12131">
                  <a:moveTo>
                    <a:pt x="6049" y="0"/>
                  </a:moveTo>
                  <a:cubicBezTo>
                    <a:pt x="2732" y="0"/>
                    <a:pt x="1" y="2732"/>
                    <a:pt x="1" y="6081"/>
                  </a:cubicBezTo>
                  <a:lnTo>
                    <a:pt x="12131" y="6081"/>
                  </a:lnTo>
                  <a:cubicBezTo>
                    <a:pt x="12131" y="2732"/>
                    <a:pt x="9399" y="0"/>
                    <a:pt x="604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56"/>
            <p:cNvSpPr/>
            <p:nvPr/>
          </p:nvSpPr>
          <p:spPr>
            <a:xfrm>
              <a:off x="1393846" y="3817171"/>
              <a:ext cx="257935" cy="128969"/>
            </a:xfrm>
            <a:custGeom>
              <a:rect b="b" l="l" r="r" t="t"/>
              <a:pathLst>
                <a:path extrusionOk="0" h="6082" w="12131">
                  <a:moveTo>
                    <a:pt x="6049" y="0"/>
                  </a:moveTo>
                  <a:cubicBezTo>
                    <a:pt x="2732" y="0"/>
                    <a:pt x="1" y="2732"/>
                    <a:pt x="1" y="6081"/>
                  </a:cubicBezTo>
                  <a:lnTo>
                    <a:pt x="12131" y="6081"/>
                  </a:lnTo>
                  <a:cubicBezTo>
                    <a:pt x="12131" y="2732"/>
                    <a:pt x="9399" y="0"/>
                    <a:pt x="6049" y="0"/>
                  </a:cubicBez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56"/>
            <p:cNvSpPr/>
            <p:nvPr/>
          </p:nvSpPr>
          <p:spPr>
            <a:xfrm>
              <a:off x="1437412" y="3861299"/>
              <a:ext cx="170802" cy="84841"/>
            </a:xfrm>
            <a:custGeom>
              <a:rect b="b" l="l" r="r" t="t"/>
              <a:pathLst>
                <a:path extrusionOk="0" h="4001" w="8033">
                  <a:moveTo>
                    <a:pt x="4000" y="0"/>
                  </a:moveTo>
                  <a:cubicBezTo>
                    <a:pt x="1789" y="0"/>
                    <a:pt x="1" y="1789"/>
                    <a:pt x="1" y="4000"/>
                  </a:cubicBezTo>
                  <a:lnTo>
                    <a:pt x="8033" y="4000"/>
                  </a:lnTo>
                  <a:cubicBezTo>
                    <a:pt x="8033" y="1789"/>
                    <a:pt x="6212" y="0"/>
                    <a:pt x="40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56"/>
            <p:cNvSpPr/>
            <p:nvPr/>
          </p:nvSpPr>
          <p:spPr>
            <a:xfrm>
              <a:off x="1480979" y="3904748"/>
              <a:ext cx="83689" cy="41392"/>
            </a:xfrm>
            <a:custGeom>
              <a:rect b="b" l="l" r="r" t="t"/>
              <a:pathLst>
                <a:path extrusionOk="0" h="1952" w="3936">
                  <a:moveTo>
                    <a:pt x="1951" y="0"/>
                  </a:moveTo>
                  <a:cubicBezTo>
                    <a:pt x="878" y="0"/>
                    <a:pt x="0" y="878"/>
                    <a:pt x="0" y="1951"/>
                  </a:cubicBezTo>
                  <a:lnTo>
                    <a:pt x="3935" y="1951"/>
                  </a:lnTo>
                  <a:cubicBezTo>
                    <a:pt x="3935" y="878"/>
                    <a:pt x="3057" y="0"/>
                    <a:pt x="19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56"/>
            <p:cNvSpPr/>
            <p:nvPr/>
          </p:nvSpPr>
          <p:spPr>
            <a:xfrm>
              <a:off x="1480979" y="3904748"/>
              <a:ext cx="83689" cy="41392"/>
            </a:xfrm>
            <a:custGeom>
              <a:rect b="b" l="l" r="r" t="t"/>
              <a:pathLst>
                <a:path extrusionOk="0" h="1952" w="3936">
                  <a:moveTo>
                    <a:pt x="1951" y="0"/>
                  </a:moveTo>
                  <a:cubicBezTo>
                    <a:pt x="878" y="0"/>
                    <a:pt x="0" y="878"/>
                    <a:pt x="0" y="1951"/>
                  </a:cubicBezTo>
                  <a:lnTo>
                    <a:pt x="3935" y="1951"/>
                  </a:lnTo>
                  <a:cubicBezTo>
                    <a:pt x="3935" y="878"/>
                    <a:pt x="3057" y="0"/>
                    <a:pt x="1951" y="0"/>
                  </a:cubicBez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56"/>
            <p:cNvSpPr/>
            <p:nvPr/>
          </p:nvSpPr>
          <p:spPr>
            <a:xfrm>
              <a:off x="1024622" y="3946119"/>
              <a:ext cx="651355" cy="69658"/>
            </a:xfrm>
            <a:custGeom>
              <a:rect b="b" l="l" r="r" t="t"/>
              <a:pathLst>
                <a:path extrusionOk="0" h="3285" w="30634">
                  <a:moveTo>
                    <a:pt x="0" y="0"/>
                  </a:moveTo>
                  <a:lnTo>
                    <a:pt x="2830" y="2342"/>
                  </a:lnTo>
                  <a:cubicBezTo>
                    <a:pt x="3545" y="2960"/>
                    <a:pt x="4456" y="3285"/>
                    <a:pt x="5399" y="3285"/>
                  </a:cubicBezTo>
                  <a:lnTo>
                    <a:pt x="25236" y="3285"/>
                  </a:lnTo>
                  <a:cubicBezTo>
                    <a:pt x="26146" y="3285"/>
                    <a:pt x="27057" y="2960"/>
                    <a:pt x="27805" y="2342"/>
                  </a:cubicBezTo>
                  <a:lnTo>
                    <a:pt x="306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56"/>
            <p:cNvSpPr/>
            <p:nvPr/>
          </p:nvSpPr>
          <p:spPr>
            <a:xfrm>
              <a:off x="1489272" y="3946119"/>
              <a:ext cx="186706" cy="69658"/>
            </a:xfrm>
            <a:custGeom>
              <a:rect b="b" l="l" r="r" t="t"/>
              <a:pathLst>
                <a:path extrusionOk="0" h="3285" w="8781">
                  <a:moveTo>
                    <a:pt x="5431" y="0"/>
                  </a:moveTo>
                  <a:lnTo>
                    <a:pt x="2570" y="2342"/>
                  </a:lnTo>
                  <a:cubicBezTo>
                    <a:pt x="1854" y="2960"/>
                    <a:pt x="944" y="3285"/>
                    <a:pt x="1" y="3285"/>
                  </a:cubicBezTo>
                  <a:lnTo>
                    <a:pt x="3383" y="3285"/>
                  </a:lnTo>
                  <a:cubicBezTo>
                    <a:pt x="4293" y="3285"/>
                    <a:pt x="5204" y="2960"/>
                    <a:pt x="5952" y="2342"/>
                  </a:cubicBezTo>
                  <a:lnTo>
                    <a:pt x="8781"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56"/>
            <p:cNvSpPr/>
            <p:nvPr/>
          </p:nvSpPr>
          <p:spPr>
            <a:xfrm>
              <a:off x="984521" y="3935771"/>
              <a:ext cx="731558" cy="21396"/>
            </a:xfrm>
            <a:custGeom>
              <a:rect b="b" l="l" r="r" t="t"/>
              <a:pathLst>
                <a:path extrusionOk="0" h="1009" w="34406">
                  <a:moveTo>
                    <a:pt x="521" y="0"/>
                  </a:moveTo>
                  <a:cubicBezTo>
                    <a:pt x="228" y="0"/>
                    <a:pt x="0" y="228"/>
                    <a:pt x="0" y="488"/>
                  </a:cubicBezTo>
                  <a:cubicBezTo>
                    <a:pt x="0" y="781"/>
                    <a:pt x="228" y="1009"/>
                    <a:pt x="521" y="1009"/>
                  </a:cubicBezTo>
                  <a:lnTo>
                    <a:pt x="33886" y="1009"/>
                  </a:lnTo>
                  <a:cubicBezTo>
                    <a:pt x="34178" y="1009"/>
                    <a:pt x="34406" y="781"/>
                    <a:pt x="34406" y="488"/>
                  </a:cubicBezTo>
                  <a:cubicBezTo>
                    <a:pt x="34406" y="228"/>
                    <a:pt x="34178" y="0"/>
                    <a:pt x="338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56"/>
            <p:cNvSpPr/>
            <p:nvPr/>
          </p:nvSpPr>
          <p:spPr>
            <a:xfrm>
              <a:off x="1159448" y="3307573"/>
              <a:ext cx="41504" cy="176553"/>
            </a:xfrm>
            <a:custGeom>
              <a:rect b="b" l="l" r="r" t="t"/>
              <a:pathLst>
                <a:path extrusionOk="0" h="8326" w="1952">
                  <a:moveTo>
                    <a:pt x="976" y="0"/>
                  </a:moveTo>
                  <a:cubicBezTo>
                    <a:pt x="456" y="0"/>
                    <a:pt x="1" y="455"/>
                    <a:pt x="1" y="976"/>
                  </a:cubicBezTo>
                  <a:lnTo>
                    <a:pt x="1" y="7350"/>
                  </a:lnTo>
                  <a:cubicBezTo>
                    <a:pt x="1" y="7902"/>
                    <a:pt x="456" y="8325"/>
                    <a:pt x="976" y="8325"/>
                  </a:cubicBezTo>
                  <a:cubicBezTo>
                    <a:pt x="1529" y="8325"/>
                    <a:pt x="1952" y="7902"/>
                    <a:pt x="1952" y="7350"/>
                  </a:cubicBezTo>
                  <a:lnTo>
                    <a:pt x="1952" y="976"/>
                  </a:lnTo>
                  <a:cubicBezTo>
                    <a:pt x="1952" y="455"/>
                    <a:pt x="1529" y="0"/>
                    <a:pt x="97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56"/>
            <p:cNvSpPr/>
            <p:nvPr/>
          </p:nvSpPr>
          <p:spPr>
            <a:xfrm>
              <a:off x="1118666" y="3307573"/>
              <a:ext cx="41504" cy="176553"/>
            </a:xfrm>
            <a:custGeom>
              <a:rect b="b" l="l" r="r" t="t"/>
              <a:pathLst>
                <a:path extrusionOk="0" h="8326" w="1952">
                  <a:moveTo>
                    <a:pt x="976" y="0"/>
                  </a:moveTo>
                  <a:cubicBezTo>
                    <a:pt x="423" y="0"/>
                    <a:pt x="0" y="455"/>
                    <a:pt x="0" y="976"/>
                  </a:cubicBezTo>
                  <a:lnTo>
                    <a:pt x="0" y="7350"/>
                  </a:lnTo>
                  <a:cubicBezTo>
                    <a:pt x="0" y="7902"/>
                    <a:pt x="423" y="8325"/>
                    <a:pt x="976" y="8325"/>
                  </a:cubicBezTo>
                  <a:cubicBezTo>
                    <a:pt x="1496" y="8325"/>
                    <a:pt x="1919" y="7902"/>
                    <a:pt x="1951" y="7350"/>
                  </a:cubicBezTo>
                  <a:lnTo>
                    <a:pt x="1951" y="976"/>
                  </a:lnTo>
                  <a:cubicBezTo>
                    <a:pt x="1951" y="455"/>
                    <a:pt x="1496" y="0"/>
                    <a:pt x="97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56"/>
            <p:cNvSpPr/>
            <p:nvPr/>
          </p:nvSpPr>
          <p:spPr>
            <a:xfrm>
              <a:off x="1159448" y="3307573"/>
              <a:ext cx="41504" cy="176553"/>
            </a:xfrm>
            <a:custGeom>
              <a:rect b="b" l="l" r="r" t="t"/>
              <a:pathLst>
                <a:path extrusionOk="0" h="8326" w="1952">
                  <a:moveTo>
                    <a:pt x="976" y="0"/>
                  </a:moveTo>
                  <a:cubicBezTo>
                    <a:pt x="456" y="0"/>
                    <a:pt x="1" y="455"/>
                    <a:pt x="1" y="976"/>
                  </a:cubicBezTo>
                  <a:lnTo>
                    <a:pt x="1" y="7350"/>
                  </a:lnTo>
                  <a:cubicBezTo>
                    <a:pt x="1" y="7902"/>
                    <a:pt x="456" y="8325"/>
                    <a:pt x="976" y="8325"/>
                  </a:cubicBezTo>
                  <a:cubicBezTo>
                    <a:pt x="1529" y="8325"/>
                    <a:pt x="1952" y="7902"/>
                    <a:pt x="1952" y="7350"/>
                  </a:cubicBezTo>
                  <a:lnTo>
                    <a:pt x="1952" y="976"/>
                  </a:lnTo>
                  <a:cubicBezTo>
                    <a:pt x="1952" y="455"/>
                    <a:pt x="1529" y="0"/>
                    <a:pt x="976" y="0"/>
                  </a:cubicBez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6" name="Google Shape;1666;p56"/>
          <p:cNvGrpSpPr/>
          <p:nvPr/>
        </p:nvGrpSpPr>
        <p:grpSpPr>
          <a:xfrm>
            <a:off x="5135183" y="1758254"/>
            <a:ext cx="731510" cy="731493"/>
            <a:chOff x="4933433" y="1758254"/>
            <a:chExt cx="731510" cy="731493"/>
          </a:xfrm>
        </p:grpSpPr>
        <p:sp>
          <p:nvSpPr>
            <p:cNvPr id="1667" name="Google Shape;1667;p56"/>
            <p:cNvSpPr/>
            <p:nvPr/>
          </p:nvSpPr>
          <p:spPr>
            <a:xfrm>
              <a:off x="4933433" y="2188981"/>
              <a:ext cx="731485" cy="299383"/>
            </a:xfrm>
            <a:custGeom>
              <a:rect b="b" l="l" r="r" t="t"/>
              <a:pathLst>
                <a:path extrusionOk="0" h="14082" w="34342">
                  <a:moveTo>
                    <a:pt x="17171" y="0"/>
                  </a:moveTo>
                  <a:lnTo>
                    <a:pt x="1" y="7024"/>
                  </a:lnTo>
                  <a:lnTo>
                    <a:pt x="17171" y="14081"/>
                  </a:lnTo>
                  <a:lnTo>
                    <a:pt x="34341" y="7024"/>
                  </a:lnTo>
                  <a:lnTo>
                    <a:pt x="17171" y="0"/>
                  </a:lnTo>
                  <a:close/>
                </a:path>
              </a:pathLst>
            </a:custGeom>
            <a:solidFill>
              <a:srgbClr val="FED2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56"/>
            <p:cNvSpPr/>
            <p:nvPr/>
          </p:nvSpPr>
          <p:spPr>
            <a:xfrm>
              <a:off x="4933433" y="1758254"/>
              <a:ext cx="731485" cy="300085"/>
            </a:xfrm>
            <a:custGeom>
              <a:rect b="b" l="l" r="r" t="t"/>
              <a:pathLst>
                <a:path extrusionOk="0" h="14115" w="34342">
                  <a:moveTo>
                    <a:pt x="17171" y="1"/>
                  </a:moveTo>
                  <a:lnTo>
                    <a:pt x="1" y="7057"/>
                  </a:lnTo>
                  <a:lnTo>
                    <a:pt x="17171" y="14114"/>
                  </a:lnTo>
                  <a:lnTo>
                    <a:pt x="34341" y="7057"/>
                  </a:lnTo>
                  <a:lnTo>
                    <a:pt x="1717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56"/>
            <p:cNvSpPr/>
            <p:nvPr/>
          </p:nvSpPr>
          <p:spPr>
            <a:xfrm>
              <a:off x="4933433" y="2128135"/>
              <a:ext cx="365742" cy="292474"/>
            </a:xfrm>
            <a:custGeom>
              <a:rect b="b" l="l" r="r" t="t"/>
              <a:pathLst>
                <a:path extrusionOk="0" h="13757" w="17171">
                  <a:moveTo>
                    <a:pt x="1" y="1"/>
                  </a:moveTo>
                  <a:lnTo>
                    <a:pt x="1" y="6960"/>
                  </a:lnTo>
                  <a:cubicBezTo>
                    <a:pt x="1" y="6960"/>
                    <a:pt x="832" y="6538"/>
                    <a:pt x="1855" y="6538"/>
                  </a:cubicBezTo>
                  <a:cubicBezTo>
                    <a:pt x="2537" y="6538"/>
                    <a:pt x="3305" y="6726"/>
                    <a:pt x="3968" y="7350"/>
                  </a:cubicBezTo>
                  <a:cubicBezTo>
                    <a:pt x="5626" y="8911"/>
                    <a:pt x="7968" y="10862"/>
                    <a:pt x="10797" y="10862"/>
                  </a:cubicBezTo>
                  <a:cubicBezTo>
                    <a:pt x="14927" y="10862"/>
                    <a:pt x="17171" y="13756"/>
                    <a:pt x="17171" y="13756"/>
                  </a:cubicBezTo>
                  <a:lnTo>
                    <a:pt x="17171" y="7057"/>
                  </a:lnTo>
                  <a:lnTo>
                    <a:pt x="1" y="1"/>
                  </a:lnTo>
                  <a:close/>
                </a:path>
              </a:pathLst>
            </a:custGeom>
            <a:solidFill>
              <a:srgbClr val="F3EA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56"/>
            <p:cNvSpPr/>
            <p:nvPr/>
          </p:nvSpPr>
          <p:spPr>
            <a:xfrm>
              <a:off x="5299154" y="1909667"/>
              <a:ext cx="365764" cy="580079"/>
            </a:xfrm>
            <a:custGeom>
              <a:rect b="b" l="l" r="r" t="t"/>
              <a:pathLst>
                <a:path extrusionOk="0" h="27285" w="17172">
                  <a:moveTo>
                    <a:pt x="17171" y="0"/>
                  </a:moveTo>
                  <a:lnTo>
                    <a:pt x="1" y="7057"/>
                  </a:lnTo>
                  <a:lnTo>
                    <a:pt x="1" y="27284"/>
                  </a:lnTo>
                  <a:lnTo>
                    <a:pt x="17171" y="20228"/>
                  </a:lnTo>
                  <a:lnTo>
                    <a:pt x="1717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56"/>
            <p:cNvSpPr/>
            <p:nvPr/>
          </p:nvSpPr>
          <p:spPr>
            <a:xfrm>
              <a:off x="5606023" y="1909667"/>
              <a:ext cx="58894" cy="454241"/>
            </a:xfrm>
            <a:custGeom>
              <a:rect b="b" l="l" r="r" t="t"/>
              <a:pathLst>
                <a:path extrusionOk="0" h="21366" w="2765">
                  <a:moveTo>
                    <a:pt x="2764" y="0"/>
                  </a:moveTo>
                  <a:lnTo>
                    <a:pt x="0" y="1139"/>
                  </a:lnTo>
                  <a:lnTo>
                    <a:pt x="0" y="21366"/>
                  </a:lnTo>
                  <a:lnTo>
                    <a:pt x="2764" y="20228"/>
                  </a:lnTo>
                  <a:lnTo>
                    <a:pt x="2764"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56"/>
            <p:cNvSpPr/>
            <p:nvPr/>
          </p:nvSpPr>
          <p:spPr>
            <a:xfrm>
              <a:off x="5299154" y="2267133"/>
              <a:ext cx="365764" cy="221232"/>
            </a:xfrm>
            <a:custGeom>
              <a:rect b="b" l="l" r="r" t="t"/>
              <a:pathLst>
                <a:path extrusionOk="0" h="10406" w="17172">
                  <a:moveTo>
                    <a:pt x="15317" y="0"/>
                  </a:moveTo>
                  <a:cubicBezTo>
                    <a:pt x="14635" y="0"/>
                    <a:pt x="13867" y="188"/>
                    <a:pt x="13204" y="812"/>
                  </a:cubicBezTo>
                  <a:cubicBezTo>
                    <a:pt x="11545" y="2373"/>
                    <a:pt x="9171" y="4324"/>
                    <a:pt x="6375" y="4324"/>
                  </a:cubicBezTo>
                  <a:cubicBezTo>
                    <a:pt x="2245" y="4324"/>
                    <a:pt x="1" y="7218"/>
                    <a:pt x="1" y="7218"/>
                  </a:cubicBezTo>
                  <a:lnTo>
                    <a:pt x="1" y="10405"/>
                  </a:lnTo>
                  <a:lnTo>
                    <a:pt x="17171" y="3348"/>
                  </a:lnTo>
                  <a:lnTo>
                    <a:pt x="17171" y="422"/>
                  </a:lnTo>
                  <a:cubicBezTo>
                    <a:pt x="17171" y="422"/>
                    <a:pt x="16340" y="0"/>
                    <a:pt x="153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56"/>
            <p:cNvSpPr/>
            <p:nvPr/>
          </p:nvSpPr>
          <p:spPr>
            <a:xfrm>
              <a:off x="4933433" y="2267133"/>
              <a:ext cx="365742" cy="221232"/>
            </a:xfrm>
            <a:custGeom>
              <a:rect b="b" l="l" r="r" t="t"/>
              <a:pathLst>
                <a:path extrusionOk="0" h="10406" w="17171">
                  <a:moveTo>
                    <a:pt x="1855" y="0"/>
                  </a:moveTo>
                  <a:cubicBezTo>
                    <a:pt x="832" y="0"/>
                    <a:pt x="1" y="422"/>
                    <a:pt x="1" y="422"/>
                  </a:cubicBezTo>
                  <a:lnTo>
                    <a:pt x="1" y="3348"/>
                  </a:lnTo>
                  <a:lnTo>
                    <a:pt x="17171" y="10405"/>
                  </a:lnTo>
                  <a:lnTo>
                    <a:pt x="17171" y="7218"/>
                  </a:lnTo>
                  <a:cubicBezTo>
                    <a:pt x="17171" y="7218"/>
                    <a:pt x="14927" y="4324"/>
                    <a:pt x="10797" y="4324"/>
                  </a:cubicBezTo>
                  <a:cubicBezTo>
                    <a:pt x="7968" y="4324"/>
                    <a:pt x="5626" y="2373"/>
                    <a:pt x="3968" y="812"/>
                  </a:cubicBezTo>
                  <a:cubicBezTo>
                    <a:pt x="3305" y="188"/>
                    <a:pt x="2537" y="0"/>
                    <a:pt x="185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56"/>
            <p:cNvSpPr/>
            <p:nvPr/>
          </p:nvSpPr>
          <p:spPr>
            <a:xfrm>
              <a:off x="4933433" y="1908285"/>
              <a:ext cx="365742" cy="302147"/>
            </a:xfrm>
            <a:custGeom>
              <a:rect b="b" l="l" r="r" t="t"/>
              <a:pathLst>
                <a:path extrusionOk="0" h="14212" w="17171">
                  <a:moveTo>
                    <a:pt x="1" y="0"/>
                  </a:moveTo>
                  <a:lnTo>
                    <a:pt x="1" y="7415"/>
                  </a:lnTo>
                  <a:cubicBezTo>
                    <a:pt x="1" y="7415"/>
                    <a:pt x="832" y="6993"/>
                    <a:pt x="1855" y="6993"/>
                  </a:cubicBezTo>
                  <a:cubicBezTo>
                    <a:pt x="2537" y="6993"/>
                    <a:pt x="3305" y="7181"/>
                    <a:pt x="3968" y="7805"/>
                  </a:cubicBezTo>
                  <a:cubicBezTo>
                    <a:pt x="5626" y="9366"/>
                    <a:pt x="7968" y="11317"/>
                    <a:pt x="10797" y="11317"/>
                  </a:cubicBezTo>
                  <a:cubicBezTo>
                    <a:pt x="14927" y="11317"/>
                    <a:pt x="17171" y="14211"/>
                    <a:pt x="17171" y="14211"/>
                  </a:cubicBezTo>
                  <a:lnTo>
                    <a:pt x="17171" y="7057"/>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56"/>
            <p:cNvSpPr/>
            <p:nvPr/>
          </p:nvSpPr>
          <p:spPr>
            <a:xfrm>
              <a:off x="5299154" y="2056957"/>
              <a:ext cx="365764" cy="221232"/>
            </a:xfrm>
            <a:custGeom>
              <a:rect b="b" l="l" r="r" t="t"/>
              <a:pathLst>
                <a:path extrusionOk="0" h="10406" w="17172">
                  <a:moveTo>
                    <a:pt x="15317" y="0"/>
                  </a:moveTo>
                  <a:cubicBezTo>
                    <a:pt x="14635" y="0"/>
                    <a:pt x="13867" y="188"/>
                    <a:pt x="13204" y="812"/>
                  </a:cubicBezTo>
                  <a:cubicBezTo>
                    <a:pt x="11545" y="2373"/>
                    <a:pt x="9171" y="4324"/>
                    <a:pt x="6375" y="4324"/>
                  </a:cubicBezTo>
                  <a:cubicBezTo>
                    <a:pt x="2245" y="4324"/>
                    <a:pt x="1" y="7218"/>
                    <a:pt x="1" y="7218"/>
                  </a:cubicBezTo>
                  <a:lnTo>
                    <a:pt x="1" y="10405"/>
                  </a:lnTo>
                  <a:lnTo>
                    <a:pt x="17171" y="3349"/>
                  </a:lnTo>
                  <a:lnTo>
                    <a:pt x="17171" y="422"/>
                  </a:lnTo>
                  <a:cubicBezTo>
                    <a:pt x="17171" y="422"/>
                    <a:pt x="16340" y="0"/>
                    <a:pt x="153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56"/>
            <p:cNvSpPr/>
            <p:nvPr/>
          </p:nvSpPr>
          <p:spPr>
            <a:xfrm>
              <a:off x="4933433" y="2056957"/>
              <a:ext cx="365742" cy="221232"/>
            </a:xfrm>
            <a:custGeom>
              <a:rect b="b" l="l" r="r" t="t"/>
              <a:pathLst>
                <a:path extrusionOk="0" h="10406" w="17171">
                  <a:moveTo>
                    <a:pt x="1855" y="0"/>
                  </a:moveTo>
                  <a:cubicBezTo>
                    <a:pt x="832" y="0"/>
                    <a:pt x="1" y="422"/>
                    <a:pt x="1" y="422"/>
                  </a:cubicBezTo>
                  <a:lnTo>
                    <a:pt x="1" y="3349"/>
                  </a:lnTo>
                  <a:lnTo>
                    <a:pt x="17171" y="10405"/>
                  </a:lnTo>
                  <a:lnTo>
                    <a:pt x="17171" y="7218"/>
                  </a:lnTo>
                  <a:cubicBezTo>
                    <a:pt x="17171" y="7218"/>
                    <a:pt x="14927" y="4324"/>
                    <a:pt x="10797" y="4324"/>
                  </a:cubicBezTo>
                  <a:cubicBezTo>
                    <a:pt x="7968" y="4324"/>
                    <a:pt x="5626" y="2373"/>
                    <a:pt x="3968" y="812"/>
                  </a:cubicBezTo>
                  <a:cubicBezTo>
                    <a:pt x="3305" y="188"/>
                    <a:pt x="2537" y="0"/>
                    <a:pt x="185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56"/>
            <p:cNvSpPr/>
            <p:nvPr/>
          </p:nvSpPr>
          <p:spPr>
            <a:xfrm>
              <a:off x="5072671" y="1895827"/>
              <a:ext cx="28414" cy="22153"/>
            </a:xfrm>
            <a:custGeom>
              <a:rect b="b" l="l" r="r" t="t"/>
              <a:pathLst>
                <a:path extrusionOk="0" h="1042" w="1334">
                  <a:moveTo>
                    <a:pt x="683" y="1"/>
                  </a:moveTo>
                  <a:cubicBezTo>
                    <a:pt x="33" y="1"/>
                    <a:pt x="0" y="1042"/>
                    <a:pt x="683" y="1042"/>
                  </a:cubicBezTo>
                  <a:cubicBezTo>
                    <a:pt x="1333" y="1042"/>
                    <a:pt x="1333" y="1"/>
                    <a:pt x="683"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56"/>
            <p:cNvSpPr/>
            <p:nvPr/>
          </p:nvSpPr>
          <p:spPr>
            <a:xfrm>
              <a:off x="5355279" y="1861258"/>
              <a:ext cx="28414" cy="22153"/>
            </a:xfrm>
            <a:custGeom>
              <a:rect b="b" l="l" r="r" t="t"/>
              <a:pathLst>
                <a:path extrusionOk="0" h="1042" w="1334">
                  <a:moveTo>
                    <a:pt x="683" y="1"/>
                  </a:moveTo>
                  <a:cubicBezTo>
                    <a:pt x="0" y="1"/>
                    <a:pt x="0" y="1042"/>
                    <a:pt x="683" y="1042"/>
                  </a:cubicBezTo>
                  <a:cubicBezTo>
                    <a:pt x="1333" y="1042"/>
                    <a:pt x="1333" y="1"/>
                    <a:pt x="683"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56"/>
            <p:cNvSpPr/>
            <p:nvPr/>
          </p:nvSpPr>
          <p:spPr>
            <a:xfrm>
              <a:off x="5414152" y="1927632"/>
              <a:ext cx="28414" cy="22153"/>
            </a:xfrm>
            <a:custGeom>
              <a:rect b="b" l="l" r="r" t="t"/>
              <a:pathLst>
                <a:path extrusionOk="0" h="1042" w="1334">
                  <a:moveTo>
                    <a:pt x="683" y="1"/>
                  </a:moveTo>
                  <a:cubicBezTo>
                    <a:pt x="0" y="1"/>
                    <a:pt x="0" y="1041"/>
                    <a:pt x="683" y="1041"/>
                  </a:cubicBezTo>
                  <a:cubicBezTo>
                    <a:pt x="1333" y="1041"/>
                    <a:pt x="1333" y="1"/>
                    <a:pt x="683"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56"/>
            <p:cNvSpPr/>
            <p:nvPr/>
          </p:nvSpPr>
          <p:spPr>
            <a:xfrm>
              <a:off x="5502121" y="1895827"/>
              <a:ext cx="28414" cy="22153"/>
            </a:xfrm>
            <a:custGeom>
              <a:rect b="b" l="l" r="r" t="t"/>
              <a:pathLst>
                <a:path extrusionOk="0" h="1042" w="1334">
                  <a:moveTo>
                    <a:pt x="683" y="1"/>
                  </a:moveTo>
                  <a:cubicBezTo>
                    <a:pt x="0" y="1"/>
                    <a:pt x="0" y="1042"/>
                    <a:pt x="683" y="1042"/>
                  </a:cubicBezTo>
                  <a:cubicBezTo>
                    <a:pt x="1333" y="1042"/>
                    <a:pt x="1333" y="1"/>
                    <a:pt x="683"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56"/>
            <p:cNvSpPr/>
            <p:nvPr/>
          </p:nvSpPr>
          <p:spPr>
            <a:xfrm>
              <a:off x="5606023" y="2057127"/>
              <a:ext cx="58894" cy="95224"/>
            </a:xfrm>
            <a:custGeom>
              <a:rect b="b" l="l" r="r" t="t"/>
              <a:pathLst>
                <a:path extrusionOk="0" h="4479" w="2765">
                  <a:moveTo>
                    <a:pt x="913" y="1"/>
                  </a:moveTo>
                  <a:cubicBezTo>
                    <a:pt x="620" y="1"/>
                    <a:pt x="311" y="34"/>
                    <a:pt x="0" y="121"/>
                  </a:cubicBezTo>
                  <a:lnTo>
                    <a:pt x="0" y="4479"/>
                  </a:lnTo>
                  <a:lnTo>
                    <a:pt x="2764" y="3341"/>
                  </a:lnTo>
                  <a:lnTo>
                    <a:pt x="2764" y="414"/>
                  </a:lnTo>
                  <a:cubicBezTo>
                    <a:pt x="2764" y="414"/>
                    <a:pt x="1938" y="1"/>
                    <a:pt x="913"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56"/>
            <p:cNvSpPr/>
            <p:nvPr/>
          </p:nvSpPr>
          <p:spPr>
            <a:xfrm>
              <a:off x="5606023" y="2267303"/>
              <a:ext cx="58894" cy="95224"/>
            </a:xfrm>
            <a:custGeom>
              <a:rect b="b" l="l" r="r" t="t"/>
              <a:pathLst>
                <a:path extrusionOk="0" h="4479" w="2765">
                  <a:moveTo>
                    <a:pt x="913" y="1"/>
                  </a:moveTo>
                  <a:cubicBezTo>
                    <a:pt x="620" y="1"/>
                    <a:pt x="311" y="34"/>
                    <a:pt x="0" y="121"/>
                  </a:cubicBezTo>
                  <a:lnTo>
                    <a:pt x="0" y="4479"/>
                  </a:lnTo>
                  <a:lnTo>
                    <a:pt x="2764" y="3340"/>
                  </a:lnTo>
                  <a:lnTo>
                    <a:pt x="2764" y="414"/>
                  </a:lnTo>
                  <a:cubicBezTo>
                    <a:pt x="2764" y="414"/>
                    <a:pt x="1938" y="1"/>
                    <a:pt x="913"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56"/>
            <p:cNvSpPr/>
            <p:nvPr/>
          </p:nvSpPr>
          <p:spPr>
            <a:xfrm>
              <a:off x="5299179" y="2267133"/>
              <a:ext cx="365764" cy="221232"/>
            </a:xfrm>
            <a:custGeom>
              <a:rect b="b" l="l" r="r" t="t"/>
              <a:pathLst>
                <a:path extrusionOk="0" h="10406" w="17172">
                  <a:moveTo>
                    <a:pt x="15317" y="0"/>
                  </a:moveTo>
                  <a:cubicBezTo>
                    <a:pt x="14635" y="0"/>
                    <a:pt x="13867" y="188"/>
                    <a:pt x="13204" y="812"/>
                  </a:cubicBezTo>
                  <a:cubicBezTo>
                    <a:pt x="11545" y="2373"/>
                    <a:pt x="9171" y="4324"/>
                    <a:pt x="6375" y="4324"/>
                  </a:cubicBezTo>
                  <a:cubicBezTo>
                    <a:pt x="2245" y="4324"/>
                    <a:pt x="1" y="7218"/>
                    <a:pt x="1" y="7218"/>
                  </a:cubicBezTo>
                  <a:lnTo>
                    <a:pt x="1" y="10405"/>
                  </a:lnTo>
                  <a:lnTo>
                    <a:pt x="17171" y="3348"/>
                  </a:lnTo>
                  <a:lnTo>
                    <a:pt x="17171" y="422"/>
                  </a:lnTo>
                  <a:cubicBezTo>
                    <a:pt x="17171" y="422"/>
                    <a:pt x="16340" y="0"/>
                    <a:pt x="15317" y="0"/>
                  </a:cubicBez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56"/>
            <p:cNvSpPr/>
            <p:nvPr/>
          </p:nvSpPr>
          <p:spPr>
            <a:xfrm>
              <a:off x="5299154" y="2056957"/>
              <a:ext cx="365764" cy="221232"/>
            </a:xfrm>
            <a:custGeom>
              <a:rect b="b" l="l" r="r" t="t"/>
              <a:pathLst>
                <a:path extrusionOk="0" h="10406" w="17172">
                  <a:moveTo>
                    <a:pt x="15317" y="0"/>
                  </a:moveTo>
                  <a:cubicBezTo>
                    <a:pt x="14635" y="0"/>
                    <a:pt x="13867" y="188"/>
                    <a:pt x="13204" y="812"/>
                  </a:cubicBezTo>
                  <a:cubicBezTo>
                    <a:pt x="11545" y="2373"/>
                    <a:pt x="9171" y="4324"/>
                    <a:pt x="6375" y="4324"/>
                  </a:cubicBezTo>
                  <a:cubicBezTo>
                    <a:pt x="2245" y="4324"/>
                    <a:pt x="1" y="7218"/>
                    <a:pt x="1" y="7218"/>
                  </a:cubicBezTo>
                  <a:lnTo>
                    <a:pt x="1" y="10405"/>
                  </a:lnTo>
                  <a:lnTo>
                    <a:pt x="17171" y="3349"/>
                  </a:lnTo>
                  <a:lnTo>
                    <a:pt x="17171" y="422"/>
                  </a:lnTo>
                  <a:cubicBezTo>
                    <a:pt x="17171" y="422"/>
                    <a:pt x="16340" y="0"/>
                    <a:pt x="15317" y="0"/>
                  </a:cubicBez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5" name="Google Shape;1685;p56"/>
          <p:cNvSpPr txBox="1"/>
          <p:nvPr>
            <p:ph type="title"/>
          </p:nvPr>
        </p:nvSpPr>
        <p:spPr>
          <a:xfrm>
            <a:off x="713225" y="539525"/>
            <a:ext cx="7717500" cy="47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ROMAN CUISINE</a:t>
            </a:r>
            <a:endParaRPr/>
          </a:p>
        </p:txBody>
      </p:sp>
      <p:sp>
        <p:nvSpPr>
          <p:cNvPr id="1686" name="Google Shape;1686;p56"/>
          <p:cNvSpPr txBox="1"/>
          <p:nvPr>
            <p:ph idx="1" type="subTitle"/>
          </p:nvPr>
        </p:nvSpPr>
        <p:spPr>
          <a:xfrm>
            <a:off x="1997988" y="1897475"/>
            <a:ext cx="2282100" cy="756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a:t>
            </a:r>
            <a:endParaRPr/>
          </a:p>
        </p:txBody>
      </p:sp>
      <p:sp>
        <p:nvSpPr>
          <p:cNvPr id="1687" name="Google Shape;1687;p56"/>
          <p:cNvSpPr txBox="1"/>
          <p:nvPr>
            <p:ph idx="2" type="subTitle"/>
          </p:nvPr>
        </p:nvSpPr>
        <p:spPr>
          <a:xfrm>
            <a:off x="1997988" y="1516200"/>
            <a:ext cx="2282100" cy="381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CARPACCIO</a:t>
            </a:r>
            <a:endParaRPr/>
          </a:p>
        </p:txBody>
      </p:sp>
      <p:sp>
        <p:nvSpPr>
          <p:cNvPr id="1688" name="Google Shape;1688;p56"/>
          <p:cNvSpPr txBox="1"/>
          <p:nvPr>
            <p:ph idx="3" type="subTitle"/>
          </p:nvPr>
        </p:nvSpPr>
        <p:spPr>
          <a:xfrm>
            <a:off x="1997988" y="3357775"/>
            <a:ext cx="2282100" cy="756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System</a:t>
            </a:r>
            <a:endParaRPr/>
          </a:p>
        </p:txBody>
      </p:sp>
      <p:sp>
        <p:nvSpPr>
          <p:cNvPr id="1689" name="Google Shape;1689;p56"/>
          <p:cNvSpPr txBox="1"/>
          <p:nvPr>
            <p:ph idx="4" type="subTitle"/>
          </p:nvPr>
        </p:nvSpPr>
        <p:spPr>
          <a:xfrm>
            <a:off x="1997988" y="2976500"/>
            <a:ext cx="2282100" cy="381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FRUTTI DI MARE</a:t>
            </a:r>
            <a:endParaRPr/>
          </a:p>
        </p:txBody>
      </p:sp>
      <p:sp>
        <p:nvSpPr>
          <p:cNvPr id="1690" name="Google Shape;1690;p56"/>
          <p:cNvSpPr txBox="1"/>
          <p:nvPr>
            <p:ph idx="5" type="subTitle"/>
          </p:nvPr>
        </p:nvSpPr>
        <p:spPr>
          <a:xfrm>
            <a:off x="6148613" y="1897475"/>
            <a:ext cx="2282100" cy="756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Earth is the third planet from the Sun and the only one that harbors life</a:t>
            </a:r>
            <a:endParaRPr/>
          </a:p>
        </p:txBody>
      </p:sp>
      <p:sp>
        <p:nvSpPr>
          <p:cNvPr id="1691" name="Google Shape;1691;p56"/>
          <p:cNvSpPr txBox="1"/>
          <p:nvPr>
            <p:ph idx="6" type="subTitle"/>
          </p:nvPr>
        </p:nvSpPr>
        <p:spPr>
          <a:xfrm>
            <a:off x="6148613" y="1516200"/>
            <a:ext cx="2282100" cy="381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TIRAMISÚ</a:t>
            </a:r>
            <a:endParaRPr/>
          </a:p>
        </p:txBody>
      </p:sp>
      <p:sp>
        <p:nvSpPr>
          <p:cNvPr id="1692" name="Google Shape;1692;p56"/>
          <p:cNvSpPr txBox="1"/>
          <p:nvPr>
            <p:ph idx="7" type="subTitle"/>
          </p:nvPr>
        </p:nvSpPr>
        <p:spPr>
          <a:xfrm>
            <a:off x="6148613" y="3357775"/>
            <a:ext cx="2282100" cy="756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a gas giant and the biggest planet in the Solar System</a:t>
            </a:r>
            <a:endParaRPr/>
          </a:p>
        </p:txBody>
      </p:sp>
      <p:sp>
        <p:nvSpPr>
          <p:cNvPr id="1693" name="Google Shape;1693;p56"/>
          <p:cNvSpPr txBox="1"/>
          <p:nvPr>
            <p:ph idx="8" type="subTitle"/>
          </p:nvPr>
        </p:nvSpPr>
        <p:spPr>
          <a:xfrm>
            <a:off x="6148613" y="2976500"/>
            <a:ext cx="2282100" cy="381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BRUSCHETTA</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97" name="Shape 1697"/>
        <p:cNvGrpSpPr/>
        <p:nvPr/>
      </p:nvGrpSpPr>
      <p:grpSpPr>
        <a:xfrm>
          <a:off x="0" y="0"/>
          <a:ext cx="0" cy="0"/>
          <a:chOff x="0" y="0"/>
          <a:chExt cx="0" cy="0"/>
        </a:xfrm>
      </p:grpSpPr>
      <p:sp>
        <p:nvSpPr>
          <p:cNvPr id="1698" name="Google Shape;1698;p57"/>
          <p:cNvSpPr/>
          <p:nvPr/>
        </p:nvSpPr>
        <p:spPr>
          <a:xfrm>
            <a:off x="713225" y="1581275"/>
            <a:ext cx="7717500" cy="2622600"/>
          </a:xfrm>
          <a:prstGeom prst="roundRect">
            <a:avLst>
              <a:gd fmla="val 9762" name="adj"/>
            </a:avLst>
          </a:prstGeom>
          <a:no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aphicFrame>
        <p:nvGraphicFramePr>
          <p:cNvPr id="1699" name="Google Shape;1699;p57"/>
          <p:cNvGraphicFramePr/>
          <p:nvPr/>
        </p:nvGraphicFramePr>
        <p:xfrm>
          <a:off x="713200" y="1581675"/>
          <a:ext cx="3000000" cy="3000000"/>
        </p:xfrm>
        <a:graphic>
          <a:graphicData uri="http://schemas.openxmlformats.org/drawingml/2006/table">
            <a:tbl>
              <a:tblPr>
                <a:noFill/>
                <a:tableStyleId>{FF192E58-D759-4047-8BD7-5A12F01EF6B1}</a:tableStyleId>
              </a:tblPr>
              <a:tblGrid>
                <a:gridCol w="1493650"/>
                <a:gridCol w="2074650"/>
                <a:gridCol w="2074625"/>
                <a:gridCol w="2074575"/>
              </a:tblGrid>
              <a:tr h="607575">
                <a:tc>
                  <a:txBody>
                    <a:bodyPr/>
                    <a:lstStyle/>
                    <a:p>
                      <a:pPr indent="0" lvl="0" marL="0" rtl="0" algn="ctr">
                        <a:spcBef>
                          <a:spcPts val="0"/>
                        </a:spcBef>
                        <a:spcAft>
                          <a:spcPts val="0"/>
                        </a:spcAft>
                        <a:buNone/>
                      </a:pPr>
                      <a:r>
                        <a:rPr lang="en" sz="2000">
                          <a:solidFill>
                            <a:schemeClr val="accent2"/>
                          </a:solidFill>
                          <a:latin typeface="Raleway ExtraBold"/>
                          <a:ea typeface="Raleway ExtraBold"/>
                          <a:cs typeface="Raleway ExtraBold"/>
                          <a:sym typeface="Raleway ExtraBold"/>
                        </a:rPr>
                        <a:t>DAYS</a:t>
                      </a:r>
                      <a:endParaRPr sz="2000">
                        <a:solidFill>
                          <a:schemeClr val="accent2"/>
                        </a:solidFill>
                        <a:latin typeface="Raleway ExtraBold"/>
                        <a:ea typeface="Raleway ExtraBold"/>
                        <a:cs typeface="Raleway ExtraBold"/>
                        <a:sym typeface="Raleway ExtraBold"/>
                      </a:endParaRPr>
                    </a:p>
                  </a:txBody>
                  <a:tcPr marT="91425" marB="91425" marR="91425" marL="91425" anchor="ctr">
                    <a:lnL cap="flat" cmpd="sng" w="19050">
                      <a:solidFill>
                        <a:schemeClr val="accent4">
                          <a:alpha val="0"/>
                        </a:schemeClr>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alpha val="0"/>
                        </a:schemeClr>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accent2"/>
                          </a:solidFill>
                          <a:latin typeface="Raleway ExtraBold"/>
                          <a:ea typeface="Raleway ExtraBold"/>
                          <a:cs typeface="Raleway ExtraBold"/>
                          <a:sym typeface="Raleway ExtraBold"/>
                        </a:rPr>
                        <a:t>WHAT TO DO</a:t>
                      </a:r>
                      <a:endParaRPr sz="2000">
                        <a:solidFill>
                          <a:schemeClr val="accent2"/>
                        </a:solidFill>
                        <a:latin typeface="Raleway ExtraBold"/>
                        <a:ea typeface="Raleway ExtraBold"/>
                        <a:cs typeface="Raleway ExtraBold"/>
                        <a:sym typeface="Raleway ExtraBold"/>
                      </a:endParaRPr>
                    </a:p>
                  </a:txBody>
                  <a:tcPr marT="91425" marB="91425" marR="91425" marL="91425"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alpha val="0"/>
                        </a:schemeClr>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accent2"/>
                          </a:solidFill>
                          <a:latin typeface="Raleway ExtraBold"/>
                          <a:ea typeface="Raleway ExtraBold"/>
                          <a:cs typeface="Raleway ExtraBold"/>
                          <a:sym typeface="Raleway ExtraBold"/>
                        </a:rPr>
                        <a:t>SOME TIPS</a:t>
                      </a:r>
                      <a:endParaRPr sz="2000">
                        <a:solidFill>
                          <a:schemeClr val="accent2"/>
                        </a:solidFill>
                        <a:latin typeface="Raleway ExtraBold"/>
                        <a:ea typeface="Raleway ExtraBold"/>
                        <a:cs typeface="Raleway ExtraBold"/>
                        <a:sym typeface="Raleway ExtraBold"/>
                      </a:endParaRPr>
                    </a:p>
                  </a:txBody>
                  <a:tcPr marT="91425" marB="91425" marR="91425" marL="91425"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alpha val="0"/>
                        </a:schemeClr>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accent2"/>
                          </a:solidFill>
                          <a:latin typeface="Raleway ExtraBold"/>
                          <a:ea typeface="Raleway ExtraBold"/>
                          <a:cs typeface="Raleway ExtraBold"/>
                          <a:sym typeface="Raleway ExtraBold"/>
                        </a:rPr>
                        <a:t>BUDGET</a:t>
                      </a:r>
                      <a:endParaRPr sz="2000">
                        <a:solidFill>
                          <a:schemeClr val="accent2"/>
                        </a:solidFill>
                        <a:latin typeface="Raleway ExtraBold"/>
                        <a:ea typeface="Raleway ExtraBold"/>
                        <a:cs typeface="Raleway ExtraBold"/>
                        <a:sym typeface="Raleway ExtraBold"/>
                      </a:endParaRPr>
                    </a:p>
                  </a:txBody>
                  <a:tcPr marT="91425" marB="91425" marR="91425" marL="91425" anchor="ctr">
                    <a:lnL cap="flat" cmpd="sng" w="19050">
                      <a:solidFill>
                        <a:schemeClr val="accent4"/>
                      </a:solidFill>
                      <a:prstDash val="solid"/>
                      <a:round/>
                      <a:headEnd len="sm" w="sm" type="none"/>
                      <a:tailEnd len="sm" w="sm" type="none"/>
                    </a:lnL>
                    <a:lnR cap="flat" cmpd="sng" w="19050">
                      <a:solidFill>
                        <a:schemeClr val="accent4">
                          <a:alpha val="0"/>
                        </a:schemeClr>
                      </a:solidFill>
                      <a:prstDash val="solid"/>
                      <a:round/>
                      <a:headEnd len="sm" w="sm" type="none"/>
                      <a:tailEnd len="sm" w="sm" type="none"/>
                    </a:lnR>
                    <a:lnT cap="flat" cmpd="sng" w="19050">
                      <a:solidFill>
                        <a:schemeClr val="accent4">
                          <a:alpha val="0"/>
                        </a:schemeClr>
                      </a:solidFill>
                      <a:prstDash val="solid"/>
                      <a:round/>
                      <a:headEnd len="sm" w="sm" type="none"/>
                      <a:tailEnd len="sm" w="sm" type="none"/>
                    </a:lnT>
                    <a:lnB cap="flat" cmpd="sng" w="19050">
                      <a:solidFill>
                        <a:schemeClr val="accent4"/>
                      </a:solidFill>
                      <a:prstDash val="solid"/>
                      <a:round/>
                      <a:headEnd len="sm" w="sm" type="none"/>
                      <a:tailEnd len="sm" w="sm" type="none"/>
                    </a:lnB>
                  </a:tcPr>
                </a:tc>
              </a:tr>
              <a:tr h="671675">
                <a:tc>
                  <a:txBody>
                    <a:bodyPr/>
                    <a:lstStyle/>
                    <a:p>
                      <a:pPr indent="0" lvl="0" marL="0" rtl="0" algn="ctr">
                        <a:spcBef>
                          <a:spcPts val="0"/>
                        </a:spcBef>
                        <a:spcAft>
                          <a:spcPts val="0"/>
                        </a:spcAft>
                        <a:buNone/>
                      </a:pPr>
                      <a:r>
                        <a:rPr lang="en" sz="2000">
                          <a:solidFill>
                            <a:schemeClr val="accent3"/>
                          </a:solidFill>
                          <a:latin typeface="Raleway ExtraBold"/>
                          <a:ea typeface="Raleway ExtraBold"/>
                          <a:cs typeface="Raleway ExtraBold"/>
                          <a:sym typeface="Raleway ExtraBold"/>
                        </a:rPr>
                        <a:t>DAY </a:t>
                      </a:r>
                      <a:r>
                        <a:rPr lang="en" sz="2000">
                          <a:solidFill>
                            <a:schemeClr val="accent3"/>
                          </a:solidFill>
                          <a:latin typeface="Raleway ExtraBold"/>
                          <a:ea typeface="Raleway ExtraBold"/>
                          <a:cs typeface="Raleway ExtraBold"/>
                          <a:sym typeface="Raleway ExtraBold"/>
                        </a:rPr>
                        <a:t>1</a:t>
                      </a:r>
                      <a:endParaRPr sz="2000">
                        <a:solidFill>
                          <a:schemeClr val="accent3"/>
                        </a:solidFill>
                        <a:latin typeface="Raleway ExtraBold"/>
                        <a:ea typeface="Raleway ExtraBold"/>
                        <a:cs typeface="Raleway ExtraBold"/>
                        <a:sym typeface="Raleway ExtraBold"/>
                      </a:endParaRPr>
                    </a:p>
                  </a:txBody>
                  <a:tcPr marT="91425" marB="91425" marR="91425" marL="91425" anchor="ctr">
                    <a:lnL cap="flat" cmpd="sng" w="19050">
                      <a:solidFill>
                        <a:schemeClr val="accent4">
                          <a:alpha val="0"/>
                        </a:schemeClr>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accent4"/>
                          </a:solidFill>
                          <a:latin typeface="Titillium Web"/>
                          <a:ea typeface="Titillium Web"/>
                          <a:cs typeface="Titillium Web"/>
                          <a:sym typeface="Titillium Web"/>
                        </a:rPr>
                        <a:t>Venus is the second planet from the Sun</a:t>
                      </a:r>
                      <a:endParaRPr>
                        <a:solidFill>
                          <a:schemeClr val="accent4"/>
                        </a:solidFill>
                        <a:latin typeface="Titillium Web"/>
                        <a:ea typeface="Titillium Web"/>
                        <a:cs typeface="Titillium Web"/>
                        <a:sym typeface="Titillium Web"/>
                      </a:endParaRPr>
                    </a:p>
                  </a:txBody>
                  <a:tcPr marT="91425" marB="91425" marR="91425" marL="91425"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accent4"/>
                          </a:solidFill>
                          <a:latin typeface="Titillium Web"/>
                          <a:ea typeface="Titillium Web"/>
                          <a:cs typeface="Titillium Web"/>
                          <a:sym typeface="Titillium Web"/>
                        </a:rPr>
                        <a:t>Mars is actually a very cold place</a:t>
                      </a:r>
                      <a:endParaRPr>
                        <a:solidFill>
                          <a:schemeClr val="accent4"/>
                        </a:solidFill>
                        <a:latin typeface="Titillium Web"/>
                        <a:ea typeface="Titillium Web"/>
                        <a:cs typeface="Titillium Web"/>
                        <a:sym typeface="Titillium Web"/>
                      </a:endParaRPr>
                    </a:p>
                  </a:txBody>
                  <a:tcPr marT="91425" marB="91425" marR="91425" marL="91425"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b="1" lang="en" sz="2000">
                          <a:solidFill>
                            <a:schemeClr val="accent4"/>
                          </a:solidFill>
                          <a:latin typeface="Titillium Web"/>
                          <a:ea typeface="Titillium Web"/>
                          <a:cs typeface="Titillium Web"/>
                          <a:sym typeface="Titillium Web"/>
                        </a:rPr>
                        <a:t>250€</a:t>
                      </a:r>
                      <a:endParaRPr b="1" sz="2000">
                        <a:solidFill>
                          <a:schemeClr val="accent4"/>
                        </a:solidFill>
                        <a:latin typeface="Titillium Web"/>
                        <a:ea typeface="Titillium Web"/>
                        <a:cs typeface="Titillium Web"/>
                        <a:sym typeface="Titillium Web"/>
                      </a:endParaRPr>
                    </a:p>
                  </a:txBody>
                  <a:tcPr marT="91425" marB="91425" marR="91425" marL="91425" anchor="ctr">
                    <a:lnL cap="flat" cmpd="sng" w="19050">
                      <a:solidFill>
                        <a:schemeClr val="accent4"/>
                      </a:solidFill>
                      <a:prstDash val="solid"/>
                      <a:round/>
                      <a:headEnd len="sm" w="sm" type="none"/>
                      <a:tailEnd len="sm" w="sm" type="none"/>
                    </a:lnL>
                    <a:lnR cap="flat" cmpd="sng" w="19050">
                      <a:solidFill>
                        <a:schemeClr val="accent4">
                          <a:alpha val="0"/>
                        </a:schemeClr>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r>
              <a:tr h="671675">
                <a:tc>
                  <a:txBody>
                    <a:bodyPr/>
                    <a:lstStyle/>
                    <a:p>
                      <a:pPr indent="0" lvl="0" marL="0" rtl="0" algn="ctr">
                        <a:spcBef>
                          <a:spcPts val="0"/>
                        </a:spcBef>
                        <a:spcAft>
                          <a:spcPts val="0"/>
                        </a:spcAft>
                        <a:buNone/>
                      </a:pPr>
                      <a:r>
                        <a:rPr lang="en" sz="2000">
                          <a:solidFill>
                            <a:schemeClr val="accent3"/>
                          </a:solidFill>
                          <a:latin typeface="Raleway ExtraBold"/>
                          <a:ea typeface="Raleway ExtraBold"/>
                          <a:cs typeface="Raleway ExtraBold"/>
                          <a:sym typeface="Raleway ExtraBold"/>
                        </a:rPr>
                        <a:t>DAY </a:t>
                      </a:r>
                      <a:r>
                        <a:rPr lang="en" sz="2000">
                          <a:solidFill>
                            <a:schemeClr val="accent3"/>
                          </a:solidFill>
                          <a:latin typeface="Raleway ExtraBold"/>
                          <a:ea typeface="Raleway ExtraBold"/>
                          <a:cs typeface="Raleway ExtraBold"/>
                          <a:sym typeface="Raleway ExtraBold"/>
                        </a:rPr>
                        <a:t>2</a:t>
                      </a:r>
                      <a:endParaRPr sz="2000">
                        <a:solidFill>
                          <a:schemeClr val="accent3"/>
                        </a:solidFill>
                        <a:latin typeface="Raleway ExtraBold"/>
                        <a:ea typeface="Raleway ExtraBold"/>
                        <a:cs typeface="Raleway ExtraBold"/>
                        <a:sym typeface="Raleway ExtraBold"/>
                      </a:endParaRPr>
                    </a:p>
                  </a:txBody>
                  <a:tcPr marT="91425" marB="91425" marR="91425" marL="91425" anchor="ctr">
                    <a:lnL cap="flat" cmpd="sng" w="19050">
                      <a:solidFill>
                        <a:schemeClr val="accent4">
                          <a:alpha val="0"/>
                        </a:schemeClr>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accent4"/>
                          </a:solidFill>
                          <a:latin typeface="Titillium Web"/>
                          <a:ea typeface="Titillium Web"/>
                          <a:cs typeface="Titillium Web"/>
                          <a:sym typeface="Titillium Web"/>
                        </a:rPr>
                        <a:t>Mercury is the closest planet to the Sun</a:t>
                      </a:r>
                      <a:endParaRPr>
                        <a:solidFill>
                          <a:schemeClr val="accent4"/>
                        </a:solidFill>
                        <a:latin typeface="Titillium Web"/>
                        <a:ea typeface="Titillium Web"/>
                        <a:cs typeface="Titillium Web"/>
                        <a:sym typeface="Titillium Web"/>
                      </a:endParaRPr>
                    </a:p>
                  </a:txBody>
                  <a:tcPr marT="91425" marB="91425" marR="91425" marL="91425"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accent4"/>
                          </a:solidFill>
                          <a:latin typeface="Titillium Web"/>
                          <a:ea typeface="Titillium Web"/>
                          <a:cs typeface="Titillium Web"/>
                          <a:sym typeface="Titillium Web"/>
                        </a:rPr>
                        <a:t>Jupiter is the biggest planet of them all</a:t>
                      </a:r>
                      <a:endParaRPr>
                        <a:solidFill>
                          <a:schemeClr val="accent4"/>
                        </a:solidFill>
                        <a:latin typeface="Titillium Web"/>
                        <a:ea typeface="Titillium Web"/>
                        <a:cs typeface="Titillium Web"/>
                        <a:sym typeface="Titillium Web"/>
                      </a:endParaRPr>
                    </a:p>
                  </a:txBody>
                  <a:tcPr marT="91425" marB="91425" marR="91425" marL="91425"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c>
                  <a:txBody>
                    <a:bodyPr/>
                    <a:lstStyle/>
                    <a:p>
                      <a:pPr indent="0" lvl="0" marL="0" rtl="0" algn="ctr">
                        <a:spcBef>
                          <a:spcPts val="0"/>
                        </a:spcBef>
                        <a:spcAft>
                          <a:spcPts val="0"/>
                        </a:spcAft>
                        <a:buNone/>
                      </a:pPr>
                      <a:r>
                        <a:rPr b="1" lang="en" sz="2000">
                          <a:solidFill>
                            <a:schemeClr val="accent4"/>
                          </a:solidFill>
                          <a:latin typeface="Titillium Web"/>
                          <a:ea typeface="Titillium Web"/>
                          <a:cs typeface="Titillium Web"/>
                          <a:sym typeface="Titillium Web"/>
                        </a:rPr>
                        <a:t>300€</a:t>
                      </a:r>
                      <a:endParaRPr b="1" sz="2000">
                        <a:solidFill>
                          <a:schemeClr val="accent4"/>
                        </a:solidFill>
                        <a:latin typeface="Titillium Web"/>
                        <a:ea typeface="Titillium Web"/>
                        <a:cs typeface="Titillium Web"/>
                        <a:sym typeface="Titillium Web"/>
                      </a:endParaRPr>
                    </a:p>
                  </a:txBody>
                  <a:tcPr marT="91425" marB="91425" marR="91425" marL="91425" anchor="ctr">
                    <a:lnL cap="flat" cmpd="sng" w="19050">
                      <a:solidFill>
                        <a:schemeClr val="accent4"/>
                      </a:solidFill>
                      <a:prstDash val="solid"/>
                      <a:round/>
                      <a:headEnd len="sm" w="sm" type="none"/>
                      <a:tailEnd len="sm" w="sm" type="none"/>
                    </a:lnL>
                    <a:lnR cap="flat" cmpd="sng" w="19050">
                      <a:solidFill>
                        <a:schemeClr val="accent4">
                          <a:alpha val="0"/>
                        </a:schemeClr>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solidFill>
                      <a:prstDash val="solid"/>
                      <a:round/>
                      <a:headEnd len="sm" w="sm" type="none"/>
                      <a:tailEnd len="sm" w="sm" type="none"/>
                    </a:lnB>
                  </a:tcPr>
                </a:tc>
              </a:tr>
              <a:tr h="671675">
                <a:tc>
                  <a:txBody>
                    <a:bodyPr/>
                    <a:lstStyle/>
                    <a:p>
                      <a:pPr indent="0" lvl="0" marL="0" rtl="0" algn="ctr">
                        <a:spcBef>
                          <a:spcPts val="0"/>
                        </a:spcBef>
                        <a:spcAft>
                          <a:spcPts val="0"/>
                        </a:spcAft>
                        <a:buNone/>
                      </a:pPr>
                      <a:r>
                        <a:rPr lang="en" sz="2000">
                          <a:solidFill>
                            <a:schemeClr val="accent3"/>
                          </a:solidFill>
                          <a:latin typeface="Raleway ExtraBold"/>
                          <a:ea typeface="Raleway ExtraBold"/>
                          <a:cs typeface="Raleway ExtraBold"/>
                          <a:sym typeface="Raleway ExtraBold"/>
                        </a:rPr>
                        <a:t>DAY </a:t>
                      </a:r>
                      <a:r>
                        <a:rPr lang="en" sz="2000">
                          <a:solidFill>
                            <a:schemeClr val="accent3"/>
                          </a:solidFill>
                          <a:latin typeface="Raleway ExtraBold"/>
                          <a:ea typeface="Raleway ExtraBold"/>
                          <a:cs typeface="Raleway ExtraBold"/>
                          <a:sym typeface="Raleway ExtraBold"/>
                        </a:rPr>
                        <a:t>3</a:t>
                      </a:r>
                      <a:endParaRPr sz="2000">
                        <a:solidFill>
                          <a:schemeClr val="accent3"/>
                        </a:solidFill>
                        <a:latin typeface="Raleway ExtraBold"/>
                        <a:ea typeface="Raleway ExtraBold"/>
                        <a:cs typeface="Raleway ExtraBold"/>
                        <a:sym typeface="Raleway ExtraBold"/>
                      </a:endParaRPr>
                    </a:p>
                  </a:txBody>
                  <a:tcPr marT="91425" marB="91425" marR="91425" marL="91425" anchor="ctr">
                    <a:lnL cap="flat" cmpd="sng" w="19050">
                      <a:solidFill>
                        <a:schemeClr val="accent4">
                          <a:alpha val="0"/>
                        </a:schemeClr>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accent4"/>
                          </a:solidFill>
                          <a:latin typeface="Titillium Web"/>
                          <a:ea typeface="Titillium Web"/>
                          <a:cs typeface="Titillium Web"/>
                          <a:sym typeface="Titillium Web"/>
                        </a:rPr>
                        <a:t>Saturn is composed of hydrogen and helium</a:t>
                      </a:r>
                      <a:endParaRPr>
                        <a:solidFill>
                          <a:schemeClr val="accent4"/>
                        </a:solidFill>
                        <a:latin typeface="Titillium Web"/>
                        <a:ea typeface="Titillium Web"/>
                        <a:cs typeface="Titillium Web"/>
                        <a:sym typeface="Titillium Web"/>
                      </a:endParaRPr>
                    </a:p>
                  </a:txBody>
                  <a:tcPr marT="91425" marB="91425" marR="91425" marL="91425"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accent4"/>
                          </a:solidFill>
                          <a:latin typeface="Titillium Web"/>
                          <a:ea typeface="Titillium Web"/>
                          <a:cs typeface="Titillium Web"/>
                          <a:sym typeface="Titillium Web"/>
                        </a:rPr>
                        <a:t>Neptune is the farthest planet from the Sun</a:t>
                      </a:r>
                      <a:endParaRPr>
                        <a:solidFill>
                          <a:schemeClr val="accent4"/>
                        </a:solidFill>
                        <a:latin typeface="Titillium Web"/>
                        <a:ea typeface="Titillium Web"/>
                        <a:cs typeface="Titillium Web"/>
                        <a:sym typeface="Titillium Web"/>
                      </a:endParaRPr>
                    </a:p>
                  </a:txBody>
                  <a:tcPr marT="91425" marB="91425" marR="91425" marL="91425" anchor="ctr">
                    <a:lnL cap="flat" cmpd="sng" w="19050">
                      <a:solidFill>
                        <a:schemeClr val="accent4"/>
                      </a:solidFill>
                      <a:prstDash val="solid"/>
                      <a:round/>
                      <a:headEnd len="sm" w="sm" type="none"/>
                      <a:tailEnd len="sm" w="sm" type="none"/>
                    </a:lnL>
                    <a:lnR cap="flat" cmpd="sng" w="19050">
                      <a:solidFill>
                        <a:schemeClr val="accent4"/>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b="1" lang="en" sz="2000">
                          <a:solidFill>
                            <a:schemeClr val="accent4"/>
                          </a:solidFill>
                          <a:latin typeface="Titillium Web"/>
                          <a:ea typeface="Titillium Web"/>
                          <a:cs typeface="Titillium Web"/>
                          <a:sym typeface="Titillium Web"/>
                        </a:rPr>
                        <a:t>400€</a:t>
                      </a:r>
                      <a:endParaRPr b="1" sz="2000">
                        <a:solidFill>
                          <a:schemeClr val="accent4"/>
                        </a:solidFill>
                        <a:latin typeface="Titillium Web"/>
                        <a:ea typeface="Titillium Web"/>
                        <a:cs typeface="Titillium Web"/>
                        <a:sym typeface="Titillium Web"/>
                      </a:endParaRPr>
                    </a:p>
                  </a:txBody>
                  <a:tcPr marT="91425" marB="91425" marR="91425" marL="91425" anchor="ctr">
                    <a:lnL cap="flat" cmpd="sng" w="19050">
                      <a:solidFill>
                        <a:schemeClr val="accent4"/>
                      </a:solidFill>
                      <a:prstDash val="solid"/>
                      <a:round/>
                      <a:headEnd len="sm" w="sm" type="none"/>
                      <a:tailEnd len="sm" w="sm" type="none"/>
                    </a:lnL>
                    <a:lnR cap="flat" cmpd="sng" w="19050">
                      <a:solidFill>
                        <a:schemeClr val="accent4">
                          <a:alpha val="0"/>
                        </a:schemeClr>
                      </a:solidFill>
                      <a:prstDash val="solid"/>
                      <a:round/>
                      <a:headEnd len="sm" w="sm" type="none"/>
                      <a:tailEnd len="sm" w="sm" type="none"/>
                    </a:lnR>
                    <a:lnT cap="flat" cmpd="sng" w="19050">
                      <a:solidFill>
                        <a:schemeClr val="accent4"/>
                      </a:solidFill>
                      <a:prstDash val="solid"/>
                      <a:round/>
                      <a:headEnd len="sm" w="sm" type="none"/>
                      <a:tailEnd len="sm" w="sm" type="none"/>
                    </a:lnT>
                    <a:lnB cap="flat" cmpd="sng" w="19050">
                      <a:solidFill>
                        <a:schemeClr val="accent4">
                          <a:alpha val="0"/>
                        </a:schemeClr>
                      </a:solidFill>
                      <a:prstDash val="solid"/>
                      <a:round/>
                      <a:headEnd len="sm" w="sm" type="none"/>
                      <a:tailEnd len="sm" w="sm" type="none"/>
                    </a:lnB>
                  </a:tcPr>
                </a:tc>
              </a:tr>
            </a:tbl>
          </a:graphicData>
        </a:graphic>
      </p:graphicFrame>
      <p:sp>
        <p:nvSpPr>
          <p:cNvPr id="1700" name="Google Shape;1700;p57"/>
          <p:cNvSpPr txBox="1"/>
          <p:nvPr>
            <p:ph type="title"/>
          </p:nvPr>
        </p:nvSpPr>
        <p:spPr>
          <a:xfrm>
            <a:off x="713225" y="539525"/>
            <a:ext cx="7717500" cy="47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TRAVEL ITINERARY</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04" name="Shape 1704"/>
        <p:cNvGrpSpPr/>
        <p:nvPr/>
      </p:nvGrpSpPr>
      <p:grpSpPr>
        <a:xfrm>
          <a:off x="0" y="0"/>
          <a:ext cx="0" cy="0"/>
          <a:chOff x="0" y="0"/>
          <a:chExt cx="0" cy="0"/>
        </a:xfrm>
      </p:grpSpPr>
      <p:grpSp>
        <p:nvGrpSpPr>
          <p:cNvPr id="1705" name="Google Shape;1705;p58"/>
          <p:cNvGrpSpPr/>
          <p:nvPr/>
        </p:nvGrpSpPr>
        <p:grpSpPr>
          <a:xfrm>
            <a:off x="3845258" y="1050"/>
            <a:ext cx="6021656" cy="5143500"/>
            <a:chOff x="3845258" y="1050"/>
            <a:chExt cx="6021656" cy="5143500"/>
          </a:xfrm>
        </p:grpSpPr>
        <p:sp>
          <p:nvSpPr>
            <p:cNvPr id="1706" name="Google Shape;1706;p58"/>
            <p:cNvSpPr/>
            <p:nvPr/>
          </p:nvSpPr>
          <p:spPr>
            <a:xfrm>
              <a:off x="3900275" y="1050"/>
              <a:ext cx="52440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58"/>
            <p:cNvSpPr/>
            <p:nvPr/>
          </p:nvSpPr>
          <p:spPr>
            <a:xfrm flipH="1">
              <a:off x="5740259" y="4027904"/>
              <a:ext cx="207855" cy="469704"/>
            </a:xfrm>
            <a:custGeom>
              <a:rect b="b" l="l" r="r" t="t"/>
              <a:pathLst>
                <a:path extrusionOk="0" h="3471" w="1536">
                  <a:moveTo>
                    <a:pt x="18" y="0"/>
                  </a:moveTo>
                  <a:cubicBezTo>
                    <a:pt x="10" y="0"/>
                    <a:pt x="1" y="11"/>
                    <a:pt x="1" y="17"/>
                  </a:cubicBezTo>
                  <a:cubicBezTo>
                    <a:pt x="57" y="324"/>
                    <a:pt x="177" y="631"/>
                    <a:pt x="280" y="928"/>
                  </a:cubicBezTo>
                  <a:cubicBezTo>
                    <a:pt x="382" y="1225"/>
                    <a:pt x="484" y="1523"/>
                    <a:pt x="605" y="1820"/>
                  </a:cubicBezTo>
                  <a:cubicBezTo>
                    <a:pt x="828" y="2387"/>
                    <a:pt x="1097" y="2953"/>
                    <a:pt x="1450" y="3455"/>
                  </a:cubicBezTo>
                  <a:cubicBezTo>
                    <a:pt x="1458" y="3466"/>
                    <a:pt x="1470" y="3470"/>
                    <a:pt x="1481" y="3470"/>
                  </a:cubicBezTo>
                  <a:cubicBezTo>
                    <a:pt x="1508" y="3470"/>
                    <a:pt x="1535" y="3444"/>
                    <a:pt x="1515" y="3418"/>
                  </a:cubicBezTo>
                  <a:cubicBezTo>
                    <a:pt x="1172" y="2898"/>
                    <a:pt x="884" y="2340"/>
                    <a:pt x="651" y="1755"/>
                  </a:cubicBezTo>
                  <a:cubicBezTo>
                    <a:pt x="531" y="1467"/>
                    <a:pt x="419" y="1170"/>
                    <a:pt x="317" y="872"/>
                  </a:cubicBezTo>
                  <a:cubicBezTo>
                    <a:pt x="224" y="584"/>
                    <a:pt x="150" y="278"/>
                    <a:pt x="29" y="8"/>
                  </a:cubicBezTo>
                  <a:cubicBezTo>
                    <a:pt x="26" y="2"/>
                    <a:pt x="22" y="0"/>
                    <a:pt x="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58"/>
            <p:cNvSpPr/>
            <p:nvPr/>
          </p:nvSpPr>
          <p:spPr>
            <a:xfrm flipH="1">
              <a:off x="5237518" y="3911265"/>
              <a:ext cx="818566" cy="759565"/>
            </a:xfrm>
            <a:custGeom>
              <a:rect b="b" l="l" r="r" t="t"/>
              <a:pathLst>
                <a:path extrusionOk="0" h="5613" w="6049">
                  <a:moveTo>
                    <a:pt x="4461" y="1"/>
                  </a:moveTo>
                  <a:cubicBezTo>
                    <a:pt x="4217" y="1"/>
                    <a:pt x="3970" y="58"/>
                    <a:pt x="3754" y="168"/>
                  </a:cubicBezTo>
                  <a:cubicBezTo>
                    <a:pt x="3243" y="428"/>
                    <a:pt x="2890" y="948"/>
                    <a:pt x="2778" y="1515"/>
                  </a:cubicBezTo>
                  <a:cubicBezTo>
                    <a:pt x="2685" y="1933"/>
                    <a:pt x="2741" y="2398"/>
                    <a:pt x="2862" y="2816"/>
                  </a:cubicBezTo>
                  <a:cubicBezTo>
                    <a:pt x="2797" y="2704"/>
                    <a:pt x="2704" y="2621"/>
                    <a:pt x="2574" y="2574"/>
                  </a:cubicBezTo>
                  <a:cubicBezTo>
                    <a:pt x="2535" y="2562"/>
                    <a:pt x="2495" y="2557"/>
                    <a:pt x="2456" y="2557"/>
                  </a:cubicBezTo>
                  <a:cubicBezTo>
                    <a:pt x="2216" y="2557"/>
                    <a:pt x="1986" y="2762"/>
                    <a:pt x="1914" y="3002"/>
                  </a:cubicBezTo>
                  <a:cubicBezTo>
                    <a:pt x="1840" y="3271"/>
                    <a:pt x="1923" y="3540"/>
                    <a:pt x="2035" y="3801"/>
                  </a:cubicBezTo>
                  <a:cubicBezTo>
                    <a:pt x="1952" y="3634"/>
                    <a:pt x="1763" y="3523"/>
                    <a:pt x="1575" y="3523"/>
                  </a:cubicBezTo>
                  <a:cubicBezTo>
                    <a:pt x="1533" y="3523"/>
                    <a:pt x="1491" y="3529"/>
                    <a:pt x="1450" y="3540"/>
                  </a:cubicBezTo>
                  <a:cubicBezTo>
                    <a:pt x="1254" y="3596"/>
                    <a:pt x="1106" y="3745"/>
                    <a:pt x="1097" y="3931"/>
                  </a:cubicBezTo>
                  <a:cubicBezTo>
                    <a:pt x="1059" y="3754"/>
                    <a:pt x="920" y="3596"/>
                    <a:pt x="734" y="3550"/>
                  </a:cubicBezTo>
                  <a:cubicBezTo>
                    <a:pt x="695" y="3540"/>
                    <a:pt x="654" y="3535"/>
                    <a:pt x="614" y="3535"/>
                  </a:cubicBezTo>
                  <a:cubicBezTo>
                    <a:pt x="435" y="3535"/>
                    <a:pt x="255" y="3631"/>
                    <a:pt x="149" y="3782"/>
                  </a:cubicBezTo>
                  <a:cubicBezTo>
                    <a:pt x="19" y="3968"/>
                    <a:pt x="0" y="4219"/>
                    <a:pt x="93" y="4423"/>
                  </a:cubicBezTo>
                  <a:cubicBezTo>
                    <a:pt x="186" y="4618"/>
                    <a:pt x="372" y="4767"/>
                    <a:pt x="586" y="4823"/>
                  </a:cubicBezTo>
                  <a:lnTo>
                    <a:pt x="1162" y="5612"/>
                  </a:lnTo>
                  <a:lnTo>
                    <a:pt x="5129" y="5612"/>
                  </a:lnTo>
                  <a:cubicBezTo>
                    <a:pt x="5751" y="4497"/>
                    <a:pt x="6049" y="3197"/>
                    <a:pt x="5974" y="1915"/>
                  </a:cubicBezTo>
                  <a:cubicBezTo>
                    <a:pt x="5946" y="1329"/>
                    <a:pt x="5816" y="707"/>
                    <a:pt x="5370" y="326"/>
                  </a:cubicBezTo>
                  <a:cubicBezTo>
                    <a:pt x="5124" y="106"/>
                    <a:pt x="4794" y="1"/>
                    <a:pt x="44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58"/>
            <p:cNvSpPr/>
            <p:nvPr/>
          </p:nvSpPr>
          <p:spPr>
            <a:xfrm flipH="1">
              <a:off x="5237518" y="3911265"/>
              <a:ext cx="818566" cy="759565"/>
            </a:xfrm>
            <a:custGeom>
              <a:rect b="b" l="l" r="r" t="t"/>
              <a:pathLst>
                <a:path extrusionOk="0" h="5613" w="6049">
                  <a:moveTo>
                    <a:pt x="4461" y="1"/>
                  </a:moveTo>
                  <a:cubicBezTo>
                    <a:pt x="4217" y="1"/>
                    <a:pt x="3970" y="58"/>
                    <a:pt x="3754" y="168"/>
                  </a:cubicBezTo>
                  <a:cubicBezTo>
                    <a:pt x="3243" y="428"/>
                    <a:pt x="2890" y="948"/>
                    <a:pt x="2778" y="1515"/>
                  </a:cubicBezTo>
                  <a:cubicBezTo>
                    <a:pt x="2685" y="1933"/>
                    <a:pt x="2741" y="2398"/>
                    <a:pt x="2862" y="2816"/>
                  </a:cubicBezTo>
                  <a:cubicBezTo>
                    <a:pt x="2797" y="2704"/>
                    <a:pt x="2704" y="2621"/>
                    <a:pt x="2574" y="2574"/>
                  </a:cubicBezTo>
                  <a:cubicBezTo>
                    <a:pt x="2535" y="2562"/>
                    <a:pt x="2495" y="2557"/>
                    <a:pt x="2456" y="2557"/>
                  </a:cubicBezTo>
                  <a:cubicBezTo>
                    <a:pt x="2216" y="2557"/>
                    <a:pt x="1986" y="2762"/>
                    <a:pt x="1914" y="3002"/>
                  </a:cubicBezTo>
                  <a:cubicBezTo>
                    <a:pt x="1840" y="3271"/>
                    <a:pt x="1923" y="3540"/>
                    <a:pt x="2035" y="3801"/>
                  </a:cubicBezTo>
                  <a:cubicBezTo>
                    <a:pt x="1952" y="3634"/>
                    <a:pt x="1763" y="3523"/>
                    <a:pt x="1575" y="3523"/>
                  </a:cubicBezTo>
                  <a:cubicBezTo>
                    <a:pt x="1533" y="3523"/>
                    <a:pt x="1491" y="3529"/>
                    <a:pt x="1450" y="3540"/>
                  </a:cubicBezTo>
                  <a:cubicBezTo>
                    <a:pt x="1254" y="3596"/>
                    <a:pt x="1106" y="3745"/>
                    <a:pt x="1097" y="3931"/>
                  </a:cubicBezTo>
                  <a:cubicBezTo>
                    <a:pt x="1059" y="3754"/>
                    <a:pt x="920" y="3596"/>
                    <a:pt x="734" y="3550"/>
                  </a:cubicBezTo>
                  <a:cubicBezTo>
                    <a:pt x="695" y="3540"/>
                    <a:pt x="654" y="3535"/>
                    <a:pt x="614" y="3535"/>
                  </a:cubicBezTo>
                  <a:cubicBezTo>
                    <a:pt x="435" y="3535"/>
                    <a:pt x="255" y="3631"/>
                    <a:pt x="149" y="3782"/>
                  </a:cubicBezTo>
                  <a:cubicBezTo>
                    <a:pt x="19" y="3968"/>
                    <a:pt x="0" y="4219"/>
                    <a:pt x="93" y="4423"/>
                  </a:cubicBezTo>
                  <a:cubicBezTo>
                    <a:pt x="186" y="4618"/>
                    <a:pt x="372" y="4767"/>
                    <a:pt x="586" y="4823"/>
                  </a:cubicBezTo>
                  <a:lnTo>
                    <a:pt x="1162" y="5612"/>
                  </a:lnTo>
                  <a:lnTo>
                    <a:pt x="5129" y="5612"/>
                  </a:lnTo>
                  <a:cubicBezTo>
                    <a:pt x="5751" y="4497"/>
                    <a:pt x="6049" y="3197"/>
                    <a:pt x="5974" y="1915"/>
                  </a:cubicBezTo>
                  <a:cubicBezTo>
                    <a:pt x="5946" y="1329"/>
                    <a:pt x="5816" y="707"/>
                    <a:pt x="5370" y="326"/>
                  </a:cubicBezTo>
                  <a:cubicBezTo>
                    <a:pt x="5124" y="106"/>
                    <a:pt x="4794" y="1"/>
                    <a:pt x="4461"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58"/>
            <p:cNvSpPr/>
            <p:nvPr/>
          </p:nvSpPr>
          <p:spPr>
            <a:xfrm flipH="1">
              <a:off x="5273920" y="4046860"/>
              <a:ext cx="647653" cy="601373"/>
            </a:xfrm>
            <a:custGeom>
              <a:rect b="b" l="l" r="r" t="t"/>
              <a:pathLst>
                <a:path extrusionOk="0" h="4444" w="4786">
                  <a:moveTo>
                    <a:pt x="3530" y="0"/>
                  </a:moveTo>
                  <a:cubicBezTo>
                    <a:pt x="3337" y="0"/>
                    <a:pt x="3143" y="45"/>
                    <a:pt x="2973" y="132"/>
                  </a:cubicBezTo>
                  <a:cubicBezTo>
                    <a:pt x="2565" y="337"/>
                    <a:pt x="2286" y="755"/>
                    <a:pt x="2193" y="1201"/>
                  </a:cubicBezTo>
                  <a:cubicBezTo>
                    <a:pt x="2128" y="1526"/>
                    <a:pt x="2165" y="1897"/>
                    <a:pt x="2267" y="2232"/>
                  </a:cubicBezTo>
                  <a:cubicBezTo>
                    <a:pt x="2212" y="2139"/>
                    <a:pt x="2137" y="2074"/>
                    <a:pt x="2035" y="2037"/>
                  </a:cubicBezTo>
                  <a:cubicBezTo>
                    <a:pt x="2006" y="2028"/>
                    <a:pt x="1975" y="2024"/>
                    <a:pt x="1945" y="2024"/>
                  </a:cubicBezTo>
                  <a:cubicBezTo>
                    <a:pt x="1758" y="2024"/>
                    <a:pt x="1571" y="2187"/>
                    <a:pt x="1515" y="2371"/>
                  </a:cubicBezTo>
                  <a:cubicBezTo>
                    <a:pt x="1459" y="2585"/>
                    <a:pt x="1524" y="2808"/>
                    <a:pt x="1608" y="3003"/>
                  </a:cubicBezTo>
                  <a:cubicBezTo>
                    <a:pt x="1546" y="2873"/>
                    <a:pt x="1396" y="2787"/>
                    <a:pt x="1247" y="2787"/>
                  </a:cubicBezTo>
                  <a:cubicBezTo>
                    <a:pt x="1215" y="2787"/>
                    <a:pt x="1183" y="2791"/>
                    <a:pt x="1152" y="2799"/>
                  </a:cubicBezTo>
                  <a:cubicBezTo>
                    <a:pt x="994" y="2845"/>
                    <a:pt x="874" y="2966"/>
                    <a:pt x="864" y="3115"/>
                  </a:cubicBezTo>
                  <a:cubicBezTo>
                    <a:pt x="837" y="2966"/>
                    <a:pt x="725" y="2845"/>
                    <a:pt x="586" y="2808"/>
                  </a:cubicBezTo>
                  <a:cubicBezTo>
                    <a:pt x="555" y="2802"/>
                    <a:pt x="525" y="2798"/>
                    <a:pt x="494" y="2798"/>
                  </a:cubicBezTo>
                  <a:cubicBezTo>
                    <a:pt x="345" y="2798"/>
                    <a:pt x="197" y="2871"/>
                    <a:pt x="112" y="2994"/>
                  </a:cubicBezTo>
                  <a:cubicBezTo>
                    <a:pt x="19" y="3133"/>
                    <a:pt x="0" y="3337"/>
                    <a:pt x="75" y="3495"/>
                  </a:cubicBezTo>
                  <a:cubicBezTo>
                    <a:pt x="149" y="3653"/>
                    <a:pt x="298" y="3774"/>
                    <a:pt x="465" y="3811"/>
                  </a:cubicBezTo>
                  <a:lnTo>
                    <a:pt x="920" y="4443"/>
                  </a:lnTo>
                  <a:lnTo>
                    <a:pt x="4060" y="4443"/>
                  </a:lnTo>
                  <a:cubicBezTo>
                    <a:pt x="4553" y="3560"/>
                    <a:pt x="4785" y="2529"/>
                    <a:pt x="4729" y="1517"/>
                  </a:cubicBezTo>
                  <a:cubicBezTo>
                    <a:pt x="4702" y="1052"/>
                    <a:pt x="4599" y="560"/>
                    <a:pt x="4246" y="253"/>
                  </a:cubicBezTo>
                  <a:cubicBezTo>
                    <a:pt x="4049" y="82"/>
                    <a:pt x="3790" y="0"/>
                    <a:pt x="35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58"/>
            <p:cNvSpPr/>
            <p:nvPr/>
          </p:nvSpPr>
          <p:spPr>
            <a:xfrm flipH="1">
              <a:off x="4737109" y="1589516"/>
              <a:ext cx="5048071" cy="995568"/>
            </a:xfrm>
            <a:custGeom>
              <a:rect b="b" l="l" r="r" t="t"/>
              <a:pathLst>
                <a:path extrusionOk="0" h="7357" w="37304">
                  <a:moveTo>
                    <a:pt x="31770" y="0"/>
                  </a:moveTo>
                  <a:cubicBezTo>
                    <a:pt x="29742" y="0"/>
                    <a:pt x="27677" y="324"/>
                    <a:pt x="25708" y="787"/>
                  </a:cubicBezTo>
                  <a:cubicBezTo>
                    <a:pt x="21472" y="1782"/>
                    <a:pt x="17319" y="3352"/>
                    <a:pt x="12971" y="3491"/>
                  </a:cubicBezTo>
                  <a:cubicBezTo>
                    <a:pt x="12738" y="3499"/>
                    <a:pt x="12506" y="3502"/>
                    <a:pt x="12274" y="3502"/>
                  </a:cubicBezTo>
                  <a:cubicBezTo>
                    <a:pt x="10239" y="3502"/>
                    <a:pt x="8204" y="3239"/>
                    <a:pt x="6170" y="3231"/>
                  </a:cubicBezTo>
                  <a:cubicBezTo>
                    <a:pt x="4079" y="3231"/>
                    <a:pt x="1822" y="3547"/>
                    <a:pt x="1" y="4569"/>
                  </a:cubicBezTo>
                  <a:lnTo>
                    <a:pt x="1" y="7356"/>
                  </a:lnTo>
                  <a:cubicBezTo>
                    <a:pt x="1338" y="5377"/>
                    <a:pt x="3875" y="4327"/>
                    <a:pt x="6300" y="4049"/>
                  </a:cubicBezTo>
                  <a:cubicBezTo>
                    <a:pt x="7073" y="3960"/>
                    <a:pt x="7849" y="3930"/>
                    <a:pt x="8626" y="3930"/>
                  </a:cubicBezTo>
                  <a:cubicBezTo>
                    <a:pt x="10140" y="3930"/>
                    <a:pt x="11660" y="4042"/>
                    <a:pt x="13175" y="4042"/>
                  </a:cubicBezTo>
                  <a:cubicBezTo>
                    <a:pt x="13649" y="4042"/>
                    <a:pt x="14123" y="4031"/>
                    <a:pt x="14596" y="4002"/>
                  </a:cubicBezTo>
                  <a:cubicBezTo>
                    <a:pt x="17393" y="3826"/>
                    <a:pt x="20106" y="3045"/>
                    <a:pt x="22819" y="2311"/>
                  </a:cubicBezTo>
                  <a:cubicBezTo>
                    <a:pt x="25436" y="1610"/>
                    <a:pt x="28105" y="943"/>
                    <a:pt x="30817" y="943"/>
                  </a:cubicBezTo>
                  <a:cubicBezTo>
                    <a:pt x="30907" y="943"/>
                    <a:pt x="30998" y="944"/>
                    <a:pt x="31088" y="945"/>
                  </a:cubicBezTo>
                  <a:cubicBezTo>
                    <a:pt x="33253" y="973"/>
                    <a:pt x="35482" y="1484"/>
                    <a:pt x="37303" y="2627"/>
                  </a:cubicBezTo>
                  <a:lnTo>
                    <a:pt x="37303" y="1020"/>
                  </a:lnTo>
                  <a:cubicBezTo>
                    <a:pt x="35566" y="289"/>
                    <a:pt x="33685" y="0"/>
                    <a:pt x="31770"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58"/>
            <p:cNvSpPr/>
            <p:nvPr/>
          </p:nvSpPr>
          <p:spPr>
            <a:xfrm flipH="1">
              <a:off x="7885242" y="230276"/>
              <a:ext cx="1654724" cy="499205"/>
            </a:xfrm>
            <a:custGeom>
              <a:rect b="b" l="l" r="r" t="t"/>
              <a:pathLst>
                <a:path extrusionOk="0" h="3689" w="12228">
                  <a:moveTo>
                    <a:pt x="5396" y="0"/>
                  </a:moveTo>
                  <a:cubicBezTo>
                    <a:pt x="5300" y="0"/>
                    <a:pt x="5205" y="12"/>
                    <a:pt x="5110" y="37"/>
                  </a:cubicBezTo>
                  <a:cubicBezTo>
                    <a:pt x="4692" y="149"/>
                    <a:pt x="4367" y="511"/>
                    <a:pt x="4228" y="929"/>
                  </a:cubicBezTo>
                  <a:cubicBezTo>
                    <a:pt x="4106" y="1310"/>
                    <a:pt x="4114" y="1700"/>
                    <a:pt x="4221" y="2089"/>
                  </a:cubicBezTo>
                  <a:lnTo>
                    <a:pt x="4221" y="2089"/>
                  </a:lnTo>
                  <a:cubicBezTo>
                    <a:pt x="4105" y="1697"/>
                    <a:pt x="3953" y="1293"/>
                    <a:pt x="3624" y="1050"/>
                  </a:cubicBezTo>
                  <a:cubicBezTo>
                    <a:pt x="3457" y="929"/>
                    <a:pt x="3250" y="871"/>
                    <a:pt x="3042" y="871"/>
                  </a:cubicBezTo>
                  <a:cubicBezTo>
                    <a:pt x="2834" y="871"/>
                    <a:pt x="2625" y="929"/>
                    <a:pt x="2453" y="1041"/>
                  </a:cubicBezTo>
                  <a:cubicBezTo>
                    <a:pt x="2100" y="1264"/>
                    <a:pt x="1896" y="1682"/>
                    <a:pt x="1896" y="2100"/>
                  </a:cubicBezTo>
                  <a:cubicBezTo>
                    <a:pt x="1896" y="2504"/>
                    <a:pt x="2061" y="2960"/>
                    <a:pt x="2348" y="3242"/>
                  </a:cubicBezTo>
                  <a:lnTo>
                    <a:pt x="2348" y="3242"/>
                  </a:lnTo>
                  <a:cubicBezTo>
                    <a:pt x="2073" y="2990"/>
                    <a:pt x="1696" y="2840"/>
                    <a:pt x="1320" y="2840"/>
                  </a:cubicBezTo>
                  <a:cubicBezTo>
                    <a:pt x="1239" y="2840"/>
                    <a:pt x="1158" y="2847"/>
                    <a:pt x="1078" y="2862"/>
                  </a:cubicBezTo>
                  <a:cubicBezTo>
                    <a:pt x="614" y="2936"/>
                    <a:pt x="214" y="3271"/>
                    <a:pt x="0" y="3689"/>
                  </a:cubicBezTo>
                  <a:lnTo>
                    <a:pt x="12227" y="3689"/>
                  </a:lnTo>
                  <a:cubicBezTo>
                    <a:pt x="11595" y="3206"/>
                    <a:pt x="10815" y="2862"/>
                    <a:pt x="10044" y="2685"/>
                  </a:cubicBezTo>
                  <a:cubicBezTo>
                    <a:pt x="9900" y="2655"/>
                    <a:pt x="9741" y="2637"/>
                    <a:pt x="9581" y="2637"/>
                  </a:cubicBezTo>
                  <a:cubicBezTo>
                    <a:pt x="9348" y="2637"/>
                    <a:pt x="9112" y="2675"/>
                    <a:pt x="8920" y="2769"/>
                  </a:cubicBezTo>
                  <a:cubicBezTo>
                    <a:pt x="8994" y="2239"/>
                    <a:pt x="8604" y="1691"/>
                    <a:pt x="8083" y="1580"/>
                  </a:cubicBezTo>
                  <a:cubicBezTo>
                    <a:pt x="8024" y="1568"/>
                    <a:pt x="7964" y="1562"/>
                    <a:pt x="7905" y="1562"/>
                  </a:cubicBezTo>
                  <a:cubicBezTo>
                    <a:pt x="7447" y="1562"/>
                    <a:pt x="7018" y="1898"/>
                    <a:pt x="6894" y="2351"/>
                  </a:cubicBezTo>
                  <a:cubicBezTo>
                    <a:pt x="6950" y="1784"/>
                    <a:pt x="6894" y="1171"/>
                    <a:pt x="6578" y="688"/>
                  </a:cubicBezTo>
                  <a:cubicBezTo>
                    <a:pt x="6324" y="286"/>
                    <a:pt x="5864" y="0"/>
                    <a:pt x="53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58"/>
            <p:cNvSpPr/>
            <p:nvPr/>
          </p:nvSpPr>
          <p:spPr>
            <a:xfrm flipH="1">
              <a:off x="7935591" y="2400240"/>
              <a:ext cx="1931323" cy="455090"/>
            </a:xfrm>
            <a:custGeom>
              <a:rect b="b" l="l" r="r" t="t"/>
              <a:pathLst>
                <a:path extrusionOk="0" h="3363" w="14272">
                  <a:moveTo>
                    <a:pt x="6660" y="0"/>
                  </a:moveTo>
                  <a:cubicBezTo>
                    <a:pt x="6176" y="0"/>
                    <a:pt x="5691" y="169"/>
                    <a:pt x="5334" y="492"/>
                  </a:cubicBezTo>
                  <a:cubicBezTo>
                    <a:pt x="4841" y="928"/>
                    <a:pt x="4600" y="1662"/>
                    <a:pt x="4841" y="2266"/>
                  </a:cubicBezTo>
                  <a:cubicBezTo>
                    <a:pt x="4410" y="2106"/>
                    <a:pt x="3955" y="2033"/>
                    <a:pt x="3494" y="2033"/>
                  </a:cubicBezTo>
                  <a:cubicBezTo>
                    <a:pt x="2246" y="2033"/>
                    <a:pt x="957" y="2569"/>
                    <a:pt x="1" y="3363"/>
                  </a:cubicBezTo>
                  <a:lnTo>
                    <a:pt x="14271" y="3363"/>
                  </a:lnTo>
                  <a:cubicBezTo>
                    <a:pt x="13810" y="2757"/>
                    <a:pt x="12984" y="2417"/>
                    <a:pt x="12202" y="2417"/>
                  </a:cubicBezTo>
                  <a:cubicBezTo>
                    <a:pt x="12024" y="2417"/>
                    <a:pt x="11848" y="2434"/>
                    <a:pt x="11679" y="2471"/>
                  </a:cubicBezTo>
                  <a:cubicBezTo>
                    <a:pt x="11475" y="1867"/>
                    <a:pt x="10908" y="1402"/>
                    <a:pt x="10286" y="1319"/>
                  </a:cubicBezTo>
                  <a:cubicBezTo>
                    <a:pt x="10222" y="1310"/>
                    <a:pt x="10158" y="1306"/>
                    <a:pt x="10093" y="1306"/>
                  </a:cubicBezTo>
                  <a:cubicBezTo>
                    <a:pt x="9515" y="1306"/>
                    <a:pt x="8913" y="1633"/>
                    <a:pt x="8604" y="2118"/>
                  </a:cubicBezTo>
                  <a:cubicBezTo>
                    <a:pt x="8669" y="1337"/>
                    <a:pt x="8214" y="547"/>
                    <a:pt x="7517" y="194"/>
                  </a:cubicBezTo>
                  <a:cubicBezTo>
                    <a:pt x="7252" y="64"/>
                    <a:pt x="6956" y="0"/>
                    <a:pt x="666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58"/>
            <p:cNvSpPr/>
            <p:nvPr/>
          </p:nvSpPr>
          <p:spPr>
            <a:xfrm flipH="1">
              <a:off x="3845258" y="763319"/>
              <a:ext cx="2265705" cy="549545"/>
            </a:xfrm>
            <a:custGeom>
              <a:rect b="b" l="l" r="r" t="t"/>
              <a:pathLst>
                <a:path extrusionOk="0" h="4061" w="16743">
                  <a:moveTo>
                    <a:pt x="9621" y="1"/>
                  </a:moveTo>
                  <a:cubicBezTo>
                    <a:pt x="9396" y="1"/>
                    <a:pt x="9172" y="51"/>
                    <a:pt x="8975" y="159"/>
                  </a:cubicBezTo>
                  <a:cubicBezTo>
                    <a:pt x="8436" y="456"/>
                    <a:pt x="8222" y="1190"/>
                    <a:pt x="8418" y="1766"/>
                  </a:cubicBezTo>
                  <a:cubicBezTo>
                    <a:pt x="8185" y="1311"/>
                    <a:pt x="7907" y="846"/>
                    <a:pt x="7461" y="586"/>
                  </a:cubicBezTo>
                  <a:cubicBezTo>
                    <a:pt x="7272" y="476"/>
                    <a:pt x="7047" y="418"/>
                    <a:pt x="6828" y="418"/>
                  </a:cubicBezTo>
                  <a:cubicBezTo>
                    <a:pt x="6528" y="418"/>
                    <a:pt x="6239" y="527"/>
                    <a:pt x="6067" y="763"/>
                  </a:cubicBezTo>
                  <a:cubicBezTo>
                    <a:pt x="5825" y="1097"/>
                    <a:pt x="5872" y="1571"/>
                    <a:pt x="6067" y="1924"/>
                  </a:cubicBezTo>
                  <a:cubicBezTo>
                    <a:pt x="6271" y="2286"/>
                    <a:pt x="6606" y="2546"/>
                    <a:pt x="6931" y="2797"/>
                  </a:cubicBezTo>
                  <a:cubicBezTo>
                    <a:pt x="6632" y="2778"/>
                    <a:pt x="6340" y="2768"/>
                    <a:pt x="6054" y="2768"/>
                  </a:cubicBezTo>
                  <a:cubicBezTo>
                    <a:pt x="3758" y="2768"/>
                    <a:pt x="1842" y="3367"/>
                    <a:pt x="0" y="4061"/>
                  </a:cubicBezTo>
                  <a:lnTo>
                    <a:pt x="16742" y="4061"/>
                  </a:lnTo>
                  <a:cubicBezTo>
                    <a:pt x="16343" y="3680"/>
                    <a:pt x="15934" y="3299"/>
                    <a:pt x="15451" y="3039"/>
                  </a:cubicBezTo>
                  <a:cubicBezTo>
                    <a:pt x="15099" y="2846"/>
                    <a:pt x="14695" y="2730"/>
                    <a:pt x="14296" y="2730"/>
                  </a:cubicBezTo>
                  <a:cubicBezTo>
                    <a:pt x="14137" y="2730"/>
                    <a:pt x="13979" y="2748"/>
                    <a:pt x="13825" y="2788"/>
                  </a:cubicBezTo>
                  <a:cubicBezTo>
                    <a:pt x="13778" y="2184"/>
                    <a:pt x="13305" y="1636"/>
                    <a:pt x="12710" y="1506"/>
                  </a:cubicBezTo>
                  <a:cubicBezTo>
                    <a:pt x="12583" y="1478"/>
                    <a:pt x="12452" y="1464"/>
                    <a:pt x="12322" y="1464"/>
                  </a:cubicBezTo>
                  <a:cubicBezTo>
                    <a:pt x="11842" y="1464"/>
                    <a:pt x="11372" y="1656"/>
                    <a:pt x="11131" y="2073"/>
                  </a:cubicBezTo>
                  <a:cubicBezTo>
                    <a:pt x="11288" y="1487"/>
                    <a:pt x="11112" y="818"/>
                    <a:pt x="10666" y="400"/>
                  </a:cubicBezTo>
                  <a:cubicBezTo>
                    <a:pt x="10386" y="144"/>
                    <a:pt x="10001" y="1"/>
                    <a:pt x="96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58"/>
            <p:cNvSpPr/>
            <p:nvPr/>
          </p:nvSpPr>
          <p:spPr>
            <a:xfrm flipH="1">
              <a:off x="8107852" y="3387021"/>
              <a:ext cx="384857" cy="778375"/>
            </a:xfrm>
            <a:custGeom>
              <a:rect b="b" l="l" r="r" t="t"/>
              <a:pathLst>
                <a:path extrusionOk="0" h="5752" w="2844">
                  <a:moveTo>
                    <a:pt x="2844" y="0"/>
                  </a:moveTo>
                  <a:lnTo>
                    <a:pt x="2844" y="0"/>
                  </a:lnTo>
                  <a:cubicBezTo>
                    <a:pt x="1060" y="1301"/>
                    <a:pt x="1" y="3540"/>
                    <a:pt x="112" y="5751"/>
                  </a:cubicBezTo>
                  <a:cubicBezTo>
                    <a:pt x="1580" y="4144"/>
                    <a:pt x="2546" y="2147"/>
                    <a:pt x="28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58"/>
            <p:cNvSpPr/>
            <p:nvPr/>
          </p:nvSpPr>
          <p:spPr>
            <a:xfrm flipH="1">
              <a:off x="8176596" y="3484995"/>
              <a:ext cx="315572" cy="729388"/>
            </a:xfrm>
            <a:custGeom>
              <a:rect b="b" l="l" r="r" t="t"/>
              <a:pathLst>
                <a:path extrusionOk="0" h="5390" w="2332">
                  <a:moveTo>
                    <a:pt x="2306" y="1"/>
                  </a:moveTo>
                  <a:cubicBezTo>
                    <a:pt x="2298" y="1"/>
                    <a:pt x="2289" y="4"/>
                    <a:pt x="2282" y="10"/>
                  </a:cubicBezTo>
                  <a:cubicBezTo>
                    <a:pt x="2003" y="401"/>
                    <a:pt x="1790" y="865"/>
                    <a:pt x="1567" y="1293"/>
                  </a:cubicBezTo>
                  <a:cubicBezTo>
                    <a:pt x="1344" y="1729"/>
                    <a:pt x="1121" y="2166"/>
                    <a:pt x="926" y="2603"/>
                  </a:cubicBezTo>
                  <a:cubicBezTo>
                    <a:pt x="526" y="3467"/>
                    <a:pt x="182" y="4377"/>
                    <a:pt x="6" y="5315"/>
                  </a:cubicBezTo>
                  <a:cubicBezTo>
                    <a:pt x="0" y="5361"/>
                    <a:pt x="40" y="5389"/>
                    <a:pt x="73" y="5389"/>
                  </a:cubicBezTo>
                  <a:cubicBezTo>
                    <a:pt x="95" y="5389"/>
                    <a:pt x="114" y="5378"/>
                    <a:pt x="117" y="5353"/>
                  </a:cubicBezTo>
                  <a:cubicBezTo>
                    <a:pt x="331" y="4396"/>
                    <a:pt x="638" y="3485"/>
                    <a:pt x="1037" y="2593"/>
                  </a:cubicBezTo>
                  <a:cubicBezTo>
                    <a:pt x="1232" y="2147"/>
                    <a:pt x="1455" y="1711"/>
                    <a:pt x="1678" y="1274"/>
                  </a:cubicBezTo>
                  <a:cubicBezTo>
                    <a:pt x="1892" y="865"/>
                    <a:pt x="2161" y="456"/>
                    <a:pt x="2319" y="29"/>
                  </a:cubicBezTo>
                  <a:cubicBezTo>
                    <a:pt x="2331" y="11"/>
                    <a:pt x="2320" y="1"/>
                    <a:pt x="2306"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58"/>
            <p:cNvSpPr/>
            <p:nvPr/>
          </p:nvSpPr>
          <p:spPr>
            <a:xfrm flipH="1">
              <a:off x="7670353" y="4107485"/>
              <a:ext cx="461450" cy="310565"/>
            </a:xfrm>
            <a:custGeom>
              <a:rect b="b" l="l" r="r" t="t"/>
              <a:pathLst>
                <a:path extrusionOk="0" h="2295" w="3410">
                  <a:moveTo>
                    <a:pt x="3410" y="0"/>
                  </a:moveTo>
                  <a:lnTo>
                    <a:pt x="3410" y="0"/>
                  </a:lnTo>
                  <a:cubicBezTo>
                    <a:pt x="1988" y="139"/>
                    <a:pt x="660" y="1031"/>
                    <a:pt x="0" y="2295"/>
                  </a:cubicBezTo>
                  <a:cubicBezTo>
                    <a:pt x="1347" y="1886"/>
                    <a:pt x="2536" y="1096"/>
                    <a:pt x="34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58"/>
            <p:cNvSpPr/>
            <p:nvPr/>
          </p:nvSpPr>
          <p:spPr>
            <a:xfrm flipH="1">
              <a:off x="7740721" y="4137662"/>
              <a:ext cx="415169" cy="307182"/>
            </a:xfrm>
            <a:custGeom>
              <a:rect b="b" l="l" r="r" t="t"/>
              <a:pathLst>
                <a:path extrusionOk="0" h="2270" w="3068">
                  <a:moveTo>
                    <a:pt x="3040" y="0"/>
                  </a:moveTo>
                  <a:cubicBezTo>
                    <a:pt x="2752" y="121"/>
                    <a:pt x="2482" y="316"/>
                    <a:pt x="2222" y="483"/>
                  </a:cubicBezTo>
                  <a:cubicBezTo>
                    <a:pt x="1953" y="650"/>
                    <a:pt x="1683" y="818"/>
                    <a:pt x="1423" y="1003"/>
                  </a:cubicBezTo>
                  <a:cubicBezTo>
                    <a:pt x="921" y="1347"/>
                    <a:pt x="429" y="1747"/>
                    <a:pt x="29" y="2202"/>
                  </a:cubicBezTo>
                  <a:cubicBezTo>
                    <a:pt x="1" y="2230"/>
                    <a:pt x="27" y="2270"/>
                    <a:pt x="53" y="2270"/>
                  </a:cubicBezTo>
                  <a:cubicBezTo>
                    <a:pt x="61" y="2270"/>
                    <a:pt x="69" y="2266"/>
                    <a:pt x="76" y="2258"/>
                  </a:cubicBezTo>
                  <a:cubicBezTo>
                    <a:pt x="503" y="1793"/>
                    <a:pt x="977" y="1394"/>
                    <a:pt x="1488" y="1031"/>
                  </a:cubicBezTo>
                  <a:cubicBezTo>
                    <a:pt x="1748" y="846"/>
                    <a:pt x="2018" y="669"/>
                    <a:pt x="2278" y="502"/>
                  </a:cubicBezTo>
                  <a:cubicBezTo>
                    <a:pt x="2538" y="344"/>
                    <a:pt x="2817" y="214"/>
                    <a:pt x="3049" y="28"/>
                  </a:cubicBezTo>
                  <a:cubicBezTo>
                    <a:pt x="3067" y="19"/>
                    <a:pt x="3049" y="0"/>
                    <a:pt x="3040"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58"/>
            <p:cNvSpPr/>
            <p:nvPr/>
          </p:nvSpPr>
          <p:spPr>
            <a:xfrm flipH="1">
              <a:off x="7885249" y="3602592"/>
              <a:ext cx="1286376" cy="1215873"/>
            </a:xfrm>
            <a:custGeom>
              <a:rect b="b" l="l" r="r" t="t"/>
              <a:pathLst>
                <a:path extrusionOk="0" h="8985" w="9506">
                  <a:moveTo>
                    <a:pt x="3688" y="1"/>
                  </a:moveTo>
                  <a:cubicBezTo>
                    <a:pt x="2928" y="1"/>
                    <a:pt x="2241" y="572"/>
                    <a:pt x="1924" y="1269"/>
                  </a:cubicBezTo>
                  <a:cubicBezTo>
                    <a:pt x="1589" y="1994"/>
                    <a:pt x="1598" y="2839"/>
                    <a:pt x="1691" y="3638"/>
                  </a:cubicBezTo>
                  <a:cubicBezTo>
                    <a:pt x="1766" y="4261"/>
                    <a:pt x="1961" y="4809"/>
                    <a:pt x="2137" y="5413"/>
                  </a:cubicBezTo>
                  <a:cubicBezTo>
                    <a:pt x="2023" y="5052"/>
                    <a:pt x="1633" y="4816"/>
                    <a:pt x="1245" y="4816"/>
                  </a:cubicBezTo>
                  <a:cubicBezTo>
                    <a:pt x="1223" y="4816"/>
                    <a:pt x="1202" y="4817"/>
                    <a:pt x="1180" y="4818"/>
                  </a:cubicBezTo>
                  <a:cubicBezTo>
                    <a:pt x="781" y="4855"/>
                    <a:pt x="419" y="5134"/>
                    <a:pt x="233" y="5487"/>
                  </a:cubicBezTo>
                  <a:cubicBezTo>
                    <a:pt x="38" y="5849"/>
                    <a:pt x="0" y="6267"/>
                    <a:pt x="56" y="6667"/>
                  </a:cubicBezTo>
                  <a:cubicBezTo>
                    <a:pt x="205" y="7745"/>
                    <a:pt x="1078" y="8674"/>
                    <a:pt x="2137" y="8906"/>
                  </a:cubicBezTo>
                  <a:cubicBezTo>
                    <a:pt x="2398" y="8960"/>
                    <a:pt x="2658" y="8985"/>
                    <a:pt x="2917" y="8985"/>
                  </a:cubicBezTo>
                  <a:cubicBezTo>
                    <a:pt x="4875" y="8985"/>
                    <a:pt x="6825" y="7611"/>
                    <a:pt x="8827" y="7447"/>
                  </a:cubicBezTo>
                  <a:cubicBezTo>
                    <a:pt x="9096" y="7206"/>
                    <a:pt x="9328" y="6918"/>
                    <a:pt x="9421" y="6574"/>
                  </a:cubicBezTo>
                  <a:cubicBezTo>
                    <a:pt x="9505" y="6230"/>
                    <a:pt x="9394" y="5821"/>
                    <a:pt x="9096" y="5626"/>
                  </a:cubicBezTo>
                  <a:cubicBezTo>
                    <a:pt x="8972" y="5547"/>
                    <a:pt x="8823" y="5513"/>
                    <a:pt x="8671" y="5513"/>
                  </a:cubicBezTo>
                  <a:cubicBezTo>
                    <a:pt x="8573" y="5513"/>
                    <a:pt x="8475" y="5527"/>
                    <a:pt x="8381" y="5552"/>
                  </a:cubicBezTo>
                  <a:cubicBezTo>
                    <a:pt x="8149" y="5617"/>
                    <a:pt x="7944" y="5812"/>
                    <a:pt x="7740" y="5942"/>
                  </a:cubicBezTo>
                  <a:cubicBezTo>
                    <a:pt x="8102" y="5552"/>
                    <a:pt x="8455" y="5153"/>
                    <a:pt x="8725" y="4697"/>
                  </a:cubicBezTo>
                  <a:cubicBezTo>
                    <a:pt x="8994" y="4233"/>
                    <a:pt x="9171" y="3712"/>
                    <a:pt x="9133" y="3183"/>
                  </a:cubicBezTo>
                  <a:cubicBezTo>
                    <a:pt x="9096" y="2653"/>
                    <a:pt x="8817" y="2124"/>
                    <a:pt x="8353" y="1873"/>
                  </a:cubicBezTo>
                  <a:cubicBezTo>
                    <a:pt x="8147" y="1762"/>
                    <a:pt x="7920" y="1713"/>
                    <a:pt x="7690" y="1713"/>
                  </a:cubicBezTo>
                  <a:cubicBezTo>
                    <a:pt x="7226" y="1713"/>
                    <a:pt x="6747" y="1915"/>
                    <a:pt x="6393" y="2226"/>
                  </a:cubicBezTo>
                  <a:cubicBezTo>
                    <a:pt x="5854" y="2691"/>
                    <a:pt x="5519" y="3359"/>
                    <a:pt x="5203" y="3991"/>
                  </a:cubicBezTo>
                  <a:cubicBezTo>
                    <a:pt x="5482" y="3220"/>
                    <a:pt x="5668" y="2384"/>
                    <a:pt x="5473" y="1585"/>
                  </a:cubicBezTo>
                  <a:cubicBezTo>
                    <a:pt x="5278" y="795"/>
                    <a:pt x="4627" y="61"/>
                    <a:pt x="3810" y="5"/>
                  </a:cubicBezTo>
                  <a:cubicBezTo>
                    <a:pt x="3769" y="2"/>
                    <a:pt x="3729" y="1"/>
                    <a:pt x="36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58"/>
            <p:cNvSpPr/>
            <p:nvPr/>
          </p:nvSpPr>
          <p:spPr>
            <a:xfrm flipH="1">
              <a:off x="7885249" y="3602592"/>
              <a:ext cx="1286376" cy="1215873"/>
            </a:xfrm>
            <a:custGeom>
              <a:rect b="b" l="l" r="r" t="t"/>
              <a:pathLst>
                <a:path extrusionOk="0" h="8985" w="9506">
                  <a:moveTo>
                    <a:pt x="3688" y="1"/>
                  </a:moveTo>
                  <a:cubicBezTo>
                    <a:pt x="2928" y="1"/>
                    <a:pt x="2241" y="572"/>
                    <a:pt x="1924" y="1269"/>
                  </a:cubicBezTo>
                  <a:cubicBezTo>
                    <a:pt x="1589" y="1994"/>
                    <a:pt x="1598" y="2839"/>
                    <a:pt x="1691" y="3638"/>
                  </a:cubicBezTo>
                  <a:cubicBezTo>
                    <a:pt x="1766" y="4261"/>
                    <a:pt x="1961" y="4809"/>
                    <a:pt x="2137" y="5413"/>
                  </a:cubicBezTo>
                  <a:cubicBezTo>
                    <a:pt x="2023" y="5052"/>
                    <a:pt x="1633" y="4816"/>
                    <a:pt x="1245" y="4816"/>
                  </a:cubicBezTo>
                  <a:cubicBezTo>
                    <a:pt x="1223" y="4816"/>
                    <a:pt x="1202" y="4817"/>
                    <a:pt x="1180" y="4818"/>
                  </a:cubicBezTo>
                  <a:cubicBezTo>
                    <a:pt x="781" y="4855"/>
                    <a:pt x="419" y="5134"/>
                    <a:pt x="233" y="5487"/>
                  </a:cubicBezTo>
                  <a:cubicBezTo>
                    <a:pt x="38" y="5849"/>
                    <a:pt x="0" y="6267"/>
                    <a:pt x="56" y="6667"/>
                  </a:cubicBezTo>
                  <a:cubicBezTo>
                    <a:pt x="205" y="7745"/>
                    <a:pt x="1078" y="8674"/>
                    <a:pt x="2137" y="8906"/>
                  </a:cubicBezTo>
                  <a:cubicBezTo>
                    <a:pt x="2398" y="8960"/>
                    <a:pt x="2658" y="8985"/>
                    <a:pt x="2917" y="8985"/>
                  </a:cubicBezTo>
                  <a:cubicBezTo>
                    <a:pt x="4875" y="8985"/>
                    <a:pt x="6825" y="7611"/>
                    <a:pt x="8827" y="7447"/>
                  </a:cubicBezTo>
                  <a:cubicBezTo>
                    <a:pt x="9096" y="7206"/>
                    <a:pt x="9328" y="6918"/>
                    <a:pt x="9421" y="6574"/>
                  </a:cubicBezTo>
                  <a:cubicBezTo>
                    <a:pt x="9505" y="6230"/>
                    <a:pt x="9394" y="5821"/>
                    <a:pt x="9096" y="5626"/>
                  </a:cubicBezTo>
                  <a:cubicBezTo>
                    <a:pt x="8972" y="5547"/>
                    <a:pt x="8823" y="5513"/>
                    <a:pt x="8671" y="5513"/>
                  </a:cubicBezTo>
                  <a:cubicBezTo>
                    <a:pt x="8573" y="5513"/>
                    <a:pt x="8475" y="5527"/>
                    <a:pt x="8381" y="5552"/>
                  </a:cubicBezTo>
                  <a:cubicBezTo>
                    <a:pt x="8149" y="5617"/>
                    <a:pt x="7944" y="5812"/>
                    <a:pt x="7740" y="5942"/>
                  </a:cubicBezTo>
                  <a:cubicBezTo>
                    <a:pt x="8102" y="5552"/>
                    <a:pt x="8455" y="5153"/>
                    <a:pt x="8725" y="4697"/>
                  </a:cubicBezTo>
                  <a:cubicBezTo>
                    <a:pt x="8994" y="4233"/>
                    <a:pt x="9171" y="3712"/>
                    <a:pt x="9133" y="3183"/>
                  </a:cubicBezTo>
                  <a:cubicBezTo>
                    <a:pt x="9096" y="2653"/>
                    <a:pt x="8817" y="2124"/>
                    <a:pt x="8353" y="1873"/>
                  </a:cubicBezTo>
                  <a:cubicBezTo>
                    <a:pt x="8147" y="1762"/>
                    <a:pt x="7920" y="1713"/>
                    <a:pt x="7690" y="1713"/>
                  </a:cubicBezTo>
                  <a:cubicBezTo>
                    <a:pt x="7226" y="1713"/>
                    <a:pt x="6747" y="1915"/>
                    <a:pt x="6393" y="2226"/>
                  </a:cubicBezTo>
                  <a:cubicBezTo>
                    <a:pt x="5854" y="2691"/>
                    <a:pt x="5519" y="3359"/>
                    <a:pt x="5203" y="3991"/>
                  </a:cubicBezTo>
                  <a:cubicBezTo>
                    <a:pt x="5482" y="3220"/>
                    <a:pt x="5668" y="2384"/>
                    <a:pt x="5473" y="1585"/>
                  </a:cubicBezTo>
                  <a:cubicBezTo>
                    <a:pt x="5278" y="795"/>
                    <a:pt x="4627" y="61"/>
                    <a:pt x="3810" y="5"/>
                  </a:cubicBezTo>
                  <a:cubicBezTo>
                    <a:pt x="3769" y="2"/>
                    <a:pt x="3729" y="1"/>
                    <a:pt x="3688"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58"/>
            <p:cNvSpPr/>
            <p:nvPr/>
          </p:nvSpPr>
          <p:spPr>
            <a:xfrm flipH="1">
              <a:off x="8039922" y="3827906"/>
              <a:ext cx="1024797" cy="968368"/>
            </a:xfrm>
            <a:custGeom>
              <a:rect b="b" l="l" r="r" t="t"/>
              <a:pathLst>
                <a:path extrusionOk="0" h="7156" w="7573">
                  <a:moveTo>
                    <a:pt x="2951" y="0"/>
                  </a:moveTo>
                  <a:cubicBezTo>
                    <a:pt x="2344" y="0"/>
                    <a:pt x="1790" y="457"/>
                    <a:pt x="1533" y="1007"/>
                  </a:cubicBezTo>
                  <a:cubicBezTo>
                    <a:pt x="1273" y="1592"/>
                    <a:pt x="1273" y="2261"/>
                    <a:pt x="1347" y="2902"/>
                  </a:cubicBezTo>
                  <a:cubicBezTo>
                    <a:pt x="1412" y="3395"/>
                    <a:pt x="1570" y="3831"/>
                    <a:pt x="1710" y="4314"/>
                  </a:cubicBezTo>
                  <a:cubicBezTo>
                    <a:pt x="1614" y="4027"/>
                    <a:pt x="1306" y="3838"/>
                    <a:pt x="1008" y="3838"/>
                  </a:cubicBezTo>
                  <a:cubicBezTo>
                    <a:pt x="988" y="3838"/>
                    <a:pt x="968" y="3839"/>
                    <a:pt x="948" y="3841"/>
                  </a:cubicBezTo>
                  <a:cubicBezTo>
                    <a:pt x="623" y="3868"/>
                    <a:pt x="344" y="4091"/>
                    <a:pt x="186" y="4379"/>
                  </a:cubicBezTo>
                  <a:cubicBezTo>
                    <a:pt x="37" y="4658"/>
                    <a:pt x="0" y="4993"/>
                    <a:pt x="47" y="5318"/>
                  </a:cubicBezTo>
                  <a:cubicBezTo>
                    <a:pt x="167" y="6173"/>
                    <a:pt x="864" y="6916"/>
                    <a:pt x="1710" y="7092"/>
                  </a:cubicBezTo>
                  <a:cubicBezTo>
                    <a:pt x="1917" y="7136"/>
                    <a:pt x="2125" y="7155"/>
                    <a:pt x="2332" y="7155"/>
                  </a:cubicBezTo>
                  <a:cubicBezTo>
                    <a:pt x="3889" y="7155"/>
                    <a:pt x="5443" y="6062"/>
                    <a:pt x="7033" y="5931"/>
                  </a:cubicBezTo>
                  <a:cubicBezTo>
                    <a:pt x="7247" y="5745"/>
                    <a:pt x="7433" y="5513"/>
                    <a:pt x="7498" y="5234"/>
                  </a:cubicBezTo>
                  <a:cubicBezTo>
                    <a:pt x="7572" y="4965"/>
                    <a:pt x="7489" y="4640"/>
                    <a:pt x="7247" y="4482"/>
                  </a:cubicBezTo>
                  <a:cubicBezTo>
                    <a:pt x="7146" y="4420"/>
                    <a:pt x="7028" y="4392"/>
                    <a:pt x="6909" y="4392"/>
                  </a:cubicBezTo>
                  <a:cubicBezTo>
                    <a:pt x="6832" y="4392"/>
                    <a:pt x="6754" y="4404"/>
                    <a:pt x="6680" y="4426"/>
                  </a:cubicBezTo>
                  <a:cubicBezTo>
                    <a:pt x="6494" y="4482"/>
                    <a:pt x="6337" y="4630"/>
                    <a:pt x="6169" y="4733"/>
                  </a:cubicBezTo>
                  <a:cubicBezTo>
                    <a:pt x="6457" y="4426"/>
                    <a:pt x="6736" y="4101"/>
                    <a:pt x="6950" y="3738"/>
                  </a:cubicBezTo>
                  <a:cubicBezTo>
                    <a:pt x="7163" y="3376"/>
                    <a:pt x="7312" y="2958"/>
                    <a:pt x="7275" y="2540"/>
                  </a:cubicBezTo>
                  <a:cubicBezTo>
                    <a:pt x="7247" y="2113"/>
                    <a:pt x="7024" y="1694"/>
                    <a:pt x="6652" y="1499"/>
                  </a:cubicBezTo>
                  <a:cubicBezTo>
                    <a:pt x="6488" y="1410"/>
                    <a:pt x="6308" y="1369"/>
                    <a:pt x="6124" y="1369"/>
                  </a:cubicBezTo>
                  <a:cubicBezTo>
                    <a:pt x="5756" y="1369"/>
                    <a:pt x="5376" y="1530"/>
                    <a:pt x="5092" y="1778"/>
                  </a:cubicBezTo>
                  <a:cubicBezTo>
                    <a:pt x="4664" y="2140"/>
                    <a:pt x="4395" y="2679"/>
                    <a:pt x="4144" y="3181"/>
                  </a:cubicBezTo>
                  <a:cubicBezTo>
                    <a:pt x="4376" y="2568"/>
                    <a:pt x="4516" y="1899"/>
                    <a:pt x="4358" y="1267"/>
                  </a:cubicBezTo>
                  <a:cubicBezTo>
                    <a:pt x="4209" y="635"/>
                    <a:pt x="3689" y="59"/>
                    <a:pt x="3038" y="4"/>
                  </a:cubicBezTo>
                  <a:cubicBezTo>
                    <a:pt x="3009" y="1"/>
                    <a:pt x="2980" y="0"/>
                    <a:pt x="295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58"/>
            <p:cNvSpPr/>
            <p:nvPr/>
          </p:nvSpPr>
          <p:spPr>
            <a:xfrm flipH="1">
              <a:off x="8557120" y="4418038"/>
              <a:ext cx="461452" cy="328943"/>
            </a:xfrm>
            <a:custGeom>
              <a:rect b="b" l="l" r="r" t="t"/>
              <a:pathLst>
                <a:path extrusionOk="0" h="1345" w="1887">
                  <a:moveTo>
                    <a:pt x="1409" y="0"/>
                  </a:moveTo>
                  <a:cubicBezTo>
                    <a:pt x="1240" y="0"/>
                    <a:pt x="1076" y="89"/>
                    <a:pt x="976" y="235"/>
                  </a:cubicBezTo>
                  <a:cubicBezTo>
                    <a:pt x="902" y="337"/>
                    <a:pt x="865" y="477"/>
                    <a:pt x="865" y="616"/>
                  </a:cubicBezTo>
                  <a:cubicBezTo>
                    <a:pt x="846" y="542"/>
                    <a:pt x="827" y="458"/>
                    <a:pt x="800" y="393"/>
                  </a:cubicBezTo>
                  <a:cubicBezTo>
                    <a:pt x="753" y="254"/>
                    <a:pt x="660" y="124"/>
                    <a:pt x="530" y="59"/>
                  </a:cubicBezTo>
                  <a:cubicBezTo>
                    <a:pt x="476" y="37"/>
                    <a:pt x="418" y="25"/>
                    <a:pt x="362" y="25"/>
                  </a:cubicBezTo>
                  <a:cubicBezTo>
                    <a:pt x="271" y="25"/>
                    <a:pt x="184" y="55"/>
                    <a:pt x="121" y="124"/>
                  </a:cubicBezTo>
                  <a:cubicBezTo>
                    <a:pt x="1" y="254"/>
                    <a:pt x="19" y="449"/>
                    <a:pt x="84" y="616"/>
                  </a:cubicBezTo>
                  <a:cubicBezTo>
                    <a:pt x="223" y="969"/>
                    <a:pt x="539" y="1238"/>
                    <a:pt x="911" y="1331"/>
                  </a:cubicBezTo>
                  <a:cubicBezTo>
                    <a:pt x="946" y="1340"/>
                    <a:pt x="982" y="1345"/>
                    <a:pt x="1020" y="1345"/>
                  </a:cubicBezTo>
                  <a:cubicBezTo>
                    <a:pt x="1215" y="1345"/>
                    <a:pt x="1441" y="1233"/>
                    <a:pt x="1589" y="1108"/>
                  </a:cubicBezTo>
                  <a:cubicBezTo>
                    <a:pt x="1756" y="969"/>
                    <a:pt x="1887" y="755"/>
                    <a:pt x="1887" y="523"/>
                  </a:cubicBezTo>
                  <a:cubicBezTo>
                    <a:pt x="1877" y="300"/>
                    <a:pt x="1729" y="77"/>
                    <a:pt x="1515" y="12"/>
                  </a:cubicBezTo>
                  <a:cubicBezTo>
                    <a:pt x="1480" y="4"/>
                    <a:pt x="1444" y="0"/>
                    <a:pt x="1409"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58"/>
            <p:cNvSpPr/>
            <p:nvPr/>
          </p:nvSpPr>
          <p:spPr>
            <a:xfrm flipH="1">
              <a:off x="4287487" y="4354696"/>
              <a:ext cx="5066880" cy="781081"/>
            </a:xfrm>
            <a:custGeom>
              <a:rect b="b" l="l" r="r" t="t"/>
              <a:pathLst>
                <a:path extrusionOk="0" h="5772" w="37443">
                  <a:moveTo>
                    <a:pt x="21737" y="1"/>
                  </a:moveTo>
                  <a:cubicBezTo>
                    <a:pt x="13013" y="1"/>
                    <a:pt x="5256" y="1260"/>
                    <a:pt x="0" y="3272"/>
                  </a:cubicBezTo>
                  <a:lnTo>
                    <a:pt x="0" y="5771"/>
                  </a:lnTo>
                  <a:lnTo>
                    <a:pt x="37443" y="5771"/>
                  </a:lnTo>
                  <a:lnTo>
                    <a:pt x="37443" y="1395"/>
                  </a:lnTo>
                  <a:cubicBezTo>
                    <a:pt x="33299" y="605"/>
                    <a:pt x="28607" y="113"/>
                    <a:pt x="23618" y="20"/>
                  </a:cubicBezTo>
                  <a:cubicBezTo>
                    <a:pt x="22986" y="7"/>
                    <a:pt x="22360" y="1"/>
                    <a:pt x="217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58"/>
            <p:cNvSpPr/>
            <p:nvPr/>
          </p:nvSpPr>
          <p:spPr>
            <a:xfrm flipH="1">
              <a:off x="4287487" y="4354696"/>
              <a:ext cx="5066880" cy="781081"/>
            </a:xfrm>
            <a:custGeom>
              <a:rect b="b" l="l" r="r" t="t"/>
              <a:pathLst>
                <a:path extrusionOk="0" h="5772" w="37443">
                  <a:moveTo>
                    <a:pt x="21737" y="1"/>
                  </a:moveTo>
                  <a:cubicBezTo>
                    <a:pt x="13013" y="1"/>
                    <a:pt x="5256" y="1260"/>
                    <a:pt x="0" y="3272"/>
                  </a:cubicBezTo>
                  <a:lnTo>
                    <a:pt x="0" y="5771"/>
                  </a:lnTo>
                  <a:lnTo>
                    <a:pt x="37443" y="5771"/>
                  </a:lnTo>
                  <a:lnTo>
                    <a:pt x="37443" y="1395"/>
                  </a:lnTo>
                  <a:cubicBezTo>
                    <a:pt x="33299" y="605"/>
                    <a:pt x="28607" y="113"/>
                    <a:pt x="23618" y="20"/>
                  </a:cubicBezTo>
                  <a:cubicBezTo>
                    <a:pt x="22986" y="7"/>
                    <a:pt x="22360" y="1"/>
                    <a:pt x="21737"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58"/>
            <p:cNvSpPr/>
            <p:nvPr/>
          </p:nvSpPr>
          <p:spPr>
            <a:xfrm flipH="1">
              <a:off x="4287487" y="4427635"/>
              <a:ext cx="5066880" cy="708143"/>
            </a:xfrm>
            <a:custGeom>
              <a:rect b="b" l="l" r="r" t="t"/>
              <a:pathLst>
                <a:path extrusionOk="0" h="5233" w="37443">
                  <a:moveTo>
                    <a:pt x="24423" y="0"/>
                  </a:moveTo>
                  <a:cubicBezTo>
                    <a:pt x="24270" y="0"/>
                    <a:pt x="24116" y="1"/>
                    <a:pt x="23962" y="1"/>
                  </a:cubicBezTo>
                  <a:cubicBezTo>
                    <a:pt x="14392" y="57"/>
                    <a:pt x="5826" y="1822"/>
                    <a:pt x="0" y="4591"/>
                  </a:cubicBezTo>
                  <a:lnTo>
                    <a:pt x="0" y="5232"/>
                  </a:lnTo>
                  <a:lnTo>
                    <a:pt x="37443" y="5232"/>
                  </a:lnTo>
                  <a:lnTo>
                    <a:pt x="37443" y="1135"/>
                  </a:lnTo>
                  <a:cubicBezTo>
                    <a:pt x="33468" y="406"/>
                    <a:pt x="29066" y="0"/>
                    <a:pt x="2442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26" name="Google Shape;1726;p58"/>
            <p:cNvGrpSpPr/>
            <p:nvPr/>
          </p:nvGrpSpPr>
          <p:grpSpPr>
            <a:xfrm>
              <a:off x="6025192" y="273079"/>
              <a:ext cx="647654" cy="4087969"/>
              <a:chOff x="11937529" y="273079"/>
              <a:chExt cx="647654" cy="4087969"/>
            </a:xfrm>
          </p:grpSpPr>
          <p:sp>
            <p:nvSpPr>
              <p:cNvPr id="1727" name="Google Shape;1727;p58"/>
              <p:cNvSpPr/>
              <p:nvPr/>
            </p:nvSpPr>
            <p:spPr>
              <a:xfrm>
                <a:off x="11937529" y="4231479"/>
                <a:ext cx="647654" cy="129569"/>
              </a:xfrm>
              <a:custGeom>
                <a:rect b="b" l="l" r="r" t="t"/>
                <a:pathLst>
                  <a:path extrusionOk="0" h="1346" w="6728">
                    <a:moveTo>
                      <a:pt x="1" y="0"/>
                    </a:moveTo>
                    <a:lnTo>
                      <a:pt x="1" y="1346"/>
                    </a:lnTo>
                    <a:lnTo>
                      <a:pt x="6727" y="1346"/>
                    </a:lnTo>
                    <a:lnTo>
                      <a:pt x="672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58"/>
              <p:cNvSpPr/>
              <p:nvPr/>
            </p:nvSpPr>
            <p:spPr>
              <a:xfrm>
                <a:off x="11984504" y="3922477"/>
                <a:ext cx="553798" cy="309099"/>
              </a:xfrm>
              <a:custGeom>
                <a:rect b="b" l="l" r="r" t="t"/>
                <a:pathLst>
                  <a:path extrusionOk="0" h="3211" w="5753">
                    <a:moveTo>
                      <a:pt x="0" y="1"/>
                    </a:moveTo>
                    <a:lnTo>
                      <a:pt x="0" y="3210"/>
                    </a:lnTo>
                    <a:lnTo>
                      <a:pt x="5752" y="3210"/>
                    </a:lnTo>
                    <a:lnTo>
                      <a:pt x="575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58"/>
              <p:cNvSpPr/>
              <p:nvPr/>
            </p:nvSpPr>
            <p:spPr>
              <a:xfrm>
                <a:off x="11954953" y="3879640"/>
                <a:ext cx="612903" cy="42933"/>
              </a:xfrm>
              <a:custGeom>
                <a:rect b="b" l="l" r="r" t="t"/>
                <a:pathLst>
                  <a:path extrusionOk="0" h="446" w="6367">
                    <a:moveTo>
                      <a:pt x="0" y="1"/>
                    </a:moveTo>
                    <a:lnTo>
                      <a:pt x="0" y="446"/>
                    </a:lnTo>
                    <a:lnTo>
                      <a:pt x="6366" y="446"/>
                    </a:lnTo>
                    <a:lnTo>
                      <a:pt x="63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58"/>
              <p:cNvSpPr/>
              <p:nvPr/>
            </p:nvSpPr>
            <p:spPr>
              <a:xfrm>
                <a:off x="11984504" y="3807251"/>
                <a:ext cx="553798" cy="72486"/>
              </a:xfrm>
              <a:custGeom>
                <a:rect b="b" l="l" r="r" t="t"/>
                <a:pathLst>
                  <a:path extrusionOk="0" h="753" w="5753">
                    <a:moveTo>
                      <a:pt x="0" y="1"/>
                    </a:moveTo>
                    <a:lnTo>
                      <a:pt x="0" y="753"/>
                    </a:lnTo>
                    <a:lnTo>
                      <a:pt x="5752" y="753"/>
                    </a:lnTo>
                    <a:lnTo>
                      <a:pt x="575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58"/>
              <p:cNvSpPr/>
              <p:nvPr/>
            </p:nvSpPr>
            <p:spPr>
              <a:xfrm>
                <a:off x="12027340" y="3726679"/>
                <a:ext cx="468125" cy="80668"/>
              </a:xfrm>
              <a:custGeom>
                <a:rect b="b" l="l" r="r" t="t"/>
                <a:pathLst>
                  <a:path extrusionOk="0" h="838" w="4863">
                    <a:moveTo>
                      <a:pt x="0" y="1"/>
                    </a:moveTo>
                    <a:lnTo>
                      <a:pt x="0" y="838"/>
                    </a:lnTo>
                    <a:lnTo>
                      <a:pt x="4862" y="838"/>
                    </a:lnTo>
                    <a:lnTo>
                      <a:pt x="486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58"/>
              <p:cNvSpPr/>
              <p:nvPr/>
            </p:nvSpPr>
            <p:spPr>
              <a:xfrm>
                <a:off x="12084423" y="1119417"/>
                <a:ext cx="353861" cy="2607366"/>
              </a:xfrm>
              <a:custGeom>
                <a:rect b="b" l="l" r="r" t="t"/>
                <a:pathLst>
                  <a:path extrusionOk="0" h="27086" w="3676">
                    <a:moveTo>
                      <a:pt x="477" y="0"/>
                    </a:moveTo>
                    <a:lnTo>
                      <a:pt x="0" y="27086"/>
                    </a:lnTo>
                    <a:lnTo>
                      <a:pt x="3676" y="27086"/>
                    </a:lnTo>
                    <a:lnTo>
                      <a:pt x="319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58"/>
              <p:cNvSpPr/>
              <p:nvPr/>
            </p:nvSpPr>
            <p:spPr>
              <a:xfrm>
                <a:off x="12038507" y="1047027"/>
                <a:ext cx="445695" cy="72486"/>
              </a:xfrm>
              <a:custGeom>
                <a:rect b="b" l="l" r="r" t="t"/>
                <a:pathLst>
                  <a:path extrusionOk="0" h="753" w="4630">
                    <a:moveTo>
                      <a:pt x="1" y="0"/>
                    </a:moveTo>
                    <a:lnTo>
                      <a:pt x="1" y="752"/>
                    </a:lnTo>
                    <a:lnTo>
                      <a:pt x="4630" y="752"/>
                    </a:lnTo>
                    <a:lnTo>
                      <a:pt x="463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58"/>
              <p:cNvSpPr/>
              <p:nvPr/>
            </p:nvSpPr>
            <p:spPr>
              <a:xfrm>
                <a:off x="12147666" y="748230"/>
                <a:ext cx="227468" cy="298895"/>
              </a:xfrm>
              <a:custGeom>
                <a:rect b="b" l="l" r="r" t="t"/>
                <a:pathLst>
                  <a:path extrusionOk="0" h="3105" w="2363">
                    <a:moveTo>
                      <a:pt x="0" y="1"/>
                    </a:moveTo>
                    <a:lnTo>
                      <a:pt x="0" y="3104"/>
                    </a:lnTo>
                    <a:lnTo>
                      <a:pt x="2362" y="3104"/>
                    </a:lnTo>
                    <a:lnTo>
                      <a:pt x="236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58"/>
              <p:cNvSpPr/>
              <p:nvPr/>
            </p:nvSpPr>
            <p:spPr>
              <a:xfrm>
                <a:off x="12115996" y="718677"/>
                <a:ext cx="290713" cy="29649"/>
              </a:xfrm>
              <a:custGeom>
                <a:rect b="b" l="l" r="r" t="t"/>
                <a:pathLst>
                  <a:path extrusionOk="0" h="308" w="3020">
                    <a:moveTo>
                      <a:pt x="1" y="0"/>
                    </a:moveTo>
                    <a:lnTo>
                      <a:pt x="1" y="308"/>
                    </a:lnTo>
                    <a:lnTo>
                      <a:pt x="3020" y="308"/>
                    </a:lnTo>
                    <a:lnTo>
                      <a:pt x="302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58"/>
              <p:cNvSpPr/>
              <p:nvPr/>
            </p:nvSpPr>
            <p:spPr>
              <a:xfrm>
                <a:off x="12181261" y="624821"/>
                <a:ext cx="160181" cy="93952"/>
              </a:xfrm>
              <a:custGeom>
                <a:rect b="b" l="l" r="r" t="t"/>
                <a:pathLst>
                  <a:path extrusionOk="0" h="976" w="1664">
                    <a:moveTo>
                      <a:pt x="1" y="1"/>
                    </a:moveTo>
                    <a:lnTo>
                      <a:pt x="1" y="975"/>
                    </a:lnTo>
                    <a:lnTo>
                      <a:pt x="1664" y="975"/>
                    </a:lnTo>
                    <a:lnTo>
                      <a:pt x="166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8"/>
              <p:cNvSpPr/>
              <p:nvPr/>
            </p:nvSpPr>
            <p:spPr>
              <a:xfrm>
                <a:off x="12167014" y="604414"/>
                <a:ext cx="188674" cy="20504"/>
              </a:xfrm>
              <a:custGeom>
                <a:rect b="b" l="l" r="r" t="t"/>
                <a:pathLst>
                  <a:path extrusionOk="0" h="213" w="1960">
                    <a:moveTo>
                      <a:pt x="0" y="1"/>
                    </a:moveTo>
                    <a:lnTo>
                      <a:pt x="0" y="213"/>
                    </a:lnTo>
                    <a:lnTo>
                      <a:pt x="1960" y="213"/>
                    </a:lnTo>
                    <a:lnTo>
                      <a:pt x="196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58"/>
              <p:cNvSpPr/>
              <p:nvPr/>
            </p:nvSpPr>
            <p:spPr>
              <a:xfrm>
                <a:off x="12183282" y="273079"/>
                <a:ext cx="251630" cy="331432"/>
              </a:xfrm>
              <a:custGeom>
                <a:rect b="b" l="l" r="r" t="t"/>
                <a:pathLst>
                  <a:path extrusionOk="0" h="3443" w="2614">
                    <a:moveTo>
                      <a:pt x="816" y="0"/>
                    </a:moveTo>
                    <a:cubicBezTo>
                      <a:pt x="809" y="0"/>
                      <a:pt x="814" y="1"/>
                      <a:pt x="829" y="3"/>
                    </a:cubicBezTo>
                    <a:lnTo>
                      <a:pt x="829" y="3"/>
                    </a:lnTo>
                    <a:cubicBezTo>
                      <a:pt x="825" y="2"/>
                      <a:pt x="821" y="1"/>
                      <a:pt x="816" y="0"/>
                    </a:cubicBezTo>
                    <a:close/>
                    <a:moveTo>
                      <a:pt x="829" y="3"/>
                    </a:moveTo>
                    <a:cubicBezTo>
                      <a:pt x="891" y="23"/>
                      <a:pt x="965" y="106"/>
                      <a:pt x="965" y="106"/>
                    </a:cubicBezTo>
                    <a:lnTo>
                      <a:pt x="891" y="138"/>
                    </a:lnTo>
                    <a:cubicBezTo>
                      <a:pt x="679" y="180"/>
                      <a:pt x="816" y="498"/>
                      <a:pt x="816" y="498"/>
                    </a:cubicBezTo>
                    <a:lnTo>
                      <a:pt x="626" y="625"/>
                    </a:lnTo>
                    <a:cubicBezTo>
                      <a:pt x="595" y="612"/>
                      <a:pt x="567" y="606"/>
                      <a:pt x="543" y="606"/>
                    </a:cubicBezTo>
                    <a:cubicBezTo>
                      <a:pt x="372" y="606"/>
                      <a:pt x="372" y="902"/>
                      <a:pt x="372" y="985"/>
                    </a:cubicBezTo>
                    <a:cubicBezTo>
                      <a:pt x="361" y="1081"/>
                      <a:pt x="308" y="1293"/>
                      <a:pt x="255" y="1324"/>
                    </a:cubicBezTo>
                    <a:cubicBezTo>
                      <a:pt x="202" y="1346"/>
                      <a:pt x="191" y="1452"/>
                      <a:pt x="170" y="1674"/>
                    </a:cubicBezTo>
                    <a:cubicBezTo>
                      <a:pt x="149" y="1907"/>
                      <a:pt x="33" y="1981"/>
                      <a:pt x="22" y="2140"/>
                    </a:cubicBezTo>
                    <a:cubicBezTo>
                      <a:pt x="1" y="2299"/>
                      <a:pt x="255" y="2320"/>
                      <a:pt x="255" y="2320"/>
                    </a:cubicBezTo>
                    <a:cubicBezTo>
                      <a:pt x="255" y="2320"/>
                      <a:pt x="128" y="2765"/>
                      <a:pt x="191" y="3030"/>
                    </a:cubicBezTo>
                    <a:cubicBezTo>
                      <a:pt x="75" y="3284"/>
                      <a:pt x="255" y="3443"/>
                      <a:pt x="255" y="3443"/>
                    </a:cubicBezTo>
                    <a:lnTo>
                      <a:pt x="1240" y="3443"/>
                    </a:lnTo>
                    <a:cubicBezTo>
                      <a:pt x="1208" y="3252"/>
                      <a:pt x="1325" y="3252"/>
                      <a:pt x="1420" y="3083"/>
                    </a:cubicBezTo>
                    <a:cubicBezTo>
                      <a:pt x="1516" y="2913"/>
                      <a:pt x="1526" y="2754"/>
                      <a:pt x="1526" y="2754"/>
                    </a:cubicBezTo>
                    <a:cubicBezTo>
                      <a:pt x="1530" y="2755"/>
                      <a:pt x="1533" y="2755"/>
                      <a:pt x="1537" y="2755"/>
                    </a:cubicBezTo>
                    <a:cubicBezTo>
                      <a:pt x="1714" y="2755"/>
                      <a:pt x="1654" y="2486"/>
                      <a:pt x="1674" y="2310"/>
                    </a:cubicBezTo>
                    <a:cubicBezTo>
                      <a:pt x="1694" y="2138"/>
                      <a:pt x="1773" y="2129"/>
                      <a:pt x="1788" y="2129"/>
                    </a:cubicBezTo>
                    <a:cubicBezTo>
                      <a:pt x="1790" y="2129"/>
                      <a:pt x="1791" y="2129"/>
                      <a:pt x="1791" y="2129"/>
                    </a:cubicBezTo>
                    <a:lnTo>
                      <a:pt x="1749" y="1896"/>
                    </a:lnTo>
                    <a:lnTo>
                      <a:pt x="1812" y="1854"/>
                    </a:lnTo>
                    <a:lnTo>
                      <a:pt x="1812" y="1685"/>
                    </a:lnTo>
                    <a:lnTo>
                      <a:pt x="1876" y="1303"/>
                    </a:lnTo>
                    <a:cubicBezTo>
                      <a:pt x="1876" y="1303"/>
                      <a:pt x="2015" y="1154"/>
                      <a:pt x="2100" y="1154"/>
                    </a:cubicBezTo>
                    <a:cubicBezTo>
                      <a:pt x="2103" y="1154"/>
                      <a:pt x="2106" y="1155"/>
                      <a:pt x="2109" y="1155"/>
                    </a:cubicBezTo>
                    <a:cubicBezTo>
                      <a:pt x="2183" y="1155"/>
                      <a:pt x="2204" y="1060"/>
                      <a:pt x="2204" y="1060"/>
                    </a:cubicBezTo>
                    <a:cubicBezTo>
                      <a:pt x="2204" y="1060"/>
                      <a:pt x="2342" y="921"/>
                      <a:pt x="2409" y="921"/>
                    </a:cubicBezTo>
                    <a:cubicBezTo>
                      <a:pt x="2411" y="921"/>
                      <a:pt x="2414" y="922"/>
                      <a:pt x="2416" y="922"/>
                    </a:cubicBezTo>
                    <a:cubicBezTo>
                      <a:pt x="2418" y="922"/>
                      <a:pt x="2420" y="923"/>
                      <a:pt x="2423" y="923"/>
                    </a:cubicBezTo>
                    <a:cubicBezTo>
                      <a:pt x="2480" y="923"/>
                      <a:pt x="2613" y="803"/>
                      <a:pt x="2522" y="752"/>
                    </a:cubicBezTo>
                    <a:cubicBezTo>
                      <a:pt x="2504" y="741"/>
                      <a:pt x="2487" y="736"/>
                      <a:pt x="2470" y="736"/>
                    </a:cubicBezTo>
                    <a:cubicBezTo>
                      <a:pt x="2398" y="736"/>
                      <a:pt x="2342" y="827"/>
                      <a:pt x="2342" y="827"/>
                    </a:cubicBezTo>
                    <a:cubicBezTo>
                      <a:pt x="2342" y="827"/>
                      <a:pt x="2191" y="924"/>
                      <a:pt x="2092" y="924"/>
                    </a:cubicBezTo>
                    <a:cubicBezTo>
                      <a:pt x="2083" y="924"/>
                      <a:pt x="2074" y="924"/>
                      <a:pt x="2066" y="922"/>
                    </a:cubicBezTo>
                    <a:cubicBezTo>
                      <a:pt x="2059" y="919"/>
                      <a:pt x="2052" y="918"/>
                      <a:pt x="2045" y="918"/>
                    </a:cubicBezTo>
                    <a:cubicBezTo>
                      <a:pt x="1982" y="918"/>
                      <a:pt x="1982" y="1049"/>
                      <a:pt x="1982" y="1049"/>
                    </a:cubicBezTo>
                    <a:lnTo>
                      <a:pt x="1791" y="1155"/>
                    </a:lnTo>
                    <a:cubicBezTo>
                      <a:pt x="1791" y="1155"/>
                      <a:pt x="1452" y="1091"/>
                      <a:pt x="1463" y="901"/>
                    </a:cubicBezTo>
                    <a:cubicBezTo>
                      <a:pt x="1473" y="710"/>
                      <a:pt x="1177" y="541"/>
                      <a:pt x="1177" y="541"/>
                    </a:cubicBezTo>
                    <a:cubicBezTo>
                      <a:pt x="1251" y="392"/>
                      <a:pt x="1134" y="138"/>
                      <a:pt x="1134" y="138"/>
                    </a:cubicBezTo>
                    <a:lnTo>
                      <a:pt x="1325" y="53"/>
                    </a:lnTo>
                    <a:cubicBezTo>
                      <a:pt x="1325" y="53"/>
                      <a:pt x="916" y="15"/>
                      <a:pt x="829" y="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 name="Google Shape;1739;p58"/>
            <p:cNvGrpSpPr/>
            <p:nvPr/>
          </p:nvGrpSpPr>
          <p:grpSpPr>
            <a:xfrm>
              <a:off x="5740246" y="729483"/>
              <a:ext cx="3745844" cy="3864545"/>
              <a:chOff x="10896546" y="729483"/>
              <a:chExt cx="3745844" cy="3864545"/>
            </a:xfrm>
          </p:grpSpPr>
          <p:sp>
            <p:nvSpPr>
              <p:cNvPr id="1740" name="Google Shape;1740;p58"/>
              <p:cNvSpPr/>
              <p:nvPr/>
            </p:nvSpPr>
            <p:spPr>
              <a:xfrm flipH="1">
                <a:off x="10896546" y="4487200"/>
                <a:ext cx="2161307" cy="106828"/>
              </a:xfrm>
              <a:custGeom>
                <a:rect b="b" l="l" r="r" t="t"/>
                <a:pathLst>
                  <a:path extrusionOk="0" h="902" w="18249">
                    <a:moveTo>
                      <a:pt x="9124" y="0"/>
                    </a:moveTo>
                    <a:cubicBezTo>
                      <a:pt x="4089" y="0"/>
                      <a:pt x="1" y="195"/>
                      <a:pt x="1" y="446"/>
                    </a:cubicBezTo>
                    <a:cubicBezTo>
                      <a:pt x="1" y="697"/>
                      <a:pt x="4089" y="902"/>
                      <a:pt x="9124" y="902"/>
                    </a:cubicBezTo>
                    <a:cubicBezTo>
                      <a:pt x="14160" y="902"/>
                      <a:pt x="18248" y="697"/>
                      <a:pt x="18248" y="446"/>
                    </a:cubicBezTo>
                    <a:cubicBezTo>
                      <a:pt x="18248" y="195"/>
                      <a:pt x="14160" y="0"/>
                      <a:pt x="9124"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58"/>
              <p:cNvSpPr/>
              <p:nvPr/>
            </p:nvSpPr>
            <p:spPr>
              <a:xfrm flipH="1">
                <a:off x="11571142" y="2380946"/>
                <a:ext cx="70468" cy="325931"/>
              </a:xfrm>
              <a:custGeom>
                <a:rect b="b" l="l" r="r" t="t"/>
                <a:pathLst>
                  <a:path extrusionOk="0" h="2752" w="595">
                    <a:moveTo>
                      <a:pt x="487" y="1"/>
                    </a:moveTo>
                    <a:cubicBezTo>
                      <a:pt x="444" y="1"/>
                      <a:pt x="400" y="36"/>
                      <a:pt x="400" y="86"/>
                    </a:cubicBezTo>
                    <a:lnTo>
                      <a:pt x="0" y="2641"/>
                    </a:lnTo>
                    <a:cubicBezTo>
                      <a:pt x="0" y="2687"/>
                      <a:pt x="28" y="2743"/>
                      <a:pt x="84" y="2752"/>
                    </a:cubicBezTo>
                    <a:cubicBezTo>
                      <a:pt x="139" y="2752"/>
                      <a:pt x="186" y="2724"/>
                      <a:pt x="195" y="2668"/>
                    </a:cubicBezTo>
                    <a:lnTo>
                      <a:pt x="585" y="113"/>
                    </a:lnTo>
                    <a:cubicBezTo>
                      <a:pt x="595" y="58"/>
                      <a:pt x="558" y="11"/>
                      <a:pt x="502" y="2"/>
                    </a:cubicBezTo>
                    <a:cubicBezTo>
                      <a:pt x="497" y="1"/>
                      <a:pt x="492" y="1"/>
                      <a:pt x="4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8"/>
              <p:cNvSpPr/>
              <p:nvPr/>
            </p:nvSpPr>
            <p:spPr>
              <a:xfrm flipH="1">
                <a:off x="11521637" y="2438979"/>
                <a:ext cx="146385" cy="53532"/>
              </a:xfrm>
              <a:custGeom>
                <a:rect b="b" l="l" r="r" t="t"/>
                <a:pathLst>
                  <a:path extrusionOk="0" h="452" w="1236">
                    <a:moveTo>
                      <a:pt x="163" y="1"/>
                    </a:moveTo>
                    <a:cubicBezTo>
                      <a:pt x="91" y="1"/>
                      <a:pt x="27" y="54"/>
                      <a:pt x="19" y="134"/>
                    </a:cubicBezTo>
                    <a:cubicBezTo>
                      <a:pt x="0" y="218"/>
                      <a:pt x="65" y="292"/>
                      <a:pt x="149" y="311"/>
                    </a:cubicBezTo>
                    <a:lnTo>
                      <a:pt x="1041" y="450"/>
                    </a:lnTo>
                    <a:cubicBezTo>
                      <a:pt x="1047" y="451"/>
                      <a:pt x="1054" y="451"/>
                      <a:pt x="1061" y="451"/>
                    </a:cubicBezTo>
                    <a:cubicBezTo>
                      <a:pt x="1144" y="451"/>
                      <a:pt x="1209" y="397"/>
                      <a:pt x="1227" y="311"/>
                    </a:cubicBezTo>
                    <a:cubicBezTo>
                      <a:pt x="1236" y="227"/>
                      <a:pt x="1180" y="153"/>
                      <a:pt x="1087" y="134"/>
                    </a:cubicBezTo>
                    <a:lnTo>
                      <a:pt x="195" y="4"/>
                    </a:lnTo>
                    <a:cubicBezTo>
                      <a:pt x="184" y="2"/>
                      <a:pt x="174" y="1"/>
                      <a:pt x="1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58"/>
              <p:cNvSpPr/>
              <p:nvPr/>
            </p:nvSpPr>
            <p:spPr>
              <a:xfrm flipH="1">
                <a:off x="11545798" y="2595551"/>
                <a:ext cx="145319" cy="53177"/>
              </a:xfrm>
              <a:custGeom>
                <a:rect b="b" l="l" r="r" t="t"/>
                <a:pathLst>
                  <a:path extrusionOk="0" h="449" w="1227">
                    <a:moveTo>
                      <a:pt x="168" y="1"/>
                    </a:moveTo>
                    <a:cubicBezTo>
                      <a:pt x="90" y="1"/>
                      <a:pt x="18" y="54"/>
                      <a:pt x="9" y="132"/>
                    </a:cubicBezTo>
                    <a:cubicBezTo>
                      <a:pt x="0" y="215"/>
                      <a:pt x="56" y="299"/>
                      <a:pt x="139" y="308"/>
                    </a:cubicBezTo>
                    <a:lnTo>
                      <a:pt x="1041" y="448"/>
                    </a:lnTo>
                    <a:cubicBezTo>
                      <a:pt x="1047" y="448"/>
                      <a:pt x="1053" y="449"/>
                      <a:pt x="1059" y="449"/>
                    </a:cubicBezTo>
                    <a:cubicBezTo>
                      <a:pt x="1135" y="449"/>
                      <a:pt x="1200" y="395"/>
                      <a:pt x="1217" y="318"/>
                    </a:cubicBezTo>
                    <a:cubicBezTo>
                      <a:pt x="1226" y="234"/>
                      <a:pt x="1171" y="150"/>
                      <a:pt x="1087" y="141"/>
                    </a:cubicBezTo>
                    <a:lnTo>
                      <a:pt x="186" y="2"/>
                    </a:lnTo>
                    <a:cubicBezTo>
                      <a:pt x="180" y="1"/>
                      <a:pt x="174" y="1"/>
                      <a:pt x="1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58"/>
              <p:cNvSpPr/>
              <p:nvPr/>
            </p:nvSpPr>
            <p:spPr>
              <a:xfrm flipH="1">
                <a:off x="11543666" y="2475694"/>
                <a:ext cx="125540" cy="136555"/>
              </a:xfrm>
              <a:custGeom>
                <a:rect b="b" l="l" r="r" t="t"/>
                <a:pathLst>
                  <a:path extrusionOk="0" h="1153" w="1060">
                    <a:moveTo>
                      <a:pt x="159" y="1"/>
                    </a:moveTo>
                    <a:lnTo>
                      <a:pt x="1" y="1014"/>
                    </a:lnTo>
                    <a:lnTo>
                      <a:pt x="902" y="1153"/>
                    </a:lnTo>
                    <a:lnTo>
                      <a:pt x="1060" y="131"/>
                    </a:lnTo>
                    <a:lnTo>
                      <a:pt x="15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58"/>
              <p:cNvSpPr/>
              <p:nvPr/>
            </p:nvSpPr>
            <p:spPr>
              <a:xfrm flipH="1">
                <a:off x="11550179" y="2476878"/>
                <a:ext cx="90365" cy="60638"/>
              </a:xfrm>
              <a:custGeom>
                <a:rect b="b" l="l" r="r" t="t"/>
                <a:pathLst>
                  <a:path extrusionOk="0" h="512" w="763">
                    <a:moveTo>
                      <a:pt x="0" y="0"/>
                    </a:moveTo>
                    <a:cubicBezTo>
                      <a:pt x="251" y="167"/>
                      <a:pt x="502" y="344"/>
                      <a:pt x="753" y="511"/>
                    </a:cubicBezTo>
                    <a:lnTo>
                      <a:pt x="762" y="446"/>
                    </a:lnTo>
                    <a:cubicBezTo>
                      <a:pt x="549" y="307"/>
                      <a:pt x="335" y="167"/>
                      <a:pt x="121" y="19"/>
                    </a:cubicBezTo>
                    <a:lnTo>
                      <a:pt x="0" y="0"/>
                    </a:lnTo>
                    <a:close/>
                  </a:path>
                </a:pathLst>
              </a:custGeom>
              <a:solidFill>
                <a:srgbClr val="000000">
                  <a:alpha val="234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58"/>
              <p:cNvSpPr/>
              <p:nvPr/>
            </p:nvSpPr>
            <p:spPr>
              <a:xfrm flipH="1">
                <a:off x="11556812" y="2506606"/>
                <a:ext cx="99129" cy="74850"/>
              </a:xfrm>
              <a:custGeom>
                <a:rect b="b" l="l" r="r" t="t"/>
                <a:pathLst>
                  <a:path extrusionOk="0" h="632" w="837">
                    <a:moveTo>
                      <a:pt x="10" y="0"/>
                    </a:moveTo>
                    <a:lnTo>
                      <a:pt x="0" y="65"/>
                    </a:lnTo>
                    <a:cubicBezTo>
                      <a:pt x="270" y="260"/>
                      <a:pt x="548" y="446"/>
                      <a:pt x="827" y="632"/>
                    </a:cubicBezTo>
                    <a:lnTo>
                      <a:pt x="837" y="567"/>
                    </a:lnTo>
                    <a:cubicBezTo>
                      <a:pt x="558" y="381"/>
                      <a:pt x="279" y="195"/>
                      <a:pt x="10" y="0"/>
                    </a:cubicBezTo>
                    <a:close/>
                  </a:path>
                </a:pathLst>
              </a:custGeom>
              <a:solidFill>
                <a:srgbClr val="000000">
                  <a:alpha val="234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58"/>
              <p:cNvSpPr/>
              <p:nvPr/>
            </p:nvSpPr>
            <p:spPr>
              <a:xfrm flipH="1">
                <a:off x="11574459" y="2550545"/>
                <a:ext cx="88115" cy="59572"/>
              </a:xfrm>
              <a:custGeom>
                <a:rect b="b" l="l" r="r" t="t"/>
                <a:pathLst>
                  <a:path extrusionOk="0" h="503" w="744">
                    <a:moveTo>
                      <a:pt x="1" y="1"/>
                    </a:moveTo>
                    <a:lnTo>
                      <a:pt x="1" y="66"/>
                    </a:lnTo>
                    <a:cubicBezTo>
                      <a:pt x="205" y="205"/>
                      <a:pt x="409" y="344"/>
                      <a:pt x="614" y="484"/>
                    </a:cubicBezTo>
                    <a:lnTo>
                      <a:pt x="744" y="502"/>
                    </a:lnTo>
                    <a:cubicBezTo>
                      <a:pt x="493" y="335"/>
                      <a:pt x="251" y="168"/>
                      <a:pt x="1" y="1"/>
                    </a:cubicBezTo>
                    <a:close/>
                  </a:path>
                </a:pathLst>
              </a:custGeom>
              <a:solidFill>
                <a:srgbClr val="000000">
                  <a:alpha val="234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58"/>
              <p:cNvSpPr/>
              <p:nvPr/>
            </p:nvSpPr>
            <p:spPr>
              <a:xfrm flipH="1">
                <a:off x="11452236" y="3705882"/>
                <a:ext cx="620714" cy="834251"/>
              </a:xfrm>
              <a:custGeom>
                <a:rect b="b" l="l" r="r" t="t"/>
                <a:pathLst>
                  <a:path extrusionOk="0" h="7044" w="5241">
                    <a:moveTo>
                      <a:pt x="2091" y="1"/>
                    </a:moveTo>
                    <a:lnTo>
                      <a:pt x="1626" y="103"/>
                    </a:lnTo>
                    <a:lnTo>
                      <a:pt x="1477" y="140"/>
                    </a:lnTo>
                    <a:lnTo>
                      <a:pt x="781" y="1422"/>
                    </a:lnTo>
                    <a:lnTo>
                      <a:pt x="0" y="2863"/>
                    </a:lnTo>
                    <a:cubicBezTo>
                      <a:pt x="74" y="3048"/>
                      <a:pt x="158" y="3225"/>
                      <a:pt x="260" y="3401"/>
                    </a:cubicBezTo>
                    <a:cubicBezTo>
                      <a:pt x="1106" y="4944"/>
                      <a:pt x="2611" y="6319"/>
                      <a:pt x="3205" y="6830"/>
                    </a:cubicBezTo>
                    <a:cubicBezTo>
                      <a:pt x="3373" y="6969"/>
                      <a:pt x="3466" y="7043"/>
                      <a:pt x="3466" y="7043"/>
                    </a:cubicBezTo>
                    <a:lnTo>
                      <a:pt x="5240" y="6820"/>
                    </a:lnTo>
                    <a:lnTo>
                      <a:pt x="4246" y="6402"/>
                    </a:lnTo>
                    <a:cubicBezTo>
                      <a:pt x="3661" y="3104"/>
                      <a:pt x="2546" y="85"/>
                      <a:pt x="2546" y="85"/>
                    </a:cubicBezTo>
                    <a:lnTo>
                      <a:pt x="2091" y="1"/>
                    </a:lnTo>
                    <a:close/>
                  </a:path>
                </a:pathLst>
              </a:custGeom>
              <a:solidFill>
                <a:srgbClr val="F0A3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58"/>
              <p:cNvSpPr/>
              <p:nvPr/>
            </p:nvSpPr>
            <p:spPr>
              <a:xfrm flipH="1">
                <a:off x="11855031" y="3718081"/>
                <a:ext cx="217919" cy="390715"/>
              </a:xfrm>
              <a:custGeom>
                <a:rect b="b" l="l" r="r" t="t"/>
                <a:pathLst>
                  <a:path extrusionOk="0" h="3299" w="1840">
                    <a:moveTo>
                      <a:pt x="1626" y="0"/>
                    </a:moveTo>
                    <a:lnTo>
                      <a:pt x="1477" y="37"/>
                    </a:lnTo>
                    <a:lnTo>
                      <a:pt x="781" y="1319"/>
                    </a:lnTo>
                    <a:lnTo>
                      <a:pt x="0" y="2760"/>
                    </a:lnTo>
                    <a:cubicBezTo>
                      <a:pt x="74" y="2945"/>
                      <a:pt x="158" y="3122"/>
                      <a:pt x="260" y="3298"/>
                    </a:cubicBezTo>
                    <a:cubicBezTo>
                      <a:pt x="1505" y="2704"/>
                      <a:pt x="1793" y="1199"/>
                      <a:pt x="1830" y="901"/>
                    </a:cubicBezTo>
                    <a:cubicBezTo>
                      <a:pt x="1840" y="864"/>
                      <a:pt x="1840" y="846"/>
                      <a:pt x="1840" y="846"/>
                    </a:cubicBezTo>
                    <a:cubicBezTo>
                      <a:pt x="1784" y="558"/>
                      <a:pt x="1710" y="270"/>
                      <a:pt x="1626"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58"/>
              <p:cNvSpPr/>
              <p:nvPr/>
            </p:nvSpPr>
            <p:spPr>
              <a:xfrm flipH="1">
                <a:off x="11771416" y="3270158"/>
                <a:ext cx="362054" cy="609700"/>
              </a:xfrm>
              <a:custGeom>
                <a:rect b="b" l="l" r="r" t="t"/>
                <a:pathLst>
                  <a:path extrusionOk="0" h="5148" w="3057">
                    <a:moveTo>
                      <a:pt x="818" y="1"/>
                    </a:moveTo>
                    <a:lnTo>
                      <a:pt x="288" y="307"/>
                    </a:lnTo>
                    <a:lnTo>
                      <a:pt x="0" y="475"/>
                    </a:lnTo>
                    <a:lnTo>
                      <a:pt x="1292" y="5101"/>
                    </a:lnTo>
                    <a:lnTo>
                      <a:pt x="1310" y="5148"/>
                    </a:lnTo>
                    <a:cubicBezTo>
                      <a:pt x="1756" y="5027"/>
                      <a:pt x="2091" y="4860"/>
                      <a:pt x="2341" y="4683"/>
                    </a:cubicBezTo>
                    <a:cubicBezTo>
                      <a:pt x="2936" y="4256"/>
                      <a:pt x="3057" y="3764"/>
                      <a:pt x="3057" y="3764"/>
                    </a:cubicBezTo>
                    <a:cubicBezTo>
                      <a:pt x="2620" y="2677"/>
                      <a:pt x="1431" y="614"/>
                      <a:pt x="1431" y="614"/>
                    </a:cubicBezTo>
                    <a:lnTo>
                      <a:pt x="81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58"/>
              <p:cNvSpPr/>
              <p:nvPr/>
            </p:nvSpPr>
            <p:spPr>
              <a:xfrm flipH="1">
                <a:off x="11855031" y="3306518"/>
                <a:ext cx="278439" cy="573340"/>
              </a:xfrm>
              <a:custGeom>
                <a:rect b="b" l="l" r="r" t="t"/>
                <a:pathLst>
                  <a:path extrusionOk="0" h="4841" w="2351">
                    <a:moveTo>
                      <a:pt x="288" y="0"/>
                    </a:moveTo>
                    <a:lnTo>
                      <a:pt x="0" y="168"/>
                    </a:lnTo>
                    <a:lnTo>
                      <a:pt x="1292" y="4785"/>
                    </a:lnTo>
                    <a:lnTo>
                      <a:pt x="1310" y="4841"/>
                    </a:lnTo>
                    <a:cubicBezTo>
                      <a:pt x="1756" y="4720"/>
                      <a:pt x="2091" y="4553"/>
                      <a:pt x="2341" y="4376"/>
                    </a:cubicBezTo>
                    <a:cubicBezTo>
                      <a:pt x="2351" y="4339"/>
                      <a:pt x="2351" y="4321"/>
                      <a:pt x="2351" y="4321"/>
                    </a:cubicBezTo>
                    <a:cubicBezTo>
                      <a:pt x="2295" y="4033"/>
                      <a:pt x="2221" y="3745"/>
                      <a:pt x="2137" y="3475"/>
                    </a:cubicBezTo>
                    <a:cubicBezTo>
                      <a:pt x="1552" y="1533"/>
                      <a:pt x="455" y="47"/>
                      <a:pt x="455" y="47"/>
                    </a:cubicBezTo>
                    <a:lnTo>
                      <a:pt x="288"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8"/>
              <p:cNvSpPr/>
              <p:nvPr/>
            </p:nvSpPr>
            <p:spPr>
              <a:xfrm flipH="1">
                <a:off x="11897907" y="3615753"/>
                <a:ext cx="1074080" cy="502161"/>
              </a:xfrm>
              <a:custGeom>
                <a:rect b="b" l="l" r="r" t="t"/>
                <a:pathLst>
                  <a:path extrusionOk="0" h="4240" w="9069">
                    <a:moveTo>
                      <a:pt x="1506" y="0"/>
                    </a:moveTo>
                    <a:lnTo>
                      <a:pt x="0" y="1691"/>
                    </a:lnTo>
                    <a:lnTo>
                      <a:pt x="1097" y="1357"/>
                    </a:lnTo>
                    <a:cubicBezTo>
                      <a:pt x="1106" y="1366"/>
                      <a:pt x="1106" y="1375"/>
                      <a:pt x="1115" y="1375"/>
                    </a:cubicBezTo>
                    <a:cubicBezTo>
                      <a:pt x="2418" y="3091"/>
                      <a:pt x="4152" y="4239"/>
                      <a:pt x="6140" y="4239"/>
                    </a:cubicBezTo>
                    <a:cubicBezTo>
                      <a:pt x="6294" y="4239"/>
                      <a:pt x="6449" y="4232"/>
                      <a:pt x="6606" y="4218"/>
                    </a:cubicBezTo>
                    <a:cubicBezTo>
                      <a:pt x="8808" y="4023"/>
                      <a:pt x="9068" y="1524"/>
                      <a:pt x="9068" y="1524"/>
                    </a:cubicBezTo>
                    <a:lnTo>
                      <a:pt x="8344" y="1161"/>
                    </a:lnTo>
                    <a:lnTo>
                      <a:pt x="3382" y="1282"/>
                    </a:lnTo>
                    <a:lnTo>
                      <a:pt x="1775" y="177"/>
                    </a:lnTo>
                    <a:lnTo>
                      <a:pt x="1506" y="0"/>
                    </a:lnTo>
                    <a:close/>
                  </a:path>
                </a:pathLst>
              </a:custGeom>
              <a:solidFill>
                <a:srgbClr val="F0A3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8"/>
              <p:cNvSpPr/>
              <p:nvPr/>
            </p:nvSpPr>
            <p:spPr>
              <a:xfrm flipH="1">
                <a:off x="11897906" y="3127207"/>
                <a:ext cx="873808" cy="801326"/>
              </a:xfrm>
              <a:custGeom>
                <a:rect b="b" l="l" r="r" t="t"/>
                <a:pathLst>
                  <a:path extrusionOk="0" h="6766" w="7378">
                    <a:moveTo>
                      <a:pt x="967" y="0"/>
                    </a:moveTo>
                    <a:lnTo>
                      <a:pt x="326" y="316"/>
                    </a:lnTo>
                    <a:cubicBezTo>
                      <a:pt x="0" y="1654"/>
                      <a:pt x="140" y="2741"/>
                      <a:pt x="418" y="3568"/>
                    </a:cubicBezTo>
                    <a:cubicBezTo>
                      <a:pt x="818" y="4757"/>
                      <a:pt x="1506" y="5398"/>
                      <a:pt x="1506" y="5398"/>
                    </a:cubicBezTo>
                    <a:cubicBezTo>
                      <a:pt x="2769" y="6435"/>
                      <a:pt x="3877" y="6765"/>
                      <a:pt x="4781" y="6765"/>
                    </a:cubicBezTo>
                    <a:cubicBezTo>
                      <a:pt x="4914" y="6765"/>
                      <a:pt x="5042" y="6758"/>
                      <a:pt x="5166" y="6745"/>
                    </a:cubicBezTo>
                    <a:cubicBezTo>
                      <a:pt x="6569" y="6587"/>
                      <a:pt x="7377" y="5649"/>
                      <a:pt x="7377" y="5649"/>
                    </a:cubicBezTo>
                    <a:cubicBezTo>
                      <a:pt x="6904" y="3308"/>
                      <a:pt x="5482" y="1384"/>
                      <a:pt x="5482" y="1384"/>
                    </a:cubicBezTo>
                    <a:lnTo>
                      <a:pt x="96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8"/>
              <p:cNvSpPr/>
              <p:nvPr/>
            </p:nvSpPr>
            <p:spPr>
              <a:xfrm flipH="1">
                <a:off x="11546864" y="2602301"/>
                <a:ext cx="379819" cy="545745"/>
              </a:xfrm>
              <a:custGeom>
                <a:rect b="b" l="l" r="r" t="t"/>
                <a:pathLst>
                  <a:path extrusionOk="0" h="4608" w="3207">
                    <a:moveTo>
                      <a:pt x="2565" y="0"/>
                    </a:moveTo>
                    <a:cubicBezTo>
                      <a:pt x="2147" y="186"/>
                      <a:pt x="2277" y="586"/>
                      <a:pt x="2277" y="586"/>
                    </a:cubicBezTo>
                    <a:lnTo>
                      <a:pt x="2398" y="660"/>
                    </a:lnTo>
                    <a:cubicBezTo>
                      <a:pt x="2017" y="781"/>
                      <a:pt x="2166" y="1171"/>
                      <a:pt x="2166" y="1171"/>
                    </a:cubicBezTo>
                    <a:lnTo>
                      <a:pt x="1311" y="2416"/>
                    </a:lnTo>
                    <a:lnTo>
                      <a:pt x="828" y="2416"/>
                    </a:lnTo>
                    <a:lnTo>
                      <a:pt x="1" y="3707"/>
                    </a:lnTo>
                    <a:lnTo>
                      <a:pt x="57" y="4079"/>
                    </a:lnTo>
                    <a:lnTo>
                      <a:pt x="84" y="4237"/>
                    </a:lnTo>
                    <a:cubicBezTo>
                      <a:pt x="494" y="4497"/>
                      <a:pt x="839" y="4607"/>
                      <a:pt x="1131" y="4607"/>
                    </a:cubicBezTo>
                    <a:cubicBezTo>
                      <a:pt x="2734" y="4607"/>
                      <a:pt x="2714" y="1283"/>
                      <a:pt x="2714" y="1283"/>
                    </a:cubicBezTo>
                    <a:cubicBezTo>
                      <a:pt x="2714" y="1283"/>
                      <a:pt x="3011" y="948"/>
                      <a:pt x="3150" y="772"/>
                    </a:cubicBezTo>
                    <a:cubicBezTo>
                      <a:pt x="3197" y="725"/>
                      <a:pt x="3206" y="660"/>
                      <a:pt x="3197" y="604"/>
                    </a:cubicBezTo>
                    <a:cubicBezTo>
                      <a:pt x="3178" y="502"/>
                      <a:pt x="3141" y="335"/>
                      <a:pt x="3113" y="223"/>
                    </a:cubicBezTo>
                    <a:cubicBezTo>
                      <a:pt x="3095" y="140"/>
                      <a:pt x="3039" y="84"/>
                      <a:pt x="2965" y="65"/>
                    </a:cubicBezTo>
                    <a:lnTo>
                      <a:pt x="2565" y="0"/>
                    </a:lnTo>
                    <a:close/>
                  </a:path>
                </a:pathLst>
              </a:custGeom>
              <a:solidFill>
                <a:srgbClr val="F0A3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8"/>
              <p:cNvSpPr/>
              <p:nvPr/>
            </p:nvSpPr>
            <p:spPr>
              <a:xfrm flipH="1">
                <a:off x="11602884" y="2754136"/>
                <a:ext cx="317167" cy="393912"/>
              </a:xfrm>
              <a:custGeom>
                <a:rect b="b" l="l" r="r" t="t"/>
                <a:pathLst>
                  <a:path extrusionOk="0" h="3326" w="2678">
                    <a:moveTo>
                      <a:pt x="2658" y="1"/>
                    </a:moveTo>
                    <a:cubicBezTo>
                      <a:pt x="2658" y="1"/>
                      <a:pt x="2291" y="3014"/>
                      <a:pt x="1233" y="3014"/>
                    </a:cubicBezTo>
                    <a:cubicBezTo>
                      <a:pt x="1213" y="3014"/>
                      <a:pt x="1192" y="3013"/>
                      <a:pt x="1171" y="3011"/>
                    </a:cubicBezTo>
                    <a:cubicBezTo>
                      <a:pt x="530" y="2918"/>
                      <a:pt x="186" y="2611"/>
                      <a:pt x="186" y="2611"/>
                    </a:cubicBezTo>
                    <a:lnTo>
                      <a:pt x="1" y="2797"/>
                    </a:lnTo>
                    <a:lnTo>
                      <a:pt x="28" y="2955"/>
                    </a:lnTo>
                    <a:cubicBezTo>
                      <a:pt x="438" y="3215"/>
                      <a:pt x="783" y="3325"/>
                      <a:pt x="1075" y="3325"/>
                    </a:cubicBezTo>
                    <a:cubicBezTo>
                      <a:pt x="2678" y="3325"/>
                      <a:pt x="2658" y="1"/>
                      <a:pt x="2658"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8"/>
              <p:cNvSpPr/>
              <p:nvPr/>
            </p:nvSpPr>
            <p:spPr>
              <a:xfrm flipH="1">
                <a:off x="11771414" y="2546163"/>
                <a:ext cx="332447" cy="557947"/>
              </a:xfrm>
              <a:custGeom>
                <a:rect b="b" l="l" r="r" t="t"/>
                <a:pathLst>
                  <a:path extrusionOk="0" h="4711" w="2807">
                    <a:moveTo>
                      <a:pt x="577" y="1"/>
                    </a:moveTo>
                    <a:lnTo>
                      <a:pt x="1" y="2490"/>
                    </a:lnTo>
                    <a:cubicBezTo>
                      <a:pt x="66" y="2723"/>
                      <a:pt x="140" y="2927"/>
                      <a:pt x="224" y="3122"/>
                    </a:cubicBezTo>
                    <a:cubicBezTo>
                      <a:pt x="726" y="4200"/>
                      <a:pt x="1580" y="4711"/>
                      <a:pt x="1580" y="4711"/>
                    </a:cubicBezTo>
                    <a:lnTo>
                      <a:pt x="1766" y="4423"/>
                    </a:lnTo>
                    <a:lnTo>
                      <a:pt x="2807" y="2890"/>
                    </a:lnTo>
                    <a:lnTo>
                      <a:pt x="57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8"/>
              <p:cNvSpPr/>
              <p:nvPr/>
            </p:nvSpPr>
            <p:spPr>
              <a:xfrm flipH="1">
                <a:off x="11771414" y="2546163"/>
                <a:ext cx="332447" cy="557947"/>
              </a:xfrm>
              <a:custGeom>
                <a:rect b="b" l="l" r="r" t="t"/>
                <a:pathLst>
                  <a:path extrusionOk="0" h="4711" w="2807">
                    <a:moveTo>
                      <a:pt x="577" y="1"/>
                    </a:moveTo>
                    <a:lnTo>
                      <a:pt x="1" y="2490"/>
                    </a:lnTo>
                    <a:cubicBezTo>
                      <a:pt x="66" y="2723"/>
                      <a:pt x="140" y="2927"/>
                      <a:pt x="224" y="3122"/>
                    </a:cubicBezTo>
                    <a:cubicBezTo>
                      <a:pt x="726" y="4200"/>
                      <a:pt x="1580" y="4711"/>
                      <a:pt x="1580" y="4711"/>
                    </a:cubicBezTo>
                    <a:lnTo>
                      <a:pt x="1766" y="4423"/>
                    </a:lnTo>
                    <a:lnTo>
                      <a:pt x="2807" y="2890"/>
                    </a:lnTo>
                    <a:lnTo>
                      <a:pt x="577"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8"/>
              <p:cNvSpPr/>
              <p:nvPr/>
            </p:nvSpPr>
            <p:spPr>
              <a:xfrm flipH="1">
                <a:off x="11835252" y="2713394"/>
                <a:ext cx="242198" cy="390715"/>
              </a:xfrm>
              <a:custGeom>
                <a:rect b="b" l="l" r="r" t="t"/>
                <a:pathLst>
                  <a:path extrusionOk="0" h="3299" w="2045">
                    <a:moveTo>
                      <a:pt x="1218" y="1"/>
                    </a:moveTo>
                    <a:lnTo>
                      <a:pt x="1" y="1710"/>
                    </a:lnTo>
                    <a:cubicBezTo>
                      <a:pt x="503" y="2788"/>
                      <a:pt x="1357" y="3299"/>
                      <a:pt x="1357" y="3299"/>
                    </a:cubicBezTo>
                    <a:lnTo>
                      <a:pt x="1543" y="3020"/>
                    </a:lnTo>
                    <a:lnTo>
                      <a:pt x="1515" y="2955"/>
                    </a:lnTo>
                    <a:lnTo>
                      <a:pt x="958" y="2361"/>
                    </a:lnTo>
                    <a:cubicBezTo>
                      <a:pt x="958" y="2361"/>
                      <a:pt x="2045" y="1673"/>
                      <a:pt x="1218"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8"/>
              <p:cNvSpPr/>
              <p:nvPr/>
            </p:nvSpPr>
            <p:spPr>
              <a:xfrm flipH="1">
                <a:off x="11763720" y="2460297"/>
                <a:ext cx="969503" cy="920945"/>
              </a:xfrm>
              <a:custGeom>
                <a:rect b="b" l="l" r="r" t="t"/>
                <a:pathLst>
                  <a:path extrusionOk="0" h="7776" w="8186">
                    <a:moveTo>
                      <a:pt x="5659" y="1"/>
                    </a:moveTo>
                    <a:cubicBezTo>
                      <a:pt x="5659" y="1"/>
                      <a:pt x="4070" y="38"/>
                      <a:pt x="2528" y="1367"/>
                    </a:cubicBezTo>
                    <a:cubicBezTo>
                      <a:pt x="1524" y="2231"/>
                      <a:pt x="530" y="3643"/>
                      <a:pt x="1" y="5947"/>
                    </a:cubicBezTo>
                    <a:cubicBezTo>
                      <a:pt x="1" y="5947"/>
                      <a:pt x="1502" y="7776"/>
                      <a:pt x="4353" y="7776"/>
                    </a:cubicBezTo>
                    <a:cubicBezTo>
                      <a:pt x="4998" y="7776"/>
                      <a:pt x="5713" y="7682"/>
                      <a:pt x="6495" y="7452"/>
                    </a:cubicBezTo>
                    <a:lnTo>
                      <a:pt x="6430" y="7025"/>
                    </a:lnTo>
                    <a:lnTo>
                      <a:pt x="6095" y="4535"/>
                    </a:lnTo>
                    <a:cubicBezTo>
                      <a:pt x="6095" y="4535"/>
                      <a:pt x="8186" y="3643"/>
                      <a:pt x="5891" y="726"/>
                    </a:cubicBezTo>
                    <a:lnTo>
                      <a:pt x="565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58"/>
              <p:cNvSpPr/>
              <p:nvPr/>
            </p:nvSpPr>
            <p:spPr>
              <a:xfrm flipH="1">
                <a:off x="12004615" y="2612132"/>
                <a:ext cx="457867" cy="466039"/>
              </a:xfrm>
              <a:custGeom>
                <a:rect b="b" l="l" r="r" t="t"/>
                <a:pathLst>
                  <a:path extrusionOk="0" h="3935" w="3866">
                    <a:moveTo>
                      <a:pt x="3447" y="1"/>
                    </a:moveTo>
                    <a:lnTo>
                      <a:pt x="2871" y="1590"/>
                    </a:lnTo>
                    <a:lnTo>
                      <a:pt x="1682" y="2277"/>
                    </a:lnTo>
                    <a:lnTo>
                      <a:pt x="743" y="150"/>
                    </a:lnTo>
                    <a:lnTo>
                      <a:pt x="743" y="150"/>
                    </a:lnTo>
                    <a:cubicBezTo>
                      <a:pt x="743" y="150"/>
                      <a:pt x="0" y="2714"/>
                      <a:pt x="1654" y="3754"/>
                    </a:cubicBezTo>
                    <a:cubicBezTo>
                      <a:pt x="1846" y="3877"/>
                      <a:pt x="2060" y="3935"/>
                      <a:pt x="2272" y="3935"/>
                    </a:cubicBezTo>
                    <a:cubicBezTo>
                      <a:pt x="2686" y="3935"/>
                      <a:pt x="3093" y="3714"/>
                      <a:pt x="3308" y="3327"/>
                    </a:cubicBezTo>
                    <a:cubicBezTo>
                      <a:pt x="3809" y="2417"/>
                      <a:pt x="3865" y="930"/>
                      <a:pt x="3447"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58"/>
              <p:cNvSpPr/>
              <p:nvPr/>
            </p:nvSpPr>
            <p:spPr>
              <a:xfrm flipH="1">
                <a:off x="11757085" y="2239179"/>
                <a:ext cx="51874" cy="191627"/>
              </a:xfrm>
              <a:custGeom>
                <a:rect b="b" l="l" r="r" t="t"/>
                <a:pathLst>
                  <a:path extrusionOk="0" h="1618" w="438">
                    <a:moveTo>
                      <a:pt x="140" y="0"/>
                    </a:moveTo>
                    <a:lnTo>
                      <a:pt x="140" y="0"/>
                    </a:lnTo>
                    <a:cubicBezTo>
                      <a:pt x="103" y="84"/>
                      <a:pt x="1" y="47"/>
                      <a:pt x="1" y="131"/>
                    </a:cubicBezTo>
                    <a:cubicBezTo>
                      <a:pt x="1" y="623"/>
                      <a:pt x="38" y="1125"/>
                      <a:pt x="38" y="1617"/>
                    </a:cubicBezTo>
                    <a:cubicBezTo>
                      <a:pt x="373" y="1125"/>
                      <a:pt x="438" y="521"/>
                      <a:pt x="140" y="0"/>
                    </a:cubicBezTo>
                    <a:close/>
                  </a:path>
                </a:pathLst>
              </a:custGeom>
              <a:solidFill>
                <a:srgbClr val="C95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8"/>
              <p:cNvSpPr/>
              <p:nvPr/>
            </p:nvSpPr>
            <p:spPr>
              <a:xfrm flipH="1">
                <a:off x="11795577" y="2240245"/>
                <a:ext cx="337893" cy="385503"/>
              </a:xfrm>
              <a:custGeom>
                <a:rect b="b" l="l" r="r" t="t"/>
                <a:pathLst>
                  <a:path extrusionOk="0" h="3255" w="2853">
                    <a:moveTo>
                      <a:pt x="1319" y="1"/>
                    </a:moveTo>
                    <a:lnTo>
                      <a:pt x="344" y="1729"/>
                    </a:lnTo>
                    <a:lnTo>
                      <a:pt x="288" y="1822"/>
                    </a:lnTo>
                    <a:lnTo>
                      <a:pt x="0" y="2323"/>
                    </a:lnTo>
                    <a:cubicBezTo>
                      <a:pt x="112" y="2565"/>
                      <a:pt x="242" y="2751"/>
                      <a:pt x="372" y="2890"/>
                    </a:cubicBezTo>
                    <a:cubicBezTo>
                      <a:pt x="493" y="3020"/>
                      <a:pt x="613" y="3113"/>
                      <a:pt x="734" y="3178"/>
                    </a:cubicBezTo>
                    <a:cubicBezTo>
                      <a:pt x="834" y="3228"/>
                      <a:pt x="929" y="3254"/>
                      <a:pt x="1002" y="3254"/>
                    </a:cubicBezTo>
                    <a:cubicBezTo>
                      <a:pt x="1065" y="3254"/>
                      <a:pt x="1112" y="3235"/>
                      <a:pt x="1134" y="3197"/>
                    </a:cubicBezTo>
                    <a:cubicBezTo>
                      <a:pt x="1245" y="3030"/>
                      <a:pt x="827" y="2584"/>
                      <a:pt x="827" y="2584"/>
                    </a:cubicBezTo>
                    <a:lnTo>
                      <a:pt x="1115" y="2175"/>
                    </a:lnTo>
                    <a:cubicBezTo>
                      <a:pt x="1269" y="2336"/>
                      <a:pt x="1491" y="2428"/>
                      <a:pt x="1720" y="2428"/>
                    </a:cubicBezTo>
                    <a:cubicBezTo>
                      <a:pt x="1781" y="2428"/>
                      <a:pt x="1844" y="2421"/>
                      <a:pt x="1905" y="2407"/>
                    </a:cubicBezTo>
                    <a:cubicBezTo>
                      <a:pt x="2183" y="2342"/>
                      <a:pt x="2425" y="2175"/>
                      <a:pt x="2509" y="1905"/>
                    </a:cubicBezTo>
                    <a:lnTo>
                      <a:pt x="2713" y="1961"/>
                    </a:lnTo>
                    <a:cubicBezTo>
                      <a:pt x="2719" y="1962"/>
                      <a:pt x="2725" y="1963"/>
                      <a:pt x="2731" y="1963"/>
                    </a:cubicBezTo>
                    <a:cubicBezTo>
                      <a:pt x="2771" y="1963"/>
                      <a:pt x="2806" y="1936"/>
                      <a:pt x="2806" y="1896"/>
                    </a:cubicBezTo>
                    <a:lnTo>
                      <a:pt x="2852" y="911"/>
                    </a:lnTo>
                    <a:cubicBezTo>
                      <a:pt x="2852" y="651"/>
                      <a:pt x="2685" y="419"/>
                      <a:pt x="2434" y="335"/>
                    </a:cubicBezTo>
                    <a:lnTo>
                      <a:pt x="1319" y="1"/>
                    </a:lnTo>
                    <a:close/>
                  </a:path>
                </a:pathLst>
              </a:custGeom>
              <a:solidFill>
                <a:srgbClr val="F0A3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8"/>
              <p:cNvSpPr/>
              <p:nvPr/>
            </p:nvSpPr>
            <p:spPr>
              <a:xfrm flipH="1">
                <a:off x="12046421" y="2438387"/>
                <a:ext cx="57441" cy="178362"/>
              </a:xfrm>
              <a:custGeom>
                <a:rect b="b" l="l" r="r" t="t"/>
                <a:pathLst>
                  <a:path extrusionOk="0" h="1506" w="485">
                    <a:moveTo>
                      <a:pt x="177" y="0"/>
                    </a:moveTo>
                    <a:lnTo>
                      <a:pt x="85" y="56"/>
                    </a:lnTo>
                    <a:lnTo>
                      <a:pt x="38" y="84"/>
                    </a:lnTo>
                    <a:cubicBezTo>
                      <a:pt x="38" y="84"/>
                      <a:pt x="38" y="112"/>
                      <a:pt x="38" y="149"/>
                    </a:cubicBezTo>
                    <a:cubicBezTo>
                      <a:pt x="29" y="335"/>
                      <a:pt x="20" y="864"/>
                      <a:pt x="1" y="892"/>
                    </a:cubicBezTo>
                    <a:cubicBezTo>
                      <a:pt x="1" y="901"/>
                      <a:pt x="57" y="1059"/>
                      <a:pt x="122" y="1217"/>
                    </a:cubicBezTo>
                    <a:cubicBezTo>
                      <a:pt x="243" y="1347"/>
                      <a:pt x="363" y="1440"/>
                      <a:pt x="484" y="1505"/>
                    </a:cubicBezTo>
                    <a:cubicBezTo>
                      <a:pt x="438" y="864"/>
                      <a:pt x="177" y="0"/>
                      <a:pt x="177" y="0"/>
                    </a:cubicBezTo>
                    <a:close/>
                  </a:path>
                </a:pathLst>
              </a:custGeom>
              <a:solidFill>
                <a:srgbClr val="E893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8"/>
              <p:cNvSpPr/>
              <p:nvPr/>
            </p:nvSpPr>
            <p:spPr>
              <a:xfrm flipH="1">
                <a:off x="12122455" y="2723342"/>
                <a:ext cx="252030" cy="330197"/>
              </a:xfrm>
              <a:custGeom>
                <a:rect b="b" l="l" r="r" t="t"/>
                <a:pathLst>
                  <a:path extrusionOk="0" h="2788" w="2128">
                    <a:moveTo>
                      <a:pt x="2128" y="0"/>
                    </a:moveTo>
                    <a:lnTo>
                      <a:pt x="214" y="400"/>
                    </a:lnTo>
                    <a:lnTo>
                      <a:pt x="0" y="1125"/>
                    </a:lnTo>
                    <a:cubicBezTo>
                      <a:pt x="0" y="1125"/>
                      <a:pt x="158" y="2630"/>
                      <a:pt x="1413" y="2788"/>
                    </a:cubicBezTo>
                    <a:lnTo>
                      <a:pt x="2128" y="0"/>
                    </a:lnTo>
                    <a:close/>
                  </a:path>
                </a:pathLst>
              </a:custGeom>
              <a:solidFill>
                <a:srgbClr val="F0A3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8"/>
              <p:cNvSpPr/>
              <p:nvPr/>
            </p:nvSpPr>
            <p:spPr>
              <a:xfrm flipH="1">
                <a:off x="12173027" y="2778296"/>
                <a:ext cx="89181" cy="172914"/>
              </a:xfrm>
              <a:custGeom>
                <a:rect b="b" l="l" r="r" t="t"/>
                <a:pathLst>
                  <a:path extrusionOk="0" h="1460" w="753">
                    <a:moveTo>
                      <a:pt x="297" y="1"/>
                    </a:moveTo>
                    <a:lnTo>
                      <a:pt x="112" y="94"/>
                    </a:lnTo>
                    <a:lnTo>
                      <a:pt x="0" y="1460"/>
                    </a:lnTo>
                    <a:lnTo>
                      <a:pt x="0" y="1460"/>
                    </a:lnTo>
                    <a:lnTo>
                      <a:pt x="753"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8"/>
              <p:cNvSpPr/>
              <p:nvPr/>
            </p:nvSpPr>
            <p:spPr>
              <a:xfrm flipH="1">
                <a:off x="12122457" y="2453784"/>
                <a:ext cx="345591" cy="402795"/>
              </a:xfrm>
              <a:custGeom>
                <a:rect b="b" l="l" r="r" t="t"/>
                <a:pathLst>
                  <a:path extrusionOk="0" h="3401" w="2918">
                    <a:moveTo>
                      <a:pt x="2639" y="0"/>
                    </a:moveTo>
                    <a:cubicBezTo>
                      <a:pt x="2639" y="0"/>
                      <a:pt x="1" y="465"/>
                      <a:pt x="790" y="3401"/>
                    </a:cubicBezTo>
                    <a:lnTo>
                      <a:pt x="1877" y="2825"/>
                    </a:lnTo>
                    <a:lnTo>
                      <a:pt x="2035" y="2741"/>
                    </a:lnTo>
                    <a:lnTo>
                      <a:pt x="2918" y="2276"/>
                    </a:lnTo>
                    <a:lnTo>
                      <a:pt x="2695" y="446"/>
                    </a:lnTo>
                    <a:lnTo>
                      <a:pt x="2686" y="381"/>
                    </a:lnTo>
                    <a:lnTo>
                      <a:pt x="263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8"/>
              <p:cNvSpPr/>
              <p:nvPr/>
            </p:nvSpPr>
            <p:spPr>
              <a:xfrm flipH="1">
                <a:off x="12146616" y="2498907"/>
                <a:ext cx="99129" cy="289453"/>
              </a:xfrm>
              <a:custGeom>
                <a:rect b="b" l="l" r="r" t="t"/>
                <a:pathLst>
                  <a:path extrusionOk="0" h="2444" w="837">
                    <a:moveTo>
                      <a:pt x="809" y="0"/>
                    </a:moveTo>
                    <a:lnTo>
                      <a:pt x="549" y="28"/>
                    </a:lnTo>
                    <a:lnTo>
                      <a:pt x="0" y="2444"/>
                    </a:lnTo>
                    <a:lnTo>
                      <a:pt x="158" y="2360"/>
                    </a:lnTo>
                    <a:lnTo>
                      <a:pt x="818" y="65"/>
                    </a:lnTo>
                    <a:lnTo>
                      <a:pt x="837"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8"/>
              <p:cNvSpPr/>
              <p:nvPr/>
            </p:nvSpPr>
            <p:spPr>
              <a:xfrm flipH="1">
                <a:off x="12761648" y="3615753"/>
                <a:ext cx="210339" cy="200391"/>
              </a:xfrm>
              <a:custGeom>
                <a:rect b="b" l="l" r="r" t="t"/>
                <a:pathLst>
                  <a:path extrusionOk="0" h="1692" w="1776">
                    <a:moveTo>
                      <a:pt x="1506" y="0"/>
                    </a:moveTo>
                    <a:lnTo>
                      <a:pt x="0" y="1691"/>
                    </a:lnTo>
                    <a:lnTo>
                      <a:pt x="1097" y="1366"/>
                    </a:lnTo>
                    <a:cubicBezTo>
                      <a:pt x="1106" y="1366"/>
                      <a:pt x="1106" y="1375"/>
                      <a:pt x="1115" y="1384"/>
                    </a:cubicBezTo>
                    <a:cubicBezTo>
                      <a:pt x="1171" y="920"/>
                      <a:pt x="1413" y="483"/>
                      <a:pt x="1775" y="177"/>
                    </a:cubicBezTo>
                    <a:lnTo>
                      <a:pt x="150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8"/>
              <p:cNvSpPr/>
              <p:nvPr/>
            </p:nvSpPr>
            <p:spPr>
              <a:xfrm flipH="1">
                <a:off x="11452235" y="4464105"/>
                <a:ext cx="241132" cy="76035"/>
              </a:xfrm>
              <a:custGeom>
                <a:rect b="b" l="l" r="r" t="t"/>
                <a:pathLst>
                  <a:path extrusionOk="0" h="642" w="2036">
                    <a:moveTo>
                      <a:pt x="1041" y="0"/>
                    </a:moveTo>
                    <a:cubicBezTo>
                      <a:pt x="1041" y="0"/>
                      <a:pt x="864" y="428"/>
                      <a:pt x="0" y="428"/>
                    </a:cubicBezTo>
                    <a:cubicBezTo>
                      <a:pt x="168" y="567"/>
                      <a:pt x="261" y="641"/>
                      <a:pt x="261" y="641"/>
                    </a:cubicBezTo>
                    <a:lnTo>
                      <a:pt x="2035" y="418"/>
                    </a:lnTo>
                    <a:lnTo>
                      <a:pt x="104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8"/>
              <p:cNvSpPr/>
              <p:nvPr/>
            </p:nvSpPr>
            <p:spPr>
              <a:xfrm flipH="1">
                <a:off x="11614016" y="2662585"/>
                <a:ext cx="39794" cy="119382"/>
              </a:xfrm>
              <a:custGeom>
                <a:rect b="b" l="l" r="r" t="t"/>
                <a:pathLst>
                  <a:path extrusionOk="0" h="1008" w="336">
                    <a:moveTo>
                      <a:pt x="240" y="0"/>
                    </a:moveTo>
                    <a:cubicBezTo>
                      <a:pt x="196" y="0"/>
                      <a:pt x="150" y="26"/>
                      <a:pt x="131" y="77"/>
                    </a:cubicBezTo>
                    <a:lnTo>
                      <a:pt x="10" y="894"/>
                    </a:lnTo>
                    <a:cubicBezTo>
                      <a:pt x="1" y="950"/>
                      <a:pt x="38" y="996"/>
                      <a:pt x="94" y="1006"/>
                    </a:cubicBezTo>
                    <a:cubicBezTo>
                      <a:pt x="100" y="1007"/>
                      <a:pt x="105" y="1007"/>
                      <a:pt x="111" y="1007"/>
                    </a:cubicBezTo>
                    <a:cubicBezTo>
                      <a:pt x="159" y="1007"/>
                      <a:pt x="197" y="972"/>
                      <a:pt x="205" y="922"/>
                    </a:cubicBezTo>
                    <a:lnTo>
                      <a:pt x="335" y="77"/>
                    </a:lnTo>
                    <a:cubicBezTo>
                      <a:pt x="326" y="26"/>
                      <a:pt x="284" y="0"/>
                      <a:pt x="24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58"/>
              <p:cNvSpPr/>
              <p:nvPr/>
            </p:nvSpPr>
            <p:spPr>
              <a:xfrm flipH="1">
                <a:off x="12217090" y="729483"/>
                <a:ext cx="1507550" cy="619648"/>
              </a:xfrm>
              <a:custGeom>
                <a:rect b="b" l="l" r="r" t="t"/>
                <a:pathLst>
                  <a:path extrusionOk="0" h="5232" w="12729">
                    <a:moveTo>
                      <a:pt x="7238" y="1"/>
                    </a:moveTo>
                    <a:lnTo>
                      <a:pt x="0" y="4878"/>
                    </a:lnTo>
                    <a:lnTo>
                      <a:pt x="8260" y="5231"/>
                    </a:lnTo>
                    <a:lnTo>
                      <a:pt x="12729" y="1682"/>
                    </a:lnTo>
                    <a:lnTo>
                      <a:pt x="723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58"/>
              <p:cNvSpPr/>
              <p:nvPr/>
            </p:nvSpPr>
            <p:spPr>
              <a:xfrm flipH="1">
                <a:off x="12217080" y="928691"/>
                <a:ext cx="1507559" cy="420444"/>
              </a:xfrm>
              <a:custGeom>
                <a:rect b="b" l="l" r="r" t="t"/>
                <a:pathLst>
                  <a:path extrusionOk="0" h="3550" w="12729">
                    <a:moveTo>
                      <a:pt x="12729" y="0"/>
                    </a:moveTo>
                    <a:lnTo>
                      <a:pt x="0" y="3196"/>
                    </a:lnTo>
                    <a:lnTo>
                      <a:pt x="8260" y="3549"/>
                    </a:lnTo>
                    <a:lnTo>
                      <a:pt x="12729"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8"/>
              <p:cNvSpPr/>
              <p:nvPr/>
            </p:nvSpPr>
            <p:spPr>
              <a:xfrm flipH="1">
                <a:off x="13719075" y="1307211"/>
                <a:ext cx="633860" cy="229170"/>
              </a:xfrm>
              <a:custGeom>
                <a:rect b="b" l="l" r="r" t="t"/>
                <a:pathLst>
                  <a:path extrusionOk="0" h="1935" w="5352">
                    <a:moveTo>
                      <a:pt x="5305" y="0"/>
                    </a:moveTo>
                    <a:lnTo>
                      <a:pt x="5305" y="0"/>
                    </a:lnTo>
                    <a:cubicBezTo>
                      <a:pt x="5144" y="245"/>
                      <a:pt x="4853" y="334"/>
                      <a:pt x="4550" y="334"/>
                    </a:cubicBezTo>
                    <a:cubicBezTo>
                      <a:pt x="4417" y="334"/>
                      <a:pt x="4281" y="317"/>
                      <a:pt x="4153" y="288"/>
                    </a:cubicBezTo>
                    <a:cubicBezTo>
                      <a:pt x="3804" y="217"/>
                      <a:pt x="3454" y="70"/>
                      <a:pt x="3098" y="70"/>
                    </a:cubicBezTo>
                    <a:cubicBezTo>
                      <a:pt x="3038" y="70"/>
                      <a:pt x="2978" y="74"/>
                      <a:pt x="2918" y="84"/>
                    </a:cubicBezTo>
                    <a:cubicBezTo>
                      <a:pt x="2574" y="140"/>
                      <a:pt x="2286" y="353"/>
                      <a:pt x="2017" y="567"/>
                    </a:cubicBezTo>
                    <a:cubicBezTo>
                      <a:pt x="1747" y="790"/>
                      <a:pt x="1478" y="1022"/>
                      <a:pt x="1152" y="1143"/>
                    </a:cubicBezTo>
                    <a:cubicBezTo>
                      <a:pt x="1036" y="1187"/>
                      <a:pt x="907" y="1212"/>
                      <a:pt x="779" y="1212"/>
                    </a:cubicBezTo>
                    <a:cubicBezTo>
                      <a:pt x="560" y="1212"/>
                      <a:pt x="342" y="1140"/>
                      <a:pt x="196" y="976"/>
                    </a:cubicBezTo>
                    <a:cubicBezTo>
                      <a:pt x="84" y="1236"/>
                      <a:pt x="0" y="1477"/>
                      <a:pt x="19" y="1756"/>
                    </a:cubicBezTo>
                    <a:cubicBezTo>
                      <a:pt x="158" y="1882"/>
                      <a:pt x="344" y="1934"/>
                      <a:pt x="540" y="1934"/>
                    </a:cubicBezTo>
                    <a:cubicBezTo>
                      <a:pt x="776" y="1934"/>
                      <a:pt x="1024" y="1859"/>
                      <a:pt x="1218" y="1747"/>
                    </a:cubicBezTo>
                    <a:cubicBezTo>
                      <a:pt x="1571" y="1542"/>
                      <a:pt x="1831" y="1217"/>
                      <a:pt x="2109" y="920"/>
                    </a:cubicBezTo>
                    <a:cubicBezTo>
                      <a:pt x="2388" y="632"/>
                      <a:pt x="2732" y="353"/>
                      <a:pt x="3141" y="316"/>
                    </a:cubicBezTo>
                    <a:cubicBezTo>
                      <a:pt x="3174" y="313"/>
                      <a:pt x="3207" y="311"/>
                      <a:pt x="3239" y="311"/>
                    </a:cubicBezTo>
                    <a:cubicBezTo>
                      <a:pt x="3493" y="311"/>
                      <a:pt x="3739" y="400"/>
                      <a:pt x="3986" y="474"/>
                    </a:cubicBezTo>
                    <a:cubicBezTo>
                      <a:pt x="4191" y="535"/>
                      <a:pt x="4405" y="592"/>
                      <a:pt x="4615" y="592"/>
                    </a:cubicBezTo>
                    <a:cubicBezTo>
                      <a:pt x="4691" y="592"/>
                      <a:pt x="4767" y="584"/>
                      <a:pt x="4841" y="567"/>
                    </a:cubicBezTo>
                    <a:cubicBezTo>
                      <a:pt x="5120" y="493"/>
                      <a:pt x="5352" y="279"/>
                      <a:pt x="530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8"/>
              <p:cNvSpPr/>
              <p:nvPr/>
            </p:nvSpPr>
            <p:spPr>
              <a:xfrm flipH="1">
                <a:off x="13693731" y="1307211"/>
                <a:ext cx="948658" cy="466631"/>
              </a:xfrm>
              <a:custGeom>
                <a:rect b="b" l="l" r="r" t="t"/>
                <a:pathLst>
                  <a:path extrusionOk="0" h="3940" w="8010">
                    <a:moveTo>
                      <a:pt x="7749" y="0"/>
                    </a:moveTo>
                    <a:cubicBezTo>
                      <a:pt x="7722" y="781"/>
                      <a:pt x="7062" y="1440"/>
                      <a:pt x="6337" y="1738"/>
                    </a:cubicBezTo>
                    <a:cubicBezTo>
                      <a:pt x="5738" y="1995"/>
                      <a:pt x="5073" y="2049"/>
                      <a:pt x="4413" y="2049"/>
                    </a:cubicBezTo>
                    <a:cubicBezTo>
                      <a:pt x="4286" y="2049"/>
                      <a:pt x="4159" y="2047"/>
                      <a:pt x="4033" y="2044"/>
                    </a:cubicBezTo>
                    <a:cubicBezTo>
                      <a:pt x="3755" y="2038"/>
                      <a:pt x="3475" y="2029"/>
                      <a:pt x="3195" y="2029"/>
                    </a:cubicBezTo>
                    <a:cubicBezTo>
                      <a:pt x="2688" y="2029"/>
                      <a:pt x="2182" y="2058"/>
                      <a:pt x="1692" y="2184"/>
                    </a:cubicBezTo>
                    <a:cubicBezTo>
                      <a:pt x="939" y="2388"/>
                      <a:pt x="242" y="2806"/>
                      <a:pt x="1" y="3549"/>
                    </a:cubicBezTo>
                    <a:cubicBezTo>
                      <a:pt x="75" y="3763"/>
                      <a:pt x="298" y="3884"/>
                      <a:pt x="521" y="3939"/>
                    </a:cubicBezTo>
                    <a:cubicBezTo>
                      <a:pt x="503" y="3642"/>
                      <a:pt x="642" y="3363"/>
                      <a:pt x="837" y="3150"/>
                    </a:cubicBezTo>
                    <a:cubicBezTo>
                      <a:pt x="1041" y="2936"/>
                      <a:pt x="1292" y="2787"/>
                      <a:pt x="1552" y="2667"/>
                    </a:cubicBezTo>
                    <a:cubicBezTo>
                      <a:pt x="2166" y="2369"/>
                      <a:pt x="2835" y="2202"/>
                      <a:pt x="3504" y="2165"/>
                    </a:cubicBezTo>
                    <a:cubicBezTo>
                      <a:pt x="3596" y="2161"/>
                      <a:pt x="3688" y="2159"/>
                      <a:pt x="3780" y="2159"/>
                    </a:cubicBezTo>
                    <a:cubicBezTo>
                      <a:pt x="4293" y="2159"/>
                      <a:pt x="4801" y="2212"/>
                      <a:pt x="5315" y="2212"/>
                    </a:cubicBezTo>
                    <a:cubicBezTo>
                      <a:pt x="5349" y="2212"/>
                      <a:pt x="5383" y="2212"/>
                      <a:pt x="5417" y="2211"/>
                    </a:cubicBezTo>
                    <a:cubicBezTo>
                      <a:pt x="6049" y="2202"/>
                      <a:pt x="6718" y="2081"/>
                      <a:pt x="7220" y="1691"/>
                    </a:cubicBezTo>
                    <a:cubicBezTo>
                      <a:pt x="7722" y="1301"/>
                      <a:pt x="8010" y="576"/>
                      <a:pt x="77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58"/>
              <p:cNvSpPr/>
              <p:nvPr/>
            </p:nvSpPr>
            <p:spPr>
              <a:xfrm flipH="1">
                <a:off x="11772484" y="2182803"/>
                <a:ext cx="938710" cy="422692"/>
              </a:xfrm>
              <a:custGeom>
                <a:rect b="b" l="l" r="r" t="t"/>
                <a:pathLst>
                  <a:path extrusionOk="0" h="3569" w="7926">
                    <a:moveTo>
                      <a:pt x="4018" y="1"/>
                    </a:moveTo>
                    <a:cubicBezTo>
                      <a:pt x="3450" y="1"/>
                      <a:pt x="2972" y="488"/>
                      <a:pt x="2397" y="541"/>
                    </a:cubicBezTo>
                    <a:cubicBezTo>
                      <a:pt x="2357" y="545"/>
                      <a:pt x="2317" y="547"/>
                      <a:pt x="2277" y="547"/>
                    </a:cubicBezTo>
                    <a:cubicBezTo>
                      <a:pt x="1861" y="547"/>
                      <a:pt x="1446" y="354"/>
                      <a:pt x="1043" y="354"/>
                    </a:cubicBezTo>
                    <a:cubicBezTo>
                      <a:pt x="936" y="354"/>
                      <a:pt x="830" y="368"/>
                      <a:pt x="725" y="402"/>
                    </a:cubicBezTo>
                    <a:cubicBezTo>
                      <a:pt x="418" y="504"/>
                      <a:pt x="195" y="774"/>
                      <a:pt x="103" y="1062"/>
                    </a:cubicBezTo>
                    <a:cubicBezTo>
                      <a:pt x="0" y="1359"/>
                      <a:pt x="10" y="1684"/>
                      <a:pt x="65" y="1991"/>
                    </a:cubicBezTo>
                    <a:cubicBezTo>
                      <a:pt x="130" y="2446"/>
                      <a:pt x="307" y="2920"/>
                      <a:pt x="679" y="3217"/>
                    </a:cubicBezTo>
                    <a:cubicBezTo>
                      <a:pt x="929" y="3412"/>
                      <a:pt x="1255" y="3515"/>
                      <a:pt x="1580" y="3552"/>
                    </a:cubicBezTo>
                    <a:cubicBezTo>
                      <a:pt x="1677" y="3563"/>
                      <a:pt x="1775" y="3568"/>
                      <a:pt x="1873" y="3568"/>
                    </a:cubicBezTo>
                    <a:cubicBezTo>
                      <a:pt x="2356" y="3568"/>
                      <a:pt x="2843" y="3436"/>
                      <a:pt x="3252" y="3189"/>
                    </a:cubicBezTo>
                    <a:cubicBezTo>
                      <a:pt x="3484" y="3050"/>
                      <a:pt x="3698" y="2873"/>
                      <a:pt x="3958" y="2799"/>
                    </a:cubicBezTo>
                    <a:cubicBezTo>
                      <a:pt x="4228" y="2725"/>
                      <a:pt x="4516" y="2771"/>
                      <a:pt x="4767" y="2669"/>
                    </a:cubicBezTo>
                    <a:cubicBezTo>
                      <a:pt x="5055" y="2548"/>
                      <a:pt x="5231" y="2270"/>
                      <a:pt x="5398" y="2019"/>
                    </a:cubicBezTo>
                    <a:cubicBezTo>
                      <a:pt x="5566" y="1768"/>
                      <a:pt x="5798" y="1508"/>
                      <a:pt x="6104" y="1471"/>
                    </a:cubicBezTo>
                    <a:cubicBezTo>
                      <a:pt x="6132" y="1467"/>
                      <a:pt x="6159" y="1465"/>
                      <a:pt x="6186" y="1465"/>
                    </a:cubicBezTo>
                    <a:cubicBezTo>
                      <a:pt x="6445" y="1465"/>
                      <a:pt x="6699" y="1612"/>
                      <a:pt x="6959" y="1628"/>
                    </a:cubicBezTo>
                    <a:cubicBezTo>
                      <a:pt x="6979" y="1630"/>
                      <a:pt x="6999" y="1631"/>
                      <a:pt x="7019" y="1631"/>
                    </a:cubicBezTo>
                    <a:cubicBezTo>
                      <a:pt x="7361" y="1631"/>
                      <a:pt x="7700" y="1406"/>
                      <a:pt x="7814" y="1090"/>
                    </a:cubicBezTo>
                    <a:cubicBezTo>
                      <a:pt x="7925" y="764"/>
                      <a:pt x="7786" y="365"/>
                      <a:pt x="7480" y="170"/>
                    </a:cubicBezTo>
                    <a:cubicBezTo>
                      <a:pt x="7306" y="65"/>
                      <a:pt x="7107" y="25"/>
                      <a:pt x="6901" y="25"/>
                    </a:cubicBezTo>
                    <a:cubicBezTo>
                      <a:pt x="6689" y="25"/>
                      <a:pt x="6470" y="67"/>
                      <a:pt x="6262" y="123"/>
                    </a:cubicBezTo>
                    <a:cubicBezTo>
                      <a:pt x="5941" y="213"/>
                      <a:pt x="5608" y="321"/>
                      <a:pt x="5277" y="321"/>
                    </a:cubicBezTo>
                    <a:cubicBezTo>
                      <a:pt x="5196" y="321"/>
                      <a:pt x="5116" y="314"/>
                      <a:pt x="5036" y="300"/>
                    </a:cubicBezTo>
                    <a:cubicBezTo>
                      <a:pt x="4711" y="235"/>
                      <a:pt x="4414" y="30"/>
                      <a:pt x="4079" y="3"/>
                    </a:cubicBezTo>
                    <a:cubicBezTo>
                      <a:pt x="4059" y="1"/>
                      <a:pt x="4038" y="1"/>
                      <a:pt x="40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8"/>
              <p:cNvSpPr/>
              <p:nvPr/>
            </p:nvSpPr>
            <p:spPr>
              <a:xfrm flipH="1">
                <a:off x="11650617" y="1017281"/>
                <a:ext cx="1446438" cy="1492153"/>
              </a:xfrm>
              <a:custGeom>
                <a:rect b="b" l="l" r="r" t="t"/>
                <a:pathLst>
                  <a:path extrusionOk="0" h="12599" w="12213">
                    <a:moveTo>
                      <a:pt x="4289" y="0"/>
                    </a:moveTo>
                    <a:cubicBezTo>
                      <a:pt x="4279" y="0"/>
                      <a:pt x="4269" y="4"/>
                      <a:pt x="4262" y="14"/>
                    </a:cubicBezTo>
                    <a:cubicBezTo>
                      <a:pt x="3844" y="534"/>
                      <a:pt x="3416" y="1055"/>
                      <a:pt x="2989" y="1575"/>
                    </a:cubicBezTo>
                    <a:cubicBezTo>
                      <a:pt x="2980" y="1584"/>
                      <a:pt x="2970" y="1593"/>
                      <a:pt x="2961" y="1603"/>
                    </a:cubicBezTo>
                    <a:lnTo>
                      <a:pt x="2952" y="1603"/>
                    </a:lnTo>
                    <a:lnTo>
                      <a:pt x="53" y="1092"/>
                    </a:lnTo>
                    <a:cubicBezTo>
                      <a:pt x="50" y="1091"/>
                      <a:pt x="48" y="1091"/>
                      <a:pt x="45" y="1091"/>
                    </a:cubicBezTo>
                    <a:cubicBezTo>
                      <a:pt x="6" y="1091"/>
                      <a:pt x="0" y="1157"/>
                      <a:pt x="44" y="1166"/>
                    </a:cubicBezTo>
                    <a:lnTo>
                      <a:pt x="2942" y="1677"/>
                    </a:lnTo>
                    <a:lnTo>
                      <a:pt x="2970" y="1677"/>
                    </a:lnTo>
                    <a:cubicBezTo>
                      <a:pt x="3063" y="2718"/>
                      <a:pt x="3323" y="3730"/>
                      <a:pt x="3686" y="4715"/>
                    </a:cubicBezTo>
                    <a:cubicBezTo>
                      <a:pt x="4057" y="5756"/>
                      <a:pt x="4522" y="6787"/>
                      <a:pt x="5042" y="7762"/>
                    </a:cubicBezTo>
                    <a:cubicBezTo>
                      <a:pt x="5553" y="8719"/>
                      <a:pt x="6250" y="9574"/>
                      <a:pt x="7003" y="10355"/>
                    </a:cubicBezTo>
                    <a:cubicBezTo>
                      <a:pt x="7718" y="11098"/>
                      <a:pt x="8526" y="11776"/>
                      <a:pt x="9474" y="12194"/>
                    </a:cubicBezTo>
                    <a:cubicBezTo>
                      <a:pt x="10054" y="12452"/>
                      <a:pt x="10693" y="12598"/>
                      <a:pt x="11330" y="12598"/>
                    </a:cubicBezTo>
                    <a:cubicBezTo>
                      <a:pt x="11612" y="12598"/>
                      <a:pt x="11893" y="12570"/>
                      <a:pt x="12168" y="12510"/>
                    </a:cubicBezTo>
                    <a:cubicBezTo>
                      <a:pt x="12212" y="12501"/>
                      <a:pt x="12206" y="12435"/>
                      <a:pt x="12167" y="12435"/>
                    </a:cubicBezTo>
                    <a:cubicBezTo>
                      <a:pt x="12164" y="12435"/>
                      <a:pt x="12162" y="12435"/>
                      <a:pt x="12159" y="12436"/>
                    </a:cubicBezTo>
                    <a:cubicBezTo>
                      <a:pt x="11870" y="12499"/>
                      <a:pt x="11586" y="12529"/>
                      <a:pt x="11308" y="12529"/>
                    </a:cubicBezTo>
                    <a:cubicBezTo>
                      <a:pt x="9353" y="12529"/>
                      <a:pt x="7683" y="11063"/>
                      <a:pt x="6454" y="9639"/>
                    </a:cubicBezTo>
                    <a:cubicBezTo>
                      <a:pt x="6092" y="9221"/>
                      <a:pt x="5748" y="8784"/>
                      <a:pt x="5451" y="8320"/>
                    </a:cubicBezTo>
                    <a:cubicBezTo>
                      <a:pt x="5126" y="7818"/>
                      <a:pt x="4866" y="7270"/>
                      <a:pt x="4615" y="6731"/>
                    </a:cubicBezTo>
                    <a:cubicBezTo>
                      <a:pt x="4160" y="5746"/>
                      <a:pt x="3732" y="4743"/>
                      <a:pt x="3426" y="3702"/>
                    </a:cubicBezTo>
                    <a:cubicBezTo>
                      <a:pt x="3231" y="3024"/>
                      <a:pt x="3100" y="2337"/>
                      <a:pt x="3035" y="1631"/>
                    </a:cubicBezTo>
                    <a:cubicBezTo>
                      <a:pt x="3463" y="1110"/>
                      <a:pt x="3890" y="581"/>
                      <a:pt x="4318" y="60"/>
                    </a:cubicBezTo>
                    <a:cubicBezTo>
                      <a:pt x="4345" y="33"/>
                      <a:pt x="4317" y="0"/>
                      <a:pt x="42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8"/>
              <p:cNvSpPr/>
              <p:nvPr/>
            </p:nvSpPr>
            <p:spPr>
              <a:xfrm flipH="1">
                <a:off x="11960793" y="2305147"/>
                <a:ext cx="326760" cy="750755"/>
              </a:xfrm>
              <a:custGeom>
                <a:rect b="b" l="l" r="r" t="t"/>
                <a:pathLst>
                  <a:path extrusionOk="0" h="6339" w="2759">
                    <a:moveTo>
                      <a:pt x="790" y="1"/>
                    </a:moveTo>
                    <a:cubicBezTo>
                      <a:pt x="790" y="1"/>
                      <a:pt x="502" y="326"/>
                      <a:pt x="549" y="791"/>
                    </a:cubicBezTo>
                    <a:lnTo>
                      <a:pt x="1134" y="1079"/>
                    </a:lnTo>
                    <a:lnTo>
                      <a:pt x="261" y="5204"/>
                    </a:lnTo>
                    <a:cubicBezTo>
                      <a:pt x="261" y="5204"/>
                      <a:pt x="0" y="6021"/>
                      <a:pt x="679" y="6319"/>
                    </a:cubicBezTo>
                    <a:cubicBezTo>
                      <a:pt x="736" y="6332"/>
                      <a:pt x="796" y="6339"/>
                      <a:pt x="858" y="6339"/>
                    </a:cubicBezTo>
                    <a:cubicBezTo>
                      <a:pt x="1666" y="6339"/>
                      <a:pt x="2758" y="5143"/>
                      <a:pt x="1645" y="1060"/>
                    </a:cubicBezTo>
                    <a:cubicBezTo>
                      <a:pt x="1645" y="1060"/>
                      <a:pt x="1803" y="558"/>
                      <a:pt x="1394" y="558"/>
                    </a:cubicBezTo>
                    <a:lnTo>
                      <a:pt x="1496" y="363"/>
                    </a:lnTo>
                    <a:cubicBezTo>
                      <a:pt x="1283" y="159"/>
                      <a:pt x="1050" y="29"/>
                      <a:pt x="790" y="1"/>
                    </a:cubicBezTo>
                    <a:close/>
                  </a:path>
                </a:pathLst>
              </a:custGeom>
              <a:solidFill>
                <a:srgbClr val="F0A3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58"/>
              <p:cNvSpPr/>
              <p:nvPr/>
            </p:nvSpPr>
            <p:spPr>
              <a:xfrm flipH="1">
                <a:off x="12159764" y="3549666"/>
                <a:ext cx="562444" cy="378871"/>
              </a:xfrm>
              <a:custGeom>
                <a:rect b="b" l="l" r="r" t="t"/>
                <a:pathLst>
                  <a:path extrusionOk="0" h="3199" w="4749">
                    <a:moveTo>
                      <a:pt x="0" y="1"/>
                    </a:moveTo>
                    <a:cubicBezTo>
                      <a:pt x="400" y="1190"/>
                      <a:pt x="1088" y="1831"/>
                      <a:pt x="1088" y="1831"/>
                    </a:cubicBezTo>
                    <a:cubicBezTo>
                      <a:pt x="2351" y="2868"/>
                      <a:pt x="3459" y="3198"/>
                      <a:pt x="4363" y="3198"/>
                    </a:cubicBezTo>
                    <a:cubicBezTo>
                      <a:pt x="4496" y="3198"/>
                      <a:pt x="4624" y="3191"/>
                      <a:pt x="4748" y="3178"/>
                    </a:cubicBezTo>
                    <a:cubicBezTo>
                      <a:pt x="1756" y="2890"/>
                      <a:pt x="354" y="670"/>
                      <a:pt x="0"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8"/>
              <p:cNvSpPr/>
              <p:nvPr/>
            </p:nvSpPr>
            <p:spPr>
              <a:xfrm flipH="1">
                <a:off x="11771415" y="2865228"/>
                <a:ext cx="74850" cy="133357"/>
              </a:xfrm>
              <a:custGeom>
                <a:rect b="b" l="l" r="r" t="t"/>
                <a:pathLst>
                  <a:path extrusionOk="0" h="1126" w="632">
                    <a:moveTo>
                      <a:pt x="483" y="1"/>
                    </a:moveTo>
                    <a:lnTo>
                      <a:pt x="0" y="1125"/>
                    </a:lnTo>
                    <a:lnTo>
                      <a:pt x="632" y="196"/>
                    </a:lnTo>
                    <a:lnTo>
                      <a:pt x="483"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8"/>
              <p:cNvSpPr/>
              <p:nvPr/>
            </p:nvSpPr>
            <p:spPr>
              <a:xfrm flipH="1">
                <a:off x="11963993" y="2622080"/>
                <a:ext cx="769230" cy="758808"/>
              </a:xfrm>
              <a:custGeom>
                <a:rect b="b" l="l" r="r" t="t"/>
                <a:pathLst>
                  <a:path extrusionOk="0" h="6407" w="6495">
                    <a:moveTo>
                      <a:pt x="2528" y="1"/>
                    </a:moveTo>
                    <a:cubicBezTo>
                      <a:pt x="1524" y="865"/>
                      <a:pt x="530" y="2277"/>
                      <a:pt x="1" y="4581"/>
                    </a:cubicBezTo>
                    <a:cubicBezTo>
                      <a:pt x="1" y="4581"/>
                      <a:pt x="1504" y="6406"/>
                      <a:pt x="4359" y="6406"/>
                    </a:cubicBezTo>
                    <a:cubicBezTo>
                      <a:pt x="5003" y="6406"/>
                      <a:pt x="5716" y="6313"/>
                      <a:pt x="6495" y="6086"/>
                    </a:cubicBezTo>
                    <a:lnTo>
                      <a:pt x="6430" y="5659"/>
                    </a:lnTo>
                    <a:cubicBezTo>
                      <a:pt x="6086" y="5756"/>
                      <a:pt x="5346" y="5927"/>
                      <a:pt x="4443" y="5927"/>
                    </a:cubicBezTo>
                    <a:cubicBezTo>
                      <a:pt x="3275" y="5927"/>
                      <a:pt x="1834" y="5640"/>
                      <a:pt x="623" y="4534"/>
                    </a:cubicBezTo>
                    <a:cubicBezTo>
                      <a:pt x="623" y="4534"/>
                      <a:pt x="344" y="2277"/>
                      <a:pt x="2528"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8"/>
              <p:cNvSpPr/>
              <p:nvPr/>
            </p:nvSpPr>
            <p:spPr>
              <a:xfrm flipH="1">
                <a:off x="12001415" y="2432820"/>
                <a:ext cx="45123" cy="113460"/>
              </a:xfrm>
              <a:custGeom>
                <a:rect b="b" l="l" r="r" t="t"/>
                <a:pathLst>
                  <a:path extrusionOk="0" h="958" w="381">
                    <a:moveTo>
                      <a:pt x="0" y="1"/>
                    </a:moveTo>
                    <a:lnTo>
                      <a:pt x="130" y="558"/>
                    </a:lnTo>
                    <a:lnTo>
                      <a:pt x="0" y="883"/>
                    </a:lnTo>
                    <a:lnTo>
                      <a:pt x="93" y="958"/>
                    </a:lnTo>
                    <a:lnTo>
                      <a:pt x="381" y="549"/>
                    </a:lnTo>
                    <a:lnTo>
                      <a:pt x="0"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2" name="Google Shape;1782;p58"/>
            <p:cNvSpPr/>
            <p:nvPr/>
          </p:nvSpPr>
          <p:spPr>
            <a:xfrm flipH="1">
              <a:off x="5829201" y="3895189"/>
              <a:ext cx="196010" cy="455619"/>
            </a:xfrm>
            <a:custGeom>
              <a:rect b="b" l="l" r="r" t="t"/>
              <a:pathLst>
                <a:path extrusionOk="0" h="3847" w="1655">
                  <a:moveTo>
                    <a:pt x="196" y="0"/>
                  </a:moveTo>
                  <a:lnTo>
                    <a:pt x="196" y="0"/>
                  </a:lnTo>
                  <a:cubicBezTo>
                    <a:pt x="1" y="1412"/>
                    <a:pt x="568" y="2908"/>
                    <a:pt x="1655" y="3847"/>
                  </a:cubicBezTo>
                  <a:cubicBezTo>
                    <a:pt x="1562" y="2444"/>
                    <a:pt x="1060" y="1096"/>
                    <a:pt x="19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3" name="Google Shape;1783;p58"/>
          <p:cNvSpPr/>
          <p:nvPr/>
        </p:nvSpPr>
        <p:spPr>
          <a:xfrm flipH="1" rot="10800000">
            <a:off x="-397962" y="0"/>
            <a:ext cx="6190934" cy="5143648"/>
          </a:xfrm>
          <a:custGeom>
            <a:rect b="b" l="l" r="r" t="t"/>
            <a:pathLst>
              <a:path extrusionOk="0" h="162273" w="195313">
                <a:moveTo>
                  <a:pt x="0" y="0"/>
                </a:moveTo>
                <a:lnTo>
                  <a:pt x="0" y="162273"/>
                </a:lnTo>
                <a:lnTo>
                  <a:pt x="150306" y="162273"/>
                </a:lnTo>
                <a:cubicBezTo>
                  <a:pt x="142859" y="155379"/>
                  <a:pt x="137656" y="145623"/>
                  <a:pt x="138078" y="135444"/>
                </a:cubicBezTo>
                <a:cubicBezTo>
                  <a:pt x="138534" y="124745"/>
                  <a:pt x="146306" y="114209"/>
                  <a:pt x="156907" y="112550"/>
                </a:cubicBezTo>
                <a:cubicBezTo>
                  <a:pt x="162078" y="111737"/>
                  <a:pt x="168192" y="112745"/>
                  <a:pt x="171866" y="109006"/>
                </a:cubicBezTo>
                <a:cubicBezTo>
                  <a:pt x="177330" y="103510"/>
                  <a:pt x="172126" y="93949"/>
                  <a:pt x="174370" y="86535"/>
                </a:cubicBezTo>
                <a:cubicBezTo>
                  <a:pt x="176874" y="78307"/>
                  <a:pt x="187573" y="75315"/>
                  <a:pt x="191573" y="67673"/>
                </a:cubicBezTo>
                <a:cubicBezTo>
                  <a:pt x="195313" y="60584"/>
                  <a:pt x="191931" y="51511"/>
                  <a:pt x="186240" y="45853"/>
                </a:cubicBezTo>
                <a:cubicBezTo>
                  <a:pt x="180516" y="40194"/>
                  <a:pt x="172939" y="36975"/>
                  <a:pt x="166013" y="32942"/>
                </a:cubicBezTo>
                <a:cubicBezTo>
                  <a:pt x="159054" y="28942"/>
                  <a:pt x="152224" y="23479"/>
                  <a:pt x="149981" y="15772"/>
                </a:cubicBezTo>
                <a:cubicBezTo>
                  <a:pt x="148420" y="10504"/>
                  <a:pt x="149363" y="4943"/>
                  <a:pt x="1518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8"/>
          <p:cNvSpPr txBox="1"/>
          <p:nvPr>
            <p:ph type="title"/>
          </p:nvPr>
        </p:nvSpPr>
        <p:spPr>
          <a:xfrm>
            <a:off x="713228" y="426575"/>
            <a:ext cx="3234300" cy="77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222,000</a:t>
            </a:r>
            <a:endParaRPr/>
          </a:p>
        </p:txBody>
      </p:sp>
      <p:sp>
        <p:nvSpPr>
          <p:cNvPr id="1785" name="Google Shape;1785;p58"/>
          <p:cNvSpPr txBox="1"/>
          <p:nvPr>
            <p:ph idx="1" type="subTitle"/>
          </p:nvPr>
        </p:nvSpPr>
        <p:spPr>
          <a:xfrm>
            <a:off x="713228" y="1271853"/>
            <a:ext cx="3234300" cy="309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Mars is actually a very cold place</a:t>
            </a:r>
            <a:endParaRPr/>
          </a:p>
        </p:txBody>
      </p:sp>
      <p:sp>
        <p:nvSpPr>
          <p:cNvPr id="1786" name="Google Shape;1786;p58"/>
          <p:cNvSpPr txBox="1"/>
          <p:nvPr>
            <p:ph idx="2" type="title"/>
          </p:nvPr>
        </p:nvSpPr>
        <p:spPr>
          <a:xfrm>
            <a:off x="713228" y="3346650"/>
            <a:ext cx="3234300" cy="77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111,000</a:t>
            </a:r>
            <a:endParaRPr/>
          </a:p>
        </p:txBody>
      </p:sp>
      <p:sp>
        <p:nvSpPr>
          <p:cNvPr id="1787" name="Google Shape;1787;p58"/>
          <p:cNvSpPr txBox="1"/>
          <p:nvPr>
            <p:ph idx="3" type="subTitle"/>
          </p:nvPr>
        </p:nvSpPr>
        <p:spPr>
          <a:xfrm>
            <a:off x="713228" y="4191928"/>
            <a:ext cx="3234300" cy="309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is the second planet from the Sun</a:t>
            </a:r>
            <a:endParaRPr/>
          </a:p>
        </p:txBody>
      </p:sp>
      <p:sp>
        <p:nvSpPr>
          <p:cNvPr id="1788" name="Google Shape;1788;p58"/>
          <p:cNvSpPr txBox="1"/>
          <p:nvPr>
            <p:ph idx="4" type="title"/>
          </p:nvPr>
        </p:nvSpPr>
        <p:spPr>
          <a:xfrm>
            <a:off x="713228" y="1886613"/>
            <a:ext cx="3234300" cy="77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9h 45m</a:t>
            </a:r>
            <a:endParaRPr/>
          </a:p>
        </p:txBody>
      </p:sp>
      <p:sp>
        <p:nvSpPr>
          <p:cNvPr id="1789" name="Google Shape;1789;p58"/>
          <p:cNvSpPr txBox="1"/>
          <p:nvPr>
            <p:ph idx="5" type="subTitle"/>
          </p:nvPr>
        </p:nvSpPr>
        <p:spPr>
          <a:xfrm>
            <a:off x="713228" y="2731890"/>
            <a:ext cx="3234300" cy="309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the closest planet to the Sun</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93" name="Shape 1793"/>
        <p:cNvGrpSpPr/>
        <p:nvPr/>
      </p:nvGrpSpPr>
      <p:grpSpPr>
        <a:xfrm>
          <a:off x="0" y="0"/>
          <a:ext cx="0" cy="0"/>
          <a:chOff x="0" y="0"/>
          <a:chExt cx="0" cy="0"/>
        </a:xfrm>
      </p:grpSpPr>
      <p:sp>
        <p:nvSpPr>
          <p:cNvPr id="1794" name="Google Shape;1794;p59"/>
          <p:cNvSpPr/>
          <p:nvPr/>
        </p:nvSpPr>
        <p:spPr>
          <a:xfrm>
            <a:off x="1028975" y="1531975"/>
            <a:ext cx="1139400" cy="1139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9"/>
          <p:cNvSpPr/>
          <p:nvPr/>
        </p:nvSpPr>
        <p:spPr>
          <a:xfrm>
            <a:off x="6975625" y="1531975"/>
            <a:ext cx="1139400" cy="1139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59"/>
          <p:cNvSpPr/>
          <p:nvPr/>
        </p:nvSpPr>
        <p:spPr>
          <a:xfrm>
            <a:off x="3011192" y="1531975"/>
            <a:ext cx="1139400" cy="1139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9"/>
          <p:cNvSpPr/>
          <p:nvPr/>
        </p:nvSpPr>
        <p:spPr>
          <a:xfrm>
            <a:off x="4993408" y="1531975"/>
            <a:ext cx="1139400" cy="1139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98" name="Google Shape;1798;p59"/>
          <p:cNvGrpSpPr/>
          <p:nvPr/>
        </p:nvGrpSpPr>
        <p:grpSpPr>
          <a:xfrm>
            <a:off x="1243882" y="1735930"/>
            <a:ext cx="709586" cy="731490"/>
            <a:chOff x="1243882" y="1735930"/>
            <a:chExt cx="709586" cy="731490"/>
          </a:xfrm>
        </p:grpSpPr>
        <p:sp>
          <p:nvSpPr>
            <p:cNvPr id="1799" name="Google Shape;1799;p59"/>
            <p:cNvSpPr/>
            <p:nvPr/>
          </p:nvSpPr>
          <p:spPr>
            <a:xfrm>
              <a:off x="1374320" y="1735930"/>
              <a:ext cx="448711" cy="347165"/>
            </a:xfrm>
            <a:custGeom>
              <a:rect b="b" l="l" r="r" t="t"/>
              <a:pathLst>
                <a:path extrusionOk="0" h="17302" w="22374">
                  <a:moveTo>
                    <a:pt x="1984" y="1"/>
                  </a:moveTo>
                  <a:cubicBezTo>
                    <a:pt x="1691" y="1"/>
                    <a:pt x="1464" y="261"/>
                    <a:pt x="1464" y="554"/>
                  </a:cubicBezTo>
                  <a:cubicBezTo>
                    <a:pt x="1464" y="1041"/>
                    <a:pt x="1041" y="1464"/>
                    <a:pt x="521" y="1464"/>
                  </a:cubicBezTo>
                  <a:cubicBezTo>
                    <a:pt x="228" y="1464"/>
                    <a:pt x="0" y="1724"/>
                    <a:pt x="0" y="2017"/>
                  </a:cubicBezTo>
                  <a:lnTo>
                    <a:pt x="0" y="15318"/>
                  </a:lnTo>
                  <a:cubicBezTo>
                    <a:pt x="0" y="15610"/>
                    <a:pt x="260" y="15838"/>
                    <a:pt x="521" y="15838"/>
                  </a:cubicBezTo>
                  <a:cubicBezTo>
                    <a:pt x="1041" y="15838"/>
                    <a:pt x="1464" y="16261"/>
                    <a:pt x="1464" y="16781"/>
                  </a:cubicBezTo>
                  <a:cubicBezTo>
                    <a:pt x="1464" y="17074"/>
                    <a:pt x="1691" y="17301"/>
                    <a:pt x="1984" y="17301"/>
                  </a:cubicBezTo>
                  <a:lnTo>
                    <a:pt x="20358" y="17301"/>
                  </a:lnTo>
                  <a:cubicBezTo>
                    <a:pt x="20683" y="17301"/>
                    <a:pt x="20910" y="17074"/>
                    <a:pt x="20910" y="16781"/>
                  </a:cubicBezTo>
                  <a:cubicBezTo>
                    <a:pt x="20910" y="16261"/>
                    <a:pt x="21333" y="15838"/>
                    <a:pt x="21821" y="15838"/>
                  </a:cubicBezTo>
                  <a:cubicBezTo>
                    <a:pt x="22114" y="15838"/>
                    <a:pt x="22374" y="15610"/>
                    <a:pt x="22374" y="15318"/>
                  </a:cubicBezTo>
                  <a:lnTo>
                    <a:pt x="22374" y="2017"/>
                  </a:lnTo>
                  <a:cubicBezTo>
                    <a:pt x="22374" y="1724"/>
                    <a:pt x="22114" y="1464"/>
                    <a:pt x="21821" y="1464"/>
                  </a:cubicBezTo>
                  <a:cubicBezTo>
                    <a:pt x="21333" y="1464"/>
                    <a:pt x="20910" y="1041"/>
                    <a:pt x="20910" y="554"/>
                  </a:cubicBezTo>
                  <a:cubicBezTo>
                    <a:pt x="20910" y="261"/>
                    <a:pt x="20650" y="1"/>
                    <a:pt x="203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9"/>
            <p:cNvSpPr/>
            <p:nvPr/>
          </p:nvSpPr>
          <p:spPr>
            <a:xfrm>
              <a:off x="1374320" y="1735930"/>
              <a:ext cx="448711" cy="347165"/>
            </a:xfrm>
            <a:custGeom>
              <a:rect b="b" l="l" r="r" t="t"/>
              <a:pathLst>
                <a:path extrusionOk="0" h="17302" w="22374">
                  <a:moveTo>
                    <a:pt x="18992" y="1"/>
                  </a:moveTo>
                  <a:lnTo>
                    <a:pt x="18992" y="12879"/>
                  </a:lnTo>
                  <a:cubicBezTo>
                    <a:pt x="18992" y="13529"/>
                    <a:pt x="18732" y="14147"/>
                    <a:pt x="18244" y="14635"/>
                  </a:cubicBezTo>
                  <a:cubicBezTo>
                    <a:pt x="17789" y="15090"/>
                    <a:pt x="17171" y="15350"/>
                    <a:pt x="16488" y="15350"/>
                  </a:cubicBezTo>
                  <a:lnTo>
                    <a:pt x="0" y="15350"/>
                  </a:lnTo>
                  <a:cubicBezTo>
                    <a:pt x="33" y="15643"/>
                    <a:pt x="260" y="15870"/>
                    <a:pt x="553" y="15870"/>
                  </a:cubicBezTo>
                  <a:cubicBezTo>
                    <a:pt x="1041" y="15870"/>
                    <a:pt x="1464" y="16261"/>
                    <a:pt x="1464" y="16781"/>
                  </a:cubicBezTo>
                  <a:cubicBezTo>
                    <a:pt x="1464" y="17074"/>
                    <a:pt x="1691" y="17301"/>
                    <a:pt x="1984" y="17301"/>
                  </a:cubicBezTo>
                  <a:lnTo>
                    <a:pt x="20358" y="17301"/>
                  </a:lnTo>
                  <a:cubicBezTo>
                    <a:pt x="20683" y="17301"/>
                    <a:pt x="20910" y="17074"/>
                    <a:pt x="20910" y="16781"/>
                  </a:cubicBezTo>
                  <a:cubicBezTo>
                    <a:pt x="20910" y="16261"/>
                    <a:pt x="21333" y="15870"/>
                    <a:pt x="21821" y="15870"/>
                  </a:cubicBezTo>
                  <a:cubicBezTo>
                    <a:pt x="22114" y="15870"/>
                    <a:pt x="22374" y="15610"/>
                    <a:pt x="22374" y="15318"/>
                  </a:cubicBezTo>
                  <a:lnTo>
                    <a:pt x="22374" y="2017"/>
                  </a:lnTo>
                  <a:cubicBezTo>
                    <a:pt x="22374" y="1724"/>
                    <a:pt x="22114" y="1464"/>
                    <a:pt x="21821" y="1464"/>
                  </a:cubicBezTo>
                  <a:cubicBezTo>
                    <a:pt x="21333" y="1464"/>
                    <a:pt x="20910" y="1041"/>
                    <a:pt x="20910" y="554"/>
                  </a:cubicBezTo>
                  <a:cubicBezTo>
                    <a:pt x="20910" y="261"/>
                    <a:pt x="20650" y="1"/>
                    <a:pt x="20358"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9"/>
            <p:cNvSpPr/>
            <p:nvPr/>
          </p:nvSpPr>
          <p:spPr>
            <a:xfrm>
              <a:off x="1256918" y="2083075"/>
              <a:ext cx="99152" cy="99201"/>
            </a:xfrm>
            <a:custGeom>
              <a:rect b="b" l="l" r="r" t="t"/>
              <a:pathLst>
                <a:path extrusionOk="0" h="4944" w="4944">
                  <a:moveTo>
                    <a:pt x="2472" y="0"/>
                  </a:moveTo>
                  <a:cubicBezTo>
                    <a:pt x="1106" y="0"/>
                    <a:pt x="1" y="1106"/>
                    <a:pt x="1" y="2472"/>
                  </a:cubicBezTo>
                  <a:cubicBezTo>
                    <a:pt x="1" y="3838"/>
                    <a:pt x="1106" y="4943"/>
                    <a:pt x="2472" y="4943"/>
                  </a:cubicBezTo>
                  <a:cubicBezTo>
                    <a:pt x="3838" y="4943"/>
                    <a:pt x="4944" y="3838"/>
                    <a:pt x="4944" y="2472"/>
                  </a:cubicBezTo>
                  <a:cubicBezTo>
                    <a:pt x="4944" y="1106"/>
                    <a:pt x="3838" y="0"/>
                    <a:pt x="247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59"/>
            <p:cNvSpPr/>
            <p:nvPr/>
          </p:nvSpPr>
          <p:spPr>
            <a:xfrm>
              <a:off x="1269312" y="2182256"/>
              <a:ext cx="75026" cy="36558"/>
            </a:xfrm>
            <a:custGeom>
              <a:rect b="b" l="l" r="r" t="t"/>
              <a:pathLst>
                <a:path extrusionOk="0" h="1822" w="3741">
                  <a:moveTo>
                    <a:pt x="196" y="0"/>
                  </a:moveTo>
                  <a:cubicBezTo>
                    <a:pt x="98" y="0"/>
                    <a:pt x="1" y="98"/>
                    <a:pt x="1" y="228"/>
                  </a:cubicBezTo>
                  <a:lnTo>
                    <a:pt x="1" y="1594"/>
                  </a:lnTo>
                  <a:cubicBezTo>
                    <a:pt x="1" y="1724"/>
                    <a:pt x="98" y="1821"/>
                    <a:pt x="196" y="1821"/>
                  </a:cubicBezTo>
                  <a:lnTo>
                    <a:pt x="3513" y="1821"/>
                  </a:lnTo>
                  <a:cubicBezTo>
                    <a:pt x="3643" y="1821"/>
                    <a:pt x="3740" y="1724"/>
                    <a:pt x="3740" y="1594"/>
                  </a:cubicBezTo>
                  <a:lnTo>
                    <a:pt x="3740" y="228"/>
                  </a:lnTo>
                  <a:cubicBezTo>
                    <a:pt x="3740" y="98"/>
                    <a:pt x="3643" y="0"/>
                    <a:pt x="35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59"/>
            <p:cNvSpPr/>
            <p:nvPr/>
          </p:nvSpPr>
          <p:spPr>
            <a:xfrm>
              <a:off x="1284975" y="2218794"/>
              <a:ext cx="43058" cy="206870"/>
            </a:xfrm>
            <a:custGeom>
              <a:rect b="b" l="l" r="r" t="t"/>
              <a:pathLst>
                <a:path extrusionOk="0" h="10310" w="2147">
                  <a:moveTo>
                    <a:pt x="0" y="0"/>
                  </a:moveTo>
                  <a:lnTo>
                    <a:pt x="0" y="10309"/>
                  </a:lnTo>
                  <a:lnTo>
                    <a:pt x="2146" y="10309"/>
                  </a:lnTo>
                  <a:lnTo>
                    <a:pt x="214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59"/>
            <p:cNvSpPr/>
            <p:nvPr/>
          </p:nvSpPr>
          <p:spPr>
            <a:xfrm>
              <a:off x="1243882" y="2425644"/>
              <a:ext cx="125243" cy="41775"/>
            </a:xfrm>
            <a:custGeom>
              <a:rect b="b" l="l" r="r" t="t"/>
              <a:pathLst>
                <a:path extrusionOk="0" h="2082" w="6245">
                  <a:moveTo>
                    <a:pt x="1691" y="0"/>
                  </a:moveTo>
                  <a:cubicBezTo>
                    <a:pt x="748" y="0"/>
                    <a:pt x="0" y="780"/>
                    <a:pt x="0" y="1691"/>
                  </a:cubicBezTo>
                  <a:lnTo>
                    <a:pt x="0" y="1951"/>
                  </a:lnTo>
                  <a:cubicBezTo>
                    <a:pt x="0" y="2016"/>
                    <a:pt x="65" y="2081"/>
                    <a:pt x="130" y="2081"/>
                  </a:cubicBezTo>
                  <a:lnTo>
                    <a:pt x="6114" y="2081"/>
                  </a:lnTo>
                  <a:cubicBezTo>
                    <a:pt x="6179" y="2081"/>
                    <a:pt x="6244" y="2016"/>
                    <a:pt x="6244" y="1951"/>
                  </a:cubicBezTo>
                  <a:lnTo>
                    <a:pt x="6244" y="1691"/>
                  </a:lnTo>
                  <a:cubicBezTo>
                    <a:pt x="6244" y="780"/>
                    <a:pt x="5496" y="0"/>
                    <a:pt x="45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59"/>
            <p:cNvSpPr/>
            <p:nvPr/>
          </p:nvSpPr>
          <p:spPr>
            <a:xfrm>
              <a:off x="1549099" y="2083075"/>
              <a:ext cx="99152" cy="99201"/>
            </a:xfrm>
            <a:custGeom>
              <a:rect b="b" l="l" r="r" t="t"/>
              <a:pathLst>
                <a:path extrusionOk="0" h="4944" w="4944">
                  <a:moveTo>
                    <a:pt x="2472" y="0"/>
                  </a:moveTo>
                  <a:cubicBezTo>
                    <a:pt x="1106" y="0"/>
                    <a:pt x="1" y="1106"/>
                    <a:pt x="1" y="2472"/>
                  </a:cubicBezTo>
                  <a:cubicBezTo>
                    <a:pt x="1" y="3838"/>
                    <a:pt x="1106" y="4943"/>
                    <a:pt x="2472" y="4943"/>
                  </a:cubicBezTo>
                  <a:cubicBezTo>
                    <a:pt x="3838" y="4943"/>
                    <a:pt x="4944" y="3838"/>
                    <a:pt x="4944" y="2472"/>
                  </a:cubicBezTo>
                  <a:cubicBezTo>
                    <a:pt x="4944" y="1106"/>
                    <a:pt x="3838" y="0"/>
                    <a:pt x="247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59"/>
            <p:cNvSpPr/>
            <p:nvPr/>
          </p:nvSpPr>
          <p:spPr>
            <a:xfrm>
              <a:off x="1560831" y="2182256"/>
              <a:ext cx="75688" cy="36558"/>
            </a:xfrm>
            <a:custGeom>
              <a:rect b="b" l="l" r="r" t="t"/>
              <a:pathLst>
                <a:path extrusionOk="0" h="1822" w="3774">
                  <a:moveTo>
                    <a:pt x="229" y="0"/>
                  </a:moveTo>
                  <a:cubicBezTo>
                    <a:pt x="98" y="0"/>
                    <a:pt x="1" y="98"/>
                    <a:pt x="1" y="228"/>
                  </a:cubicBezTo>
                  <a:lnTo>
                    <a:pt x="1" y="1594"/>
                  </a:lnTo>
                  <a:cubicBezTo>
                    <a:pt x="1" y="1724"/>
                    <a:pt x="98" y="1821"/>
                    <a:pt x="229" y="1821"/>
                  </a:cubicBezTo>
                  <a:lnTo>
                    <a:pt x="3546" y="1821"/>
                  </a:lnTo>
                  <a:cubicBezTo>
                    <a:pt x="3643" y="1821"/>
                    <a:pt x="3741" y="1724"/>
                    <a:pt x="3741" y="1594"/>
                  </a:cubicBezTo>
                  <a:lnTo>
                    <a:pt x="3741" y="228"/>
                  </a:lnTo>
                  <a:cubicBezTo>
                    <a:pt x="3773" y="98"/>
                    <a:pt x="3643" y="0"/>
                    <a:pt x="35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59"/>
            <p:cNvSpPr/>
            <p:nvPr/>
          </p:nvSpPr>
          <p:spPr>
            <a:xfrm>
              <a:off x="1577136" y="2218794"/>
              <a:ext cx="43078" cy="206870"/>
            </a:xfrm>
            <a:custGeom>
              <a:rect b="b" l="l" r="r" t="t"/>
              <a:pathLst>
                <a:path extrusionOk="0" h="10310" w="2148">
                  <a:moveTo>
                    <a:pt x="1" y="0"/>
                  </a:moveTo>
                  <a:lnTo>
                    <a:pt x="1" y="10309"/>
                  </a:lnTo>
                  <a:lnTo>
                    <a:pt x="2147" y="10309"/>
                  </a:lnTo>
                  <a:lnTo>
                    <a:pt x="214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59"/>
            <p:cNvSpPr/>
            <p:nvPr/>
          </p:nvSpPr>
          <p:spPr>
            <a:xfrm>
              <a:off x="1536063" y="2425644"/>
              <a:ext cx="125223" cy="41775"/>
            </a:xfrm>
            <a:custGeom>
              <a:rect b="b" l="l" r="r" t="t"/>
              <a:pathLst>
                <a:path extrusionOk="0" h="2082" w="6244">
                  <a:moveTo>
                    <a:pt x="1691" y="0"/>
                  </a:moveTo>
                  <a:cubicBezTo>
                    <a:pt x="748" y="0"/>
                    <a:pt x="0" y="780"/>
                    <a:pt x="0" y="1691"/>
                  </a:cubicBezTo>
                  <a:lnTo>
                    <a:pt x="0" y="1951"/>
                  </a:lnTo>
                  <a:cubicBezTo>
                    <a:pt x="0" y="2016"/>
                    <a:pt x="65" y="2081"/>
                    <a:pt x="130" y="2081"/>
                  </a:cubicBezTo>
                  <a:lnTo>
                    <a:pt x="6114" y="2081"/>
                  </a:lnTo>
                  <a:cubicBezTo>
                    <a:pt x="6179" y="2081"/>
                    <a:pt x="6244" y="2016"/>
                    <a:pt x="6244" y="1951"/>
                  </a:cubicBezTo>
                  <a:lnTo>
                    <a:pt x="6244" y="1691"/>
                  </a:lnTo>
                  <a:cubicBezTo>
                    <a:pt x="6244" y="780"/>
                    <a:pt x="5496" y="0"/>
                    <a:pt x="45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59"/>
            <p:cNvSpPr/>
            <p:nvPr/>
          </p:nvSpPr>
          <p:spPr>
            <a:xfrm>
              <a:off x="1841280" y="2083075"/>
              <a:ext cx="99152" cy="99201"/>
            </a:xfrm>
            <a:custGeom>
              <a:rect b="b" l="l" r="r" t="t"/>
              <a:pathLst>
                <a:path extrusionOk="0" h="4944" w="4944">
                  <a:moveTo>
                    <a:pt x="2472" y="0"/>
                  </a:moveTo>
                  <a:cubicBezTo>
                    <a:pt x="1106" y="0"/>
                    <a:pt x="0" y="1106"/>
                    <a:pt x="0" y="2472"/>
                  </a:cubicBezTo>
                  <a:cubicBezTo>
                    <a:pt x="0" y="3838"/>
                    <a:pt x="1106" y="4943"/>
                    <a:pt x="2472" y="4943"/>
                  </a:cubicBezTo>
                  <a:cubicBezTo>
                    <a:pt x="3838" y="4943"/>
                    <a:pt x="4943" y="3838"/>
                    <a:pt x="4943" y="2472"/>
                  </a:cubicBezTo>
                  <a:cubicBezTo>
                    <a:pt x="4943" y="1106"/>
                    <a:pt x="3805" y="0"/>
                    <a:pt x="247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59"/>
            <p:cNvSpPr/>
            <p:nvPr/>
          </p:nvSpPr>
          <p:spPr>
            <a:xfrm>
              <a:off x="1271919" y="2083075"/>
              <a:ext cx="84151" cy="99201"/>
            </a:xfrm>
            <a:custGeom>
              <a:rect b="b" l="l" r="r" t="t"/>
              <a:pathLst>
                <a:path extrusionOk="0" h="4944" w="4196">
                  <a:moveTo>
                    <a:pt x="1692" y="0"/>
                  </a:moveTo>
                  <a:cubicBezTo>
                    <a:pt x="2147" y="456"/>
                    <a:pt x="2407" y="1073"/>
                    <a:pt x="2407" y="1756"/>
                  </a:cubicBezTo>
                  <a:cubicBezTo>
                    <a:pt x="2407" y="3122"/>
                    <a:pt x="1334" y="4228"/>
                    <a:pt x="1" y="4228"/>
                  </a:cubicBezTo>
                  <a:cubicBezTo>
                    <a:pt x="456" y="4683"/>
                    <a:pt x="1041" y="4943"/>
                    <a:pt x="1724" y="4943"/>
                  </a:cubicBezTo>
                  <a:cubicBezTo>
                    <a:pt x="3090" y="4943"/>
                    <a:pt x="4196" y="3838"/>
                    <a:pt x="4196" y="2472"/>
                  </a:cubicBezTo>
                  <a:cubicBezTo>
                    <a:pt x="4196" y="1106"/>
                    <a:pt x="3090" y="0"/>
                    <a:pt x="1724"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59"/>
            <p:cNvSpPr/>
            <p:nvPr/>
          </p:nvSpPr>
          <p:spPr>
            <a:xfrm>
              <a:off x="1855620" y="2083075"/>
              <a:ext cx="84813" cy="99201"/>
            </a:xfrm>
            <a:custGeom>
              <a:rect b="b" l="l" r="r" t="t"/>
              <a:pathLst>
                <a:path extrusionOk="0" h="4944" w="4229">
                  <a:moveTo>
                    <a:pt x="1692" y="0"/>
                  </a:moveTo>
                  <a:cubicBezTo>
                    <a:pt x="2147" y="456"/>
                    <a:pt x="2440" y="1073"/>
                    <a:pt x="2440" y="1756"/>
                  </a:cubicBezTo>
                  <a:cubicBezTo>
                    <a:pt x="2440" y="3122"/>
                    <a:pt x="1367" y="4228"/>
                    <a:pt x="1" y="4228"/>
                  </a:cubicBezTo>
                  <a:cubicBezTo>
                    <a:pt x="456" y="4683"/>
                    <a:pt x="1074" y="4943"/>
                    <a:pt x="1757" y="4943"/>
                  </a:cubicBezTo>
                  <a:cubicBezTo>
                    <a:pt x="3123" y="4943"/>
                    <a:pt x="4228" y="3838"/>
                    <a:pt x="4228" y="2472"/>
                  </a:cubicBezTo>
                  <a:cubicBezTo>
                    <a:pt x="4228" y="1106"/>
                    <a:pt x="3090" y="0"/>
                    <a:pt x="1757"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59"/>
            <p:cNvSpPr/>
            <p:nvPr/>
          </p:nvSpPr>
          <p:spPr>
            <a:xfrm>
              <a:off x="1563438" y="2083075"/>
              <a:ext cx="84813" cy="99201"/>
            </a:xfrm>
            <a:custGeom>
              <a:rect b="b" l="l" r="r" t="t"/>
              <a:pathLst>
                <a:path extrusionOk="0" h="4944" w="4229">
                  <a:moveTo>
                    <a:pt x="1692" y="0"/>
                  </a:moveTo>
                  <a:cubicBezTo>
                    <a:pt x="2147" y="456"/>
                    <a:pt x="2440" y="1073"/>
                    <a:pt x="2440" y="1756"/>
                  </a:cubicBezTo>
                  <a:cubicBezTo>
                    <a:pt x="2440" y="3122"/>
                    <a:pt x="1367" y="4228"/>
                    <a:pt x="1" y="4228"/>
                  </a:cubicBezTo>
                  <a:cubicBezTo>
                    <a:pt x="456" y="4683"/>
                    <a:pt x="1074" y="4943"/>
                    <a:pt x="1757" y="4943"/>
                  </a:cubicBezTo>
                  <a:cubicBezTo>
                    <a:pt x="3123" y="4943"/>
                    <a:pt x="4229" y="3838"/>
                    <a:pt x="4229" y="2472"/>
                  </a:cubicBezTo>
                  <a:cubicBezTo>
                    <a:pt x="4229" y="1106"/>
                    <a:pt x="3123" y="0"/>
                    <a:pt x="1757"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59"/>
            <p:cNvSpPr/>
            <p:nvPr/>
          </p:nvSpPr>
          <p:spPr>
            <a:xfrm>
              <a:off x="1853013" y="2182256"/>
              <a:ext cx="75026" cy="36558"/>
            </a:xfrm>
            <a:custGeom>
              <a:rect b="b" l="l" r="r" t="t"/>
              <a:pathLst>
                <a:path extrusionOk="0" h="1822" w="3741">
                  <a:moveTo>
                    <a:pt x="228" y="0"/>
                  </a:moveTo>
                  <a:cubicBezTo>
                    <a:pt x="98" y="0"/>
                    <a:pt x="1" y="98"/>
                    <a:pt x="1" y="228"/>
                  </a:cubicBezTo>
                  <a:lnTo>
                    <a:pt x="1" y="1594"/>
                  </a:lnTo>
                  <a:cubicBezTo>
                    <a:pt x="1" y="1724"/>
                    <a:pt x="98" y="1821"/>
                    <a:pt x="228" y="1821"/>
                  </a:cubicBezTo>
                  <a:lnTo>
                    <a:pt x="3513" y="1821"/>
                  </a:lnTo>
                  <a:cubicBezTo>
                    <a:pt x="3643" y="1821"/>
                    <a:pt x="3740" y="1724"/>
                    <a:pt x="3740" y="1594"/>
                  </a:cubicBezTo>
                  <a:lnTo>
                    <a:pt x="3740" y="228"/>
                  </a:lnTo>
                  <a:cubicBezTo>
                    <a:pt x="3740" y="98"/>
                    <a:pt x="3643" y="0"/>
                    <a:pt x="35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59"/>
            <p:cNvSpPr/>
            <p:nvPr/>
          </p:nvSpPr>
          <p:spPr>
            <a:xfrm>
              <a:off x="1868675" y="2218794"/>
              <a:ext cx="43700" cy="206870"/>
            </a:xfrm>
            <a:custGeom>
              <a:rect b="b" l="l" r="r" t="t"/>
              <a:pathLst>
                <a:path extrusionOk="0" h="10310" w="2179">
                  <a:moveTo>
                    <a:pt x="0" y="0"/>
                  </a:moveTo>
                  <a:lnTo>
                    <a:pt x="0" y="10309"/>
                  </a:lnTo>
                  <a:lnTo>
                    <a:pt x="2179" y="10309"/>
                  </a:lnTo>
                  <a:lnTo>
                    <a:pt x="217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59"/>
            <p:cNvSpPr/>
            <p:nvPr/>
          </p:nvSpPr>
          <p:spPr>
            <a:xfrm>
              <a:off x="1827583" y="2425644"/>
              <a:ext cx="125885" cy="41775"/>
            </a:xfrm>
            <a:custGeom>
              <a:rect b="b" l="l" r="r" t="t"/>
              <a:pathLst>
                <a:path extrusionOk="0" h="2082" w="6277">
                  <a:moveTo>
                    <a:pt x="1691" y="0"/>
                  </a:moveTo>
                  <a:cubicBezTo>
                    <a:pt x="748" y="0"/>
                    <a:pt x="0" y="780"/>
                    <a:pt x="0" y="1691"/>
                  </a:cubicBezTo>
                  <a:lnTo>
                    <a:pt x="0" y="1951"/>
                  </a:lnTo>
                  <a:cubicBezTo>
                    <a:pt x="0" y="2016"/>
                    <a:pt x="65" y="2081"/>
                    <a:pt x="163" y="2081"/>
                  </a:cubicBezTo>
                  <a:lnTo>
                    <a:pt x="6114" y="2081"/>
                  </a:lnTo>
                  <a:cubicBezTo>
                    <a:pt x="6212" y="2081"/>
                    <a:pt x="6277" y="2016"/>
                    <a:pt x="6277" y="1951"/>
                  </a:cubicBezTo>
                  <a:lnTo>
                    <a:pt x="6277" y="1691"/>
                  </a:lnTo>
                  <a:cubicBezTo>
                    <a:pt x="6277" y="780"/>
                    <a:pt x="5496" y="0"/>
                    <a:pt x="458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59"/>
            <p:cNvSpPr/>
            <p:nvPr/>
          </p:nvSpPr>
          <p:spPr>
            <a:xfrm>
              <a:off x="1328654" y="2218794"/>
              <a:ext cx="248502" cy="88105"/>
            </a:xfrm>
            <a:custGeom>
              <a:rect b="b" l="l" r="r" t="t"/>
              <a:pathLst>
                <a:path extrusionOk="0" h="4391" w="12391">
                  <a:moveTo>
                    <a:pt x="1" y="0"/>
                  </a:moveTo>
                  <a:lnTo>
                    <a:pt x="1" y="2309"/>
                  </a:lnTo>
                  <a:cubicBezTo>
                    <a:pt x="1757" y="3675"/>
                    <a:pt x="3936" y="4390"/>
                    <a:pt x="6180" y="4390"/>
                  </a:cubicBezTo>
                  <a:cubicBezTo>
                    <a:pt x="8424" y="4390"/>
                    <a:pt x="10602" y="3675"/>
                    <a:pt x="12391" y="2309"/>
                  </a:cubicBezTo>
                  <a:lnTo>
                    <a:pt x="12391" y="0"/>
                  </a:lnTo>
                  <a:lnTo>
                    <a:pt x="11806" y="521"/>
                  </a:lnTo>
                  <a:cubicBezTo>
                    <a:pt x="10196" y="1919"/>
                    <a:pt x="8188" y="2618"/>
                    <a:pt x="6184" y="2618"/>
                  </a:cubicBezTo>
                  <a:cubicBezTo>
                    <a:pt x="4180" y="2618"/>
                    <a:pt x="2180" y="1919"/>
                    <a:pt x="586" y="521"/>
                  </a:cubicBez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59"/>
            <p:cNvSpPr/>
            <p:nvPr/>
          </p:nvSpPr>
          <p:spPr>
            <a:xfrm>
              <a:off x="1620194" y="2218794"/>
              <a:ext cx="248502" cy="88105"/>
            </a:xfrm>
            <a:custGeom>
              <a:rect b="b" l="l" r="r" t="t"/>
              <a:pathLst>
                <a:path extrusionOk="0" h="4391" w="12391">
                  <a:moveTo>
                    <a:pt x="0" y="0"/>
                  </a:moveTo>
                  <a:lnTo>
                    <a:pt x="0" y="2309"/>
                  </a:lnTo>
                  <a:cubicBezTo>
                    <a:pt x="1789" y="3675"/>
                    <a:pt x="3968" y="4390"/>
                    <a:pt x="6211" y="4390"/>
                  </a:cubicBezTo>
                  <a:cubicBezTo>
                    <a:pt x="8455" y="4390"/>
                    <a:pt x="10602" y="3675"/>
                    <a:pt x="12390" y="2309"/>
                  </a:cubicBezTo>
                  <a:lnTo>
                    <a:pt x="12390" y="0"/>
                  </a:lnTo>
                  <a:lnTo>
                    <a:pt x="11805" y="521"/>
                  </a:lnTo>
                  <a:cubicBezTo>
                    <a:pt x="10211" y="1919"/>
                    <a:pt x="8203" y="2618"/>
                    <a:pt x="6195" y="2618"/>
                  </a:cubicBezTo>
                  <a:cubicBezTo>
                    <a:pt x="4187" y="2618"/>
                    <a:pt x="2179" y="1919"/>
                    <a:pt x="586" y="521"/>
                  </a:cubicBez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59"/>
            <p:cNvSpPr/>
            <p:nvPr/>
          </p:nvSpPr>
          <p:spPr>
            <a:xfrm>
              <a:off x="1436931" y="1796627"/>
              <a:ext cx="323487" cy="226434"/>
            </a:xfrm>
            <a:custGeom>
              <a:rect b="b" l="l" r="r" t="t"/>
              <a:pathLst>
                <a:path extrusionOk="0" h="11285" w="16130">
                  <a:moveTo>
                    <a:pt x="195" y="0"/>
                  </a:moveTo>
                  <a:cubicBezTo>
                    <a:pt x="98" y="0"/>
                    <a:pt x="0" y="65"/>
                    <a:pt x="0" y="163"/>
                  </a:cubicBezTo>
                  <a:lnTo>
                    <a:pt x="0" y="11089"/>
                  </a:lnTo>
                  <a:cubicBezTo>
                    <a:pt x="0" y="11187"/>
                    <a:pt x="98" y="11284"/>
                    <a:pt x="195" y="11284"/>
                  </a:cubicBezTo>
                  <a:lnTo>
                    <a:pt x="15935" y="11284"/>
                  </a:lnTo>
                  <a:cubicBezTo>
                    <a:pt x="16032" y="11284"/>
                    <a:pt x="16130" y="11187"/>
                    <a:pt x="16130" y="11089"/>
                  </a:cubicBezTo>
                  <a:lnTo>
                    <a:pt x="16130" y="163"/>
                  </a:lnTo>
                  <a:cubicBezTo>
                    <a:pt x="16130" y="65"/>
                    <a:pt x="16032" y="0"/>
                    <a:pt x="159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59"/>
            <p:cNvSpPr/>
            <p:nvPr/>
          </p:nvSpPr>
          <p:spPr>
            <a:xfrm>
              <a:off x="1436931" y="1796627"/>
              <a:ext cx="323487" cy="226434"/>
            </a:xfrm>
            <a:custGeom>
              <a:rect b="b" l="l" r="r" t="t"/>
              <a:pathLst>
                <a:path extrusionOk="0" h="11285" w="16130">
                  <a:moveTo>
                    <a:pt x="13268" y="0"/>
                  </a:moveTo>
                  <a:lnTo>
                    <a:pt x="13268" y="7675"/>
                  </a:lnTo>
                  <a:cubicBezTo>
                    <a:pt x="13268" y="8878"/>
                    <a:pt x="12293" y="9854"/>
                    <a:pt x="11089" y="9854"/>
                  </a:cubicBezTo>
                  <a:lnTo>
                    <a:pt x="0" y="9854"/>
                  </a:lnTo>
                  <a:lnTo>
                    <a:pt x="0" y="11089"/>
                  </a:lnTo>
                  <a:cubicBezTo>
                    <a:pt x="0" y="11187"/>
                    <a:pt x="98" y="11284"/>
                    <a:pt x="195" y="11284"/>
                  </a:cubicBezTo>
                  <a:lnTo>
                    <a:pt x="15935" y="11284"/>
                  </a:lnTo>
                  <a:cubicBezTo>
                    <a:pt x="16032" y="11284"/>
                    <a:pt x="16130" y="11187"/>
                    <a:pt x="16130" y="11089"/>
                  </a:cubicBezTo>
                  <a:lnTo>
                    <a:pt x="16130" y="163"/>
                  </a:lnTo>
                  <a:cubicBezTo>
                    <a:pt x="16130" y="65"/>
                    <a:pt x="16032" y="0"/>
                    <a:pt x="15935"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59"/>
            <p:cNvSpPr/>
            <p:nvPr/>
          </p:nvSpPr>
          <p:spPr>
            <a:xfrm>
              <a:off x="1598675" y="1898256"/>
              <a:ext cx="161102" cy="124804"/>
            </a:xfrm>
            <a:custGeom>
              <a:rect b="b" l="l" r="r" t="t"/>
              <a:pathLst>
                <a:path extrusionOk="0" h="6220" w="8033">
                  <a:moveTo>
                    <a:pt x="2650" y="0"/>
                  </a:moveTo>
                  <a:cubicBezTo>
                    <a:pt x="2585" y="0"/>
                    <a:pt x="2520" y="24"/>
                    <a:pt x="2472" y="73"/>
                  </a:cubicBezTo>
                  <a:lnTo>
                    <a:pt x="0" y="2577"/>
                  </a:lnTo>
                  <a:lnTo>
                    <a:pt x="3642" y="6219"/>
                  </a:lnTo>
                  <a:lnTo>
                    <a:pt x="7870" y="6219"/>
                  </a:lnTo>
                  <a:cubicBezTo>
                    <a:pt x="7967" y="6219"/>
                    <a:pt x="8032" y="6122"/>
                    <a:pt x="8032" y="6024"/>
                  </a:cubicBezTo>
                  <a:lnTo>
                    <a:pt x="8032" y="5309"/>
                  </a:lnTo>
                  <a:lnTo>
                    <a:pt x="2829" y="73"/>
                  </a:lnTo>
                  <a:cubicBezTo>
                    <a:pt x="2780" y="24"/>
                    <a:pt x="2715" y="0"/>
                    <a:pt x="26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59"/>
            <p:cNvSpPr/>
            <p:nvPr/>
          </p:nvSpPr>
          <p:spPr>
            <a:xfrm>
              <a:off x="1643017" y="1947355"/>
              <a:ext cx="117402" cy="75705"/>
            </a:xfrm>
            <a:custGeom>
              <a:rect b="b" l="l" r="r" t="t"/>
              <a:pathLst>
                <a:path extrusionOk="0" h="3773" w="5854">
                  <a:moveTo>
                    <a:pt x="2992" y="0"/>
                  </a:moveTo>
                  <a:lnTo>
                    <a:pt x="2992" y="163"/>
                  </a:lnTo>
                  <a:cubicBezTo>
                    <a:pt x="2992" y="1366"/>
                    <a:pt x="2017" y="2342"/>
                    <a:pt x="813" y="2342"/>
                  </a:cubicBezTo>
                  <a:lnTo>
                    <a:pt x="0" y="2342"/>
                  </a:lnTo>
                  <a:lnTo>
                    <a:pt x="1431" y="3772"/>
                  </a:lnTo>
                  <a:lnTo>
                    <a:pt x="5659" y="3772"/>
                  </a:lnTo>
                  <a:cubicBezTo>
                    <a:pt x="5756" y="3772"/>
                    <a:pt x="5854" y="3675"/>
                    <a:pt x="5854" y="3577"/>
                  </a:cubicBezTo>
                  <a:lnTo>
                    <a:pt x="5854" y="2862"/>
                  </a:lnTo>
                  <a:lnTo>
                    <a:pt x="2992"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59"/>
            <p:cNvSpPr/>
            <p:nvPr/>
          </p:nvSpPr>
          <p:spPr>
            <a:xfrm>
              <a:off x="1436931" y="1898256"/>
              <a:ext cx="234804" cy="124804"/>
            </a:xfrm>
            <a:custGeom>
              <a:rect b="b" l="l" r="r" t="t"/>
              <a:pathLst>
                <a:path extrusionOk="0" h="6220" w="11708">
                  <a:moveTo>
                    <a:pt x="5398" y="0"/>
                  </a:moveTo>
                  <a:cubicBezTo>
                    <a:pt x="5342" y="0"/>
                    <a:pt x="5285" y="24"/>
                    <a:pt x="5236" y="73"/>
                  </a:cubicBezTo>
                  <a:lnTo>
                    <a:pt x="0" y="5309"/>
                  </a:lnTo>
                  <a:lnTo>
                    <a:pt x="0" y="6024"/>
                  </a:lnTo>
                  <a:cubicBezTo>
                    <a:pt x="0" y="6122"/>
                    <a:pt x="98" y="6219"/>
                    <a:pt x="195" y="6219"/>
                  </a:cubicBezTo>
                  <a:lnTo>
                    <a:pt x="11707" y="6219"/>
                  </a:lnTo>
                  <a:lnTo>
                    <a:pt x="5561" y="73"/>
                  </a:lnTo>
                  <a:cubicBezTo>
                    <a:pt x="5512" y="24"/>
                    <a:pt x="5455" y="0"/>
                    <a:pt x="539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59"/>
            <p:cNvSpPr/>
            <p:nvPr/>
          </p:nvSpPr>
          <p:spPr>
            <a:xfrm>
              <a:off x="1436931" y="1994327"/>
              <a:ext cx="234804" cy="28733"/>
            </a:xfrm>
            <a:custGeom>
              <a:rect b="b" l="l" r="r" t="t"/>
              <a:pathLst>
                <a:path extrusionOk="0" h="1432" w="11708">
                  <a:moveTo>
                    <a:pt x="520" y="1"/>
                  </a:moveTo>
                  <a:lnTo>
                    <a:pt x="0" y="521"/>
                  </a:lnTo>
                  <a:lnTo>
                    <a:pt x="0" y="1236"/>
                  </a:lnTo>
                  <a:cubicBezTo>
                    <a:pt x="0" y="1334"/>
                    <a:pt x="65" y="1431"/>
                    <a:pt x="195" y="1431"/>
                  </a:cubicBezTo>
                  <a:lnTo>
                    <a:pt x="11707" y="1431"/>
                  </a:lnTo>
                  <a:lnTo>
                    <a:pt x="10276"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59"/>
            <p:cNvSpPr/>
            <p:nvPr/>
          </p:nvSpPr>
          <p:spPr>
            <a:xfrm>
              <a:off x="1572583" y="1832503"/>
              <a:ext cx="52183" cy="52229"/>
            </a:xfrm>
            <a:custGeom>
              <a:rect b="b" l="l" r="r" t="t"/>
              <a:pathLst>
                <a:path extrusionOk="0" h="2603" w="2602">
                  <a:moveTo>
                    <a:pt x="1301" y="1"/>
                  </a:moveTo>
                  <a:cubicBezTo>
                    <a:pt x="586" y="1"/>
                    <a:pt x="0" y="586"/>
                    <a:pt x="0" y="1302"/>
                  </a:cubicBezTo>
                  <a:cubicBezTo>
                    <a:pt x="0" y="2017"/>
                    <a:pt x="586" y="2602"/>
                    <a:pt x="1301" y="2602"/>
                  </a:cubicBezTo>
                  <a:cubicBezTo>
                    <a:pt x="2016" y="2602"/>
                    <a:pt x="2602" y="2017"/>
                    <a:pt x="2602" y="1302"/>
                  </a:cubicBezTo>
                  <a:cubicBezTo>
                    <a:pt x="2602" y="586"/>
                    <a:pt x="2016" y="1"/>
                    <a:pt x="130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59"/>
            <p:cNvSpPr/>
            <p:nvPr/>
          </p:nvSpPr>
          <p:spPr>
            <a:xfrm>
              <a:off x="1267366" y="2372131"/>
              <a:ext cx="78916" cy="21550"/>
            </a:xfrm>
            <a:custGeom>
              <a:rect b="b" l="l" r="r" t="t"/>
              <a:pathLst>
                <a:path extrusionOk="0" h="1074" w="3935">
                  <a:moveTo>
                    <a:pt x="520" y="0"/>
                  </a:moveTo>
                  <a:cubicBezTo>
                    <a:pt x="228" y="0"/>
                    <a:pt x="0" y="261"/>
                    <a:pt x="0" y="553"/>
                  </a:cubicBezTo>
                  <a:cubicBezTo>
                    <a:pt x="0" y="846"/>
                    <a:pt x="228" y="1074"/>
                    <a:pt x="520" y="1074"/>
                  </a:cubicBezTo>
                  <a:lnTo>
                    <a:pt x="3382" y="1074"/>
                  </a:lnTo>
                  <a:cubicBezTo>
                    <a:pt x="3707" y="1074"/>
                    <a:pt x="3935" y="846"/>
                    <a:pt x="3935" y="553"/>
                  </a:cubicBezTo>
                  <a:cubicBezTo>
                    <a:pt x="3935" y="261"/>
                    <a:pt x="3675" y="0"/>
                    <a:pt x="338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59"/>
            <p:cNvSpPr/>
            <p:nvPr/>
          </p:nvSpPr>
          <p:spPr>
            <a:xfrm>
              <a:off x="1558886" y="2372131"/>
              <a:ext cx="79578" cy="21550"/>
            </a:xfrm>
            <a:custGeom>
              <a:rect b="b" l="l" r="r" t="t"/>
              <a:pathLst>
                <a:path extrusionOk="0" h="1074" w="3968">
                  <a:moveTo>
                    <a:pt x="553" y="0"/>
                  </a:moveTo>
                  <a:cubicBezTo>
                    <a:pt x="261" y="0"/>
                    <a:pt x="0" y="261"/>
                    <a:pt x="0" y="553"/>
                  </a:cubicBezTo>
                  <a:cubicBezTo>
                    <a:pt x="0" y="846"/>
                    <a:pt x="228" y="1074"/>
                    <a:pt x="553" y="1074"/>
                  </a:cubicBezTo>
                  <a:lnTo>
                    <a:pt x="3415" y="1074"/>
                  </a:lnTo>
                  <a:cubicBezTo>
                    <a:pt x="3708" y="1074"/>
                    <a:pt x="3968" y="846"/>
                    <a:pt x="3935" y="553"/>
                  </a:cubicBezTo>
                  <a:cubicBezTo>
                    <a:pt x="3935" y="261"/>
                    <a:pt x="3708" y="0"/>
                    <a:pt x="341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59"/>
            <p:cNvSpPr/>
            <p:nvPr/>
          </p:nvSpPr>
          <p:spPr>
            <a:xfrm>
              <a:off x="1851067" y="2372131"/>
              <a:ext cx="78936" cy="21550"/>
            </a:xfrm>
            <a:custGeom>
              <a:rect b="b" l="l" r="r" t="t"/>
              <a:pathLst>
                <a:path extrusionOk="0" h="1074" w="3936">
                  <a:moveTo>
                    <a:pt x="520" y="0"/>
                  </a:moveTo>
                  <a:cubicBezTo>
                    <a:pt x="228" y="0"/>
                    <a:pt x="0" y="261"/>
                    <a:pt x="0" y="553"/>
                  </a:cubicBezTo>
                  <a:cubicBezTo>
                    <a:pt x="0" y="846"/>
                    <a:pt x="228" y="1074"/>
                    <a:pt x="520" y="1074"/>
                  </a:cubicBezTo>
                  <a:lnTo>
                    <a:pt x="3415" y="1074"/>
                  </a:lnTo>
                  <a:cubicBezTo>
                    <a:pt x="3707" y="1074"/>
                    <a:pt x="3935" y="846"/>
                    <a:pt x="3935" y="553"/>
                  </a:cubicBezTo>
                  <a:cubicBezTo>
                    <a:pt x="3935" y="261"/>
                    <a:pt x="3707" y="0"/>
                    <a:pt x="341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8" name="Google Shape;1828;p59"/>
          <p:cNvGrpSpPr/>
          <p:nvPr/>
        </p:nvGrpSpPr>
        <p:grpSpPr>
          <a:xfrm>
            <a:off x="3346792" y="1735930"/>
            <a:ext cx="468200" cy="731490"/>
            <a:chOff x="3346792" y="1735930"/>
            <a:chExt cx="468200" cy="731490"/>
          </a:xfrm>
        </p:grpSpPr>
        <p:sp>
          <p:nvSpPr>
            <p:cNvPr id="1829" name="Google Shape;1829;p59"/>
            <p:cNvSpPr/>
            <p:nvPr/>
          </p:nvSpPr>
          <p:spPr>
            <a:xfrm>
              <a:off x="3427512" y="2207698"/>
              <a:ext cx="306759" cy="105722"/>
            </a:xfrm>
            <a:custGeom>
              <a:rect b="b" l="l" r="r" t="t"/>
              <a:pathLst>
                <a:path extrusionOk="0" h="5269" w="15448">
                  <a:moveTo>
                    <a:pt x="488" y="0"/>
                  </a:moveTo>
                  <a:lnTo>
                    <a:pt x="1" y="391"/>
                  </a:lnTo>
                  <a:cubicBezTo>
                    <a:pt x="1" y="391"/>
                    <a:pt x="2667" y="1886"/>
                    <a:pt x="3643" y="5008"/>
                  </a:cubicBezTo>
                  <a:lnTo>
                    <a:pt x="4196" y="5269"/>
                  </a:lnTo>
                  <a:lnTo>
                    <a:pt x="11350" y="5269"/>
                  </a:lnTo>
                  <a:lnTo>
                    <a:pt x="11805" y="5008"/>
                  </a:lnTo>
                  <a:cubicBezTo>
                    <a:pt x="12781" y="1886"/>
                    <a:pt x="15447" y="391"/>
                    <a:pt x="15447" y="391"/>
                  </a:cubicBezTo>
                  <a:lnTo>
                    <a:pt x="1512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59"/>
            <p:cNvSpPr/>
            <p:nvPr/>
          </p:nvSpPr>
          <p:spPr>
            <a:xfrm>
              <a:off x="3427512" y="2207698"/>
              <a:ext cx="159515" cy="106385"/>
            </a:xfrm>
            <a:custGeom>
              <a:rect b="b" l="l" r="r" t="t"/>
              <a:pathLst>
                <a:path extrusionOk="0" h="5302" w="8033">
                  <a:moveTo>
                    <a:pt x="488" y="0"/>
                  </a:moveTo>
                  <a:lnTo>
                    <a:pt x="1" y="391"/>
                  </a:lnTo>
                  <a:cubicBezTo>
                    <a:pt x="1" y="391"/>
                    <a:pt x="2667" y="1886"/>
                    <a:pt x="3643" y="5008"/>
                  </a:cubicBezTo>
                  <a:lnTo>
                    <a:pt x="4196" y="5301"/>
                  </a:lnTo>
                  <a:lnTo>
                    <a:pt x="8033" y="5301"/>
                  </a:lnTo>
                  <a:lnTo>
                    <a:pt x="7480" y="5008"/>
                  </a:lnTo>
                  <a:cubicBezTo>
                    <a:pt x="6505" y="1886"/>
                    <a:pt x="3838" y="391"/>
                    <a:pt x="3838" y="391"/>
                  </a:cubicBezTo>
                  <a:lnTo>
                    <a:pt x="4326"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59"/>
            <p:cNvSpPr/>
            <p:nvPr/>
          </p:nvSpPr>
          <p:spPr>
            <a:xfrm>
              <a:off x="3346792" y="2024987"/>
              <a:ext cx="468200" cy="190557"/>
            </a:xfrm>
            <a:custGeom>
              <a:rect b="b" l="l" r="r" t="t"/>
              <a:pathLst>
                <a:path extrusionOk="0" h="9497" w="23578">
                  <a:moveTo>
                    <a:pt x="9139" y="1"/>
                  </a:moveTo>
                  <a:lnTo>
                    <a:pt x="8846" y="163"/>
                  </a:lnTo>
                  <a:cubicBezTo>
                    <a:pt x="8488" y="846"/>
                    <a:pt x="7870" y="1920"/>
                    <a:pt x="7253" y="2733"/>
                  </a:cubicBezTo>
                  <a:cubicBezTo>
                    <a:pt x="6635" y="3546"/>
                    <a:pt x="3155" y="4326"/>
                    <a:pt x="1074" y="4716"/>
                  </a:cubicBezTo>
                  <a:cubicBezTo>
                    <a:pt x="326" y="4846"/>
                    <a:pt x="1" y="5724"/>
                    <a:pt x="456" y="6310"/>
                  </a:cubicBezTo>
                  <a:lnTo>
                    <a:pt x="2114" y="8521"/>
                  </a:lnTo>
                  <a:cubicBezTo>
                    <a:pt x="2570" y="9139"/>
                    <a:pt x="3318" y="9497"/>
                    <a:pt x="4066" y="9497"/>
                  </a:cubicBezTo>
                  <a:lnTo>
                    <a:pt x="19512" y="9497"/>
                  </a:lnTo>
                  <a:cubicBezTo>
                    <a:pt x="20293" y="9497"/>
                    <a:pt x="21008" y="9139"/>
                    <a:pt x="21464" y="8521"/>
                  </a:cubicBezTo>
                  <a:lnTo>
                    <a:pt x="23155" y="6310"/>
                  </a:lnTo>
                  <a:cubicBezTo>
                    <a:pt x="23577" y="5724"/>
                    <a:pt x="23252" y="4846"/>
                    <a:pt x="22504" y="4716"/>
                  </a:cubicBezTo>
                  <a:cubicBezTo>
                    <a:pt x="20423" y="4326"/>
                    <a:pt x="16976" y="3546"/>
                    <a:pt x="16326" y="2733"/>
                  </a:cubicBezTo>
                  <a:cubicBezTo>
                    <a:pt x="15740" y="1920"/>
                    <a:pt x="15122" y="814"/>
                    <a:pt x="14765" y="163"/>
                  </a:cubicBezTo>
                  <a:lnTo>
                    <a:pt x="1437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59"/>
            <p:cNvSpPr/>
            <p:nvPr/>
          </p:nvSpPr>
          <p:spPr>
            <a:xfrm>
              <a:off x="3346792" y="2024344"/>
              <a:ext cx="257671" cy="191199"/>
            </a:xfrm>
            <a:custGeom>
              <a:rect b="b" l="l" r="r" t="t"/>
              <a:pathLst>
                <a:path extrusionOk="0" h="9529" w="12976">
                  <a:moveTo>
                    <a:pt x="9139" y="0"/>
                  </a:moveTo>
                  <a:lnTo>
                    <a:pt x="8813" y="195"/>
                  </a:lnTo>
                  <a:cubicBezTo>
                    <a:pt x="8488" y="846"/>
                    <a:pt x="7870" y="1952"/>
                    <a:pt x="7253" y="2732"/>
                  </a:cubicBezTo>
                  <a:cubicBezTo>
                    <a:pt x="6635" y="3578"/>
                    <a:pt x="3155" y="4358"/>
                    <a:pt x="1074" y="4748"/>
                  </a:cubicBezTo>
                  <a:cubicBezTo>
                    <a:pt x="326" y="4878"/>
                    <a:pt x="1" y="5756"/>
                    <a:pt x="456" y="6342"/>
                  </a:cubicBezTo>
                  <a:lnTo>
                    <a:pt x="2114" y="8553"/>
                  </a:lnTo>
                  <a:cubicBezTo>
                    <a:pt x="2570" y="9171"/>
                    <a:pt x="3318" y="9529"/>
                    <a:pt x="4066" y="9529"/>
                  </a:cubicBezTo>
                  <a:lnTo>
                    <a:pt x="7903" y="9529"/>
                  </a:lnTo>
                  <a:cubicBezTo>
                    <a:pt x="7155" y="9529"/>
                    <a:pt x="6407" y="9171"/>
                    <a:pt x="5952" y="8553"/>
                  </a:cubicBezTo>
                  <a:lnTo>
                    <a:pt x="4293" y="6342"/>
                  </a:lnTo>
                  <a:cubicBezTo>
                    <a:pt x="3838" y="5756"/>
                    <a:pt x="4163" y="4878"/>
                    <a:pt x="4911" y="4748"/>
                  </a:cubicBezTo>
                  <a:cubicBezTo>
                    <a:pt x="6992" y="4358"/>
                    <a:pt x="10472" y="3578"/>
                    <a:pt x="11090" y="2732"/>
                  </a:cubicBezTo>
                  <a:cubicBezTo>
                    <a:pt x="11675" y="1952"/>
                    <a:pt x="12293" y="846"/>
                    <a:pt x="12651" y="195"/>
                  </a:cubicBezTo>
                  <a:lnTo>
                    <a:pt x="12976"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59"/>
            <p:cNvSpPr/>
            <p:nvPr/>
          </p:nvSpPr>
          <p:spPr>
            <a:xfrm>
              <a:off x="3444947" y="1735930"/>
              <a:ext cx="271889" cy="309964"/>
            </a:xfrm>
            <a:custGeom>
              <a:rect b="b" l="l" r="r" t="t"/>
              <a:pathLst>
                <a:path extrusionOk="0" h="15448" w="13692">
                  <a:moveTo>
                    <a:pt x="6862" y="1"/>
                  </a:moveTo>
                  <a:cubicBezTo>
                    <a:pt x="2244" y="1"/>
                    <a:pt x="1041" y="3871"/>
                    <a:pt x="781" y="5009"/>
                  </a:cubicBezTo>
                  <a:cubicBezTo>
                    <a:pt x="716" y="5366"/>
                    <a:pt x="488" y="5497"/>
                    <a:pt x="358" y="5594"/>
                  </a:cubicBezTo>
                  <a:cubicBezTo>
                    <a:pt x="131" y="5757"/>
                    <a:pt x="1" y="5984"/>
                    <a:pt x="1" y="6277"/>
                  </a:cubicBezTo>
                  <a:lnTo>
                    <a:pt x="1" y="7643"/>
                  </a:lnTo>
                  <a:cubicBezTo>
                    <a:pt x="1" y="8001"/>
                    <a:pt x="196" y="8293"/>
                    <a:pt x="488" y="8423"/>
                  </a:cubicBezTo>
                  <a:cubicBezTo>
                    <a:pt x="749" y="8521"/>
                    <a:pt x="944" y="8748"/>
                    <a:pt x="1009" y="9009"/>
                  </a:cubicBezTo>
                  <a:cubicBezTo>
                    <a:pt x="1301" y="10602"/>
                    <a:pt x="1431" y="12326"/>
                    <a:pt x="3188" y="13952"/>
                  </a:cubicBezTo>
                  <a:cubicBezTo>
                    <a:pt x="3838" y="14569"/>
                    <a:pt x="4618" y="15447"/>
                    <a:pt x="6179" y="15447"/>
                  </a:cubicBezTo>
                  <a:lnTo>
                    <a:pt x="7513" y="15447"/>
                  </a:lnTo>
                  <a:cubicBezTo>
                    <a:pt x="9041" y="15447"/>
                    <a:pt x="9822" y="14569"/>
                    <a:pt x="10504" y="13952"/>
                  </a:cubicBezTo>
                  <a:cubicBezTo>
                    <a:pt x="12261" y="12326"/>
                    <a:pt x="12391" y="10602"/>
                    <a:pt x="12683" y="9009"/>
                  </a:cubicBezTo>
                  <a:cubicBezTo>
                    <a:pt x="12748" y="8748"/>
                    <a:pt x="12943" y="8521"/>
                    <a:pt x="13204" y="8423"/>
                  </a:cubicBezTo>
                  <a:cubicBezTo>
                    <a:pt x="13496" y="8293"/>
                    <a:pt x="13691" y="7968"/>
                    <a:pt x="13691" y="7643"/>
                  </a:cubicBezTo>
                  <a:lnTo>
                    <a:pt x="13691" y="6277"/>
                  </a:lnTo>
                  <a:cubicBezTo>
                    <a:pt x="13691" y="5984"/>
                    <a:pt x="13561" y="5757"/>
                    <a:pt x="13334" y="5594"/>
                  </a:cubicBezTo>
                  <a:cubicBezTo>
                    <a:pt x="13236" y="5497"/>
                    <a:pt x="12976" y="5366"/>
                    <a:pt x="12911" y="5009"/>
                  </a:cubicBezTo>
                  <a:cubicBezTo>
                    <a:pt x="12651" y="3871"/>
                    <a:pt x="11448" y="1"/>
                    <a:pt x="68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59"/>
            <p:cNvSpPr/>
            <p:nvPr/>
          </p:nvSpPr>
          <p:spPr>
            <a:xfrm>
              <a:off x="3444947" y="1735930"/>
              <a:ext cx="174369" cy="309964"/>
            </a:xfrm>
            <a:custGeom>
              <a:rect b="b" l="l" r="r" t="t"/>
              <a:pathLst>
                <a:path extrusionOk="0" h="15448" w="8781">
                  <a:moveTo>
                    <a:pt x="6862" y="1"/>
                  </a:moveTo>
                  <a:cubicBezTo>
                    <a:pt x="2244" y="1"/>
                    <a:pt x="1041" y="3871"/>
                    <a:pt x="781" y="5009"/>
                  </a:cubicBezTo>
                  <a:cubicBezTo>
                    <a:pt x="716" y="5366"/>
                    <a:pt x="488" y="5497"/>
                    <a:pt x="358" y="5594"/>
                  </a:cubicBezTo>
                  <a:cubicBezTo>
                    <a:pt x="131" y="5724"/>
                    <a:pt x="1" y="5984"/>
                    <a:pt x="1" y="6277"/>
                  </a:cubicBezTo>
                  <a:lnTo>
                    <a:pt x="1" y="7643"/>
                  </a:lnTo>
                  <a:cubicBezTo>
                    <a:pt x="1" y="7968"/>
                    <a:pt x="196" y="8293"/>
                    <a:pt x="521" y="8423"/>
                  </a:cubicBezTo>
                  <a:cubicBezTo>
                    <a:pt x="749" y="8521"/>
                    <a:pt x="944" y="8748"/>
                    <a:pt x="1009" y="9009"/>
                  </a:cubicBezTo>
                  <a:cubicBezTo>
                    <a:pt x="1301" y="10602"/>
                    <a:pt x="1464" y="12326"/>
                    <a:pt x="3188" y="13919"/>
                  </a:cubicBezTo>
                  <a:cubicBezTo>
                    <a:pt x="3838" y="14537"/>
                    <a:pt x="4618" y="15447"/>
                    <a:pt x="6179" y="15447"/>
                  </a:cubicBezTo>
                  <a:lnTo>
                    <a:pt x="7513" y="15447"/>
                  </a:lnTo>
                  <a:cubicBezTo>
                    <a:pt x="8000" y="15447"/>
                    <a:pt x="8423" y="15350"/>
                    <a:pt x="8781" y="15220"/>
                  </a:cubicBezTo>
                  <a:cubicBezTo>
                    <a:pt x="8000" y="14927"/>
                    <a:pt x="7480" y="14374"/>
                    <a:pt x="7025" y="13919"/>
                  </a:cubicBezTo>
                  <a:cubicBezTo>
                    <a:pt x="5301" y="12326"/>
                    <a:pt x="5139" y="10602"/>
                    <a:pt x="4846" y="9009"/>
                  </a:cubicBezTo>
                  <a:cubicBezTo>
                    <a:pt x="4781" y="8748"/>
                    <a:pt x="4586" y="8521"/>
                    <a:pt x="4358" y="8423"/>
                  </a:cubicBezTo>
                  <a:cubicBezTo>
                    <a:pt x="4033" y="8293"/>
                    <a:pt x="3838" y="7968"/>
                    <a:pt x="3838" y="7643"/>
                  </a:cubicBezTo>
                  <a:lnTo>
                    <a:pt x="3838" y="6277"/>
                  </a:lnTo>
                  <a:cubicBezTo>
                    <a:pt x="3838" y="5984"/>
                    <a:pt x="3968" y="5757"/>
                    <a:pt x="4196" y="5594"/>
                  </a:cubicBezTo>
                  <a:cubicBezTo>
                    <a:pt x="4326" y="5497"/>
                    <a:pt x="4553" y="5366"/>
                    <a:pt x="4618" y="5009"/>
                  </a:cubicBezTo>
                  <a:cubicBezTo>
                    <a:pt x="4846" y="4066"/>
                    <a:pt x="5724" y="1139"/>
                    <a:pt x="8781" y="261"/>
                  </a:cubicBezTo>
                  <a:cubicBezTo>
                    <a:pt x="8196" y="98"/>
                    <a:pt x="7578" y="1"/>
                    <a:pt x="6862"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59"/>
            <p:cNvSpPr/>
            <p:nvPr/>
          </p:nvSpPr>
          <p:spPr>
            <a:xfrm>
              <a:off x="3456564" y="2308184"/>
              <a:ext cx="248656" cy="54176"/>
            </a:xfrm>
            <a:custGeom>
              <a:rect b="b" l="l" r="r" t="t"/>
              <a:pathLst>
                <a:path extrusionOk="0" h="2700" w="12522">
                  <a:moveTo>
                    <a:pt x="781" y="0"/>
                  </a:moveTo>
                  <a:cubicBezTo>
                    <a:pt x="359" y="0"/>
                    <a:pt x="1" y="326"/>
                    <a:pt x="1" y="781"/>
                  </a:cubicBezTo>
                  <a:lnTo>
                    <a:pt x="1" y="2342"/>
                  </a:lnTo>
                  <a:lnTo>
                    <a:pt x="456" y="2699"/>
                  </a:lnTo>
                  <a:lnTo>
                    <a:pt x="12066" y="2699"/>
                  </a:lnTo>
                  <a:lnTo>
                    <a:pt x="12521" y="2342"/>
                  </a:lnTo>
                  <a:lnTo>
                    <a:pt x="12521" y="781"/>
                  </a:lnTo>
                  <a:cubicBezTo>
                    <a:pt x="12521" y="326"/>
                    <a:pt x="12163" y="0"/>
                    <a:pt x="117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59"/>
            <p:cNvSpPr/>
            <p:nvPr/>
          </p:nvSpPr>
          <p:spPr>
            <a:xfrm>
              <a:off x="3456564" y="2308184"/>
              <a:ext cx="91722" cy="54176"/>
            </a:xfrm>
            <a:custGeom>
              <a:rect b="b" l="l" r="r" t="t"/>
              <a:pathLst>
                <a:path extrusionOk="0" h="2700" w="4619">
                  <a:moveTo>
                    <a:pt x="781" y="0"/>
                  </a:moveTo>
                  <a:cubicBezTo>
                    <a:pt x="359" y="0"/>
                    <a:pt x="1" y="326"/>
                    <a:pt x="1" y="781"/>
                  </a:cubicBezTo>
                  <a:lnTo>
                    <a:pt x="1" y="2342"/>
                  </a:lnTo>
                  <a:lnTo>
                    <a:pt x="489" y="2699"/>
                  </a:lnTo>
                  <a:lnTo>
                    <a:pt x="4294" y="2699"/>
                  </a:lnTo>
                  <a:lnTo>
                    <a:pt x="3838" y="2342"/>
                  </a:lnTo>
                  <a:lnTo>
                    <a:pt x="3838" y="781"/>
                  </a:lnTo>
                  <a:cubicBezTo>
                    <a:pt x="3838" y="358"/>
                    <a:pt x="4196" y="0"/>
                    <a:pt x="4619"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59"/>
            <p:cNvSpPr/>
            <p:nvPr/>
          </p:nvSpPr>
          <p:spPr>
            <a:xfrm>
              <a:off x="3368099" y="2355156"/>
              <a:ext cx="426221" cy="111602"/>
            </a:xfrm>
            <a:custGeom>
              <a:rect b="b" l="l" r="r" t="t"/>
              <a:pathLst>
                <a:path extrusionOk="0" h="5562" w="21464">
                  <a:moveTo>
                    <a:pt x="1009" y="1"/>
                  </a:moveTo>
                  <a:cubicBezTo>
                    <a:pt x="456" y="1"/>
                    <a:pt x="1" y="456"/>
                    <a:pt x="1" y="1041"/>
                  </a:cubicBezTo>
                  <a:lnTo>
                    <a:pt x="1" y="4554"/>
                  </a:lnTo>
                  <a:cubicBezTo>
                    <a:pt x="1" y="5106"/>
                    <a:pt x="456" y="5562"/>
                    <a:pt x="1009" y="5562"/>
                  </a:cubicBezTo>
                  <a:lnTo>
                    <a:pt x="20423" y="5562"/>
                  </a:lnTo>
                  <a:cubicBezTo>
                    <a:pt x="21008" y="5562"/>
                    <a:pt x="21464" y="5106"/>
                    <a:pt x="21464" y="4554"/>
                  </a:cubicBezTo>
                  <a:lnTo>
                    <a:pt x="21464" y="1041"/>
                  </a:lnTo>
                  <a:cubicBezTo>
                    <a:pt x="21464" y="456"/>
                    <a:pt x="21008" y="1"/>
                    <a:pt x="204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59"/>
            <p:cNvSpPr/>
            <p:nvPr/>
          </p:nvSpPr>
          <p:spPr>
            <a:xfrm>
              <a:off x="3368099" y="2355156"/>
              <a:ext cx="96249" cy="112264"/>
            </a:xfrm>
            <a:custGeom>
              <a:rect b="b" l="l" r="r" t="t"/>
              <a:pathLst>
                <a:path extrusionOk="0" h="5595" w="4847">
                  <a:moveTo>
                    <a:pt x="1009" y="1"/>
                  </a:moveTo>
                  <a:cubicBezTo>
                    <a:pt x="456" y="1"/>
                    <a:pt x="1" y="489"/>
                    <a:pt x="1" y="1041"/>
                  </a:cubicBezTo>
                  <a:lnTo>
                    <a:pt x="1" y="4554"/>
                  </a:lnTo>
                  <a:cubicBezTo>
                    <a:pt x="1" y="5139"/>
                    <a:pt x="456" y="5594"/>
                    <a:pt x="1009" y="5594"/>
                  </a:cubicBezTo>
                  <a:lnTo>
                    <a:pt x="4846" y="5594"/>
                  </a:lnTo>
                  <a:cubicBezTo>
                    <a:pt x="4293" y="5594"/>
                    <a:pt x="3806" y="5139"/>
                    <a:pt x="3806" y="4554"/>
                  </a:cubicBezTo>
                  <a:lnTo>
                    <a:pt x="3806" y="1041"/>
                  </a:lnTo>
                  <a:cubicBezTo>
                    <a:pt x="3806" y="489"/>
                    <a:pt x="4293" y="1"/>
                    <a:pt x="4846"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9" name="Google Shape;1839;p59"/>
          <p:cNvGrpSpPr/>
          <p:nvPr/>
        </p:nvGrpSpPr>
        <p:grpSpPr>
          <a:xfrm>
            <a:off x="7179545" y="1735931"/>
            <a:ext cx="731561" cy="731488"/>
            <a:chOff x="7179545" y="1735931"/>
            <a:chExt cx="731561" cy="731488"/>
          </a:xfrm>
        </p:grpSpPr>
        <p:sp>
          <p:nvSpPr>
            <p:cNvPr id="1840" name="Google Shape;1840;p59"/>
            <p:cNvSpPr/>
            <p:nvPr/>
          </p:nvSpPr>
          <p:spPr>
            <a:xfrm>
              <a:off x="7222610" y="1881381"/>
              <a:ext cx="642822" cy="463212"/>
            </a:xfrm>
            <a:custGeom>
              <a:rect b="b" l="l" r="r" t="t"/>
              <a:pathLst>
                <a:path extrusionOk="0" h="23054" w="32033">
                  <a:moveTo>
                    <a:pt x="16172" y="0"/>
                  </a:moveTo>
                  <a:cubicBezTo>
                    <a:pt x="14085" y="0"/>
                    <a:pt x="11968" y="1156"/>
                    <a:pt x="11935" y="3379"/>
                  </a:cubicBezTo>
                  <a:lnTo>
                    <a:pt x="1" y="4094"/>
                  </a:lnTo>
                  <a:lnTo>
                    <a:pt x="1236" y="6371"/>
                  </a:lnTo>
                  <a:lnTo>
                    <a:pt x="1236" y="23053"/>
                  </a:lnTo>
                  <a:lnTo>
                    <a:pt x="30894" y="23053"/>
                  </a:lnTo>
                  <a:lnTo>
                    <a:pt x="30894" y="6403"/>
                  </a:lnTo>
                  <a:lnTo>
                    <a:pt x="32032" y="4127"/>
                  </a:lnTo>
                  <a:lnTo>
                    <a:pt x="20228" y="3379"/>
                  </a:lnTo>
                  <a:cubicBezTo>
                    <a:pt x="20212" y="1099"/>
                    <a:pt x="18206" y="0"/>
                    <a:pt x="161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59"/>
            <p:cNvSpPr/>
            <p:nvPr/>
          </p:nvSpPr>
          <p:spPr>
            <a:xfrm>
              <a:off x="7728371" y="2192975"/>
              <a:ext cx="45694" cy="151618"/>
            </a:xfrm>
            <a:custGeom>
              <a:rect b="b" l="l" r="r" t="t"/>
              <a:pathLst>
                <a:path extrusionOk="0" h="7546" w="2277">
                  <a:moveTo>
                    <a:pt x="521" y="1"/>
                  </a:moveTo>
                  <a:cubicBezTo>
                    <a:pt x="228" y="1"/>
                    <a:pt x="0" y="228"/>
                    <a:pt x="0" y="488"/>
                  </a:cubicBezTo>
                  <a:lnTo>
                    <a:pt x="0" y="7545"/>
                  </a:lnTo>
                  <a:lnTo>
                    <a:pt x="2277" y="7545"/>
                  </a:lnTo>
                  <a:lnTo>
                    <a:pt x="2277" y="488"/>
                  </a:lnTo>
                  <a:cubicBezTo>
                    <a:pt x="2277" y="228"/>
                    <a:pt x="2049" y="1"/>
                    <a:pt x="17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59"/>
            <p:cNvSpPr/>
            <p:nvPr/>
          </p:nvSpPr>
          <p:spPr>
            <a:xfrm>
              <a:off x="7728371" y="2192975"/>
              <a:ext cx="31988" cy="151618"/>
            </a:xfrm>
            <a:custGeom>
              <a:rect b="b" l="l" r="r" t="t"/>
              <a:pathLst>
                <a:path extrusionOk="0" h="7546" w="1594">
                  <a:moveTo>
                    <a:pt x="521" y="1"/>
                  </a:moveTo>
                  <a:cubicBezTo>
                    <a:pt x="228" y="1"/>
                    <a:pt x="0" y="228"/>
                    <a:pt x="0" y="488"/>
                  </a:cubicBezTo>
                  <a:lnTo>
                    <a:pt x="0" y="7545"/>
                  </a:lnTo>
                  <a:lnTo>
                    <a:pt x="1073" y="7545"/>
                  </a:lnTo>
                  <a:lnTo>
                    <a:pt x="1073" y="488"/>
                  </a:lnTo>
                  <a:cubicBezTo>
                    <a:pt x="1073" y="228"/>
                    <a:pt x="1301" y="1"/>
                    <a:pt x="1594"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59"/>
            <p:cNvSpPr/>
            <p:nvPr/>
          </p:nvSpPr>
          <p:spPr>
            <a:xfrm>
              <a:off x="7728371" y="2022430"/>
              <a:ext cx="45694" cy="79084"/>
            </a:xfrm>
            <a:custGeom>
              <a:rect b="b" l="l" r="r" t="t"/>
              <a:pathLst>
                <a:path extrusionOk="0" h="3936" w="2277">
                  <a:moveTo>
                    <a:pt x="1138" y="1"/>
                  </a:moveTo>
                  <a:cubicBezTo>
                    <a:pt x="960" y="1"/>
                    <a:pt x="781" y="98"/>
                    <a:pt x="683" y="294"/>
                  </a:cubicBezTo>
                  <a:lnTo>
                    <a:pt x="65" y="1529"/>
                  </a:lnTo>
                  <a:cubicBezTo>
                    <a:pt x="33" y="1594"/>
                    <a:pt x="0" y="1692"/>
                    <a:pt x="0" y="1757"/>
                  </a:cubicBezTo>
                  <a:lnTo>
                    <a:pt x="0" y="3936"/>
                  </a:lnTo>
                  <a:lnTo>
                    <a:pt x="2277" y="3936"/>
                  </a:lnTo>
                  <a:lnTo>
                    <a:pt x="2277" y="1757"/>
                  </a:lnTo>
                  <a:cubicBezTo>
                    <a:pt x="2277" y="1692"/>
                    <a:pt x="2277" y="1627"/>
                    <a:pt x="2212" y="1529"/>
                  </a:cubicBezTo>
                  <a:lnTo>
                    <a:pt x="1594" y="294"/>
                  </a:lnTo>
                  <a:cubicBezTo>
                    <a:pt x="1496" y="98"/>
                    <a:pt x="1317" y="1"/>
                    <a:pt x="11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59"/>
            <p:cNvSpPr/>
            <p:nvPr/>
          </p:nvSpPr>
          <p:spPr>
            <a:xfrm>
              <a:off x="7728371" y="2022430"/>
              <a:ext cx="33954" cy="78441"/>
            </a:xfrm>
            <a:custGeom>
              <a:rect b="b" l="l" r="r" t="t"/>
              <a:pathLst>
                <a:path extrusionOk="0" h="3904" w="1692">
                  <a:moveTo>
                    <a:pt x="1138" y="1"/>
                  </a:moveTo>
                  <a:cubicBezTo>
                    <a:pt x="960" y="1"/>
                    <a:pt x="781" y="98"/>
                    <a:pt x="683" y="294"/>
                  </a:cubicBezTo>
                  <a:lnTo>
                    <a:pt x="65" y="1529"/>
                  </a:lnTo>
                  <a:cubicBezTo>
                    <a:pt x="33" y="1594"/>
                    <a:pt x="0" y="1692"/>
                    <a:pt x="0" y="1757"/>
                  </a:cubicBezTo>
                  <a:lnTo>
                    <a:pt x="0" y="3903"/>
                  </a:lnTo>
                  <a:lnTo>
                    <a:pt x="1073" y="3903"/>
                  </a:lnTo>
                  <a:lnTo>
                    <a:pt x="1073" y="1757"/>
                  </a:lnTo>
                  <a:cubicBezTo>
                    <a:pt x="1073" y="1692"/>
                    <a:pt x="1073" y="1594"/>
                    <a:pt x="1138" y="1529"/>
                  </a:cubicBezTo>
                  <a:lnTo>
                    <a:pt x="1691" y="424"/>
                  </a:lnTo>
                  <a:lnTo>
                    <a:pt x="1594" y="294"/>
                  </a:lnTo>
                  <a:cubicBezTo>
                    <a:pt x="1496" y="98"/>
                    <a:pt x="1317" y="1"/>
                    <a:pt x="1138"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59"/>
            <p:cNvSpPr/>
            <p:nvPr/>
          </p:nvSpPr>
          <p:spPr>
            <a:xfrm>
              <a:off x="7317228" y="2192975"/>
              <a:ext cx="45714" cy="151618"/>
            </a:xfrm>
            <a:custGeom>
              <a:rect b="b" l="l" r="r" t="t"/>
              <a:pathLst>
                <a:path extrusionOk="0" h="7546" w="2278">
                  <a:moveTo>
                    <a:pt x="521" y="1"/>
                  </a:moveTo>
                  <a:cubicBezTo>
                    <a:pt x="228" y="1"/>
                    <a:pt x="1" y="228"/>
                    <a:pt x="1" y="488"/>
                  </a:cubicBezTo>
                  <a:lnTo>
                    <a:pt x="1" y="7545"/>
                  </a:lnTo>
                  <a:lnTo>
                    <a:pt x="2277" y="7545"/>
                  </a:lnTo>
                  <a:lnTo>
                    <a:pt x="2277" y="488"/>
                  </a:lnTo>
                  <a:cubicBezTo>
                    <a:pt x="2277" y="228"/>
                    <a:pt x="2050" y="1"/>
                    <a:pt x="17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59"/>
            <p:cNvSpPr/>
            <p:nvPr/>
          </p:nvSpPr>
          <p:spPr>
            <a:xfrm>
              <a:off x="7317228" y="2192975"/>
              <a:ext cx="31345" cy="151618"/>
            </a:xfrm>
            <a:custGeom>
              <a:rect b="b" l="l" r="r" t="t"/>
              <a:pathLst>
                <a:path extrusionOk="0" h="7546" w="1562">
                  <a:moveTo>
                    <a:pt x="489" y="1"/>
                  </a:moveTo>
                  <a:cubicBezTo>
                    <a:pt x="228" y="1"/>
                    <a:pt x="1" y="228"/>
                    <a:pt x="1" y="488"/>
                  </a:cubicBezTo>
                  <a:lnTo>
                    <a:pt x="1" y="7545"/>
                  </a:lnTo>
                  <a:lnTo>
                    <a:pt x="1074" y="7545"/>
                  </a:lnTo>
                  <a:lnTo>
                    <a:pt x="1074" y="488"/>
                  </a:lnTo>
                  <a:cubicBezTo>
                    <a:pt x="1074" y="228"/>
                    <a:pt x="1302" y="1"/>
                    <a:pt x="1562"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59"/>
            <p:cNvSpPr/>
            <p:nvPr/>
          </p:nvSpPr>
          <p:spPr>
            <a:xfrm>
              <a:off x="7317228" y="2022430"/>
              <a:ext cx="45714" cy="79084"/>
            </a:xfrm>
            <a:custGeom>
              <a:rect b="b" l="l" r="r" t="t"/>
              <a:pathLst>
                <a:path extrusionOk="0" h="3936" w="2278">
                  <a:moveTo>
                    <a:pt x="1139" y="1"/>
                  </a:moveTo>
                  <a:cubicBezTo>
                    <a:pt x="960" y="1"/>
                    <a:pt x="781" y="98"/>
                    <a:pt x="684" y="294"/>
                  </a:cubicBezTo>
                  <a:lnTo>
                    <a:pt x="33" y="1529"/>
                  </a:lnTo>
                  <a:cubicBezTo>
                    <a:pt x="1" y="1594"/>
                    <a:pt x="1" y="1692"/>
                    <a:pt x="1" y="1757"/>
                  </a:cubicBezTo>
                  <a:lnTo>
                    <a:pt x="1" y="3936"/>
                  </a:lnTo>
                  <a:lnTo>
                    <a:pt x="2277" y="3936"/>
                  </a:lnTo>
                  <a:lnTo>
                    <a:pt x="2277" y="1757"/>
                  </a:lnTo>
                  <a:cubicBezTo>
                    <a:pt x="2277" y="1692"/>
                    <a:pt x="2245" y="1627"/>
                    <a:pt x="2212" y="1529"/>
                  </a:cubicBezTo>
                  <a:lnTo>
                    <a:pt x="1594" y="294"/>
                  </a:lnTo>
                  <a:cubicBezTo>
                    <a:pt x="1497" y="98"/>
                    <a:pt x="1318" y="1"/>
                    <a:pt x="11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59"/>
            <p:cNvSpPr/>
            <p:nvPr/>
          </p:nvSpPr>
          <p:spPr>
            <a:xfrm>
              <a:off x="7317228" y="2022430"/>
              <a:ext cx="33312" cy="78441"/>
            </a:xfrm>
            <a:custGeom>
              <a:rect b="b" l="l" r="r" t="t"/>
              <a:pathLst>
                <a:path extrusionOk="0" h="3904" w="1660">
                  <a:moveTo>
                    <a:pt x="1139" y="1"/>
                  </a:moveTo>
                  <a:cubicBezTo>
                    <a:pt x="960" y="1"/>
                    <a:pt x="781" y="98"/>
                    <a:pt x="684" y="294"/>
                  </a:cubicBezTo>
                  <a:lnTo>
                    <a:pt x="33" y="1529"/>
                  </a:lnTo>
                  <a:cubicBezTo>
                    <a:pt x="1" y="1594"/>
                    <a:pt x="1" y="1692"/>
                    <a:pt x="1" y="1757"/>
                  </a:cubicBezTo>
                  <a:lnTo>
                    <a:pt x="1" y="3903"/>
                  </a:lnTo>
                  <a:lnTo>
                    <a:pt x="1074" y="3903"/>
                  </a:lnTo>
                  <a:lnTo>
                    <a:pt x="1074" y="1757"/>
                  </a:lnTo>
                  <a:cubicBezTo>
                    <a:pt x="1074" y="1692"/>
                    <a:pt x="1074" y="1594"/>
                    <a:pt x="1107" y="1529"/>
                  </a:cubicBezTo>
                  <a:lnTo>
                    <a:pt x="1659" y="424"/>
                  </a:lnTo>
                  <a:lnTo>
                    <a:pt x="1594" y="294"/>
                  </a:lnTo>
                  <a:cubicBezTo>
                    <a:pt x="1497" y="98"/>
                    <a:pt x="1318" y="1"/>
                    <a:pt x="1139"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59"/>
            <p:cNvSpPr/>
            <p:nvPr/>
          </p:nvSpPr>
          <p:spPr>
            <a:xfrm>
              <a:off x="7260457" y="2090383"/>
              <a:ext cx="159256" cy="21599"/>
            </a:xfrm>
            <a:custGeom>
              <a:rect b="b" l="l" r="r" t="t"/>
              <a:pathLst>
                <a:path extrusionOk="0" h="1075" w="7936">
                  <a:moveTo>
                    <a:pt x="553" y="1"/>
                  </a:moveTo>
                  <a:cubicBezTo>
                    <a:pt x="228" y="1"/>
                    <a:pt x="1" y="229"/>
                    <a:pt x="1" y="554"/>
                  </a:cubicBezTo>
                  <a:cubicBezTo>
                    <a:pt x="1" y="846"/>
                    <a:pt x="228" y="1074"/>
                    <a:pt x="553" y="1074"/>
                  </a:cubicBezTo>
                  <a:lnTo>
                    <a:pt x="7383" y="1074"/>
                  </a:lnTo>
                  <a:cubicBezTo>
                    <a:pt x="7675" y="1074"/>
                    <a:pt x="7935" y="846"/>
                    <a:pt x="7935" y="554"/>
                  </a:cubicBezTo>
                  <a:cubicBezTo>
                    <a:pt x="7935" y="229"/>
                    <a:pt x="7675" y="1"/>
                    <a:pt x="7383" y="1"/>
                  </a:cubicBezTo>
                  <a:close/>
                </a:path>
              </a:pathLst>
            </a:custGeom>
            <a:solidFill>
              <a:srgbClr val="FFF3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59"/>
            <p:cNvSpPr/>
            <p:nvPr/>
          </p:nvSpPr>
          <p:spPr>
            <a:xfrm>
              <a:off x="7671600" y="2090383"/>
              <a:ext cx="159236" cy="21599"/>
            </a:xfrm>
            <a:custGeom>
              <a:rect b="b" l="l" r="r" t="t"/>
              <a:pathLst>
                <a:path extrusionOk="0" h="1075" w="7935">
                  <a:moveTo>
                    <a:pt x="553" y="1"/>
                  </a:moveTo>
                  <a:cubicBezTo>
                    <a:pt x="260" y="1"/>
                    <a:pt x="0" y="229"/>
                    <a:pt x="0" y="554"/>
                  </a:cubicBezTo>
                  <a:cubicBezTo>
                    <a:pt x="0" y="846"/>
                    <a:pt x="260" y="1074"/>
                    <a:pt x="553" y="1074"/>
                  </a:cubicBezTo>
                  <a:lnTo>
                    <a:pt x="7382" y="1074"/>
                  </a:lnTo>
                  <a:cubicBezTo>
                    <a:pt x="7675" y="1074"/>
                    <a:pt x="7935" y="846"/>
                    <a:pt x="7935" y="554"/>
                  </a:cubicBezTo>
                  <a:cubicBezTo>
                    <a:pt x="7935" y="229"/>
                    <a:pt x="7675" y="1"/>
                    <a:pt x="73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59"/>
            <p:cNvSpPr/>
            <p:nvPr/>
          </p:nvSpPr>
          <p:spPr>
            <a:xfrm>
              <a:off x="7819718" y="1995004"/>
              <a:ext cx="45714" cy="349589"/>
            </a:xfrm>
            <a:custGeom>
              <a:rect b="b" l="l" r="r" t="t"/>
              <a:pathLst>
                <a:path extrusionOk="0" h="17399" w="2278">
                  <a:moveTo>
                    <a:pt x="1" y="0"/>
                  </a:moveTo>
                  <a:lnTo>
                    <a:pt x="1" y="17398"/>
                  </a:lnTo>
                  <a:lnTo>
                    <a:pt x="2277" y="17398"/>
                  </a:lnTo>
                  <a:lnTo>
                    <a:pt x="227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59"/>
            <p:cNvSpPr/>
            <p:nvPr/>
          </p:nvSpPr>
          <p:spPr>
            <a:xfrm>
              <a:off x="7819718" y="1995004"/>
              <a:ext cx="23519" cy="349589"/>
            </a:xfrm>
            <a:custGeom>
              <a:rect b="b" l="l" r="r" t="t"/>
              <a:pathLst>
                <a:path extrusionOk="0" h="17399" w="1172">
                  <a:moveTo>
                    <a:pt x="1" y="0"/>
                  </a:moveTo>
                  <a:lnTo>
                    <a:pt x="1" y="17398"/>
                  </a:lnTo>
                  <a:lnTo>
                    <a:pt x="1172" y="17398"/>
                  </a:lnTo>
                  <a:lnTo>
                    <a:pt x="1172"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59"/>
            <p:cNvSpPr/>
            <p:nvPr/>
          </p:nvSpPr>
          <p:spPr>
            <a:xfrm>
              <a:off x="7637003" y="1995004"/>
              <a:ext cx="45694" cy="349589"/>
            </a:xfrm>
            <a:custGeom>
              <a:rect b="b" l="l" r="r" t="t"/>
              <a:pathLst>
                <a:path extrusionOk="0" h="17399" w="2277">
                  <a:moveTo>
                    <a:pt x="0" y="0"/>
                  </a:moveTo>
                  <a:lnTo>
                    <a:pt x="0" y="17398"/>
                  </a:lnTo>
                  <a:lnTo>
                    <a:pt x="2277" y="17398"/>
                  </a:lnTo>
                  <a:lnTo>
                    <a:pt x="227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9"/>
            <p:cNvSpPr/>
            <p:nvPr/>
          </p:nvSpPr>
          <p:spPr>
            <a:xfrm>
              <a:off x="7637003" y="1995004"/>
              <a:ext cx="23519" cy="349589"/>
            </a:xfrm>
            <a:custGeom>
              <a:rect b="b" l="l" r="r" t="t"/>
              <a:pathLst>
                <a:path extrusionOk="0" h="17399" w="1172">
                  <a:moveTo>
                    <a:pt x="0" y="0"/>
                  </a:moveTo>
                  <a:lnTo>
                    <a:pt x="0" y="17398"/>
                  </a:lnTo>
                  <a:lnTo>
                    <a:pt x="1171" y="17398"/>
                  </a:lnTo>
                  <a:lnTo>
                    <a:pt x="1171"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9"/>
            <p:cNvSpPr/>
            <p:nvPr/>
          </p:nvSpPr>
          <p:spPr>
            <a:xfrm>
              <a:off x="7614167" y="1949253"/>
              <a:ext cx="91387" cy="60137"/>
            </a:xfrm>
            <a:custGeom>
              <a:rect b="b" l="l" r="r" t="t"/>
              <a:pathLst>
                <a:path extrusionOk="0" h="2993" w="4554">
                  <a:moveTo>
                    <a:pt x="1138" y="1"/>
                  </a:moveTo>
                  <a:lnTo>
                    <a:pt x="0" y="716"/>
                  </a:lnTo>
                  <a:lnTo>
                    <a:pt x="1138" y="2993"/>
                  </a:lnTo>
                  <a:lnTo>
                    <a:pt x="3415" y="2993"/>
                  </a:lnTo>
                  <a:lnTo>
                    <a:pt x="4553" y="716"/>
                  </a:lnTo>
                  <a:lnTo>
                    <a:pt x="34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59"/>
            <p:cNvSpPr/>
            <p:nvPr/>
          </p:nvSpPr>
          <p:spPr>
            <a:xfrm>
              <a:off x="7614167" y="1949253"/>
              <a:ext cx="45052" cy="60137"/>
            </a:xfrm>
            <a:custGeom>
              <a:rect b="b" l="l" r="r" t="t"/>
              <a:pathLst>
                <a:path extrusionOk="0" h="2993" w="2245">
                  <a:moveTo>
                    <a:pt x="1138" y="1"/>
                  </a:moveTo>
                  <a:lnTo>
                    <a:pt x="0" y="716"/>
                  </a:lnTo>
                  <a:lnTo>
                    <a:pt x="1138" y="2993"/>
                  </a:lnTo>
                  <a:lnTo>
                    <a:pt x="2244" y="2993"/>
                  </a:lnTo>
                  <a:lnTo>
                    <a:pt x="1106" y="716"/>
                  </a:lnTo>
                  <a:lnTo>
                    <a:pt x="2244"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59"/>
            <p:cNvSpPr/>
            <p:nvPr/>
          </p:nvSpPr>
          <p:spPr>
            <a:xfrm>
              <a:off x="7454269" y="2100851"/>
              <a:ext cx="182755" cy="106510"/>
            </a:xfrm>
            <a:custGeom>
              <a:rect b="b" l="l" r="r" t="t"/>
              <a:pathLst>
                <a:path extrusionOk="0" h="5301" w="9107">
                  <a:moveTo>
                    <a:pt x="4554" y="0"/>
                  </a:moveTo>
                  <a:cubicBezTo>
                    <a:pt x="2050" y="0"/>
                    <a:pt x="1" y="2049"/>
                    <a:pt x="1" y="4586"/>
                  </a:cubicBezTo>
                  <a:lnTo>
                    <a:pt x="1107" y="5301"/>
                  </a:lnTo>
                  <a:lnTo>
                    <a:pt x="2277" y="4586"/>
                  </a:lnTo>
                  <a:cubicBezTo>
                    <a:pt x="2277" y="3317"/>
                    <a:pt x="3285" y="2309"/>
                    <a:pt x="4554" y="2309"/>
                  </a:cubicBezTo>
                  <a:cubicBezTo>
                    <a:pt x="5822" y="2309"/>
                    <a:pt x="6830" y="3317"/>
                    <a:pt x="6830" y="4586"/>
                  </a:cubicBezTo>
                  <a:lnTo>
                    <a:pt x="7936" y="5301"/>
                  </a:lnTo>
                  <a:lnTo>
                    <a:pt x="9106" y="4586"/>
                  </a:lnTo>
                  <a:cubicBezTo>
                    <a:pt x="9106" y="2049"/>
                    <a:pt x="7058" y="0"/>
                    <a:pt x="4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59"/>
            <p:cNvSpPr/>
            <p:nvPr/>
          </p:nvSpPr>
          <p:spPr>
            <a:xfrm>
              <a:off x="7556091" y="2147245"/>
              <a:ext cx="68531" cy="60117"/>
            </a:xfrm>
            <a:custGeom>
              <a:rect b="b" l="l" r="r" t="t"/>
              <a:pathLst>
                <a:path extrusionOk="0" h="2992" w="3415">
                  <a:moveTo>
                    <a:pt x="553" y="0"/>
                  </a:moveTo>
                  <a:cubicBezTo>
                    <a:pt x="358" y="0"/>
                    <a:pt x="195" y="0"/>
                    <a:pt x="0" y="65"/>
                  </a:cubicBezTo>
                  <a:cubicBezTo>
                    <a:pt x="1008" y="293"/>
                    <a:pt x="1756" y="1203"/>
                    <a:pt x="1756" y="2277"/>
                  </a:cubicBezTo>
                  <a:lnTo>
                    <a:pt x="2862" y="2992"/>
                  </a:lnTo>
                  <a:lnTo>
                    <a:pt x="3415" y="2667"/>
                  </a:lnTo>
                  <a:lnTo>
                    <a:pt x="2829" y="2277"/>
                  </a:lnTo>
                  <a:cubicBezTo>
                    <a:pt x="2829" y="1008"/>
                    <a:pt x="1789" y="0"/>
                    <a:pt x="553"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59"/>
            <p:cNvSpPr/>
            <p:nvPr/>
          </p:nvSpPr>
          <p:spPr>
            <a:xfrm>
              <a:off x="7454269" y="2101494"/>
              <a:ext cx="101843" cy="105867"/>
            </a:xfrm>
            <a:custGeom>
              <a:rect b="b" l="l" r="r" t="t"/>
              <a:pathLst>
                <a:path extrusionOk="0" h="5269" w="5075">
                  <a:moveTo>
                    <a:pt x="4554" y="1"/>
                  </a:moveTo>
                  <a:cubicBezTo>
                    <a:pt x="2050" y="1"/>
                    <a:pt x="1" y="2017"/>
                    <a:pt x="1" y="4554"/>
                  </a:cubicBezTo>
                  <a:lnTo>
                    <a:pt x="1107" y="5269"/>
                  </a:lnTo>
                  <a:lnTo>
                    <a:pt x="1659" y="4944"/>
                  </a:lnTo>
                  <a:lnTo>
                    <a:pt x="1074" y="4554"/>
                  </a:lnTo>
                  <a:cubicBezTo>
                    <a:pt x="1074" y="2212"/>
                    <a:pt x="2830" y="293"/>
                    <a:pt x="5074" y="33"/>
                  </a:cubicBezTo>
                  <a:cubicBezTo>
                    <a:pt x="4911" y="1"/>
                    <a:pt x="4716" y="1"/>
                    <a:pt x="4554"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59"/>
            <p:cNvSpPr/>
            <p:nvPr/>
          </p:nvSpPr>
          <p:spPr>
            <a:xfrm>
              <a:off x="7225881" y="1995004"/>
              <a:ext cx="45694" cy="349589"/>
            </a:xfrm>
            <a:custGeom>
              <a:rect b="b" l="l" r="r" t="t"/>
              <a:pathLst>
                <a:path extrusionOk="0" h="17399" w="2277">
                  <a:moveTo>
                    <a:pt x="0" y="0"/>
                  </a:moveTo>
                  <a:lnTo>
                    <a:pt x="0" y="17398"/>
                  </a:lnTo>
                  <a:lnTo>
                    <a:pt x="2276" y="17398"/>
                  </a:lnTo>
                  <a:lnTo>
                    <a:pt x="227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59"/>
            <p:cNvSpPr/>
            <p:nvPr/>
          </p:nvSpPr>
          <p:spPr>
            <a:xfrm>
              <a:off x="7225881" y="1995004"/>
              <a:ext cx="21552" cy="349589"/>
            </a:xfrm>
            <a:custGeom>
              <a:rect b="b" l="l" r="r" t="t"/>
              <a:pathLst>
                <a:path extrusionOk="0" h="17399" w="1074">
                  <a:moveTo>
                    <a:pt x="0" y="0"/>
                  </a:moveTo>
                  <a:lnTo>
                    <a:pt x="0" y="17398"/>
                  </a:lnTo>
                  <a:lnTo>
                    <a:pt x="1073" y="17398"/>
                  </a:lnTo>
                  <a:lnTo>
                    <a:pt x="1073"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59"/>
            <p:cNvSpPr/>
            <p:nvPr/>
          </p:nvSpPr>
          <p:spPr>
            <a:xfrm>
              <a:off x="7408595" y="1995004"/>
              <a:ext cx="45694" cy="349589"/>
            </a:xfrm>
            <a:custGeom>
              <a:rect b="b" l="l" r="r" t="t"/>
              <a:pathLst>
                <a:path extrusionOk="0" h="17399" w="2277">
                  <a:moveTo>
                    <a:pt x="1" y="0"/>
                  </a:moveTo>
                  <a:lnTo>
                    <a:pt x="1" y="17398"/>
                  </a:lnTo>
                  <a:lnTo>
                    <a:pt x="2277" y="17398"/>
                  </a:lnTo>
                  <a:lnTo>
                    <a:pt x="227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59"/>
            <p:cNvSpPr/>
            <p:nvPr/>
          </p:nvSpPr>
          <p:spPr>
            <a:xfrm>
              <a:off x="7408595" y="1995004"/>
              <a:ext cx="22215" cy="349589"/>
            </a:xfrm>
            <a:custGeom>
              <a:rect b="b" l="l" r="r" t="t"/>
              <a:pathLst>
                <a:path extrusionOk="0" h="17399" w="1107">
                  <a:moveTo>
                    <a:pt x="1" y="0"/>
                  </a:moveTo>
                  <a:lnTo>
                    <a:pt x="1" y="17398"/>
                  </a:lnTo>
                  <a:lnTo>
                    <a:pt x="1106" y="17398"/>
                  </a:lnTo>
                  <a:lnTo>
                    <a:pt x="1106"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59"/>
            <p:cNvSpPr/>
            <p:nvPr/>
          </p:nvSpPr>
          <p:spPr>
            <a:xfrm>
              <a:off x="7385758" y="1949253"/>
              <a:ext cx="91387" cy="60137"/>
            </a:xfrm>
            <a:custGeom>
              <a:rect b="b" l="l" r="r" t="t"/>
              <a:pathLst>
                <a:path extrusionOk="0" h="2993" w="4554">
                  <a:moveTo>
                    <a:pt x="1139" y="1"/>
                  </a:moveTo>
                  <a:lnTo>
                    <a:pt x="0" y="716"/>
                  </a:lnTo>
                  <a:lnTo>
                    <a:pt x="1139" y="2993"/>
                  </a:lnTo>
                  <a:lnTo>
                    <a:pt x="3415" y="2993"/>
                  </a:lnTo>
                  <a:lnTo>
                    <a:pt x="4553" y="716"/>
                  </a:lnTo>
                  <a:lnTo>
                    <a:pt x="34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59"/>
            <p:cNvSpPr/>
            <p:nvPr/>
          </p:nvSpPr>
          <p:spPr>
            <a:xfrm>
              <a:off x="7385758" y="1949253"/>
              <a:ext cx="45052" cy="60137"/>
            </a:xfrm>
            <a:custGeom>
              <a:rect b="b" l="l" r="r" t="t"/>
              <a:pathLst>
                <a:path extrusionOk="0" h="2993" w="2245">
                  <a:moveTo>
                    <a:pt x="1139" y="1"/>
                  </a:moveTo>
                  <a:lnTo>
                    <a:pt x="0" y="716"/>
                  </a:lnTo>
                  <a:lnTo>
                    <a:pt x="1139" y="2993"/>
                  </a:lnTo>
                  <a:lnTo>
                    <a:pt x="2244" y="2993"/>
                  </a:lnTo>
                  <a:lnTo>
                    <a:pt x="1106" y="716"/>
                  </a:lnTo>
                  <a:lnTo>
                    <a:pt x="2244"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59"/>
            <p:cNvSpPr/>
            <p:nvPr/>
          </p:nvSpPr>
          <p:spPr>
            <a:xfrm>
              <a:off x="7203024" y="1949253"/>
              <a:ext cx="91387" cy="60137"/>
            </a:xfrm>
            <a:custGeom>
              <a:rect b="b" l="l" r="r" t="t"/>
              <a:pathLst>
                <a:path extrusionOk="0" h="2993" w="4554">
                  <a:moveTo>
                    <a:pt x="1139" y="1"/>
                  </a:moveTo>
                  <a:lnTo>
                    <a:pt x="1" y="716"/>
                  </a:lnTo>
                  <a:lnTo>
                    <a:pt x="1139" y="2993"/>
                  </a:lnTo>
                  <a:lnTo>
                    <a:pt x="3415" y="2993"/>
                  </a:lnTo>
                  <a:lnTo>
                    <a:pt x="4554" y="716"/>
                  </a:lnTo>
                  <a:lnTo>
                    <a:pt x="34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59"/>
            <p:cNvSpPr/>
            <p:nvPr/>
          </p:nvSpPr>
          <p:spPr>
            <a:xfrm>
              <a:off x="7203024" y="1949253"/>
              <a:ext cx="44409" cy="60137"/>
            </a:xfrm>
            <a:custGeom>
              <a:rect b="b" l="l" r="r" t="t"/>
              <a:pathLst>
                <a:path extrusionOk="0" h="2993" w="2213">
                  <a:moveTo>
                    <a:pt x="1139" y="1"/>
                  </a:moveTo>
                  <a:lnTo>
                    <a:pt x="1" y="716"/>
                  </a:lnTo>
                  <a:lnTo>
                    <a:pt x="1139" y="2993"/>
                  </a:lnTo>
                  <a:lnTo>
                    <a:pt x="2212" y="2993"/>
                  </a:lnTo>
                  <a:lnTo>
                    <a:pt x="1074" y="716"/>
                  </a:lnTo>
                  <a:lnTo>
                    <a:pt x="2212"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59"/>
            <p:cNvSpPr/>
            <p:nvPr/>
          </p:nvSpPr>
          <p:spPr>
            <a:xfrm>
              <a:off x="7796881" y="1949253"/>
              <a:ext cx="91387" cy="60137"/>
            </a:xfrm>
            <a:custGeom>
              <a:rect b="b" l="l" r="r" t="t"/>
              <a:pathLst>
                <a:path extrusionOk="0" h="2993" w="4554">
                  <a:moveTo>
                    <a:pt x="1139" y="1"/>
                  </a:moveTo>
                  <a:lnTo>
                    <a:pt x="1" y="716"/>
                  </a:lnTo>
                  <a:lnTo>
                    <a:pt x="1139" y="2993"/>
                  </a:lnTo>
                  <a:lnTo>
                    <a:pt x="3415" y="2993"/>
                  </a:lnTo>
                  <a:lnTo>
                    <a:pt x="4554" y="716"/>
                  </a:lnTo>
                  <a:lnTo>
                    <a:pt x="34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59"/>
            <p:cNvSpPr/>
            <p:nvPr/>
          </p:nvSpPr>
          <p:spPr>
            <a:xfrm>
              <a:off x="7796881" y="1949253"/>
              <a:ext cx="45052" cy="60137"/>
            </a:xfrm>
            <a:custGeom>
              <a:rect b="b" l="l" r="r" t="t"/>
              <a:pathLst>
                <a:path extrusionOk="0" h="2993" w="2245">
                  <a:moveTo>
                    <a:pt x="1139" y="1"/>
                  </a:moveTo>
                  <a:lnTo>
                    <a:pt x="1" y="716"/>
                  </a:lnTo>
                  <a:lnTo>
                    <a:pt x="1139" y="2993"/>
                  </a:lnTo>
                  <a:lnTo>
                    <a:pt x="2245" y="2993"/>
                  </a:lnTo>
                  <a:lnTo>
                    <a:pt x="1106" y="716"/>
                  </a:lnTo>
                  <a:lnTo>
                    <a:pt x="2245"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59"/>
            <p:cNvSpPr/>
            <p:nvPr/>
          </p:nvSpPr>
          <p:spPr>
            <a:xfrm>
              <a:off x="7179545" y="1735931"/>
              <a:ext cx="731561" cy="174142"/>
            </a:xfrm>
            <a:custGeom>
              <a:rect b="b" l="l" r="r" t="t"/>
              <a:pathLst>
                <a:path extrusionOk="0" h="8667" w="36455">
                  <a:moveTo>
                    <a:pt x="18227" y="0"/>
                  </a:moveTo>
                  <a:cubicBezTo>
                    <a:pt x="18154" y="0"/>
                    <a:pt x="18081" y="16"/>
                    <a:pt x="18016" y="49"/>
                  </a:cubicBezTo>
                  <a:lnTo>
                    <a:pt x="0" y="7919"/>
                  </a:lnTo>
                  <a:lnTo>
                    <a:pt x="12553" y="8667"/>
                  </a:lnTo>
                  <a:cubicBezTo>
                    <a:pt x="14455" y="7398"/>
                    <a:pt x="16349" y="6764"/>
                    <a:pt x="18244" y="6764"/>
                  </a:cubicBezTo>
                  <a:cubicBezTo>
                    <a:pt x="20138" y="6764"/>
                    <a:pt x="22032" y="7398"/>
                    <a:pt x="23935" y="8667"/>
                  </a:cubicBezTo>
                  <a:lnTo>
                    <a:pt x="36455" y="7919"/>
                  </a:lnTo>
                  <a:lnTo>
                    <a:pt x="18439" y="49"/>
                  </a:lnTo>
                  <a:cubicBezTo>
                    <a:pt x="18374" y="16"/>
                    <a:pt x="18301" y="0"/>
                    <a:pt x="182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59"/>
            <p:cNvSpPr/>
            <p:nvPr/>
          </p:nvSpPr>
          <p:spPr>
            <a:xfrm>
              <a:off x="7180187" y="1735931"/>
              <a:ext cx="387002" cy="173499"/>
            </a:xfrm>
            <a:custGeom>
              <a:rect b="b" l="l" r="r" t="t"/>
              <a:pathLst>
                <a:path extrusionOk="0" h="8635" w="19285">
                  <a:moveTo>
                    <a:pt x="18212" y="0"/>
                  </a:moveTo>
                  <a:cubicBezTo>
                    <a:pt x="18147" y="0"/>
                    <a:pt x="18082" y="16"/>
                    <a:pt x="18017" y="49"/>
                  </a:cubicBezTo>
                  <a:lnTo>
                    <a:pt x="1" y="7919"/>
                  </a:lnTo>
                  <a:lnTo>
                    <a:pt x="1399" y="8634"/>
                  </a:lnTo>
                  <a:lnTo>
                    <a:pt x="2115" y="7919"/>
                  </a:lnTo>
                  <a:lnTo>
                    <a:pt x="19285" y="439"/>
                  </a:lnTo>
                  <a:lnTo>
                    <a:pt x="18407" y="49"/>
                  </a:lnTo>
                  <a:cubicBezTo>
                    <a:pt x="18342" y="16"/>
                    <a:pt x="18277" y="0"/>
                    <a:pt x="18212"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59"/>
            <p:cNvSpPr/>
            <p:nvPr/>
          </p:nvSpPr>
          <p:spPr>
            <a:xfrm>
              <a:off x="7179545" y="1826428"/>
              <a:ext cx="731561" cy="137232"/>
            </a:xfrm>
            <a:custGeom>
              <a:rect b="b" l="l" r="r" t="t"/>
              <a:pathLst>
                <a:path extrusionOk="0" h="6830" w="36455">
                  <a:moveTo>
                    <a:pt x="18244" y="0"/>
                  </a:moveTo>
                  <a:cubicBezTo>
                    <a:pt x="16097" y="0"/>
                    <a:pt x="14114" y="1073"/>
                    <a:pt x="12910" y="2862"/>
                  </a:cubicBezTo>
                  <a:lnTo>
                    <a:pt x="12520" y="3415"/>
                  </a:lnTo>
                  <a:lnTo>
                    <a:pt x="0" y="3415"/>
                  </a:lnTo>
                  <a:lnTo>
                    <a:pt x="0" y="6341"/>
                  </a:lnTo>
                  <a:cubicBezTo>
                    <a:pt x="33" y="6602"/>
                    <a:pt x="260" y="6829"/>
                    <a:pt x="521" y="6829"/>
                  </a:cubicBezTo>
                  <a:lnTo>
                    <a:pt x="14829" y="6829"/>
                  </a:lnTo>
                  <a:cubicBezTo>
                    <a:pt x="14829" y="4943"/>
                    <a:pt x="16358" y="3415"/>
                    <a:pt x="18244" y="3415"/>
                  </a:cubicBezTo>
                  <a:cubicBezTo>
                    <a:pt x="20130" y="3415"/>
                    <a:pt x="21658" y="4943"/>
                    <a:pt x="21658" y="6829"/>
                  </a:cubicBezTo>
                  <a:lnTo>
                    <a:pt x="35934" y="6829"/>
                  </a:lnTo>
                  <a:cubicBezTo>
                    <a:pt x="36227" y="6829"/>
                    <a:pt x="36455" y="6602"/>
                    <a:pt x="36455" y="6341"/>
                  </a:cubicBezTo>
                  <a:lnTo>
                    <a:pt x="36455" y="3415"/>
                  </a:lnTo>
                  <a:lnTo>
                    <a:pt x="23935" y="3415"/>
                  </a:lnTo>
                  <a:lnTo>
                    <a:pt x="23544" y="2862"/>
                  </a:lnTo>
                  <a:cubicBezTo>
                    <a:pt x="22374" y="1073"/>
                    <a:pt x="20357" y="0"/>
                    <a:pt x="182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59"/>
            <p:cNvSpPr/>
            <p:nvPr/>
          </p:nvSpPr>
          <p:spPr>
            <a:xfrm>
              <a:off x="7560004" y="1895024"/>
              <a:ext cx="75715" cy="68636"/>
            </a:xfrm>
            <a:custGeom>
              <a:rect b="b" l="l" r="r" t="t"/>
              <a:pathLst>
                <a:path extrusionOk="0" h="3416" w="3773">
                  <a:moveTo>
                    <a:pt x="716" y="1"/>
                  </a:moveTo>
                  <a:cubicBezTo>
                    <a:pt x="455" y="1"/>
                    <a:pt x="228" y="33"/>
                    <a:pt x="0" y="98"/>
                  </a:cubicBezTo>
                  <a:cubicBezTo>
                    <a:pt x="1529" y="423"/>
                    <a:pt x="2699" y="1789"/>
                    <a:pt x="2699" y="3415"/>
                  </a:cubicBezTo>
                  <a:lnTo>
                    <a:pt x="3772" y="3415"/>
                  </a:lnTo>
                  <a:cubicBezTo>
                    <a:pt x="3772" y="1529"/>
                    <a:pt x="2602" y="1"/>
                    <a:pt x="716"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59"/>
            <p:cNvSpPr/>
            <p:nvPr/>
          </p:nvSpPr>
          <p:spPr>
            <a:xfrm>
              <a:off x="7431432" y="1826428"/>
              <a:ext cx="128593" cy="68616"/>
            </a:xfrm>
            <a:custGeom>
              <a:rect b="b" l="l" r="r" t="t"/>
              <a:pathLst>
                <a:path extrusionOk="0" h="3415" w="6408">
                  <a:moveTo>
                    <a:pt x="5692" y="0"/>
                  </a:moveTo>
                  <a:cubicBezTo>
                    <a:pt x="3545" y="0"/>
                    <a:pt x="1562" y="1073"/>
                    <a:pt x="358" y="2862"/>
                  </a:cubicBezTo>
                  <a:lnTo>
                    <a:pt x="1" y="3415"/>
                  </a:lnTo>
                  <a:lnTo>
                    <a:pt x="1399" y="3415"/>
                  </a:lnTo>
                  <a:lnTo>
                    <a:pt x="1789" y="2862"/>
                  </a:lnTo>
                  <a:cubicBezTo>
                    <a:pt x="2863" y="1268"/>
                    <a:pt x="4554" y="260"/>
                    <a:pt x="6407" y="65"/>
                  </a:cubicBezTo>
                  <a:cubicBezTo>
                    <a:pt x="6147" y="33"/>
                    <a:pt x="5919" y="0"/>
                    <a:pt x="5692"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59"/>
            <p:cNvSpPr/>
            <p:nvPr/>
          </p:nvSpPr>
          <p:spPr>
            <a:xfrm>
              <a:off x="7180187" y="1895024"/>
              <a:ext cx="38530" cy="68636"/>
            </a:xfrm>
            <a:custGeom>
              <a:rect b="b" l="l" r="r" t="t"/>
              <a:pathLst>
                <a:path extrusionOk="0" h="3416" w="1920">
                  <a:moveTo>
                    <a:pt x="1" y="1"/>
                  </a:moveTo>
                  <a:lnTo>
                    <a:pt x="1" y="2927"/>
                  </a:lnTo>
                  <a:cubicBezTo>
                    <a:pt x="1" y="3188"/>
                    <a:pt x="228" y="3415"/>
                    <a:pt x="489" y="3415"/>
                  </a:cubicBezTo>
                  <a:lnTo>
                    <a:pt x="1919" y="3415"/>
                  </a:lnTo>
                  <a:cubicBezTo>
                    <a:pt x="1627" y="3415"/>
                    <a:pt x="1399" y="3188"/>
                    <a:pt x="1399" y="2927"/>
                  </a:cubicBezTo>
                  <a:lnTo>
                    <a:pt x="1399"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59"/>
            <p:cNvSpPr/>
            <p:nvPr/>
          </p:nvSpPr>
          <p:spPr>
            <a:xfrm>
              <a:off x="7591330" y="2192975"/>
              <a:ext cx="45694" cy="151618"/>
            </a:xfrm>
            <a:custGeom>
              <a:rect b="b" l="l" r="r" t="t"/>
              <a:pathLst>
                <a:path extrusionOk="0" h="7546" w="2277">
                  <a:moveTo>
                    <a:pt x="0" y="1"/>
                  </a:moveTo>
                  <a:lnTo>
                    <a:pt x="0" y="7545"/>
                  </a:lnTo>
                  <a:lnTo>
                    <a:pt x="2276" y="7545"/>
                  </a:lnTo>
                  <a:lnTo>
                    <a:pt x="227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59"/>
            <p:cNvSpPr/>
            <p:nvPr/>
          </p:nvSpPr>
          <p:spPr>
            <a:xfrm>
              <a:off x="7591330" y="2192975"/>
              <a:ext cx="22195" cy="151618"/>
            </a:xfrm>
            <a:custGeom>
              <a:rect b="b" l="l" r="r" t="t"/>
              <a:pathLst>
                <a:path extrusionOk="0" h="7546" w="1106">
                  <a:moveTo>
                    <a:pt x="0" y="1"/>
                  </a:moveTo>
                  <a:lnTo>
                    <a:pt x="0" y="7545"/>
                  </a:lnTo>
                  <a:lnTo>
                    <a:pt x="1106" y="7545"/>
                  </a:lnTo>
                  <a:lnTo>
                    <a:pt x="1106"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59"/>
            <p:cNvSpPr/>
            <p:nvPr/>
          </p:nvSpPr>
          <p:spPr>
            <a:xfrm>
              <a:off x="7454269" y="2192975"/>
              <a:ext cx="45714" cy="151618"/>
            </a:xfrm>
            <a:custGeom>
              <a:rect b="b" l="l" r="r" t="t"/>
              <a:pathLst>
                <a:path extrusionOk="0" h="7546" w="2278">
                  <a:moveTo>
                    <a:pt x="1" y="1"/>
                  </a:moveTo>
                  <a:lnTo>
                    <a:pt x="1" y="7545"/>
                  </a:lnTo>
                  <a:lnTo>
                    <a:pt x="2277" y="7545"/>
                  </a:lnTo>
                  <a:lnTo>
                    <a:pt x="22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59"/>
            <p:cNvSpPr/>
            <p:nvPr/>
          </p:nvSpPr>
          <p:spPr>
            <a:xfrm>
              <a:off x="7454269" y="2192975"/>
              <a:ext cx="22215" cy="151618"/>
            </a:xfrm>
            <a:custGeom>
              <a:rect b="b" l="l" r="r" t="t"/>
              <a:pathLst>
                <a:path extrusionOk="0" h="7546" w="1107">
                  <a:moveTo>
                    <a:pt x="1" y="1"/>
                  </a:moveTo>
                  <a:lnTo>
                    <a:pt x="1" y="7545"/>
                  </a:lnTo>
                  <a:lnTo>
                    <a:pt x="1107" y="7545"/>
                  </a:lnTo>
                  <a:lnTo>
                    <a:pt x="1107"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59"/>
            <p:cNvSpPr/>
            <p:nvPr/>
          </p:nvSpPr>
          <p:spPr>
            <a:xfrm>
              <a:off x="7439278" y="2360908"/>
              <a:ext cx="212756" cy="75146"/>
            </a:xfrm>
            <a:custGeom>
              <a:rect b="b" l="l" r="r" t="t"/>
              <a:pathLst>
                <a:path extrusionOk="0" h="3740" w="10602">
                  <a:moveTo>
                    <a:pt x="1886" y="0"/>
                  </a:moveTo>
                  <a:lnTo>
                    <a:pt x="0" y="748"/>
                  </a:lnTo>
                  <a:lnTo>
                    <a:pt x="0" y="3024"/>
                  </a:lnTo>
                  <a:lnTo>
                    <a:pt x="1886" y="3740"/>
                  </a:lnTo>
                  <a:lnTo>
                    <a:pt x="8748" y="3740"/>
                  </a:lnTo>
                  <a:lnTo>
                    <a:pt x="10601" y="3024"/>
                  </a:lnTo>
                  <a:lnTo>
                    <a:pt x="10601" y="748"/>
                  </a:lnTo>
                  <a:lnTo>
                    <a:pt x="87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59"/>
            <p:cNvSpPr/>
            <p:nvPr/>
          </p:nvSpPr>
          <p:spPr>
            <a:xfrm>
              <a:off x="7439278" y="2421668"/>
              <a:ext cx="212756" cy="45751"/>
            </a:xfrm>
            <a:custGeom>
              <a:rect b="b" l="l" r="r" t="t"/>
              <a:pathLst>
                <a:path extrusionOk="0" h="2277" w="10602">
                  <a:moveTo>
                    <a:pt x="0" y="0"/>
                  </a:moveTo>
                  <a:lnTo>
                    <a:pt x="0" y="2277"/>
                  </a:lnTo>
                  <a:lnTo>
                    <a:pt x="10601" y="2277"/>
                  </a:lnTo>
                  <a:lnTo>
                    <a:pt x="1060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59"/>
            <p:cNvSpPr/>
            <p:nvPr/>
          </p:nvSpPr>
          <p:spPr>
            <a:xfrm>
              <a:off x="7180187" y="2360908"/>
              <a:ext cx="242797" cy="75146"/>
            </a:xfrm>
            <a:custGeom>
              <a:rect b="b" l="l" r="r" t="t"/>
              <a:pathLst>
                <a:path extrusionOk="0" h="3740" w="12099">
                  <a:moveTo>
                    <a:pt x="2277" y="0"/>
                  </a:moveTo>
                  <a:lnTo>
                    <a:pt x="1" y="748"/>
                  </a:lnTo>
                  <a:lnTo>
                    <a:pt x="1" y="3024"/>
                  </a:lnTo>
                  <a:lnTo>
                    <a:pt x="2277" y="3740"/>
                  </a:lnTo>
                  <a:lnTo>
                    <a:pt x="9106" y="3740"/>
                  </a:lnTo>
                  <a:lnTo>
                    <a:pt x="12098" y="3024"/>
                  </a:lnTo>
                  <a:lnTo>
                    <a:pt x="12098" y="748"/>
                  </a:lnTo>
                  <a:lnTo>
                    <a:pt x="910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59"/>
            <p:cNvSpPr/>
            <p:nvPr/>
          </p:nvSpPr>
          <p:spPr>
            <a:xfrm>
              <a:off x="7180187" y="2360908"/>
              <a:ext cx="73768" cy="75146"/>
            </a:xfrm>
            <a:custGeom>
              <a:rect b="b" l="l" r="r" t="t"/>
              <a:pathLst>
                <a:path extrusionOk="0" h="3740" w="3676">
                  <a:moveTo>
                    <a:pt x="2277" y="0"/>
                  </a:moveTo>
                  <a:lnTo>
                    <a:pt x="1" y="748"/>
                  </a:lnTo>
                  <a:lnTo>
                    <a:pt x="1" y="3024"/>
                  </a:lnTo>
                  <a:lnTo>
                    <a:pt x="2277" y="3740"/>
                  </a:lnTo>
                  <a:lnTo>
                    <a:pt x="3675" y="3740"/>
                  </a:lnTo>
                  <a:lnTo>
                    <a:pt x="1399" y="3024"/>
                  </a:lnTo>
                  <a:lnTo>
                    <a:pt x="1399" y="748"/>
                  </a:lnTo>
                  <a:lnTo>
                    <a:pt x="3675"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59"/>
            <p:cNvSpPr/>
            <p:nvPr/>
          </p:nvSpPr>
          <p:spPr>
            <a:xfrm>
              <a:off x="7180187" y="2421668"/>
              <a:ext cx="242797" cy="45751"/>
            </a:xfrm>
            <a:custGeom>
              <a:rect b="b" l="l" r="r" t="t"/>
              <a:pathLst>
                <a:path extrusionOk="0" h="2277" w="12099">
                  <a:moveTo>
                    <a:pt x="1" y="0"/>
                  </a:moveTo>
                  <a:lnTo>
                    <a:pt x="1" y="1756"/>
                  </a:lnTo>
                  <a:cubicBezTo>
                    <a:pt x="1" y="2049"/>
                    <a:pt x="228" y="2277"/>
                    <a:pt x="521" y="2277"/>
                  </a:cubicBezTo>
                  <a:lnTo>
                    <a:pt x="12098" y="2277"/>
                  </a:lnTo>
                  <a:lnTo>
                    <a:pt x="12098" y="0"/>
                  </a:lnTo>
                  <a:close/>
                </a:path>
              </a:pathLst>
            </a:custGeom>
            <a:solidFill>
              <a:srgbClr val="FFF3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59"/>
            <p:cNvSpPr/>
            <p:nvPr/>
          </p:nvSpPr>
          <p:spPr>
            <a:xfrm>
              <a:off x="7180187" y="2421668"/>
              <a:ext cx="38530" cy="45751"/>
            </a:xfrm>
            <a:custGeom>
              <a:rect b="b" l="l" r="r" t="t"/>
              <a:pathLst>
                <a:path extrusionOk="0" h="2277" w="1920">
                  <a:moveTo>
                    <a:pt x="1" y="0"/>
                  </a:moveTo>
                  <a:lnTo>
                    <a:pt x="1" y="1756"/>
                  </a:lnTo>
                  <a:cubicBezTo>
                    <a:pt x="1" y="2049"/>
                    <a:pt x="228" y="2277"/>
                    <a:pt x="489" y="2277"/>
                  </a:cubicBezTo>
                  <a:lnTo>
                    <a:pt x="1919" y="2277"/>
                  </a:lnTo>
                  <a:cubicBezTo>
                    <a:pt x="1627" y="2277"/>
                    <a:pt x="1399" y="2049"/>
                    <a:pt x="1399" y="1756"/>
                  </a:cubicBezTo>
                  <a:lnTo>
                    <a:pt x="1399"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59"/>
            <p:cNvSpPr/>
            <p:nvPr/>
          </p:nvSpPr>
          <p:spPr>
            <a:xfrm>
              <a:off x="7667667" y="2360908"/>
              <a:ext cx="243439" cy="75146"/>
            </a:xfrm>
            <a:custGeom>
              <a:rect b="b" l="l" r="r" t="t"/>
              <a:pathLst>
                <a:path extrusionOk="0" h="3740" w="12131">
                  <a:moveTo>
                    <a:pt x="3025" y="0"/>
                  </a:moveTo>
                  <a:lnTo>
                    <a:pt x="1" y="748"/>
                  </a:lnTo>
                  <a:lnTo>
                    <a:pt x="1" y="3024"/>
                  </a:lnTo>
                  <a:lnTo>
                    <a:pt x="3025" y="3740"/>
                  </a:lnTo>
                  <a:lnTo>
                    <a:pt x="8749" y="3740"/>
                  </a:lnTo>
                  <a:lnTo>
                    <a:pt x="12131" y="3024"/>
                  </a:lnTo>
                  <a:lnTo>
                    <a:pt x="12131" y="748"/>
                  </a:lnTo>
                  <a:lnTo>
                    <a:pt x="874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59"/>
            <p:cNvSpPr/>
            <p:nvPr/>
          </p:nvSpPr>
          <p:spPr>
            <a:xfrm>
              <a:off x="7408595" y="2360908"/>
              <a:ext cx="45694" cy="106510"/>
            </a:xfrm>
            <a:custGeom>
              <a:rect b="b" l="l" r="r" t="t"/>
              <a:pathLst>
                <a:path extrusionOk="0" h="5301" w="2277">
                  <a:moveTo>
                    <a:pt x="1" y="0"/>
                  </a:moveTo>
                  <a:lnTo>
                    <a:pt x="1" y="5301"/>
                  </a:lnTo>
                  <a:lnTo>
                    <a:pt x="2277" y="5301"/>
                  </a:lnTo>
                  <a:lnTo>
                    <a:pt x="227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59"/>
            <p:cNvSpPr/>
            <p:nvPr/>
          </p:nvSpPr>
          <p:spPr>
            <a:xfrm>
              <a:off x="7408595" y="2360908"/>
              <a:ext cx="22215" cy="106510"/>
            </a:xfrm>
            <a:custGeom>
              <a:rect b="b" l="l" r="r" t="t"/>
              <a:pathLst>
                <a:path extrusionOk="0" h="5301" w="1107">
                  <a:moveTo>
                    <a:pt x="1" y="0"/>
                  </a:moveTo>
                  <a:lnTo>
                    <a:pt x="1" y="5301"/>
                  </a:lnTo>
                  <a:lnTo>
                    <a:pt x="1106" y="5301"/>
                  </a:lnTo>
                  <a:lnTo>
                    <a:pt x="1106"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59"/>
            <p:cNvSpPr/>
            <p:nvPr/>
          </p:nvSpPr>
          <p:spPr>
            <a:xfrm>
              <a:off x="7637003" y="2360908"/>
              <a:ext cx="45694" cy="106510"/>
            </a:xfrm>
            <a:custGeom>
              <a:rect b="b" l="l" r="r" t="t"/>
              <a:pathLst>
                <a:path extrusionOk="0" h="5301" w="2277">
                  <a:moveTo>
                    <a:pt x="0" y="0"/>
                  </a:moveTo>
                  <a:lnTo>
                    <a:pt x="0" y="5301"/>
                  </a:lnTo>
                  <a:lnTo>
                    <a:pt x="2277" y="5301"/>
                  </a:lnTo>
                  <a:lnTo>
                    <a:pt x="227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59"/>
            <p:cNvSpPr/>
            <p:nvPr/>
          </p:nvSpPr>
          <p:spPr>
            <a:xfrm>
              <a:off x="7637003" y="2360908"/>
              <a:ext cx="22215" cy="106510"/>
            </a:xfrm>
            <a:custGeom>
              <a:rect b="b" l="l" r="r" t="t"/>
              <a:pathLst>
                <a:path extrusionOk="0" h="5301" w="1107">
                  <a:moveTo>
                    <a:pt x="0" y="0"/>
                  </a:moveTo>
                  <a:lnTo>
                    <a:pt x="0" y="5301"/>
                  </a:lnTo>
                  <a:lnTo>
                    <a:pt x="1106" y="5301"/>
                  </a:lnTo>
                  <a:lnTo>
                    <a:pt x="1106"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59"/>
            <p:cNvSpPr/>
            <p:nvPr/>
          </p:nvSpPr>
          <p:spPr>
            <a:xfrm>
              <a:off x="7668329" y="2421668"/>
              <a:ext cx="242777" cy="45751"/>
            </a:xfrm>
            <a:custGeom>
              <a:rect b="b" l="l" r="r" t="t"/>
              <a:pathLst>
                <a:path extrusionOk="0" h="2277" w="12098">
                  <a:moveTo>
                    <a:pt x="0" y="0"/>
                  </a:moveTo>
                  <a:lnTo>
                    <a:pt x="0" y="2277"/>
                  </a:lnTo>
                  <a:lnTo>
                    <a:pt x="11577" y="2277"/>
                  </a:lnTo>
                  <a:cubicBezTo>
                    <a:pt x="11870" y="2277"/>
                    <a:pt x="12098" y="2049"/>
                    <a:pt x="12098" y="1756"/>
                  </a:cubicBezTo>
                  <a:lnTo>
                    <a:pt x="1209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59"/>
            <p:cNvSpPr/>
            <p:nvPr/>
          </p:nvSpPr>
          <p:spPr>
            <a:xfrm>
              <a:off x="7180187" y="2330187"/>
              <a:ext cx="730919" cy="45751"/>
            </a:xfrm>
            <a:custGeom>
              <a:rect b="b" l="l" r="r" t="t"/>
              <a:pathLst>
                <a:path extrusionOk="0" h="2277" w="36423">
                  <a:moveTo>
                    <a:pt x="489" y="1"/>
                  </a:moveTo>
                  <a:cubicBezTo>
                    <a:pt x="228" y="1"/>
                    <a:pt x="1" y="228"/>
                    <a:pt x="1" y="521"/>
                  </a:cubicBezTo>
                  <a:lnTo>
                    <a:pt x="1" y="2277"/>
                  </a:lnTo>
                  <a:lnTo>
                    <a:pt x="36423" y="2277"/>
                  </a:lnTo>
                  <a:lnTo>
                    <a:pt x="36423" y="521"/>
                  </a:lnTo>
                  <a:cubicBezTo>
                    <a:pt x="36423" y="228"/>
                    <a:pt x="36195" y="1"/>
                    <a:pt x="359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59"/>
            <p:cNvSpPr/>
            <p:nvPr/>
          </p:nvSpPr>
          <p:spPr>
            <a:xfrm>
              <a:off x="7180187" y="2330187"/>
              <a:ext cx="38530" cy="45751"/>
            </a:xfrm>
            <a:custGeom>
              <a:rect b="b" l="l" r="r" t="t"/>
              <a:pathLst>
                <a:path extrusionOk="0" h="2277" w="1920">
                  <a:moveTo>
                    <a:pt x="489" y="1"/>
                  </a:moveTo>
                  <a:cubicBezTo>
                    <a:pt x="228" y="1"/>
                    <a:pt x="1" y="228"/>
                    <a:pt x="1" y="488"/>
                  </a:cubicBezTo>
                  <a:lnTo>
                    <a:pt x="1" y="2277"/>
                  </a:lnTo>
                  <a:lnTo>
                    <a:pt x="1399" y="2277"/>
                  </a:lnTo>
                  <a:lnTo>
                    <a:pt x="1399" y="488"/>
                  </a:lnTo>
                  <a:cubicBezTo>
                    <a:pt x="1399" y="228"/>
                    <a:pt x="1627" y="1"/>
                    <a:pt x="1919"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4" name="Google Shape;1894;p59"/>
          <p:cNvGrpSpPr/>
          <p:nvPr/>
        </p:nvGrpSpPr>
        <p:grpSpPr>
          <a:xfrm>
            <a:off x="5222083" y="1735891"/>
            <a:ext cx="682050" cy="731569"/>
            <a:chOff x="5222083" y="1735891"/>
            <a:chExt cx="682050" cy="731569"/>
          </a:xfrm>
        </p:grpSpPr>
        <p:sp>
          <p:nvSpPr>
            <p:cNvPr id="1895" name="Google Shape;1895;p59"/>
            <p:cNvSpPr/>
            <p:nvPr/>
          </p:nvSpPr>
          <p:spPr>
            <a:xfrm>
              <a:off x="5274440" y="1763807"/>
              <a:ext cx="577337" cy="682105"/>
            </a:xfrm>
            <a:custGeom>
              <a:rect b="b" l="l" r="r" t="t"/>
              <a:pathLst>
                <a:path extrusionOk="0" h="45300" w="38374">
                  <a:moveTo>
                    <a:pt x="19187" y="0"/>
                  </a:moveTo>
                  <a:lnTo>
                    <a:pt x="0" y="12000"/>
                  </a:lnTo>
                  <a:lnTo>
                    <a:pt x="0" y="45300"/>
                  </a:lnTo>
                  <a:lnTo>
                    <a:pt x="38373" y="45300"/>
                  </a:lnTo>
                  <a:lnTo>
                    <a:pt x="38373" y="12553"/>
                  </a:lnTo>
                  <a:lnTo>
                    <a:pt x="1918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59"/>
            <p:cNvSpPr/>
            <p:nvPr/>
          </p:nvSpPr>
          <p:spPr>
            <a:xfrm>
              <a:off x="5274440" y="1763807"/>
              <a:ext cx="577337" cy="265403"/>
            </a:xfrm>
            <a:custGeom>
              <a:rect b="b" l="l" r="r" t="t"/>
              <a:pathLst>
                <a:path extrusionOk="0" h="17626" w="38374">
                  <a:moveTo>
                    <a:pt x="19187" y="0"/>
                  </a:moveTo>
                  <a:lnTo>
                    <a:pt x="0" y="12000"/>
                  </a:lnTo>
                  <a:lnTo>
                    <a:pt x="0" y="17626"/>
                  </a:lnTo>
                  <a:lnTo>
                    <a:pt x="19187" y="4781"/>
                  </a:lnTo>
                  <a:lnTo>
                    <a:pt x="38373" y="17626"/>
                  </a:lnTo>
                  <a:lnTo>
                    <a:pt x="38373" y="12553"/>
                  </a:lnTo>
                  <a:lnTo>
                    <a:pt x="19187"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59"/>
            <p:cNvSpPr/>
            <p:nvPr/>
          </p:nvSpPr>
          <p:spPr>
            <a:xfrm>
              <a:off x="5246546" y="1735891"/>
              <a:ext cx="633124" cy="248765"/>
            </a:xfrm>
            <a:custGeom>
              <a:rect b="b" l="l" r="r" t="t"/>
              <a:pathLst>
                <a:path extrusionOk="0" h="16521" w="42082">
                  <a:moveTo>
                    <a:pt x="21041" y="1"/>
                  </a:moveTo>
                  <a:cubicBezTo>
                    <a:pt x="20716" y="1"/>
                    <a:pt x="20390" y="98"/>
                    <a:pt x="20098" y="293"/>
                  </a:cubicBezTo>
                  <a:lnTo>
                    <a:pt x="1" y="13756"/>
                  </a:lnTo>
                  <a:lnTo>
                    <a:pt x="1854" y="16521"/>
                  </a:lnTo>
                  <a:lnTo>
                    <a:pt x="21041" y="3708"/>
                  </a:lnTo>
                  <a:lnTo>
                    <a:pt x="40227" y="16521"/>
                  </a:lnTo>
                  <a:lnTo>
                    <a:pt x="42081" y="13756"/>
                  </a:lnTo>
                  <a:lnTo>
                    <a:pt x="21984" y="293"/>
                  </a:lnTo>
                  <a:cubicBezTo>
                    <a:pt x="21691" y="98"/>
                    <a:pt x="21366" y="1"/>
                    <a:pt x="210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59"/>
            <p:cNvSpPr/>
            <p:nvPr/>
          </p:nvSpPr>
          <p:spPr>
            <a:xfrm>
              <a:off x="5252911" y="2042416"/>
              <a:ext cx="43074" cy="149370"/>
            </a:xfrm>
            <a:custGeom>
              <a:rect b="b" l="l" r="r" t="t"/>
              <a:pathLst>
                <a:path extrusionOk="0" h="9920" w="2863">
                  <a:moveTo>
                    <a:pt x="0" y="1"/>
                  </a:moveTo>
                  <a:lnTo>
                    <a:pt x="0" y="9919"/>
                  </a:lnTo>
                  <a:lnTo>
                    <a:pt x="2862" y="9919"/>
                  </a:lnTo>
                  <a:lnTo>
                    <a:pt x="286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59"/>
            <p:cNvSpPr/>
            <p:nvPr/>
          </p:nvSpPr>
          <p:spPr>
            <a:xfrm>
              <a:off x="5368381" y="2042416"/>
              <a:ext cx="43059" cy="149370"/>
            </a:xfrm>
            <a:custGeom>
              <a:rect b="b" l="l" r="r" t="t"/>
              <a:pathLst>
                <a:path extrusionOk="0" h="9920" w="2862">
                  <a:moveTo>
                    <a:pt x="0" y="1"/>
                  </a:moveTo>
                  <a:lnTo>
                    <a:pt x="0" y="9919"/>
                  </a:lnTo>
                  <a:lnTo>
                    <a:pt x="2862" y="9919"/>
                  </a:lnTo>
                  <a:lnTo>
                    <a:pt x="286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59"/>
            <p:cNvSpPr/>
            <p:nvPr/>
          </p:nvSpPr>
          <p:spPr>
            <a:xfrm>
              <a:off x="5483836" y="2042416"/>
              <a:ext cx="43074" cy="149370"/>
            </a:xfrm>
            <a:custGeom>
              <a:rect b="b" l="l" r="r" t="t"/>
              <a:pathLst>
                <a:path extrusionOk="0" h="9920" w="2863">
                  <a:moveTo>
                    <a:pt x="1" y="1"/>
                  </a:moveTo>
                  <a:lnTo>
                    <a:pt x="1" y="9919"/>
                  </a:lnTo>
                  <a:lnTo>
                    <a:pt x="2862" y="9919"/>
                  </a:lnTo>
                  <a:lnTo>
                    <a:pt x="286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59"/>
            <p:cNvSpPr/>
            <p:nvPr/>
          </p:nvSpPr>
          <p:spPr>
            <a:xfrm>
              <a:off x="5599307" y="2042416"/>
              <a:ext cx="43074" cy="149370"/>
            </a:xfrm>
            <a:custGeom>
              <a:rect b="b" l="l" r="r" t="t"/>
              <a:pathLst>
                <a:path extrusionOk="0" h="9920" w="2863">
                  <a:moveTo>
                    <a:pt x="0" y="1"/>
                  </a:moveTo>
                  <a:lnTo>
                    <a:pt x="0" y="9919"/>
                  </a:lnTo>
                  <a:lnTo>
                    <a:pt x="2862" y="9919"/>
                  </a:lnTo>
                  <a:lnTo>
                    <a:pt x="286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59"/>
            <p:cNvSpPr/>
            <p:nvPr/>
          </p:nvSpPr>
          <p:spPr>
            <a:xfrm>
              <a:off x="5714762" y="2042416"/>
              <a:ext cx="43074" cy="149370"/>
            </a:xfrm>
            <a:custGeom>
              <a:rect b="b" l="l" r="r" t="t"/>
              <a:pathLst>
                <a:path extrusionOk="0" h="9920" w="2863">
                  <a:moveTo>
                    <a:pt x="1" y="1"/>
                  </a:moveTo>
                  <a:lnTo>
                    <a:pt x="1" y="9919"/>
                  </a:lnTo>
                  <a:lnTo>
                    <a:pt x="2863" y="9919"/>
                  </a:lnTo>
                  <a:lnTo>
                    <a:pt x="286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59"/>
            <p:cNvSpPr/>
            <p:nvPr/>
          </p:nvSpPr>
          <p:spPr>
            <a:xfrm>
              <a:off x="5830232" y="2042416"/>
              <a:ext cx="43074" cy="149370"/>
            </a:xfrm>
            <a:custGeom>
              <a:rect b="b" l="l" r="r" t="t"/>
              <a:pathLst>
                <a:path extrusionOk="0" h="9920" w="2863">
                  <a:moveTo>
                    <a:pt x="1" y="1"/>
                  </a:moveTo>
                  <a:lnTo>
                    <a:pt x="1" y="9919"/>
                  </a:lnTo>
                  <a:lnTo>
                    <a:pt x="2862" y="9919"/>
                  </a:lnTo>
                  <a:lnTo>
                    <a:pt x="286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59"/>
            <p:cNvSpPr/>
            <p:nvPr/>
          </p:nvSpPr>
          <p:spPr>
            <a:xfrm>
              <a:off x="5252911" y="2042416"/>
              <a:ext cx="43074" cy="69069"/>
            </a:xfrm>
            <a:custGeom>
              <a:rect b="b" l="l" r="r" t="t"/>
              <a:pathLst>
                <a:path extrusionOk="0" h="4587" w="2863">
                  <a:moveTo>
                    <a:pt x="0" y="1"/>
                  </a:moveTo>
                  <a:lnTo>
                    <a:pt x="0" y="4586"/>
                  </a:lnTo>
                  <a:lnTo>
                    <a:pt x="2862" y="4586"/>
                  </a:lnTo>
                  <a:lnTo>
                    <a:pt x="2862"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59"/>
            <p:cNvSpPr/>
            <p:nvPr/>
          </p:nvSpPr>
          <p:spPr>
            <a:xfrm>
              <a:off x="5368381" y="2042416"/>
              <a:ext cx="43059" cy="69069"/>
            </a:xfrm>
            <a:custGeom>
              <a:rect b="b" l="l" r="r" t="t"/>
              <a:pathLst>
                <a:path extrusionOk="0" h="4587" w="2862">
                  <a:moveTo>
                    <a:pt x="0" y="1"/>
                  </a:moveTo>
                  <a:lnTo>
                    <a:pt x="0" y="4586"/>
                  </a:lnTo>
                  <a:lnTo>
                    <a:pt x="2862" y="4586"/>
                  </a:lnTo>
                  <a:lnTo>
                    <a:pt x="2862"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59"/>
            <p:cNvSpPr/>
            <p:nvPr/>
          </p:nvSpPr>
          <p:spPr>
            <a:xfrm>
              <a:off x="5483836" y="2042416"/>
              <a:ext cx="43074" cy="69069"/>
            </a:xfrm>
            <a:custGeom>
              <a:rect b="b" l="l" r="r" t="t"/>
              <a:pathLst>
                <a:path extrusionOk="0" h="4587" w="2863">
                  <a:moveTo>
                    <a:pt x="1" y="1"/>
                  </a:moveTo>
                  <a:lnTo>
                    <a:pt x="1" y="4586"/>
                  </a:lnTo>
                  <a:lnTo>
                    <a:pt x="2862" y="4586"/>
                  </a:lnTo>
                  <a:lnTo>
                    <a:pt x="2862"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59"/>
            <p:cNvSpPr/>
            <p:nvPr/>
          </p:nvSpPr>
          <p:spPr>
            <a:xfrm>
              <a:off x="5599307" y="2042416"/>
              <a:ext cx="43074" cy="69069"/>
            </a:xfrm>
            <a:custGeom>
              <a:rect b="b" l="l" r="r" t="t"/>
              <a:pathLst>
                <a:path extrusionOk="0" h="4587" w="2863">
                  <a:moveTo>
                    <a:pt x="0" y="1"/>
                  </a:moveTo>
                  <a:lnTo>
                    <a:pt x="0" y="4586"/>
                  </a:lnTo>
                  <a:lnTo>
                    <a:pt x="2862" y="4586"/>
                  </a:lnTo>
                  <a:lnTo>
                    <a:pt x="2862"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9"/>
            <p:cNvSpPr/>
            <p:nvPr/>
          </p:nvSpPr>
          <p:spPr>
            <a:xfrm>
              <a:off x="5714762" y="2042416"/>
              <a:ext cx="43074" cy="69069"/>
            </a:xfrm>
            <a:custGeom>
              <a:rect b="b" l="l" r="r" t="t"/>
              <a:pathLst>
                <a:path extrusionOk="0" h="4587" w="2863">
                  <a:moveTo>
                    <a:pt x="1" y="1"/>
                  </a:moveTo>
                  <a:lnTo>
                    <a:pt x="1" y="4586"/>
                  </a:lnTo>
                  <a:lnTo>
                    <a:pt x="2863" y="4586"/>
                  </a:lnTo>
                  <a:lnTo>
                    <a:pt x="2863"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9"/>
            <p:cNvSpPr/>
            <p:nvPr/>
          </p:nvSpPr>
          <p:spPr>
            <a:xfrm>
              <a:off x="5830232" y="2042416"/>
              <a:ext cx="43074" cy="69069"/>
            </a:xfrm>
            <a:custGeom>
              <a:rect b="b" l="l" r="r" t="t"/>
              <a:pathLst>
                <a:path extrusionOk="0" h="4587" w="2863">
                  <a:moveTo>
                    <a:pt x="1" y="1"/>
                  </a:moveTo>
                  <a:lnTo>
                    <a:pt x="1" y="4586"/>
                  </a:lnTo>
                  <a:lnTo>
                    <a:pt x="2862" y="4586"/>
                  </a:lnTo>
                  <a:lnTo>
                    <a:pt x="2862"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59"/>
            <p:cNvSpPr/>
            <p:nvPr/>
          </p:nvSpPr>
          <p:spPr>
            <a:xfrm>
              <a:off x="5222083" y="2024302"/>
              <a:ext cx="682050" cy="43110"/>
            </a:xfrm>
            <a:custGeom>
              <a:rect b="b" l="l" r="r" t="t"/>
              <a:pathLst>
                <a:path extrusionOk="0" h="2863" w="45334">
                  <a:moveTo>
                    <a:pt x="1" y="1"/>
                  </a:moveTo>
                  <a:lnTo>
                    <a:pt x="1" y="2862"/>
                  </a:lnTo>
                  <a:lnTo>
                    <a:pt x="45333" y="2862"/>
                  </a:lnTo>
                  <a:lnTo>
                    <a:pt x="453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9"/>
            <p:cNvSpPr/>
            <p:nvPr/>
          </p:nvSpPr>
          <p:spPr>
            <a:xfrm>
              <a:off x="5222083" y="2170224"/>
              <a:ext cx="682050" cy="43110"/>
            </a:xfrm>
            <a:custGeom>
              <a:rect b="b" l="l" r="r" t="t"/>
              <a:pathLst>
                <a:path extrusionOk="0" h="2863" w="45334">
                  <a:moveTo>
                    <a:pt x="1" y="0"/>
                  </a:moveTo>
                  <a:lnTo>
                    <a:pt x="1" y="2862"/>
                  </a:lnTo>
                  <a:lnTo>
                    <a:pt x="45333" y="2862"/>
                  </a:lnTo>
                  <a:lnTo>
                    <a:pt x="4533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59"/>
            <p:cNvSpPr/>
            <p:nvPr/>
          </p:nvSpPr>
          <p:spPr>
            <a:xfrm>
              <a:off x="5252911" y="2297054"/>
              <a:ext cx="43074" cy="148858"/>
            </a:xfrm>
            <a:custGeom>
              <a:rect b="b" l="l" r="r" t="t"/>
              <a:pathLst>
                <a:path extrusionOk="0" h="9886" w="2863">
                  <a:moveTo>
                    <a:pt x="0" y="0"/>
                  </a:moveTo>
                  <a:lnTo>
                    <a:pt x="0" y="9886"/>
                  </a:lnTo>
                  <a:lnTo>
                    <a:pt x="2862" y="9886"/>
                  </a:lnTo>
                  <a:lnTo>
                    <a:pt x="286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59"/>
            <p:cNvSpPr/>
            <p:nvPr/>
          </p:nvSpPr>
          <p:spPr>
            <a:xfrm>
              <a:off x="5368381" y="2297054"/>
              <a:ext cx="43059" cy="148858"/>
            </a:xfrm>
            <a:custGeom>
              <a:rect b="b" l="l" r="r" t="t"/>
              <a:pathLst>
                <a:path extrusionOk="0" h="9886" w="2862">
                  <a:moveTo>
                    <a:pt x="0" y="0"/>
                  </a:moveTo>
                  <a:lnTo>
                    <a:pt x="0" y="9886"/>
                  </a:lnTo>
                  <a:lnTo>
                    <a:pt x="2862" y="9886"/>
                  </a:lnTo>
                  <a:lnTo>
                    <a:pt x="286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9"/>
            <p:cNvSpPr/>
            <p:nvPr/>
          </p:nvSpPr>
          <p:spPr>
            <a:xfrm>
              <a:off x="5483836" y="2297054"/>
              <a:ext cx="43074" cy="148858"/>
            </a:xfrm>
            <a:custGeom>
              <a:rect b="b" l="l" r="r" t="t"/>
              <a:pathLst>
                <a:path extrusionOk="0" h="9886" w="2863">
                  <a:moveTo>
                    <a:pt x="1" y="0"/>
                  </a:moveTo>
                  <a:lnTo>
                    <a:pt x="1" y="9886"/>
                  </a:lnTo>
                  <a:lnTo>
                    <a:pt x="2862" y="9886"/>
                  </a:lnTo>
                  <a:lnTo>
                    <a:pt x="286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9"/>
            <p:cNvSpPr/>
            <p:nvPr/>
          </p:nvSpPr>
          <p:spPr>
            <a:xfrm>
              <a:off x="5599307" y="2297054"/>
              <a:ext cx="43074" cy="148858"/>
            </a:xfrm>
            <a:custGeom>
              <a:rect b="b" l="l" r="r" t="t"/>
              <a:pathLst>
                <a:path extrusionOk="0" h="9886" w="2863">
                  <a:moveTo>
                    <a:pt x="0" y="0"/>
                  </a:moveTo>
                  <a:lnTo>
                    <a:pt x="0" y="9886"/>
                  </a:lnTo>
                  <a:lnTo>
                    <a:pt x="2862" y="9886"/>
                  </a:lnTo>
                  <a:lnTo>
                    <a:pt x="286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9"/>
            <p:cNvSpPr/>
            <p:nvPr/>
          </p:nvSpPr>
          <p:spPr>
            <a:xfrm>
              <a:off x="5714762" y="2297054"/>
              <a:ext cx="43074" cy="148858"/>
            </a:xfrm>
            <a:custGeom>
              <a:rect b="b" l="l" r="r" t="t"/>
              <a:pathLst>
                <a:path extrusionOk="0" h="9886" w="2863">
                  <a:moveTo>
                    <a:pt x="1" y="0"/>
                  </a:moveTo>
                  <a:lnTo>
                    <a:pt x="1" y="9886"/>
                  </a:lnTo>
                  <a:lnTo>
                    <a:pt x="2863" y="9886"/>
                  </a:lnTo>
                  <a:lnTo>
                    <a:pt x="286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59"/>
            <p:cNvSpPr/>
            <p:nvPr/>
          </p:nvSpPr>
          <p:spPr>
            <a:xfrm>
              <a:off x="5830232" y="2297054"/>
              <a:ext cx="43074" cy="148858"/>
            </a:xfrm>
            <a:custGeom>
              <a:rect b="b" l="l" r="r" t="t"/>
              <a:pathLst>
                <a:path extrusionOk="0" h="9886" w="2863">
                  <a:moveTo>
                    <a:pt x="1" y="0"/>
                  </a:moveTo>
                  <a:lnTo>
                    <a:pt x="1" y="9886"/>
                  </a:lnTo>
                  <a:lnTo>
                    <a:pt x="2862" y="9886"/>
                  </a:lnTo>
                  <a:lnTo>
                    <a:pt x="286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59"/>
            <p:cNvSpPr/>
            <p:nvPr/>
          </p:nvSpPr>
          <p:spPr>
            <a:xfrm>
              <a:off x="5520050" y="1857329"/>
              <a:ext cx="86118" cy="107255"/>
            </a:xfrm>
            <a:custGeom>
              <a:rect b="b" l="l" r="r" t="t"/>
              <a:pathLst>
                <a:path extrusionOk="0" h="7123" w="5724">
                  <a:moveTo>
                    <a:pt x="2862" y="0"/>
                  </a:moveTo>
                  <a:cubicBezTo>
                    <a:pt x="1268" y="0"/>
                    <a:pt x="0" y="1301"/>
                    <a:pt x="0" y="2862"/>
                  </a:cubicBezTo>
                  <a:lnTo>
                    <a:pt x="0" y="7122"/>
                  </a:lnTo>
                  <a:lnTo>
                    <a:pt x="5724" y="7122"/>
                  </a:lnTo>
                  <a:lnTo>
                    <a:pt x="5724" y="2862"/>
                  </a:lnTo>
                  <a:cubicBezTo>
                    <a:pt x="5724" y="1301"/>
                    <a:pt x="4455" y="0"/>
                    <a:pt x="28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59"/>
            <p:cNvSpPr/>
            <p:nvPr/>
          </p:nvSpPr>
          <p:spPr>
            <a:xfrm>
              <a:off x="5505366" y="1944482"/>
              <a:ext cx="115485" cy="39692"/>
            </a:xfrm>
            <a:custGeom>
              <a:rect b="b" l="l" r="r" t="t"/>
              <a:pathLst>
                <a:path extrusionOk="0" h="2636" w="7676">
                  <a:moveTo>
                    <a:pt x="1" y="1"/>
                  </a:moveTo>
                  <a:lnTo>
                    <a:pt x="1" y="2635"/>
                  </a:lnTo>
                  <a:lnTo>
                    <a:pt x="7675" y="2635"/>
                  </a:lnTo>
                  <a:lnTo>
                    <a:pt x="767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9"/>
            <p:cNvSpPr/>
            <p:nvPr/>
          </p:nvSpPr>
          <p:spPr>
            <a:xfrm>
              <a:off x="5252911" y="2297054"/>
              <a:ext cx="43074" cy="69054"/>
            </a:xfrm>
            <a:custGeom>
              <a:rect b="b" l="l" r="r" t="t"/>
              <a:pathLst>
                <a:path extrusionOk="0" h="4586" w="2863">
                  <a:moveTo>
                    <a:pt x="0" y="0"/>
                  </a:moveTo>
                  <a:lnTo>
                    <a:pt x="0" y="4585"/>
                  </a:lnTo>
                  <a:lnTo>
                    <a:pt x="2862" y="4585"/>
                  </a:lnTo>
                  <a:lnTo>
                    <a:pt x="2862"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9"/>
            <p:cNvSpPr/>
            <p:nvPr/>
          </p:nvSpPr>
          <p:spPr>
            <a:xfrm>
              <a:off x="5368381" y="2297054"/>
              <a:ext cx="43059" cy="69054"/>
            </a:xfrm>
            <a:custGeom>
              <a:rect b="b" l="l" r="r" t="t"/>
              <a:pathLst>
                <a:path extrusionOk="0" h="4586" w="2862">
                  <a:moveTo>
                    <a:pt x="0" y="0"/>
                  </a:moveTo>
                  <a:lnTo>
                    <a:pt x="0" y="4585"/>
                  </a:lnTo>
                  <a:lnTo>
                    <a:pt x="2862" y="4585"/>
                  </a:lnTo>
                  <a:lnTo>
                    <a:pt x="2862"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59"/>
            <p:cNvSpPr/>
            <p:nvPr/>
          </p:nvSpPr>
          <p:spPr>
            <a:xfrm>
              <a:off x="5483836" y="2297054"/>
              <a:ext cx="43074" cy="69054"/>
            </a:xfrm>
            <a:custGeom>
              <a:rect b="b" l="l" r="r" t="t"/>
              <a:pathLst>
                <a:path extrusionOk="0" h="4586" w="2863">
                  <a:moveTo>
                    <a:pt x="1" y="0"/>
                  </a:moveTo>
                  <a:lnTo>
                    <a:pt x="1" y="4585"/>
                  </a:lnTo>
                  <a:lnTo>
                    <a:pt x="2862" y="4585"/>
                  </a:lnTo>
                  <a:lnTo>
                    <a:pt x="2862"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59"/>
            <p:cNvSpPr/>
            <p:nvPr/>
          </p:nvSpPr>
          <p:spPr>
            <a:xfrm>
              <a:off x="5599307" y="2297054"/>
              <a:ext cx="43074" cy="69054"/>
            </a:xfrm>
            <a:custGeom>
              <a:rect b="b" l="l" r="r" t="t"/>
              <a:pathLst>
                <a:path extrusionOk="0" h="4586" w="2863">
                  <a:moveTo>
                    <a:pt x="0" y="0"/>
                  </a:moveTo>
                  <a:lnTo>
                    <a:pt x="0" y="4585"/>
                  </a:lnTo>
                  <a:lnTo>
                    <a:pt x="2862" y="4585"/>
                  </a:lnTo>
                  <a:lnTo>
                    <a:pt x="2862"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9"/>
            <p:cNvSpPr/>
            <p:nvPr/>
          </p:nvSpPr>
          <p:spPr>
            <a:xfrm>
              <a:off x="5714762" y="2297054"/>
              <a:ext cx="43074" cy="69054"/>
            </a:xfrm>
            <a:custGeom>
              <a:rect b="b" l="l" r="r" t="t"/>
              <a:pathLst>
                <a:path extrusionOk="0" h="4586" w="2863">
                  <a:moveTo>
                    <a:pt x="1" y="0"/>
                  </a:moveTo>
                  <a:lnTo>
                    <a:pt x="1" y="4585"/>
                  </a:lnTo>
                  <a:lnTo>
                    <a:pt x="2863" y="4585"/>
                  </a:lnTo>
                  <a:lnTo>
                    <a:pt x="2863"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59"/>
            <p:cNvSpPr/>
            <p:nvPr/>
          </p:nvSpPr>
          <p:spPr>
            <a:xfrm>
              <a:off x="5830232" y="2297054"/>
              <a:ext cx="43074" cy="69054"/>
            </a:xfrm>
            <a:custGeom>
              <a:rect b="b" l="l" r="r" t="t"/>
              <a:pathLst>
                <a:path extrusionOk="0" h="4586" w="2863">
                  <a:moveTo>
                    <a:pt x="1" y="0"/>
                  </a:moveTo>
                  <a:lnTo>
                    <a:pt x="1" y="4585"/>
                  </a:lnTo>
                  <a:lnTo>
                    <a:pt x="2862" y="4585"/>
                  </a:lnTo>
                  <a:lnTo>
                    <a:pt x="2862"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59"/>
            <p:cNvSpPr/>
            <p:nvPr/>
          </p:nvSpPr>
          <p:spPr>
            <a:xfrm>
              <a:off x="5222083" y="2278443"/>
              <a:ext cx="682050" cy="43095"/>
            </a:xfrm>
            <a:custGeom>
              <a:rect b="b" l="l" r="r" t="t"/>
              <a:pathLst>
                <a:path extrusionOk="0" h="2862" w="45334">
                  <a:moveTo>
                    <a:pt x="1" y="0"/>
                  </a:moveTo>
                  <a:lnTo>
                    <a:pt x="1" y="2862"/>
                  </a:lnTo>
                  <a:lnTo>
                    <a:pt x="45333" y="2862"/>
                  </a:lnTo>
                  <a:lnTo>
                    <a:pt x="4533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9"/>
            <p:cNvSpPr/>
            <p:nvPr/>
          </p:nvSpPr>
          <p:spPr>
            <a:xfrm>
              <a:off x="5222083" y="2424365"/>
              <a:ext cx="682050" cy="43095"/>
            </a:xfrm>
            <a:custGeom>
              <a:rect b="b" l="l" r="r" t="t"/>
              <a:pathLst>
                <a:path extrusionOk="0" h="2862" w="45334">
                  <a:moveTo>
                    <a:pt x="1" y="0"/>
                  </a:moveTo>
                  <a:lnTo>
                    <a:pt x="1" y="2862"/>
                  </a:lnTo>
                  <a:lnTo>
                    <a:pt x="45333" y="2862"/>
                  </a:lnTo>
                  <a:lnTo>
                    <a:pt x="4533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28" name="Google Shape;1928;p59"/>
          <p:cNvSpPr txBox="1"/>
          <p:nvPr>
            <p:ph type="title"/>
          </p:nvPr>
        </p:nvSpPr>
        <p:spPr>
          <a:xfrm>
            <a:off x="713225" y="539525"/>
            <a:ext cx="7717500" cy="47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MUSEUMS &amp; ART GALLERIES</a:t>
            </a:r>
            <a:endParaRPr/>
          </a:p>
        </p:txBody>
      </p:sp>
      <p:sp>
        <p:nvSpPr>
          <p:cNvPr id="1929" name="Google Shape;1929;p59"/>
          <p:cNvSpPr txBox="1"/>
          <p:nvPr>
            <p:ph idx="1" type="subTitle"/>
          </p:nvPr>
        </p:nvSpPr>
        <p:spPr>
          <a:xfrm>
            <a:off x="713225" y="3572250"/>
            <a:ext cx="1770900" cy="738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a gas giant and the biggest planet in the System</a:t>
            </a:r>
            <a:endParaRPr/>
          </a:p>
        </p:txBody>
      </p:sp>
      <p:sp>
        <p:nvSpPr>
          <p:cNvPr id="1930" name="Google Shape;1930;p59"/>
          <p:cNvSpPr txBox="1"/>
          <p:nvPr>
            <p:ph idx="2" type="subTitle"/>
          </p:nvPr>
        </p:nvSpPr>
        <p:spPr>
          <a:xfrm>
            <a:off x="713225" y="2811475"/>
            <a:ext cx="1770900" cy="646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GALLERIA JUPITER</a:t>
            </a:r>
            <a:endParaRPr/>
          </a:p>
        </p:txBody>
      </p:sp>
      <p:sp>
        <p:nvSpPr>
          <p:cNvPr id="1931" name="Google Shape;1931;p59"/>
          <p:cNvSpPr txBox="1"/>
          <p:nvPr>
            <p:ph idx="3" type="subTitle"/>
          </p:nvPr>
        </p:nvSpPr>
        <p:spPr>
          <a:xfrm>
            <a:off x="6659875" y="3572250"/>
            <a:ext cx="1770900" cy="738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also the fourth-largest object by diameter</a:t>
            </a:r>
            <a:endParaRPr/>
          </a:p>
        </p:txBody>
      </p:sp>
      <p:sp>
        <p:nvSpPr>
          <p:cNvPr id="1932" name="Google Shape;1932;p59"/>
          <p:cNvSpPr txBox="1"/>
          <p:nvPr>
            <p:ph idx="4" type="subTitle"/>
          </p:nvPr>
        </p:nvSpPr>
        <p:spPr>
          <a:xfrm>
            <a:off x="6659875" y="2811475"/>
            <a:ext cx="1770900" cy="646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BATHS OF NEPTUNE</a:t>
            </a:r>
            <a:endParaRPr/>
          </a:p>
        </p:txBody>
      </p:sp>
      <p:sp>
        <p:nvSpPr>
          <p:cNvPr id="1933" name="Google Shape;1933;p59"/>
          <p:cNvSpPr txBox="1"/>
          <p:nvPr>
            <p:ph idx="5" type="subTitle"/>
          </p:nvPr>
        </p:nvSpPr>
        <p:spPr>
          <a:xfrm>
            <a:off x="4677658" y="3572250"/>
            <a:ext cx="1770900" cy="738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a gas giants and has several rings</a:t>
            </a:r>
            <a:endParaRPr/>
          </a:p>
        </p:txBody>
      </p:sp>
      <p:sp>
        <p:nvSpPr>
          <p:cNvPr id="1934" name="Google Shape;1934;p59"/>
          <p:cNvSpPr txBox="1"/>
          <p:nvPr>
            <p:ph idx="6" type="subTitle"/>
          </p:nvPr>
        </p:nvSpPr>
        <p:spPr>
          <a:xfrm>
            <a:off x="4677658" y="2811475"/>
            <a:ext cx="1770900" cy="646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PALAZZO SATURN</a:t>
            </a:r>
            <a:endParaRPr/>
          </a:p>
        </p:txBody>
      </p:sp>
      <p:sp>
        <p:nvSpPr>
          <p:cNvPr id="1935" name="Google Shape;1935;p59"/>
          <p:cNvSpPr txBox="1"/>
          <p:nvPr>
            <p:ph idx="7" type="subTitle"/>
          </p:nvPr>
        </p:nvSpPr>
        <p:spPr>
          <a:xfrm>
            <a:off x="2695442" y="3572250"/>
            <a:ext cx="1770900" cy="738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Earth is </a:t>
            </a:r>
            <a:r>
              <a:rPr lang="en"/>
              <a:t>the third planet and the only one that harbors life</a:t>
            </a:r>
            <a:endParaRPr/>
          </a:p>
        </p:txBody>
      </p:sp>
      <p:sp>
        <p:nvSpPr>
          <p:cNvPr id="1936" name="Google Shape;1936;p59"/>
          <p:cNvSpPr txBox="1"/>
          <p:nvPr>
            <p:ph idx="8" type="subTitle"/>
          </p:nvPr>
        </p:nvSpPr>
        <p:spPr>
          <a:xfrm>
            <a:off x="2695442" y="2811475"/>
            <a:ext cx="1770900" cy="646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EARTH </a:t>
            </a:r>
            <a:r>
              <a:rPr lang="en"/>
              <a:t>MUSEUMS</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40" name="Shape 1940"/>
        <p:cNvGrpSpPr/>
        <p:nvPr/>
      </p:nvGrpSpPr>
      <p:grpSpPr>
        <a:xfrm>
          <a:off x="0" y="0"/>
          <a:ext cx="0" cy="0"/>
          <a:chOff x="0" y="0"/>
          <a:chExt cx="0" cy="0"/>
        </a:xfrm>
      </p:grpSpPr>
      <p:sp>
        <p:nvSpPr>
          <p:cNvPr id="1941" name="Google Shape;1941;p60"/>
          <p:cNvSpPr/>
          <p:nvPr/>
        </p:nvSpPr>
        <p:spPr>
          <a:xfrm>
            <a:off x="7447550" y="2812986"/>
            <a:ext cx="1241392" cy="343595"/>
          </a:xfrm>
          <a:custGeom>
            <a:rect b="b" l="l" r="r" t="t"/>
            <a:pathLst>
              <a:path extrusionOk="0" h="8012" w="28947">
                <a:moveTo>
                  <a:pt x="14537" y="0"/>
                </a:moveTo>
                <a:cubicBezTo>
                  <a:pt x="14052" y="0"/>
                  <a:pt x="13573" y="124"/>
                  <a:pt x="13164" y="387"/>
                </a:cubicBezTo>
                <a:cubicBezTo>
                  <a:pt x="12191" y="1036"/>
                  <a:pt x="11820" y="2473"/>
                  <a:pt x="12469" y="3446"/>
                </a:cubicBezTo>
                <a:cubicBezTo>
                  <a:pt x="11675" y="2858"/>
                  <a:pt x="10769" y="2608"/>
                  <a:pt x="9835" y="2608"/>
                </a:cubicBezTo>
                <a:cubicBezTo>
                  <a:pt x="9078" y="2608"/>
                  <a:pt x="8303" y="2772"/>
                  <a:pt x="7556" y="3052"/>
                </a:cubicBezTo>
                <a:cubicBezTo>
                  <a:pt x="6884" y="3307"/>
                  <a:pt x="6235" y="3725"/>
                  <a:pt x="5864" y="4327"/>
                </a:cubicBezTo>
                <a:cubicBezTo>
                  <a:pt x="5493" y="4953"/>
                  <a:pt x="5424" y="5810"/>
                  <a:pt x="5864" y="6390"/>
                </a:cubicBezTo>
                <a:cubicBezTo>
                  <a:pt x="5221" y="5991"/>
                  <a:pt x="4466" y="5796"/>
                  <a:pt x="3714" y="5796"/>
                </a:cubicBezTo>
                <a:cubicBezTo>
                  <a:pt x="3328" y="5796"/>
                  <a:pt x="2942" y="5847"/>
                  <a:pt x="2573" y="5949"/>
                </a:cubicBezTo>
                <a:cubicBezTo>
                  <a:pt x="1484" y="6274"/>
                  <a:pt x="534" y="7015"/>
                  <a:pt x="1" y="8012"/>
                </a:cubicBezTo>
                <a:lnTo>
                  <a:pt x="28946" y="8012"/>
                </a:lnTo>
                <a:cubicBezTo>
                  <a:pt x="27950" y="6992"/>
                  <a:pt x="26907" y="5949"/>
                  <a:pt x="25609" y="5347"/>
                </a:cubicBezTo>
                <a:cubicBezTo>
                  <a:pt x="25021" y="5063"/>
                  <a:pt x="24324" y="4913"/>
                  <a:pt x="23632" y="4913"/>
                </a:cubicBezTo>
                <a:cubicBezTo>
                  <a:pt x="22796" y="4913"/>
                  <a:pt x="21966" y="5133"/>
                  <a:pt x="21345" y="5602"/>
                </a:cubicBezTo>
                <a:cubicBezTo>
                  <a:pt x="21484" y="4675"/>
                  <a:pt x="20974" y="3701"/>
                  <a:pt x="20140" y="3307"/>
                </a:cubicBezTo>
                <a:cubicBezTo>
                  <a:pt x="19850" y="3171"/>
                  <a:pt x="19524" y="3104"/>
                  <a:pt x="19196" y="3104"/>
                </a:cubicBezTo>
                <a:cubicBezTo>
                  <a:pt x="18578" y="3104"/>
                  <a:pt x="17953" y="3340"/>
                  <a:pt x="17544" y="3794"/>
                </a:cubicBezTo>
                <a:cubicBezTo>
                  <a:pt x="17683" y="2635"/>
                  <a:pt x="17289" y="1407"/>
                  <a:pt x="16409" y="665"/>
                </a:cubicBezTo>
                <a:cubicBezTo>
                  <a:pt x="15885" y="236"/>
                  <a:pt x="15205" y="0"/>
                  <a:pt x="1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60"/>
          <p:cNvSpPr txBox="1"/>
          <p:nvPr>
            <p:ph type="title"/>
          </p:nvPr>
        </p:nvSpPr>
        <p:spPr>
          <a:xfrm>
            <a:off x="713250" y="1276350"/>
            <a:ext cx="7717500" cy="259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a:t>
            </a:r>
            <a:r>
              <a:rPr lang="en">
                <a:solidFill>
                  <a:schemeClr val="accent2"/>
                </a:solidFill>
              </a:rPr>
              <a:t>WORDS</a:t>
            </a:r>
            <a:endParaRPr>
              <a:solidFill>
                <a:schemeClr val="accent2"/>
              </a:solidFill>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46" name="Shape 1946"/>
        <p:cNvGrpSpPr/>
        <p:nvPr/>
      </p:nvGrpSpPr>
      <p:grpSpPr>
        <a:xfrm>
          <a:off x="0" y="0"/>
          <a:ext cx="0" cy="0"/>
          <a:chOff x="0" y="0"/>
          <a:chExt cx="0" cy="0"/>
        </a:xfrm>
      </p:grpSpPr>
      <p:sp>
        <p:nvSpPr>
          <p:cNvPr id="1947" name="Google Shape;1947;p61"/>
          <p:cNvSpPr/>
          <p:nvPr/>
        </p:nvSpPr>
        <p:spPr>
          <a:xfrm>
            <a:off x="2903421" y="2684260"/>
            <a:ext cx="814777" cy="294329"/>
          </a:xfrm>
          <a:custGeom>
            <a:rect b="b" l="l" r="r" t="t"/>
            <a:pathLst>
              <a:path extrusionOk="0" h="8846" w="24488">
                <a:moveTo>
                  <a:pt x="13788" y="1"/>
                </a:moveTo>
                <a:cubicBezTo>
                  <a:pt x="12910" y="1"/>
                  <a:pt x="12032" y="423"/>
                  <a:pt x="11480" y="1106"/>
                </a:cubicBezTo>
                <a:cubicBezTo>
                  <a:pt x="10894" y="1757"/>
                  <a:pt x="10569" y="2635"/>
                  <a:pt x="10504" y="3513"/>
                </a:cubicBezTo>
                <a:cubicBezTo>
                  <a:pt x="10341" y="2602"/>
                  <a:pt x="9528" y="1789"/>
                  <a:pt x="8650" y="1562"/>
                </a:cubicBezTo>
                <a:cubicBezTo>
                  <a:pt x="8454" y="1511"/>
                  <a:pt x="8253" y="1486"/>
                  <a:pt x="8053" y="1486"/>
                </a:cubicBezTo>
                <a:cubicBezTo>
                  <a:pt x="7356" y="1486"/>
                  <a:pt x="6666" y="1787"/>
                  <a:pt x="6211" y="2342"/>
                </a:cubicBezTo>
                <a:cubicBezTo>
                  <a:pt x="5594" y="3025"/>
                  <a:pt x="5463" y="4066"/>
                  <a:pt x="5854" y="4879"/>
                </a:cubicBezTo>
                <a:cubicBezTo>
                  <a:pt x="5694" y="4825"/>
                  <a:pt x="5530" y="4801"/>
                  <a:pt x="5368" y="4801"/>
                </a:cubicBezTo>
                <a:cubicBezTo>
                  <a:pt x="4837" y="4801"/>
                  <a:pt x="4316" y="5065"/>
                  <a:pt x="3968" y="5464"/>
                </a:cubicBezTo>
                <a:cubicBezTo>
                  <a:pt x="3480" y="5984"/>
                  <a:pt x="3350" y="6797"/>
                  <a:pt x="3642" y="7415"/>
                </a:cubicBezTo>
                <a:lnTo>
                  <a:pt x="0" y="8846"/>
                </a:lnTo>
                <a:lnTo>
                  <a:pt x="24487" y="8846"/>
                </a:lnTo>
                <a:lnTo>
                  <a:pt x="18049" y="7448"/>
                </a:lnTo>
                <a:cubicBezTo>
                  <a:pt x="18634" y="7025"/>
                  <a:pt x="18927" y="6342"/>
                  <a:pt x="18862" y="5627"/>
                </a:cubicBezTo>
                <a:cubicBezTo>
                  <a:pt x="18796" y="4911"/>
                  <a:pt x="18276" y="4228"/>
                  <a:pt x="17593" y="4033"/>
                </a:cubicBezTo>
                <a:cubicBezTo>
                  <a:pt x="17471" y="4005"/>
                  <a:pt x="17345" y="3992"/>
                  <a:pt x="17220" y="3992"/>
                </a:cubicBezTo>
                <a:cubicBezTo>
                  <a:pt x="16614" y="3992"/>
                  <a:pt x="16015" y="4307"/>
                  <a:pt x="15772" y="4846"/>
                </a:cubicBezTo>
                <a:cubicBezTo>
                  <a:pt x="15967" y="4261"/>
                  <a:pt x="16227" y="3708"/>
                  <a:pt x="16292" y="3090"/>
                </a:cubicBezTo>
                <a:cubicBezTo>
                  <a:pt x="16358" y="2440"/>
                  <a:pt x="16292" y="1789"/>
                  <a:pt x="16000" y="1236"/>
                </a:cubicBezTo>
                <a:cubicBezTo>
                  <a:pt x="15545" y="456"/>
                  <a:pt x="14666" y="1"/>
                  <a:pt x="13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61"/>
          <p:cNvSpPr txBox="1"/>
          <p:nvPr>
            <p:ph type="title"/>
          </p:nvPr>
        </p:nvSpPr>
        <p:spPr>
          <a:xfrm>
            <a:off x="713225" y="539525"/>
            <a:ext cx="7717500" cy="47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TOP 6 ATTRACTIONS</a:t>
            </a:r>
            <a:endParaRPr/>
          </a:p>
        </p:txBody>
      </p:sp>
      <p:sp>
        <p:nvSpPr>
          <p:cNvPr id="1949" name="Google Shape;1949;p61"/>
          <p:cNvSpPr txBox="1"/>
          <p:nvPr>
            <p:ph idx="1" type="subTitle"/>
          </p:nvPr>
        </p:nvSpPr>
        <p:spPr>
          <a:xfrm>
            <a:off x="713225" y="3435150"/>
            <a:ext cx="2282100" cy="738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1950" name="Google Shape;1950;p61"/>
          <p:cNvSpPr txBox="1"/>
          <p:nvPr>
            <p:ph idx="2" type="subTitle"/>
          </p:nvPr>
        </p:nvSpPr>
        <p:spPr>
          <a:xfrm>
            <a:off x="713225" y="3053875"/>
            <a:ext cx="2282100" cy="38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ROMAN FORUM</a:t>
            </a:r>
            <a:endParaRPr/>
          </a:p>
        </p:txBody>
      </p:sp>
      <p:sp>
        <p:nvSpPr>
          <p:cNvPr id="1951" name="Google Shape;1951;p61"/>
          <p:cNvSpPr txBox="1"/>
          <p:nvPr>
            <p:ph idx="3" type="subTitle"/>
          </p:nvPr>
        </p:nvSpPr>
        <p:spPr>
          <a:xfrm>
            <a:off x="6148675" y="3435150"/>
            <a:ext cx="2353500" cy="878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a:t>
            </a:r>
            <a:r>
              <a:rPr lang="en"/>
              <a:t>also the fourth-largest object by diameter in the Solar System</a:t>
            </a:r>
            <a:endParaRPr/>
          </a:p>
        </p:txBody>
      </p:sp>
      <p:sp>
        <p:nvSpPr>
          <p:cNvPr id="1952" name="Google Shape;1952;p61"/>
          <p:cNvSpPr txBox="1"/>
          <p:nvPr>
            <p:ph idx="4" type="subTitle"/>
          </p:nvPr>
        </p:nvSpPr>
        <p:spPr>
          <a:xfrm>
            <a:off x="6148671" y="3053875"/>
            <a:ext cx="2282100" cy="38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PANTHEON</a:t>
            </a:r>
            <a:endParaRPr/>
          </a:p>
        </p:txBody>
      </p:sp>
      <p:sp>
        <p:nvSpPr>
          <p:cNvPr id="1953" name="Google Shape;1953;p61"/>
          <p:cNvSpPr txBox="1"/>
          <p:nvPr>
            <p:ph idx="5" type="subTitle"/>
          </p:nvPr>
        </p:nvSpPr>
        <p:spPr>
          <a:xfrm>
            <a:off x="3430944" y="3435150"/>
            <a:ext cx="2282100" cy="738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t>
            </a:r>
            <a:r>
              <a:rPr lang="en"/>
              <a:t>full of iron oxide dust, which gives the planet its reddish cast</a:t>
            </a:r>
            <a:endParaRPr/>
          </a:p>
        </p:txBody>
      </p:sp>
      <p:sp>
        <p:nvSpPr>
          <p:cNvPr id="1954" name="Google Shape;1954;p61"/>
          <p:cNvSpPr txBox="1"/>
          <p:nvPr>
            <p:ph idx="6" type="subTitle"/>
          </p:nvPr>
        </p:nvSpPr>
        <p:spPr>
          <a:xfrm>
            <a:off x="3430948" y="3053875"/>
            <a:ext cx="2282100" cy="38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SISTINE CHAPEL</a:t>
            </a:r>
            <a:endParaRPr/>
          </a:p>
        </p:txBody>
      </p:sp>
      <p:sp>
        <p:nvSpPr>
          <p:cNvPr id="1955" name="Google Shape;1955;p61"/>
          <p:cNvSpPr txBox="1"/>
          <p:nvPr>
            <p:ph idx="7" type="subTitle"/>
          </p:nvPr>
        </p:nvSpPr>
        <p:spPr>
          <a:xfrm>
            <a:off x="713225" y="1897475"/>
            <a:ext cx="2282100" cy="738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a gas giant and the biggest planet in the Solar System</a:t>
            </a:r>
            <a:endParaRPr/>
          </a:p>
        </p:txBody>
      </p:sp>
      <p:sp>
        <p:nvSpPr>
          <p:cNvPr id="1956" name="Google Shape;1956;p61"/>
          <p:cNvSpPr txBox="1"/>
          <p:nvPr>
            <p:ph idx="8" type="subTitle"/>
          </p:nvPr>
        </p:nvSpPr>
        <p:spPr>
          <a:xfrm>
            <a:off x="713225" y="1516200"/>
            <a:ext cx="2282100" cy="38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COLOSSEUM</a:t>
            </a:r>
            <a:endParaRPr/>
          </a:p>
        </p:txBody>
      </p:sp>
      <p:sp>
        <p:nvSpPr>
          <p:cNvPr id="1957" name="Google Shape;1957;p61"/>
          <p:cNvSpPr txBox="1"/>
          <p:nvPr>
            <p:ph idx="9" type="subTitle"/>
          </p:nvPr>
        </p:nvSpPr>
        <p:spPr>
          <a:xfrm>
            <a:off x="6148671" y="1897475"/>
            <a:ext cx="2282100" cy="738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System</a:t>
            </a:r>
            <a:endParaRPr/>
          </a:p>
        </p:txBody>
      </p:sp>
      <p:sp>
        <p:nvSpPr>
          <p:cNvPr id="1958" name="Google Shape;1958;p61"/>
          <p:cNvSpPr txBox="1"/>
          <p:nvPr>
            <p:ph idx="13" type="subTitle"/>
          </p:nvPr>
        </p:nvSpPr>
        <p:spPr>
          <a:xfrm>
            <a:off x="6148671" y="1516200"/>
            <a:ext cx="2282100" cy="38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TREVI FOUNTAIN</a:t>
            </a:r>
            <a:endParaRPr/>
          </a:p>
        </p:txBody>
      </p:sp>
      <p:sp>
        <p:nvSpPr>
          <p:cNvPr id="1959" name="Google Shape;1959;p61"/>
          <p:cNvSpPr txBox="1"/>
          <p:nvPr>
            <p:ph idx="14" type="subTitle"/>
          </p:nvPr>
        </p:nvSpPr>
        <p:spPr>
          <a:xfrm>
            <a:off x="3430946" y="1897475"/>
            <a:ext cx="2282100" cy="738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Earth is the third planet from the Sun and the only one that harbors life</a:t>
            </a:r>
            <a:endParaRPr/>
          </a:p>
        </p:txBody>
      </p:sp>
      <p:sp>
        <p:nvSpPr>
          <p:cNvPr id="1960" name="Google Shape;1960;p61"/>
          <p:cNvSpPr txBox="1"/>
          <p:nvPr>
            <p:ph idx="15" type="subTitle"/>
          </p:nvPr>
        </p:nvSpPr>
        <p:spPr>
          <a:xfrm>
            <a:off x="3430946" y="1516200"/>
            <a:ext cx="2282100" cy="38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PIAZZA NAVONA</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64" name="Shape 1964"/>
        <p:cNvGrpSpPr/>
        <p:nvPr/>
      </p:nvGrpSpPr>
      <p:grpSpPr>
        <a:xfrm>
          <a:off x="0" y="0"/>
          <a:ext cx="0" cy="0"/>
          <a:chOff x="0" y="0"/>
          <a:chExt cx="0" cy="0"/>
        </a:xfrm>
      </p:grpSpPr>
      <p:grpSp>
        <p:nvGrpSpPr>
          <p:cNvPr id="1965" name="Google Shape;1965;p62"/>
          <p:cNvGrpSpPr/>
          <p:nvPr/>
        </p:nvGrpSpPr>
        <p:grpSpPr>
          <a:xfrm>
            <a:off x="713225" y="1284425"/>
            <a:ext cx="7717550" cy="3217000"/>
            <a:chOff x="713225" y="1284425"/>
            <a:chExt cx="7717550" cy="3217000"/>
          </a:xfrm>
        </p:grpSpPr>
        <p:sp>
          <p:nvSpPr>
            <p:cNvPr id="1966" name="Google Shape;1966;p62"/>
            <p:cNvSpPr/>
            <p:nvPr/>
          </p:nvSpPr>
          <p:spPr>
            <a:xfrm>
              <a:off x="713225" y="1284425"/>
              <a:ext cx="3715800" cy="1450800"/>
            </a:xfrm>
            <a:prstGeom prst="roundRect">
              <a:avLst>
                <a:gd fmla="val 18006" name="adj"/>
              </a:avLst>
            </a:prstGeom>
            <a:no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62"/>
            <p:cNvSpPr/>
            <p:nvPr/>
          </p:nvSpPr>
          <p:spPr>
            <a:xfrm>
              <a:off x="713225" y="3050625"/>
              <a:ext cx="3715800" cy="1450800"/>
            </a:xfrm>
            <a:prstGeom prst="roundRect">
              <a:avLst>
                <a:gd fmla="val 18006" name="adj"/>
              </a:avLst>
            </a:prstGeom>
            <a:no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62"/>
            <p:cNvSpPr/>
            <p:nvPr/>
          </p:nvSpPr>
          <p:spPr>
            <a:xfrm>
              <a:off x="4714975" y="1284425"/>
              <a:ext cx="3715800" cy="1450800"/>
            </a:xfrm>
            <a:prstGeom prst="roundRect">
              <a:avLst>
                <a:gd fmla="val 18006" name="adj"/>
              </a:avLst>
            </a:prstGeom>
            <a:no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62"/>
            <p:cNvSpPr/>
            <p:nvPr/>
          </p:nvSpPr>
          <p:spPr>
            <a:xfrm>
              <a:off x="4714975" y="3050625"/>
              <a:ext cx="3715800" cy="1450800"/>
            </a:xfrm>
            <a:prstGeom prst="roundRect">
              <a:avLst>
                <a:gd fmla="val 18006" name="adj"/>
              </a:avLst>
            </a:prstGeom>
            <a:no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62"/>
            <p:cNvSpPr/>
            <p:nvPr/>
          </p:nvSpPr>
          <p:spPr>
            <a:xfrm>
              <a:off x="3846600" y="2167525"/>
              <a:ext cx="1450800" cy="1450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71" name="Google Shape;1971;p62"/>
          <p:cNvSpPr txBox="1"/>
          <p:nvPr/>
        </p:nvSpPr>
        <p:spPr>
          <a:xfrm>
            <a:off x="1004375" y="1505175"/>
            <a:ext cx="2842200" cy="306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000">
                <a:solidFill>
                  <a:schemeClr val="accent2"/>
                </a:solidFill>
                <a:latin typeface="Raleway ExtraBold"/>
                <a:ea typeface="Raleway ExtraBold"/>
                <a:cs typeface="Raleway ExtraBold"/>
                <a:sym typeface="Raleway ExtraBold"/>
              </a:rPr>
              <a:t>MONUMENTS</a:t>
            </a:r>
            <a:endParaRPr sz="2000">
              <a:solidFill>
                <a:schemeClr val="accent2"/>
              </a:solidFill>
              <a:latin typeface="Raleway ExtraBold"/>
              <a:ea typeface="Raleway ExtraBold"/>
              <a:cs typeface="Raleway ExtraBold"/>
              <a:sym typeface="Raleway ExtraBold"/>
            </a:endParaRPr>
          </a:p>
        </p:txBody>
      </p:sp>
      <p:sp>
        <p:nvSpPr>
          <p:cNvPr id="1972" name="Google Shape;1972;p62"/>
          <p:cNvSpPr txBox="1"/>
          <p:nvPr/>
        </p:nvSpPr>
        <p:spPr>
          <a:xfrm>
            <a:off x="1004391" y="1886450"/>
            <a:ext cx="2842200" cy="594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accent4"/>
                </a:solidFill>
                <a:latin typeface="Titillium Web"/>
                <a:ea typeface="Titillium Web"/>
                <a:cs typeface="Titillium Web"/>
                <a:sym typeface="Titillium Web"/>
              </a:rPr>
              <a:t>Mars is also the fourth-largest object by diameter</a:t>
            </a:r>
            <a:endParaRPr>
              <a:solidFill>
                <a:schemeClr val="accent4"/>
              </a:solidFill>
              <a:latin typeface="Titillium Web"/>
              <a:ea typeface="Titillium Web"/>
              <a:cs typeface="Titillium Web"/>
              <a:sym typeface="Titillium Web"/>
            </a:endParaRPr>
          </a:p>
        </p:txBody>
      </p:sp>
      <p:sp>
        <p:nvSpPr>
          <p:cNvPr id="1973" name="Google Shape;1973;p62"/>
          <p:cNvSpPr txBox="1"/>
          <p:nvPr/>
        </p:nvSpPr>
        <p:spPr>
          <a:xfrm>
            <a:off x="1004375" y="3271375"/>
            <a:ext cx="2842200" cy="306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000">
                <a:solidFill>
                  <a:schemeClr val="accent2"/>
                </a:solidFill>
                <a:latin typeface="Raleway ExtraBold"/>
                <a:ea typeface="Raleway ExtraBold"/>
                <a:cs typeface="Raleway ExtraBold"/>
                <a:sym typeface="Raleway ExtraBold"/>
              </a:rPr>
              <a:t>CULTURE</a:t>
            </a:r>
            <a:endParaRPr sz="2000">
              <a:solidFill>
                <a:schemeClr val="accent2"/>
              </a:solidFill>
              <a:latin typeface="Raleway ExtraBold"/>
              <a:ea typeface="Raleway ExtraBold"/>
              <a:cs typeface="Raleway ExtraBold"/>
              <a:sym typeface="Raleway ExtraBold"/>
            </a:endParaRPr>
          </a:p>
        </p:txBody>
      </p:sp>
      <p:sp>
        <p:nvSpPr>
          <p:cNvPr id="1974" name="Google Shape;1974;p62"/>
          <p:cNvSpPr txBox="1"/>
          <p:nvPr/>
        </p:nvSpPr>
        <p:spPr>
          <a:xfrm>
            <a:off x="1004391" y="3652650"/>
            <a:ext cx="2842200" cy="594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accent4"/>
                </a:solidFill>
                <a:latin typeface="Titillium Web"/>
                <a:ea typeface="Titillium Web"/>
                <a:cs typeface="Titillium Web"/>
                <a:sym typeface="Titillium Web"/>
              </a:rPr>
              <a:t>Mars is full of iron oxide dust that gives the planet its reddish cast</a:t>
            </a:r>
            <a:endParaRPr>
              <a:solidFill>
                <a:schemeClr val="accent4"/>
              </a:solidFill>
              <a:latin typeface="Titillium Web"/>
              <a:ea typeface="Titillium Web"/>
              <a:cs typeface="Titillium Web"/>
              <a:sym typeface="Titillium Web"/>
            </a:endParaRPr>
          </a:p>
        </p:txBody>
      </p:sp>
      <p:sp>
        <p:nvSpPr>
          <p:cNvPr id="1975" name="Google Shape;1975;p62"/>
          <p:cNvSpPr txBox="1"/>
          <p:nvPr/>
        </p:nvSpPr>
        <p:spPr>
          <a:xfrm>
            <a:off x="5297399" y="1505175"/>
            <a:ext cx="2649900" cy="3060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2000">
                <a:solidFill>
                  <a:schemeClr val="accent2"/>
                </a:solidFill>
                <a:latin typeface="Raleway ExtraBold"/>
                <a:ea typeface="Raleway ExtraBold"/>
                <a:cs typeface="Raleway ExtraBold"/>
                <a:sym typeface="Raleway ExtraBold"/>
              </a:rPr>
              <a:t>CUISINE</a:t>
            </a:r>
            <a:endParaRPr sz="2000">
              <a:solidFill>
                <a:schemeClr val="accent2"/>
              </a:solidFill>
              <a:latin typeface="Raleway ExtraBold"/>
              <a:ea typeface="Raleway ExtraBold"/>
              <a:cs typeface="Raleway ExtraBold"/>
              <a:sym typeface="Raleway ExtraBold"/>
            </a:endParaRPr>
          </a:p>
        </p:txBody>
      </p:sp>
      <p:sp>
        <p:nvSpPr>
          <p:cNvPr id="1976" name="Google Shape;1976;p62"/>
          <p:cNvSpPr txBox="1"/>
          <p:nvPr/>
        </p:nvSpPr>
        <p:spPr>
          <a:xfrm>
            <a:off x="5297414" y="1886450"/>
            <a:ext cx="2649900" cy="5943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accent4"/>
                </a:solidFill>
                <a:latin typeface="Titillium Web"/>
                <a:ea typeface="Titillium Web"/>
                <a:cs typeface="Titillium Web"/>
                <a:sym typeface="Titillium Web"/>
              </a:rPr>
              <a:t>Mercury is the closest planet to the Sun and the smallest one</a:t>
            </a:r>
            <a:endParaRPr>
              <a:solidFill>
                <a:schemeClr val="accent4"/>
              </a:solidFill>
              <a:latin typeface="Titillium Web"/>
              <a:ea typeface="Titillium Web"/>
              <a:cs typeface="Titillium Web"/>
              <a:sym typeface="Titillium Web"/>
            </a:endParaRPr>
          </a:p>
        </p:txBody>
      </p:sp>
      <p:sp>
        <p:nvSpPr>
          <p:cNvPr id="1977" name="Google Shape;1977;p62"/>
          <p:cNvSpPr txBox="1"/>
          <p:nvPr/>
        </p:nvSpPr>
        <p:spPr>
          <a:xfrm>
            <a:off x="5297399" y="3271375"/>
            <a:ext cx="2649900" cy="3060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2000">
                <a:solidFill>
                  <a:schemeClr val="accent2"/>
                </a:solidFill>
                <a:latin typeface="Raleway ExtraBold"/>
                <a:ea typeface="Raleway ExtraBold"/>
                <a:cs typeface="Raleway ExtraBold"/>
                <a:sym typeface="Raleway ExtraBold"/>
              </a:rPr>
              <a:t>LIFESTYLE</a:t>
            </a:r>
            <a:endParaRPr sz="2000">
              <a:solidFill>
                <a:schemeClr val="accent2"/>
              </a:solidFill>
              <a:latin typeface="Raleway ExtraBold"/>
              <a:ea typeface="Raleway ExtraBold"/>
              <a:cs typeface="Raleway ExtraBold"/>
              <a:sym typeface="Raleway ExtraBold"/>
            </a:endParaRPr>
          </a:p>
        </p:txBody>
      </p:sp>
      <p:sp>
        <p:nvSpPr>
          <p:cNvPr id="1978" name="Google Shape;1978;p62"/>
          <p:cNvSpPr txBox="1"/>
          <p:nvPr/>
        </p:nvSpPr>
        <p:spPr>
          <a:xfrm>
            <a:off x="5297414" y="3652650"/>
            <a:ext cx="2649900" cy="5943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accent4"/>
                </a:solidFill>
                <a:latin typeface="Titillium Web"/>
                <a:ea typeface="Titillium Web"/>
                <a:cs typeface="Titillium Web"/>
                <a:sym typeface="Titillium Web"/>
              </a:rPr>
              <a:t>Earth is the third planet and the only one that harbors life</a:t>
            </a:r>
            <a:endParaRPr>
              <a:solidFill>
                <a:schemeClr val="accent4"/>
              </a:solidFill>
              <a:latin typeface="Titillium Web"/>
              <a:ea typeface="Titillium Web"/>
              <a:cs typeface="Titillium Web"/>
              <a:sym typeface="Titillium Web"/>
            </a:endParaRPr>
          </a:p>
        </p:txBody>
      </p:sp>
      <p:sp>
        <p:nvSpPr>
          <p:cNvPr id="1979" name="Google Shape;1979;p62"/>
          <p:cNvSpPr txBox="1"/>
          <p:nvPr>
            <p:ph type="title"/>
          </p:nvPr>
        </p:nvSpPr>
        <p:spPr>
          <a:xfrm>
            <a:off x="713225" y="539525"/>
            <a:ext cx="7717500" cy="47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WHY VISIT ROME? </a:t>
            </a:r>
            <a:endParaRPr/>
          </a:p>
        </p:txBody>
      </p:sp>
      <p:grpSp>
        <p:nvGrpSpPr>
          <p:cNvPr id="1980" name="Google Shape;1980;p62"/>
          <p:cNvGrpSpPr/>
          <p:nvPr/>
        </p:nvGrpSpPr>
        <p:grpSpPr>
          <a:xfrm>
            <a:off x="4128744" y="2504875"/>
            <a:ext cx="886511" cy="776100"/>
            <a:chOff x="4128744" y="2504875"/>
            <a:chExt cx="886511" cy="776100"/>
          </a:xfrm>
        </p:grpSpPr>
        <p:sp>
          <p:nvSpPr>
            <p:cNvPr id="1981" name="Google Shape;1981;p62"/>
            <p:cNvSpPr/>
            <p:nvPr/>
          </p:nvSpPr>
          <p:spPr>
            <a:xfrm>
              <a:off x="4341113" y="2520434"/>
              <a:ext cx="82182" cy="175673"/>
            </a:xfrm>
            <a:custGeom>
              <a:rect b="b" l="l" r="r" t="t"/>
              <a:pathLst>
                <a:path extrusionOk="0" h="2642" w="1236">
                  <a:moveTo>
                    <a:pt x="853" y="0"/>
                  </a:moveTo>
                  <a:cubicBezTo>
                    <a:pt x="384" y="0"/>
                    <a:pt x="1" y="448"/>
                    <a:pt x="1" y="1001"/>
                  </a:cubicBezTo>
                  <a:lnTo>
                    <a:pt x="1" y="2428"/>
                  </a:lnTo>
                  <a:cubicBezTo>
                    <a:pt x="1" y="2556"/>
                    <a:pt x="107" y="2641"/>
                    <a:pt x="214" y="2641"/>
                  </a:cubicBezTo>
                  <a:cubicBezTo>
                    <a:pt x="341" y="2641"/>
                    <a:pt x="427" y="2556"/>
                    <a:pt x="427" y="2428"/>
                  </a:cubicBezTo>
                  <a:lnTo>
                    <a:pt x="427" y="1001"/>
                  </a:lnTo>
                  <a:cubicBezTo>
                    <a:pt x="427" y="682"/>
                    <a:pt x="618" y="426"/>
                    <a:pt x="853" y="426"/>
                  </a:cubicBezTo>
                  <a:lnTo>
                    <a:pt x="1023" y="426"/>
                  </a:lnTo>
                  <a:cubicBezTo>
                    <a:pt x="1151" y="426"/>
                    <a:pt x="1236" y="341"/>
                    <a:pt x="1236" y="213"/>
                  </a:cubicBezTo>
                  <a:cubicBezTo>
                    <a:pt x="1236" y="107"/>
                    <a:pt x="1151" y="0"/>
                    <a:pt x="10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62"/>
            <p:cNvSpPr/>
            <p:nvPr/>
          </p:nvSpPr>
          <p:spPr>
            <a:xfrm>
              <a:off x="4723497" y="2520434"/>
              <a:ext cx="82182" cy="175673"/>
            </a:xfrm>
            <a:custGeom>
              <a:rect b="b" l="l" r="r" t="t"/>
              <a:pathLst>
                <a:path extrusionOk="0" h="2642" w="1236">
                  <a:moveTo>
                    <a:pt x="213" y="0"/>
                  </a:moveTo>
                  <a:cubicBezTo>
                    <a:pt x="85" y="0"/>
                    <a:pt x="0" y="107"/>
                    <a:pt x="0" y="213"/>
                  </a:cubicBezTo>
                  <a:cubicBezTo>
                    <a:pt x="0" y="341"/>
                    <a:pt x="85" y="426"/>
                    <a:pt x="213" y="426"/>
                  </a:cubicBezTo>
                  <a:lnTo>
                    <a:pt x="405" y="426"/>
                  </a:lnTo>
                  <a:cubicBezTo>
                    <a:pt x="618" y="426"/>
                    <a:pt x="809" y="682"/>
                    <a:pt x="809" y="1001"/>
                  </a:cubicBezTo>
                  <a:lnTo>
                    <a:pt x="809" y="2428"/>
                  </a:lnTo>
                  <a:cubicBezTo>
                    <a:pt x="809" y="2556"/>
                    <a:pt x="895" y="2641"/>
                    <a:pt x="1022" y="2641"/>
                  </a:cubicBezTo>
                  <a:cubicBezTo>
                    <a:pt x="1129" y="2641"/>
                    <a:pt x="1235" y="2556"/>
                    <a:pt x="1235" y="2428"/>
                  </a:cubicBezTo>
                  <a:lnTo>
                    <a:pt x="1235" y="1001"/>
                  </a:lnTo>
                  <a:cubicBezTo>
                    <a:pt x="1235" y="448"/>
                    <a:pt x="852" y="0"/>
                    <a:pt x="4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62"/>
            <p:cNvSpPr/>
            <p:nvPr/>
          </p:nvSpPr>
          <p:spPr>
            <a:xfrm>
              <a:off x="4128744" y="2681878"/>
              <a:ext cx="886511" cy="550890"/>
            </a:xfrm>
            <a:custGeom>
              <a:rect b="b" l="l" r="r" t="t"/>
              <a:pathLst>
                <a:path extrusionOk="0" h="8285" w="13333">
                  <a:moveTo>
                    <a:pt x="682" y="0"/>
                  </a:moveTo>
                  <a:cubicBezTo>
                    <a:pt x="298" y="0"/>
                    <a:pt x="0" y="298"/>
                    <a:pt x="0" y="682"/>
                  </a:cubicBezTo>
                  <a:lnTo>
                    <a:pt x="0" y="2833"/>
                  </a:lnTo>
                  <a:lnTo>
                    <a:pt x="277" y="3727"/>
                  </a:lnTo>
                  <a:lnTo>
                    <a:pt x="0" y="4558"/>
                  </a:lnTo>
                  <a:lnTo>
                    <a:pt x="0" y="7603"/>
                  </a:lnTo>
                  <a:cubicBezTo>
                    <a:pt x="0" y="7987"/>
                    <a:pt x="298" y="8285"/>
                    <a:pt x="682" y="8285"/>
                  </a:cubicBezTo>
                  <a:lnTo>
                    <a:pt x="12629" y="8285"/>
                  </a:lnTo>
                  <a:cubicBezTo>
                    <a:pt x="13013" y="8285"/>
                    <a:pt x="13332" y="7987"/>
                    <a:pt x="13332" y="7603"/>
                  </a:cubicBezTo>
                  <a:lnTo>
                    <a:pt x="13332" y="682"/>
                  </a:lnTo>
                  <a:cubicBezTo>
                    <a:pt x="13332" y="320"/>
                    <a:pt x="13013" y="0"/>
                    <a:pt x="126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62"/>
            <p:cNvSpPr/>
            <p:nvPr/>
          </p:nvSpPr>
          <p:spPr>
            <a:xfrm>
              <a:off x="4128744" y="2681878"/>
              <a:ext cx="835513" cy="550890"/>
            </a:xfrm>
            <a:custGeom>
              <a:rect b="b" l="l" r="r" t="t"/>
              <a:pathLst>
                <a:path extrusionOk="0" h="8285" w="12566">
                  <a:moveTo>
                    <a:pt x="1704" y="0"/>
                  </a:moveTo>
                  <a:lnTo>
                    <a:pt x="1001" y="980"/>
                  </a:lnTo>
                  <a:lnTo>
                    <a:pt x="0" y="1811"/>
                  </a:lnTo>
                  <a:lnTo>
                    <a:pt x="0" y="2833"/>
                  </a:lnTo>
                  <a:lnTo>
                    <a:pt x="277" y="3727"/>
                  </a:lnTo>
                  <a:lnTo>
                    <a:pt x="0" y="4558"/>
                  </a:lnTo>
                  <a:lnTo>
                    <a:pt x="0" y="6517"/>
                  </a:lnTo>
                  <a:lnTo>
                    <a:pt x="426" y="7838"/>
                  </a:lnTo>
                  <a:lnTo>
                    <a:pt x="1725" y="8285"/>
                  </a:lnTo>
                  <a:lnTo>
                    <a:pt x="2577" y="8285"/>
                  </a:lnTo>
                  <a:lnTo>
                    <a:pt x="3365" y="8029"/>
                  </a:lnTo>
                  <a:lnTo>
                    <a:pt x="4174" y="8285"/>
                  </a:lnTo>
                  <a:lnTo>
                    <a:pt x="9179" y="8285"/>
                  </a:lnTo>
                  <a:lnTo>
                    <a:pt x="9967" y="7987"/>
                  </a:lnTo>
                  <a:lnTo>
                    <a:pt x="10755" y="8285"/>
                  </a:lnTo>
                  <a:lnTo>
                    <a:pt x="11629" y="8285"/>
                  </a:lnTo>
                  <a:lnTo>
                    <a:pt x="12267" y="7454"/>
                  </a:lnTo>
                  <a:lnTo>
                    <a:pt x="12566" y="6815"/>
                  </a:lnTo>
                  <a:lnTo>
                    <a:pt x="12566" y="1512"/>
                  </a:lnTo>
                  <a:lnTo>
                    <a:pt x="12310" y="703"/>
                  </a:lnTo>
                  <a:lnTo>
                    <a:pt x="11650" y="0"/>
                  </a:lnTo>
                  <a:lnTo>
                    <a:pt x="10755" y="0"/>
                  </a:lnTo>
                  <a:lnTo>
                    <a:pt x="9967" y="298"/>
                  </a:lnTo>
                  <a:lnTo>
                    <a:pt x="9158" y="0"/>
                  </a:lnTo>
                  <a:lnTo>
                    <a:pt x="4174" y="0"/>
                  </a:lnTo>
                  <a:lnTo>
                    <a:pt x="3365" y="341"/>
                  </a:lnTo>
                  <a:lnTo>
                    <a:pt x="2577" y="0"/>
                  </a:ln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62"/>
            <p:cNvSpPr/>
            <p:nvPr/>
          </p:nvSpPr>
          <p:spPr>
            <a:xfrm>
              <a:off x="4257602" y="2681878"/>
              <a:ext cx="148738" cy="550890"/>
            </a:xfrm>
            <a:custGeom>
              <a:rect b="b" l="l" r="r" t="t"/>
              <a:pathLst>
                <a:path extrusionOk="0" h="8285" w="2237">
                  <a:moveTo>
                    <a:pt x="0" y="0"/>
                  </a:moveTo>
                  <a:lnTo>
                    <a:pt x="0" y="8285"/>
                  </a:lnTo>
                  <a:lnTo>
                    <a:pt x="2236" y="8285"/>
                  </a:lnTo>
                  <a:lnTo>
                    <a:pt x="223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62"/>
            <p:cNvSpPr/>
            <p:nvPr/>
          </p:nvSpPr>
          <p:spPr>
            <a:xfrm>
              <a:off x="4696569" y="2681878"/>
              <a:ext cx="147342" cy="550890"/>
            </a:xfrm>
            <a:custGeom>
              <a:rect b="b" l="l" r="r" t="t"/>
              <a:pathLst>
                <a:path extrusionOk="0" h="8285" w="2216">
                  <a:moveTo>
                    <a:pt x="0" y="0"/>
                  </a:moveTo>
                  <a:lnTo>
                    <a:pt x="0" y="8285"/>
                  </a:lnTo>
                  <a:lnTo>
                    <a:pt x="2215" y="8285"/>
                  </a:lnTo>
                  <a:lnTo>
                    <a:pt x="221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62"/>
            <p:cNvSpPr/>
            <p:nvPr/>
          </p:nvSpPr>
          <p:spPr>
            <a:xfrm>
              <a:off x="4900494" y="2681878"/>
              <a:ext cx="114762" cy="120418"/>
            </a:xfrm>
            <a:custGeom>
              <a:rect b="b" l="l" r="r" t="t"/>
              <a:pathLst>
                <a:path extrusionOk="0" h="1811" w="1726">
                  <a:moveTo>
                    <a:pt x="43" y="0"/>
                  </a:moveTo>
                  <a:cubicBezTo>
                    <a:pt x="22" y="85"/>
                    <a:pt x="0" y="171"/>
                    <a:pt x="0" y="256"/>
                  </a:cubicBezTo>
                  <a:cubicBezTo>
                    <a:pt x="0" y="1129"/>
                    <a:pt x="703" y="1811"/>
                    <a:pt x="1555" y="1811"/>
                  </a:cubicBezTo>
                  <a:lnTo>
                    <a:pt x="1725" y="1811"/>
                  </a:lnTo>
                  <a:lnTo>
                    <a:pt x="1725" y="682"/>
                  </a:lnTo>
                  <a:cubicBezTo>
                    <a:pt x="1725" y="320"/>
                    <a:pt x="1406" y="0"/>
                    <a:pt x="10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62"/>
            <p:cNvSpPr/>
            <p:nvPr/>
          </p:nvSpPr>
          <p:spPr>
            <a:xfrm>
              <a:off x="4900494" y="3113747"/>
              <a:ext cx="114762" cy="119022"/>
            </a:xfrm>
            <a:custGeom>
              <a:rect b="b" l="l" r="r" t="t"/>
              <a:pathLst>
                <a:path extrusionOk="0" h="1790" w="1726">
                  <a:moveTo>
                    <a:pt x="1555" y="1"/>
                  </a:moveTo>
                  <a:cubicBezTo>
                    <a:pt x="703" y="1"/>
                    <a:pt x="0" y="704"/>
                    <a:pt x="0" y="1556"/>
                  </a:cubicBezTo>
                  <a:cubicBezTo>
                    <a:pt x="0" y="1641"/>
                    <a:pt x="22" y="1726"/>
                    <a:pt x="22" y="1790"/>
                  </a:cubicBezTo>
                  <a:lnTo>
                    <a:pt x="1022" y="1790"/>
                  </a:lnTo>
                  <a:cubicBezTo>
                    <a:pt x="1406" y="1790"/>
                    <a:pt x="1725" y="1492"/>
                    <a:pt x="1725" y="1108"/>
                  </a:cubicBezTo>
                  <a:lnTo>
                    <a:pt x="172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62"/>
            <p:cNvSpPr/>
            <p:nvPr/>
          </p:nvSpPr>
          <p:spPr>
            <a:xfrm>
              <a:off x="4128744" y="2681878"/>
              <a:ext cx="116158" cy="121814"/>
            </a:xfrm>
            <a:custGeom>
              <a:rect b="b" l="l" r="r" t="t"/>
              <a:pathLst>
                <a:path extrusionOk="0" h="1832" w="1747">
                  <a:moveTo>
                    <a:pt x="682" y="0"/>
                  </a:moveTo>
                  <a:cubicBezTo>
                    <a:pt x="319" y="0"/>
                    <a:pt x="0" y="320"/>
                    <a:pt x="0" y="703"/>
                  </a:cubicBezTo>
                  <a:lnTo>
                    <a:pt x="0" y="1811"/>
                  </a:lnTo>
                  <a:cubicBezTo>
                    <a:pt x="64" y="1811"/>
                    <a:pt x="128" y="1832"/>
                    <a:pt x="192" y="1832"/>
                  </a:cubicBezTo>
                  <a:cubicBezTo>
                    <a:pt x="1044" y="1832"/>
                    <a:pt x="1746" y="1129"/>
                    <a:pt x="1746" y="277"/>
                  </a:cubicBezTo>
                  <a:cubicBezTo>
                    <a:pt x="1746" y="171"/>
                    <a:pt x="1725" y="85"/>
                    <a:pt x="172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62"/>
            <p:cNvSpPr/>
            <p:nvPr/>
          </p:nvSpPr>
          <p:spPr>
            <a:xfrm>
              <a:off x="4128744" y="3113747"/>
              <a:ext cx="116158" cy="119022"/>
            </a:xfrm>
            <a:custGeom>
              <a:rect b="b" l="l" r="r" t="t"/>
              <a:pathLst>
                <a:path extrusionOk="0" h="1790" w="1747">
                  <a:moveTo>
                    <a:pt x="170" y="1"/>
                  </a:moveTo>
                  <a:cubicBezTo>
                    <a:pt x="128" y="1"/>
                    <a:pt x="64" y="1"/>
                    <a:pt x="0" y="22"/>
                  </a:cubicBezTo>
                  <a:lnTo>
                    <a:pt x="0" y="1108"/>
                  </a:lnTo>
                  <a:cubicBezTo>
                    <a:pt x="0" y="1492"/>
                    <a:pt x="298" y="1790"/>
                    <a:pt x="682" y="1790"/>
                  </a:cubicBezTo>
                  <a:lnTo>
                    <a:pt x="1725" y="1790"/>
                  </a:lnTo>
                  <a:cubicBezTo>
                    <a:pt x="1725" y="1726"/>
                    <a:pt x="1746" y="1641"/>
                    <a:pt x="1746" y="1556"/>
                  </a:cubicBezTo>
                  <a:cubicBezTo>
                    <a:pt x="1746" y="704"/>
                    <a:pt x="1044" y="1"/>
                    <a:pt x="1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62"/>
            <p:cNvSpPr/>
            <p:nvPr/>
          </p:nvSpPr>
          <p:spPr>
            <a:xfrm>
              <a:off x="4300089" y="2681878"/>
              <a:ext cx="106251" cy="550890"/>
            </a:xfrm>
            <a:custGeom>
              <a:rect b="b" l="l" r="r" t="t"/>
              <a:pathLst>
                <a:path extrusionOk="0" h="8285" w="1598">
                  <a:moveTo>
                    <a:pt x="0" y="0"/>
                  </a:moveTo>
                  <a:lnTo>
                    <a:pt x="0" y="8285"/>
                  </a:lnTo>
                  <a:lnTo>
                    <a:pt x="1597" y="8285"/>
                  </a:lnTo>
                  <a:lnTo>
                    <a:pt x="159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62"/>
            <p:cNvSpPr/>
            <p:nvPr/>
          </p:nvSpPr>
          <p:spPr>
            <a:xfrm>
              <a:off x="4352483" y="2681878"/>
              <a:ext cx="53857" cy="550890"/>
            </a:xfrm>
            <a:custGeom>
              <a:rect b="b" l="l" r="r" t="t"/>
              <a:pathLst>
                <a:path extrusionOk="0" h="8285" w="810">
                  <a:moveTo>
                    <a:pt x="0" y="0"/>
                  </a:moveTo>
                  <a:lnTo>
                    <a:pt x="0" y="8285"/>
                  </a:lnTo>
                  <a:lnTo>
                    <a:pt x="809" y="8285"/>
                  </a:lnTo>
                  <a:lnTo>
                    <a:pt x="80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62"/>
            <p:cNvSpPr/>
            <p:nvPr/>
          </p:nvSpPr>
          <p:spPr>
            <a:xfrm>
              <a:off x="4285927" y="3054302"/>
              <a:ext cx="134576" cy="70881"/>
            </a:xfrm>
            <a:custGeom>
              <a:rect b="b" l="l" r="r" t="t"/>
              <a:pathLst>
                <a:path extrusionOk="0" h="1066" w="2024">
                  <a:moveTo>
                    <a:pt x="85" y="0"/>
                  </a:moveTo>
                  <a:cubicBezTo>
                    <a:pt x="43" y="0"/>
                    <a:pt x="0" y="43"/>
                    <a:pt x="0" y="86"/>
                  </a:cubicBezTo>
                  <a:lnTo>
                    <a:pt x="0" y="980"/>
                  </a:lnTo>
                  <a:cubicBezTo>
                    <a:pt x="0" y="1023"/>
                    <a:pt x="43" y="1065"/>
                    <a:pt x="85" y="1065"/>
                  </a:cubicBezTo>
                  <a:lnTo>
                    <a:pt x="1938" y="1065"/>
                  </a:lnTo>
                  <a:cubicBezTo>
                    <a:pt x="1981" y="1065"/>
                    <a:pt x="2023" y="1023"/>
                    <a:pt x="2023" y="980"/>
                  </a:cubicBezTo>
                  <a:lnTo>
                    <a:pt x="2023" y="86"/>
                  </a:lnTo>
                  <a:cubicBezTo>
                    <a:pt x="2023" y="43"/>
                    <a:pt x="1981" y="0"/>
                    <a:pt x="19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62"/>
            <p:cNvSpPr/>
            <p:nvPr/>
          </p:nvSpPr>
          <p:spPr>
            <a:xfrm>
              <a:off x="4737593" y="2681878"/>
              <a:ext cx="106318" cy="550890"/>
            </a:xfrm>
            <a:custGeom>
              <a:rect b="b" l="l" r="r" t="t"/>
              <a:pathLst>
                <a:path extrusionOk="0" h="8285" w="1599">
                  <a:moveTo>
                    <a:pt x="1" y="0"/>
                  </a:moveTo>
                  <a:lnTo>
                    <a:pt x="1" y="8285"/>
                  </a:lnTo>
                  <a:lnTo>
                    <a:pt x="1598" y="8285"/>
                  </a:lnTo>
                  <a:lnTo>
                    <a:pt x="15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62"/>
            <p:cNvSpPr/>
            <p:nvPr/>
          </p:nvSpPr>
          <p:spPr>
            <a:xfrm>
              <a:off x="4791450" y="2681878"/>
              <a:ext cx="52461" cy="550890"/>
            </a:xfrm>
            <a:custGeom>
              <a:rect b="b" l="l" r="r" t="t"/>
              <a:pathLst>
                <a:path extrusionOk="0" h="8285" w="789">
                  <a:moveTo>
                    <a:pt x="0" y="0"/>
                  </a:moveTo>
                  <a:lnTo>
                    <a:pt x="0" y="8285"/>
                  </a:lnTo>
                  <a:lnTo>
                    <a:pt x="788" y="8285"/>
                  </a:lnTo>
                  <a:lnTo>
                    <a:pt x="78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62"/>
            <p:cNvSpPr/>
            <p:nvPr/>
          </p:nvSpPr>
          <p:spPr>
            <a:xfrm>
              <a:off x="4723497" y="3054302"/>
              <a:ext cx="134576" cy="70881"/>
            </a:xfrm>
            <a:custGeom>
              <a:rect b="b" l="l" r="r" t="t"/>
              <a:pathLst>
                <a:path extrusionOk="0" h="1066" w="2024">
                  <a:moveTo>
                    <a:pt x="85" y="0"/>
                  </a:moveTo>
                  <a:cubicBezTo>
                    <a:pt x="43" y="0"/>
                    <a:pt x="0" y="43"/>
                    <a:pt x="0" y="86"/>
                  </a:cubicBezTo>
                  <a:lnTo>
                    <a:pt x="0" y="980"/>
                  </a:lnTo>
                  <a:cubicBezTo>
                    <a:pt x="0" y="1023"/>
                    <a:pt x="43" y="1065"/>
                    <a:pt x="85" y="1065"/>
                  </a:cubicBezTo>
                  <a:lnTo>
                    <a:pt x="1938" y="1065"/>
                  </a:lnTo>
                  <a:cubicBezTo>
                    <a:pt x="1981" y="1065"/>
                    <a:pt x="2023" y="1023"/>
                    <a:pt x="2023" y="980"/>
                  </a:cubicBezTo>
                  <a:lnTo>
                    <a:pt x="2023" y="86"/>
                  </a:lnTo>
                  <a:cubicBezTo>
                    <a:pt x="2023" y="43"/>
                    <a:pt x="2002" y="0"/>
                    <a:pt x="19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62"/>
            <p:cNvSpPr/>
            <p:nvPr/>
          </p:nvSpPr>
          <p:spPr>
            <a:xfrm>
              <a:off x="4409066" y="2504875"/>
              <a:ext cx="328594" cy="62370"/>
            </a:xfrm>
            <a:custGeom>
              <a:rect b="b" l="l" r="r" t="t"/>
              <a:pathLst>
                <a:path extrusionOk="0" h="938" w="4942">
                  <a:moveTo>
                    <a:pt x="107" y="0"/>
                  </a:moveTo>
                  <a:cubicBezTo>
                    <a:pt x="65" y="0"/>
                    <a:pt x="1" y="43"/>
                    <a:pt x="1" y="107"/>
                  </a:cubicBezTo>
                  <a:lnTo>
                    <a:pt x="1" y="831"/>
                  </a:lnTo>
                  <a:cubicBezTo>
                    <a:pt x="1" y="873"/>
                    <a:pt x="65" y="937"/>
                    <a:pt x="107" y="937"/>
                  </a:cubicBezTo>
                  <a:lnTo>
                    <a:pt x="4835" y="937"/>
                  </a:lnTo>
                  <a:cubicBezTo>
                    <a:pt x="4899" y="937"/>
                    <a:pt x="4942" y="873"/>
                    <a:pt x="4942" y="831"/>
                  </a:cubicBezTo>
                  <a:lnTo>
                    <a:pt x="4942" y="107"/>
                  </a:lnTo>
                  <a:cubicBezTo>
                    <a:pt x="4942" y="64"/>
                    <a:pt x="4899" y="0"/>
                    <a:pt x="48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62"/>
            <p:cNvSpPr/>
            <p:nvPr/>
          </p:nvSpPr>
          <p:spPr>
            <a:xfrm>
              <a:off x="4460064" y="2728356"/>
              <a:ext cx="143086" cy="74671"/>
            </a:xfrm>
            <a:custGeom>
              <a:rect b="b" l="l" r="r" t="t"/>
              <a:pathLst>
                <a:path extrusionOk="0" h="1123" w="2152">
                  <a:moveTo>
                    <a:pt x="301" y="0"/>
                  </a:moveTo>
                  <a:cubicBezTo>
                    <a:pt x="209" y="0"/>
                    <a:pt x="123" y="63"/>
                    <a:pt x="86" y="174"/>
                  </a:cubicBezTo>
                  <a:lnTo>
                    <a:pt x="22" y="473"/>
                  </a:lnTo>
                  <a:cubicBezTo>
                    <a:pt x="1" y="579"/>
                    <a:pt x="65" y="686"/>
                    <a:pt x="171" y="728"/>
                  </a:cubicBezTo>
                  <a:lnTo>
                    <a:pt x="1811" y="1112"/>
                  </a:lnTo>
                  <a:cubicBezTo>
                    <a:pt x="1830" y="1119"/>
                    <a:pt x="1849" y="1123"/>
                    <a:pt x="1868" y="1123"/>
                  </a:cubicBezTo>
                  <a:cubicBezTo>
                    <a:pt x="1954" y="1123"/>
                    <a:pt x="2032" y="1050"/>
                    <a:pt x="2067" y="962"/>
                  </a:cubicBezTo>
                  <a:lnTo>
                    <a:pt x="2130" y="664"/>
                  </a:lnTo>
                  <a:cubicBezTo>
                    <a:pt x="2152" y="558"/>
                    <a:pt x="2088" y="430"/>
                    <a:pt x="1981" y="409"/>
                  </a:cubicBezTo>
                  <a:lnTo>
                    <a:pt x="341" y="4"/>
                  </a:lnTo>
                  <a:cubicBezTo>
                    <a:pt x="328" y="1"/>
                    <a:pt x="314" y="0"/>
                    <a:pt x="3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62"/>
            <p:cNvSpPr/>
            <p:nvPr/>
          </p:nvSpPr>
          <p:spPr>
            <a:xfrm>
              <a:off x="4474226" y="2848176"/>
              <a:ext cx="213898" cy="89432"/>
            </a:xfrm>
            <a:custGeom>
              <a:rect b="b" l="l" r="r" t="t"/>
              <a:pathLst>
                <a:path extrusionOk="0" h="1345" w="3217">
                  <a:moveTo>
                    <a:pt x="2218" y="1"/>
                  </a:moveTo>
                  <a:cubicBezTo>
                    <a:pt x="1996" y="1"/>
                    <a:pt x="1749" y="25"/>
                    <a:pt x="1491" y="76"/>
                  </a:cubicBezTo>
                  <a:cubicBezTo>
                    <a:pt x="640" y="247"/>
                    <a:pt x="1" y="673"/>
                    <a:pt x="65" y="992"/>
                  </a:cubicBezTo>
                  <a:cubicBezTo>
                    <a:pt x="109" y="1215"/>
                    <a:pt x="486" y="1345"/>
                    <a:pt x="999" y="1345"/>
                  </a:cubicBezTo>
                  <a:cubicBezTo>
                    <a:pt x="1221" y="1345"/>
                    <a:pt x="1468" y="1320"/>
                    <a:pt x="1726" y="1269"/>
                  </a:cubicBezTo>
                  <a:cubicBezTo>
                    <a:pt x="2578" y="1077"/>
                    <a:pt x="3217" y="673"/>
                    <a:pt x="3153" y="353"/>
                  </a:cubicBezTo>
                  <a:cubicBezTo>
                    <a:pt x="3108" y="130"/>
                    <a:pt x="2731" y="1"/>
                    <a:pt x="22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62"/>
            <p:cNvSpPr/>
            <p:nvPr/>
          </p:nvSpPr>
          <p:spPr>
            <a:xfrm>
              <a:off x="4481341" y="3031628"/>
              <a:ext cx="185574" cy="140299"/>
            </a:xfrm>
            <a:custGeom>
              <a:rect b="b" l="l" r="r" t="t"/>
              <a:pathLst>
                <a:path extrusionOk="0" h="2110" w="2791">
                  <a:moveTo>
                    <a:pt x="128" y="1"/>
                  </a:moveTo>
                  <a:cubicBezTo>
                    <a:pt x="43" y="1"/>
                    <a:pt x="0" y="65"/>
                    <a:pt x="0" y="150"/>
                  </a:cubicBezTo>
                  <a:lnTo>
                    <a:pt x="0" y="1960"/>
                  </a:lnTo>
                  <a:cubicBezTo>
                    <a:pt x="0" y="2045"/>
                    <a:pt x="43" y="2109"/>
                    <a:pt x="128" y="2109"/>
                  </a:cubicBezTo>
                  <a:lnTo>
                    <a:pt x="2641" y="2109"/>
                  </a:lnTo>
                  <a:cubicBezTo>
                    <a:pt x="2726" y="2109"/>
                    <a:pt x="2790" y="2045"/>
                    <a:pt x="2790" y="1960"/>
                  </a:cubicBezTo>
                  <a:lnTo>
                    <a:pt x="2790" y="150"/>
                  </a:lnTo>
                  <a:cubicBezTo>
                    <a:pt x="2790" y="65"/>
                    <a:pt x="2726" y="1"/>
                    <a:pt x="26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62"/>
            <p:cNvSpPr/>
            <p:nvPr/>
          </p:nvSpPr>
          <p:spPr>
            <a:xfrm>
              <a:off x="4128744" y="2870185"/>
              <a:ext cx="93485" cy="114766"/>
            </a:xfrm>
            <a:custGeom>
              <a:rect b="b" l="l" r="r" t="t"/>
              <a:pathLst>
                <a:path extrusionOk="0" h="1726" w="1406">
                  <a:moveTo>
                    <a:pt x="0" y="1"/>
                  </a:moveTo>
                  <a:lnTo>
                    <a:pt x="0" y="1726"/>
                  </a:lnTo>
                  <a:lnTo>
                    <a:pt x="1278" y="1726"/>
                  </a:lnTo>
                  <a:cubicBezTo>
                    <a:pt x="1342" y="1726"/>
                    <a:pt x="1406" y="1662"/>
                    <a:pt x="1406" y="1598"/>
                  </a:cubicBezTo>
                  <a:lnTo>
                    <a:pt x="1406" y="129"/>
                  </a:lnTo>
                  <a:cubicBezTo>
                    <a:pt x="1406" y="43"/>
                    <a:pt x="1342" y="1"/>
                    <a:pt x="127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62"/>
            <p:cNvSpPr/>
            <p:nvPr/>
          </p:nvSpPr>
          <p:spPr>
            <a:xfrm>
              <a:off x="4737593" y="3232702"/>
              <a:ext cx="175667" cy="48274"/>
            </a:xfrm>
            <a:custGeom>
              <a:rect b="b" l="l" r="r" t="t"/>
              <a:pathLst>
                <a:path extrusionOk="0" h="726" w="2642">
                  <a:moveTo>
                    <a:pt x="1" y="1"/>
                  </a:moveTo>
                  <a:lnTo>
                    <a:pt x="171" y="597"/>
                  </a:lnTo>
                  <a:cubicBezTo>
                    <a:pt x="214" y="683"/>
                    <a:pt x="278" y="725"/>
                    <a:pt x="363" y="725"/>
                  </a:cubicBezTo>
                  <a:lnTo>
                    <a:pt x="2301" y="725"/>
                  </a:lnTo>
                  <a:cubicBezTo>
                    <a:pt x="2365" y="725"/>
                    <a:pt x="2450" y="683"/>
                    <a:pt x="2472" y="597"/>
                  </a:cubicBezTo>
                  <a:lnTo>
                    <a:pt x="264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62"/>
            <p:cNvSpPr/>
            <p:nvPr/>
          </p:nvSpPr>
          <p:spPr>
            <a:xfrm>
              <a:off x="4230674" y="3232702"/>
              <a:ext cx="175667" cy="48274"/>
            </a:xfrm>
            <a:custGeom>
              <a:rect b="b" l="l" r="r" t="t"/>
              <a:pathLst>
                <a:path extrusionOk="0" h="726" w="2642">
                  <a:moveTo>
                    <a:pt x="0" y="1"/>
                  </a:moveTo>
                  <a:lnTo>
                    <a:pt x="171" y="597"/>
                  </a:lnTo>
                  <a:cubicBezTo>
                    <a:pt x="213" y="683"/>
                    <a:pt x="277" y="725"/>
                    <a:pt x="362" y="725"/>
                  </a:cubicBezTo>
                  <a:lnTo>
                    <a:pt x="2301" y="725"/>
                  </a:lnTo>
                  <a:cubicBezTo>
                    <a:pt x="2364" y="725"/>
                    <a:pt x="2450" y="683"/>
                    <a:pt x="2471" y="597"/>
                  </a:cubicBezTo>
                  <a:lnTo>
                    <a:pt x="264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62"/>
            <p:cNvSpPr/>
            <p:nvPr/>
          </p:nvSpPr>
          <p:spPr>
            <a:xfrm>
              <a:off x="4339717" y="3075513"/>
              <a:ext cx="26928" cy="86507"/>
            </a:xfrm>
            <a:custGeom>
              <a:rect b="b" l="l" r="r" t="t"/>
              <a:pathLst>
                <a:path extrusionOk="0" h="1301" w="405">
                  <a:moveTo>
                    <a:pt x="192" y="1"/>
                  </a:moveTo>
                  <a:cubicBezTo>
                    <a:pt x="86" y="1"/>
                    <a:pt x="0" y="86"/>
                    <a:pt x="0" y="214"/>
                  </a:cubicBezTo>
                  <a:lnTo>
                    <a:pt x="0" y="1087"/>
                  </a:lnTo>
                  <a:cubicBezTo>
                    <a:pt x="0" y="1194"/>
                    <a:pt x="86" y="1300"/>
                    <a:pt x="192" y="1300"/>
                  </a:cubicBezTo>
                  <a:cubicBezTo>
                    <a:pt x="320" y="1300"/>
                    <a:pt x="405" y="1194"/>
                    <a:pt x="405" y="1087"/>
                  </a:cubicBezTo>
                  <a:lnTo>
                    <a:pt x="405" y="214"/>
                  </a:lnTo>
                  <a:cubicBezTo>
                    <a:pt x="405" y="86"/>
                    <a:pt x="320" y="1"/>
                    <a:pt x="1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62"/>
            <p:cNvSpPr/>
            <p:nvPr/>
          </p:nvSpPr>
          <p:spPr>
            <a:xfrm>
              <a:off x="4777288" y="3075513"/>
              <a:ext cx="28391" cy="86507"/>
            </a:xfrm>
            <a:custGeom>
              <a:rect b="b" l="l" r="r" t="t"/>
              <a:pathLst>
                <a:path extrusionOk="0" h="1301" w="427">
                  <a:moveTo>
                    <a:pt x="213" y="1"/>
                  </a:moveTo>
                  <a:cubicBezTo>
                    <a:pt x="86" y="1"/>
                    <a:pt x="0" y="86"/>
                    <a:pt x="0" y="214"/>
                  </a:cubicBezTo>
                  <a:lnTo>
                    <a:pt x="0" y="1087"/>
                  </a:lnTo>
                  <a:cubicBezTo>
                    <a:pt x="0" y="1194"/>
                    <a:pt x="86" y="1300"/>
                    <a:pt x="213" y="1300"/>
                  </a:cubicBezTo>
                  <a:cubicBezTo>
                    <a:pt x="320" y="1300"/>
                    <a:pt x="426" y="1194"/>
                    <a:pt x="426" y="1087"/>
                  </a:cubicBezTo>
                  <a:lnTo>
                    <a:pt x="426" y="214"/>
                  </a:lnTo>
                  <a:cubicBezTo>
                    <a:pt x="426" y="86"/>
                    <a:pt x="320" y="1"/>
                    <a:pt x="2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62"/>
            <p:cNvSpPr/>
            <p:nvPr/>
          </p:nvSpPr>
          <p:spPr>
            <a:xfrm>
              <a:off x="4542179" y="3062813"/>
              <a:ext cx="62368" cy="28392"/>
            </a:xfrm>
            <a:custGeom>
              <a:rect b="b" l="l" r="r" t="t"/>
              <a:pathLst>
                <a:path extrusionOk="0" h="427" w="938">
                  <a:moveTo>
                    <a:pt x="214" y="0"/>
                  </a:moveTo>
                  <a:cubicBezTo>
                    <a:pt x="107" y="0"/>
                    <a:pt x="1" y="85"/>
                    <a:pt x="1" y="213"/>
                  </a:cubicBezTo>
                  <a:cubicBezTo>
                    <a:pt x="1" y="320"/>
                    <a:pt x="107" y="426"/>
                    <a:pt x="214" y="426"/>
                  </a:cubicBezTo>
                  <a:lnTo>
                    <a:pt x="725" y="426"/>
                  </a:lnTo>
                  <a:cubicBezTo>
                    <a:pt x="832" y="426"/>
                    <a:pt x="938" y="320"/>
                    <a:pt x="938" y="213"/>
                  </a:cubicBezTo>
                  <a:cubicBezTo>
                    <a:pt x="938" y="85"/>
                    <a:pt x="832" y="0"/>
                    <a:pt x="7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62"/>
            <p:cNvSpPr/>
            <p:nvPr/>
          </p:nvSpPr>
          <p:spPr>
            <a:xfrm>
              <a:off x="4523828" y="3106698"/>
              <a:ext cx="100599" cy="28392"/>
            </a:xfrm>
            <a:custGeom>
              <a:rect b="b" l="l" r="r" t="t"/>
              <a:pathLst>
                <a:path extrusionOk="0" h="427" w="1513">
                  <a:moveTo>
                    <a:pt x="213" y="1"/>
                  </a:moveTo>
                  <a:cubicBezTo>
                    <a:pt x="107" y="1"/>
                    <a:pt x="0" y="107"/>
                    <a:pt x="0" y="213"/>
                  </a:cubicBezTo>
                  <a:cubicBezTo>
                    <a:pt x="0" y="341"/>
                    <a:pt x="107" y="426"/>
                    <a:pt x="213" y="426"/>
                  </a:cubicBezTo>
                  <a:lnTo>
                    <a:pt x="1299" y="426"/>
                  </a:lnTo>
                  <a:cubicBezTo>
                    <a:pt x="1427" y="426"/>
                    <a:pt x="1512" y="341"/>
                    <a:pt x="1512" y="213"/>
                  </a:cubicBezTo>
                  <a:cubicBezTo>
                    <a:pt x="1512" y="107"/>
                    <a:pt x="1427" y="1"/>
                    <a:pt x="129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11" name="Shape 2011"/>
        <p:cNvGrpSpPr/>
        <p:nvPr/>
      </p:nvGrpSpPr>
      <p:grpSpPr>
        <a:xfrm>
          <a:off x="0" y="0"/>
          <a:ext cx="0" cy="0"/>
          <a:chOff x="0" y="0"/>
          <a:chExt cx="0" cy="0"/>
        </a:xfrm>
      </p:grpSpPr>
      <p:pic>
        <p:nvPicPr>
          <p:cNvPr id="2012" name="Google Shape;2012;p63"/>
          <p:cNvPicPr preferRelativeResize="0"/>
          <p:nvPr/>
        </p:nvPicPr>
        <p:blipFill rotWithShape="1">
          <a:blip r:embed="rId3">
            <a:alphaModFix/>
          </a:blip>
          <a:srcRect b="0" l="10418" r="0" t="0"/>
          <a:stretch/>
        </p:blipFill>
        <p:spPr>
          <a:xfrm>
            <a:off x="-1" y="-85500"/>
            <a:ext cx="7014276" cy="5219900"/>
          </a:xfrm>
          <a:prstGeom prst="rect">
            <a:avLst/>
          </a:prstGeom>
          <a:noFill/>
          <a:ln>
            <a:noFill/>
          </a:ln>
        </p:spPr>
      </p:pic>
      <p:sp>
        <p:nvSpPr>
          <p:cNvPr id="2013" name="Google Shape;2013;p63"/>
          <p:cNvSpPr/>
          <p:nvPr/>
        </p:nvSpPr>
        <p:spPr>
          <a:xfrm flipH="1">
            <a:off x="3649432" y="-9225"/>
            <a:ext cx="5540543" cy="5143629"/>
          </a:xfrm>
          <a:custGeom>
            <a:rect b="b" l="l" r="r" t="t"/>
            <a:pathLst>
              <a:path extrusionOk="0" h="126286" w="136031">
                <a:moveTo>
                  <a:pt x="1" y="1"/>
                </a:moveTo>
                <a:lnTo>
                  <a:pt x="1" y="126286"/>
                </a:lnTo>
                <a:lnTo>
                  <a:pt x="101586" y="126286"/>
                </a:lnTo>
                <a:cubicBezTo>
                  <a:pt x="98397" y="122566"/>
                  <a:pt x="96044" y="118213"/>
                  <a:pt x="95107" y="113379"/>
                </a:cubicBezTo>
                <a:cubicBezTo>
                  <a:pt x="93108" y="103230"/>
                  <a:pt x="98828" y="91437"/>
                  <a:pt x="108824" y="88805"/>
                </a:cubicBezTo>
                <a:cubicBezTo>
                  <a:pt x="111444" y="88109"/>
                  <a:pt x="114145" y="88040"/>
                  <a:pt x="116859" y="88040"/>
                </a:cubicBezTo>
                <a:cubicBezTo>
                  <a:pt x="117538" y="88040"/>
                  <a:pt x="118217" y="88044"/>
                  <a:pt x="118896" y="88044"/>
                </a:cubicBezTo>
                <a:cubicBezTo>
                  <a:pt x="120934" y="88044"/>
                  <a:pt x="122968" y="88005"/>
                  <a:pt x="124971" y="87692"/>
                </a:cubicBezTo>
                <a:cubicBezTo>
                  <a:pt x="130285" y="86856"/>
                  <a:pt x="136030" y="82706"/>
                  <a:pt x="135271" y="77341"/>
                </a:cubicBezTo>
                <a:cubicBezTo>
                  <a:pt x="134512" y="71900"/>
                  <a:pt x="127603" y="68863"/>
                  <a:pt x="126995" y="63396"/>
                </a:cubicBezTo>
                <a:cubicBezTo>
                  <a:pt x="126717" y="60865"/>
                  <a:pt x="127881" y="58411"/>
                  <a:pt x="128362" y="55905"/>
                </a:cubicBezTo>
                <a:cubicBezTo>
                  <a:pt x="130083" y="47022"/>
                  <a:pt x="123224" y="39101"/>
                  <a:pt x="118239" y="31509"/>
                </a:cubicBezTo>
                <a:cubicBezTo>
                  <a:pt x="114038" y="25030"/>
                  <a:pt x="110925" y="17640"/>
                  <a:pt x="110697" y="9921"/>
                </a:cubicBezTo>
                <a:cubicBezTo>
                  <a:pt x="110596" y="6555"/>
                  <a:pt x="111127" y="3189"/>
                  <a:pt x="1122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63"/>
          <p:cNvSpPr txBox="1"/>
          <p:nvPr>
            <p:ph type="title"/>
          </p:nvPr>
        </p:nvSpPr>
        <p:spPr>
          <a:xfrm>
            <a:off x="4630675" y="1254050"/>
            <a:ext cx="3897300" cy="1334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A PICTURE </a:t>
            </a:r>
            <a:r>
              <a:rPr lang="en">
                <a:solidFill>
                  <a:schemeClr val="accent2"/>
                </a:solidFill>
              </a:rPr>
              <a:t>ALWAYS </a:t>
            </a:r>
            <a:r>
              <a:rPr lang="en"/>
              <a:t>REINFORCES THE CONCEPT</a:t>
            </a:r>
            <a:endParaRPr/>
          </a:p>
        </p:txBody>
      </p:sp>
      <p:sp>
        <p:nvSpPr>
          <p:cNvPr id="2015" name="Google Shape;2015;p63"/>
          <p:cNvSpPr txBox="1"/>
          <p:nvPr>
            <p:ph idx="1" type="subTitle"/>
          </p:nvPr>
        </p:nvSpPr>
        <p:spPr>
          <a:xfrm>
            <a:off x="5099275" y="2723150"/>
            <a:ext cx="3428700" cy="1236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Images reveal large amounts of data, so remember: use an image instead of a long text. Your audience will appreciate it</a:t>
            </a:r>
            <a:endParaRPr/>
          </a:p>
          <a:p>
            <a:pPr indent="0" lvl="0" marL="0" rtl="0" algn="l">
              <a:spcBef>
                <a:spcPts val="0"/>
              </a:spcBef>
              <a:spcAft>
                <a:spcPts val="0"/>
              </a:spcAft>
              <a:buNone/>
            </a:pPr>
            <a:r>
              <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19" name="Shape 2019"/>
        <p:cNvGrpSpPr/>
        <p:nvPr/>
      </p:nvGrpSpPr>
      <p:grpSpPr>
        <a:xfrm>
          <a:off x="0" y="0"/>
          <a:ext cx="0" cy="0"/>
          <a:chOff x="0" y="0"/>
          <a:chExt cx="0" cy="0"/>
        </a:xfrm>
      </p:grpSpPr>
      <p:sp>
        <p:nvSpPr>
          <p:cNvPr id="2020" name="Google Shape;2020;p64"/>
          <p:cNvSpPr/>
          <p:nvPr/>
        </p:nvSpPr>
        <p:spPr>
          <a:xfrm>
            <a:off x="713224" y="1382425"/>
            <a:ext cx="3715800" cy="3187500"/>
          </a:xfrm>
          <a:prstGeom prst="roundRect">
            <a:avLst>
              <a:gd fmla="val 8244" name="adj"/>
            </a:avLst>
          </a:prstGeom>
          <a:no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64"/>
          <p:cNvSpPr/>
          <p:nvPr/>
        </p:nvSpPr>
        <p:spPr>
          <a:xfrm>
            <a:off x="4714975" y="1382425"/>
            <a:ext cx="3715800" cy="1450800"/>
          </a:xfrm>
          <a:prstGeom prst="roundRect">
            <a:avLst>
              <a:gd fmla="val 18006" name="adj"/>
            </a:avLst>
          </a:prstGeom>
          <a:no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64"/>
          <p:cNvSpPr/>
          <p:nvPr/>
        </p:nvSpPr>
        <p:spPr>
          <a:xfrm>
            <a:off x="4714975" y="3119125"/>
            <a:ext cx="3715800" cy="1450800"/>
          </a:xfrm>
          <a:prstGeom prst="roundRect">
            <a:avLst>
              <a:gd fmla="val 18006" name="adj"/>
            </a:avLst>
          </a:prstGeom>
          <a:no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64"/>
          <p:cNvSpPr txBox="1"/>
          <p:nvPr/>
        </p:nvSpPr>
        <p:spPr>
          <a:xfrm>
            <a:off x="713233" y="1516200"/>
            <a:ext cx="3715800" cy="306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000">
                <a:solidFill>
                  <a:schemeClr val="accent2"/>
                </a:solidFill>
                <a:latin typeface="Raleway ExtraBold"/>
                <a:ea typeface="Raleway ExtraBold"/>
                <a:cs typeface="Raleway ExtraBold"/>
                <a:sym typeface="Raleway ExtraBold"/>
              </a:rPr>
              <a:t>MUST-HAVE</a:t>
            </a:r>
            <a:endParaRPr sz="2000">
              <a:solidFill>
                <a:schemeClr val="accent2"/>
              </a:solidFill>
              <a:latin typeface="Raleway ExtraBold"/>
              <a:ea typeface="Raleway ExtraBold"/>
              <a:cs typeface="Raleway ExtraBold"/>
              <a:sym typeface="Raleway ExtraBold"/>
            </a:endParaRPr>
          </a:p>
        </p:txBody>
      </p:sp>
      <p:sp>
        <p:nvSpPr>
          <p:cNvPr id="2024" name="Google Shape;2024;p64"/>
          <p:cNvSpPr txBox="1"/>
          <p:nvPr/>
        </p:nvSpPr>
        <p:spPr>
          <a:xfrm>
            <a:off x="1270625" y="2186750"/>
            <a:ext cx="1354200" cy="250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4"/>
                </a:solidFill>
                <a:latin typeface="Titillium Web"/>
                <a:ea typeface="Titillium Web"/>
                <a:cs typeface="Titillium Web"/>
                <a:sym typeface="Titillium Web"/>
              </a:rPr>
              <a:t>Itinerary</a:t>
            </a:r>
            <a:endParaRPr>
              <a:solidFill>
                <a:schemeClr val="accent4"/>
              </a:solidFill>
              <a:latin typeface="Titillium Web"/>
              <a:ea typeface="Titillium Web"/>
              <a:cs typeface="Titillium Web"/>
              <a:sym typeface="Titillium Web"/>
            </a:endParaRPr>
          </a:p>
        </p:txBody>
      </p:sp>
      <p:sp>
        <p:nvSpPr>
          <p:cNvPr id="2025" name="Google Shape;2025;p64"/>
          <p:cNvSpPr/>
          <p:nvPr/>
        </p:nvSpPr>
        <p:spPr>
          <a:xfrm>
            <a:off x="1020125" y="2186750"/>
            <a:ext cx="250500" cy="250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64"/>
          <p:cNvSpPr txBox="1"/>
          <p:nvPr/>
        </p:nvSpPr>
        <p:spPr>
          <a:xfrm>
            <a:off x="2949625" y="2186750"/>
            <a:ext cx="1354200" cy="250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4"/>
                </a:solidFill>
                <a:latin typeface="Titillium Web"/>
                <a:ea typeface="Titillium Web"/>
                <a:cs typeface="Titillium Web"/>
                <a:sym typeface="Titillium Web"/>
              </a:rPr>
              <a:t>Phone charger</a:t>
            </a:r>
            <a:endParaRPr>
              <a:solidFill>
                <a:schemeClr val="accent4"/>
              </a:solidFill>
              <a:latin typeface="Titillium Web"/>
              <a:ea typeface="Titillium Web"/>
              <a:cs typeface="Titillium Web"/>
              <a:sym typeface="Titillium Web"/>
            </a:endParaRPr>
          </a:p>
        </p:txBody>
      </p:sp>
      <p:sp>
        <p:nvSpPr>
          <p:cNvPr id="2027" name="Google Shape;2027;p64"/>
          <p:cNvSpPr/>
          <p:nvPr/>
        </p:nvSpPr>
        <p:spPr>
          <a:xfrm>
            <a:off x="2699125" y="2186750"/>
            <a:ext cx="250500" cy="250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64"/>
          <p:cNvSpPr txBox="1"/>
          <p:nvPr/>
        </p:nvSpPr>
        <p:spPr>
          <a:xfrm>
            <a:off x="1270625" y="2625950"/>
            <a:ext cx="1354200" cy="250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4"/>
                </a:solidFill>
                <a:latin typeface="Titillium Web"/>
                <a:ea typeface="Titillium Web"/>
                <a:cs typeface="Titillium Web"/>
                <a:sym typeface="Titillium Web"/>
              </a:rPr>
              <a:t>Identification</a:t>
            </a:r>
            <a:endParaRPr>
              <a:solidFill>
                <a:schemeClr val="accent4"/>
              </a:solidFill>
              <a:latin typeface="Titillium Web"/>
              <a:ea typeface="Titillium Web"/>
              <a:cs typeface="Titillium Web"/>
              <a:sym typeface="Titillium Web"/>
            </a:endParaRPr>
          </a:p>
        </p:txBody>
      </p:sp>
      <p:sp>
        <p:nvSpPr>
          <p:cNvPr id="2029" name="Google Shape;2029;p64"/>
          <p:cNvSpPr/>
          <p:nvPr/>
        </p:nvSpPr>
        <p:spPr>
          <a:xfrm>
            <a:off x="1020125" y="2625950"/>
            <a:ext cx="250500" cy="250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64"/>
          <p:cNvSpPr txBox="1"/>
          <p:nvPr/>
        </p:nvSpPr>
        <p:spPr>
          <a:xfrm>
            <a:off x="2949625" y="2625950"/>
            <a:ext cx="1354200" cy="250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4"/>
                </a:solidFill>
                <a:latin typeface="Titillium Web"/>
                <a:ea typeface="Titillium Web"/>
                <a:cs typeface="Titillium Web"/>
                <a:sym typeface="Titillium Web"/>
              </a:rPr>
              <a:t>Jacket</a:t>
            </a:r>
            <a:endParaRPr>
              <a:solidFill>
                <a:schemeClr val="accent4"/>
              </a:solidFill>
              <a:latin typeface="Titillium Web"/>
              <a:ea typeface="Titillium Web"/>
              <a:cs typeface="Titillium Web"/>
              <a:sym typeface="Titillium Web"/>
            </a:endParaRPr>
          </a:p>
        </p:txBody>
      </p:sp>
      <p:sp>
        <p:nvSpPr>
          <p:cNvPr id="2031" name="Google Shape;2031;p64"/>
          <p:cNvSpPr/>
          <p:nvPr/>
        </p:nvSpPr>
        <p:spPr>
          <a:xfrm>
            <a:off x="2699125" y="2625950"/>
            <a:ext cx="250500" cy="250500"/>
          </a:xfrm>
          <a:prstGeom prst="ellipse">
            <a:avLst/>
          </a:pr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64"/>
          <p:cNvSpPr txBox="1"/>
          <p:nvPr/>
        </p:nvSpPr>
        <p:spPr>
          <a:xfrm>
            <a:off x="1270625" y="3065150"/>
            <a:ext cx="1354200" cy="250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4"/>
                </a:solidFill>
                <a:latin typeface="Titillium Web"/>
                <a:ea typeface="Titillium Web"/>
                <a:cs typeface="Titillium Web"/>
                <a:sym typeface="Titillium Web"/>
              </a:rPr>
              <a:t>Money/wallet</a:t>
            </a:r>
            <a:endParaRPr>
              <a:solidFill>
                <a:schemeClr val="accent4"/>
              </a:solidFill>
              <a:latin typeface="Titillium Web"/>
              <a:ea typeface="Titillium Web"/>
              <a:cs typeface="Titillium Web"/>
              <a:sym typeface="Titillium Web"/>
            </a:endParaRPr>
          </a:p>
        </p:txBody>
      </p:sp>
      <p:sp>
        <p:nvSpPr>
          <p:cNvPr id="2033" name="Google Shape;2033;p64"/>
          <p:cNvSpPr/>
          <p:nvPr/>
        </p:nvSpPr>
        <p:spPr>
          <a:xfrm>
            <a:off x="1020125" y="3065150"/>
            <a:ext cx="250500" cy="250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64"/>
          <p:cNvSpPr txBox="1"/>
          <p:nvPr/>
        </p:nvSpPr>
        <p:spPr>
          <a:xfrm>
            <a:off x="2949625" y="3065150"/>
            <a:ext cx="1354200" cy="250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4"/>
                </a:solidFill>
                <a:latin typeface="Titillium Web"/>
                <a:ea typeface="Titillium Web"/>
                <a:cs typeface="Titillium Web"/>
                <a:sym typeface="Titillium Web"/>
              </a:rPr>
              <a:t>Cap</a:t>
            </a:r>
            <a:endParaRPr>
              <a:solidFill>
                <a:schemeClr val="accent4"/>
              </a:solidFill>
              <a:latin typeface="Titillium Web"/>
              <a:ea typeface="Titillium Web"/>
              <a:cs typeface="Titillium Web"/>
              <a:sym typeface="Titillium Web"/>
            </a:endParaRPr>
          </a:p>
        </p:txBody>
      </p:sp>
      <p:sp>
        <p:nvSpPr>
          <p:cNvPr id="2035" name="Google Shape;2035;p64"/>
          <p:cNvSpPr/>
          <p:nvPr/>
        </p:nvSpPr>
        <p:spPr>
          <a:xfrm>
            <a:off x="2699125" y="3065150"/>
            <a:ext cx="250500" cy="250500"/>
          </a:xfrm>
          <a:prstGeom prst="ellipse">
            <a:avLst/>
          </a:pr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64"/>
          <p:cNvSpPr txBox="1"/>
          <p:nvPr/>
        </p:nvSpPr>
        <p:spPr>
          <a:xfrm>
            <a:off x="1270625" y="3504350"/>
            <a:ext cx="1354200" cy="250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4"/>
                </a:solidFill>
                <a:latin typeface="Titillium Web"/>
                <a:ea typeface="Titillium Web"/>
                <a:cs typeface="Titillium Web"/>
                <a:sym typeface="Titillium Web"/>
              </a:rPr>
              <a:t>Camera</a:t>
            </a:r>
            <a:endParaRPr>
              <a:solidFill>
                <a:schemeClr val="accent4"/>
              </a:solidFill>
              <a:latin typeface="Titillium Web"/>
              <a:ea typeface="Titillium Web"/>
              <a:cs typeface="Titillium Web"/>
              <a:sym typeface="Titillium Web"/>
            </a:endParaRPr>
          </a:p>
        </p:txBody>
      </p:sp>
      <p:sp>
        <p:nvSpPr>
          <p:cNvPr id="2037" name="Google Shape;2037;p64"/>
          <p:cNvSpPr/>
          <p:nvPr/>
        </p:nvSpPr>
        <p:spPr>
          <a:xfrm>
            <a:off x="1020125" y="3504350"/>
            <a:ext cx="250500" cy="250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64"/>
          <p:cNvSpPr txBox="1"/>
          <p:nvPr/>
        </p:nvSpPr>
        <p:spPr>
          <a:xfrm>
            <a:off x="2949625" y="3504350"/>
            <a:ext cx="1354200" cy="250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4"/>
                </a:solidFill>
                <a:latin typeface="Titillium Web"/>
                <a:ea typeface="Titillium Web"/>
                <a:cs typeface="Titillium Web"/>
                <a:sym typeface="Titillium Web"/>
              </a:rPr>
              <a:t>Sunglasses</a:t>
            </a:r>
            <a:endParaRPr>
              <a:solidFill>
                <a:schemeClr val="accent4"/>
              </a:solidFill>
              <a:latin typeface="Titillium Web"/>
              <a:ea typeface="Titillium Web"/>
              <a:cs typeface="Titillium Web"/>
              <a:sym typeface="Titillium Web"/>
            </a:endParaRPr>
          </a:p>
        </p:txBody>
      </p:sp>
      <p:sp>
        <p:nvSpPr>
          <p:cNvPr id="2039" name="Google Shape;2039;p64"/>
          <p:cNvSpPr/>
          <p:nvPr/>
        </p:nvSpPr>
        <p:spPr>
          <a:xfrm>
            <a:off x="2699125" y="3504350"/>
            <a:ext cx="250500" cy="250500"/>
          </a:xfrm>
          <a:prstGeom prst="ellipse">
            <a:avLst/>
          </a:pr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64"/>
          <p:cNvSpPr txBox="1"/>
          <p:nvPr/>
        </p:nvSpPr>
        <p:spPr>
          <a:xfrm>
            <a:off x="1270625" y="3943550"/>
            <a:ext cx="1354200" cy="250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4"/>
                </a:solidFill>
                <a:latin typeface="Titillium Web"/>
                <a:ea typeface="Titillium Web"/>
                <a:cs typeface="Titillium Web"/>
                <a:sym typeface="Titillium Web"/>
              </a:rPr>
              <a:t>Mobile phones</a:t>
            </a:r>
            <a:endParaRPr>
              <a:solidFill>
                <a:schemeClr val="accent4"/>
              </a:solidFill>
              <a:latin typeface="Titillium Web"/>
              <a:ea typeface="Titillium Web"/>
              <a:cs typeface="Titillium Web"/>
              <a:sym typeface="Titillium Web"/>
            </a:endParaRPr>
          </a:p>
        </p:txBody>
      </p:sp>
      <p:sp>
        <p:nvSpPr>
          <p:cNvPr id="2041" name="Google Shape;2041;p64"/>
          <p:cNvSpPr/>
          <p:nvPr/>
        </p:nvSpPr>
        <p:spPr>
          <a:xfrm>
            <a:off x="1020125" y="3943550"/>
            <a:ext cx="250500" cy="250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64"/>
          <p:cNvSpPr txBox="1"/>
          <p:nvPr/>
        </p:nvSpPr>
        <p:spPr>
          <a:xfrm>
            <a:off x="2949625" y="3943550"/>
            <a:ext cx="1354200" cy="250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4"/>
                </a:solidFill>
                <a:latin typeface="Titillium Web"/>
                <a:ea typeface="Titillium Web"/>
                <a:cs typeface="Titillium Web"/>
                <a:sym typeface="Titillium Web"/>
              </a:rPr>
              <a:t>Tissues</a:t>
            </a:r>
            <a:endParaRPr>
              <a:solidFill>
                <a:schemeClr val="accent4"/>
              </a:solidFill>
              <a:latin typeface="Titillium Web"/>
              <a:ea typeface="Titillium Web"/>
              <a:cs typeface="Titillium Web"/>
              <a:sym typeface="Titillium Web"/>
            </a:endParaRPr>
          </a:p>
        </p:txBody>
      </p:sp>
      <p:sp>
        <p:nvSpPr>
          <p:cNvPr id="2043" name="Google Shape;2043;p64"/>
          <p:cNvSpPr/>
          <p:nvPr/>
        </p:nvSpPr>
        <p:spPr>
          <a:xfrm>
            <a:off x="2699125" y="3943550"/>
            <a:ext cx="250500" cy="250500"/>
          </a:xfrm>
          <a:prstGeom prst="ellipse">
            <a:avLst/>
          </a:pr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64"/>
          <p:cNvSpPr txBox="1"/>
          <p:nvPr/>
        </p:nvSpPr>
        <p:spPr>
          <a:xfrm>
            <a:off x="4714983" y="1516200"/>
            <a:ext cx="3715800" cy="306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000">
                <a:solidFill>
                  <a:schemeClr val="accent2"/>
                </a:solidFill>
                <a:latin typeface="Raleway ExtraBold"/>
                <a:ea typeface="Raleway ExtraBold"/>
                <a:cs typeface="Raleway ExtraBold"/>
                <a:sym typeface="Raleway ExtraBold"/>
              </a:rPr>
              <a:t>TO </a:t>
            </a:r>
            <a:r>
              <a:rPr lang="en" sz="2000">
                <a:solidFill>
                  <a:schemeClr val="accent2"/>
                </a:solidFill>
                <a:latin typeface="Raleway ExtraBold"/>
                <a:ea typeface="Raleway ExtraBold"/>
                <a:cs typeface="Raleway ExtraBold"/>
                <a:sym typeface="Raleway ExtraBold"/>
              </a:rPr>
              <a:t>REMEMBER</a:t>
            </a:r>
            <a:endParaRPr sz="2000">
              <a:solidFill>
                <a:schemeClr val="accent2"/>
              </a:solidFill>
              <a:latin typeface="Raleway ExtraBold"/>
              <a:ea typeface="Raleway ExtraBold"/>
              <a:cs typeface="Raleway ExtraBold"/>
              <a:sym typeface="Raleway ExtraBold"/>
            </a:endParaRPr>
          </a:p>
        </p:txBody>
      </p:sp>
      <p:sp>
        <p:nvSpPr>
          <p:cNvPr id="2045" name="Google Shape;2045;p64"/>
          <p:cNvSpPr txBox="1"/>
          <p:nvPr/>
        </p:nvSpPr>
        <p:spPr>
          <a:xfrm>
            <a:off x="4714983" y="3252900"/>
            <a:ext cx="3715800" cy="306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000">
                <a:solidFill>
                  <a:schemeClr val="accent2"/>
                </a:solidFill>
                <a:latin typeface="Raleway ExtraBold"/>
                <a:ea typeface="Raleway ExtraBold"/>
                <a:cs typeface="Raleway ExtraBold"/>
                <a:sym typeface="Raleway ExtraBold"/>
              </a:rPr>
              <a:t>NOTES</a:t>
            </a:r>
            <a:endParaRPr sz="2000">
              <a:solidFill>
                <a:schemeClr val="accent2"/>
              </a:solidFill>
              <a:latin typeface="Raleway ExtraBold"/>
              <a:ea typeface="Raleway ExtraBold"/>
              <a:cs typeface="Raleway ExtraBold"/>
              <a:sym typeface="Raleway ExtraBold"/>
            </a:endParaRPr>
          </a:p>
        </p:txBody>
      </p:sp>
      <p:cxnSp>
        <p:nvCxnSpPr>
          <p:cNvPr id="2046" name="Google Shape;2046;p64"/>
          <p:cNvCxnSpPr/>
          <p:nvPr/>
        </p:nvCxnSpPr>
        <p:spPr>
          <a:xfrm>
            <a:off x="5022325" y="2187100"/>
            <a:ext cx="3101100" cy="0"/>
          </a:xfrm>
          <a:prstGeom prst="straightConnector1">
            <a:avLst/>
          </a:prstGeom>
          <a:noFill/>
          <a:ln cap="flat" cmpd="sng" w="19050">
            <a:solidFill>
              <a:schemeClr val="accent4"/>
            </a:solidFill>
            <a:prstDash val="solid"/>
            <a:round/>
            <a:headEnd len="med" w="med" type="none"/>
            <a:tailEnd len="med" w="med" type="none"/>
          </a:ln>
        </p:spPr>
      </p:cxnSp>
      <p:sp>
        <p:nvSpPr>
          <p:cNvPr id="2047" name="Google Shape;2047;p64"/>
          <p:cNvSpPr txBox="1"/>
          <p:nvPr/>
        </p:nvSpPr>
        <p:spPr>
          <a:xfrm>
            <a:off x="5687425" y="1943000"/>
            <a:ext cx="1872900" cy="738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4"/>
                </a:solidFill>
                <a:latin typeface="Titillium Web"/>
                <a:ea typeface="Titillium Web"/>
                <a:cs typeface="Titillium Web"/>
                <a:sym typeface="Titillium Web"/>
              </a:rPr>
              <a:t>Mercury is the closest planet to the Sun in the Solar System</a:t>
            </a:r>
            <a:endParaRPr>
              <a:solidFill>
                <a:schemeClr val="accent4"/>
              </a:solidFill>
              <a:latin typeface="Titillium Web"/>
              <a:ea typeface="Titillium Web"/>
              <a:cs typeface="Titillium Web"/>
              <a:sym typeface="Titillium Web"/>
            </a:endParaRPr>
          </a:p>
        </p:txBody>
      </p:sp>
      <p:cxnSp>
        <p:nvCxnSpPr>
          <p:cNvPr id="2048" name="Google Shape;2048;p64"/>
          <p:cNvCxnSpPr/>
          <p:nvPr/>
        </p:nvCxnSpPr>
        <p:spPr>
          <a:xfrm>
            <a:off x="5022325" y="2603475"/>
            <a:ext cx="3101100" cy="0"/>
          </a:xfrm>
          <a:prstGeom prst="straightConnector1">
            <a:avLst/>
          </a:prstGeom>
          <a:noFill/>
          <a:ln cap="flat" cmpd="sng" w="19050">
            <a:solidFill>
              <a:schemeClr val="accent4"/>
            </a:solidFill>
            <a:prstDash val="solid"/>
            <a:round/>
            <a:headEnd len="med" w="med" type="none"/>
            <a:tailEnd len="med" w="med" type="none"/>
          </a:ln>
        </p:spPr>
      </p:cxnSp>
      <p:cxnSp>
        <p:nvCxnSpPr>
          <p:cNvPr id="2049" name="Google Shape;2049;p64"/>
          <p:cNvCxnSpPr/>
          <p:nvPr/>
        </p:nvCxnSpPr>
        <p:spPr>
          <a:xfrm>
            <a:off x="5022325" y="2395288"/>
            <a:ext cx="3101100" cy="0"/>
          </a:xfrm>
          <a:prstGeom prst="straightConnector1">
            <a:avLst/>
          </a:prstGeom>
          <a:noFill/>
          <a:ln cap="flat" cmpd="sng" w="19050">
            <a:solidFill>
              <a:schemeClr val="accent4"/>
            </a:solidFill>
            <a:prstDash val="solid"/>
            <a:round/>
            <a:headEnd len="med" w="med" type="none"/>
            <a:tailEnd len="med" w="med" type="none"/>
          </a:ln>
        </p:spPr>
      </p:cxnSp>
      <p:cxnSp>
        <p:nvCxnSpPr>
          <p:cNvPr id="2050" name="Google Shape;2050;p64"/>
          <p:cNvCxnSpPr/>
          <p:nvPr/>
        </p:nvCxnSpPr>
        <p:spPr>
          <a:xfrm>
            <a:off x="5022325" y="3923800"/>
            <a:ext cx="3101100" cy="0"/>
          </a:xfrm>
          <a:prstGeom prst="straightConnector1">
            <a:avLst/>
          </a:prstGeom>
          <a:noFill/>
          <a:ln cap="flat" cmpd="sng" w="19050">
            <a:solidFill>
              <a:schemeClr val="accent4"/>
            </a:solidFill>
            <a:prstDash val="solid"/>
            <a:round/>
            <a:headEnd len="med" w="med" type="none"/>
            <a:tailEnd len="med" w="med" type="none"/>
          </a:ln>
        </p:spPr>
      </p:cxnSp>
      <p:sp>
        <p:nvSpPr>
          <p:cNvPr id="2051" name="Google Shape;2051;p64"/>
          <p:cNvSpPr txBox="1"/>
          <p:nvPr/>
        </p:nvSpPr>
        <p:spPr>
          <a:xfrm>
            <a:off x="5687433" y="3679700"/>
            <a:ext cx="1770900" cy="738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4"/>
                </a:solidFill>
                <a:latin typeface="Titillium Web"/>
                <a:ea typeface="Titillium Web"/>
                <a:cs typeface="Titillium Web"/>
                <a:sym typeface="Titillium Web"/>
              </a:rPr>
              <a:t>Neptune is the fourth-largest object by diameter</a:t>
            </a:r>
            <a:endParaRPr>
              <a:solidFill>
                <a:schemeClr val="accent4"/>
              </a:solidFill>
              <a:latin typeface="Titillium Web"/>
              <a:ea typeface="Titillium Web"/>
              <a:cs typeface="Titillium Web"/>
              <a:sym typeface="Titillium Web"/>
            </a:endParaRPr>
          </a:p>
        </p:txBody>
      </p:sp>
      <p:cxnSp>
        <p:nvCxnSpPr>
          <p:cNvPr id="2052" name="Google Shape;2052;p64"/>
          <p:cNvCxnSpPr/>
          <p:nvPr/>
        </p:nvCxnSpPr>
        <p:spPr>
          <a:xfrm>
            <a:off x="5022325" y="4340175"/>
            <a:ext cx="3101100" cy="0"/>
          </a:xfrm>
          <a:prstGeom prst="straightConnector1">
            <a:avLst/>
          </a:prstGeom>
          <a:noFill/>
          <a:ln cap="flat" cmpd="sng" w="19050">
            <a:solidFill>
              <a:schemeClr val="accent4"/>
            </a:solidFill>
            <a:prstDash val="solid"/>
            <a:round/>
            <a:headEnd len="med" w="med" type="none"/>
            <a:tailEnd len="med" w="med" type="none"/>
          </a:ln>
        </p:spPr>
      </p:cxnSp>
      <p:cxnSp>
        <p:nvCxnSpPr>
          <p:cNvPr id="2053" name="Google Shape;2053;p64"/>
          <p:cNvCxnSpPr/>
          <p:nvPr/>
        </p:nvCxnSpPr>
        <p:spPr>
          <a:xfrm>
            <a:off x="5022325" y="4131988"/>
            <a:ext cx="3101100" cy="0"/>
          </a:xfrm>
          <a:prstGeom prst="straightConnector1">
            <a:avLst/>
          </a:prstGeom>
          <a:noFill/>
          <a:ln cap="flat" cmpd="sng" w="19050">
            <a:solidFill>
              <a:schemeClr val="accent4"/>
            </a:solidFill>
            <a:prstDash val="solid"/>
            <a:round/>
            <a:headEnd len="med" w="med" type="none"/>
            <a:tailEnd len="med" w="med" type="none"/>
          </a:ln>
        </p:spPr>
      </p:cxnSp>
      <p:sp>
        <p:nvSpPr>
          <p:cNvPr id="2054" name="Google Shape;2054;p64"/>
          <p:cNvSpPr/>
          <p:nvPr/>
        </p:nvSpPr>
        <p:spPr>
          <a:xfrm>
            <a:off x="4137713" y="2986885"/>
            <a:ext cx="1007008" cy="363792"/>
          </a:xfrm>
          <a:custGeom>
            <a:rect b="b" l="l" r="r" t="t"/>
            <a:pathLst>
              <a:path extrusionOk="0" h="8846" w="24488">
                <a:moveTo>
                  <a:pt x="13788" y="1"/>
                </a:moveTo>
                <a:cubicBezTo>
                  <a:pt x="12910" y="1"/>
                  <a:pt x="12032" y="423"/>
                  <a:pt x="11480" y="1106"/>
                </a:cubicBezTo>
                <a:cubicBezTo>
                  <a:pt x="10894" y="1757"/>
                  <a:pt x="10569" y="2635"/>
                  <a:pt x="10504" y="3513"/>
                </a:cubicBezTo>
                <a:cubicBezTo>
                  <a:pt x="10341" y="2602"/>
                  <a:pt x="9528" y="1789"/>
                  <a:pt x="8650" y="1562"/>
                </a:cubicBezTo>
                <a:cubicBezTo>
                  <a:pt x="8454" y="1511"/>
                  <a:pt x="8253" y="1486"/>
                  <a:pt x="8053" y="1486"/>
                </a:cubicBezTo>
                <a:cubicBezTo>
                  <a:pt x="7356" y="1486"/>
                  <a:pt x="6666" y="1787"/>
                  <a:pt x="6211" y="2342"/>
                </a:cubicBezTo>
                <a:cubicBezTo>
                  <a:pt x="5594" y="3025"/>
                  <a:pt x="5463" y="4066"/>
                  <a:pt x="5854" y="4879"/>
                </a:cubicBezTo>
                <a:cubicBezTo>
                  <a:pt x="5694" y="4825"/>
                  <a:pt x="5530" y="4801"/>
                  <a:pt x="5368" y="4801"/>
                </a:cubicBezTo>
                <a:cubicBezTo>
                  <a:pt x="4837" y="4801"/>
                  <a:pt x="4316" y="5065"/>
                  <a:pt x="3968" y="5464"/>
                </a:cubicBezTo>
                <a:cubicBezTo>
                  <a:pt x="3480" y="5984"/>
                  <a:pt x="3350" y="6797"/>
                  <a:pt x="3642" y="7415"/>
                </a:cubicBezTo>
                <a:lnTo>
                  <a:pt x="0" y="8846"/>
                </a:lnTo>
                <a:lnTo>
                  <a:pt x="24487" y="8846"/>
                </a:lnTo>
                <a:lnTo>
                  <a:pt x="18049" y="7448"/>
                </a:lnTo>
                <a:cubicBezTo>
                  <a:pt x="18634" y="7025"/>
                  <a:pt x="18927" y="6342"/>
                  <a:pt x="18862" y="5627"/>
                </a:cubicBezTo>
                <a:cubicBezTo>
                  <a:pt x="18796" y="4911"/>
                  <a:pt x="18276" y="4228"/>
                  <a:pt x="17593" y="4033"/>
                </a:cubicBezTo>
                <a:cubicBezTo>
                  <a:pt x="17471" y="4005"/>
                  <a:pt x="17345" y="3992"/>
                  <a:pt x="17220" y="3992"/>
                </a:cubicBezTo>
                <a:cubicBezTo>
                  <a:pt x="16614" y="3992"/>
                  <a:pt x="16015" y="4307"/>
                  <a:pt x="15772" y="4846"/>
                </a:cubicBezTo>
                <a:cubicBezTo>
                  <a:pt x="15967" y="4261"/>
                  <a:pt x="16227" y="3708"/>
                  <a:pt x="16292" y="3090"/>
                </a:cubicBezTo>
                <a:cubicBezTo>
                  <a:pt x="16358" y="2440"/>
                  <a:pt x="16292" y="1789"/>
                  <a:pt x="16000" y="1236"/>
                </a:cubicBezTo>
                <a:cubicBezTo>
                  <a:pt x="15545" y="456"/>
                  <a:pt x="14666" y="1"/>
                  <a:pt x="13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64"/>
          <p:cNvSpPr/>
          <p:nvPr/>
        </p:nvSpPr>
        <p:spPr>
          <a:xfrm flipH="1">
            <a:off x="8196262" y="1309778"/>
            <a:ext cx="1091120" cy="467106"/>
          </a:xfrm>
          <a:custGeom>
            <a:rect b="b" l="l" r="r" t="t"/>
            <a:pathLst>
              <a:path extrusionOk="0" h="9690" w="22635">
                <a:moveTo>
                  <a:pt x="8401" y="0"/>
                </a:moveTo>
                <a:cubicBezTo>
                  <a:pt x="7251" y="0"/>
                  <a:pt x="6096" y="503"/>
                  <a:pt x="5366" y="1397"/>
                </a:cubicBezTo>
                <a:cubicBezTo>
                  <a:pt x="4358" y="2600"/>
                  <a:pt x="4228" y="4487"/>
                  <a:pt x="5074" y="5852"/>
                </a:cubicBezTo>
                <a:cubicBezTo>
                  <a:pt x="4841" y="5745"/>
                  <a:pt x="4598" y="5697"/>
                  <a:pt x="4351" y="5697"/>
                </a:cubicBezTo>
                <a:cubicBezTo>
                  <a:pt x="4150" y="5697"/>
                  <a:pt x="3945" y="5729"/>
                  <a:pt x="3740" y="5787"/>
                </a:cubicBezTo>
                <a:cubicBezTo>
                  <a:pt x="3285" y="5885"/>
                  <a:pt x="2895" y="6210"/>
                  <a:pt x="2732" y="6665"/>
                </a:cubicBezTo>
                <a:cubicBezTo>
                  <a:pt x="2602" y="7088"/>
                  <a:pt x="2700" y="7608"/>
                  <a:pt x="3025" y="7934"/>
                </a:cubicBezTo>
                <a:cubicBezTo>
                  <a:pt x="1952" y="8096"/>
                  <a:pt x="651" y="8812"/>
                  <a:pt x="1" y="9690"/>
                </a:cubicBezTo>
                <a:lnTo>
                  <a:pt x="22634" y="9690"/>
                </a:lnTo>
                <a:cubicBezTo>
                  <a:pt x="21236" y="9202"/>
                  <a:pt x="19870" y="8584"/>
                  <a:pt x="18472" y="8096"/>
                </a:cubicBezTo>
                <a:cubicBezTo>
                  <a:pt x="19025" y="7738"/>
                  <a:pt x="19155" y="6926"/>
                  <a:pt x="18862" y="6373"/>
                </a:cubicBezTo>
                <a:cubicBezTo>
                  <a:pt x="18553" y="5848"/>
                  <a:pt x="17951" y="5557"/>
                  <a:pt x="17362" y="5557"/>
                </a:cubicBezTo>
                <a:cubicBezTo>
                  <a:pt x="17331" y="5557"/>
                  <a:pt x="17300" y="5558"/>
                  <a:pt x="17268" y="5560"/>
                </a:cubicBezTo>
                <a:cubicBezTo>
                  <a:pt x="16618" y="5592"/>
                  <a:pt x="16033" y="5917"/>
                  <a:pt x="15577" y="6373"/>
                </a:cubicBezTo>
                <a:cubicBezTo>
                  <a:pt x="15903" y="5657"/>
                  <a:pt x="16163" y="5039"/>
                  <a:pt x="16130" y="4259"/>
                </a:cubicBezTo>
                <a:cubicBezTo>
                  <a:pt x="16098" y="3478"/>
                  <a:pt x="15610" y="2665"/>
                  <a:pt x="14862" y="2503"/>
                </a:cubicBezTo>
                <a:cubicBezTo>
                  <a:pt x="14756" y="2475"/>
                  <a:pt x="14648" y="2462"/>
                  <a:pt x="14538" y="2462"/>
                </a:cubicBezTo>
                <a:cubicBezTo>
                  <a:pt x="14141" y="2462"/>
                  <a:pt x="13730" y="2631"/>
                  <a:pt x="13399" y="2861"/>
                </a:cubicBezTo>
                <a:cubicBezTo>
                  <a:pt x="12976" y="3186"/>
                  <a:pt x="12651" y="3609"/>
                  <a:pt x="12358" y="4031"/>
                </a:cubicBezTo>
                <a:cubicBezTo>
                  <a:pt x="12391" y="2438"/>
                  <a:pt x="11187" y="779"/>
                  <a:pt x="9691" y="226"/>
                </a:cubicBezTo>
                <a:cubicBezTo>
                  <a:pt x="9278" y="74"/>
                  <a:pt x="8840" y="0"/>
                  <a:pt x="8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64"/>
          <p:cNvSpPr txBox="1"/>
          <p:nvPr>
            <p:ph type="title"/>
          </p:nvPr>
        </p:nvSpPr>
        <p:spPr>
          <a:xfrm>
            <a:off x="713225" y="539525"/>
            <a:ext cx="7717500" cy="47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TRAVEL CHECKLIST</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60" name="Shape 2060"/>
        <p:cNvGrpSpPr/>
        <p:nvPr/>
      </p:nvGrpSpPr>
      <p:grpSpPr>
        <a:xfrm>
          <a:off x="0" y="0"/>
          <a:ext cx="0" cy="0"/>
          <a:chOff x="0" y="0"/>
          <a:chExt cx="0" cy="0"/>
        </a:xfrm>
      </p:grpSpPr>
      <p:sp>
        <p:nvSpPr>
          <p:cNvPr id="2061" name="Google Shape;2061;p65"/>
          <p:cNvSpPr/>
          <p:nvPr/>
        </p:nvSpPr>
        <p:spPr>
          <a:xfrm flipH="1" rot="148456">
            <a:off x="-189514" y="2445549"/>
            <a:ext cx="9539110" cy="580575"/>
          </a:xfrm>
          <a:custGeom>
            <a:rect b="b" l="l" r="r" t="t"/>
            <a:pathLst>
              <a:path extrusionOk="0" h="12108" w="103275">
                <a:moveTo>
                  <a:pt x="103091" y="0"/>
                </a:moveTo>
                <a:cubicBezTo>
                  <a:pt x="96474" y="6398"/>
                  <a:pt x="86756" y="8556"/>
                  <a:pt x="77501" y="8556"/>
                </a:cubicBezTo>
                <a:cubicBezTo>
                  <a:pt x="77328" y="8556"/>
                  <a:pt x="77155" y="8555"/>
                  <a:pt x="76982" y="8554"/>
                </a:cubicBezTo>
                <a:cubicBezTo>
                  <a:pt x="67594" y="8493"/>
                  <a:pt x="58307" y="6538"/>
                  <a:pt x="48898" y="6212"/>
                </a:cubicBezTo>
                <a:cubicBezTo>
                  <a:pt x="47495" y="6164"/>
                  <a:pt x="46090" y="6153"/>
                  <a:pt x="44685" y="6153"/>
                </a:cubicBezTo>
                <a:cubicBezTo>
                  <a:pt x="43635" y="6153"/>
                  <a:pt x="42584" y="6159"/>
                  <a:pt x="41534" y="6159"/>
                </a:cubicBezTo>
                <a:cubicBezTo>
                  <a:pt x="38630" y="6159"/>
                  <a:pt x="35731" y="6115"/>
                  <a:pt x="32850" y="5784"/>
                </a:cubicBezTo>
                <a:cubicBezTo>
                  <a:pt x="27311" y="5132"/>
                  <a:pt x="21934" y="3442"/>
                  <a:pt x="16435" y="2485"/>
                </a:cubicBezTo>
                <a:cubicBezTo>
                  <a:pt x="14172" y="2099"/>
                  <a:pt x="11846" y="1848"/>
                  <a:pt x="9540" y="1848"/>
                </a:cubicBezTo>
                <a:cubicBezTo>
                  <a:pt x="6243" y="1848"/>
                  <a:pt x="2984" y="2361"/>
                  <a:pt x="0" y="3727"/>
                </a:cubicBezTo>
                <a:cubicBezTo>
                  <a:pt x="326" y="5173"/>
                  <a:pt x="591" y="6660"/>
                  <a:pt x="917" y="8106"/>
                </a:cubicBezTo>
                <a:cubicBezTo>
                  <a:pt x="3209" y="4916"/>
                  <a:pt x="7255" y="3644"/>
                  <a:pt x="11276" y="3644"/>
                </a:cubicBezTo>
                <a:cubicBezTo>
                  <a:pt x="12365" y="3644"/>
                  <a:pt x="13451" y="3737"/>
                  <a:pt x="14501" y="3910"/>
                </a:cubicBezTo>
                <a:cubicBezTo>
                  <a:pt x="19429" y="4725"/>
                  <a:pt x="24032" y="6904"/>
                  <a:pt x="28960" y="7821"/>
                </a:cubicBezTo>
                <a:cubicBezTo>
                  <a:pt x="31310" y="8254"/>
                  <a:pt x="33684" y="8388"/>
                  <a:pt x="36069" y="8388"/>
                </a:cubicBezTo>
                <a:cubicBezTo>
                  <a:pt x="39940" y="8388"/>
                  <a:pt x="43841" y="8035"/>
                  <a:pt x="47719" y="8035"/>
                </a:cubicBezTo>
                <a:cubicBezTo>
                  <a:pt x="48078" y="8035"/>
                  <a:pt x="48437" y="8038"/>
                  <a:pt x="48796" y="8045"/>
                </a:cubicBezTo>
                <a:cubicBezTo>
                  <a:pt x="58246" y="8228"/>
                  <a:pt x="67451" y="10937"/>
                  <a:pt x="76860" y="11812"/>
                </a:cubicBezTo>
                <a:cubicBezTo>
                  <a:pt x="78807" y="11998"/>
                  <a:pt x="80784" y="12107"/>
                  <a:pt x="82756" y="12107"/>
                </a:cubicBezTo>
                <a:cubicBezTo>
                  <a:pt x="90318" y="12107"/>
                  <a:pt x="97815" y="10497"/>
                  <a:pt x="103274" y="5377"/>
                </a:cubicBezTo>
                <a:cubicBezTo>
                  <a:pt x="103193" y="3585"/>
                  <a:pt x="103172" y="1792"/>
                  <a:pt x="103091" y="0"/>
                </a:cubicBezTo>
                <a:close/>
              </a:path>
            </a:pathLst>
          </a:custGeom>
          <a:solidFill>
            <a:srgbClr val="000000">
              <a:alpha val="6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65"/>
          <p:cNvSpPr/>
          <p:nvPr/>
        </p:nvSpPr>
        <p:spPr>
          <a:xfrm rot="-148456">
            <a:off x="-311652" y="1775249"/>
            <a:ext cx="9539110" cy="580575"/>
          </a:xfrm>
          <a:custGeom>
            <a:rect b="b" l="l" r="r" t="t"/>
            <a:pathLst>
              <a:path extrusionOk="0" h="12108" w="103275">
                <a:moveTo>
                  <a:pt x="103091" y="0"/>
                </a:moveTo>
                <a:cubicBezTo>
                  <a:pt x="96474" y="6398"/>
                  <a:pt x="86756" y="8556"/>
                  <a:pt x="77501" y="8556"/>
                </a:cubicBezTo>
                <a:cubicBezTo>
                  <a:pt x="77328" y="8556"/>
                  <a:pt x="77155" y="8555"/>
                  <a:pt x="76982" y="8554"/>
                </a:cubicBezTo>
                <a:cubicBezTo>
                  <a:pt x="67594" y="8493"/>
                  <a:pt x="58307" y="6538"/>
                  <a:pt x="48898" y="6212"/>
                </a:cubicBezTo>
                <a:cubicBezTo>
                  <a:pt x="47495" y="6164"/>
                  <a:pt x="46090" y="6153"/>
                  <a:pt x="44685" y="6153"/>
                </a:cubicBezTo>
                <a:cubicBezTo>
                  <a:pt x="43635" y="6153"/>
                  <a:pt x="42584" y="6159"/>
                  <a:pt x="41534" y="6159"/>
                </a:cubicBezTo>
                <a:cubicBezTo>
                  <a:pt x="38630" y="6159"/>
                  <a:pt x="35731" y="6115"/>
                  <a:pt x="32850" y="5784"/>
                </a:cubicBezTo>
                <a:cubicBezTo>
                  <a:pt x="27311" y="5132"/>
                  <a:pt x="21934" y="3442"/>
                  <a:pt x="16435" y="2485"/>
                </a:cubicBezTo>
                <a:cubicBezTo>
                  <a:pt x="14172" y="2099"/>
                  <a:pt x="11846" y="1848"/>
                  <a:pt x="9540" y="1848"/>
                </a:cubicBezTo>
                <a:cubicBezTo>
                  <a:pt x="6243" y="1848"/>
                  <a:pt x="2984" y="2361"/>
                  <a:pt x="0" y="3727"/>
                </a:cubicBezTo>
                <a:cubicBezTo>
                  <a:pt x="326" y="5173"/>
                  <a:pt x="591" y="6660"/>
                  <a:pt x="917" y="8106"/>
                </a:cubicBezTo>
                <a:cubicBezTo>
                  <a:pt x="3209" y="4916"/>
                  <a:pt x="7255" y="3644"/>
                  <a:pt x="11276" y="3644"/>
                </a:cubicBezTo>
                <a:cubicBezTo>
                  <a:pt x="12365" y="3644"/>
                  <a:pt x="13451" y="3737"/>
                  <a:pt x="14501" y="3910"/>
                </a:cubicBezTo>
                <a:cubicBezTo>
                  <a:pt x="19429" y="4725"/>
                  <a:pt x="24032" y="6904"/>
                  <a:pt x="28960" y="7821"/>
                </a:cubicBezTo>
                <a:cubicBezTo>
                  <a:pt x="31310" y="8254"/>
                  <a:pt x="33684" y="8388"/>
                  <a:pt x="36069" y="8388"/>
                </a:cubicBezTo>
                <a:cubicBezTo>
                  <a:pt x="39940" y="8388"/>
                  <a:pt x="43841" y="8035"/>
                  <a:pt x="47719" y="8035"/>
                </a:cubicBezTo>
                <a:cubicBezTo>
                  <a:pt x="48078" y="8035"/>
                  <a:pt x="48437" y="8038"/>
                  <a:pt x="48796" y="8045"/>
                </a:cubicBezTo>
                <a:cubicBezTo>
                  <a:pt x="58246" y="8228"/>
                  <a:pt x="67451" y="10937"/>
                  <a:pt x="76860" y="11812"/>
                </a:cubicBezTo>
                <a:cubicBezTo>
                  <a:pt x="78807" y="11998"/>
                  <a:pt x="80784" y="12107"/>
                  <a:pt x="82756" y="12107"/>
                </a:cubicBezTo>
                <a:cubicBezTo>
                  <a:pt x="90318" y="12107"/>
                  <a:pt x="97815" y="10497"/>
                  <a:pt x="103274" y="5377"/>
                </a:cubicBezTo>
                <a:cubicBezTo>
                  <a:pt x="103193" y="3585"/>
                  <a:pt x="103172" y="1792"/>
                  <a:pt x="103091" y="0"/>
                </a:cubicBezTo>
                <a:close/>
              </a:path>
            </a:pathLst>
          </a:custGeom>
          <a:solidFill>
            <a:srgbClr val="000000">
              <a:alpha val="6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65"/>
          <p:cNvSpPr txBox="1"/>
          <p:nvPr>
            <p:ph type="title"/>
          </p:nvPr>
        </p:nvSpPr>
        <p:spPr>
          <a:xfrm>
            <a:off x="713250" y="780625"/>
            <a:ext cx="7717500" cy="1306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10,000,000</a:t>
            </a:r>
            <a:endParaRPr/>
          </a:p>
        </p:txBody>
      </p:sp>
      <p:sp>
        <p:nvSpPr>
          <p:cNvPr id="2064" name="Google Shape;2064;p65"/>
          <p:cNvSpPr txBox="1"/>
          <p:nvPr>
            <p:ph idx="1" type="subTitle"/>
          </p:nvPr>
        </p:nvSpPr>
        <p:spPr>
          <a:xfrm>
            <a:off x="2124000" y="2261525"/>
            <a:ext cx="4896000" cy="42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Tourists travel to Rome every year</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68" name="Shape 2068"/>
        <p:cNvGrpSpPr/>
        <p:nvPr/>
      </p:nvGrpSpPr>
      <p:grpSpPr>
        <a:xfrm>
          <a:off x="0" y="0"/>
          <a:ext cx="0" cy="0"/>
          <a:chOff x="0" y="0"/>
          <a:chExt cx="0" cy="0"/>
        </a:xfrm>
      </p:grpSpPr>
      <p:sp>
        <p:nvSpPr>
          <p:cNvPr id="2069" name="Google Shape;2069;p66"/>
          <p:cNvSpPr/>
          <p:nvPr/>
        </p:nvSpPr>
        <p:spPr>
          <a:xfrm>
            <a:off x="1296900" y="1397550"/>
            <a:ext cx="868800" cy="868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66"/>
          <p:cNvSpPr/>
          <p:nvPr/>
        </p:nvSpPr>
        <p:spPr>
          <a:xfrm>
            <a:off x="1296900" y="3540700"/>
            <a:ext cx="868800" cy="868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66"/>
          <p:cNvSpPr/>
          <p:nvPr/>
        </p:nvSpPr>
        <p:spPr>
          <a:xfrm>
            <a:off x="1296900" y="2469125"/>
            <a:ext cx="868800" cy="868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66"/>
          <p:cNvSpPr/>
          <p:nvPr/>
        </p:nvSpPr>
        <p:spPr>
          <a:xfrm>
            <a:off x="4903200" y="1397550"/>
            <a:ext cx="868800" cy="868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66"/>
          <p:cNvSpPr/>
          <p:nvPr/>
        </p:nvSpPr>
        <p:spPr>
          <a:xfrm>
            <a:off x="4903200" y="3540700"/>
            <a:ext cx="868800" cy="868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66"/>
          <p:cNvSpPr/>
          <p:nvPr/>
        </p:nvSpPr>
        <p:spPr>
          <a:xfrm>
            <a:off x="4903200" y="2469125"/>
            <a:ext cx="868800" cy="868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66"/>
          <p:cNvSpPr/>
          <p:nvPr/>
        </p:nvSpPr>
        <p:spPr>
          <a:xfrm>
            <a:off x="4088433" y="3170235"/>
            <a:ext cx="814777" cy="294329"/>
          </a:xfrm>
          <a:custGeom>
            <a:rect b="b" l="l" r="r" t="t"/>
            <a:pathLst>
              <a:path extrusionOk="0" h="8846" w="24488">
                <a:moveTo>
                  <a:pt x="13788" y="1"/>
                </a:moveTo>
                <a:cubicBezTo>
                  <a:pt x="12910" y="1"/>
                  <a:pt x="12032" y="423"/>
                  <a:pt x="11480" y="1106"/>
                </a:cubicBezTo>
                <a:cubicBezTo>
                  <a:pt x="10894" y="1757"/>
                  <a:pt x="10569" y="2635"/>
                  <a:pt x="10504" y="3513"/>
                </a:cubicBezTo>
                <a:cubicBezTo>
                  <a:pt x="10341" y="2602"/>
                  <a:pt x="9528" y="1789"/>
                  <a:pt x="8650" y="1562"/>
                </a:cubicBezTo>
                <a:cubicBezTo>
                  <a:pt x="8454" y="1511"/>
                  <a:pt x="8253" y="1486"/>
                  <a:pt x="8053" y="1486"/>
                </a:cubicBezTo>
                <a:cubicBezTo>
                  <a:pt x="7356" y="1486"/>
                  <a:pt x="6666" y="1787"/>
                  <a:pt x="6211" y="2342"/>
                </a:cubicBezTo>
                <a:cubicBezTo>
                  <a:pt x="5594" y="3025"/>
                  <a:pt x="5463" y="4066"/>
                  <a:pt x="5854" y="4879"/>
                </a:cubicBezTo>
                <a:cubicBezTo>
                  <a:pt x="5694" y="4825"/>
                  <a:pt x="5530" y="4801"/>
                  <a:pt x="5368" y="4801"/>
                </a:cubicBezTo>
                <a:cubicBezTo>
                  <a:pt x="4837" y="4801"/>
                  <a:pt x="4316" y="5065"/>
                  <a:pt x="3968" y="5464"/>
                </a:cubicBezTo>
                <a:cubicBezTo>
                  <a:pt x="3480" y="5984"/>
                  <a:pt x="3350" y="6797"/>
                  <a:pt x="3642" y="7415"/>
                </a:cubicBezTo>
                <a:lnTo>
                  <a:pt x="0" y="8846"/>
                </a:lnTo>
                <a:lnTo>
                  <a:pt x="24487" y="8846"/>
                </a:lnTo>
                <a:lnTo>
                  <a:pt x="18049" y="7448"/>
                </a:lnTo>
                <a:cubicBezTo>
                  <a:pt x="18634" y="7025"/>
                  <a:pt x="18927" y="6342"/>
                  <a:pt x="18862" y="5627"/>
                </a:cubicBezTo>
                <a:cubicBezTo>
                  <a:pt x="18796" y="4911"/>
                  <a:pt x="18276" y="4228"/>
                  <a:pt x="17593" y="4033"/>
                </a:cubicBezTo>
                <a:cubicBezTo>
                  <a:pt x="17471" y="4005"/>
                  <a:pt x="17345" y="3992"/>
                  <a:pt x="17220" y="3992"/>
                </a:cubicBezTo>
                <a:cubicBezTo>
                  <a:pt x="16614" y="3992"/>
                  <a:pt x="16015" y="4307"/>
                  <a:pt x="15772" y="4846"/>
                </a:cubicBezTo>
                <a:cubicBezTo>
                  <a:pt x="15967" y="4261"/>
                  <a:pt x="16227" y="3708"/>
                  <a:pt x="16292" y="3090"/>
                </a:cubicBezTo>
                <a:cubicBezTo>
                  <a:pt x="16358" y="2440"/>
                  <a:pt x="16292" y="1789"/>
                  <a:pt x="16000" y="1236"/>
                </a:cubicBezTo>
                <a:cubicBezTo>
                  <a:pt x="15545" y="456"/>
                  <a:pt x="14666" y="1"/>
                  <a:pt x="13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76" name="Google Shape;2076;p66"/>
          <p:cNvGrpSpPr/>
          <p:nvPr/>
        </p:nvGrpSpPr>
        <p:grpSpPr>
          <a:xfrm>
            <a:off x="1535833" y="1557649"/>
            <a:ext cx="390934" cy="548603"/>
            <a:chOff x="1432333" y="1557649"/>
            <a:chExt cx="390934" cy="548603"/>
          </a:xfrm>
        </p:grpSpPr>
        <p:sp>
          <p:nvSpPr>
            <p:cNvPr id="2077" name="Google Shape;2077;p66"/>
            <p:cNvSpPr/>
            <p:nvPr/>
          </p:nvSpPr>
          <p:spPr>
            <a:xfrm>
              <a:off x="1488084" y="1970826"/>
              <a:ext cx="279433" cy="135425"/>
            </a:xfrm>
            <a:custGeom>
              <a:rect b="b" l="l" r="r" t="t"/>
              <a:pathLst>
                <a:path extrusionOk="0" h="12716" w="26244">
                  <a:moveTo>
                    <a:pt x="9919" y="0"/>
                  </a:moveTo>
                  <a:lnTo>
                    <a:pt x="9919" y="5561"/>
                  </a:lnTo>
                  <a:cubicBezTo>
                    <a:pt x="5691" y="6472"/>
                    <a:pt x="2114" y="9106"/>
                    <a:pt x="0" y="12715"/>
                  </a:cubicBezTo>
                  <a:lnTo>
                    <a:pt x="26244" y="12715"/>
                  </a:lnTo>
                  <a:cubicBezTo>
                    <a:pt x="24130" y="9106"/>
                    <a:pt x="20553" y="6472"/>
                    <a:pt x="16325" y="5561"/>
                  </a:cubicBezTo>
                  <a:lnTo>
                    <a:pt x="1632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66"/>
            <p:cNvSpPr/>
            <p:nvPr/>
          </p:nvSpPr>
          <p:spPr>
            <a:xfrm>
              <a:off x="1488084" y="1970826"/>
              <a:ext cx="124320" cy="135425"/>
            </a:xfrm>
            <a:custGeom>
              <a:rect b="b" l="l" r="r" t="t"/>
              <a:pathLst>
                <a:path extrusionOk="0" h="12716" w="11676">
                  <a:moveTo>
                    <a:pt x="9919" y="0"/>
                  </a:moveTo>
                  <a:lnTo>
                    <a:pt x="9919" y="5561"/>
                  </a:lnTo>
                  <a:cubicBezTo>
                    <a:pt x="5691" y="6472"/>
                    <a:pt x="2114" y="9106"/>
                    <a:pt x="0" y="12715"/>
                  </a:cubicBezTo>
                  <a:lnTo>
                    <a:pt x="7252" y="12715"/>
                  </a:lnTo>
                  <a:cubicBezTo>
                    <a:pt x="8195" y="9106"/>
                    <a:pt x="9789" y="6472"/>
                    <a:pt x="11675" y="5561"/>
                  </a:cubicBezTo>
                  <a:lnTo>
                    <a:pt x="11675"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66"/>
            <p:cNvSpPr/>
            <p:nvPr/>
          </p:nvSpPr>
          <p:spPr>
            <a:xfrm>
              <a:off x="1577416" y="1970826"/>
              <a:ext cx="99735" cy="36721"/>
            </a:xfrm>
            <a:custGeom>
              <a:rect b="b" l="l" r="r" t="t"/>
              <a:pathLst>
                <a:path extrusionOk="0" h="3448" w="9367">
                  <a:moveTo>
                    <a:pt x="1334" y="0"/>
                  </a:moveTo>
                  <a:cubicBezTo>
                    <a:pt x="586" y="0"/>
                    <a:pt x="1" y="586"/>
                    <a:pt x="1" y="1334"/>
                  </a:cubicBezTo>
                  <a:lnTo>
                    <a:pt x="1" y="2147"/>
                  </a:lnTo>
                  <a:cubicBezTo>
                    <a:pt x="1" y="2862"/>
                    <a:pt x="586" y="3447"/>
                    <a:pt x="1334" y="3447"/>
                  </a:cubicBezTo>
                  <a:lnTo>
                    <a:pt x="8033" y="3447"/>
                  </a:lnTo>
                  <a:cubicBezTo>
                    <a:pt x="8748" y="3447"/>
                    <a:pt x="9366" y="2862"/>
                    <a:pt x="9366" y="2147"/>
                  </a:cubicBezTo>
                  <a:lnTo>
                    <a:pt x="9366" y="1334"/>
                  </a:lnTo>
                  <a:cubicBezTo>
                    <a:pt x="9366" y="586"/>
                    <a:pt x="8748" y="0"/>
                    <a:pt x="80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66"/>
            <p:cNvSpPr/>
            <p:nvPr/>
          </p:nvSpPr>
          <p:spPr>
            <a:xfrm>
              <a:off x="1577416" y="1970826"/>
              <a:ext cx="55761" cy="36721"/>
            </a:xfrm>
            <a:custGeom>
              <a:rect b="b" l="l" r="r" t="t"/>
              <a:pathLst>
                <a:path extrusionOk="0" h="3448" w="5237">
                  <a:moveTo>
                    <a:pt x="1334" y="0"/>
                  </a:moveTo>
                  <a:cubicBezTo>
                    <a:pt x="586" y="0"/>
                    <a:pt x="1" y="586"/>
                    <a:pt x="1" y="1334"/>
                  </a:cubicBezTo>
                  <a:lnTo>
                    <a:pt x="1" y="2147"/>
                  </a:lnTo>
                  <a:cubicBezTo>
                    <a:pt x="1" y="2862"/>
                    <a:pt x="586" y="3447"/>
                    <a:pt x="1334" y="3447"/>
                  </a:cubicBezTo>
                  <a:lnTo>
                    <a:pt x="5236" y="3447"/>
                  </a:lnTo>
                  <a:cubicBezTo>
                    <a:pt x="4521" y="3447"/>
                    <a:pt x="3935" y="2862"/>
                    <a:pt x="3935" y="2147"/>
                  </a:cubicBezTo>
                  <a:lnTo>
                    <a:pt x="3935" y="1334"/>
                  </a:lnTo>
                  <a:cubicBezTo>
                    <a:pt x="3935" y="586"/>
                    <a:pt x="4521" y="0"/>
                    <a:pt x="5236"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66"/>
            <p:cNvSpPr/>
            <p:nvPr/>
          </p:nvSpPr>
          <p:spPr>
            <a:xfrm>
              <a:off x="1475967" y="1557649"/>
              <a:ext cx="307138" cy="318286"/>
            </a:xfrm>
            <a:custGeom>
              <a:rect b="b" l="l" r="r" t="t"/>
              <a:pathLst>
                <a:path extrusionOk="0" h="29886" w="28846">
                  <a:moveTo>
                    <a:pt x="12098" y="0"/>
                  </a:moveTo>
                  <a:cubicBezTo>
                    <a:pt x="5431" y="0"/>
                    <a:pt x="0" y="5431"/>
                    <a:pt x="0" y="12098"/>
                  </a:cubicBezTo>
                  <a:lnTo>
                    <a:pt x="0" y="22471"/>
                  </a:lnTo>
                  <a:cubicBezTo>
                    <a:pt x="0" y="26569"/>
                    <a:pt x="3317" y="29886"/>
                    <a:pt x="7415" y="29886"/>
                  </a:cubicBezTo>
                  <a:lnTo>
                    <a:pt x="21431" y="29886"/>
                  </a:lnTo>
                  <a:cubicBezTo>
                    <a:pt x="25528" y="29886"/>
                    <a:pt x="28845" y="26569"/>
                    <a:pt x="28845" y="22471"/>
                  </a:cubicBezTo>
                  <a:lnTo>
                    <a:pt x="28845" y="12098"/>
                  </a:lnTo>
                  <a:cubicBezTo>
                    <a:pt x="28845" y="5431"/>
                    <a:pt x="23414" y="0"/>
                    <a:pt x="167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66"/>
            <p:cNvSpPr/>
            <p:nvPr/>
          </p:nvSpPr>
          <p:spPr>
            <a:xfrm>
              <a:off x="1475967" y="1557649"/>
              <a:ext cx="203601" cy="318286"/>
            </a:xfrm>
            <a:custGeom>
              <a:rect b="b" l="l" r="r" t="t"/>
              <a:pathLst>
                <a:path extrusionOk="0" h="29886" w="19122">
                  <a:moveTo>
                    <a:pt x="12098" y="0"/>
                  </a:moveTo>
                  <a:cubicBezTo>
                    <a:pt x="5431" y="0"/>
                    <a:pt x="0" y="5431"/>
                    <a:pt x="0" y="12130"/>
                  </a:cubicBezTo>
                  <a:lnTo>
                    <a:pt x="0" y="22471"/>
                  </a:lnTo>
                  <a:cubicBezTo>
                    <a:pt x="0" y="26569"/>
                    <a:pt x="3317" y="29886"/>
                    <a:pt x="7415" y="29886"/>
                  </a:cubicBezTo>
                  <a:lnTo>
                    <a:pt x="16813" y="29886"/>
                  </a:lnTo>
                  <a:cubicBezTo>
                    <a:pt x="12715" y="29886"/>
                    <a:pt x="9431" y="26569"/>
                    <a:pt x="9431" y="22471"/>
                  </a:cubicBezTo>
                  <a:lnTo>
                    <a:pt x="9431" y="12130"/>
                  </a:lnTo>
                  <a:cubicBezTo>
                    <a:pt x="9431" y="6244"/>
                    <a:pt x="13593" y="1366"/>
                    <a:pt x="19122" y="228"/>
                  </a:cubicBezTo>
                  <a:cubicBezTo>
                    <a:pt x="18341" y="98"/>
                    <a:pt x="17561" y="0"/>
                    <a:pt x="16748"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66"/>
            <p:cNvSpPr/>
            <p:nvPr/>
          </p:nvSpPr>
          <p:spPr>
            <a:xfrm>
              <a:off x="1432333" y="1806315"/>
              <a:ext cx="87267" cy="87628"/>
            </a:xfrm>
            <a:custGeom>
              <a:rect b="b" l="l" r="r" t="t"/>
              <a:pathLst>
                <a:path extrusionOk="0" h="8228" w="8196">
                  <a:moveTo>
                    <a:pt x="4098" y="0"/>
                  </a:moveTo>
                  <a:cubicBezTo>
                    <a:pt x="1822" y="0"/>
                    <a:pt x="1" y="1854"/>
                    <a:pt x="1" y="4098"/>
                  </a:cubicBezTo>
                  <a:cubicBezTo>
                    <a:pt x="1" y="6374"/>
                    <a:pt x="1822" y="8228"/>
                    <a:pt x="4098" y="8228"/>
                  </a:cubicBezTo>
                  <a:cubicBezTo>
                    <a:pt x="6375" y="8228"/>
                    <a:pt x="8196" y="6374"/>
                    <a:pt x="8196" y="4098"/>
                  </a:cubicBezTo>
                  <a:cubicBezTo>
                    <a:pt x="8196" y="1854"/>
                    <a:pt x="6375" y="0"/>
                    <a:pt x="4098" y="0"/>
                  </a:cubicBezTo>
                  <a:close/>
                </a:path>
              </a:pathLst>
            </a:custGeom>
            <a:solidFill>
              <a:srgbClr val="986B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66"/>
            <p:cNvSpPr/>
            <p:nvPr/>
          </p:nvSpPr>
          <p:spPr>
            <a:xfrm>
              <a:off x="1735659" y="1806315"/>
              <a:ext cx="87608" cy="87628"/>
            </a:xfrm>
            <a:custGeom>
              <a:rect b="b" l="l" r="r" t="t"/>
              <a:pathLst>
                <a:path extrusionOk="0" h="8228" w="8228">
                  <a:moveTo>
                    <a:pt x="4130" y="0"/>
                  </a:moveTo>
                  <a:cubicBezTo>
                    <a:pt x="1854" y="0"/>
                    <a:pt x="0" y="1854"/>
                    <a:pt x="0" y="4098"/>
                  </a:cubicBezTo>
                  <a:cubicBezTo>
                    <a:pt x="0" y="6374"/>
                    <a:pt x="1854" y="8228"/>
                    <a:pt x="4130" y="8228"/>
                  </a:cubicBezTo>
                  <a:cubicBezTo>
                    <a:pt x="6406" y="8228"/>
                    <a:pt x="8227" y="6374"/>
                    <a:pt x="8227" y="4098"/>
                  </a:cubicBezTo>
                  <a:cubicBezTo>
                    <a:pt x="8227" y="1854"/>
                    <a:pt x="6406" y="0"/>
                    <a:pt x="4130" y="0"/>
                  </a:cubicBezTo>
                  <a:close/>
                </a:path>
              </a:pathLst>
            </a:custGeom>
            <a:solidFill>
              <a:srgbClr val="986B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66"/>
            <p:cNvSpPr/>
            <p:nvPr/>
          </p:nvSpPr>
          <p:spPr>
            <a:xfrm>
              <a:off x="1456226" y="1833004"/>
              <a:ext cx="53333" cy="29777"/>
            </a:xfrm>
            <a:custGeom>
              <a:rect b="b" l="l" r="r" t="t"/>
              <a:pathLst>
                <a:path extrusionOk="0" h="2796" w="5009">
                  <a:moveTo>
                    <a:pt x="1709" y="0"/>
                  </a:moveTo>
                  <a:cubicBezTo>
                    <a:pt x="1168" y="0"/>
                    <a:pt x="766" y="103"/>
                    <a:pt x="716" y="129"/>
                  </a:cubicBezTo>
                  <a:cubicBezTo>
                    <a:pt x="261" y="226"/>
                    <a:pt x="1" y="649"/>
                    <a:pt x="131" y="1072"/>
                  </a:cubicBezTo>
                  <a:cubicBezTo>
                    <a:pt x="212" y="1425"/>
                    <a:pt x="522" y="1688"/>
                    <a:pt x="868" y="1688"/>
                  </a:cubicBezTo>
                  <a:cubicBezTo>
                    <a:pt x="936" y="1688"/>
                    <a:pt x="1005" y="1678"/>
                    <a:pt x="1074" y="1657"/>
                  </a:cubicBezTo>
                  <a:cubicBezTo>
                    <a:pt x="1074" y="1657"/>
                    <a:pt x="1330" y="1602"/>
                    <a:pt x="1677" y="1602"/>
                  </a:cubicBezTo>
                  <a:cubicBezTo>
                    <a:pt x="1793" y="1602"/>
                    <a:pt x="1919" y="1608"/>
                    <a:pt x="2049" y="1624"/>
                  </a:cubicBezTo>
                  <a:cubicBezTo>
                    <a:pt x="2700" y="1689"/>
                    <a:pt x="3123" y="1917"/>
                    <a:pt x="3383" y="2372"/>
                  </a:cubicBezTo>
                  <a:cubicBezTo>
                    <a:pt x="3513" y="2633"/>
                    <a:pt x="3805" y="2795"/>
                    <a:pt x="4098" y="2795"/>
                  </a:cubicBezTo>
                  <a:cubicBezTo>
                    <a:pt x="4228" y="2795"/>
                    <a:pt x="4358" y="2763"/>
                    <a:pt x="4488" y="2698"/>
                  </a:cubicBezTo>
                  <a:cubicBezTo>
                    <a:pt x="4879" y="2470"/>
                    <a:pt x="5009" y="1982"/>
                    <a:pt x="4781" y="1592"/>
                  </a:cubicBezTo>
                  <a:cubicBezTo>
                    <a:pt x="4261" y="681"/>
                    <a:pt x="3383" y="129"/>
                    <a:pt x="2212" y="31"/>
                  </a:cubicBezTo>
                  <a:cubicBezTo>
                    <a:pt x="2036" y="9"/>
                    <a:pt x="1866" y="0"/>
                    <a:pt x="1709"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66"/>
            <p:cNvSpPr/>
            <p:nvPr/>
          </p:nvSpPr>
          <p:spPr>
            <a:xfrm>
              <a:off x="1746040" y="1832994"/>
              <a:ext cx="53333" cy="29788"/>
            </a:xfrm>
            <a:custGeom>
              <a:rect b="b" l="l" r="r" t="t"/>
              <a:pathLst>
                <a:path extrusionOk="0" h="2797" w="5009">
                  <a:moveTo>
                    <a:pt x="3311" y="1"/>
                  </a:moveTo>
                  <a:cubicBezTo>
                    <a:pt x="3151" y="1"/>
                    <a:pt x="2977" y="9"/>
                    <a:pt x="2797" y="32"/>
                  </a:cubicBezTo>
                  <a:cubicBezTo>
                    <a:pt x="1627" y="130"/>
                    <a:pt x="749" y="682"/>
                    <a:pt x="228" y="1593"/>
                  </a:cubicBezTo>
                  <a:cubicBezTo>
                    <a:pt x="1" y="1983"/>
                    <a:pt x="163" y="2471"/>
                    <a:pt x="521" y="2699"/>
                  </a:cubicBezTo>
                  <a:cubicBezTo>
                    <a:pt x="651" y="2764"/>
                    <a:pt x="781" y="2796"/>
                    <a:pt x="911" y="2796"/>
                  </a:cubicBezTo>
                  <a:cubicBezTo>
                    <a:pt x="1204" y="2796"/>
                    <a:pt x="1496" y="2634"/>
                    <a:pt x="1627" y="2373"/>
                  </a:cubicBezTo>
                  <a:cubicBezTo>
                    <a:pt x="1887" y="1918"/>
                    <a:pt x="2277" y="1690"/>
                    <a:pt x="2895" y="1625"/>
                  </a:cubicBezTo>
                  <a:cubicBezTo>
                    <a:pt x="3033" y="1609"/>
                    <a:pt x="3165" y="1603"/>
                    <a:pt x="3286" y="1603"/>
                  </a:cubicBezTo>
                  <a:cubicBezTo>
                    <a:pt x="3649" y="1603"/>
                    <a:pt x="3911" y="1658"/>
                    <a:pt x="3935" y="1658"/>
                  </a:cubicBezTo>
                  <a:cubicBezTo>
                    <a:pt x="3995" y="1672"/>
                    <a:pt x="4055" y="1678"/>
                    <a:pt x="4114" y="1678"/>
                  </a:cubicBezTo>
                  <a:cubicBezTo>
                    <a:pt x="4472" y="1678"/>
                    <a:pt x="4795" y="1435"/>
                    <a:pt x="4879" y="1073"/>
                  </a:cubicBezTo>
                  <a:cubicBezTo>
                    <a:pt x="5009" y="650"/>
                    <a:pt x="4748" y="227"/>
                    <a:pt x="4293" y="97"/>
                  </a:cubicBezTo>
                  <a:cubicBezTo>
                    <a:pt x="4243" y="97"/>
                    <a:pt x="3847" y="1"/>
                    <a:pt x="3311"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66"/>
            <p:cNvSpPr/>
            <p:nvPr/>
          </p:nvSpPr>
          <p:spPr>
            <a:xfrm>
              <a:off x="1497783" y="1687770"/>
              <a:ext cx="260044" cy="285484"/>
            </a:xfrm>
            <a:custGeom>
              <a:rect b="b" l="l" r="r" t="t"/>
              <a:pathLst>
                <a:path extrusionOk="0" h="26806" w="24423">
                  <a:moveTo>
                    <a:pt x="17735" y="0"/>
                  </a:moveTo>
                  <a:cubicBezTo>
                    <a:pt x="16790" y="0"/>
                    <a:pt x="15830" y="291"/>
                    <a:pt x="14992" y="920"/>
                  </a:cubicBezTo>
                  <a:cubicBezTo>
                    <a:pt x="14179" y="1538"/>
                    <a:pt x="13203" y="1863"/>
                    <a:pt x="12227" y="1863"/>
                  </a:cubicBezTo>
                  <a:cubicBezTo>
                    <a:pt x="11252" y="1863"/>
                    <a:pt x="10276" y="1538"/>
                    <a:pt x="9431" y="920"/>
                  </a:cubicBezTo>
                  <a:cubicBezTo>
                    <a:pt x="8585" y="302"/>
                    <a:pt x="7642" y="10"/>
                    <a:pt x="6667" y="10"/>
                  </a:cubicBezTo>
                  <a:cubicBezTo>
                    <a:pt x="4683" y="10"/>
                    <a:pt x="2797" y="1278"/>
                    <a:pt x="2211" y="3424"/>
                  </a:cubicBezTo>
                  <a:lnTo>
                    <a:pt x="0" y="11684"/>
                  </a:lnTo>
                  <a:lnTo>
                    <a:pt x="0" y="15587"/>
                  </a:lnTo>
                  <a:cubicBezTo>
                    <a:pt x="0" y="21765"/>
                    <a:pt x="5041" y="26806"/>
                    <a:pt x="11252" y="26806"/>
                  </a:cubicBezTo>
                  <a:lnTo>
                    <a:pt x="13170" y="26806"/>
                  </a:lnTo>
                  <a:cubicBezTo>
                    <a:pt x="19382" y="26806"/>
                    <a:pt x="24422" y="21765"/>
                    <a:pt x="24422" y="15587"/>
                  </a:cubicBezTo>
                  <a:lnTo>
                    <a:pt x="24422" y="11684"/>
                  </a:lnTo>
                  <a:lnTo>
                    <a:pt x="22211" y="3424"/>
                  </a:lnTo>
                  <a:cubicBezTo>
                    <a:pt x="21638" y="1287"/>
                    <a:pt x="19721" y="0"/>
                    <a:pt x="17735" y="0"/>
                  </a:cubicBezTo>
                  <a:close/>
                </a:path>
              </a:pathLst>
            </a:custGeom>
            <a:solidFill>
              <a:srgbClr val="AA7A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66"/>
            <p:cNvSpPr/>
            <p:nvPr/>
          </p:nvSpPr>
          <p:spPr>
            <a:xfrm>
              <a:off x="1497783" y="1687866"/>
              <a:ext cx="170019" cy="285388"/>
            </a:xfrm>
            <a:custGeom>
              <a:rect b="b" l="l" r="r" t="t"/>
              <a:pathLst>
                <a:path extrusionOk="0" h="26797" w="15968">
                  <a:moveTo>
                    <a:pt x="6667" y="1"/>
                  </a:moveTo>
                  <a:cubicBezTo>
                    <a:pt x="4683" y="1"/>
                    <a:pt x="2797" y="1269"/>
                    <a:pt x="2211" y="3415"/>
                  </a:cubicBezTo>
                  <a:lnTo>
                    <a:pt x="0" y="11675"/>
                  </a:lnTo>
                  <a:lnTo>
                    <a:pt x="0" y="15545"/>
                  </a:lnTo>
                  <a:cubicBezTo>
                    <a:pt x="0" y="21756"/>
                    <a:pt x="5041" y="26797"/>
                    <a:pt x="11252" y="26797"/>
                  </a:cubicBezTo>
                  <a:lnTo>
                    <a:pt x="13170" y="26797"/>
                  </a:lnTo>
                  <a:cubicBezTo>
                    <a:pt x="14146" y="26797"/>
                    <a:pt x="15057" y="26667"/>
                    <a:pt x="15967" y="26439"/>
                  </a:cubicBezTo>
                  <a:cubicBezTo>
                    <a:pt x="11089" y="25203"/>
                    <a:pt x="7512" y="20813"/>
                    <a:pt x="7512" y="15545"/>
                  </a:cubicBezTo>
                  <a:lnTo>
                    <a:pt x="7512" y="66"/>
                  </a:lnTo>
                  <a:cubicBezTo>
                    <a:pt x="7219" y="33"/>
                    <a:pt x="6959" y="1"/>
                    <a:pt x="6667" y="1"/>
                  </a:cubicBezTo>
                  <a:close/>
                </a:path>
              </a:pathLst>
            </a:custGeom>
            <a:solidFill>
              <a:srgbClr val="986B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66"/>
            <p:cNvSpPr/>
            <p:nvPr/>
          </p:nvSpPr>
          <p:spPr>
            <a:xfrm>
              <a:off x="1551798" y="1806315"/>
              <a:ext cx="28748" cy="39490"/>
            </a:xfrm>
            <a:custGeom>
              <a:rect b="b" l="l" r="r" t="t"/>
              <a:pathLst>
                <a:path extrusionOk="0" h="3708" w="2700">
                  <a:moveTo>
                    <a:pt x="1333" y="0"/>
                  </a:moveTo>
                  <a:cubicBezTo>
                    <a:pt x="585" y="0"/>
                    <a:pt x="0" y="813"/>
                    <a:pt x="0" y="1854"/>
                  </a:cubicBezTo>
                  <a:cubicBezTo>
                    <a:pt x="0" y="2862"/>
                    <a:pt x="585" y="3708"/>
                    <a:pt x="1333" y="3708"/>
                  </a:cubicBezTo>
                  <a:cubicBezTo>
                    <a:pt x="2081" y="3708"/>
                    <a:pt x="2699" y="2862"/>
                    <a:pt x="2699" y="1854"/>
                  </a:cubicBezTo>
                  <a:cubicBezTo>
                    <a:pt x="2699" y="813"/>
                    <a:pt x="2081" y="0"/>
                    <a:pt x="13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66"/>
            <p:cNvSpPr/>
            <p:nvPr/>
          </p:nvSpPr>
          <p:spPr>
            <a:xfrm>
              <a:off x="1675064" y="1806315"/>
              <a:ext cx="28748" cy="39490"/>
            </a:xfrm>
            <a:custGeom>
              <a:rect b="b" l="l" r="r" t="t"/>
              <a:pathLst>
                <a:path extrusionOk="0" h="3708" w="2700">
                  <a:moveTo>
                    <a:pt x="1366" y="0"/>
                  </a:moveTo>
                  <a:cubicBezTo>
                    <a:pt x="618" y="0"/>
                    <a:pt x="0" y="813"/>
                    <a:pt x="0" y="1854"/>
                  </a:cubicBezTo>
                  <a:cubicBezTo>
                    <a:pt x="0" y="2862"/>
                    <a:pt x="618" y="3708"/>
                    <a:pt x="1366" y="3708"/>
                  </a:cubicBezTo>
                  <a:cubicBezTo>
                    <a:pt x="2114" y="3708"/>
                    <a:pt x="2699" y="2862"/>
                    <a:pt x="2699" y="1854"/>
                  </a:cubicBezTo>
                  <a:cubicBezTo>
                    <a:pt x="2699" y="813"/>
                    <a:pt x="2114" y="0"/>
                    <a:pt x="13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66"/>
            <p:cNvSpPr/>
            <p:nvPr/>
          </p:nvSpPr>
          <p:spPr>
            <a:xfrm>
              <a:off x="1540022" y="1767699"/>
              <a:ext cx="54025" cy="24080"/>
            </a:xfrm>
            <a:custGeom>
              <a:rect b="b" l="l" r="r" t="t"/>
              <a:pathLst>
                <a:path extrusionOk="0" h="2261" w="5074">
                  <a:moveTo>
                    <a:pt x="2537" y="1"/>
                  </a:moveTo>
                  <a:cubicBezTo>
                    <a:pt x="1732" y="1"/>
                    <a:pt x="927" y="309"/>
                    <a:pt x="326" y="927"/>
                  </a:cubicBezTo>
                  <a:cubicBezTo>
                    <a:pt x="0" y="1220"/>
                    <a:pt x="0" y="1708"/>
                    <a:pt x="326" y="2033"/>
                  </a:cubicBezTo>
                  <a:cubicBezTo>
                    <a:pt x="472" y="2179"/>
                    <a:pt x="667" y="2252"/>
                    <a:pt x="866" y="2252"/>
                  </a:cubicBezTo>
                  <a:cubicBezTo>
                    <a:pt x="1065" y="2252"/>
                    <a:pt x="1269" y="2179"/>
                    <a:pt x="1431" y="2033"/>
                  </a:cubicBezTo>
                  <a:cubicBezTo>
                    <a:pt x="1724" y="1724"/>
                    <a:pt x="2122" y="1570"/>
                    <a:pt x="2525" y="1570"/>
                  </a:cubicBezTo>
                  <a:cubicBezTo>
                    <a:pt x="2927" y="1570"/>
                    <a:pt x="3334" y="1724"/>
                    <a:pt x="3643" y="2033"/>
                  </a:cubicBezTo>
                  <a:cubicBezTo>
                    <a:pt x="3805" y="2163"/>
                    <a:pt x="4000" y="2261"/>
                    <a:pt x="4195" y="2261"/>
                  </a:cubicBezTo>
                  <a:cubicBezTo>
                    <a:pt x="4391" y="2261"/>
                    <a:pt x="4586" y="2163"/>
                    <a:pt x="4748" y="2033"/>
                  </a:cubicBezTo>
                  <a:cubicBezTo>
                    <a:pt x="5073" y="1708"/>
                    <a:pt x="5073" y="1220"/>
                    <a:pt x="4748" y="927"/>
                  </a:cubicBezTo>
                  <a:cubicBezTo>
                    <a:pt x="4147" y="309"/>
                    <a:pt x="3342" y="1"/>
                    <a:pt x="25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66"/>
            <p:cNvSpPr/>
            <p:nvPr/>
          </p:nvSpPr>
          <p:spPr>
            <a:xfrm>
              <a:off x="1662937" y="1767699"/>
              <a:ext cx="53685" cy="24080"/>
            </a:xfrm>
            <a:custGeom>
              <a:rect b="b" l="l" r="r" t="t"/>
              <a:pathLst>
                <a:path extrusionOk="0" h="2261" w="5042">
                  <a:moveTo>
                    <a:pt x="2525" y="1"/>
                  </a:moveTo>
                  <a:cubicBezTo>
                    <a:pt x="1724" y="1"/>
                    <a:pt x="928" y="309"/>
                    <a:pt x="326" y="927"/>
                  </a:cubicBezTo>
                  <a:cubicBezTo>
                    <a:pt x="1" y="1220"/>
                    <a:pt x="1" y="1708"/>
                    <a:pt x="326" y="2033"/>
                  </a:cubicBezTo>
                  <a:cubicBezTo>
                    <a:pt x="472" y="2179"/>
                    <a:pt x="668" y="2252"/>
                    <a:pt x="863" y="2252"/>
                  </a:cubicBezTo>
                  <a:cubicBezTo>
                    <a:pt x="1058" y="2252"/>
                    <a:pt x="1253" y="2179"/>
                    <a:pt x="1399" y="2033"/>
                  </a:cubicBezTo>
                  <a:cubicBezTo>
                    <a:pt x="1708" y="1724"/>
                    <a:pt x="2115" y="1570"/>
                    <a:pt x="2521" y="1570"/>
                  </a:cubicBezTo>
                  <a:cubicBezTo>
                    <a:pt x="2928" y="1570"/>
                    <a:pt x="3334" y="1724"/>
                    <a:pt x="3643" y="2033"/>
                  </a:cubicBezTo>
                  <a:cubicBezTo>
                    <a:pt x="3806" y="2163"/>
                    <a:pt x="4001" y="2261"/>
                    <a:pt x="4196" y="2261"/>
                  </a:cubicBezTo>
                  <a:cubicBezTo>
                    <a:pt x="4391" y="2261"/>
                    <a:pt x="4586" y="2163"/>
                    <a:pt x="4749" y="2033"/>
                  </a:cubicBezTo>
                  <a:cubicBezTo>
                    <a:pt x="5041" y="1708"/>
                    <a:pt x="5041" y="1220"/>
                    <a:pt x="4749" y="927"/>
                  </a:cubicBezTo>
                  <a:cubicBezTo>
                    <a:pt x="4131" y="309"/>
                    <a:pt x="3326" y="1"/>
                    <a:pt x="25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66"/>
            <p:cNvSpPr/>
            <p:nvPr/>
          </p:nvSpPr>
          <p:spPr>
            <a:xfrm>
              <a:off x="1592993" y="1848553"/>
              <a:ext cx="69613" cy="35699"/>
            </a:xfrm>
            <a:custGeom>
              <a:rect b="b" l="l" r="r" t="t"/>
              <a:pathLst>
                <a:path extrusionOk="0" h="3352" w="6538">
                  <a:moveTo>
                    <a:pt x="874" y="1"/>
                  </a:moveTo>
                  <a:cubicBezTo>
                    <a:pt x="801" y="1"/>
                    <a:pt x="726" y="11"/>
                    <a:pt x="651" y="34"/>
                  </a:cubicBezTo>
                  <a:cubicBezTo>
                    <a:pt x="261" y="164"/>
                    <a:pt x="1" y="587"/>
                    <a:pt x="131" y="1010"/>
                  </a:cubicBezTo>
                  <a:cubicBezTo>
                    <a:pt x="554" y="2376"/>
                    <a:pt x="1822" y="3351"/>
                    <a:pt x="3285" y="3351"/>
                  </a:cubicBezTo>
                  <a:cubicBezTo>
                    <a:pt x="4716" y="3351"/>
                    <a:pt x="5985" y="2376"/>
                    <a:pt x="6407" y="1010"/>
                  </a:cubicBezTo>
                  <a:cubicBezTo>
                    <a:pt x="6537" y="587"/>
                    <a:pt x="6277" y="164"/>
                    <a:pt x="5887" y="34"/>
                  </a:cubicBezTo>
                  <a:cubicBezTo>
                    <a:pt x="5812" y="11"/>
                    <a:pt x="5737" y="1"/>
                    <a:pt x="5664" y="1"/>
                  </a:cubicBezTo>
                  <a:cubicBezTo>
                    <a:pt x="5324" y="1"/>
                    <a:pt x="5018" y="234"/>
                    <a:pt x="4911" y="555"/>
                  </a:cubicBezTo>
                  <a:cubicBezTo>
                    <a:pt x="4716" y="1270"/>
                    <a:pt x="4033" y="1790"/>
                    <a:pt x="3285" y="1790"/>
                  </a:cubicBezTo>
                  <a:cubicBezTo>
                    <a:pt x="2505" y="1790"/>
                    <a:pt x="1855" y="1270"/>
                    <a:pt x="1627" y="555"/>
                  </a:cubicBezTo>
                  <a:cubicBezTo>
                    <a:pt x="1520" y="234"/>
                    <a:pt x="1215" y="1"/>
                    <a:pt x="874"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4" name="Google Shape;2094;p66"/>
          <p:cNvGrpSpPr/>
          <p:nvPr/>
        </p:nvGrpSpPr>
        <p:grpSpPr>
          <a:xfrm>
            <a:off x="5145558" y="1557649"/>
            <a:ext cx="384084" cy="548603"/>
            <a:chOff x="5042058" y="1557649"/>
            <a:chExt cx="384084" cy="548603"/>
          </a:xfrm>
        </p:grpSpPr>
        <p:sp>
          <p:nvSpPr>
            <p:cNvPr id="2095" name="Google Shape;2095;p66"/>
            <p:cNvSpPr/>
            <p:nvPr/>
          </p:nvSpPr>
          <p:spPr>
            <a:xfrm>
              <a:off x="5092690" y="1970826"/>
              <a:ext cx="278000" cy="135425"/>
            </a:xfrm>
            <a:custGeom>
              <a:rect b="b" l="l" r="r" t="t"/>
              <a:pathLst>
                <a:path extrusionOk="0" h="12716" w="26245">
                  <a:moveTo>
                    <a:pt x="9919" y="1"/>
                  </a:moveTo>
                  <a:lnTo>
                    <a:pt x="9919" y="3123"/>
                  </a:lnTo>
                  <a:lnTo>
                    <a:pt x="9334" y="4098"/>
                  </a:lnTo>
                  <a:lnTo>
                    <a:pt x="9919" y="4749"/>
                  </a:lnTo>
                  <a:lnTo>
                    <a:pt x="9919" y="5562"/>
                  </a:lnTo>
                  <a:cubicBezTo>
                    <a:pt x="5692" y="6440"/>
                    <a:pt x="2114" y="9106"/>
                    <a:pt x="1" y="12716"/>
                  </a:cubicBezTo>
                  <a:lnTo>
                    <a:pt x="26244" y="12716"/>
                  </a:lnTo>
                  <a:cubicBezTo>
                    <a:pt x="24130" y="9106"/>
                    <a:pt x="20553" y="6440"/>
                    <a:pt x="16326" y="5529"/>
                  </a:cubicBezTo>
                  <a:lnTo>
                    <a:pt x="16326" y="4749"/>
                  </a:lnTo>
                  <a:lnTo>
                    <a:pt x="17041" y="4066"/>
                  </a:lnTo>
                  <a:lnTo>
                    <a:pt x="16326" y="3123"/>
                  </a:lnTo>
                  <a:lnTo>
                    <a:pt x="16326" y="1"/>
                  </a:lnTo>
                  <a:close/>
                </a:path>
              </a:pathLst>
            </a:custGeom>
            <a:solidFill>
              <a:srgbClr val="FFDD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66"/>
            <p:cNvSpPr/>
            <p:nvPr/>
          </p:nvSpPr>
          <p:spPr>
            <a:xfrm>
              <a:off x="5197757" y="1970826"/>
              <a:ext cx="67866" cy="26678"/>
            </a:xfrm>
            <a:custGeom>
              <a:rect b="b" l="l" r="r" t="t"/>
              <a:pathLst>
                <a:path extrusionOk="0" h="2505" w="6407">
                  <a:moveTo>
                    <a:pt x="0" y="1"/>
                  </a:moveTo>
                  <a:lnTo>
                    <a:pt x="0" y="2277"/>
                  </a:lnTo>
                  <a:cubicBezTo>
                    <a:pt x="716" y="2440"/>
                    <a:pt x="1464" y="2505"/>
                    <a:pt x="2244" y="2505"/>
                  </a:cubicBezTo>
                  <a:lnTo>
                    <a:pt x="4163" y="2505"/>
                  </a:lnTo>
                  <a:cubicBezTo>
                    <a:pt x="4943" y="2505"/>
                    <a:pt x="5691" y="2440"/>
                    <a:pt x="6407" y="2277"/>
                  </a:cubicBezTo>
                  <a:lnTo>
                    <a:pt x="6407" y="1"/>
                  </a:ln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66"/>
            <p:cNvSpPr/>
            <p:nvPr/>
          </p:nvSpPr>
          <p:spPr>
            <a:xfrm>
              <a:off x="5092690" y="1970826"/>
              <a:ext cx="124706" cy="135425"/>
            </a:xfrm>
            <a:custGeom>
              <a:rect b="b" l="l" r="r" t="t"/>
              <a:pathLst>
                <a:path extrusionOk="0" h="12716" w="11773">
                  <a:moveTo>
                    <a:pt x="9919" y="1"/>
                  </a:moveTo>
                  <a:lnTo>
                    <a:pt x="9919" y="3123"/>
                  </a:lnTo>
                  <a:lnTo>
                    <a:pt x="9334" y="4098"/>
                  </a:lnTo>
                  <a:lnTo>
                    <a:pt x="9919" y="4749"/>
                  </a:lnTo>
                  <a:lnTo>
                    <a:pt x="9919" y="5562"/>
                  </a:lnTo>
                  <a:cubicBezTo>
                    <a:pt x="5692" y="6440"/>
                    <a:pt x="2114" y="9106"/>
                    <a:pt x="1" y="12716"/>
                  </a:cubicBezTo>
                  <a:lnTo>
                    <a:pt x="7578" y="12716"/>
                  </a:lnTo>
                  <a:cubicBezTo>
                    <a:pt x="8456" y="9106"/>
                    <a:pt x="9984" y="6440"/>
                    <a:pt x="11773" y="5562"/>
                  </a:cubicBezTo>
                  <a:lnTo>
                    <a:pt x="11773" y="1"/>
                  </a:ln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66"/>
            <p:cNvSpPr/>
            <p:nvPr/>
          </p:nvSpPr>
          <p:spPr>
            <a:xfrm>
              <a:off x="5338987" y="1806326"/>
              <a:ext cx="87155" cy="87277"/>
            </a:xfrm>
            <a:custGeom>
              <a:rect b="b" l="l" r="r" t="t"/>
              <a:pathLst>
                <a:path extrusionOk="0" h="8195" w="8228">
                  <a:moveTo>
                    <a:pt x="4130" y="0"/>
                  </a:moveTo>
                  <a:cubicBezTo>
                    <a:pt x="1854" y="0"/>
                    <a:pt x="0" y="1821"/>
                    <a:pt x="0" y="4097"/>
                  </a:cubicBezTo>
                  <a:cubicBezTo>
                    <a:pt x="0" y="6374"/>
                    <a:pt x="1854" y="8195"/>
                    <a:pt x="4130" y="8195"/>
                  </a:cubicBezTo>
                  <a:cubicBezTo>
                    <a:pt x="6374" y="8195"/>
                    <a:pt x="8228" y="6374"/>
                    <a:pt x="8228" y="4097"/>
                  </a:cubicBezTo>
                  <a:cubicBezTo>
                    <a:pt x="8228" y="1821"/>
                    <a:pt x="6374" y="0"/>
                    <a:pt x="4130" y="0"/>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66"/>
            <p:cNvSpPr/>
            <p:nvPr/>
          </p:nvSpPr>
          <p:spPr>
            <a:xfrm>
              <a:off x="5348287" y="1832802"/>
              <a:ext cx="51331" cy="28947"/>
            </a:xfrm>
            <a:custGeom>
              <a:rect b="b" l="l" r="r" t="t"/>
              <a:pathLst>
                <a:path extrusionOk="0" h="2718" w="4846">
                  <a:moveTo>
                    <a:pt x="3135" y="0"/>
                  </a:moveTo>
                  <a:cubicBezTo>
                    <a:pt x="2998" y="0"/>
                    <a:pt x="2852" y="5"/>
                    <a:pt x="2699" y="18"/>
                  </a:cubicBezTo>
                  <a:cubicBezTo>
                    <a:pt x="1561" y="148"/>
                    <a:pt x="716" y="668"/>
                    <a:pt x="228" y="1546"/>
                  </a:cubicBezTo>
                  <a:cubicBezTo>
                    <a:pt x="0" y="1937"/>
                    <a:pt x="163" y="2424"/>
                    <a:pt x="521" y="2620"/>
                  </a:cubicBezTo>
                  <a:cubicBezTo>
                    <a:pt x="651" y="2685"/>
                    <a:pt x="781" y="2717"/>
                    <a:pt x="911" y="2717"/>
                  </a:cubicBezTo>
                  <a:cubicBezTo>
                    <a:pt x="1171" y="2717"/>
                    <a:pt x="1431" y="2587"/>
                    <a:pt x="1594" y="2294"/>
                  </a:cubicBezTo>
                  <a:cubicBezTo>
                    <a:pt x="1821" y="1872"/>
                    <a:pt x="2212" y="1644"/>
                    <a:pt x="2829" y="1579"/>
                  </a:cubicBezTo>
                  <a:cubicBezTo>
                    <a:pt x="2960" y="1563"/>
                    <a:pt x="3086" y="1557"/>
                    <a:pt x="3201" y="1557"/>
                  </a:cubicBezTo>
                  <a:cubicBezTo>
                    <a:pt x="3549" y="1557"/>
                    <a:pt x="3805" y="1611"/>
                    <a:pt x="3805" y="1611"/>
                  </a:cubicBezTo>
                  <a:cubicBezTo>
                    <a:pt x="3865" y="1625"/>
                    <a:pt x="3926" y="1632"/>
                    <a:pt x="3985" y="1632"/>
                  </a:cubicBezTo>
                  <a:cubicBezTo>
                    <a:pt x="4342" y="1632"/>
                    <a:pt x="4665" y="1393"/>
                    <a:pt x="4748" y="1059"/>
                  </a:cubicBezTo>
                  <a:cubicBezTo>
                    <a:pt x="4846" y="636"/>
                    <a:pt x="4586" y="213"/>
                    <a:pt x="4195" y="116"/>
                  </a:cubicBezTo>
                  <a:cubicBezTo>
                    <a:pt x="4117" y="89"/>
                    <a:pt x="3701" y="0"/>
                    <a:pt x="3135"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66"/>
            <p:cNvSpPr/>
            <p:nvPr/>
          </p:nvSpPr>
          <p:spPr>
            <a:xfrm>
              <a:off x="5102340" y="1656704"/>
              <a:ext cx="258351" cy="316561"/>
            </a:xfrm>
            <a:custGeom>
              <a:rect b="b" l="l" r="r" t="t"/>
              <a:pathLst>
                <a:path extrusionOk="0" h="29724" w="24390">
                  <a:moveTo>
                    <a:pt x="0" y="1"/>
                  </a:moveTo>
                  <a:lnTo>
                    <a:pt x="0" y="18472"/>
                  </a:lnTo>
                  <a:cubicBezTo>
                    <a:pt x="0" y="24683"/>
                    <a:pt x="5041" y="29723"/>
                    <a:pt x="11252" y="29723"/>
                  </a:cubicBezTo>
                  <a:lnTo>
                    <a:pt x="13171" y="29723"/>
                  </a:lnTo>
                  <a:cubicBezTo>
                    <a:pt x="19382" y="29723"/>
                    <a:pt x="24390" y="24683"/>
                    <a:pt x="24390" y="18472"/>
                  </a:cubicBezTo>
                  <a:lnTo>
                    <a:pt x="24390" y="1"/>
                  </a:lnTo>
                  <a:close/>
                </a:path>
              </a:pathLst>
            </a:custGeom>
            <a:solidFill>
              <a:srgbClr val="FFDD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66"/>
            <p:cNvSpPr/>
            <p:nvPr/>
          </p:nvSpPr>
          <p:spPr>
            <a:xfrm>
              <a:off x="5102340" y="1716962"/>
              <a:ext cx="165010" cy="256303"/>
            </a:xfrm>
            <a:custGeom>
              <a:rect b="b" l="l" r="r" t="t"/>
              <a:pathLst>
                <a:path extrusionOk="0" h="24066" w="15578">
                  <a:moveTo>
                    <a:pt x="0" y="1"/>
                  </a:moveTo>
                  <a:lnTo>
                    <a:pt x="0" y="12814"/>
                  </a:lnTo>
                  <a:cubicBezTo>
                    <a:pt x="0" y="19025"/>
                    <a:pt x="5041" y="24065"/>
                    <a:pt x="11252" y="24065"/>
                  </a:cubicBezTo>
                  <a:lnTo>
                    <a:pt x="13171" y="24065"/>
                  </a:lnTo>
                  <a:cubicBezTo>
                    <a:pt x="13984" y="24065"/>
                    <a:pt x="14797" y="23968"/>
                    <a:pt x="15577" y="23805"/>
                  </a:cubicBezTo>
                  <a:cubicBezTo>
                    <a:pt x="10537" y="22700"/>
                    <a:pt x="6764" y="18179"/>
                    <a:pt x="6764" y="12814"/>
                  </a:cubicBezTo>
                  <a:lnTo>
                    <a:pt x="6764" y="1"/>
                  </a:ln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66"/>
            <p:cNvSpPr/>
            <p:nvPr/>
          </p:nvSpPr>
          <p:spPr>
            <a:xfrm>
              <a:off x="5142295" y="1809926"/>
              <a:ext cx="42381" cy="41428"/>
            </a:xfrm>
            <a:custGeom>
              <a:rect b="b" l="l" r="r" t="t"/>
              <a:pathLst>
                <a:path extrusionOk="0" h="3890" w="4001">
                  <a:moveTo>
                    <a:pt x="901" y="1"/>
                  </a:moveTo>
                  <a:cubicBezTo>
                    <a:pt x="662" y="1"/>
                    <a:pt x="419" y="115"/>
                    <a:pt x="261" y="312"/>
                  </a:cubicBezTo>
                  <a:cubicBezTo>
                    <a:pt x="1" y="670"/>
                    <a:pt x="98" y="1158"/>
                    <a:pt x="456" y="1418"/>
                  </a:cubicBezTo>
                  <a:lnTo>
                    <a:pt x="1301" y="2003"/>
                  </a:lnTo>
                  <a:lnTo>
                    <a:pt x="1301" y="2036"/>
                  </a:lnTo>
                  <a:cubicBezTo>
                    <a:pt x="1301" y="3044"/>
                    <a:pt x="1887" y="3890"/>
                    <a:pt x="2635" y="3890"/>
                  </a:cubicBezTo>
                  <a:cubicBezTo>
                    <a:pt x="3383" y="3890"/>
                    <a:pt x="4000" y="3044"/>
                    <a:pt x="4000" y="2036"/>
                  </a:cubicBezTo>
                  <a:cubicBezTo>
                    <a:pt x="4000" y="995"/>
                    <a:pt x="3383" y="150"/>
                    <a:pt x="2635" y="150"/>
                  </a:cubicBezTo>
                  <a:cubicBezTo>
                    <a:pt x="2342" y="150"/>
                    <a:pt x="2082" y="280"/>
                    <a:pt x="1854" y="508"/>
                  </a:cubicBezTo>
                  <a:lnTo>
                    <a:pt x="1334" y="150"/>
                  </a:lnTo>
                  <a:cubicBezTo>
                    <a:pt x="1207" y="48"/>
                    <a:pt x="1054" y="1"/>
                    <a:pt x="9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66"/>
            <p:cNvSpPr/>
            <p:nvPr/>
          </p:nvSpPr>
          <p:spPr>
            <a:xfrm>
              <a:off x="5278705" y="1809830"/>
              <a:ext cx="42381" cy="41524"/>
            </a:xfrm>
            <a:custGeom>
              <a:rect b="b" l="l" r="r" t="t"/>
              <a:pathLst>
                <a:path extrusionOk="0" h="3899" w="4001">
                  <a:moveTo>
                    <a:pt x="3120" y="1"/>
                  </a:moveTo>
                  <a:cubicBezTo>
                    <a:pt x="2960" y="1"/>
                    <a:pt x="2800" y="53"/>
                    <a:pt x="2667" y="159"/>
                  </a:cubicBezTo>
                  <a:lnTo>
                    <a:pt x="2147" y="517"/>
                  </a:lnTo>
                  <a:cubicBezTo>
                    <a:pt x="1919" y="289"/>
                    <a:pt x="1659" y="159"/>
                    <a:pt x="1366" y="159"/>
                  </a:cubicBezTo>
                  <a:cubicBezTo>
                    <a:pt x="618" y="159"/>
                    <a:pt x="0" y="1004"/>
                    <a:pt x="0" y="2012"/>
                  </a:cubicBezTo>
                  <a:cubicBezTo>
                    <a:pt x="0" y="3053"/>
                    <a:pt x="586" y="3899"/>
                    <a:pt x="1366" y="3899"/>
                  </a:cubicBezTo>
                  <a:cubicBezTo>
                    <a:pt x="2114" y="3899"/>
                    <a:pt x="2699" y="3053"/>
                    <a:pt x="2699" y="2012"/>
                  </a:cubicBezTo>
                  <a:lnTo>
                    <a:pt x="3545" y="1395"/>
                  </a:lnTo>
                  <a:cubicBezTo>
                    <a:pt x="3903" y="1167"/>
                    <a:pt x="4000" y="679"/>
                    <a:pt x="3740" y="321"/>
                  </a:cubicBezTo>
                  <a:cubicBezTo>
                    <a:pt x="3586" y="110"/>
                    <a:pt x="3353" y="1"/>
                    <a:pt x="31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66"/>
            <p:cNvSpPr/>
            <p:nvPr/>
          </p:nvSpPr>
          <p:spPr>
            <a:xfrm>
              <a:off x="5144360" y="1767613"/>
              <a:ext cx="53407" cy="23824"/>
            </a:xfrm>
            <a:custGeom>
              <a:rect b="b" l="l" r="r" t="t"/>
              <a:pathLst>
                <a:path extrusionOk="0" h="2237" w="5042">
                  <a:moveTo>
                    <a:pt x="2525" y="1"/>
                  </a:moveTo>
                  <a:cubicBezTo>
                    <a:pt x="1724" y="1"/>
                    <a:pt x="927" y="302"/>
                    <a:pt x="326" y="903"/>
                  </a:cubicBezTo>
                  <a:cubicBezTo>
                    <a:pt x="1" y="1229"/>
                    <a:pt x="1" y="1716"/>
                    <a:pt x="326" y="2009"/>
                  </a:cubicBezTo>
                  <a:cubicBezTo>
                    <a:pt x="472" y="2155"/>
                    <a:pt x="667" y="2229"/>
                    <a:pt x="862" y="2229"/>
                  </a:cubicBezTo>
                  <a:cubicBezTo>
                    <a:pt x="1058" y="2229"/>
                    <a:pt x="1253" y="2155"/>
                    <a:pt x="1399" y="2009"/>
                  </a:cubicBezTo>
                  <a:cubicBezTo>
                    <a:pt x="1708" y="1700"/>
                    <a:pt x="2114" y="1546"/>
                    <a:pt x="2521" y="1546"/>
                  </a:cubicBezTo>
                  <a:cubicBezTo>
                    <a:pt x="2927" y="1546"/>
                    <a:pt x="3334" y="1700"/>
                    <a:pt x="3643" y="2009"/>
                  </a:cubicBezTo>
                  <a:cubicBezTo>
                    <a:pt x="3805" y="2172"/>
                    <a:pt x="4001" y="2237"/>
                    <a:pt x="4196" y="2237"/>
                  </a:cubicBezTo>
                  <a:cubicBezTo>
                    <a:pt x="4391" y="2237"/>
                    <a:pt x="4586" y="2172"/>
                    <a:pt x="4749" y="2009"/>
                  </a:cubicBezTo>
                  <a:cubicBezTo>
                    <a:pt x="5041" y="1716"/>
                    <a:pt x="5041" y="1229"/>
                    <a:pt x="4749" y="903"/>
                  </a:cubicBezTo>
                  <a:cubicBezTo>
                    <a:pt x="4131" y="302"/>
                    <a:pt x="3326" y="1"/>
                    <a:pt x="25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66"/>
            <p:cNvSpPr/>
            <p:nvPr/>
          </p:nvSpPr>
          <p:spPr>
            <a:xfrm>
              <a:off x="5266651" y="1767528"/>
              <a:ext cx="53397" cy="23909"/>
            </a:xfrm>
            <a:custGeom>
              <a:rect b="b" l="l" r="r" t="t"/>
              <a:pathLst>
                <a:path extrusionOk="0" h="2245" w="5041">
                  <a:moveTo>
                    <a:pt x="2537" y="1"/>
                  </a:moveTo>
                  <a:cubicBezTo>
                    <a:pt x="1691" y="1"/>
                    <a:pt x="911" y="326"/>
                    <a:pt x="325" y="911"/>
                  </a:cubicBezTo>
                  <a:cubicBezTo>
                    <a:pt x="0" y="1237"/>
                    <a:pt x="0" y="1724"/>
                    <a:pt x="325" y="2017"/>
                  </a:cubicBezTo>
                  <a:cubicBezTo>
                    <a:pt x="472" y="2163"/>
                    <a:pt x="667" y="2237"/>
                    <a:pt x="862" y="2237"/>
                  </a:cubicBezTo>
                  <a:cubicBezTo>
                    <a:pt x="1057" y="2237"/>
                    <a:pt x="1252" y="2163"/>
                    <a:pt x="1398" y="2017"/>
                  </a:cubicBezTo>
                  <a:cubicBezTo>
                    <a:pt x="1707" y="1708"/>
                    <a:pt x="2114" y="1554"/>
                    <a:pt x="2520" y="1554"/>
                  </a:cubicBezTo>
                  <a:cubicBezTo>
                    <a:pt x="2927" y="1554"/>
                    <a:pt x="3333" y="1708"/>
                    <a:pt x="3642" y="2017"/>
                  </a:cubicBezTo>
                  <a:cubicBezTo>
                    <a:pt x="3805" y="2180"/>
                    <a:pt x="4000" y="2245"/>
                    <a:pt x="4195" y="2245"/>
                  </a:cubicBezTo>
                  <a:cubicBezTo>
                    <a:pt x="4390" y="2245"/>
                    <a:pt x="4585" y="2180"/>
                    <a:pt x="4748" y="2017"/>
                  </a:cubicBezTo>
                  <a:cubicBezTo>
                    <a:pt x="5041" y="1724"/>
                    <a:pt x="5041" y="1237"/>
                    <a:pt x="4748" y="911"/>
                  </a:cubicBezTo>
                  <a:cubicBezTo>
                    <a:pt x="4163" y="326"/>
                    <a:pt x="3350" y="1"/>
                    <a:pt x="25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66"/>
            <p:cNvSpPr/>
            <p:nvPr/>
          </p:nvSpPr>
          <p:spPr>
            <a:xfrm>
              <a:off x="5197069" y="1859619"/>
              <a:ext cx="69243" cy="35379"/>
            </a:xfrm>
            <a:custGeom>
              <a:rect b="b" l="l" r="r" t="t"/>
              <a:pathLst>
                <a:path extrusionOk="0" h="3322" w="6537">
                  <a:moveTo>
                    <a:pt x="890" y="0"/>
                  </a:moveTo>
                  <a:cubicBezTo>
                    <a:pt x="811" y="0"/>
                    <a:pt x="731" y="12"/>
                    <a:pt x="651" y="37"/>
                  </a:cubicBezTo>
                  <a:cubicBezTo>
                    <a:pt x="228" y="134"/>
                    <a:pt x="0" y="589"/>
                    <a:pt x="130" y="980"/>
                  </a:cubicBezTo>
                  <a:cubicBezTo>
                    <a:pt x="553" y="2378"/>
                    <a:pt x="1821" y="3321"/>
                    <a:pt x="3252" y="3321"/>
                  </a:cubicBezTo>
                  <a:cubicBezTo>
                    <a:pt x="4715" y="3321"/>
                    <a:pt x="5984" y="2378"/>
                    <a:pt x="6407" y="980"/>
                  </a:cubicBezTo>
                  <a:cubicBezTo>
                    <a:pt x="6537" y="589"/>
                    <a:pt x="6276" y="134"/>
                    <a:pt x="5886" y="37"/>
                  </a:cubicBezTo>
                  <a:cubicBezTo>
                    <a:pt x="5806" y="12"/>
                    <a:pt x="5726" y="0"/>
                    <a:pt x="5647" y="0"/>
                  </a:cubicBezTo>
                  <a:cubicBezTo>
                    <a:pt x="5313" y="0"/>
                    <a:pt x="5016" y="214"/>
                    <a:pt x="4911" y="557"/>
                  </a:cubicBezTo>
                  <a:cubicBezTo>
                    <a:pt x="4683" y="1272"/>
                    <a:pt x="4033" y="1760"/>
                    <a:pt x="3252" y="1760"/>
                  </a:cubicBezTo>
                  <a:cubicBezTo>
                    <a:pt x="2504" y="1760"/>
                    <a:pt x="1854" y="1272"/>
                    <a:pt x="1626" y="557"/>
                  </a:cubicBezTo>
                  <a:cubicBezTo>
                    <a:pt x="1521" y="214"/>
                    <a:pt x="1223" y="0"/>
                    <a:pt x="890"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66"/>
            <p:cNvSpPr/>
            <p:nvPr/>
          </p:nvSpPr>
          <p:spPr>
            <a:xfrm>
              <a:off x="5042397" y="1557649"/>
              <a:ext cx="353090" cy="442976"/>
            </a:xfrm>
            <a:custGeom>
              <a:rect b="b" l="l" r="r" t="t"/>
              <a:pathLst>
                <a:path extrusionOk="0" h="41594" w="33334">
                  <a:moveTo>
                    <a:pt x="13496" y="1"/>
                  </a:moveTo>
                  <a:cubicBezTo>
                    <a:pt x="9757" y="1"/>
                    <a:pt x="6375" y="1497"/>
                    <a:pt x="3936" y="3936"/>
                  </a:cubicBezTo>
                  <a:cubicBezTo>
                    <a:pt x="1497" y="6407"/>
                    <a:pt x="1" y="9757"/>
                    <a:pt x="1" y="13497"/>
                  </a:cubicBezTo>
                  <a:lnTo>
                    <a:pt x="1" y="33236"/>
                  </a:lnTo>
                  <a:lnTo>
                    <a:pt x="7545" y="41593"/>
                  </a:lnTo>
                  <a:lnTo>
                    <a:pt x="7741" y="26927"/>
                  </a:lnTo>
                  <a:cubicBezTo>
                    <a:pt x="7936" y="18895"/>
                    <a:pt x="14277" y="12358"/>
                    <a:pt x="22309" y="11968"/>
                  </a:cubicBezTo>
                  <a:lnTo>
                    <a:pt x="30081" y="23903"/>
                  </a:lnTo>
                  <a:cubicBezTo>
                    <a:pt x="30667" y="23545"/>
                    <a:pt x="31382" y="23350"/>
                    <a:pt x="32130" y="23350"/>
                  </a:cubicBezTo>
                  <a:cubicBezTo>
                    <a:pt x="32553" y="23350"/>
                    <a:pt x="32943" y="23415"/>
                    <a:pt x="33333" y="23513"/>
                  </a:cubicBezTo>
                  <a:lnTo>
                    <a:pt x="33333" y="5139"/>
                  </a:lnTo>
                  <a:cubicBezTo>
                    <a:pt x="33333" y="2603"/>
                    <a:pt x="31285" y="521"/>
                    <a:pt x="28716" y="521"/>
                  </a:cubicBezTo>
                  <a:cubicBezTo>
                    <a:pt x="26179" y="521"/>
                    <a:pt x="24098" y="2603"/>
                    <a:pt x="24098" y="5139"/>
                  </a:cubicBezTo>
                  <a:cubicBezTo>
                    <a:pt x="21626" y="2017"/>
                    <a:pt x="17789" y="1"/>
                    <a:pt x="134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66"/>
            <p:cNvSpPr/>
            <p:nvPr/>
          </p:nvSpPr>
          <p:spPr>
            <a:xfrm>
              <a:off x="5042058" y="1557649"/>
              <a:ext cx="197391" cy="443328"/>
            </a:xfrm>
            <a:custGeom>
              <a:rect b="b" l="l" r="r" t="t"/>
              <a:pathLst>
                <a:path extrusionOk="0" h="41627" w="18635">
                  <a:moveTo>
                    <a:pt x="13528" y="1"/>
                  </a:moveTo>
                  <a:cubicBezTo>
                    <a:pt x="9789" y="1"/>
                    <a:pt x="6407" y="1497"/>
                    <a:pt x="3968" y="3936"/>
                  </a:cubicBezTo>
                  <a:cubicBezTo>
                    <a:pt x="1529" y="6407"/>
                    <a:pt x="0" y="9757"/>
                    <a:pt x="0" y="13497"/>
                  </a:cubicBezTo>
                  <a:lnTo>
                    <a:pt x="0" y="33236"/>
                  </a:lnTo>
                  <a:lnTo>
                    <a:pt x="7577" y="41626"/>
                  </a:lnTo>
                  <a:lnTo>
                    <a:pt x="7740" y="26960"/>
                  </a:lnTo>
                  <a:cubicBezTo>
                    <a:pt x="7838" y="24000"/>
                    <a:pt x="8716" y="21269"/>
                    <a:pt x="10211" y="18960"/>
                  </a:cubicBezTo>
                  <a:lnTo>
                    <a:pt x="10211" y="13497"/>
                  </a:lnTo>
                  <a:cubicBezTo>
                    <a:pt x="10211" y="9789"/>
                    <a:pt x="11740" y="6407"/>
                    <a:pt x="14179" y="3968"/>
                  </a:cubicBezTo>
                  <a:cubicBezTo>
                    <a:pt x="15447" y="2700"/>
                    <a:pt x="16943" y="1692"/>
                    <a:pt x="18634" y="1009"/>
                  </a:cubicBezTo>
                  <a:cubicBezTo>
                    <a:pt x="17041" y="359"/>
                    <a:pt x="15317" y="1"/>
                    <a:pt x="13528"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66"/>
            <p:cNvSpPr/>
            <p:nvPr/>
          </p:nvSpPr>
          <p:spPr>
            <a:xfrm>
              <a:off x="5153322" y="2004427"/>
              <a:ext cx="156737" cy="89013"/>
            </a:xfrm>
            <a:custGeom>
              <a:rect b="b" l="l" r="r" t="t"/>
              <a:pathLst>
                <a:path extrusionOk="0" h="8358" w="14797">
                  <a:moveTo>
                    <a:pt x="4195" y="0"/>
                  </a:moveTo>
                  <a:lnTo>
                    <a:pt x="4000" y="33"/>
                  </a:lnTo>
                  <a:lnTo>
                    <a:pt x="3968" y="33"/>
                  </a:lnTo>
                  <a:cubicBezTo>
                    <a:pt x="1529" y="781"/>
                    <a:pt x="0" y="2277"/>
                    <a:pt x="0" y="3968"/>
                  </a:cubicBezTo>
                  <a:cubicBezTo>
                    <a:pt x="0" y="4260"/>
                    <a:pt x="33" y="4520"/>
                    <a:pt x="130" y="4781"/>
                  </a:cubicBezTo>
                  <a:cubicBezTo>
                    <a:pt x="781" y="6894"/>
                    <a:pt x="3772" y="8358"/>
                    <a:pt x="7382" y="8358"/>
                  </a:cubicBezTo>
                  <a:cubicBezTo>
                    <a:pt x="11024" y="8358"/>
                    <a:pt x="14016" y="6894"/>
                    <a:pt x="14667" y="4781"/>
                  </a:cubicBezTo>
                  <a:cubicBezTo>
                    <a:pt x="14764" y="4520"/>
                    <a:pt x="14797" y="4260"/>
                    <a:pt x="14797" y="3968"/>
                  </a:cubicBezTo>
                  <a:cubicBezTo>
                    <a:pt x="14797" y="2277"/>
                    <a:pt x="13268" y="781"/>
                    <a:pt x="10829" y="33"/>
                  </a:cubicBezTo>
                  <a:lnTo>
                    <a:pt x="10764" y="33"/>
                  </a:lnTo>
                  <a:lnTo>
                    <a:pt x="10602" y="0"/>
                  </a:lnTo>
                  <a:lnTo>
                    <a:pt x="10602" y="1594"/>
                  </a:lnTo>
                  <a:cubicBezTo>
                    <a:pt x="11675" y="1984"/>
                    <a:pt x="12520" y="2504"/>
                    <a:pt x="12943" y="3090"/>
                  </a:cubicBezTo>
                  <a:cubicBezTo>
                    <a:pt x="13138" y="3382"/>
                    <a:pt x="13236" y="3675"/>
                    <a:pt x="13236" y="3968"/>
                  </a:cubicBezTo>
                  <a:cubicBezTo>
                    <a:pt x="13236" y="4098"/>
                    <a:pt x="13203" y="4195"/>
                    <a:pt x="13171" y="4325"/>
                  </a:cubicBezTo>
                  <a:cubicBezTo>
                    <a:pt x="12715" y="5886"/>
                    <a:pt x="9854" y="6797"/>
                    <a:pt x="7382" y="6797"/>
                  </a:cubicBezTo>
                  <a:cubicBezTo>
                    <a:pt x="4260" y="6797"/>
                    <a:pt x="1984" y="5529"/>
                    <a:pt x="1626" y="4325"/>
                  </a:cubicBezTo>
                  <a:cubicBezTo>
                    <a:pt x="1561" y="4195"/>
                    <a:pt x="1561" y="4065"/>
                    <a:pt x="1561" y="3968"/>
                  </a:cubicBezTo>
                  <a:cubicBezTo>
                    <a:pt x="1561" y="3675"/>
                    <a:pt x="1659" y="3382"/>
                    <a:pt x="1854" y="3090"/>
                  </a:cubicBezTo>
                  <a:cubicBezTo>
                    <a:pt x="2277" y="2504"/>
                    <a:pt x="3090" y="1951"/>
                    <a:pt x="4195" y="1594"/>
                  </a:cubicBezTo>
                  <a:lnTo>
                    <a:pt x="419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0" name="Google Shape;2110;p66"/>
          <p:cNvGrpSpPr/>
          <p:nvPr/>
        </p:nvGrpSpPr>
        <p:grpSpPr>
          <a:xfrm>
            <a:off x="1536405" y="3700754"/>
            <a:ext cx="389789" cy="548691"/>
            <a:chOff x="1432905" y="3853154"/>
            <a:chExt cx="389789" cy="548691"/>
          </a:xfrm>
        </p:grpSpPr>
        <p:sp>
          <p:nvSpPr>
            <p:cNvPr id="2111" name="Google Shape;2111;p66"/>
            <p:cNvSpPr/>
            <p:nvPr/>
          </p:nvSpPr>
          <p:spPr>
            <a:xfrm>
              <a:off x="1488229" y="4332270"/>
              <a:ext cx="279142" cy="69575"/>
            </a:xfrm>
            <a:custGeom>
              <a:rect b="b" l="l" r="r" t="t"/>
              <a:pathLst>
                <a:path extrusionOk="0" h="5302" w="21333">
                  <a:moveTo>
                    <a:pt x="6341" y="1"/>
                  </a:moveTo>
                  <a:cubicBezTo>
                    <a:pt x="3675" y="976"/>
                    <a:pt x="1431" y="2862"/>
                    <a:pt x="0" y="5301"/>
                  </a:cubicBezTo>
                  <a:lnTo>
                    <a:pt x="21333" y="5301"/>
                  </a:lnTo>
                  <a:cubicBezTo>
                    <a:pt x="19902" y="2895"/>
                    <a:pt x="17658" y="976"/>
                    <a:pt x="1499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66"/>
            <p:cNvSpPr/>
            <p:nvPr/>
          </p:nvSpPr>
          <p:spPr>
            <a:xfrm>
              <a:off x="1488229" y="4332270"/>
              <a:ext cx="114899" cy="69575"/>
            </a:xfrm>
            <a:custGeom>
              <a:rect b="b" l="l" r="r" t="t"/>
              <a:pathLst>
                <a:path extrusionOk="0" h="5302" w="8781">
                  <a:moveTo>
                    <a:pt x="6341" y="1"/>
                  </a:moveTo>
                  <a:cubicBezTo>
                    <a:pt x="3675" y="976"/>
                    <a:pt x="1464" y="2862"/>
                    <a:pt x="0" y="5301"/>
                  </a:cubicBezTo>
                  <a:lnTo>
                    <a:pt x="6016" y="5301"/>
                  </a:lnTo>
                  <a:cubicBezTo>
                    <a:pt x="6634" y="2895"/>
                    <a:pt x="7610" y="976"/>
                    <a:pt x="8780"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66"/>
            <p:cNvSpPr/>
            <p:nvPr/>
          </p:nvSpPr>
          <p:spPr>
            <a:xfrm>
              <a:off x="1571201" y="4266553"/>
              <a:ext cx="113198" cy="135293"/>
            </a:xfrm>
            <a:custGeom>
              <a:rect b="b" l="l" r="r" t="t"/>
              <a:pathLst>
                <a:path extrusionOk="0" h="10310" w="8651">
                  <a:moveTo>
                    <a:pt x="1724" y="1"/>
                  </a:moveTo>
                  <a:lnTo>
                    <a:pt x="1724" y="4488"/>
                  </a:lnTo>
                  <a:cubicBezTo>
                    <a:pt x="1139" y="4619"/>
                    <a:pt x="553" y="4781"/>
                    <a:pt x="0" y="5009"/>
                  </a:cubicBezTo>
                  <a:lnTo>
                    <a:pt x="1204" y="6472"/>
                  </a:lnTo>
                  <a:lnTo>
                    <a:pt x="4326" y="10309"/>
                  </a:lnTo>
                  <a:lnTo>
                    <a:pt x="8651" y="5009"/>
                  </a:lnTo>
                  <a:cubicBezTo>
                    <a:pt x="8098" y="4781"/>
                    <a:pt x="7512" y="4619"/>
                    <a:pt x="6927" y="4488"/>
                  </a:cubicBezTo>
                  <a:lnTo>
                    <a:pt x="6927" y="1"/>
                  </a:lnTo>
                  <a:close/>
                </a:path>
              </a:pathLst>
            </a:custGeom>
            <a:solidFill>
              <a:srgbClr val="FFDD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66"/>
            <p:cNvSpPr/>
            <p:nvPr/>
          </p:nvSpPr>
          <p:spPr>
            <a:xfrm>
              <a:off x="1571201" y="4266553"/>
              <a:ext cx="90653" cy="84942"/>
            </a:xfrm>
            <a:custGeom>
              <a:rect b="b" l="l" r="r" t="t"/>
              <a:pathLst>
                <a:path extrusionOk="0" h="6473" w="6928">
                  <a:moveTo>
                    <a:pt x="1724" y="1"/>
                  </a:moveTo>
                  <a:lnTo>
                    <a:pt x="1724" y="4488"/>
                  </a:lnTo>
                  <a:cubicBezTo>
                    <a:pt x="1139" y="4619"/>
                    <a:pt x="553" y="4781"/>
                    <a:pt x="0" y="5009"/>
                  </a:cubicBezTo>
                  <a:lnTo>
                    <a:pt x="1236" y="6472"/>
                  </a:lnTo>
                  <a:cubicBezTo>
                    <a:pt x="1993" y="5715"/>
                    <a:pt x="2905" y="5612"/>
                    <a:pt x="3346" y="5612"/>
                  </a:cubicBezTo>
                  <a:cubicBezTo>
                    <a:pt x="3511" y="5612"/>
                    <a:pt x="3610" y="5627"/>
                    <a:pt x="3610" y="5627"/>
                  </a:cubicBezTo>
                  <a:lnTo>
                    <a:pt x="3610" y="2049"/>
                  </a:lnTo>
                  <a:lnTo>
                    <a:pt x="5106" y="2049"/>
                  </a:lnTo>
                  <a:cubicBezTo>
                    <a:pt x="5724" y="2049"/>
                    <a:pt x="6342" y="1984"/>
                    <a:pt x="6927" y="1854"/>
                  </a:cubicBezTo>
                  <a:lnTo>
                    <a:pt x="6927" y="1"/>
                  </a:ln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66"/>
            <p:cNvSpPr/>
            <p:nvPr/>
          </p:nvSpPr>
          <p:spPr>
            <a:xfrm>
              <a:off x="1452481" y="3853154"/>
              <a:ext cx="350639" cy="294351"/>
            </a:xfrm>
            <a:custGeom>
              <a:rect b="b" l="l" r="r" t="t"/>
              <a:pathLst>
                <a:path extrusionOk="0" h="22431" w="26797">
                  <a:moveTo>
                    <a:pt x="13399" y="0"/>
                  </a:moveTo>
                  <a:cubicBezTo>
                    <a:pt x="10342" y="0"/>
                    <a:pt x="7285" y="659"/>
                    <a:pt x="4456" y="1976"/>
                  </a:cubicBezTo>
                  <a:cubicBezTo>
                    <a:pt x="1626" y="3309"/>
                    <a:pt x="0" y="6334"/>
                    <a:pt x="456" y="9423"/>
                  </a:cubicBezTo>
                  <a:lnTo>
                    <a:pt x="1822" y="18951"/>
                  </a:lnTo>
                  <a:lnTo>
                    <a:pt x="2342" y="22301"/>
                  </a:lnTo>
                  <a:lnTo>
                    <a:pt x="24260" y="22431"/>
                  </a:lnTo>
                  <a:lnTo>
                    <a:pt x="24976" y="18951"/>
                  </a:lnTo>
                  <a:lnTo>
                    <a:pt x="26374" y="9423"/>
                  </a:lnTo>
                  <a:cubicBezTo>
                    <a:pt x="26797" y="6334"/>
                    <a:pt x="25171" y="3309"/>
                    <a:pt x="22341" y="1976"/>
                  </a:cubicBezTo>
                  <a:cubicBezTo>
                    <a:pt x="19512" y="659"/>
                    <a:pt x="16455" y="0"/>
                    <a:pt x="133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66"/>
            <p:cNvSpPr/>
            <p:nvPr/>
          </p:nvSpPr>
          <p:spPr>
            <a:xfrm>
              <a:off x="1457165" y="3853469"/>
              <a:ext cx="170641" cy="292330"/>
            </a:xfrm>
            <a:custGeom>
              <a:rect b="b" l="l" r="r" t="t"/>
              <a:pathLst>
                <a:path extrusionOk="0" h="22277" w="13041">
                  <a:moveTo>
                    <a:pt x="13041" y="1"/>
                  </a:moveTo>
                  <a:cubicBezTo>
                    <a:pt x="9984" y="1"/>
                    <a:pt x="6927" y="651"/>
                    <a:pt x="4098" y="1952"/>
                  </a:cubicBezTo>
                  <a:cubicBezTo>
                    <a:pt x="1594" y="3123"/>
                    <a:pt x="0" y="5659"/>
                    <a:pt x="0" y="8358"/>
                  </a:cubicBezTo>
                  <a:cubicBezTo>
                    <a:pt x="0" y="8716"/>
                    <a:pt x="33" y="9041"/>
                    <a:pt x="98" y="9399"/>
                  </a:cubicBezTo>
                  <a:lnTo>
                    <a:pt x="1496" y="18927"/>
                  </a:lnTo>
                  <a:lnTo>
                    <a:pt x="4813" y="22277"/>
                  </a:lnTo>
                  <a:lnTo>
                    <a:pt x="9561" y="18927"/>
                  </a:lnTo>
                  <a:lnTo>
                    <a:pt x="9138" y="9399"/>
                  </a:lnTo>
                  <a:cubicBezTo>
                    <a:pt x="9106" y="9041"/>
                    <a:pt x="9106" y="8716"/>
                    <a:pt x="9106" y="8358"/>
                  </a:cubicBezTo>
                  <a:cubicBezTo>
                    <a:pt x="9106" y="5659"/>
                    <a:pt x="9593" y="3123"/>
                    <a:pt x="10341" y="1952"/>
                  </a:cubicBezTo>
                  <a:cubicBezTo>
                    <a:pt x="11187" y="651"/>
                    <a:pt x="12130" y="1"/>
                    <a:pt x="13041"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66"/>
            <p:cNvSpPr/>
            <p:nvPr/>
          </p:nvSpPr>
          <p:spPr>
            <a:xfrm>
              <a:off x="1432905" y="4101839"/>
              <a:ext cx="87251" cy="87488"/>
            </a:xfrm>
            <a:custGeom>
              <a:rect b="b" l="l" r="r" t="t"/>
              <a:pathLst>
                <a:path extrusionOk="0" h="6667" w="6668">
                  <a:moveTo>
                    <a:pt x="3318" y="0"/>
                  </a:moveTo>
                  <a:cubicBezTo>
                    <a:pt x="1496" y="0"/>
                    <a:pt x="1" y="1496"/>
                    <a:pt x="1" y="3350"/>
                  </a:cubicBezTo>
                  <a:cubicBezTo>
                    <a:pt x="1" y="5171"/>
                    <a:pt x="1496" y="6667"/>
                    <a:pt x="3318" y="6667"/>
                  </a:cubicBezTo>
                  <a:cubicBezTo>
                    <a:pt x="5171" y="6667"/>
                    <a:pt x="6667" y="5171"/>
                    <a:pt x="6667" y="3350"/>
                  </a:cubicBezTo>
                  <a:cubicBezTo>
                    <a:pt x="6667" y="2472"/>
                    <a:pt x="6309" y="1594"/>
                    <a:pt x="5692" y="976"/>
                  </a:cubicBezTo>
                  <a:cubicBezTo>
                    <a:pt x="5074" y="358"/>
                    <a:pt x="4196" y="0"/>
                    <a:pt x="3318" y="0"/>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66"/>
            <p:cNvSpPr/>
            <p:nvPr/>
          </p:nvSpPr>
          <p:spPr>
            <a:xfrm>
              <a:off x="1735457" y="4101839"/>
              <a:ext cx="87238" cy="87488"/>
            </a:xfrm>
            <a:custGeom>
              <a:rect b="b" l="l" r="r" t="t"/>
              <a:pathLst>
                <a:path extrusionOk="0" h="6667" w="6667">
                  <a:moveTo>
                    <a:pt x="3350" y="0"/>
                  </a:moveTo>
                  <a:cubicBezTo>
                    <a:pt x="1496" y="0"/>
                    <a:pt x="0" y="1496"/>
                    <a:pt x="0" y="3350"/>
                  </a:cubicBezTo>
                  <a:cubicBezTo>
                    <a:pt x="0" y="5171"/>
                    <a:pt x="1496" y="6667"/>
                    <a:pt x="3350" y="6667"/>
                  </a:cubicBezTo>
                  <a:cubicBezTo>
                    <a:pt x="5171" y="6667"/>
                    <a:pt x="6667" y="5171"/>
                    <a:pt x="6667" y="3350"/>
                  </a:cubicBezTo>
                  <a:cubicBezTo>
                    <a:pt x="6667" y="1496"/>
                    <a:pt x="5171" y="0"/>
                    <a:pt x="3350" y="0"/>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66"/>
            <p:cNvSpPr/>
            <p:nvPr/>
          </p:nvSpPr>
          <p:spPr>
            <a:xfrm>
              <a:off x="1456733" y="4128478"/>
              <a:ext cx="53204" cy="29696"/>
            </a:xfrm>
            <a:custGeom>
              <a:rect b="b" l="l" r="r" t="t"/>
              <a:pathLst>
                <a:path extrusionOk="0" h="2263" w="4066">
                  <a:moveTo>
                    <a:pt x="1438" y="1"/>
                  </a:moveTo>
                  <a:cubicBezTo>
                    <a:pt x="975" y="1"/>
                    <a:pt x="612" y="90"/>
                    <a:pt x="586" y="116"/>
                  </a:cubicBezTo>
                  <a:cubicBezTo>
                    <a:pt x="228" y="182"/>
                    <a:pt x="1" y="539"/>
                    <a:pt x="98" y="897"/>
                  </a:cubicBezTo>
                  <a:cubicBezTo>
                    <a:pt x="180" y="1170"/>
                    <a:pt x="423" y="1375"/>
                    <a:pt x="711" y="1375"/>
                  </a:cubicBezTo>
                  <a:cubicBezTo>
                    <a:pt x="766" y="1375"/>
                    <a:pt x="822" y="1368"/>
                    <a:pt x="879" y="1352"/>
                  </a:cubicBezTo>
                  <a:cubicBezTo>
                    <a:pt x="879" y="1352"/>
                    <a:pt x="1108" y="1311"/>
                    <a:pt x="1416" y="1311"/>
                  </a:cubicBezTo>
                  <a:cubicBezTo>
                    <a:pt x="1493" y="1311"/>
                    <a:pt x="1575" y="1313"/>
                    <a:pt x="1659" y="1320"/>
                  </a:cubicBezTo>
                  <a:cubicBezTo>
                    <a:pt x="2179" y="1385"/>
                    <a:pt x="2537" y="1580"/>
                    <a:pt x="2732" y="1938"/>
                  </a:cubicBezTo>
                  <a:cubicBezTo>
                    <a:pt x="2862" y="2165"/>
                    <a:pt x="3090" y="2263"/>
                    <a:pt x="3318" y="2263"/>
                  </a:cubicBezTo>
                  <a:cubicBezTo>
                    <a:pt x="3415" y="2263"/>
                    <a:pt x="3545" y="2263"/>
                    <a:pt x="3643" y="2198"/>
                  </a:cubicBezTo>
                  <a:cubicBezTo>
                    <a:pt x="3936" y="2035"/>
                    <a:pt x="4066" y="1612"/>
                    <a:pt x="3871" y="1320"/>
                  </a:cubicBezTo>
                  <a:cubicBezTo>
                    <a:pt x="3480" y="572"/>
                    <a:pt x="2765" y="116"/>
                    <a:pt x="1789" y="19"/>
                  </a:cubicBezTo>
                  <a:cubicBezTo>
                    <a:pt x="1669" y="6"/>
                    <a:pt x="1550" y="1"/>
                    <a:pt x="1438"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66"/>
            <p:cNvSpPr/>
            <p:nvPr/>
          </p:nvSpPr>
          <p:spPr>
            <a:xfrm>
              <a:off x="1746095" y="4128478"/>
              <a:ext cx="52772" cy="29696"/>
            </a:xfrm>
            <a:custGeom>
              <a:rect b="b" l="l" r="r" t="t"/>
              <a:pathLst>
                <a:path extrusionOk="0" h="2263" w="4033">
                  <a:moveTo>
                    <a:pt x="2616" y="1"/>
                  </a:moveTo>
                  <a:cubicBezTo>
                    <a:pt x="2499" y="1"/>
                    <a:pt x="2374" y="6"/>
                    <a:pt x="2244" y="19"/>
                  </a:cubicBezTo>
                  <a:cubicBezTo>
                    <a:pt x="1301" y="116"/>
                    <a:pt x="585" y="572"/>
                    <a:pt x="163" y="1320"/>
                  </a:cubicBezTo>
                  <a:cubicBezTo>
                    <a:pt x="0" y="1612"/>
                    <a:pt x="98" y="2035"/>
                    <a:pt x="423" y="2198"/>
                  </a:cubicBezTo>
                  <a:cubicBezTo>
                    <a:pt x="520" y="2263"/>
                    <a:pt x="618" y="2263"/>
                    <a:pt x="715" y="2263"/>
                  </a:cubicBezTo>
                  <a:cubicBezTo>
                    <a:pt x="943" y="2263"/>
                    <a:pt x="1171" y="2165"/>
                    <a:pt x="1301" y="1938"/>
                  </a:cubicBezTo>
                  <a:cubicBezTo>
                    <a:pt x="1496" y="1580"/>
                    <a:pt x="1821" y="1385"/>
                    <a:pt x="2341" y="1320"/>
                  </a:cubicBezTo>
                  <a:cubicBezTo>
                    <a:pt x="2447" y="1303"/>
                    <a:pt x="2551" y="1297"/>
                    <a:pt x="2647" y="1297"/>
                  </a:cubicBezTo>
                  <a:cubicBezTo>
                    <a:pt x="2935" y="1297"/>
                    <a:pt x="3154" y="1352"/>
                    <a:pt x="3154" y="1352"/>
                  </a:cubicBezTo>
                  <a:cubicBezTo>
                    <a:pt x="3211" y="1368"/>
                    <a:pt x="3268" y="1375"/>
                    <a:pt x="3324" y="1375"/>
                  </a:cubicBezTo>
                  <a:cubicBezTo>
                    <a:pt x="3618" y="1375"/>
                    <a:pt x="3880" y="1170"/>
                    <a:pt x="3935" y="897"/>
                  </a:cubicBezTo>
                  <a:cubicBezTo>
                    <a:pt x="4032" y="539"/>
                    <a:pt x="3805" y="182"/>
                    <a:pt x="3480" y="84"/>
                  </a:cubicBezTo>
                  <a:cubicBezTo>
                    <a:pt x="3428" y="84"/>
                    <a:pt x="3084" y="1"/>
                    <a:pt x="2616"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66"/>
            <p:cNvSpPr/>
            <p:nvPr/>
          </p:nvSpPr>
          <p:spPr>
            <a:xfrm>
              <a:off x="1498435" y="3966979"/>
              <a:ext cx="259162" cy="301726"/>
            </a:xfrm>
            <a:custGeom>
              <a:rect b="b" l="l" r="r" t="t"/>
              <a:pathLst>
                <a:path extrusionOk="0" h="22993" w="19806">
                  <a:moveTo>
                    <a:pt x="14537" y="1"/>
                  </a:moveTo>
                  <a:lnTo>
                    <a:pt x="13431" y="4424"/>
                  </a:lnTo>
                  <a:lnTo>
                    <a:pt x="1" y="4424"/>
                  </a:lnTo>
                  <a:lnTo>
                    <a:pt x="1" y="13887"/>
                  </a:lnTo>
                  <a:cubicBezTo>
                    <a:pt x="1" y="18927"/>
                    <a:pt x="4066" y="22992"/>
                    <a:pt x="9106" y="22992"/>
                  </a:cubicBezTo>
                  <a:lnTo>
                    <a:pt x="10667" y="22992"/>
                  </a:lnTo>
                  <a:cubicBezTo>
                    <a:pt x="15708" y="22992"/>
                    <a:pt x="19805" y="18927"/>
                    <a:pt x="19805" y="13887"/>
                  </a:cubicBezTo>
                  <a:lnTo>
                    <a:pt x="19805" y="4424"/>
                  </a:lnTo>
                  <a:lnTo>
                    <a:pt x="16651" y="4424"/>
                  </a:lnTo>
                  <a:lnTo>
                    <a:pt x="14537" y="1"/>
                  </a:lnTo>
                  <a:close/>
                </a:path>
              </a:pathLst>
            </a:custGeom>
            <a:solidFill>
              <a:srgbClr val="FFDD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66"/>
            <p:cNvSpPr/>
            <p:nvPr/>
          </p:nvSpPr>
          <p:spPr>
            <a:xfrm>
              <a:off x="1498435" y="4025020"/>
              <a:ext cx="168522" cy="243685"/>
            </a:xfrm>
            <a:custGeom>
              <a:rect b="b" l="l" r="r" t="t"/>
              <a:pathLst>
                <a:path extrusionOk="0" h="18570" w="12879">
                  <a:moveTo>
                    <a:pt x="1" y="1"/>
                  </a:moveTo>
                  <a:lnTo>
                    <a:pt x="1" y="9464"/>
                  </a:lnTo>
                  <a:cubicBezTo>
                    <a:pt x="1" y="14504"/>
                    <a:pt x="4066" y="18569"/>
                    <a:pt x="9106" y="18569"/>
                  </a:cubicBezTo>
                  <a:lnTo>
                    <a:pt x="10667" y="18569"/>
                  </a:lnTo>
                  <a:cubicBezTo>
                    <a:pt x="11415" y="18569"/>
                    <a:pt x="12163" y="18504"/>
                    <a:pt x="12878" y="18309"/>
                  </a:cubicBezTo>
                  <a:cubicBezTo>
                    <a:pt x="8911" y="17334"/>
                    <a:pt x="5952" y="13724"/>
                    <a:pt x="5952" y="9464"/>
                  </a:cubicBezTo>
                  <a:lnTo>
                    <a:pt x="5952" y="1"/>
                  </a:ln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66"/>
            <p:cNvSpPr/>
            <p:nvPr/>
          </p:nvSpPr>
          <p:spPr>
            <a:xfrm>
              <a:off x="1552057" y="4101839"/>
              <a:ext cx="28944" cy="39696"/>
            </a:xfrm>
            <a:custGeom>
              <a:rect b="b" l="l" r="r" t="t"/>
              <a:pathLst>
                <a:path extrusionOk="0" h="3025" w="2212">
                  <a:moveTo>
                    <a:pt x="1106" y="0"/>
                  </a:moveTo>
                  <a:cubicBezTo>
                    <a:pt x="488" y="0"/>
                    <a:pt x="0" y="683"/>
                    <a:pt x="0" y="1496"/>
                  </a:cubicBezTo>
                  <a:cubicBezTo>
                    <a:pt x="0" y="2342"/>
                    <a:pt x="488" y="3024"/>
                    <a:pt x="1106" y="3024"/>
                  </a:cubicBezTo>
                  <a:cubicBezTo>
                    <a:pt x="1691" y="3024"/>
                    <a:pt x="2179" y="2342"/>
                    <a:pt x="2179" y="1496"/>
                  </a:cubicBezTo>
                  <a:cubicBezTo>
                    <a:pt x="2211" y="683"/>
                    <a:pt x="1691" y="0"/>
                    <a:pt x="11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66"/>
            <p:cNvSpPr/>
            <p:nvPr/>
          </p:nvSpPr>
          <p:spPr>
            <a:xfrm>
              <a:off x="1675030" y="4101839"/>
              <a:ext cx="28944" cy="39696"/>
            </a:xfrm>
            <a:custGeom>
              <a:rect b="b" l="l" r="r" t="t"/>
              <a:pathLst>
                <a:path extrusionOk="0" h="3025" w="2212">
                  <a:moveTo>
                    <a:pt x="1106" y="0"/>
                  </a:moveTo>
                  <a:cubicBezTo>
                    <a:pt x="488" y="0"/>
                    <a:pt x="0" y="683"/>
                    <a:pt x="0" y="1496"/>
                  </a:cubicBezTo>
                  <a:cubicBezTo>
                    <a:pt x="0" y="2342"/>
                    <a:pt x="488" y="3024"/>
                    <a:pt x="1106" y="3024"/>
                  </a:cubicBezTo>
                  <a:cubicBezTo>
                    <a:pt x="1691" y="3024"/>
                    <a:pt x="2212" y="2342"/>
                    <a:pt x="2212" y="1496"/>
                  </a:cubicBezTo>
                  <a:cubicBezTo>
                    <a:pt x="2212" y="683"/>
                    <a:pt x="1691" y="0"/>
                    <a:pt x="11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66"/>
            <p:cNvSpPr/>
            <p:nvPr/>
          </p:nvSpPr>
          <p:spPr>
            <a:xfrm>
              <a:off x="1540137" y="4063324"/>
              <a:ext cx="53622" cy="24014"/>
            </a:xfrm>
            <a:custGeom>
              <a:rect b="b" l="l" r="r" t="t"/>
              <a:pathLst>
                <a:path extrusionOk="0" h="1830" w="4098">
                  <a:moveTo>
                    <a:pt x="2066" y="0"/>
                  </a:moveTo>
                  <a:cubicBezTo>
                    <a:pt x="1415" y="0"/>
                    <a:pt x="765" y="252"/>
                    <a:pt x="261" y="756"/>
                  </a:cubicBezTo>
                  <a:cubicBezTo>
                    <a:pt x="1" y="984"/>
                    <a:pt x="1" y="1374"/>
                    <a:pt x="261" y="1634"/>
                  </a:cubicBezTo>
                  <a:cubicBezTo>
                    <a:pt x="391" y="1764"/>
                    <a:pt x="553" y="1830"/>
                    <a:pt x="712" y="1830"/>
                  </a:cubicBezTo>
                  <a:cubicBezTo>
                    <a:pt x="870" y="1830"/>
                    <a:pt x="1025" y="1764"/>
                    <a:pt x="1139" y="1634"/>
                  </a:cubicBezTo>
                  <a:cubicBezTo>
                    <a:pt x="1399" y="1390"/>
                    <a:pt x="1732" y="1269"/>
                    <a:pt x="2061" y="1269"/>
                  </a:cubicBezTo>
                  <a:cubicBezTo>
                    <a:pt x="2391" y="1269"/>
                    <a:pt x="2716" y="1390"/>
                    <a:pt x="2960" y="1634"/>
                  </a:cubicBezTo>
                  <a:cubicBezTo>
                    <a:pt x="3090" y="1764"/>
                    <a:pt x="3252" y="1830"/>
                    <a:pt x="3415" y="1830"/>
                  </a:cubicBezTo>
                  <a:cubicBezTo>
                    <a:pt x="3578" y="1830"/>
                    <a:pt x="3740" y="1764"/>
                    <a:pt x="3870" y="1634"/>
                  </a:cubicBezTo>
                  <a:cubicBezTo>
                    <a:pt x="4098" y="1407"/>
                    <a:pt x="4098" y="984"/>
                    <a:pt x="3870" y="756"/>
                  </a:cubicBezTo>
                  <a:cubicBezTo>
                    <a:pt x="3366" y="252"/>
                    <a:pt x="2716" y="0"/>
                    <a:pt x="2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66"/>
            <p:cNvSpPr/>
            <p:nvPr/>
          </p:nvSpPr>
          <p:spPr>
            <a:xfrm>
              <a:off x="1663110" y="4063324"/>
              <a:ext cx="53635" cy="24014"/>
            </a:xfrm>
            <a:custGeom>
              <a:rect b="b" l="l" r="r" t="t"/>
              <a:pathLst>
                <a:path extrusionOk="0" h="1830" w="4099">
                  <a:moveTo>
                    <a:pt x="2033" y="0"/>
                  </a:moveTo>
                  <a:cubicBezTo>
                    <a:pt x="1383" y="0"/>
                    <a:pt x="732" y="252"/>
                    <a:pt x="228" y="756"/>
                  </a:cubicBezTo>
                  <a:cubicBezTo>
                    <a:pt x="1" y="984"/>
                    <a:pt x="1" y="1374"/>
                    <a:pt x="228" y="1634"/>
                  </a:cubicBezTo>
                  <a:cubicBezTo>
                    <a:pt x="358" y="1764"/>
                    <a:pt x="521" y="1830"/>
                    <a:pt x="684" y="1830"/>
                  </a:cubicBezTo>
                  <a:cubicBezTo>
                    <a:pt x="846" y="1830"/>
                    <a:pt x="1009" y="1764"/>
                    <a:pt x="1139" y="1634"/>
                  </a:cubicBezTo>
                  <a:cubicBezTo>
                    <a:pt x="1383" y="1390"/>
                    <a:pt x="1708" y="1269"/>
                    <a:pt x="2037" y="1269"/>
                  </a:cubicBezTo>
                  <a:cubicBezTo>
                    <a:pt x="2366" y="1269"/>
                    <a:pt x="2700" y="1390"/>
                    <a:pt x="2960" y="1634"/>
                  </a:cubicBezTo>
                  <a:cubicBezTo>
                    <a:pt x="3058" y="1764"/>
                    <a:pt x="3220" y="1830"/>
                    <a:pt x="3383" y="1830"/>
                  </a:cubicBezTo>
                  <a:cubicBezTo>
                    <a:pt x="3545" y="1830"/>
                    <a:pt x="3708" y="1764"/>
                    <a:pt x="3838" y="1634"/>
                  </a:cubicBezTo>
                  <a:cubicBezTo>
                    <a:pt x="4098" y="1407"/>
                    <a:pt x="4098" y="984"/>
                    <a:pt x="3838" y="756"/>
                  </a:cubicBezTo>
                  <a:cubicBezTo>
                    <a:pt x="3334" y="252"/>
                    <a:pt x="2684" y="0"/>
                    <a:pt x="20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66"/>
            <p:cNvSpPr/>
            <p:nvPr/>
          </p:nvSpPr>
          <p:spPr>
            <a:xfrm>
              <a:off x="1593328" y="4155274"/>
              <a:ext cx="68945" cy="35339"/>
            </a:xfrm>
            <a:custGeom>
              <a:rect b="b" l="l" r="r" t="t"/>
              <a:pathLst>
                <a:path extrusionOk="0" h="2693" w="5269">
                  <a:moveTo>
                    <a:pt x="693" y="0"/>
                  </a:moveTo>
                  <a:cubicBezTo>
                    <a:pt x="636" y="0"/>
                    <a:pt x="578" y="9"/>
                    <a:pt x="521" y="26"/>
                  </a:cubicBezTo>
                  <a:cubicBezTo>
                    <a:pt x="196" y="123"/>
                    <a:pt x="0" y="481"/>
                    <a:pt x="98" y="806"/>
                  </a:cubicBezTo>
                  <a:cubicBezTo>
                    <a:pt x="423" y="1912"/>
                    <a:pt x="1464" y="2692"/>
                    <a:pt x="2635" y="2692"/>
                  </a:cubicBezTo>
                  <a:cubicBezTo>
                    <a:pt x="3805" y="2692"/>
                    <a:pt x="4846" y="1912"/>
                    <a:pt x="5171" y="806"/>
                  </a:cubicBezTo>
                  <a:cubicBezTo>
                    <a:pt x="5269" y="481"/>
                    <a:pt x="5074" y="123"/>
                    <a:pt x="4748" y="26"/>
                  </a:cubicBezTo>
                  <a:cubicBezTo>
                    <a:pt x="4691" y="9"/>
                    <a:pt x="4633" y="0"/>
                    <a:pt x="4576" y="0"/>
                  </a:cubicBezTo>
                  <a:cubicBezTo>
                    <a:pt x="4306" y="0"/>
                    <a:pt x="4048" y="180"/>
                    <a:pt x="3968" y="448"/>
                  </a:cubicBezTo>
                  <a:cubicBezTo>
                    <a:pt x="3805" y="1034"/>
                    <a:pt x="3252" y="1456"/>
                    <a:pt x="2635" y="1456"/>
                  </a:cubicBezTo>
                  <a:cubicBezTo>
                    <a:pt x="2017" y="1456"/>
                    <a:pt x="1464" y="1034"/>
                    <a:pt x="1301" y="448"/>
                  </a:cubicBezTo>
                  <a:cubicBezTo>
                    <a:pt x="1221" y="180"/>
                    <a:pt x="963" y="0"/>
                    <a:pt x="693"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8" name="Google Shape;2128;p66"/>
          <p:cNvGrpSpPr/>
          <p:nvPr/>
        </p:nvGrpSpPr>
        <p:grpSpPr>
          <a:xfrm>
            <a:off x="1535839" y="2629224"/>
            <a:ext cx="390923" cy="548603"/>
            <a:chOff x="1432339" y="2705424"/>
            <a:chExt cx="390923" cy="548603"/>
          </a:xfrm>
        </p:grpSpPr>
        <p:sp>
          <p:nvSpPr>
            <p:cNvPr id="2129" name="Google Shape;2129;p66"/>
            <p:cNvSpPr/>
            <p:nvPr/>
          </p:nvSpPr>
          <p:spPr>
            <a:xfrm>
              <a:off x="1553177" y="2990109"/>
              <a:ext cx="149246" cy="236206"/>
            </a:xfrm>
            <a:custGeom>
              <a:rect b="b" l="l" r="r" t="t"/>
              <a:pathLst>
                <a:path extrusionOk="0" h="22179" w="14017">
                  <a:moveTo>
                    <a:pt x="1" y="0"/>
                  </a:moveTo>
                  <a:lnTo>
                    <a:pt x="1" y="22179"/>
                  </a:lnTo>
                  <a:lnTo>
                    <a:pt x="14016" y="22179"/>
                  </a:lnTo>
                  <a:lnTo>
                    <a:pt x="1401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66"/>
            <p:cNvSpPr/>
            <p:nvPr/>
          </p:nvSpPr>
          <p:spPr>
            <a:xfrm>
              <a:off x="1571533" y="2705424"/>
              <a:ext cx="112533" cy="112911"/>
            </a:xfrm>
            <a:custGeom>
              <a:rect b="b" l="l" r="r" t="t"/>
              <a:pathLst>
                <a:path extrusionOk="0" h="10602" w="10569">
                  <a:moveTo>
                    <a:pt x="5268" y="0"/>
                  </a:moveTo>
                  <a:cubicBezTo>
                    <a:pt x="2341" y="0"/>
                    <a:pt x="0" y="2374"/>
                    <a:pt x="0" y="5301"/>
                  </a:cubicBezTo>
                  <a:lnTo>
                    <a:pt x="0" y="10602"/>
                  </a:lnTo>
                  <a:lnTo>
                    <a:pt x="10569" y="10602"/>
                  </a:lnTo>
                  <a:lnTo>
                    <a:pt x="10569" y="5301"/>
                  </a:lnTo>
                  <a:cubicBezTo>
                    <a:pt x="10569" y="2374"/>
                    <a:pt x="8195" y="0"/>
                    <a:pt x="52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66"/>
            <p:cNvSpPr/>
            <p:nvPr/>
          </p:nvSpPr>
          <p:spPr>
            <a:xfrm>
              <a:off x="1571533" y="2752869"/>
              <a:ext cx="112533" cy="65466"/>
            </a:xfrm>
            <a:custGeom>
              <a:rect b="b" l="l" r="r" t="t"/>
              <a:pathLst>
                <a:path extrusionOk="0" h="6147" w="10569">
                  <a:moveTo>
                    <a:pt x="5268" y="0"/>
                  </a:moveTo>
                  <a:cubicBezTo>
                    <a:pt x="3415" y="0"/>
                    <a:pt x="1626" y="358"/>
                    <a:pt x="0" y="1008"/>
                  </a:cubicBezTo>
                  <a:lnTo>
                    <a:pt x="0" y="6147"/>
                  </a:lnTo>
                  <a:lnTo>
                    <a:pt x="10569" y="6147"/>
                  </a:lnTo>
                  <a:lnTo>
                    <a:pt x="10569" y="1008"/>
                  </a:lnTo>
                  <a:cubicBezTo>
                    <a:pt x="8943" y="358"/>
                    <a:pt x="7154" y="0"/>
                    <a:pt x="5268"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66"/>
            <p:cNvSpPr/>
            <p:nvPr/>
          </p:nvSpPr>
          <p:spPr>
            <a:xfrm>
              <a:off x="1571182" y="2705424"/>
              <a:ext cx="79995" cy="112911"/>
            </a:xfrm>
            <a:custGeom>
              <a:rect b="b" l="l" r="r" t="t"/>
              <a:pathLst>
                <a:path extrusionOk="0" h="10602" w="7513">
                  <a:moveTo>
                    <a:pt x="5301" y="0"/>
                  </a:moveTo>
                  <a:cubicBezTo>
                    <a:pt x="2374" y="0"/>
                    <a:pt x="1" y="2374"/>
                    <a:pt x="1" y="5301"/>
                  </a:cubicBezTo>
                  <a:lnTo>
                    <a:pt x="1" y="10602"/>
                  </a:lnTo>
                  <a:lnTo>
                    <a:pt x="4423" y="10602"/>
                  </a:lnTo>
                  <a:lnTo>
                    <a:pt x="4423" y="5301"/>
                  </a:lnTo>
                  <a:cubicBezTo>
                    <a:pt x="4423" y="3155"/>
                    <a:pt x="5691" y="1334"/>
                    <a:pt x="7513" y="488"/>
                  </a:cubicBezTo>
                  <a:cubicBezTo>
                    <a:pt x="6862" y="163"/>
                    <a:pt x="6114" y="0"/>
                    <a:pt x="5301"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66"/>
            <p:cNvSpPr/>
            <p:nvPr/>
          </p:nvSpPr>
          <p:spPr>
            <a:xfrm>
              <a:off x="1471457" y="2774340"/>
              <a:ext cx="312685" cy="241404"/>
            </a:xfrm>
            <a:custGeom>
              <a:rect b="b" l="l" r="r" t="t"/>
              <a:pathLst>
                <a:path extrusionOk="0" h="22667" w="29367">
                  <a:moveTo>
                    <a:pt x="14667" y="1"/>
                  </a:moveTo>
                  <a:cubicBezTo>
                    <a:pt x="6570" y="1"/>
                    <a:pt x="1" y="6570"/>
                    <a:pt x="1" y="14667"/>
                  </a:cubicBezTo>
                  <a:lnTo>
                    <a:pt x="1" y="22667"/>
                  </a:lnTo>
                  <a:lnTo>
                    <a:pt x="29366" y="22667"/>
                  </a:lnTo>
                  <a:lnTo>
                    <a:pt x="29366" y="14667"/>
                  </a:lnTo>
                  <a:cubicBezTo>
                    <a:pt x="29366" y="6570"/>
                    <a:pt x="22797" y="1"/>
                    <a:pt x="146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66"/>
            <p:cNvSpPr/>
            <p:nvPr/>
          </p:nvSpPr>
          <p:spPr>
            <a:xfrm>
              <a:off x="1471457" y="2774340"/>
              <a:ext cx="201536" cy="241404"/>
            </a:xfrm>
            <a:custGeom>
              <a:rect b="b" l="l" r="r" t="t"/>
              <a:pathLst>
                <a:path extrusionOk="0" h="22667" w="18928">
                  <a:moveTo>
                    <a:pt x="14667" y="1"/>
                  </a:moveTo>
                  <a:cubicBezTo>
                    <a:pt x="6570" y="1"/>
                    <a:pt x="1" y="6570"/>
                    <a:pt x="1" y="14667"/>
                  </a:cubicBezTo>
                  <a:lnTo>
                    <a:pt x="1" y="22667"/>
                  </a:lnTo>
                  <a:lnTo>
                    <a:pt x="8489" y="22667"/>
                  </a:lnTo>
                  <a:lnTo>
                    <a:pt x="8489" y="14667"/>
                  </a:lnTo>
                  <a:cubicBezTo>
                    <a:pt x="8489" y="8033"/>
                    <a:pt x="12911" y="2440"/>
                    <a:pt x="18927" y="618"/>
                  </a:cubicBezTo>
                  <a:cubicBezTo>
                    <a:pt x="17594" y="196"/>
                    <a:pt x="16163" y="1"/>
                    <a:pt x="14667"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66"/>
            <p:cNvSpPr/>
            <p:nvPr/>
          </p:nvSpPr>
          <p:spPr>
            <a:xfrm>
              <a:off x="1488078" y="3118601"/>
              <a:ext cx="279444" cy="135425"/>
            </a:xfrm>
            <a:custGeom>
              <a:rect b="b" l="l" r="r" t="t"/>
              <a:pathLst>
                <a:path extrusionOk="0" h="12716" w="26245">
                  <a:moveTo>
                    <a:pt x="9919" y="0"/>
                  </a:moveTo>
                  <a:lnTo>
                    <a:pt x="9919" y="5561"/>
                  </a:lnTo>
                  <a:cubicBezTo>
                    <a:pt x="5692" y="6471"/>
                    <a:pt x="2115" y="9106"/>
                    <a:pt x="1" y="12715"/>
                  </a:cubicBezTo>
                  <a:lnTo>
                    <a:pt x="6375" y="12715"/>
                  </a:lnTo>
                  <a:lnTo>
                    <a:pt x="9757" y="11642"/>
                  </a:lnTo>
                  <a:lnTo>
                    <a:pt x="13106" y="12715"/>
                  </a:lnTo>
                  <a:lnTo>
                    <a:pt x="16488" y="11024"/>
                  </a:lnTo>
                  <a:lnTo>
                    <a:pt x="19870" y="12715"/>
                  </a:lnTo>
                  <a:lnTo>
                    <a:pt x="26244" y="12715"/>
                  </a:lnTo>
                  <a:cubicBezTo>
                    <a:pt x="24130" y="9106"/>
                    <a:pt x="20553" y="6471"/>
                    <a:pt x="16326" y="5561"/>
                  </a:cubicBezTo>
                  <a:lnTo>
                    <a:pt x="16326" y="0"/>
                  </a:lnTo>
                  <a:close/>
                </a:path>
              </a:pathLst>
            </a:custGeom>
            <a:solidFill>
              <a:srgbClr val="AA7A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66"/>
            <p:cNvSpPr/>
            <p:nvPr/>
          </p:nvSpPr>
          <p:spPr>
            <a:xfrm>
              <a:off x="1488078" y="3118601"/>
              <a:ext cx="125353" cy="135425"/>
            </a:xfrm>
            <a:custGeom>
              <a:rect b="b" l="l" r="r" t="t"/>
              <a:pathLst>
                <a:path extrusionOk="0" h="12716" w="11773">
                  <a:moveTo>
                    <a:pt x="9919" y="0"/>
                  </a:moveTo>
                  <a:lnTo>
                    <a:pt x="9919" y="5561"/>
                  </a:lnTo>
                  <a:cubicBezTo>
                    <a:pt x="5692" y="6471"/>
                    <a:pt x="2115" y="9106"/>
                    <a:pt x="1" y="12715"/>
                  </a:cubicBezTo>
                  <a:lnTo>
                    <a:pt x="6375" y="12715"/>
                  </a:lnTo>
                  <a:cubicBezTo>
                    <a:pt x="7058" y="12715"/>
                    <a:pt x="7675" y="12260"/>
                    <a:pt x="7871" y="11577"/>
                  </a:cubicBezTo>
                  <a:cubicBezTo>
                    <a:pt x="8814" y="8553"/>
                    <a:pt x="10179" y="6374"/>
                    <a:pt x="11773" y="5561"/>
                  </a:cubicBezTo>
                  <a:lnTo>
                    <a:pt x="11773" y="0"/>
                  </a:lnTo>
                  <a:close/>
                </a:path>
              </a:pathLst>
            </a:custGeom>
            <a:solidFill>
              <a:srgbClr val="986B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66"/>
            <p:cNvSpPr/>
            <p:nvPr/>
          </p:nvSpPr>
          <p:spPr>
            <a:xfrm>
              <a:off x="1432339" y="2954090"/>
              <a:ext cx="87267" cy="87628"/>
            </a:xfrm>
            <a:custGeom>
              <a:rect b="b" l="l" r="r" t="t"/>
              <a:pathLst>
                <a:path extrusionOk="0" h="8228" w="8196">
                  <a:moveTo>
                    <a:pt x="4098" y="0"/>
                  </a:moveTo>
                  <a:cubicBezTo>
                    <a:pt x="1821" y="0"/>
                    <a:pt x="0" y="1854"/>
                    <a:pt x="0" y="4098"/>
                  </a:cubicBezTo>
                  <a:cubicBezTo>
                    <a:pt x="0" y="6374"/>
                    <a:pt x="1821" y="8228"/>
                    <a:pt x="4098" y="8228"/>
                  </a:cubicBezTo>
                  <a:cubicBezTo>
                    <a:pt x="6374" y="8228"/>
                    <a:pt x="8195" y="6374"/>
                    <a:pt x="8195" y="4098"/>
                  </a:cubicBezTo>
                  <a:cubicBezTo>
                    <a:pt x="8195" y="1854"/>
                    <a:pt x="6374" y="0"/>
                    <a:pt x="4098" y="0"/>
                  </a:cubicBezTo>
                  <a:close/>
                </a:path>
              </a:pathLst>
            </a:custGeom>
            <a:solidFill>
              <a:srgbClr val="986B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66"/>
            <p:cNvSpPr/>
            <p:nvPr/>
          </p:nvSpPr>
          <p:spPr>
            <a:xfrm>
              <a:off x="1735654" y="2954090"/>
              <a:ext cx="87608" cy="87628"/>
            </a:xfrm>
            <a:custGeom>
              <a:rect b="b" l="l" r="r" t="t"/>
              <a:pathLst>
                <a:path extrusionOk="0" h="8228" w="8228">
                  <a:moveTo>
                    <a:pt x="4130" y="0"/>
                  </a:moveTo>
                  <a:cubicBezTo>
                    <a:pt x="1854" y="0"/>
                    <a:pt x="0" y="1854"/>
                    <a:pt x="0" y="4098"/>
                  </a:cubicBezTo>
                  <a:cubicBezTo>
                    <a:pt x="0" y="6374"/>
                    <a:pt x="1854" y="8228"/>
                    <a:pt x="4130" y="8228"/>
                  </a:cubicBezTo>
                  <a:cubicBezTo>
                    <a:pt x="6374" y="8228"/>
                    <a:pt x="8228" y="6374"/>
                    <a:pt x="8228" y="4098"/>
                  </a:cubicBezTo>
                  <a:cubicBezTo>
                    <a:pt x="8228" y="1854"/>
                    <a:pt x="6374" y="0"/>
                    <a:pt x="4130" y="0"/>
                  </a:cubicBezTo>
                  <a:close/>
                </a:path>
              </a:pathLst>
            </a:custGeom>
            <a:solidFill>
              <a:srgbClr val="986B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66"/>
            <p:cNvSpPr/>
            <p:nvPr/>
          </p:nvSpPr>
          <p:spPr>
            <a:xfrm>
              <a:off x="1461417" y="2980907"/>
              <a:ext cx="51608" cy="28947"/>
            </a:xfrm>
            <a:custGeom>
              <a:rect b="b" l="l" r="r" t="t"/>
              <a:pathLst>
                <a:path extrusionOk="0" h="2718" w="4847">
                  <a:moveTo>
                    <a:pt x="1711" y="1"/>
                  </a:moveTo>
                  <a:cubicBezTo>
                    <a:pt x="1146" y="1"/>
                    <a:pt x="736" y="90"/>
                    <a:pt x="684" y="116"/>
                  </a:cubicBezTo>
                  <a:cubicBezTo>
                    <a:pt x="261" y="214"/>
                    <a:pt x="1" y="637"/>
                    <a:pt x="98" y="1059"/>
                  </a:cubicBezTo>
                  <a:cubicBezTo>
                    <a:pt x="182" y="1394"/>
                    <a:pt x="505" y="1633"/>
                    <a:pt x="861" y="1633"/>
                  </a:cubicBezTo>
                  <a:cubicBezTo>
                    <a:pt x="921" y="1633"/>
                    <a:pt x="981" y="1626"/>
                    <a:pt x="1041" y="1612"/>
                  </a:cubicBezTo>
                  <a:cubicBezTo>
                    <a:pt x="1041" y="1612"/>
                    <a:pt x="1298" y="1557"/>
                    <a:pt x="1631" y="1557"/>
                  </a:cubicBezTo>
                  <a:cubicBezTo>
                    <a:pt x="1743" y="1557"/>
                    <a:pt x="1863" y="1563"/>
                    <a:pt x="1985" y="1580"/>
                  </a:cubicBezTo>
                  <a:cubicBezTo>
                    <a:pt x="2602" y="1645"/>
                    <a:pt x="3025" y="1872"/>
                    <a:pt x="3253" y="2328"/>
                  </a:cubicBezTo>
                  <a:cubicBezTo>
                    <a:pt x="3415" y="2555"/>
                    <a:pt x="3676" y="2718"/>
                    <a:pt x="3936" y="2718"/>
                  </a:cubicBezTo>
                  <a:cubicBezTo>
                    <a:pt x="4066" y="2718"/>
                    <a:pt x="4196" y="2685"/>
                    <a:pt x="4326" y="2620"/>
                  </a:cubicBezTo>
                  <a:cubicBezTo>
                    <a:pt x="4716" y="2425"/>
                    <a:pt x="4846" y="1937"/>
                    <a:pt x="4619" y="1547"/>
                  </a:cubicBezTo>
                  <a:cubicBezTo>
                    <a:pt x="4131" y="669"/>
                    <a:pt x="3285" y="149"/>
                    <a:pt x="2147" y="19"/>
                  </a:cubicBezTo>
                  <a:cubicBezTo>
                    <a:pt x="1995" y="6"/>
                    <a:pt x="1849" y="1"/>
                    <a:pt x="1711"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66"/>
            <p:cNvSpPr/>
            <p:nvPr/>
          </p:nvSpPr>
          <p:spPr>
            <a:xfrm>
              <a:off x="1742575" y="2980907"/>
              <a:ext cx="51608" cy="28947"/>
            </a:xfrm>
            <a:custGeom>
              <a:rect b="b" l="l" r="r" t="t"/>
              <a:pathLst>
                <a:path extrusionOk="0" h="2718" w="4847">
                  <a:moveTo>
                    <a:pt x="3136" y="1"/>
                  </a:moveTo>
                  <a:cubicBezTo>
                    <a:pt x="2998" y="1"/>
                    <a:pt x="2852" y="6"/>
                    <a:pt x="2700" y="19"/>
                  </a:cubicBezTo>
                  <a:cubicBezTo>
                    <a:pt x="1562" y="149"/>
                    <a:pt x="716" y="669"/>
                    <a:pt x="228" y="1547"/>
                  </a:cubicBezTo>
                  <a:cubicBezTo>
                    <a:pt x="1" y="1937"/>
                    <a:pt x="131" y="2393"/>
                    <a:pt x="521" y="2620"/>
                  </a:cubicBezTo>
                  <a:cubicBezTo>
                    <a:pt x="651" y="2685"/>
                    <a:pt x="781" y="2718"/>
                    <a:pt x="879" y="2718"/>
                  </a:cubicBezTo>
                  <a:cubicBezTo>
                    <a:pt x="1171" y="2718"/>
                    <a:pt x="1432" y="2555"/>
                    <a:pt x="1562" y="2295"/>
                  </a:cubicBezTo>
                  <a:cubicBezTo>
                    <a:pt x="1822" y="1872"/>
                    <a:pt x="2212" y="1645"/>
                    <a:pt x="2830" y="1580"/>
                  </a:cubicBezTo>
                  <a:cubicBezTo>
                    <a:pt x="2960" y="1563"/>
                    <a:pt x="3086" y="1557"/>
                    <a:pt x="3202" y="1557"/>
                  </a:cubicBezTo>
                  <a:cubicBezTo>
                    <a:pt x="3549" y="1557"/>
                    <a:pt x="3806" y="1612"/>
                    <a:pt x="3806" y="1612"/>
                  </a:cubicBezTo>
                  <a:cubicBezTo>
                    <a:pt x="3866" y="1626"/>
                    <a:pt x="3926" y="1633"/>
                    <a:pt x="3986" y="1633"/>
                  </a:cubicBezTo>
                  <a:cubicBezTo>
                    <a:pt x="4342" y="1633"/>
                    <a:pt x="4665" y="1394"/>
                    <a:pt x="4749" y="1059"/>
                  </a:cubicBezTo>
                  <a:cubicBezTo>
                    <a:pt x="4846" y="637"/>
                    <a:pt x="4586" y="214"/>
                    <a:pt x="4163" y="116"/>
                  </a:cubicBezTo>
                  <a:cubicBezTo>
                    <a:pt x="4111" y="90"/>
                    <a:pt x="3701" y="1"/>
                    <a:pt x="3136"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66"/>
            <p:cNvSpPr/>
            <p:nvPr/>
          </p:nvSpPr>
          <p:spPr>
            <a:xfrm>
              <a:off x="1593691" y="3118601"/>
              <a:ext cx="68219" cy="18712"/>
            </a:xfrm>
            <a:custGeom>
              <a:rect b="b" l="l" r="r" t="t"/>
              <a:pathLst>
                <a:path extrusionOk="0" h="1757" w="6407">
                  <a:moveTo>
                    <a:pt x="0" y="0"/>
                  </a:moveTo>
                  <a:lnTo>
                    <a:pt x="0" y="1528"/>
                  </a:lnTo>
                  <a:cubicBezTo>
                    <a:pt x="716" y="1659"/>
                    <a:pt x="1464" y="1756"/>
                    <a:pt x="2244" y="1756"/>
                  </a:cubicBezTo>
                  <a:lnTo>
                    <a:pt x="4163" y="1756"/>
                  </a:lnTo>
                  <a:cubicBezTo>
                    <a:pt x="4943" y="1756"/>
                    <a:pt x="5691" y="1659"/>
                    <a:pt x="6407" y="1528"/>
                  </a:cubicBezTo>
                  <a:lnTo>
                    <a:pt x="6407" y="0"/>
                  </a:lnTo>
                  <a:close/>
                </a:path>
              </a:pathLst>
            </a:custGeom>
            <a:solidFill>
              <a:srgbClr val="986B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66"/>
            <p:cNvSpPr/>
            <p:nvPr/>
          </p:nvSpPr>
          <p:spPr>
            <a:xfrm>
              <a:off x="1497778" y="2864737"/>
              <a:ext cx="259703" cy="256292"/>
            </a:xfrm>
            <a:custGeom>
              <a:rect b="b" l="l" r="r" t="t"/>
              <a:pathLst>
                <a:path extrusionOk="0" h="24065" w="24391">
                  <a:moveTo>
                    <a:pt x="8716" y="0"/>
                  </a:moveTo>
                  <a:cubicBezTo>
                    <a:pt x="8033" y="0"/>
                    <a:pt x="7382" y="98"/>
                    <a:pt x="6764" y="228"/>
                  </a:cubicBezTo>
                  <a:cubicBezTo>
                    <a:pt x="2895" y="1138"/>
                    <a:pt x="0" y="4585"/>
                    <a:pt x="0" y="8715"/>
                  </a:cubicBezTo>
                  <a:lnTo>
                    <a:pt x="0" y="12813"/>
                  </a:lnTo>
                  <a:cubicBezTo>
                    <a:pt x="0" y="19024"/>
                    <a:pt x="5041" y="24065"/>
                    <a:pt x="11252" y="24065"/>
                  </a:cubicBezTo>
                  <a:lnTo>
                    <a:pt x="13171" y="24065"/>
                  </a:lnTo>
                  <a:cubicBezTo>
                    <a:pt x="13984" y="24065"/>
                    <a:pt x="14797" y="23967"/>
                    <a:pt x="15577" y="23805"/>
                  </a:cubicBezTo>
                  <a:cubicBezTo>
                    <a:pt x="20618" y="22699"/>
                    <a:pt x="24390" y="18211"/>
                    <a:pt x="24390" y="12813"/>
                  </a:cubicBezTo>
                  <a:lnTo>
                    <a:pt x="24390" y="8715"/>
                  </a:lnTo>
                  <a:cubicBezTo>
                    <a:pt x="24390" y="3903"/>
                    <a:pt x="20520" y="0"/>
                    <a:pt x="15707" y="0"/>
                  </a:cubicBezTo>
                  <a:close/>
                </a:path>
              </a:pathLst>
            </a:custGeom>
            <a:solidFill>
              <a:srgbClr val="AA7A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66"/>
            <p:cNvSpPr/>
            <p:nvPr/>
          </p:nvSpPr>
          <p:spPr>
            <a:xfrm>
              <a:off x="1497778" y="2867155"/>
              <a:ext cx="165867" cy="253875"/>
            </a:xfrm>
            <a:custGeom>
              <a:rect b="b" l="l" r="r" t="t"/>
              <a:pathLst>
                <a:path extrusionOk="0" h="23838" w="15578">
                  <a:moveTo>
                    <a:pt x="6764" y="1"/>
                  </a:moveTo>
                  <a:cubicBezTo>
                    <a:pt x="2895" y="911"/>
                    <a:pt x="0" y="4358"/>
                    <a:pt x="0" y="8488"/>
                  </a:cubicBezTo>
                  <a:lnTo>
                    <a:pt x="0" y="12586"/>
                  </a:lnTo>
                  <a:cubicBezTo>
                    <a:pt x="0" y="18797"/>
                    <a:pt x="5041" y="23838"/>
                    <a:pt x="11252" y="23838"/>
                  </a:cubicBezTo>
                  <a:lnTo>
                    <a:pt x="13171" y="23838"/>
                  </a:lnTo>
                  <a:cubicBezTo>
                    <a:pt x="13984" y="23838"/>
                    <a:pt x="14797" y="23740"/>
                    <a:pt x="15577" y="23578"/>
                  </a:cubicBezTo>
                  <a:cubicBezTo>
                    <a:pt x="10537" y="22472"/>
                    <a:pt x="6764" y="17984"/>
                    <a:pt x="6764" y="12586"/>
                  </a:cubicBezTo>
                  <a:lnTo>
                    <a:pt x="6764" y="1"/>
                  </a:lnTo>
                  <a:close/>
                </a:path>
              </a:pathLst>
            </a:custGeom>
            <a:solidFill>
              <a:srgbClr val="986B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66"/>
            <p:cNvSpPr/>
            <p:nvPr/>
          </p:nvSpPr>
          <p:spPr>
            <a:xfrm>
              <a:off x="1537940" y="2957722"/>
              <a:ext cx="42601" cy="41397"/>
            </a:xfrm>
            <a:custGeom>
              <a:rect b="b" l="l" r="r" t="t"/>
              <a:pathLst>
                <a:path extrusionOk="0" h="3887" w="4001">
                  <a:moveTo>
                    <a:pt x="910" y="0"/>
                  </a:moveTo>
                  <a:cubicBezTo>
                    <a:pt x="668" y="0"/>
                    <a:pt x="421" y="122"/>
                    <a:pt x="261" y="342"/>
                  </a:cubicBezTo>
                  <a:cubicBezTo>
                    <a:pt x="1" y="667"/>
                    <a:pt x="98" y="1155"/>
                    <a:pt x="456" y="1415"/>
                  </a:cubicBezTo>
                  <a:lnTo>
                    <a:pt x="1269" y="2001"/>
                  </a:lnTo>
                  <a:lnTo>
                    <a:pt x="1269" y="2033"/>
                  </a:lnTo>
                  <a:cubicBezTo>
                    <a:pt x="1269" y="3041"/>
                    <a:pt x="1887" y="3887"/>
                    <a:pt x="2635" y="3887"/>
                  </a:cubicBezTo>
                  <a:cubicBezTo>
                    <a:pt x="3383" y="3887"/>
                    <a:pt x="4001" y="3041"/>
                    <a:pt x="4001" y="2033"/>
                  </a:cubicBezTo>
                  <a:cubicBezTo>
                    <a:pt x="4001" y="993"/>
                    <a:pt x="3383" y="147"/>
                    <a:pt x="2635" y="147"/>
                  </a:cubicBezTo>
                  <a:cubicBezTo>
                    <a:pt x="2342" y="147"/>
                    <a:pt x="2082" y="277"/>
                    <a:pt x="1854" y="505"/>
                  </a:cubicBezTo>
                  <a:lnTo>
                    <a:pt x="1334" y="147"/>
                  </a:lnTo>
                  <a:cubicBezTo>
                    <a:pt x="1209" y="47"/>
                    <a:pt x="1060" y="0"/>
                    <a:pt x="9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66"/>
            <p:cNvSpPr/>
            <p:nvPr/>
          </p:nvSpPr>
          <p:spPr>
            <a:xfrm>
              <a:off x="1675059" y="2957722"/>
              <a:ext cx="42601" cy="41397"/>
            </a:xfrm>
            <a:custGeom>
              <a:rect b="b" l="l" r="r" t="t"/>
              <a:pathLst>
                <a:path extrusionOk="0" h="3887" w="4001">
                  <a:moveTo>
                    <a:pt x="3091" y="0"/>
                  </a:moveTo>
                  <a:cubicBezTo>
                    <a:pt x="2941" y="0"/>
                    <a:pt x="2792" y="47"/>
                    <a:pt x="2667" y="147"/>
                  </a:cubicBezTo>
                  <a:lnTo>
                    <a:pt x="2147" y="505"/>
                  </a:lnTo>
                  <a:cubicBezTo>
                    <a:pt x="1919" y="277"/>
                    <a:pt x="1626" y="147"/>
                    <a:pt x="1366" y="147"/>
                  </a:cubicBezTo>
                  <a:cubicBezTo>
                    <a:pt x="586" y="147"/>
                    <a:pt x="0" y="993"/>
                    <a:pt x="0" y="2033"/>
                  </a:cubicBezTo>
                  <a:cubicBezTo>
                    <a:pt x="0" y="3041"/>
                    <a:pt x="586" y="3887"/>
                    <a:pt x="1366" y="3887"/>
                  </a:cubicBezTo>
                  <a:cubicBezTo>
                    <a:pt x="2114" y="3887"/>
                    <a:pt x="2700" y="3041"/>
                    <a:pt x="2700" y="2033"/>
                  </a:cubicBezTo>
                  <a:lnTo>
                    <a:pt x="2700" y="2001"/>
                  </a:lnTo>
                  <a:lnTo>
                    <a:pt x="3545" y="1415"/>
                  </a:lnTo>
                  <a:cubicBezTo>
                    <a:pt x="3903" y="1155"/>
                    <a:pt x="4000" y="667"/>
                    <a:pt x="3740" y="342"/>
                  </a:cubicBezTo>
                  <a:cubicBezTo>
                    <a:pt x="3580" y="122"/>
                    <a:pt x="3333" y="0"/>
                    <a:pt x="30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66"/>
            <p:cNvSpPr/>
            <p:nvPr/>
          </p:nvSpPr>
          <p:spPr>
            <a:xfrm>
              <a:off x="1540017" y="2915644"/>
              <a:ext cx="53685" cy="23909"/>
            </a:xfrm>
            <a:custGeom>
              <a:rect b="b" l="l" r="r" t="t"/>
              <a:pathLst>
                <a:path extrusionOk="0" h="2245" w="5042">
                  <a:moveTo>
                    <a:pt x="2537" y="1"/>
                  </a:moveTo>
                  <a:cubicBezTo>
                    <a:pt x="1692" y="1"/>
                    <a:pt x="911" y="326"/>
                    <a:pt x="326" y="911"/>
                  </a:cubicBezTo>
                  <a:cubicBezTo>
                    <a:pt x="1" y="1204"/>
                    <a:pt x="1" y="1692"/>
                    <a:pt x="326" y="2017"/>
                  </a:cubicBezTo>
                  <a:cubicBezTo>
                    <a:pt x="472" y="2163"/>
                    <a:pt x="667" y="2236"/>
                    <a:pt x="863" y="2236"/>
                  </a:cubicBezTo>
                  <a:cubicBezTo>
                    <a:pt x="1058" y="2236"/>
                    <a:pt x="1253" y="2163"/>
                    <a:pt x="1399" y="2017"/>
                  </a:cubicBezTo>
                  <a:cubicBezTo>
                    <a:pt x="1724" y="1692"/>
                    <a:pt x="2115" y="1529"/>
                    <a:pt x="2537" y="1529"/>
                  </a:cubicBezTo>
                  <a:cubicBezTo>
                    <a:pt x="2960" y="1529"/>
                    <a:pt x="3350" y="1692"/>
                    <a:pt x="3643" y="2017"/>
                  </a:cubicBezTo>
                  <a:cubicBezTo>
                    <a:pt x="3806" y="2147"/>
                    <a:pt x="4001" y="2244"/>
                    <a:pt x="4196" y="2244"/>
                  </a:cubicBezTo>
                  <a:cubicBezTo>
                    <a:pt x="4391" y="2244"/>
                    <a:pt x="4586" y="2147"/>
                    <a:pt x="4749" y="2017"/>
                  </a:cubicBezTo>
                  <a:cubicBezTo>
                    <a:pt x="5041" y="1692"/>
                    <a:pt x="5041" y="1204"/>
                    <a:pt x="4749" y="911"/>
                  </a:cubicBezTo>
                  <a:cubicBezTo>
                    <a:pt x="4163" y="326"/>
                    <a:pt x="3383" y="1"/>
                    <a:pt x="25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66"/>
            <p:cNvSpPr/>
            <p:nvPr/>
          </p:nvSpPr>
          <p:spPr>
            <a:xfrm>
              <a:off x="1662942" y="2915644"/>
              <a:ext cx="53674" cy="23909"/>
            </a:xfrm>
            <a:custGeom>
              <a:rect b="b" l="l" r="r" t="t"/>
              <a:pathLst>
                <a:path extrusionOk="0" h="2245" w="5041">
                  <a:moveTo>
                    <a:pt x="2537" y="1"/>
                  </a:moveTo>
                  <a:cubicBezTo>
                    <a:pt x="1691" y="1"/>
                    <a:pt x="911" y="326"/>
                    <a:pt x="325" y="911"/>
                  </a:cubicBezTo>
                  <a:cubicBezTo>
                    <a:pt x="0" y="1204"/>
                    <a:pt x="0" y="1692"/>
                    <a:pt x="325" y="2017"/>
                  </a:cubicBezTo>
                  <a:cubicBezTo>
                    <a:pt x="472" y="2163"/>
                    <a:pt x="667" y="2236"/>
                    <a:pt x="862" y="2236"/>
                  </a:cubicBezTo>
                  <a:cubicBezTo>
                    <a:pt x="1057" y="2236"/>
                    <a:pt x="1252" y="2163"/>
                    <a:pt x="1399" y="2017"/>
                  </a:cubicBezTo>
                  <a:cubicBezTo>
                    <a:pt x="1724" y="1692"/>
                    <a:pt x="2114" y="1529"/>
                    <a:pt x="2537" y="1529"/>
                  </a:cubicBezTo>
                  <a:cubicBezTo>
                    <a:pt x="2960" y="1529"/>
                    <a:pt x="3350" y="1692"/>
                    <a:pt x="3642" y="2017"/>
                  </a:cubicBezTo>
                  <a:cubicBezTo>
                    <a:pt x="3805" y="2147"/>
                    <a:pt x="4000" y="2244"/>
                    <a:pt x="4195" y="2244"/>
                  </a:cubicBezTo>
                  <a:cubicBezTo>
                    <a:pt x="4390" y="2244"/>
                    <a:pt x="4586" y="2147"/>
                    <a:pt x="4748" y="2017"/>
                  </a:cubicBezTo>
                  <a:cubicBezTo>
                    <a:pt x="5041" y="1692"/>
                    <a:pt x="5041" y="1204"/>
                    <a:pt x="4748" y="911"/>
                  </a:cubicBezTo>
                  <a:cubicBezTo>
                    <a:pt x="4163" y="326"/>
                    <a:pt x="3382" y="1"/>
                    <a:pt x="25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66"/>
            <p:cNvSpPr/>
            <p:nvPr/>
          </p:nvSpPr>
          <p:spPr>
            <a:xfrm>
              <a:off x="1592999" y="3007383"/>
              <a:ext cx="69603" cy="35720"/>
            </a:xfrm>
            <a:custGeom>
              <a:rect b="b" l="l" r="r" t="t"/>
              <a:pathLst>
                <a:path extrusionOk="0" h="3354" w="6537">
                  <a:moveTo>
                    <a:pt x="890" y="0"/>
                  </a:moveTo>
                  <a:cubicBezTo>
                    <a:pt x="811" y="0"/>
                    <a:pt x="731" y="12"/>
                    <a:pt x="651" y="37"/>
                  </a:cubicBezTo>
                  <a:cubicBezTo>
                    <a:pt x="228" y="167"/>
                    <a:pt x="0" y="590"/>
                    <a:pt x="130" y="1012"/>
                  </a:cubicBezTo>
                  <a:cubicBezTo>
                    <a:pt x="553" y="2378"/>
                    <a:pt x="1821" y="3354"/>
                    <a:pt x="3252" y="3354"/>
                  </a:cubicBezTo>
                  <a:cubicBezTo>
                    <a:pt x="4716" y="3354"/>
                    <a:pt x="5984" y="2378"/>
                    <a:pt x="6407" y="1012"/>
                  </a:cubicBezTo>
                  <a:cubicBezTo>
                    <a:pt x="6537" y="590"/>
                    <a:pt x="6277" y="167"/>
                    <a:pt x="5886" y="37"/>
                  </a:cubicBezTo>
                  <a:cubicBezTo>
                    <a:pt x="5811" y="14"/>
                    <a:pt x="5737" y="3"/>
                    <a:pt x="5663" y="3"/>
                  </a:cubicBezTo>
                  <a:cubicBezTo>
                    <a:pt x="5323" y="3"/>
                    <a:pt x="5018" y="236"/>
                    <a:pt x="4911" y="557"/>
                  </a:cubicBezTo>
                  <a:cubicBezTo>
                    <a:pt x="4683" y="1273"/>
                    <a:pt x="4033" y="1793"/>
                    <a:pt x="3252" y="1793"/>
                  </a:cubicBezTo>
                  <a:cubicBezTo>
                    <a:pt x="2504" y="1793"/>
                    <a:pt x="1854" y="1273"/>
                    <a:pt x="1626" y="557"/>
                  </a:cubicBezTo>
                  <a:cubicBezTo>
                    <a:pt x="1521" y="215"/>
                    <a:pt x="1224" y="0"/>
                    <a:pt x="890"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66"/>
            <p:cNvSpPr/>
            <p:nvPr/>
          </p:nvSpPr>
          <p:spPr>
            <a:xfrm>
              <a:off x="1555945" y="3217997"/>
              <a:ext cx="71690" cy="36029"/>
            </a:xfrm>
            <a:custGeom>
              <a:rect b="b" l="l" r="r" t="t"/>
              <a:pathLst>
                <a:path extrusionOk="0" h="3383" w="6733">
                  <a:moveTo>
                    <a:pt x="3383" y="0"/>
                  </a:moveTo>
                  <a:cubicBezTo>
                    <a:pt x="1497" y="0"/>
                    <a:pt x="1" y="1529"/>
                    <a:pt x="1" y="3382"/>
                  </a:cubicBezTo>
                  <a:lnTo>
                    <a:pt x="6732" y="3382"/>
                  </a:lnTo>
                  <a:cubicBezTo>
                    <a:pt x="6732" y="1529"/>
                    <a:pt x="5236" y="0"/>
                    <a:pt x="33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66"/>
            <p:cNvSpPr/>
            <p:nvPr/>
          </p:nvSpPr>
          <p:spPr>
            <a:xfrm>
              <a:off x="1627624" y="3217997"/>
              <a:ext cx="72030" cy="36029"/>
            </a:xfrm>
            <a:custGeom>
              <a:rect b="b" l="l" r="r" t="t"/>
              <a:pathLst>
                <a:path extrusionOk="0" h="3383" w="6765">
                  <a:moveTo>
                    <a:pt x="3382" y="0"/>
                  </a:moveTo>
                  <a:cubicBezTo>
                    <a:pt x="1529" y="0"/>
                    <a:pt x="0" y="1529"/>
                    <a:pt x="0" y="3382"/>
                  </a:cubicBezTo>
                  <a:lnTo>
                    <a:pt x="6764" y="3382"/>
                  </a:lnTo>
                  <a:cubicBezTo>
                    <a:pt x="6764" y="1529"/>
                    <a:pt x="5268" y="0"/>
                    <a:pt x="338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66"/>
            <p:cNvSpPr/>
            <p:nvPr/>
          </p:nvSpPr>
          <p:spPr>
            <a:xfrm>
              <a:off x="1585200" y="3218000"/>
              <a:ext cx="76500" cy="360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66"/>
            <p:cNvSpPr/>
            <p:nvPr/>
          </p:nvSpPr>
          <p:spPr>
            <a:xfrm>
              <a:off x="1555945" y="3217997"/>
              <a:ext cx="48829" cy="36029"/>
            </a:xfrm>
            <a:custGeom>
              <a:rect b="b" l="l" r="r" t="t"/>
              <a:pathLst>
                <a:path extrusionOk="0" h="3383" w="4586">
                  <a:moveTo>
                    <a:pt x="3383" y="0"/>
                  </a:moveTo>
                  <a:cubicBezTo>
                    <a:pt x="1497" y="0"/>
                    <a:pt x="1" y="1529"/>
                    <a:pt x="1" y="3382"/>
                  </a:cubicBezTo>
                  <a:lnTo>
                    <a:pt x="2407" y="3382"/>
                  </a:lnTo>
                  <a:cubicBezTo>
                    <a:pt x="2407" y="1951"/>
                    <a:pt x="3318" y="716"/>
                    <a:pt x="4586" y="228"/>
                  </a:cubicBezTo>
                  <a:cubicBezTo>
                    <a:pt x="4196" y="65"/>
                    <a:pt x="3805" y="0"/>
                    <a:pt x="3383"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3" name="Google Shape;2153;p66"/>
          <p:cNvGrpSpPr/>
          <p:nvPr/>
        </p:nvGrpSpPr>
        <p:grpSpPr>
          <a:xfrm>
            <a:off x="5131871" y="2629206"/>
            <a:ext cx="411458" cy="548637"/>
            <a:chOff x="5028371" y="2705406"/>
            <a:chExt cx="411458" cy="548637"/>
          </a:xfrm>
        </p:grpSpPr>
        <p:sp>
          <p:nvSpPr>
            <p:cNvPr id="2154" name="Google Shape;2154;p66"/>
            <p:cNvSpPr/>
            <p:nvPr/>
          </p:nvSpPr>
          <p:spPr>
            <a:xfrm>
              <a:off x="5152452" y="3145561"/>
              <a:ext cx="163634" cy="86304"/>
            </a:xfrm>
            <a:custGeom>
              <a:rect b="b" l="l" r="r" t="t"/>
              <a:pathLst>
                <a:path extrusionOk="0" h="8098" w="15481">
                  <a:moveTo>
                    <a:pt x="1" y="0"/>
                  </a:moveTo>
                  <a:lnTo>
                    <a:pt x="1822" y="8097"/>
                  </a:lnTo>
                  <a:lnTo>
                    <a:pt x="13334" y="8097"/>
                  </a:lnTo>
                  <a:lnTo>
                    <a:pt x="154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66"/>
            <p:cNvSpPr/>
            <p:nvPr/>
          </p:nvSpPr>
          <p:spPr>
            <a:xfrm>
              <a:off x="5152452" y="3145561"/>
              <a:ext cx="163634" cy="86304"/>
            </a:xfrm>
            <a:custGeom>
              <a:rect b="b" l="l" r="r" t="t"/>
              <a:pathLst>
                <a:path extrusionOk="0" h="8098" w="15481">
                  <a:moveTo>
                    <a:pt x="1" y="0"/>
                  </a:moveTo>
                  <a:lnTo>
                    <a:pt x="1822" y="8097"/>
                  </a:lnTo>
                  <a:lnTo>
                    <a:pt x="13334" y="8097"/>
                  </a:lnTo>
                  <a:lnTo>
                    <a:pt x="15480" y="0"/>
                  </a:lnTo>
                  <a:close/>
                </a:path>
              </a:pathLst>
            </a:custGeom>
            <a:solidFill>
              <a:srgbClr val="000000">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66"/>
            <p:cNvSpPr/>
            <p:nvPr/>
          </p:nvSpPr>
          <p:spPr>
            <a:xfrm>
              <a:off x="5095395" y="3203090"/>
              <a:ext cx="277748" cy="50954"/>
            </a:xfrm>
            <a:custGeom>
              <a:rect b="b" l="l" r="r" t="t"/>
              <a:pathLst>
                <a:path extrusionOk="0" h="4781" w="26277">
                  <a:moveTo>
                    <a:pt x="4488" y="0"/>
                  </a:moveTo>
                  <a:cubicBezTo>
                    <a:pt x="2667" y="1236"/>
                    <a:pt x="1139" y="2895"/>
                    <a:pt x="0" y="4781"/>
                  </a:cubicBezTo>
                  <a:lnTo>
                    <a:pt x="26276" y="4781"/>
                  </a:lnTo>
                  <a:cubicBezTo>
                    <a:pt x="25138" y="2895"/>
                    <a:pt x="23610" y="1236"/>
                    <a:pt x="2178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66"/>
            <p:cNvSpPr/>
            <p:nvPr/>
          </p:nvSpPr>
          <p:spPr>
            <a:xfrm>
              <a:off x="5095395" y="3203090"/>
              <a:ext cx="99696" cy="50954"/>
            </a:xfrm>
            <a:custGeom>
              <a:rect b="b" l="l" r="r" t="t"/>
              <a:pathLst>
                <a:path extrusionOk="0" h="4781" w="9432">
                  <a:moveTo>
                    <a:pt x="4488" y="0"/>
                  </a:moveTo>
                  <a:cubicBezTo>
                    <a:pt x="2667" y="1236"/>
                    <a:pt x="1139" y="2895"/>
                    <a:pt x="0" y="4781"/>
                  </a:cubicBezTo>
                  <a:lnTo>
                    <a:pt x="7512" y="4781"/>
                  </a:lnTo>
                  <a:cubicBezTo>
                    <a:pt x="8000" y="2895"/>
                    <a:pt x="8651" y="1236"/>
                    <a:pt x="9431"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66"/>
            <p:cNvSpPr/>
            <p:nvPr/>
          </p:nvSpPr>
          <p:spPr>
            <a:xfrm>
              <a:off x="5158646" y="3090099"/>
              <a:ext cx="151246" cy="123744"/>
            </a:xfrm>
            <a:custGeom>
              <a:rect b="b" l="l" r="r" t="t"/>
              <a:pathLst>
                <a:path extrusionOk="0" h="11611" w="14309">
                  <a:moveTo>
                    <a:pt x="3935" y="1"/>
                  </a:moveTo>
                  <a:lnTo>
                    <a:pt x="3935" y="8228"/>
                  </a:lnTo>
                  <a:cubicBezTo>
                    <a:pt x="3057" y="8423"/>
                    <a:pt x="2211" y="8684"/>
                    <a:pt x="1366" y="9041"/>
                  </a:cubicBezTo>
                  <a:lnTo>
                    <a:pt x="1333" y="9041"/>
                  </a:lnTo>
                  <a:cubicBezTo>
                    <a:pt x="0" y="9594"/>
                    <a:pt x="1171" y="10830"/>
                    <a:pt x="2634" y="10830"/>
                  </a:cubicBezTo>
                  <a:lnTo>
                    <a:pt x="7154" y="11610"/>
                  </a:lnTo>
                  <a:lnTo>
                    <a:pt x="12455" y="10472"/>
                  </a:lnTo>
                  <a:cubicBezTo>
                    <a:pt x="13918" y="10472"/>
                    <a:pt x="14309" y="9594"/>
                    <a:pt x="12943" y="9041"/>
                  </a:cubicBezTo>
                  <a:cubicBezTo>
                    <a:pt x="12130" y="8716"/>
                    <a:pt x="11252" y="8423"/>
                    <a:pt x="10341" y="8228"/>
                  </a:cubicBezTo>
                  <a:lnTo>
                    <a:pt x="10341" y="1"/>
                  </a:lnTo>
                  <a:close/>
                </a:path>
              </a:pathLst>
            </a:custGeom>
            <a:solidFill>
              <a:srgbClr val="FFDD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66"/>
            <p:cNvSpPr/>
            <p:nvPr/>
          </p:nvSpPr>
          <p:spPr>
            <a:xfrm>
              <a:off x="5173423" y="3118523"/>
              <a:ext cx="51222" cy="94276"/>
            </a:xfrm>
            <a:custGeom>
              <a:rect b="b" l="l" r="r" t="t"/>
              <a:pathLst>
                <a:path extrusionOk="0" h="8846" w="4846">
                  <a:moveTo>
                    <a:pt x="2537" y="1"/>
                  </a:moveTo>
                  <a:lnTo>
                    <a:pt x="2537" y="5561"/>
                  </a:lnTo>
                  <a:cubicBezTo>
                    <a:pt x="1659" y="5756"/>
                    <a:pt x="813" y="6017"/>
                    <a:pt x="0" y="6374"/>
                  </a:cubicBezTo>
                  <a:lnTo>
                    <a:pt x="0" y="8846"/>
                  </a:lnTo>
                  <a:lnTo>
                    <a:pt x="4846" y="8846"/>
                  </a:lnTo>
                  <a:lnTo>
                    <a:pt x="4846" y="1"/>
                  </a:ln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66"/>
            <p:cNvSpPr/>
            <p:nvPr/>
          </p:nvSpPr>
          <p:spPr>
            <a:xfrm>
              <a:off x="5136301" y="3145561"/>
              <a:ext cx="97973" cy="68283"/>
            </a:xfrm>
            <a:custGeom>
              <a:rect b="b" l="l" r="r" t="t"/>
              <a:pathLst>
                <a:path extrusionOk="0" h="6407" w="9269">
                  <a:moveTo>
                    <a:pt x="1529" y="0"/>
                  </a:moveTo>
                  <a:lnTo>
                    <a:pt x="423" y="3707"/>
                  </a:lnTo>
                  <a:cubicBezTo>
                    <a:pt x="0" y="5041"/>
                    <a:pt x="1008" y="6406"/>
                    <a:pt x="2407" y="6406"/>
                  </a:cubicBezTo>
                  <a:lnTo>
                    <a:pt x="9268" y="6406"/>
                  </a:lnTo>
                  <a:lnTo>
                    <a:pt x="152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66"/>
            <p:cNvSpPr/>
            <p:nvPr/>
          </p:nvSpPr>
          <p:spPr>
            <a:xfrm>
              <a:off x="5234264" y="3145561"/>
              <a:ext cx="97973" cy="68283"/>
            </a:xfrm>
            <a:custGeom>
              <a:rect b="b" l="l" r="r" t="t"/>
              <a:pathLst>
                <a:path extrusionOk="0" h="6407" w="9269">
                  <a:moveTo>
                    <a:pt x="7740" y="0"/>
                  </a:moveTo>
                  <a:lnTo>
                    <a:pt x="0" y="6406"/>
                  </a:lnTo>
                  <a:lnTo>
                    <a:pt x="6862" y="6406"/>
                  </a:lnTo>
                  <a:cubicBezTo>
                    <a:pt x="8260" y="6406"/>
                    <a:pt x="9268" y="5041"/>
                    <a:pt x="8846" y="3707"/>
                  </a:cubicBezTo>
                  <a:lnTo>
                    <a:pt x="774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66"/>
            <p:cNvSpPr/>
            <p:nvPr/>
          </p:nvSpPr>
          <p:spPr>
            <a:xfrm>
              <a:off x="5028709" y="2705406"/>
              <a:ext cx="411120" cy="275358"/>
            </a:xfrm>
            <a:custGeom>
              <a:rect b="b" l="l" r="r" t="t"/>
              <a:pathLst>
                <a:path extrusionOk="0" h="25837" w="38895">
                  <a:moveTo>
                    <a:pt x="19447" y="0"/>
                  </a:moveTo>
                  <a:cubicBezTo>
                    <a:pt x="15578" y="0"/>
                    <a:pt x="11903" y="1529"/>
                    <a:pt x="9204" y="4228"/>
                  </a:cubicBezTo>
                  <a:lnTo>
                    <a:pt x="2927" y="10537"/>
                  </a:lnTo>
                  <a:cubicBezTo>
                    <a:pt x="2179" y="11252"/>
                    <a:pt x="2179" y="12423"/>
                    <a:pt x="2927" y="13171"/>
                  </a:cubicBezTo>
                  <a:cubicBezTo>
                    <a:pt x="3262" y="13528"/>
                    <a:pt x="3719" y="13701"/>
                    <a:pt x="4184" y="13701"/>
                  </a:cubicBezTo>
                  <a:cubicBezTo>
                    <a:pt x="4396" y="13701"/>
                    <a:pt x="4609" y="13665"/>
                    <a:pt x="4814" y="13593"/>
                  </a:cubicBezTo>
                  <a:lnTo>
                    <a:pt x="4814" y="13593"/>
                  </a:lnTo>
                  <a:lnTo>
                    <a:pt x="1594" y="16845"/>
                  </a:lnTo>
                  <a:cubicBezTo>
                    <a:pt x="879" y="17593"/>
                    <a:pt x="879" y="18764"/>
                    <a:pt x="1594" y="19479"/>
                  </a:cubicBezTo>
                  <a:cubicBezTo>
                    <a:pt x="1960" y="19845"/>
                    <a:pt x="2436" y="20028"/>
                    <a:pt x="2911" y="20028"/>
                  </a:cubicBezTo>
                  <a:cubicBezTo>
                    <a:pt x="3070" y="20028"/>
                    <a:pt x="3228" y="20008"/>
                    <a:pt x="3383" y="19967"/>
                  </a:cubicBezTo>
                  <a:lnTo>
                    <a:pt x="3383" y="19967"/>
                  </a:lnTo>
                  <a:lnTo>
                    <a:pt x="749" y="22634"/>
                  </a:lnTo>
                  <a:cubicBezTo>
                    <a:pt x="1" y="23349"/>
                    <a:pt x="1" y="24585"/>
                    <a:pt x="749" y="25300"/>
                  </a:cubicBezTo>
                  <a:cubicBezTo>
                    <a:pt x="1106" y="25658"/>
                    <a:pt x="1578" y="25837"/>
                    <a:pt x="2049" y="25837"/>
                  </a:cubicBezTo>
                  <a:cubicBezTo>
                    <a:pt x="2521" y="25837"/>
                    <a:pt x="2992" y="25658"/>
                    <a:pt x="3350" y="25300"/>
                  </a:cubicBezTo>
                  <a:lnTo>
                    <a:pt x="35512" y="25235"/>
                  </a:lnTo>
                  <a:cubicBezTo>
                    <a:pt x="35878" y="25617"/>
                    <a:pt x="36379" y="25813"/>
                    <a:pt x="36877" y="25813"/>
                  </a:cubicBezTo>
                  <a:cubicBezTo>
                    <a:pt x="37354" y="25813"/>
                    <a:pt x="37829" y="25634"/>
                    <a:pt x="38179" y="25268"/>
                  </a:cubicBezTo>
                  <a:cubicBezTo>
                    <a:pt x="38894" y="24520"/>
                    <a:pt x="38894" y="23349"/>
                    <a:pt x="38179" y="22666"/>
                  </a:cubicBezTo>
                  <a:lnTo>
                    <a:pt x="35480" y="19967"/>
                  </a:lnTo>
                  <a:lnTo>
                    <a:pt x="35480" y="19967"/>
                  </a:lnTo>
                  <a:cubicBezTo>
                    <a:pt x="35634" y="20008"/>
                    <a:pt x="35793" y="20028"/>
                    <a:pt x="35951" y="20028"/>
                  </a:cubicBezTo>
                  <a:cubicBezTo>
                    <a:pt x="36427" y="20028"/>
                    <a:pt x="36902" y="19845"/>
                    <a:pt x="37268" y="19479"/>
                  </a:cubicBezTo>
                  <a:cubicBezTo>
                    <a:pt x="38016" y="18764"/>
                    <a:pt x="38016" y="17593"/>
                    <a:pt x="37268" y="16845"/>
                  </a:cubicBezTo>
                  <a:lnTo>
                    <a:pt x="34049" y="13593"/>
                  </a:lnTo>
                  <a:lnTo>
                    <a:pt x="34049" y="13593"/>
                  </a:lnTo>
                  <a:cubicBezTo>
                    <a:pt x="34243" y="13661"/>
                    <a:pt x="34446" y="13695"/>
                    <a:pt x="34650" y="13695"/>
                  </a:cubicBezTo>
                  <a:cubicBezTo>
                    <a:pt x="35126" y="13695"/>
                    <a:pt x="35603" y="13513"/>
                    <a:pt x="35967" y="13171"/>
                  </a:cubicBezTo>
                  <a:cubicBezTo>
                    <a:pt x="36683" y="12423"/>
                    <a:pt x="36683" y="11252"/>
                    <a:pt x="35967" y="10537"/>
                  </a:cubicBezTo>
                  <a:lnTo>
                    <a:pt x="29691" y="4228"/>
                  </a:lnTo>
                  <a:cubicBezTo>
                    <a:pt x="26959" y="1529"/>
                    <a:pt x="23285" y="0"/>
                    <a:pt x="194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66"/>
            <p:cNvSpPr/>
            <p:nvPr/>
          </p:nvSpPr>
          <p:spPr>
            <a:xfrm>
              <a:off x="5028371" y="2705406"/>
              <a:ext cx="205904" cy="275358"/>
            </a:xfrm>
            <a:custGeom>
              <a:rect b="b" l="l" r="r" t="t"/>
              <a:pathLst>
                <a:path extrusionOk="0" h="25837" w="19480">
                  <a:moveTo>
                    <a:pt x="19479" y="0"/>
                  </a:moveTo>
                  <a:cubicBezTo>
                    <a:pt x="17561" y="0"/>
                    <a:pt x="15675" y="358"/>
                    <a:pt x="13918" y="1073"/>
                  </a:cubicBezTo>
                  <a:cubicBezTo>
                    <a:pt x="12195" y="1821"/>
                    <a:pt x="10569" y="2862"/>
                    <a:pt x="9236" y="4228"/>
                  </a:cubicBezTo>
                  <a:lnTo>
                    <a:pt x="2959" y="10537"/>
                  </a:lnTo>
                  <a:cubicBezTo>
                    <a:pt x="2211" y="11252"/>
                    <a:pt x="2211" y="12423"/>
                    <a:pt x="2959" y="13171"/>
                  </a:cubicBezTo>
                  <a:cubicBezTo>
                    <a:pt x="3317" y="13528"/>
                    <a:pt x="3772" y="13691"/>
                    <a:pt x="4260" y="13691"/>
                  </a:cubicBezTo>
                  <a:cubicBezTo>
                    <a:pt x="4455" y="13691"/>
                    <a:pt x="4650" y="13691"/>
                    <a:pt x="4846" y="13626"/>
                  </a:cubicBezTo>
                  <a:lnTo>
                    <a:pt x="4846" y="13626"/>
                  </a:lnTo>
                  <a:lnTo>
                    <a:pt x="1626" y="16878"/>
                  </a:lnTo>
                  <a:cubicBezTo>
                    <a:pt x="878" y="17593"/>
                    <a:pt x="878" y="18764"/>
                    <a:pt x="1626" y="19479"/>
                  </a:cubicBezTo>
                  <a:cubicBezTo>
                    <a:pt x="1992" y="19845"/>
                    <a:pt x="2468" y="20028"/>
                    <a:pt x="2943" y="20028"/>
                  </a:cubicBezTo>
                  <a:cubicBezTo>
                    <a:pt x="3102" y="20028"/>
                    <a:pt x="3260" y="20008"/>
                    <a:pt x="3415" y="19967"/>
                  </a:cubicBezTo>
                  <a:lnTo>
                    <a:pt x="3415" y="19967"/>
                  </a:lnTo>
                  <a:lnTo>
                    <a:pt x="781" y="22634"/>
                  </a:lnTo>
                  <a:cubicBezTo>
                    <a:pt x="33" y="23349"/>
                    <a:pt x="0" y="24585"/>
                    <a:pt x="781" y="25300"/>
                  </a:cubicBezTo>
                  <a:cubicBezTo>
                    <a:pt x="1138" y="25658"/>
                    <a:pt x="1610" y="25837"/>
                    <a:pt x="2081" y="25837"/>
                  </a:cubicBezTo>
                  <a:cubicBezTo>
                    <a:pt x="2553" y="25837"/>
                    <a:pt x="3024" y="25658"/>
                    <a:pt x="3382" y="25300"/>
                  </a:cubicBezTo>
                  <a:lnTo>
                    <a:pt x="13073" y="25268"/>
                  </a:lnTo>
                  <a:cubicBezTo>
                    <a:pt x="12845" y="24552"/>
                    <a:pt x="12845" y="23349"/>
                    <a:pt x="13106" y="22634"/>
                  </a:cubicBezTo>
                  <a:lnTo>
                    <a:pt x="14016" y="19967"/>
                  </a:lnTo>
                  <a:lnTo>
                    <a:pt x="14016" y="19967"/>
                  </a:lnTo>
                  <a:cubicBezTo>
                    <a:pt x="13974" y="19997"/>
                    <a:pt x="13940" y="20010"/>
                    <a:pt x="13910" y="20010"/>
                  </a:cubicBezTo>
                  <a:cubicBezTo>
                    <a:pt x="13775" y="20010"/>
                    <a:pt x="13717" y="19745"/>
                    <a:pt x="13398" y="19479"/>
                  </a:cubicBezTo>
                  <a:cubicBezTo>
                    <a:pt x="10374" y="17203"/>
                    <a:pt x="15967" y="4228"/>
                    <a:pt x="15967" y="4228"/>
                  </a:cubicBezTo>
                  <a:cubicBezTo>
                    <a:pt x="16455" y="2862"/>
                    <a:pt x="16975" y="1821"/>
                    <a:pt x="17593" y="1073"/>
                  </a:cubicBezTo>
                  <a:cubicBezTo>
                    <a:pt x="18179" y="358"/>
                    <a:pt x="18829" y="0"/>
                    <a:pt x="19479"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66"/>
            <p:cNvSpPr/>
            <p:nvPr/>
          </p:nvSpPr>
          <p:spPr>
            <a:xfrm>
              <a:off x="5040051" y="2953897"/>
              <a:ext cx="86981" cy="87701"/>
            </a:xfrm>
            <a:custGeom>
              <a:rect b="b" l="l" r="r" t="t"/>
              <a:pathLst>
                <a:path extrusionOk="0" h="8229" w="8229">
                  <a:moveTo>
                    <a:pt x="4131" y="1"/>
                  </a:moveTo>
                  <a:cubicBezTo>
                    <a:pt x="1854" y="1"/>
                    <a:pt x="1" y="1854"/>
                    <a:pt x="1" y="4131"/>
                  </a:cubicBezTo>
                  <a:cubicBezTo>
                    <a:pt x="1" y="6375"/>
                    <a:pt x="1854" y="8228"/>
                    <a:pt x="4131" y="8228"/>
                  </a:cubicBezTo>
                  <a:cubicBezTo>
                    <a:pt x="6375" y="8228"/>
                    <a:pt x="8228" y="6375"/>
                    <a:pt x="8228" y="4131"/>
                  </a:cubicBezTo>
                  <a:cubicBezTo>
                    <a:pt x="8228" y="3025"/>
                    <a:pt x="7805" y="1984"/>
                    <a:pt x="7025" y="1204"/>
                  </a:cubicBezTo>
                  <a:cubicBezTo>
                    <a:pt x="6245" y="456"/>
                    <a:pt x="5204" y="1"/>
                    <a:pt x="4131"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66"/>
            <p:cNvSpPr/>
            <p:nvPr/>
          </p:nvSpPr>
          <p:spPr>
            <a:xfrm>
              <a:off x="5341507" y="2953897"/>
              <a:ext cx="86632" cy="87701"/>
            </a:xfrm>
            <a:custGeom>
              <a:rect b="b" l="l" r="r" t="t"/>
              <a:pathLst>
                <a:path extrusionOk="0" h="8229" w="8196">
                  <a:moveTo>
                    <a:pt x="4098" y="1"/>
                  </a:moveTo>
                  <a:cubicBezTo>
                    <a:pt x="1822" y="1"/>
                    <a:pt x="0" y="1854"/>
                    <a:pt x="0" y="4131"/>
                  </a:cubicBezTo>
                  <a:cubicBezTo>
                    <a:pt x="0" y="6375"/>
                    <a:pt x="1822" y="8228"/>
                    <a:pt x="4098" y="8228"/>
                  </a:cubicBezTo>
                  <a:cubicBezTo>
                    <a:pt x="6374" y="8228"/>
                    <a:pt x="8195" y="6375"/>
                    <a:pt x="8195" y="4131"/>
                  </a:cubicBezTo>
                  <a:cubicBezTo>
                    <a:pt x="8195" y="1854"/>
                    <a:pt x="6374" y="1"/>
                    <a:pt x="4098"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66"/>
            <p:cNvSpPr/>
            <p:nvPr/>
          </p:nvSpPr>
          <p:spPr>
            <a:xfrm>
              <a:off x="5068928" y="2980743"/>
              <a:ext cx="51222" cy="28967"/>
            </a:xfrm>
            <a:custGeom>
              <a:rect b="b" l="l" r="r" t="t"/>
              <a:pathLst>
                <a:path extrusionOk="0" h="2718" w="4846">
                  <a:moveTo>
                    <a:pt x="1723" y="0"/>
                  </a:moveTo>
                  <a:cubicBezTo>
                    <a:pt x="1167" y="0"/>
                    <a:pt x="736" y="90"/>
                    <a:pt x="683" y="116"/>
                  </a:cubicBezTo>
                  <a:cubicBezTo>
                    <a:pt x="261" y="213"/>
                    <a:pt x="0" y="636"/>
                    <a:pt x="130" y="1059"/>
                  </a:cubicBezTo>
                  <a:cubicBezTo>
                    <a:pt x="214" y="1393"/>
                    <a:pt x="537" y="1632"/>
                    <a:pt x="873" y="1632"/>
                  </a:cubicBezTo>
                  <a:cubicBezTo>
                    <a:pt x="929" y="1632"/>
                    <a:pt x="985" y="1626"/>
                    <a:pt x="1041" y="1612"/>
                  </a:cubicBezTo>
                  <a:cubicBezTo>
                    <a:pt x="1065" y="1612"/>
                    <a:pt x="1309" y="1557"/>
                    <a:pt x="1649" y="1557"/>
                  </a:cubicBezTo>
                  <a:cubicBezTo>
                    <a:pt x="1763" y="1557"/>
                    <a:pt x="1887" y="1563"/>
                    <a:pt x="2017" y="1579"/>
                  </a:cubicBezTo>
                  <a:cubicBezTo>
                    <a:pt x="2634" y="1612"/>
                    <a:pt x="3025" y="1872"/>
                    <a:pt x="3285" y="2295"/>
                  </a:cubicBezTo>
                  <a:cubicBezTo>
                    <a:pt x="3415" y="2555"/>
                    <a:pt x="3675" y="2717"/>
                    <a:pt x="3968" y="2717"/>
                  </a:cubicBezTo>
                  <a:cubicBezTo>
                    <a:pt x="4098" y="2717"/>
                    <a:pt x="4228" y="2685"/>
                    <a:pt x="4358" y="2620"/>
                  </a:cubicBezTo>
                  <a:cubicBezTo>
                    <a:pt x="4716" y="2392"/>
                    <a:pt x="4846" y="1937"/>
                    <a:pt x="4651" y="1547"/>
                  </a:cubicBezTo>
                  <a:cubicBezTo>
                    <a:pt x="4163" y="669"/>
                    <a:pt x="3285" y="148"/>
                    <a:pt x="2147" y="18"/>
                  </a:cubicBezTo>
                  <a:cubicBezTo>
                    <a:pt x="2001" y="6"/>
                    <a:pt x="1858" y="0"/>
                    <a:pt x="1723"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66"/>
            <p:cNvSpPr/>
            <p:nvPr/>
          </p:nvSpPr>
          <p:spPr>
            <a:xfrm>
              <a:off x="5348378" y="2980743"/>
              <a:ext cx="51233" cy="28967"/>
            </a:xfrm>
            <a:custGeom>
              <a:rect b="b" l="l" r="r" t="t"/>
              <a:pathLst>
                <a:path extrusionOk="0" h="2718" w="4847">
                  <a:moveTo>
                    <a:pt x="3123" y="0"/>
                  </a:moveTo>
                  <a:cubicBezTo>
                    <a:pt x="2988" y="0"/>
                    <a:pt x="2846" y="6"/>
                    <a:pt x="2700" y="18"/>
                  </a:cubicBezTo>
                  <a:cubicBezTo>
                    <a:pt x="1562" y="116"/>
                    <a:pt x="684" y="669"/>
                    <a:pt x="196" y="1547"/>
                  </a:cubicBezTo>
                  <a:cubicBezTo>
                    <a:pt x="1" y="1937"/>
                    <a:pt x="131" y="2392"/>
                    <a:pt x="489" y="2620"/>
                  </a:cubicBezTo>
                  <a:cubicBezTo>
                    <a:pt x="619" y="2685"/>
                    <a:pt x="749" y="2717"/>
                    <a:pt x="879" y="2717"/>
                  </a:cubicBezTo>
                  <a:cubicBezTo>
                    <a:pt x="1139" y="2717"/>
                    <a:pt x="1432" y="2555"/>
                    <a:pt x="1562" y="2295"/>
                  </a:cubicBezTo>
                  <a:cubicBezTo>
                    <a:pt x="1789" y="1872"/>
                    <a:pt x="2212" y="1644"/>
                    <a:pt x="2798" y="1547"/>
                  </a:cubicBezTo>
                  <a:cubicBezTo>
                    <a:pt x="2872" y="1542"/>
                    <a:pt x="2945" y="1540"/>
                    <a:pt x="3016" y="1540"/>
                  </a:cubicBezTo>
                  <a:cubicBezTo>
                    <a:pt x="3439" y="1540"/>
                    <a:pt x="3778" y="1612"/>
                    <a:pt x="3806" y="1612"/>
                  </a:cubicBezTo>
                  <a:cubicBezTo>
                    <a:pt x="3861" y="1626"/>
                    <a:pt x="3917" y="1632"/>
                    <a:pt x="3973" y="1632"/>
                  </a:cubicBezTo>
                  <a:cubicBezTo>
                    <a:pt x="4309" y="1632"/>
                    <a:pt x="4632" y="1389"/>
                    <a:pt x="4716" y="1026"/>
                  </a:cubicBezTo>
                  <a:cubicBezTo>
                    <a:pt x="4846" y="636"/>
                    <a:pt x="4586" y="213"/>
                    <a:pt x="4163" y="116"/>
                  </a:cubicBezTo>
                  <a:cubicBezTo>
                    <a:pt x="4111" y="90"/>
                    <a:pt x="3680" y="0"/>
                    <a:pt x="3123"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66"/>
            <p:cNvSpPr/>
            <p:nvPr/>
          </p:nvSpPr>
          <p:spPr>
            <a:xfrm>
              <a:off x="5105363" y="2832593"/>
              <a:ext cx="257813" cy="288371"/>
            </a:xfrm>
            <a:custGeom>
              <a:rect b="b" l="l" r="r" t="t"/>
              <a:pathLst>
                <a:path extrusionOk="0" h="27058" w="24391">
                  <a:moveTo>
                    <a:pt x="3740" y="1"/>
                  </a:moveTo>
                  <a:lnTo>
                    <a:pt x="2212" y="1529"/>
                  </a:lnTo>
                  <a:cubicBezTo>
                    <a:pt x="1764" y="1977"/>
                    <a:pt x="1164" y="2216"/>
                    <a:pt x="557" y="2216"/>
                  </a:cubicBezTo>
                  <a:cubicBezTo>
                    <a:pt x="371" y="2216"/>
                    <a:pt x="184" y="2193"/>
                    <a:pt x="0" y="2147"/>
                  </a:cubicBezTo>
                  <a:lnTo>
                    <a:pt x="0" y="15838"/>
                  </a:lnTo>
                  <a:cubicBezTo>
                    <a:pt x="0" y="22049"/>
                    <a:pt x="5041" y="27057"/>
                    <a:pt x="11220" y="27057"/>
                  </a:cubicBezTo>
                  <a:lnTo>
                    <a:pt x="13138" y="27057"/>
                  </a:lnTo>
                  <a:cubicBezTo>
                    <a:pt x="14049" y="27057"/>
                    <a:pt x="14960" y="26960"/>
                    <a:pt x="15805" y="26764"/>
                  </a:cubicBezTo>
                  <a:cubicBezTo>
                    <a:pt x="20748" y="25561"/>
                    <a:pt x="24390" y="21106"/>
                    <a:pt x="24390" y="15838"/>
                  </a:cubicBezTo>
                  <a:lnTo>
                    <a:pt x="24390" y="1562"/>
                  </a:lnTo>
                  <a:lnTo>
                    <a:pt x="20228" y="5692"/>
                  </a:lnTo>
                  <a:cubicBezTo>
                    <a:pt x="19772" y="6147"/>
                    <a:pt x="19187" y="6375"/>
                    <a:pt x="18569" y="6375"/>
                  </a:cubicBezTo>
                  <a:cubicBezTo>
                    <a:pt x="17951" y="6375"/>
                    <a:pt x="17366" y="6147"/>
                    <a:pt x="16878" y="5692"/>
                  </a:cubicBezTo>
                  <a:cubicBezTo>
                    <a:pt x="15968" y="4781"/>
                    <a:pt x="15968" y="3253"/>
                    <a:pt x="16878" y="2342"/>
                  </a:cubicBezTo>
                  <a:lnTo>
                    <a:pt x="17041" y="2212"/>
                  </a:lnTo>
                  <a:cubicBezTo>
                    <a:pt x="16488" y="2180"/>
                    <a:pt x="15935" y="1952"/>
                    <a:pt x="15512" y="1529"/>
                  </a:cubicBezTo>
                  <a:cubicBezTo>
                    <a:pt x="15090" y="1107"/>
                    <a:pt x="14862" y="554"/>
                    <a:pt x="14829" y="1"/>
                  </a:cubicBezTo>
                  <a:lnTo>
                    <a:pt x="9561" y="5269"/>
                  </a:lnTo>
                  <a:cubicBezTo>
                    <a:pt x="9110" y="5721"/>
                    <a:pt x="8519" y="5946"/>
                    <a:pt x="7917" y="5946"/>
                  </a:cubicBezTo>
                  <a:cubicBezTo>
                    <a:pt x="7695" y="5946"/>
                    <a:pt x="7471" y="5916"/>
                    <a:pt x="7252" y="5854"/>
                  </a:cubicBezTo>
                  <a:cubicBezTo>
                    <a:pt x="6862" y="5757"/>
                    <a:pt x="6537" y="5562"/>
                    <a:pt x="6212" y="5269"/>
                  </a:cubicBezTo>
                  <a:cubicBezTo>
                    <a:pt x="5399" y="4424"/>
                    <a:pt x="5301" y="3123"/>
                    <a:pt x="5984" y="2212"/>
                  </a:cubicBezTo>
                  <a:cubicBezTo>
                    <a:pt x="5399" y="2180"/>
                    <a:pt x="4846" y="1952"/>
                    <a:pt x="4423" y="1529"/>
                  </a:cubicBezTo>
                  <a:cubicBezTo>
                    <a:pt x="4000" y="1107"/>
                    <a:pt x="3773" y="554"/>
                    <a:pt x="3740" y="1"/>
                  </a:cubicBezTo>
                  <a:close/>
                </a:path>
              </a:pathLst>
            </a:custGeom>
            <a:solidFill>
              <a:srgbClr val="FFDD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66"/>
            <p:cNvSpPr/>
            <p:nvPr/>
          </p:nvSpPr>
          <p:spPr>
            <a:xfrm>
              <a:off x="5105363" y="2832593"/>
              <a:ext cx="167069" cy="288371"/>
            </a:xfrm>
            <a:custGeom>
              <a:rect b="b" l="l" r="r" t="t"/>
              <a:pathLst>
                <a:path extrusionOk="0" h="27058" w="15806">
                  <a:moveTo>
                    <a:pt x="3740" y="1"/>
                  </a:moveTo>
                  <a:lnTo>
                    <a:pt x="2212" y="1529"/>
                  </a:lnTo>
                  <a:cubicBezTo>
                    <a:pt x="1764" y="1977"/>
                    <a:pt x="1164" y="2216"/>
                    <a:pt x="557" y="2216"/>
                  </a:cubicBezTo>
                  <a:cubicBezTo>
                    <a:pt x="371" y="2216"/>
                    <a:pt x="184" y="2193"/>
                    <a:pt x="0" y="2147"/>
                  </a:cubicBezTo>
                  <a:lnTo>
                    <a:pt x="0" y="15838"/>
                  </a:lnTo>
                  <a:cubicBezTo>
                    <a:pt x="0" y="22049"/>
                    <a:pt x="5009" y="27057"/>
                    <a:pt x="11220" y="27057"/>
                  </a:cubicBezTo>
                  <a:lnTo>
                    <a:pt x="13138" y="27057"/>
                  </a:lnTo>
                  <a:cubicBezTo>
                    <a:pt x="14049" y="27057"/>
                    <a:pt x="14960" y="26960"/>
                    <a:pt x="15805" y="26764"/>
                  </a:cubicBezTo>
                  <a:cubicBezTo>
                    <a:pt x="10895" y="25561"/>
                    <a:pt x="7252" y="21106"/>
                    <a:pt x="7252" y="15838"/>
                  </a:cubicBezTo>
                  <a:lnTo>
                    <a:pt x="7252" y="5854"/>
                  </a:lnTo>
                  <a:cubicBezTo>
                    <a:pt x="6862" y="5757"/>
                    <a:pt x="6537" y="5562"/>
                    <a:pt x="6212" y="5269"/>
                  </a:cubicBezTo>
                  <a:cubicBezTo>
                    <a:pt x="5399" y="4424"/>
                    <a:pt x="5301" y="3123"/>
                    <a:pt x="5984" y="2212"/>
                  </a:cubicBezTo>
                  <a:cubicBezTo>
                    <a:pt x="5399" y="2180"/>
                    <a:pt x="4846" y="1952"/>
                    <a:pt x="4423" y="1529"/>
                  </a:cubicBezTo>
                  <a:cubicBezTo>
                    <a:pt x="4000" y="1107"/>
                    <a:pt x="3773" y="554"/>
                    <a:pt x="3740"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66"/>
            <p:cNvSpPr/>
            <p:nvPr/>
          </p:nvSpPr>
          <p:spPr>
            <a:xfrm>
              <a:off x="5158646" y="2953897"/>
              <a:ext cx="28877" cy="39518"/>
            </a:xfrm>
            <a:custGeom>
              <a:rect b="b" l="l" r="r" t="t"/>
              <a:pathLst>
                <a:path extrusionOk="0" h="3708" w="2732">
                  <a:moveTo>
                    <a:pt x="1366" y="1"/>
                  </a:moveTo>
                  <a:cubicBezTo>
                    <a:pt x="618" y="1"/>
                    <a:pt x="0" y="846"/>
                    <a:pt x="0" y="1854"/>
                  </a:cubicBezTo>
                  <a:cubicBezTo>
                    <a:pt x="0" y="2895"/>
                    <a:pt x="618" y="3708"/>
                    <a:pt x="1366" y="3708"/>
                  </a:cubicBezTo>
                  <a:cubicBezTo>
                    <a:pt x="2114" y="3708"/>
                    <a:pt x="2732" y="2895"/>
                    <a:pt x="2732" y="1854"/>
                  </a:cubicBezTo>
                  <a:cubicBezTo>
                    <a:pt x="2732" y="846"/>
                    <a:pt x="2114" y="1"/>
                    <a:pt x="13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66"/>
            <p:cNvSpPr/>
            <p:nvPr/>
          </p:nvSpPr>
          <p:spPr>
            <a:xfrm>
              <a:off x="5281015" y="2953897"/>
              <a:ext cx="28877" cy="39518"/>
            </a:xfrm>
            <a:custGeom>
              <a:rect b="b" l="l" r="r" t="t"/>
              <a:pathLst>
                <a:path extrusionOk="0" h="3708" w="2732">
                  <a:moveTo>
                    <a:pt x="1366" y="1"/>
                  </a:moveTo>
                  <a:cubicBezTo>
                    <a:pt x="618" y="1"/>
                    <a:pt x="0" y="846"/>
                    <a:pt x="0" y="1854"/>
                  </a:cubicBezTo>
                  <a:cubicBezTo>
                    <a:pt x="0" y="2895"/>
                    <a:pt x="618" y="3708"/>
                    <a:pt x="1366" y="3708"/>
                  </a:cubicBezTo>
                  <a:cubicBezTo>
                    <a:pt x="2114" y="3708"/>
                    <a:pt x="2732" y="2895"/>
                    <a:pt x="2732" y="1854"/>
                  </a:cubicBezTo>
                  <a:cubicBezTo>
                    <a:pt x="2732" y="846"/>
                    <a:pt x="2114" y="1"/>
                    <a:pt x="13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66"/>
            <p:cNvSpPr/>
            <p:nvPr/>
          </p:nvSpPr>
          <p:spPr>
            <a:xfrm>
              <a:off x="5147294" y="2915434"/>
              <a:ext cx="53294" cy="23915"/>
            </a:xfrm>
            <a:custGeom>
              <a:rect b="b" l="l" r="r" t="t"/>
              <a:pathLst>
                <a:path extrusionOk="0" h="2244" w="5042">
                  <a:moveTo>
                    <a:pt x="2505" y="0"/>
                  </a:moveTo>
                  <a:cubicBezTo>
                    <a:pt x="1692" y="0"/>
                    <a:pt x="879" y="325"/>
                    <a:pt x="294" y="911"/>
                  </a:cubicBezTo>
                  <a:cubicBezTo>
                    <a:pt x="1" y="1203"/>
                    <a:pt x="1" y="1724"/>
                    <a:pt x="294" y="2016"/>
                  </a:cubicBezTo>
                  <a:cubicBezTo>
                    <a:pt x="440" y="2163"/>
                    <a:pt x="643" y="2236"/>
                    <a:pt x="846" y="2236"/>
                  </a:cubicBezTo>
                  <a:cubicBezTo>
                    <a:pt x="1050" y="2236"/>
                    <a:pt x="1253" y="2163"/>
                    <a:pt x="1399" y="2016"/>
                  </a:cubicBezTo>
                  <a:cubicBezTo>
                    <a:pt x="1708" y="1707"/>
                    <a:pt x="2115" y="1553"/>
                    <a:pt x="2521" y="1553"/>
                  </a:cubicBezTo>
                  <a:cubicBezTo>
                    <a:pt x="2928" y="1553"/>
                    <a:pt x="3334" y="1707"/>
                    <a:pt x="3643" y="2016"/>
                  </a:cubicBezTo>
                  <a:cubicBezTo>
                    <a:pt x="3773" y="2179"/>
                    <a:pt x="3968" y="2244"/>
                    <a:pt x="4196" y="2244"/>
                  </a:cubicBezTo>
                  <a:cubicBezTo>
                    <a:pt x="4391" y="2244"/>
                    <a:pt x="4586" y="2179"/>
                    <a:pt x="4749" y="2016"/>
                  </a:cubicBezTo>
                  <a:cubicBezTo>
                    <a:pt x="5041" y="1724"/>
                    <a:pt x="5041" y="1236"/>
                    <a:pt x="4749" y="911"/>
                  </a:cubicBezTo>
                  <a:cubicBezTo>
                    <a:pt x="4131" y="325"/>
                    <a:pt x="3350" y="0"/>
                    <a:pt x="250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66"/>
            <p:cNvSpPr/>
            <p:nvPr/>
          </p:nvSpPr>
          <p:spPr>
            <a:xfrm>
              <a:off x="5269325" y="2915434"/>
              <a:ext cx="53283" cy="23915"/>
            </a:xfrm>
            <a:custGeom>
              <a:rect b="b" l="l" r="r" t="t"/>
              <a:pathLst>
                <a:path extrusionOk="0" h="2244" w="5041">
                  <a:moveTo>
                    <a:pt x="2504" y="0"/>
                  </a:moveTo>
                  <a:cubicBezTo>
                    <a:pt x="1691" y="0"/>
                    <a:pt x="878" y="325"/>
                    <a:pt x="293" y="911"/>
                  </a:cubicBezTo>
                  <a:cubicBezTo>
                    <a:pt x="0" y="1203"/>
                    <a:pt x="0" y="1724"/>
                    <a:pt x="293" y="2016"/>
                  </a:cubicBezTo>
                  <a:cubicBezTo>
                    <a:pt x="439" y="2163"/>
                    <a:pt x="634" y="2236"/>
                    <a:pt x="834" y="2236"/>
                  </a:cubicBezTo>
                  <a:cubicBezTo>
                    <a:pt x="1033" y="2236"/>
                    <a:pt x="1236" y="2163"/>
                    <a:pt x="1399" y="2016"/>
                  </a:cubicBezTo>
                  <a:cubicBezTo>
                    <a:pt x="1691" y="1724"/>
                    <a:pt x="2082" y="1561"/>
                    <a:pt x="2504" y="1561"/>
                  </a:cubicBezTo>
                  <a:cubicBezTo>
                    <a:pt x="2927" y="1561"/>
                    <a:pt x="3317" y="1724"/>
                    <a:pt x="3643" y="2016"/>
                  </a:cubicBezTo>
                  <a:cubicBezTo>
                    <a:pt x="3773" y="2179"/>
                    <a:pt x="3968" y="2244"/>
                    <a:pt x="4163" y="2244"/>
                  </a:cubicBezTo>
                  <a:cubicBezTo>
                    <a:pt x="4391" y="2244"/>
                    <a:pt x="4586" y="2179"/>
                    <a:pt x="4716" y="2016"/>
                  </a:cubicBezTo>
                  <a:cubicBezTo>
                    <a:pt x="5041" y="1724"/>
                    <a:pt x="5041" y="1236"/>
                    <a:pt x="4716" y="911"/>
                  </a:cubicBezTo>
                  <a:cubicBezTo>
                    <a:pt x="4130" y="325"/>
                    <a:pt x="3350" y="0"/>
                    <a:pt x="25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66"/>
            <p:cNvSpPr/>
            <p:nvPr/>
          </p:nvSpPr>
          <p:spPr>
            <a:xfrm>
              <a:off x="5199890" y="2996484"/>
              <a:ext cx="68758" cy="35404"/>
            </a:xfrm>
            <a:custGeom>
              <a:rect b="b" l="l" r="r" t="t"/>
              <a:pathLst>
                <a:path extrusionOk="0" h="3322" w="6505">
                  <a:moveTo>
                    <a:pt x="877" y="1"/>
                  </a:moveTo>
                  <a:cubicBezTo>
                    <a:pt x="801" y="1"/>
                    <a:pt x="725" y="12"/>
                    <a:pt x="651" y="37"/>
                  </a:cubicBezTo>
                  <a:cubicBezTo>
                    <a:pt x="228" y="135"/>
                    <a:pt x="0" y="590"/>
                    <a:pt x="130" y="980"/>
                  </a:cubicBezTo>
                  <a:cubicBezTo>
                    <a:pt x="521" y="2379"/>
                    <a:pt x="1821" y="3322"/>
                    <a:pt x="3252" y="3322"/>
                  </a:cubicBezTo>
                  <a:cubicBezTo>
                    <a:pt x="4683" y="3322"/>
                    <a:pt x="5984" y="2379"/>
                    <a:pt x="6374" y="980"/>
                  </a:cubicBezTo>
                  <a:cubicBezTo>
                    <a:pt x="6504" y="590"/>
                    <a:pt x="6277" y="135"/>
                    <a:pt x="5854" y="37"/>
                  </a:cubicBezTo>
                  <a:cubicBezTo>
                    <a:pt x="5774" y="12"/>
                    <a:pt x="5693" y="1"/>
                    <a:pt x="5615" y="1"/>
                  </a:cubicBezTo>
                  <a:cubicBezTo>
                    <a:pt x="5281" y="1"/>
                    <a:pt x="4984" y="215"/>
                    <a:pt x="4878" y="557"/>
                  </a:cubicBezTo>
                  <a:cubicBezTo>
                    <a:pt x="4683" y="1273"/>
                    <a:pt x="4000" y="1761"/>
                    <a:pt x="3252" y="1761"/>
                  </a:cubicBezTo>
                  <a:cubicBezTo>
                    <a:pt x="2504" y="1761"/>
                    <a:pt x="1821" y="1273"/>
                    <a:pt x="1594" y="557"/>
                  </a:cubicBezTo>
                  <a:cubicBezTo>
                    <a:pt x="1515" y="215"/>
                    <a:pt x="1201" y="1"/>
                    <a:pt x="877"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66"/>
            <p:cNvSpPr/>
            <p:nvPr/>
          </p:nvSpPr>
          <p:spPr>
            <a:xfrm>
              <a:off x="5200228" y="3118523"/>
              <a:ext cx="68071" cy="27049"/>
            </a:xfrm>
            <a:custGeom>
              <a:rect b="b" l="l" r="r" t="t"/>
              <a:pathLst>
                <a:path extrusionOk="0" h="2538" w="6440">
                  <a:moveTo>
                    <a:pt x="1" y="1"/>
                  </a:moveTo>
                  <a:lnTo>
                    <a:pt x="1" y="2309"/>
                  </a:lnTo>
                  <a:cubicBezTo>
                    <a:pt x="749" y="2472"/>
                    <a:pt x="1497" y="2537"/>
                    <a:pt x="2245" y="2537"/>
                  </a:cubicBezTo>
                  <a:lnTo>
                    <a:pt x="4163" y="2537"/>
                  </a:lnTo>
                  <a:cubicBezTo>
                    <a:pt x="4944" y="2537"/>
                    <a:pt x="5692" y="2472"/>
                    <a:pt x="6440" y="2309"/>
                  </a:cubicBezTo>
                  <a:lnTo>
                    <a:pt x="6440" y="1"/>
                  </a:ln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66"/>
            <p:cNvSpPr/>
            <p:nvPr/>
          </p:nvSpPr>
          <p:spPr>
            <a:xfrm>
              <a:off x="5136301" y="3145561"/>
              <a:ext cx="97973" cy="68283"/>
            </a:xfrm>
            <a:custGeom>
              <a:rect b="b" l="l" r="r" t="t"/>
              <a:pathLst>
                <a:path extrusionOk="0" h="6407" w="9269">
                  <a:moveTo>
                    <a:pt x="1529" y="0"/>
                  </a:moveTo>
                  <a:lnTo>
                    <a:pt x="423" y="3707"/>
                  </a:lnTo>
                  <a:cubicBezTo>
                    <a:pt x="0" y="5041"/>
                    <a:pt x="1008" y="6406"/>
                    <a:pt x="2407" y="6406"/>
                  </a:cubicBezTo>
                  <a:lnTo>
                    <a:pt x="9268" y="6406"/>
                  </a:lnTo>
                  <a:lnTo>
                    <a:pt x="1529"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66"/>
            <p:cNvSpPr/>
            <p:nvPr/>
          </p:nvSpPr>
          <p:spPr>
            <a:xfrm>
              <a:off x="5188200" y="3205509"/>
              <a:ext cx="16510" cy="35021"/>
            </a:xfrm>
            <a:custGeom>
              <a:rect b="b" l="l" r="r" t="t"/>
              <a:pathLst>
                <a:path extrusionOk="0" h="3286" w="1562">
                  <a:moveTo>
                    <a:pt x="781" y="1"/>
                  </a:moveTo>
                  <a:cubicBezTo>
                    <a:pt x="358" y="1"/>
                    <a:pt x="1" y="359"/>
                    <a:pt x="1" y="781"/>
                  </a:cubicBezTo>
                  <a:lnTo>
                    <a:pt x="1" y="2505"/>
                  </a:lnTo>
                  <a:cubicBezTo>
                    <a:pt x="1" y="2928"/>
                    <a:pt x="358" y="3285"/>
                    <a:pt x="781" y="3285"/>
                  </a:cubicBezTo>
                  <a:cubicBezTo>
                    <a:pt x="1204" y="3285"/>
                    <a:pt x="1562" y="2928"/>
                    <a:pt x="1562" y="2505"/>
                  </a:cubicBezTo>
                  <a:lnTo>
                    <a:pt x="1562" y="781"/>
                  </a:lnTo>
                  <a:cubicBezTo>
                    <a:pt x="1562" y="359"/>
                    <a:pt x="1204" y="1"/>
                    <a:pt x="7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66"/>
            <p:cNvSpPr/>
            <p:nvPr/>
          </p:nvSpPr>
          <p:spPr>
            <a:xfrm>
              <a:off x="5263828" y="3205509"/>
              <a:ext cx="16500" cy="35021"/>
            </a:xfrm>
            <a:custGeom>
              <a:rect b="b" l="l" r="r" t="t"/>
              <a:pathLst>
                <a:path extrusionOk="0" h="3286" w="1561">
                  <a:moveTo>
                    <a:pt x="781" y="1"/>
                  </a:moveTo>
                  <a:cubicBezTo>
                    <a:pt x="358" y="1"/>
                    <a:pt x="0" y="359"/>
                    <a:pt x="0" y="781"/>
                  </a:cubicBezTo>
                  <a:lnTo>
                    <a:pt x="0" y="2505"/>
                  </a:lnTo>
                  <a:cubicBezTo>
                    <a:pt x="0" y="2928"/>
                    <a:pt x="325" y="3285"/>
                    <a:pt x="781" y="3285"/>
                  </a:cubicBezTo>
                  <a:cubicBezTo>
                    <a:pt x="1203" y="3285"/>
                    <a:pt x="1561" y="2928"/>
                    <a:pt x="1561" y="2505"/>
                  </a:cubicBezTo>
                  <a:lnTo>
                    <a:pt x="1561" y="781"/>
                  </a:lnTo>
                  <a:cubicBezTo>
                    <a:pt x="1561" y="359"/>
                    <a:pt x="1203" y="1"/>
                    <a:pt x="7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9" name="Google Shape;2179;p66"/>
          <p:cNvGrpSpPr/>
          <p:nvPr/>
        </p:nvGrpSpPr>
        <p:grpSpPr>
          <a:xfrm>
            <a:off x="5159297" y="3700781"/>
            <a:ext cx="356607" cy="548637"/>
            <a:chOff x="5055797" y="3853181"/>
            <a:chExt cx="356607" cy="548637"/>
          </a:xfrm>
        </p:grpSpPr>
        <p:sp>
          <p:nvSpPr>
            <p:cNvPr id="2180" name="Google Shape;2180;p66"/>
            <p:cNvSpPr/>
            <p:nvPr/>
          </p:nvSpPr>
          <p:spPr>
            <a:xfrm>
              <a:off x="5055797" y="3853181"/>
              <a:ext cx="324228" cy="548637"/>
            </a:xfrm>
            <a:custGeom>
              <a:rect b="b" l="l" r="r" t="t"/>
              <a:pathLst>
                <a:path extrusionOk="0" h="51479" w="30602">
                  <a:moveTo>
                    <a:pt x="15284" y="0"/>
                  </a:moveTo>
                  <a:cubicBezTo>
                    <a:pt x="6862" y="0"/>
                    <a:pt x="0" y="6829"/>
                    <a:pt x="0" y="15284"/>
                  </a:cubicBezTo>
                  <a:lnTo>
                    <a:pt x="0" y="51479"/>
                  </a:lnTo>
                  <a:lnTo>
                    <a:pt x="2179" y="51479"/>
                  </a:lnTo>
                  <a:lnTo>
                    <a:pt x="14439" y="48649"/>
                  </a:lnTo>
                  <a:lnTo>
                    <a:pt x="28422" y="51479"/>
                  </a:lnTo>
                  <a:lnTo>
                    <a:pt x="30569" y="51479"/>
                  </a:lnTo>
                  <a:lnTo>
                    <a:pt x="30569" y="15284"/>
                  </a:lnTo>
                  <a:cubicBezTo>
                    <a:pt x="30601" y="6829"/>
                    <a:pt x="23739" y="0"/>
                    <a:pt x="152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66"/>
            <p:cNvSpPr/>
            <p:nvPr/>
          </p:nvSpPr>
          <p:spPr>
            <a:xfrm>
              <a:off x="5055797" y="3853181"/>
              <a:ext cx="222580" cy="548637"/>
            </a:xfrm>
            <a:custGeom>
              <a:rect b="b" l="l" r="r" t="t"/>
              <a:pathLst>
                <a:path extrusionOk="0" h="51479" w="21008">
                  <a:moveTo>
                    <a:pt x="15284" y="0"/>
                  </a:moveTo>
                  <a:cubicBezTo>
                    <a:pt x="6862" y="0"/>
                    <a:pt x="0" y="6829"/>
                    <a:pt x="0" y="15284"/>
                  </a:cubicBezTo>
                  <a:lnTo>
                    <a:pt x="0" y="51479"/>
                  </a:lnTo>
                  <a:lnTo>
                    <a:pt x="9756" y="51479"/>
                  </a:lnTo>
                  <a:lnTo>
                    <a:pt x="9756" y="15284"/>
                  </a:lnTo>
                  <a:cubicBezTo>
                    <a:pt x="9756" y="8846"/>
                    <a:pt x="15414" y="3350"/>
                    <a:pt x="21008" y="1106"/>
                  </a:cubicBezTo>
                  <a:cubicBezTo>
                    <a:pt x="19252" y="390"/>
                    <a:pt x="17333" y="0"/>
                    <a:pt x="15284"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66"/>
            <p:cNvSpPr/>
            <p:nvPr/>
          </p:nvSpPr>
          <p:spPr>
            <a:xfrm>
              <a:off x="5078534" y="4266298"/>
              <a:ext cx="278405" cy="135521"/>
            </a:xfrm>
            <a:custGeom>
              <a:rect b="b" l="l" r="r" t="t"/>
              <a:pathLst>
                <a:path extrusionOk="0" h="12716" w="26277">
                  <a:moveTo>
                    <a:pt x="9951" y="1"/>
                  </a:moveTo>
                  <a:lnTo>
                    <a:pt x="9951" y="5561"/>
                  </a:lnTo>
                  <a:cubicBezTo>
                    <a:pt x="5724" y="6472"/>
                    <a:pt x="2147" y="9139"/>
                    <a:pt x="0" y="12716"/>
                  </a:cubicBezTo>
                  <a:lnTo>
                    <a:pt x="5854" y="12716"/>
                  </a:lnTo>
                  <a:lnTo>
                    <a:pt x="13008" y="11415"/>
                  </a:lnTo>
                  <a:lnTo>
                    <a:pt x="20423" y="12716"/>
                  </a:lnTo>
                  <a:lnTo>
                    <a:pt x="26276" y="12716"/>
                  </a:lnTo>
                  <a:cubicBezTo>
                    <a:pt x="24163" y="9139"/>
                    <a:pt x="20585" y="6472"/>
                    <a:pt x="16358" y="5561"/>
                  </a:cubicBezTo>
                  <a:lnTo>
                    <a:pt x="16358" y="1"/>
                  </a:lnTo>
                  <a:close/>
                </a:path>
              </a:pathLst>
            </a:custGeom>
            <a:solidFill>
              <a:srgbClr val="FFDD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66"/>
            <p:cNvSpPr/>
            <p:nvPr/>
          </p:nvSpPr>
          <p:spPr>
            <a:xfrm>
              <a:off x="5183964" y="4266298"/>
              <a:ext cx="67882" cy="27049"/>
            </a:xfrm>
            <a:custGeom>
              <a:rect b="b" l="l" r="r" t="t"/>
              <a:pathLst>
                <a:path extrusionOk="0" h="2538" w="6407">
                  <a:moveTo>
                    <a:pt x="0" y="1"/>
                  </a:moveTo>
                  <a:lnTo>
                    <a:pt x="0" y="2309"/>
                  </a:lnTo>
                  <a:cubicBezTo>
                    <a:pt x="716" y="2472"/>
                    <a:pt x="1464" y="2537"/>
                    <a:pt x="2244" y="2537"/>
                  </a:cubicBezTo>
                  <a:lnTo>
                    <a:pt x="4163" y="2537"/>
                  </a:lnTo>
                  <a:cubicBezTo>
                    <a:pt x="4911" y="2537"/>
                    <a:pt x="5691" y="2472"/>
                    <a:pt x="6407" y="2309"/>
                  </a:cubicBezTo>
                  <a:lnTo>
                    <a:pt x="6407" y="1"/>
                  </a:ln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66"/>
            <p:cNvSpPr/>
            <p:nvPr/>
          </p:nvSpPr>
          <p:spPr>
            <a:xfrm>
              <a:off x="5078534" y="4266298"/>
              <a:ext cx="125085" cy="135521"/>
            </a:xfrm>
            <a:custGeom>
              <a:rect b="b" l="l" r="r" t="t"/>
              <a:pathLst>
                <a:path extrusionOk="0" h="12716" w="11806">
                  <a:moveTo>
                    <a:pt x="9951" y="1"/>
                  </a:moveTo>
                  <a:lnTo>
                    <a:pt x="9951" y="5561"/>
                  </a:lnTo>
                  <a:cubicBezTo>
                    <a:pt x="5724" y="6472"/>
                    <a:pt x="2147" y="9139"/>
                    <a:pt x="0" y="12716"/>
                  </a:cubicBezTo>
                  <a:lnTo>
                    <a:pt x="5854" y="12716"/>
                  </a:lnTo>
                  <a:cubicBezTo>
                    <a:pt x="6862" y="12716"/>
                    <a:pt x="7740" y="12065"/>
                    <a:pt x="8065" y="11122"/>
                  </a:cubicBezTo>
                  <a:cubicBezTo>
                    <a:pt x="8976" y="8358"/>
                    <a:pt x="10277" y="6342"/>
                    <a:pt x="11805" y="5561"/>
                  </a:cubicBezTo>
                  <a:lnTo>
                    <a:pt x="11805" y="1"/>
                  </a:ln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66"/>
            <p:cNvSpPr/>
            <p:nvPr/>
          </p:nvSpPr>
          <p:spPr>
            <a:xfrm>
              <a:off x="5325228" y="4101672"/>
              <a:ext cx="87176" cy="87701"/>
            </a:xfrm>
            <a:custGeom>
              <a:rect b="b" l="l" r="r" t="t"/>
              <a:pathLst>
                <a:path extrusionOk="0" h="8229" w="8228">
                  <a:moveTo>
                    <a:pt x="4098" y="1"/>
                  </a:moveTo>
                  <a:cubicBezTo>
                    <a:pt x="1854" y="1"/>
                    <a:pt x="0" y="1854"/>
                    <a:pt x="0" y="4131"/>
                  </a:cubicBezTo>
                  <a:cubicBezTo>
                    <a:pt x="0" y="6375"/>
                    <a:pt x="1854" y="8228"/>
                    <a:pt x="4098" y="8228"/>
                  </a:cubicBezTo>
                  <a:cubicBezTo>
                    <a:pt x="6374" y="8228"/>
                    <a:pt x="8228" y="6375"/>
                    <a:pt x="8228" y="4131"/>
                  </a:cubicBezTo>
                  <a:cubicBezTo>
                    <a:pt x="8228" y="1854"/>
                    <a:pt x="6374" y="1"/>
                    <a:pt x="4098"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66"/>
            <p:cNvSpPr/>
            <p:nvPr/>
          </p:nvSpPr>
          <p:spPr>
            <a:xfrm>
              <a:off x="5332114" y="4128379"/>
              <a:ext cx="51354" cy="29106"/>
            </a:xfrm>
            <a:custGeom>
              <a:rect b="b" l="l" r="r" t="t"/>
              <a:pathLst>
                <a:path extrusionOk="0" h="2731" w="4847">
                  <a:moveTo>
                    <a:pt x="3210" y="0"/>
                  </a:moveTo>
                  <a:cubicBezTo>
                    <a:pt x="3052" y="0"/>
                    <a:pt x="2880" y="9"/>
                    <a:pt x="2700" y="31"/>
                  </a:cubicBezTo>
                  <a:cubicBezTo>
                    <a:pt x="1562" y="129"/>
                    <a:pt x="716" y="682"/>
                    <a:pt x="196" y="1560"/>
                  </a:cubicBezTo>
                  <a:cubicBezTo>
                    <a:pt x="1" y="1950"/>
                    <a:pt x="131" y="2405"/>
                    <a:pt x="521" y="2633"/>
                  </a:cubicBezTo>
                  <a:cubicBezTo>
                    <a:pt x="651" y="2698"/>
                    <a:pt x="781" y="2730"/>
                    <a:pt x="879" y="2730"/>
                  </a:cubicBezTo>
                  <a:cubicBezTo>
                    <a:pt x="1172" y="2730"/>
                    <a:pt x="1432" y="2568"/>
                    <a:pt x="1562" y="2308"/>
                  </a:cubicBezTo>
                  <a:cubicBezTo>
                    <a:pt x="1822" y="1885"/>
                    <a:pt x="2212" y="1657"/>
                    <a:pt x="2830" y="1560"/>
                  </a:cubicBezTo>
                  <a:cubicBezTo>
                    <a:pt x="2904" y="1555"/>
                    <a:pt x="2977" y="1553"/>
                    <a:pt x="3048" y="1553"/>
                  </a:cubicBezTo>
                  <a:cubicBezTo>
                    <a:pt x="3471" y="1553"/>
                    <a:pt x="3806" y="1625"/>
                    <a:pt x="3806" y="1625"/>
                  </a:cubicBezTo>
                  <a:cubicBezTo>
                    <a:pt x="3866" y="1639"/>
                    <a:pt x="3926" y="1645"/>
                    <a:pt x="3985" y="1645"/>
                  </a:cubicBezTo>
                  <a:cubicBezTo>
                    <a:pt x="4342" y="1645"/>
                    <a:pt x="4665" y="1402"/>
                    <a:pt x="4749" y="1039"/>
                  </a:cubicBezTo>
                  <a:cubicBezTo>
                    <a:pt x="4846" y="649"/>
                    <a:pt x="4586" y="226"/>
                    <a:pt x="4163" y="96"/>
                  </a:cubicBezTo>
                  <a:cubicBezTo>
                    <a:pt x="4113" y="96"/>
                    <a:pt x="3736" y="0"/>
                    <a:pt x="3210"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66"/>
            <p:cNvSpPr/>
            <p:nvPr/>
          </p:nvSpPr>
          <p:spPr>
            <a:xfrm>
              <a:off x="5088525" y="3995970"/>
              <a:ext cx="258423" cy="272768"/>
            </a:xfrm>
            <a:custGeom>
              <a:rect b="b" l="l" r="r" t="t"/>
              <a:pathLst>
                <a:path extrusionOk="0" h="25594" w="24391">
                  <a:moveTo>
                    <a:pt x="24390" y="0"/>
                  </a:moveTo>
                  <a:cubicBezTo>
                    <a:pt x="14538" y="8026"/>
                    <a:pt x="5929" y="9074"/>
                    <a:pt x="2105" y="9074"/>
                  </a:cubicBezTo>
                  <a:cubicBezTo>
                    <a:pt x="754" y="9074"/>
                    <a:pt x="0" y="8943"/>
                    <a:pt x="0" y="8943"/>
                  </a:cubicBezTo>
                  <a:lnTo>
                    <a:pt x="0" y="14374"/>
                  </a:lnTo>
                  <a:cubicBezTo>
                    <a:pt x="0" y="20585"/>
                    <a:pt x="5041" y="25593"/>
                    <a:pt x="11252" y="25593"/>
                  </a:cubicBezTo>
                  <a:lnTo>
                    <a:pt x="13171" y="25593"/>
                  </a:lnTo>
                  <a:cubicBezTo>
                    <a:pt x="19382" y="25593"/>
                    <a:pt x="24390" y="20585"/>
                    <a:pt x="24390" y="14374"/>
                  </a:cubicBezTo>
                  <a:lnTo>
                    <a:pt x="24390" y="0"/>
                  </a:lnTo>
                  <a:close/>
                </a:path>
              </a:pathLst>
            </a:custGeom>
            <a:solidFill>
              <a:srgbClr val="FFDD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66"/>
            <p:cNvSpPr/>
            <p:nvPr/>
          </p:nvSpPr>
          <p:spPr>
            <a:xfrm>
              <a:off x="5088525" y="4087806"/>
              <a:ext cx="165049" cy="180932"/>
            </a:xfrm>
            <a:custGeom>
              <a:rect b="b" l="l" r="r" t="t"/>
              <a:pathLst>
                <a:path extrusionOk="0" h="16977" w="15578">
                  <a:moveTo>
                    <a:pt x="6765" y="1"/>
                  </a:moveTo>
                  <a:cubicBezTo>
                    <a:pt x="4795" y="352"/>
                    <a:pt x="3185" y="445"/>
                    <a:pt x="2030" y="445"/>
                  </a:cubicBezTo>
                  <a:cubicBezTo>
                    <a:pt x="724" y="445"/>
                    <a:pt x="0" y="326"/>
                    <a:pt x="0" y="326"/>
                  </a:cubicBezTo>
                  <a:lnTo>
                    <a:pt x="0" y="5757"/>
                  </a:lnTo>
                  <a:cubicBezTo>
                    <a:pt x="0" y="11968"/>
                    <a:pt x="5041" y="16976"/>
                    <a:pt x="11252" y="16976"/>
                  </a:cubicBezTo>
                  <a:lnTo>
                    <a:pt x="13171" y="16976"/>
                  </a:lnTo>
                  <a:cubicBezTo>
                    <a:pt x="13984" y="16976"/>
                    <a:pt x="14797" y="16911"/>
                    <a:pt x="15577" y="16716"/>
                  </a:cubicBezTo>
                  <a:cubicBezTo>
                    <a:pt x="10537" y="15610"/>
                    <a:pt x="6732" y="11123"/>
                    <a:pt x="6765" y="5757"/>
                  </a:cubicBezTo>
                  <a:lnTo>
                    <a:pt x="6765" y="1"/>
                  </a:ln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66"/>
            <p:cNvSpPr/>
            <p:nvPr/>
          </p:nvSpPr>
          <p:spPr>
            <a:xfrm>
              <a:off x="5128489" y="4105455"/>
              <a:ext cx="42391" cy="41287"/>
            </a:xfrm>
            <a:custGeom>
              <a:rect b="b" l="l" r="r" t="t"/>
              <a:pathLst>
                <a:path extrusionOk="0" h="3874" w="4001">
                  <a:moveTo>
                    <a:pt x="890" y="1"/>
                  </a:moveTo>
                  <a:cubicBezTo>
                    <a:pt x="652" y="1"/>
                    <a:pt x="420" y="110"/>
                    <a:pt x="261" y="329"/>
                  </a:cubicBezTo>
                  <a:cubicBezTo>
                    <a:pt x="1" y="686"/>
                    <a:pt x="98" y="1174"/>
                    <a:pt x="424" y="1402"/>
                  </a:cubicBezTo>
                  <a:lnTo>
                    <a:pt x="1269" y="2020"/>
                  </a:lnTo>
                  <a:cubicBezTo>
                    <a:pt x="1269" y="3060"/>
                    <a:pt x="1887" y="3873"/>
                    <a:pt x="2635" y="3873"/>
                  </a:cubicBezTo>
                  <a:cubicBezTo>
                    <a:pt x="3383" y="3873"/>
                    <a:pt x="4001" y="3060"/>
                    <a:pt x="4001" y="2020"/>
                  </a:cubicBezTo>
                  <a:cubicBezTo>
                    <a:pt x="4001" y="1012"/>
                    <a:pt x="3383" y="166"/>
                    <a:pt x="2635" y="166"/>
                  </a:cubicBezTo>
                  <a:cubicBezTo>
                    <a:pt x="2342" y="166"/>
                    <a:pt x="2082" y="296"/>
                    <a:pt x="1854" y="524"/>
                  </a:cubicBezTo>
                  <a:lnTo>
                    <a:pt x="1334" y="134"/>
                  </a:lnTo>
                  <a:cubicBezTo>
                    <a:pt x="1195" y="45"/>
                    <a:pt x="1041" y="1"/>
                    <a:pt x="8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66"/>
            <p:cNvSpPr/>
            <p:nvPr/>
          </p:nvSpPr>
          <p:spPr>
            <a:xfrm>
              <a:off x="5264931" y="4105455"/>
              <a:ext cx="42041" cy="41287"/>
            </a:xfrm>
            <a:custGeom>
              <a:rect b="b" l="l" r="r" t="t"/>
              <a:pathLst>
                <a:path extrusionOk="0" h="3874" w="3968">
                  <a:moveTo>
                    <a:pt x="3090" y="1"/>
                  </a:moveTo>
                  <a:cubicBezTo>
                    <a:pt x="2933" y="1"/>
                    <a:pt x="2774" y="45"/>
                    <a:pt x="2635" y="134"/>
                  </a:cubicBezTo>
                  <a:lnTo>
                    <a:pt x="2147" y="524"/>
                  </a:lnTo>
                  <a:cubicBezTo>
                    <a:pt x="1919" y="296"/>
                    <a:pt x="1627" y="166"/>
                    <a:pt x="1334" y="166"/>
                  </a:cubicBezTo>
                  <a:cubicBezTo>
                    <a:pt x="586" y="166"/>
                    <a:pt x="1" y="1012"/>
                    <a:pt x="1" y="2020"/>
                  </a:cubicBezTo>
                  <a:cubicBezTo>
                    <a:pt x="1" y="3060"/>
                    <a:pt x="586" y="3873"/>
                    <a:pt x="1334" y="3873"/>
                  </a:cubicBezTo>
                  <a:cubicBezTo>
                    <a:pt x="2114" y="3873"/>
                    <a:pt x="2700" y="3060"/>
                    <a:pt x="2700" y="2020"/>
                  </a:cubicBezTo>
                  <a:lnTo>
                    <a:pt x="3545" y="1402"/>
                  </a:lnTo>
                  <a:cubicBezTo>
                    <a:pt x="3903" y="1174"/>
                    <a:pt x="3968" y="686"/>
                    <a:pt x="3740" y="329"/>
                  </a:cubicBezTo>
                  <a:cubicBezTo>
                    <a:pt x="3581" y="110"/>
                    <a:pt x="3337" y="1"/>
                    <a:pt x="30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66"/>
            <p:cNvSpPr/>
            <p:nvPr/>
          </p:nvSpPr>
          <p:spPr>
            <a:xfrm>
              <a:off x="5252874" y="4063209"/>
              <a:ext cx="53409" cy="23915"/>
            </a:xfrm>
            <a:custGeom>
              <a:rect b="b" l="l" r="r" t="t"/>
              <a:pathLst>
                <a:path extrusionOk="0" h="2244" w="5041">
                  <a:moveTo>
                    <a:pt x="2537" y="0"/>
                  </a:moveTo>
                  <a:cubicBezTo>
                    <a:pt x="1691" y="0"/>
                    <a:pt x="911" y="325"/>
                    <a:pt x="326" y="911"/>
                  </a:cubicBezTo>
                  <a:cubicBezTo>
                    <a:pt x="0" y="1203"/>
                    <a:pt x="0" y="1724"/>
                    <a:pt x="326" y="2016"/>
                  </a:cubicBezTo>
                  <a:cubicBezTo>
                    <a:pt x="472" y="2163"/>
                    <a:pt x="667" y="2236"/>
                    <a:pt x="862" y="2236"/>
                  </a:cubicBezTo>
                  <a:cubicBezTo>
                    <a:pt x="1057" y="2236"/>
                    <a:pt x="1252" y="2163"/>
                    <a:pt x="1399" y="2016"/>
                  </a:cubicBezTo>
                  <a:cubicBezTo>
                    <a:pt x="1691" y="1724"/>
                    <a:pt x="2114" y="1561"/>
                    <a:pt x="2537" y="1561"/>
                  </a:cubicBezTo>
                  <a:cubicBezTo>
                    <a:pt x="2960" y="1561"/>
                    <a:pt x="3350" y="1724"/>
                    <a:pt x="3643" y="2016"/>
                  </a:cubicBezTo>
                  <a:cubicBezTo>
                    <a:pt x="3805" y="2179"/>
                    <a:pt x="4000" y="2244"/>
                    <a:pt x="4195" y="2244"/>
                  </a:cubicBezTo>
                  <a:cubicBezTo>
                    <a:pt x="4391" y="2244"/>
                    <a:pt x="4586" y="2179"/>
                    <a:pt x="4748" y="2016"/>
                  </a:cubicBezTo>
                  <a:cubicBezTo>
                    <a:pt x="5041" y="1724"/>
                    <a:pt x="5041" y="1236"/>
                    <a:pt x="4748" y="911"/>
                  </a:cubicBezTo>
                  <a:cubicBezTo>
                    <a:pt x="4163" y="325"/>
                    <a:pt x="3350" y="0"/>
                    <a:pt x="25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66"/>
            <p:cNvSpPr/>
            <p:nvPr/>
          </p:nvSpPr>
          <p:spPr>
            <a:xfrm>
              <a:off x="5183276" y="4155151"/>
              <a:ext cx="68920" cy="35607"/>
            </a:xfrm>
            <a:custGeom>
              <a:rect b="b" l="l" r="r" t="t"/>
              <a:pathLst>
                <a:path extrusionOk="0" h="3341" w="6505">
                  <a:moveTo>
                    <a:pt x="846" y="1"/>
                  </a:moveTo>
                  <a:cubicBezTo>
                    <a:pt x="782" y="1"/>
                    <a:pt x="716" y="8"/>
                    <a:pt x="651" y="23"/>
                  </a:cubicBezTo>
                  <a:cubicBezTo>
                    <a:pt x="228" y="153"/>
                    <a:pt x="0" y="576"/>
                    <a:pt x="130" y="999"/>
                  </a:cubicBezTo>
                  <a:cubicBezTo>
                    <a:pt x="553" y="2365"/>
                    <a:pt x="1821" y="3340"/>
                    <a:pt x="3252" y="3340"/>
                  </a:cubicBezTo>
                  <a:cubicBezTo>
                    <a:pt x="4716" y="3340"/>
                    <a:pt x="5984" y="2365"/>
                    <a:pt x="6407" y="999"/>
                  </a:cubicBezTo>
                  <a:cubicBezTo>
                    <a:pt x="6504" y="576"/>
                    <a:pt x="6277" y="153"/>
                    <a:pt x="5854" y="23"/>
                  </a:cubicBezTo>
                  <a:cubicBezTo>
                    <a:pt x="5794" y="8"/>
                    <a:pt x="5732" y="1"/>
                    <a:pt x="5670" y="1"/>
                  </a:cubicBezTo>
                  <a:cubicBezTo>
                    <a:pt x="5331" y="1"/>
                    <a:pt x="4993" y="219"/>
                    <a:pt x="4911" y="576"/>
                  </a:cubicBezTo>
                  <a:cubicBezTo>
                    <a:pt x="4683" y="1292"/>
                    <a:pt x="4000" y="1779"/>
                    <a:pt x="3252" y="1779"/>
                  </a:cubicBezTo>
                  <a:cubicBezTo>
                    <a:pt x="2504" y="1779"/>
                    <a:pt x="1821" y="1292"/>
                    <a:pt x="1626" y="576"/>
                  </a:cubicBezTo>
                  <a:cubicBezTo>
                    <a:pt x="1516" y="219"/>
                    <a:pt x="1197" y="1"/>
                    <a:pt x="846"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66"/>
            <p:cNvSpPr/>
            <p:nvPr/>
          </p:nvSpPr>
          <p:spPr>
            <a:xfrm>
              <a:off x="5148821" y="4324872"/>
              <a:ext cx="146094" cy="76947"/>
            </a:xfrm>
            <a:custGeom>
              <a:rect b="b" l="l" r="r" t="t"/>
              <a:pathLst>
                <a:path extrusionOk="0" h="7220" w="13789">
                  <a:moveTo>
                    <a:pt x="13041" y="0"/>
                  </a:moveTo>
                  <a:cubicBezTo>
                    <a:pt x="12586" y="0"/>
                    <a:pt x="12260" y="358"/>
                    <a:pt x="12260" y="781"/>
                  </a:cubicBezTo>
                  <a:lnTo>
                    <a:pt x="12260" y="4390"/>
                  </a:lnTo>
                  <a:lnTo>
                    <a:pt x="0" y="4390"/>
                  </a:lnTo>
                  <a:lnTo>
                    <a:pt x="0" y="7220"/>
                  </a:lnTo>
                  <a:lnTo>
                    <a:pt x="13789" y="7220"/>
                  </a:lnTo>
                  <a:lnTo>
                    <a:pt x="13789" y="781"/>
                  </a:lnTo>
                  <a:cubicBezTo>
                    <a:pt x="13789" y="358"/>
                    <a:pt x="13464" y="0"/>
                    <a:pt x="130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66"/>
            <p:cNvSpPr/>
            <p:nvPr/>
          </p:nvSpPr>
          <p:spPr>
            <a:xfrm>
              <a:off x="5140546" y="4325213"/>
              <a:ext cx="28267" cy="76606"/>
            </a:xfrm>
            <a:custGeom>
              <a:rect b="b" l="l" r="r" t="t"/>
              <a:pathLst>
                <a:path extrusionOk="0" h="7188" w="2668">
                  <a:moveTo>
                    <a:pt x="781" y="1"/>
                  </a:moveTo>
                  <a:cubicBezTo>
                    <a:pt x="359" y="1"/>
                    <a:pt x="1" y="326"/>
                    <a:pt x="1" y="749"/>
                  </a:cubicBezTo>
                  <a:lnTo>
                    <a:pt x="1" y="7188"/>
                  </a:lnTo>
                  <a:lnTo>
                    <a:pt x="2668" y="7188"/>
                  </a:lnTo>
                  <a:lnTo>
                    <a:pt x="2668" y="4358"/>
                  </a:lnTo>
                  <a:lnTo>
                    <a:pt x="1562" y="4358"/>
                  </a:lnTo>
                  <a:lnTo>
                    <a:pt x="1562" y="749"/>
                  </a:lnTo>
                  <a:cubicBezTo>
                    <a:pt x="1562" y="326"/>
                    <a:pt x="1204" y="1"/>
                    <a:pt x="7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66"/>
            <p:cNvSpPr/>
            <p:nvPr/>
          </p:nvSpPr>
          <p:spPr>
            <a:xfrm>
              <a:off x="5140546" y="4325213"/>
              <a:ext cx="28267" cy="76606"/>
            </a:xfrm>
            <a:custGeom>
              <a:rect b="b" l="l" r="r" t="t"/>
              <a:pathLst>
                <a:path extrusionOk="0" h="7188" w="2668">
                  <a:moveTo>
                    <a:pt x="781" y="1"/>
                  </a:moveTo>
                  <a:cubicBezTo>
                    <a:pt x="359" y="1"/>
                    <a:pt x="1" y="326"/>
                    <a:pt x="1" y="749"/>
                  </a:cubicBezTo>
                  <a:lnTo>
                    <a:pt x="1" y="7188"/>
                  </a:lnTo>
                  <a:lnTo>
                    <a:pt x="2668" y="7188"/>
                  </a:lnTo>
                  <a:lnTo>
                    <a:pt x="2668" y="4358"/>
                  </a:lnTo>
                  <a:lnTo>
                    <a:pt x="1562" y="4358"/>
                  </a:lnTo>
                  <a:lnTo>
                    <a:pt x="1562" y="749"/>
                  </a:lnTo>
                  <a:cubicBezTo>
                    <a:pt x="1562" y="326"/>
                    <a:pt x="1204" y="1"/>
                    <a:pt x="781"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96" name="Google Shape;2196;p66"/>
          <p:cNvSpPr txBox="1"/>
          <p:nvPr>
            <p:ph type="title"/>
          </p:nvPr>
        </p:nvSpPr>
        <p:spPr>
          <a:xfrm>
            <a:off x="713225" y="539525"/>
            <a:ext cx="7717500" cy="47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WHAT THEY SAY ABOUT ROME?</a:t>
            </a:r>
            <a:endParaRPr/>
          </a:p>
        </p:txBody>
      </p:sp>
      <p:sp>
        <p:nvSpPr>
          <p:cNvPr id="2197" name="Google Shape;2197;p66"/>
          <p:cNvSpPr txBox="1"/>
          <p:nvPr>
            <p:ph idx="1" type="subTitle"/>
          </p:nvPr>
        </p:nvSpPr>
        <p:spPr>
          <a:xfrm>
            <a:off x="2165700" y="1709575"/>
            <a:ext cx="2282100" cy="59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is the second planet from the Sun”</a:t>
            </a:r>
            <a:endParaRPr/>
          </a:p>
        </p:txBody>
      </p:sp>
      <p:sp>
        <p:nvSpPr>
          <p:cNvPr id="2198" name="Google Shape;2198;p66"/>
          <p:cNvSpPr txBox="1"/>
          <p:nvPr>
            <p:ph idx="2" type="subTitle"/>
          </p:nvPr>
        </p:nvSpPr>
        <p:spPr>
          <a:xfrm>
            <a:off x="2165700" y="1328300"/>
            <a:ext cx="2282100" cy="381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TIMMY JIMMY</a:t>
            </a:r>
            <a:endParaRPr/>
          </a:p>
        </p:txBody>
      </p:sp>
      <p:sp>
        <p:nvSpPr>
          <p:cNvPr id="2199" name="Google Shape;2199;p66"/>
          <p:cNvSpPr txBox="1"/>
          <p:nvPr>
            <p:ph idx="3" type="subTitle"/>
          </p:nvPr>
        </p:nvSpPr>
        <p:spPr>
          <a:xfrm>
            <a:off x="2165700" y="3852725"/>
            <a:ext cx="2282100" cy="59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“Earth is the third planet from the Sun”</a:t>
            </a:r>
            <a:endParaRPr/>
          </a:p>
        </p:txBody>
      </p:sp>
      <p:sp>
        <p:nvSpPr>
          <p:cNvPr id="2200" name="Google Shape;2200;p66"/>
          <p:cNvSpPr txBox="1"/>
          <p:nvPr>
            <p:ph idx="4" type="subTitle"/>
          </p:nvPr>
        </p:nvSpPr>
        <p:spPr>
          <a:xfrm>
            <a:off x="2165700" y="3471450"/>
            <a:ext cx="2282100" cy="381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FRED JAMES</a:t>
            </a:r>
            <a:endParaRPr/>
          </a:p>
        </p:txBody>
      </p:sp>
      <p:sp>
        <p:nvSpPr>
          <p:cNvPr id="2201" name="Google Shape;2201;p66"/>
          <p:cNvSpPr txBox="1"/>
          <p:nvPr>
            <p:ph idx="5" type="subTitle"/>
          </p:nvPr>
        </p:nvSpPr>
        <p:spPr>
          <a:xfrm>
            <a:off x="2165700" y="2781150"/>
            <a:ext cx="2282100" cy="59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farthest planet from the Sun”</a:t>
            </a:r>
            <a:endParaRPr/>
          </a:p>
        </p:txBody>
      </p:sp>
      <p:sp>
        <p:nvSpPr>
          <p:cNvPr id="2202" name="Google Shape;2202;p66"/>
          <p:cNvSpPr txBox="1"/>
          <p:nvPr>
            <p:ph idx="6" type="subTitle"/>
          </p:nvPr>
        </p:nvSpPr>
        <p:spPr>
          <a:xfrm>
            <a:off x="2165700" y="2399875"/>
            <a:ext cx="2282100" cy="381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ELENA BLOGGS</a:t>
            </a:r>
            <a:endParaRPr/>
          </a:p>
        </p:txBody>
      </p:sp>
      <p:sp>
        <p:nvSpPr>
          <p:cNvPr id="2203" name="Google Shape;2203;p66"/>
          <p:cNvSpPr txBox="1"/>
          <p:nvPr>
            <p:ph idx="7" type="subTitle"/>
          </p:nvPr>
        </p:nvSpPr>
        <p:spPr>
          <a:xfrm>
            <a:off x="5772000" y="1709575"/>
            <a:ext cx="2282100" cy="59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the biggest planet of them all”</a:t>
            </a:r>
            <a:endParaRPr/>
          </a:p>
        </p:txBody>
      </p:sp>
      <p:sp>
        <p:nvSpPr>
          <p:cNvPr id="2204" name="Google Shape;2204;p66"/>
          <p:cNvSpPr txBox="1"/>
          <p:nvPr>
            <p:ph idx="8" type="subTitle"/>
          </p:nvPr>
        </p:nvSpPr>
        <p:spPr>
          <a:xfrm>
            <a:off x="5772000" y="1328300"/>
            <a:ext cx="2282100" cy="381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SARAH BROWN</a:t>
            </a:r>
            <a:endParaRPr/>
          </a:p>
        </p:txBody>
      </p:sp>
      <p:sp>
        <p:nvSpPr>
          <p:cNvPr id="2205" name="Google Shape;2205;p66"/>
          <p:cNvSpPr txBox="1"/>
          <p:nvPr>
            <p:ph idx="9" type="subTitle"/>
          </p:nvPr>
        </p:nvSpPr>
        <p:spPr>
          <a:xfrm>
            <a:off x="5772000" y="3852725"/>
            <a:ext cx="2282100" cy="59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and has several rings”</a:t>
            </a:r>
            <a:endParaRPr/>
          </a:p>
        </p:txBody>
      </p:sp>
      <p:sp>
        <p:nvSpPr>
          <p:cNvPr id="2206" name="Google Shape;2206;p66"/>
          <p:cNvSpPr txBox="1"/>
          <p:nvPr>
            <p:ph idx="13" type="subTitle"/>
          </p:nvPr>
        </p:nvSpPr>
        <p:spPr>
          <a:xfrm>
            <a:off x="5772000" y="3471450"/>
            <a:ext cx="2282100" cy="381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OLIVIA HOLMES</a:t>
            </a:r>
            <a:endParaRPr/>
          </a:p>
        </p:txBody>
      </p:sp>
      <p:sp>
        <p:nvSpPr>
          <p:cNvPr id="2207" name="Google Shape;2207;p66"/>
          <p:cNvSpPr txBox="1"/>
          <p:nvPr>
            <p:ph idx="14" type="subTitle"/>
          </p:nvPr>
        </p:nvSpPr>
        <p:spPr>
          <a:xfrm>
            <a:off x="5772000" y="2781150"/>
            <a:ext cx="2282100" cy="59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a:t>
            </a:r>
            <a:endParaRPr/>
          </a:p>
        </p:txBody>
      </p:sp>
      <p:sp>
        <p:nvSpPr>
          <p:cNvPr id="2208" name="Google Shape;2208;p66"/>
          <p:cNvSpPr txBox="1"/>
          <p:nvPr>
            <p:ph idx="15" type="subTitle"/>
          </p:nvPr>
        </p:nvSpPr>
        <p:spPr>
          <a:xfrm>
            <a:off x="5772000" y="2399875"/>
            <a:ext cx="2282100" cy="381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DYLAN BAXTER</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12" name="Shape 2212"/>
        <p:cNvGrpSpPr/>
        <p:nvPr/>
      </p:nvGrpSpPr>
      <p:grpSpPr>
        <a:xfrm>
          <a:off x="0" y="0"/>
          <a:ext cx="0" cy="0"/>
          <a:chOff x="0" y="0"/>
          <a:chExt cx="0" cy="0"/>
        </a:xfrm>
      </p:grpSpPr>
      <p:sp>
        <p:nvSpPr>
          <p:cNvPr id="2213" name="Google Shape;2213;p67"/>
          <p:cNvSpPr/>
          <p:nvPr/>
        </p:nvSpPr>
        <p:spPr>
          <a:xfrm>
            <a:off x="1073813" y="1382425"/>
            <a:ext cx="1862400" cy="3021000"/>
          </a:xfrm>
          <a:prstGeom prst="roundRect">
            <a:avLst>
              <a:gd fmla="val 13978" name="adj"/>
            </a:avLst>
          </a:prstGeom>
          <a:no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67"/>
          <p:cNvSpPr/>
          <p:nvPr/>
        </p:nvSpPr>
        <p:spPr>
          <a:xfrm>
            <a:off x="1630913" y="2024475"/>
            <a:ext cx="748200" cy="748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15" name="Google Shape;2215;p67"/>
          <p:cNvCxnSpPr/>
          <p:nvPr/>
        </p:nvCxnSpPr>
        <p:spPr>
          <a:xfrm>
            <a:off x="1073813" y="3532850"/>
            <a:ext cx="1862400" cy="0"/>
          </a:xfrm>
          <a:prstGeom prst="straightConnector1">
            <a:avLst/>
          </a:prstGeom>
          <a:noFill/>
          <a:ln cap="flat" cmpd="sng" w="19050">
            <a:solidFill>
              <a:schemeClr val="accent4"/>
            </a:solidFill>
            <a:prstDash val="solid"/>
            <a:round/>
            <a:headEnd len="med" w="med" type="none"/>
            <a:tailEnd len="med" w="med" type="none"/>
          </a:ln>
        </p:spPr>
      </p:cxnSp>
      <p:sp>
        <p:nvSpPr>
          <p:cNvPr id="2216" name="Google Shape;2216;p67"/>
          <p:cNvSpPr/>
          <p:nvPr/>
        </p:nvSpPr>
        <p:spPr>
          <a:xfrm>
            <a:off x="6207788" y="1382425"/>
            <a:ext cx="1862400" cy="3021000"/>
          </a:xfrm>
          <a:prstGeom prst="roundRect">
            <a:avLst>
              <a:gd fmla="val 13978" name="adj"/>
            </a:avLst>
          </a:prstGeom>
          <a:no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67"/>
          <p:cNvSpPr/>
          <p:nvPr/>
        </p:nvSpPr>
        <p:spPr>
          <a:xfrm>
            <a:off x="6764888" y="2024475"/>
            <a:ext cx="748200" cy="748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18" name="Google Shape;2218;p67"/>
          <p:cNvCxnSpPr/>
          <p:nvPr/>
        </p:nvCxnSpPr>
        <p:spPr>
          <a:xfrm>
            <a:off x="6207788" y="3532850"/>
            <a:ext cx="1862400" cy="0"/>
          </a:xfrm>
          <a:prstGeom prst="straightConnector1">
            <a:avLst/>
          </a:prstGeom>
          <a:noFill/>
          <a:ln cap="flat" cmpd="sng" w="19050">
            <a:solidFill>
              <a:schemeClr val="accent4"/>
            </a:solidFill>
            <a:prstDash val="solid"/>
            <a:round/>
            <a:headEnd len="med" w="med" type="none"/>
            <a:tailEnd len="med" w="med" type="none"/>
          </a:ln>
        </p:spPr>
      </p:cxnSp>
      <p:sp>
        <p:nvSpPr>
          <p:cNvPr id="2219" name="Google Shape;2219;p67"/>
          <p:cNvSpPr/>
          <p:nvPr/>
        </p:nvSpPr>
        <p:spPr>
          <a:xfrm>
            <a:off x="3640800" y="1382425"/>
            <a:ext cx="1862400" cy="3021000"/>
          </a:xfrm>
          <a:prstGeom prst="roundRect">
            <a:avLst>
              <a:gd fmla="val 13978" name="adj"/>
            </a:avLst>
          </a:prstGeom>
          <a:no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67"/>
          <p:cNvSpPr/>
          <p:nvPr/>
        </p:nvSpPr>
        <p:spPr>
          <a:xfrm>
            <a:off x="4197900" y="2024475"/>
            <a:ext cx="748200" cy="748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21" name="Google Shape;2221;p67"/>
          <p:cNvCxnSpPr/>
          <p:nvPr/>
        </p:nvCxnSpPr>
        <p:spPr>
          <a:xfrm>
            <a:off x="3640800" y="3532850"/>
            <a:ext cx="1862400" cy="0"/>
          </a:xfrm>
          <a:prstGeom prst="straightConnector1">
            <a:avLst/>
          </a:prstGeom>
          <a:noFill/>
          <a:ln cap="flat" cmpd="sng" w="19050">
            <a:solidFill>
              <a:schemeClr val="accent4"/>
            </a:solidFill>
            <a:prstDash val="solid"/>
            <a:round/>
            <a:headEnd len="med" w="med" type="none"/>
            <a:tailEnd len="med" w="med" type="none"/>
          </a:ln>
        </p:spPr>
      </p:cxnSp>
      <p:sp>
        <p:nvSpPr>
          <p:cNvPr id="2222" name="Google Shape;2222;p67"/>
          <p:cNvSpPr/>
          <p:nvPr/>
        </p:nvSpPr>
        <p:spPr>
          <a:xfrm flipH="1">
            <a:off x="7799797" y="2169158"/>
            <a:ext cx="801053" cy="342929"/>
          </a:xfrm>
          <a:custGeom>
            <a:rect b="b" l="l" r="r" t="t"/>
            <a:pathLst>
              <a:path extrusionOk="0" h="9690" w="22635">
                <a:moveTo>
                  <a:pt x="8401" y="0"/>
                </a:moveTo>
                <a:cubicBezTo>
                  <a:pt x="7251" y="0"/>
                  <a:pt x="6096" y="503"/>
                  <a:pt x="5366" y="1397"/>
                </a:cubicBezTo>
                <a:cubicBezTo>
                  <a:pt x="4358" y="2600"/>
                  <a:pt x="4228" y="4487"/>
                  <a:pt x="5074" y="5852"/>
                </a:cubicBezTo>
                <a:cubicBezTo>
                  <a:pt x="4841" y="5745"/>
                  <a:pt x="4598" y="5697"/>
                  <a:pt x="4351" y="5697"/>
                </a:cubicBezTo>
                <a:cubicBezTo>
                  <a:pt x="4150" y="5697"/>
                  <a:pt x="3945" y="5729"/>
                  <a:pt x="3740" y="5787"/>
                </a:cubicBezTo>
                <a:cubicBezTo>
                  <a:pt x="3285" y="5885"/>
                  <a:pt x="2895" y="6210"/>
                  <a:pt x="2732" y="6665"/>
                </a:cubicBezTo>
                <a:cubicBezTo>
                  <a:pt x="2602" y="7088"/>
                  <a:pt x="2700" y="7608"/>
                  <a:pt x="3025" y="7934"/>
                </a:cubicBezTo>
                <a:cubicBezTo>
                  <a:pt x="1952" y="8096"/>
                  <a:pt x="651" y="8812"/>
                  <a:pt x="1" y="9690"/>
                </a:cubicBezTo>
                <a:lnTo>
                  <a:pt x="22634" y="9690"/>
                </a:lnTo>
                <a:cubicBezTo>
                  <a:pt x="21236" y="9202"/>
                  <a:pt x="19870" y="8584"/>
                  <a:pt x="18472" y="8096"/>
                </a:cubicBezTo>
                <a:cubicBezTo>
                  <a:pt x="19025" y="7738"/>
                  <a:pt x="19155" y="6926"/>
                  <a:pt x="18862" y="6373"/>
                </a:cubicBezTo>
                <a:cubicBezTo>
                  <a:pt x="18553" y="5848"/>
                  <a:pt x="17951" y="5557"/>
                  <a:pt x="17362" y="5557"/>
                </a:cubicBezTo>
                <a:cubicBezTo>
                  <a:pt x="17331" y="5557"/>
                  <a:pt x="17300" y="5558"/>
                  <a:pt x="17268" y="5560"/>
                </a:cubicBezTo>
                <a:cubicBezTo>
                  <a:pt x="16618" y="5592"/>
                  <a:pt x="16033" y="5917"/>
                  <a:pt x="15577" y="6373"/>
                </a:cubicBezTo>
                <a:cubicBezTo>
                  <a:pt x="15903" y="5657"/>
                  <a:pt x="16163" y="5039"/>
                  <a:pt x="16130" y="4259"/>
                </a:cubicBezTo>
                <a:cubicBezTo>
                  <a:pt x="16098" y="3478"/>
                  <a:pt x="15610" y="2665"/>
                  <a:pt x="14862" y="2503"/>
                </a:cubicBezTo>
                <a:cubicBezTo>
                  <a:pt x="14756" y="2475"/>
                  <a:pt x="14648" y="2462"/>
                  <a:pt x="14538" y="2462"/>
                </a:cubicBezTo>
                <a:cubicBezTo>
                  <a:pt x="14141" y="2462"/>
                  <a:pt x="13730" y="2631"/>
                  <a:pt x="13399" y="2861"/>
                </a:cubicBezTo>
                <a:cubicBezTo>
                  <a:pt x="12976" y="3186"/>
                  <a:pt x="12651" y="3609"/>
                  <a:pt x="12358" y="4031"/>
                </a:cubicBezTo>
                <a:cubicBezTo>
                  <a:pt x="12391" y="2438"/>
                  <a:pt x="11187" y="779"/>
                  <a:pt x="9691" y="226"/>
                </a:cubicBezTo>
                <a:cubicBezTo>
                  <a:pt x="9278" y="74"/>
                  <a:pt x="8840" y="0"/>
                  <a:pt x="8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67"/>
          <p:cNvSpPr txBox="1"/>
          <p:nvPr>
            <p:ph type="title"/>
          </p:nvPr>
        </p:nvSpPr>
        <p:spPr>
          <a:xfrm>
            <a:off x="713225" y="539525"/>
            <a:ext cx="7717500" cy="47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TRAVEL PLANS</a:t>
            </a:r>
            <a:endParaRPr/>
          </a:p>
        </p:txBody>
      </p:sp>
      <p:grpSp>
        <p:nvGrpSpPr>
          <p:cNvPr id="2224" name="Google Shape;2224;p67"/>
          <p:cNvGrpSpPr/>
          <p:nvPr/>
        </p:nvGrpSpPr>
        <p:grpSpPr>
          <a:xfrm>
            <a:off x="6948679" y="2192842"/>
            <a:ext cx="380616" cy="411466"/>
            <a:chOff x="6948679" y="2192842"/>
            <a:chExt cx="380616" cy="411466"/>
          </a:xfrm>
        </p:grpSpPr>
        <p:sp>
          <p:nvSpPr>
            <p:cNvPr id="2225" name="Google Shape;2225;p67"/>
            <p:cNvSpPr/>
            <p:nvPr/>
          </p:nvSpPr>
          <p:spPr>
            <a:xfrm>
              <a:off x="7029922" y="2264399"/>
              <a:ext cx="52879" cy="75601"/>
            </a:xfrm>
            <a:custGeom>
              <a:rect b="b" l="l" r="r" t="t"/>
              <a:pathLst>
                <a:path extrusionOk="0" h="2449" w="1663">
                  <a:moveTo>
                    <a:pt x="234" y="0"/>
                  </a:moveTo>
                  <a:cubicBezTo>
                    <a:pt x="198" y="0"/>
                    <a:pt x="162" y="7"/>
                    <a:pt x="129" y="21"/>
                  </a:cubicBezTo>
                  <a:cubicBezTo>
                    <a:pt x="43" y="85"/>
                    <a:pt x="1" y="212"/>
                    <a:pt x="65" y="298"/>
                  </a:cubicBezTo>
                  <a:lnTo>
                    <a:pt x="1257" y="2342"/>
                  </a:lnTo>
                  <a:cubicBezTo>
                    <a:pt x="1300" y="2406"/>
                    <a:pt x="1364" y="2449"/>
                    <a:pt x="1449" y="2449"/>
                  </a:cubicBezTo>
                  <a:cubicBezTo>
                    <a:pt x="1470" y="2449"/>
                    <a:pt x="1513" y="2449"/>
                    <a:pt x="1534" y="2427"/>
                  </a:cubicBezTo>
                  <a:cubicBezTo>
                    <a:pt x="1641" y="2363"/>
                    <a:pt x="1662" y="2236"/>
                    <a:pt x="1619" y="2151"/>
                  </a:cubicBezTo>
                  <a:lnTo>
                    <a:pt x="427" y="106"/>
                  </a:lnTo>
                  <a:cubicBezTo>
                    <a:pt x="383" y="33"/>
                    <a:pt x="310" y="0"/>
                    <a:pt x="2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67"/>
            <p:cNvSpPr/>
            <p:nvPr/>
          </p:nvSpPr>
          <p:spPr>
            <a:xfrm>
              <a:off x="6969666" y="2437271"/>
              <a:ext cx="342682" cy="167038"/>
            </a:xfrm>
            <a:custGeom>
              <a:rect b="b" l="l" r="r" t="t"/>
              <a:pathLst>
                <a:path extrusionOk="0" h="5411" w="10777">
                  <a:moveTo>
                    <a:pt x="0" y="1"/>
                  </a:moveTo>
                  <a:cubicBezTo>
                    <a:pt x="0" y="2791"/>
                    <a:pt x="2088" y="5070"/>
                    <a:pt x="4771" y="5368"/>
                  </a:cubicBezTo>
                  <a:cubicBezTo>
                    <a:pt x="4984" y="5389"/>
                    <a:pt x="5176" y="5410"/>
                    <a:pt x="5389" y="5410"/>
                  </a:cubicBezTo>
                  <a:cubicBezTo>
                    <a:pt x="8370" y="5410"/>
                    <a:pt x="10777" y="2982"/>
                    <a:pt x="107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67"/>
            <p:cNvSpPr/>
            <p:nvPr/>
          </p:nvSpPr>
          <p:spPr>
            <a:xfrm>
              <a:off x="6969666" y="2437271"/>
              <a:ext cx="305447" cy="165710"/>
            </a:xfrm>
            <a:custGeom>
              <a:rect b="b" l="l" r="r" t="t"/>
              <a:pathLst>
                <a:path extrusionOk="0" h="5368" w="9606">
                  <a:moveTo>
                    <a:pt x="0" y="1"/>
                  </a:moveTo>
                  <a:cubicBezTo>
                    <a:pt x="0" y="2791"/>
                    <a:pt x="2088" y="5070"/>
                    <a:pt x="4771" y="5368"/>
                  </a:cubicBezTo>
                  <a:cubicBezTo>
                    <a:pt x="7476" y="5070"/>
                    <a:pt x="9606" y="2791"/>
                    <a:pt x="9606"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67"/>
            <p:cNvSpPr/>
            <p:nvPr/>
          </p:nvSpPr>
          <p:spPr>
            <a:xfrm>
              <a:off x="6969666" y="2333393"/>
              <a:ext cx="342682" cy="137433"/>
            </a:xfrm>
            <a:custGeom>
              <a:rect b="b" l="l" r="r" t="t"/>
              <a:pathLst>
                <a:path extrusionOk="0" h="4452" w="10777">
                  <a:moveTo>
                    <a:pt x="1534" y="1"/>
                  </a:moveTo>
                  <a:cubicBezTo>
                    <a:pt x="1321" y="1"/>
                    <a:pt x="1129" y="150"/>
                    <a:pt x="1065" y="341"/>
                  </a:cubicBezTo>
                  <a:lnTo>
                    <a:pt x="0" y="3366"/>
                  </a:lnTo>
                  <a:lnTo>
                    <a:pt x="0" y="3387"/>
                  </a:lnTo>
                  <a:cubicBezTo>
                    <a:pt x="0" y="3983"/>
                    <a:pt x="469" y="4452"/>
                    <a:pt x="1065" y="4452"/>
                  </a:cubicBezTo>
                  <a:lnTo>
                    <a:pt x="2535" y="4452"/>
                  </a:lnTo>
                  <a:cubicBezTo>
                    <a:pt x="2705" y="4452"/>
                    <a:pt x="2854" y="4409"/>
                    <a:pt x="3003" y="4345"/>
                  </a:cubicBezTo>
                  <a:cubicBezTo>
                    <a:pt x="3344" y="4175"/>
                    <a:pt x="3600" y="3813"/>
                    <a:pt x="3600" y="3387"/>
                  </a:cubicBezTo>
                  <a:cubicBezTo>
                    <a:pt x="3600" y="3983"/>
                    <a:pt x="4068" y="4452"/>
                    <a:pt x="4665" y="4452"/>
                  </a:cubicBezTo>
                  <a:lnTo>
                    <a:pt x="6113" y="4452"/>
                  </a:lnTo>
                  <a:cubicBezTo>
                    <a:pt x="6283" y="4452"/>
                    <a:pt x="6454" y="4409"/>
                    <a:pt x="6603" y="4345"/>
                  </a:cubicBezTo>
                  <a:cubicBezTo>
                    <a:pt x="6943" y="4175"/>
                    <a:pt x="7178" y="3813"/>
                    <a:pt x="7178" y="3387"/>
                  </a:cubicBezTo>
                  <a:cubicBezTo>
                    <a:pt x="7178" y="3983"/>
                    <a:pt x="7668" y="4452"/>
                    <a:pt x="8243" y="4452"/>
                  </a:cubicBezTo>
                  <a:lnTo>
                    <a:pt x="9712" y="4452"/>
                  </a:lnTo>
                  <a:cubicBezTo>
                    <a:pt x="10308" y="4452"/>
                    <a:pt x="10777" y="3983"/>
                    <a:pt x="10777" y="3387"/>
                  </a:cubicBezTo>
                  <a:lnTo>
                    <a:pt x="10777" y="3366"/>
                  </a:lnTo>
                  <a:lnTo>
                    <a:pt x="9733" y="341"/>
                  </a:lnTo>
                  <a:cubicBezTo>
                    <a:pt x="9648" y="150"/>
                    <a:pt x="9457" y="1"/>
                    <a:pt x="92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67"/>
            <p:cNvSpPr/>
            <p:nvPr/>
          </p:nvSpPr>
          <p:spPr>
            <a:xfrm>
              <a:off x="6969666" y="2333393"/>
              <a:ext cx="305447" cy="137433"/>
            </a:xfrm>
            <a:custGeom>
              <a:rect b="b" l="l" r="r" t="t"/>
              <a:pathLst>
                <a:path extrusionOk="0" h="4452" w="9606">
                  <a:moveTo>
                    <a:pt x="1534" y="1"/>
                  </a:moveTo>
                  <a:cubicBezTo>
                    <a:pt x="1321" y="1"/>
                    <a:pt x="1129" y="150"/>
                    <a:pt x="1065" y="341"/>
                  </a:cubicBezTo>
                  <a:lnTo>
                    <a:pt x="0" y="3366"/>
                  </a:lnTo>
                  <a:lnTo>
                    <a:pt x="0" y="3387"/>
                  </a:lnTo>
                  <a:cubicBezTo>
                    <a:pt x="0" y="3983"/>
                    <a:pt x="469" y="4452"/>
                    <a:pt x="1065" y="4452"/>
                  </a:cubicBezTo>
                  <a:lnTo>
                    <a:pt x="2535" y="4452"/>
                  </a:lnTo>
                  <a:cubicBezTo>
                    <a:pt x="2684" y="4452"/>
                    <a:pt x="2854" y="4409"/>
                    <a:pt x="3003" y="4345"/>
                  </a:cubicBezTo>
                  <a:cubicBezTo>
                    <a:pt x="3344" y="4175"/>
                    <a:pt x="3600" y="3813"/>
                    <a:pt x="3600" y="3387"/>
                  </a:cubicBezTo>
                  <a:cubicBezTo>
                    <a:pt x="3600" y="3983"/>
                    <a:pt x="4068" y="4452"/>
                    <a:pt x="4665" y="4452"/>
                  </a:cubicBezTo>
                  <a:lnTo>
                    <a:pt x="6113" y="4452"/>
                  </a:lnTo>
                  <a:cubicBezTo>
                    <a:pt x="6283" y="4452"/>
                    <a:pt x="6454" y="4409"/>
                    <a:pt x="6603" y="4345"/>
                  </a:cubicBezTo>
                  <a:cubicBezTo>
                    <a:pt x="6943" y="4175"/>
                    <a:pt x="7178" y="3813"/>
                    <a:pt x="7178" y="3387"/>
                  </a:cubicBezTo>
                  <a:cubicBezTo>
                    <a:pt x="7178" y="3983"/>
                    <a:pt x="7668" y="4452"/>
                    <a:pt x="8243" y="4452"/>
                  </a:cubicBezTo>
                  <a:lnTo>
                    <a:pt x="8541" y="4452"/>
                  </a:lnTo>
                  <a:cubicBezTo>
                    <a:pt x="9116" y="4452"/>
                    <a:pt x="9606" y="3983"/>
                    <a:pt x="9606" y="3387"/>
                  </a:cubicBezTo>
                  <a:lnTo>
                    <a:pt x="9606" y="3366"/>
                  </a:lnTo>
                  <a:lnTo>
                    <a:pt x="8541" y="341"/>
                  </a:lnTo>
                  <a:cubicBezTo>
                    <a:pt x="8477" y="150"/>
                    <a:pt x="8285" y="1"/>
                    <a:pt x="8072" y="1"/>
                  </a:cubicBezTo>
                  <a:close/>
                </a:path>
              </a:pathLst>
            </a:custGeom>
            <a:solidFill>
              <a:srgbClr val="FFFFFF">
                <a:alpha val="36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67"/>
            <p:cNvSpPr/>
            <p:nvPr/>
          </p:nvSpPr>
          <p:spPr>
            <a:xfrm>
              <a:off x="7178925" y="2212537"/>
              <a:ext cx="150370" cy="120887"/>
            </a:xfrm>
            <a:custGeom>
              <a:rect b="b" l="l" r="r" t="t"/>
              <a:pathLst>
                <a:path extrusionOk="0" h="3916" w="4729">
                  <a:moveTo>
                    <a:pt x="2495" y="1"/>
                  </a:moveTo>
                  <a:cubicBezTo>
                    <a:pt x="1989" y="1"/>
                    <a:pt x="1507" y="296"/>
                    <a:pt x="1299" y="806"/>
                  </a:cubicBezTo>
                  <a:lnTo>
                    <a:pt x="213" y="3405"/>
                  </a:lnTo>
                  <a:lnTo>
                    <a:pt x="0" y="3916"/>
                  </a:lnTo>
                  <a:lnTo>
                    <a:pt x="1172" y="3916"/>
                  </a:lnTo>
                  <a:lnTo>
                    <a:pt x="1406" y="3405"/>
                  </a:lnTo>
                  <a:lnTo>
                    <a:pt x="2173" y="1552"/>
                  </a:lnTo>
                  <a:cubicBezTo>
                    <a:pt x="2251" y="1331"/>
                    <a:pt x="2458" y="1204"/>
                    <a:pt x="2672" y="1204"/>
                  </a:cubicBezTo>
                  <a:cubicBezTo>
                    <a:pt x="2748" y="1204"/>
                    <a:pt x="2824" y="1220"/>
                    <a:pt x="2897" y="1253"/>
                  </a:cubicBezTo>
                  <a:lnTo>
                    <a:pt x="4047" y="1722"/>
                  </a:lnTo>
                  <a:cubicBezTo>
                    <a:pt x="4090" y="1738"/>
                    <a:pt x="4135" y="1746"/>
                    <a:pt x="4179" y="1746"/>
                  </a:cubicBezTo>
                  <a:cubicBezTo>
                    <a:pt x="4308" y="1746"/>
                    <a:pt x="4431" y="1679"/>
                    <a:pt x="4494" y="1552"/>
                  </a:cubicBezTo>
                  <a:lnTo>
                    <a:pt x="4665" y="1147"/>
                  </a:lnTo>
                  <a:cubicBezTo>
                    <a:pt x="4728" y="977"/>
                    <a:pt x="4643" y="785"/>
                    <a:pt x="4473" y="721"/>
                  </a:cubicBezTo>
                  <a:lnTo>
                    <a:pt x="3003" y="103"/>
                  </a:lnTo>
                  <a:cubicBezTo>
                    <a:pt x="2837" y="34"/>
                    <a:pt x="2665" y="1"/>
                    <a:pt x="24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67"/>
            <p:cNvSpPr/>
            <p:nvPr/>
          </p:nvSpPr>
          <p:spPr>
            <a:xfrm>
              <a:off x="6975071" y="2203214"/>
              <a:ext cx="87411" cy="77607"/>
            </a:xfrm>
            <a:custGeom>
              <a:rect b="b" l="l" r="r" t="t"/>
              <a:pathLst>
                <a:path extrusionOk="0" h="2514" w="2749">
                  <a:moveTo>
                    <a:pt x="722" y="1"/>
                  </a:moveTo>
                  <a:cubicBezTo>
                    <a:pt x="710" y="1"/>
                    <a:pt x="704" y="1"/>
                    <a:pt x="704" y="1"/>
                  </a:cubicBezTo>
                  <a:cubicBezTo>
                    <a:pt x="704" y="22"/>
                    <a:pt x="1" y="1172"/>
                    <a:pt x="682" y="2322"/>
                  </a:cubicBezTo>
                  <a:cubicBezTo>
                    <a:pt x="767" y="2273"/>
                    <a:pt x="862" y="2249"/>
                    <a:pt x="956" y="2249"/>
                  </a:cubicBezTo>
                  <a:cubicBezTo>
                    <a:pt x="1144" y="2249"/>
                    <a:pt x="1328" y="2344"/>
                    <a:pt x="1428" y="2514"/>
                  </a:cubicBezTo>
                  <a:lnTo>
                    <a:pt x="2556" y="1854"/>
                  </a:lnTo>
                  <a:cubicBezTo>
                    <a:pt x="2407" y="1598"/>
                    <a:pt x="2493" y="1279"/>
                    <a:pt x="2748" y="1130"/>
                  </a:cubicBezTo>
                  <a:cubicBezTo>
                    <a:pt x="2113" y="38"/>
                    <a:pt x="885" y="1"/>
                    <a:pt x="7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67"/>
            <p:cNvSpPr/>
            <p:nvPr/>
          </p:nvSpPr>
          <p:spPr>
            <a:xfrm>
              <a:off x="6948679" y="2203214"/>
              <a:ext cx="48777" cy="103137"/>
            </a:xfrm>
            <a:custGeom>
              <a:rect b="b" l="l" r="r" t="t"/>
              <a:pathLst>
                <a:path extrusionOk="0" h="3341" w="1534">
                  <a:moveTo>
                    <a:pt x="1534" y="1"/>
                  </a:moveTo>
                  <a:cubicBezTo>
                    <a:pt x="426" y="661"/>
                    <a:pt x="0" y="2024"/>
                    <a:pt x="490" y="3174"/>
                  </a:cubicBezTo>
                  <a:cubicBezTo>
                    <a:pt x="534" y="3278"/>
                    <a:pt x="640" y="3340"/>
                    <a:pt x="751" y="3340"/>
                  </a:cubicBezTo>
                  <a:cubicBezTo>
                    <a:pt x="800" y="3340"/>
                    <a:pt x="849" y="3328"/>
                    <a:pt x="895" y="3302"/>
                  </a:cubicBezTo>
                  <a:lnTo>
                    <a:pt x="1129" y="3174"/>
                  </a:lnTo>
                  <a:cubicBezTo>
                    <a:pt x="1214" y="3110"/>
                    <a:pt x="1278" y="3004"/>
                    <a:pt x="1257" y="2876"/>
                  </a:cubicBezTo>
                  <a:cubicBezTo>
                    <a:pt x="1214" y="2663"/>
                    <a:pt x="1321" y="2450"/>
                    <a:pt x="1512" y="2322"/>
                  </a:cubicBezTo>
                  <a:cubicBezTo>
                    <a:pt x="852" y="1172"/>
                    <a:pt x="1534" y="22"/>
                    <a:pt x="15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67"/>
            <p:cNvSpPr/>
            <p:nvPr/>
          </p:nvSpPr>
          <p:spPr>
            <a:xfrm>
              <a:off x="6998093" y="2192842"/>
              <a:ext cx="107730" cy="48744"/>
            </a:xfrm>
            <a:custGeom>
              <a:rect b="b" l="l" r="r" t="t"/>
              <a:pathLst>
                <a:path extrusionOk="0" h="1579" w="3388">
                  <a:moveTo>
                    <a:pt x="1258" y="0"/>
                  </a:moveTo>
                  <a:cubicBezTo>
                    <a:pt x="829" y="0"/>
                    <a:pt x="396" y="109"/>
                    <a:pt x="1" y="337"/>
                  </a:cubicBezTo>
                  <a:cubicBezTo>
                    <a:pt x="1" y="337"/>
                    <a:pt x="7" y="337"/>
                    <a:pt x="19" y="337"/>
                  </a:cubicBezTo>
                  <a:cubicBezTo>
                    <a:pt x="180" y="337"/>
                    <a:pt x="1389" y="374"/>
                    <a:pt x="2024" y="1466"/>
                  </a:cubicBezTo>
                  <a:cubicBezTo>
                    <a:pt x="2104" y="1412"/>
                    <a:pt x="2196" y="1388"/>
                    <a:pt x="2288" y="1388"/>
                  </a:cubicBezTo>
                  <a:cubicBezTo>
                    <a:pt x="2415" y="1388"/>
                    <a:pt x="2543" y="1434"/>
                    <a:pt x="2642" y="1508"/>
                  </a:cubicBezTo>
                  <a:cubicBezTo>
                    <a:pt x="2692" y="1558"/>
                    <a:pt x="2756" y="1579"/>
                    <a:pt x="2822" y="1579"/>
                  </a:cubicBezTo>
                  <a:cubicBezTo>
                    <a:pt x="2869" y="1579"/>
                    <a:pt x="2917" y="1568"/>
                    <a:pt x="2961" y="1551"/>
                  </a:cubicBezTo>
                  <a:lnTo>
                    <a:pt x="3196" y="1402"/>
                  </a:lnTo>
                  <a:cubicBezTo>
                    <a:pt x="3345" y="1316"/>
                    <a:pt x="3387" y="1125"/>
                    <a:pt x="3281" y="997"/>
                  </a:cubicBezTo>
                  <a:cubicBezTo>
                    <a:pt x="2788" y="353"/>
                    <a:pt x="2030" y="0"/>
                    <a:pt x="12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4" name="Google Shape;2234;p67"/>
          <p:cNvGrpSpPr/>
          <p:nvPr/>
        </p:nvGrpSpPr>
        <p:grpSpPr>
          <a:xfrm>
            <a:off x="4366255" y="2239122"/>
            <a:ext cx="411490" cy="318907"/>
            <a:chOff x="4366255" y="2239122"/>
            <a:chExt cx="411490" cy="318907"/>
          </a:xfrm>
        </p:grpSpPr>
        <p:sp>
          <p:nvSpPr>
            <p:cNvPr id="2235" name="Google Shape;2235;p67"/>
            <p:cNvSpPr/>
            <p:nvPr/>
          </p:nvSpPr>
          <p:spPr>
            <a:xfrm>
              <a:off x="4628525" y="2544738"/>
              <a:ext cx="147924" cy="13290"/>
            </a:xfrm>
            <a:custGeom>
              <a:rect b="b" l="l" r="r" t="t"/>
              <a:pathLst>
                <a:path extrusionOk="0" h="427" w="4793">
                  <a:moveTo>
                    <a:pt x="213" y="0"/>
                  </a:moveTo>
                  <a:cubicBezTo>
                    <a:pt x="107" y="0"/>
                    <a:pt x="0" y="107"/>
                    <a:pt x="0" y="213"/>
                  </a:cubicBezTo>
                  <a:cubicBezTo>
                    <a:pt x="0" y="320"/>
                    <a:pt x="107" y="426"/>
                    <a:pt x="213" y="426"/>
                  </a:cubicBezTo>
                  <a:lnTo>
                    <a:pt x="4579" y="426"/>
                  </a:lnTo>
                  <a:cubicBezTo>
                    <a:pt x="4686" y="426"/>
                    <a:pt x="4792" y="320"/>
                    <a:pt x="4792" y="213"/>
                  </a:cubicBezTo>
                  <a:cubicBezTo>
                    <a:pt x="4792" y="107"/>
                    <a:pt x="4686" y="0"/>
                    <a:pt x="4579"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67"/>
            <p:cNvSpPr/>
            <p:nvPr/>
          </p:nvSpPr>
          <p:spPr>
            <a:xfrm>
              <a:off x="4370854" y="2544738"/>
              <a:ext cx="241252" cy="13290"/>
            </a:xfrm>
            <a:custGeom>
              <a:rect b="b" l="l" r="r" t="t"/>
              <a:pathLst>
                <a:path extrusionOk="0" h="427" w="7817">
                  <a:moveTo>
                    <a:pt x="214" y="0"/>
                  </a:moveTo>
                  <a:cubicBezTo>
                    <a:pt x="86" y="0"/>
                    <a:pt x="1" y="107"/>
                    <a:pt x="1" y="213"/>
                  </a:cubicBezTo>
                  <a:cubicBezTo>
                    <a:pt x="1" y="320"/>
                    <a:pt x="107" y="426"/>
                    <a:pt x="214" y="426"/>
                  </a:cubicBezTo>
                  <a:lnTo>
                    <a:pt x="7625" y="426"/>
                  </a:lnTo>
                  <a:cubicBezTo>
                    <a:pt x="7732" y="426"/>
                    <a:pt x="7817" y="320"/>
                    <a:pt x="7817" y="213"/>
                  </a:cubicBezTo>
                  <a:cubicBezTo>
                    <a:pt x="7817" y="107"/>
                    <a:pt x="7732" y="0"/>
                    <a:pt x="7625"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67"/>
            <p:cNvSpPr/>
            <p:nvPr/>
          </p:nvSpPr>
          <p:spPr>
            <a:xfrm>
              <a:off x="4466836" y="2239122"/>
              <a:ext cx="31572" cy="40494"/>
            </a:xfrm>
            <a:custGeom>
              <a:rect b="b" l="l" r="r" t="t"/>
              <a:pathLst>
                <a:path extrusionOk="0" h="1301" w="1023">
                  <a:moveTo>
                    <a:pt x="156" y="0"/>
                  </a:moveTo>
                  <a:cubicBezTo>
                    <a:pt x="74" y="0"/>
                    <a:pt x="0" y="69"/>
                    <a:pt x="0" y="150"/>
                  </a:cubicBezTo>
                  <a:lnTo>
                    <a:pt x="0" y="1300"/>
                  </a:lnTo>
                  <a:lnTo>
                    <a:pt x="1022" y="1300"/>
                  </a:lnTo>
                  <a:cubicBezTo>
                    <a:pt x="1022" y="1300"/>
                    <a:pt x="1022" y="470"/>
                    <a:pt x="234" y="22"/>
                  </a:cubicBezTo>
                  <a:cubicBezTo>
                    <a:pt x="209" y="7"/>
                    <a:pt x="182" y="0"/>
                    <a:pt x="1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67"/>
            <p:cNvSpPr/>
            <p:nvPr/>
          </p:nvSpPr>
          <p:spPr>
            <a:xfrm>
              <a:off x="4452362" y="2279584"/>
              <a:ext cx="27653" cy="45754"/>
            </a:xfrm>
            <a:custGeom>
              <a:rect b="b" l="l" r="r" t="t"/>
              <a:pathLst>
                <a:path extrusionOk="0" h="1470" w="896">
                  <a:moveTo>
                    <a:pt x="1" y="0"/>
                  </a:moveTo>
                  <a:lnTo>
                    <a:pt x="1" y="1470"/>
                  </a:lnTo>
                  <a:lnTo>
                    <a:pt x="895" y="1470"/>
                  </a:lnTo>
                  <a:lnTo>
                    <a:pt x="89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67"/>
            <p:cNvSpPr/>
            <p:nvPr/>
          </p:nvSpPr>
          <p:spPr>
            <a:xfrm>
              <a:off x="4615377" y="2279584"/>
              <a:ext cx="26974" cy="45754"/>
            </a:xfrm>
            <a:custGeom>
              <a:rect b="b" l="l" r="r" t="t"/>
              <a:pathLst>
                <a:path extrusionOk="0" h="1470" w="874">
                  <a:moveTo>
                    <a:pt x="0" y="0"/>
                  </a:moveTo>
                  <a:lnTo>
                    <a:pt x="0" y="1470"/>
                  </a:lnTo>
                  <a:lnTo>
                    <a:pt x="874" y="1470"/>
                  </a:lnTo>
                  <a:lnTo>
                    <a:pt x="87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67"/>
            <p:cNvSpPr/>
            <p:nvPr/>
          </p:nvSpPr>
          <p:spPr>
            <a:xfrm>
              <a:off x="4366255" y="2344542"/>
              <a:ext cx="411490" cy="169071"/>
            </a:xfrm>
            <a:custGeom>
              <a:rect b="b" l="l" r="r" t="t"/>
              <a:pathLst>
                <a:path extrusionOk="0" h="5432" w="13333">
                  <a:moveTo>
                    <a:pt x="469" y="0"/>
                  </a:moveTo>
                  <a:cubicBezTo>
                    <a:pt x="171" y="448"/>
                    <a:pt x="1" y="980"/>
                    <a:pt x="1" y="1555"/>
                  </a:cubicBezTo>
                  <a:lnTo>
                    <a:pt x="1" y="5176"/>
                  </a:lnTo>
                  <a:cubicBezTo>
                    <a:pt x="1" y="5325"/>
                    <a:pt x="107" y="5431"/>
                    <a:pt x="256" y="5431"/>
                  </a:cubicBezTo>
                  <a:lnTo>
                    <a:pt x="13141" y="5431"/>
                  </a:lnTo>
                  <a:cubicBezTo>
                    <a:pt x="13248" y="5431"/>
                    <a:pt x="13333" y="5346"/>
                    <a:pt x="13333" y="5261"/>
                  </a:cubicBezTo>
                  <a:lnTo>
                    <a:pt x="13333" y="3216"/>
                  </a:lnTo>
                  <a:cubicBezTo>
                    <a:pt x="13333" y="2854"/>
                    <a:pt x="13290" y="2492"/>
                    <a:pt x="13205" y="2173"/>
                  </a:cubicBezTo>
                  <a:cubicBezTo>
                    <a:pt x="13077" y="1640"/>
                    <a:pt x="12843" y="1129"/>
                    <a:pt x="12545" y="703"/>
                  </a:cubicBezTo>
                  <a:cubicBezTo>
                    <a:pt x="12374" y="448"/>
                    <a:pt x="12183" y="213"/>
                    <a:pt x="119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67"/>
            <p:cNvSpPr/>
            <p:nvPr/>
          </p:nvSpPr>
          <p:spPr>
            <a:xfrm>
              <a:off x="4366255" y="2344542"/>
              <a:ext cx="381923" cy="169071"/>
            </a:xfrm>
            <a:custGeom>
              <a:rect b="b" l="l" r="r" t="t"/>
              <a:pathLst>
                <a:path extrusionOk="0" h="5432" w="12375">
                  <a:moveTo>
                    <a:pt x="469" y="0"/>
                  </a:moveTo>
                  <a:cubicBezTo>
                    <a:pt x="171" y="448"/>
                    <a:pt x="1" y="980"/>
                    <a:pt x="1" y="1555"/>
                  </a:cubicBezTo>
                  <a:lnTo>
                    <a:pt x="1" y="5176"/>
                  </a:lnTo>
                  <a:cubicBezTo>
                    <a:pt x="1" y="5304"/>
                    <a:pt x="107" y="5431"/>
                    <a:pt x="256" y="5431"/>
                  </a:cubicBezTo>
                  <a:lnTo>
                    <a:pt x="12140" y="5431"/>
                  </a:lnTo>
                  <a:cubicBezTo>
                    <a:pt x="12268" y="5431"/>
                    <a:pt x="12374" y="5325"/>
                    <a:pt x="12374" y="5197"/>
                  </a:cubicBezTo>
                  <a:lnTo>
                    <a:pt x="12374" y="3344"/>
                  </a:lnTo>
                  <a:cubicBezTo>
                    <a:pt x="12374" y="2940"/>
                    <a:pt x="12332" y="2556"/>
                    <a:pt x="12225" y="2173"/>
                  </a:cubicBezTo>
                  <a:cubicBezTo>
                    <a:pt x="12034" y="1364"/>
                    <a:pt x="11629" y="597"/>
                    <a:pt x="11097"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67"/>
            <p:cNvSpPr/>
            <p:nvPr/>
          </p:nvSpPr>
          <p:spPr>
            <a:xfrm>
              <a:off x="4401099" y="2475796"/>
              <a:ext cx="74965" cy="75603"/>
            </a:xfrm>
            <a:custGeom>
              <a:rect b="b" l="l" r="r" t="t"/>
              <a:pathLst>
                <a:path extrusionOk="0" h="2429" w="2429">
                  <a:moveTo>
                    <a:pt x="1214" y="0"/>
                  </a:moveTo>
                  <a:cubicBezTo>
                    <a:pt x="554" y="0"/>
                    <a:pt x="0" y="533"/>
                    <a:pt x="0" y="1214"/>
                  </a:cubicBezTo>
                  <a:cubicBezTo>
                    <a:pt x="0" y="1896"/>
                    <a:pt x="554" y="2428"/>
                    <a:pt x="1214" y="2428"/>
                  </a:cubicBezTo>
                  <a:cubicBezTo>
                    <a:pt x="1896" y="2428"/>
                    <a:pt x="2428" y="1875"/>
                    <a:pt x="2428" y="1214"/>
                  </a:cubicBezTo>
                  <a:cubicBezTo>
                    <a:pt x="2428" y="533"/>
                    <a:pt x="1896" y="0"/>
                    <a:pt x="12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67"/>
            <p:cNvSpPr/>
            <p:nvPr/>
          </p:nvSpPr>
          <p:spPr>
            <a:xfrm>
              <a:off x="4366255" y="2415320"/>
              <a:ext cx="411490" cy="98293"/>
            </a:xfrm>
            <a:custGeom>
              <a:rect b="b" l="l" r="r" t="t"/>
              <a:pathLst>
                <a:path extrusionOk="0" h="3158" w="13333">
                  <a:moveTo>
                    <a:pt x="9736" y="0"/>
                  </a:moveTo>
                  <a:cubicBezTo>
                    <a:pt x="9586" y="0"/>
                    <a:pt x="9499" y="5"/>
                    <a:pt x="9499" y="5"/>
                  </a:cubicBezTo>
                  <a:lnTo>
                    <a:pt x="1" y="5"/>
                  </a:lnTo>
                  <a:lnTo>
                    <a:pt x="1" y="2902"/>
                  </a:lnTo>
                  <a:cubicBezTo>
                    <a:pt x="1" y="3030"/>
                    <a:pt x="107" y="3157"/>
                    <a:pt x="256" y="3157"/>
                  </a:cubicBezTo>
                  <a:lnTo>
                    <a:pt x="13141" y="3157"/>
                  </a:lnTo>
                  <a:cubicBezTo>
                    <a:pt x="13248" y="3157"/>
                    <a:pt x="13333" y="3072"/>
                    <a:pt x="13333" y="2987"/>
                  </a:cubicBezTo>
                  <a:lnTo>
                    <a:pt x="13333" y="964"/>
                  </a:lnTo>
                  <a:cubicBezTo>
                    <a:pt x="13013" y="751"/>
                    <a:pt x="12673" y="580"/>
                    <a:pt x="12332" y="453"/>
                  </a:cubicBezTo>
                  <a:cubicBezTo>
                    <a:pt x="11299" y="49"/>
                    <a:pt x="10206" y="0"/>
                    <a:pt x="97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67"/>
            <p:cNvSpPr/>
            <p:nvPr/>
          </p:nvSpPr>
          <p:spPr>
            <a:xfrm>
              <a:off x="4366255" y="2415382"/>
              <a:ext cx="381923" cy="98231"/>
            </a:xfrm>
            <a:custGeom>
              <a:rect b="b" l="l" r="r" t="t"/>
              <a:pathLst>
                <a:path extrusionOk="0" h="3156" w="12375">
                  <a:moveTo>
                    <a:pt x="9684" y="1"/>
                  </a:moveTo>
                  <a:cubicBezTo>
                    <a:pt x="9579" y="1"/>
                    <a:pt x="9521" y="3"/>
                    <a:pt x="9521" y="3"/>
                  </a:cubicBezTo>
                  <a:lnTo>
                    <a:pt x="1" y="3"/>
                  </a:lnTo>
                  <a:lnTo>
                    <a:pt x="1" y="2900"/>
                  </a:lnTo>
                  <a:cubicBezTo>
                    <a:pt x="1" y="3028"/>
                    <a:pt x="107" y="3155"/>
                    <a:pt x="256" y="3155"/>
                  </a:cubicBezTo>
                  <a:lnTo>
                    <a:pt x="12140" y="3155"/>
                  </a:lnTo>
                  <a:cubicBezTo>
                    <a:pt x="12268" y="3155"/>
                    <a:pt x="12374" y="3049"/>
                    <a:pt x="12374" y="2921"/>
                  </a:cubicBezTo>
                  <a:lnTo>
                    <a:pt x="12374" y="1068"/>
                  </a:lnTo>
                  <a:cubicBezTo>
                    <a:pt x="12374" y="855"/>
                    <a:pt x="12353" y="642"/>
                    <a:pt x="12332" y="451"/>
                  </a:cubicBezTo>
                  <a:cubicBezTo>
                    <a:pt x="11258" y="42"/>
                    <a:pt x="10103" y="1"/>
                    <a:pt x="9684"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67"/>
            <p:cNvSpPr/>
            <p:nvPr/>
          </p:nvSpPr>
          <p:spPr>
            <a:xfrm>
              <a:off x="4642968" y="2475796"/>
              <a:ext cx="74965" cy="75603"/>
            </a:xfrm>
            <a:custGeom>
              <a:rect b="b" l="l" r="r" t="t"/>
              <a:pathLst>
                <a:path extrusionOk="0" h="2429" w="2429">
                  <a:moveTo>
                    <a:pt x="1215" y="0"/>
                  </a:moveTo>
                  <a:cubicBezTo>
                    <a:pt x="533" y="0"/>
                    <a:pt x="1" y="533"/>
                    <a:pt x="1" y="1214"/>
                  </a:cubicBezTo>
                  <a:cubicBezTo>
                    <a:pt x="1" y="1896"/>
                    <a:pt x="533" y="2428"/>
                    <a:pt x="1215" y="2428"/>
                  </a:cubicBezTo>
                  <a:cubicBezTo>
                    <a:pt x="1875" y="2428"/>
                    <a:pt x="2429" y="1875"/>
                    <a:pt x="2429" y="1214"/>
                  </a:cubicBezTo>
                  <a:cubicBezTo>
                    <a:pt x="2429" y="533"/>
                    <a:pt x="1875" y="0"/>
                    <a:pt x="12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67"/>
            <p:cNvSpPr/>
            <p:nvPr/>
          </p:nvSpPr>
          <p:spPr>
            <a:xfrm>
              <a:off x="4366255" y="2483079"/>
              <a:ext cx="72342" cy="30534"/>
            </a:xfrm>
            <a:custGeom>
              <a:rect b="b" l="l" r="r" t="t"/>
              <a:pathLst>
                <a:path extrusionOk="0" h="981" w="2344">
                  <a:moveTo>
                    <a:pt x="1" y="1"/>
                  </a:moveTo>
                  <a:lnTo>
                    <a:pt x="1" y="725"/>
                  </a:lnTo>
                  <a:cubicBezTo>
                    <a:pt x="1" y="853"/>
                    <a:pt x="107" y="980"/>
                    <a:pt x="256" y="980"/>
                  </a:cubicBezTo>
                  <a:lnTo>
                    <a:pt x="2343" y="980"/>
                  </a:lnTo>
                  <a:lnTo>
                    <a:pt x="234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67"/>
            <p:cNvSpPr/>
            <p:nvPr/>
          </p:nvSpPr>
          <p:spPr>
            <a:xfrm>
              <a:off x="4405697" y="2366423"/>
              <a:ext cx="71015" cy="25211"/>
            </a:xfrm>
            <a:custGeom>
              <a:rect b="b" l="l" r="r" t="t"/>
              <a:pathLst>
                <a:path extrusionOk="0" h="810" w="2301">
                  <a:moveTo>
                    <a:pt x="128" y="0"/>
                  </a:moveTo>
                  <a:cubicBezTo>
                    <a:pt x="64" y="0"/>
                    <a:pt x="0" y="64"/>
                    <a:pt x="0" y="128"/>
                  </a:cubicBezTo>
                  <a:lnTo>
                    <a:pt x="0" y="682"/>
                  </a:lnTo>
                  <a:cubicBezTo>
                    <a:pt x="0" y="767"/>
                    <a:pt x="64" y="810"/>
                    <a:pt x="128" y="810"/>
                  </a:cubicBezTo>
                  <a:lnTo>
                    <a:pt x="2151" y="810"/>
                  </a:lnTo>
                  <a:cubicBezTo>
                    <a:pt x="2237" y="810"/>
                    <a:pt x="2279" y="767"/>
                    <a:pt x="2301" y="682"/>
                  </a:cubicBezTo>
                  <a:lnTo>
                    <a:pt x="2301" y="128"/>
                  </a:lnTo>
                  <a:cubicBezTo>
                    <a:pt x="2301" y="64"/>
                    <a:pt x="2237" y="0"/>
                    <a:pt x="2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67"/>
            <p:cNvSpPr/>
            <p:nvPr/>
          </p:nvSpPr>
          <p:spPr>
            <a:xfrm>
              <a:off x="4502976" y="2366423"/>
              <a:ext cx="71015" cy="25211"/>
            </a:xfrm>
            <a:custGeom>
              <a:rect b="b" l="l" r="r" t="t"/>
              <a:pathLst>
                <a:path extrusionOk="0" h="810" w="2301">
                  <a:moveTo>
                    <a:pt x="128" y="0"/>
                  </a:moveTo>
                  <a:cubicBezTo>
                    <a:pt x="64" y="0"/>
                    <a:pt x="0" y="64"/>
                    <a:pt x="0" y="128"/>
                  </a:cubicBezTo>
                  <a:lnTo>
                    <a:pt x="0" y="682"/>
                  </a:lnTo>
                  <a:cubicBezTo>
                    <a:pt x="0" y="767"/>
                    <a:pt x="64" y="810"/>
                    <a:pt x="128" y="810"/>
                  </a:cubicBezTo>
                  <a:lnTo>
                    <a:pt x="2152" y="810"/>
                  </a:lnTo>
                  <a:cubicBezTo>
                    <a:pt x="2237" y="810"/>
                    <a:pt x="2301" y="767"/>
                    <a:pt x="2301" y="682"/>
                  </a:cubicBezTo>
                  <a:lnTo>
                    <a:pt x="2301" y="128"/>
                  </a:lnTo>
                  <a:cubicBezTo>
                    <a:pt x="2301" y="64"/>
                    <a:pt x="2237" y="0"/>
                    <a:pt x="21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67"/>
            <p:cNvSpPr/>
            <p:nvPr/>
          </p:nvSpPr>
          <p:spPr>
            <a:xfrm>
              <a:off x="4628525" y="2366423"/>
              <a:ext cx="145301" cy="45754"/>
            </a:xfrm>
            <a:custGeom>
              <a:rect b="b" l="l" r="r" t="t"/>
              <a:pathLst>
                <a:path extrusionOk="0" h="1470" w="4708">
                  <a:moveTo>
                    <a:pt x="128" y="0"/>
                  </a:moveTo>
                  <a:cubicBezTo>
                    <a:pt x="64" y="0"/>
                    <a:pt x="0" y="43"/>
                    <a:pt x="0" y="107"/>
                  </a:cubicBezTo>
                  <a:lnTo>
                    <a:pt x="0" y="703"/>
                  </a:lnTo>
                  <a:cubicBezTo>
                    <a:pt x="0" y="767"/>
                    <a:pt x="64" y="810"/>
                    <a:pt x="128" y="810"/>
                  </a:cubicBezTo>
                  <a:lnTo>
                    <a:pt x="2769" y="810"/>
                  </a:lnTo>
                  <a:lnTo>
                    <a:pt x="3621" y="1108"/>
                  </a:lnTo>
                  <a:lnTo>
                    <a:pt x="4707" y="1470"/>
                  </a:lnTo>
                  <a:cubicBezTo>
                    <a:pt x="4579" y="937"/>
                    <a:pt x="4345" y="426"/>
                    <a:pt x="40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67"/>
            <p:cNvSpPr/>
            <p:nvPr/>
          </p:nvSpPr>
          <p:spPr>
            <a:xfrm>
              <a:off x="4628525" y="2366423"/>
              <a:ext cx="111753" cy="34487"/>
            </a:xfrm>
            <a:custGeom>
              <a:rect b="b" l="l" r="r" t="t"/>
              <a:pathLst>
                <a:path extrusionOk="0" h="1108" w="3621">
                  <a:moveTo>
                    <a:pt x="128" y="0"/>
                  </a:moveTo>
                  <a:cubicBezTo>
                    <a:pt x="64" y="0"/>
                    <a:pt x="0" y="43"/>
                    <a:pt x="0" y="107"/>
                  </a:cubicBezTo>
                  <a:lnTo>
                    <a:pt x="0" y="703"/>
                  </a:lnTo>
                  <a:cubicBezTo>
                    <a:pt x="0" y="767"/>
                    <a:pt x="64" y="810"/>
                    <a:pt x="128" y="810"/>
                  </a:cubicBezTo>
                  <a:lnTo>
                    <a:pt x="2769" y="810"/>
                  </a:lnTo>
                  <a:lnTo>
                    <a:pt x="3621" y="1108"/>
                  </a:lnTo>
                  <a:cubicBezTo>
                    <a:pt x="3514" y="724"/>
                    <a:pt x="3323" y="341"/>
                    <a:pt x="3110" y="0"/>
                  </a:cubicBezTo>
                  <a:close/>
                </a:path>
              </a:pathLst>
            </a:custGeom>
            <a:solidFill>
              <a:srgbClr val="FFFFFF">
                <a:alpha val="36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67"/>
            <p:cNvSpPr/>
            <p:nvPr/>
          </p:nvSpPr>
          <p:spPr>
            <a:xfrm>
              <a:off x="4407673" y="2272955"/>
              <a:ext cx="283966" cy="12606"/>
            </a:xfrm>
            <a:custGeom>
              <a:rect b="b" l="l" r="r" t="t"/>
              <a:pathLst>
                <a:path extrusionOk="0" h="405" w="9201">
                  <a:moveTo>
                    <a:pt x="192" y="0"/>
                  </a:moveTo>
                  <a:cubicBezTo>
                    <a:pt x="85" y="0"/>
                    <a:pt x="0" y="86"/>
                    <a:pt x="0" y="213"/>
                  </a:cubicBezTo>
                  <a:cubicBezTo>
                    <a:pt x="0" y="320"/>
                    <a:pt x="85" y="405"/>
                    <a:pt x="192" y="405"/>
                  </a:cubicBezTo>
                  <a:lnTo>
                    <a:pt x="8988" y="405"/>
                  </a:lnTo>
                  <a:cubicBezTo>
                    <a:pt x="9094" y="405"/>
                    <a:pt x="9180" y="320"/>
                    <a:pt x="9201" y="213"/>
                  </a:cubicBezTo>
                  <a:cubicBezTo>
                    <a:pt x="9201" y="86"/>
                    <a:pt x="9094" y="0"/>
                    <a:pt x="89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67"/>
            <p:cNvSpPr/>
            <p:nvPr/>
          </p:nvSpPr>
          <p:spPr>
            <a:xfrm>
              <a:off x="4462886" y="2452577"/>
              <a:ext cx="49966" cy="12637"/>
            </a:xfrm>
            <a:custGeom>
              <a:rect b="b" l="l" r="r" t="t"/>
              <a:pathLst>
                <a:path extrusionOk="0" h="406" w="1619">
                  <a:moveTo>
                    <a:pt x="213" y="1"/>
                  </a:moveTo>
                  <a:cubicBezTo>
                    <a:pt x="107" y="1"/>
                    <a:pt x="0" y="86"/>
                    <a:pt x="0" y="214"/>
                  </a:cubicBezTo>
                  <a:cubicBezTo>
                    <a:pt x="0" y="320"/>
                    <a:pt x="107" y="406"/>
                    <a:pt x="213" y="406"/>
                  </a:cubicBezTo>
                  <a:lnTo>
                    <a:pt x="1406" y="406"/>
                  </a:lnTo>
                  <a:cubicBezTo>
                    <a:pt x="1534" y="406"/>
                    <a:pt x="1619" y="320"/>
                    <a:pt x="1619" y="214"/>
                  </a:cubicBezTo>
                  <a:cubicBezTo>
                    <a:pt x="1619" y="86"/>
                    <a:pt x="1534" y="1"/>
                    <a:pt x="140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67"/>
            <p:cNvSpPr/>
            <p:nvPr/>
          </p:nvSpPr>
          <p:spPr>
            <a:xfrm>
              <a:off x="4462886" y="2476450"/>
              <a:ext cx="49966" cy="13290"/>
            </a:xfrm>
            <a:custGeom>
              <a:rect b="b" l="l" r="r" t="t"/>
              <a:pathLst>
                <a:path extrusionOk="0" h="427" w="1619">
                  <a:moveTo>
                    <a:pt x="213" y="1"/>
                  </a:moveTo>
                  <a:cubicBezTo>
                    <a:pt x="107" y="1"/>
                    <a:pt x="0" y="107"/>
                    <a:pt x="0" y="214"/>
                  </a:cubicBezTo>
                  <a:cubicBezTo>
                    <a:pt x="0" y="341"/>
                    <a:pt x="107" y="427"/>
                    <a:pt x="213" y="427"/>
                  </a:cubicBezTo>
                  <a:lnTo>
                    <a:pt x="1406" y="427"/>
                  </a:lnTo>
                  <a:cubicBezTo>
                    <a:pt x="1534" y="427"/>
                    <a:pt x="1619" y="320"/>
                    <a:pt x="1619" y="214"/>
                  </a:cubicBezTo>
                  <a:cubicBezTo>
                    <a:pt x="1619" y="107"/>
                    <a:pt x="1534" y="1"/>
                    <a:pt x="140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67"/>
            <p:cNvSpPr/>
            <p:nvPr/>
          </p:nvSpPr>
          <p:spPr>
            <a:xfrm>
              <a:off x="4593681" y="2344542"/>
              <a:ext cx="12530" cy="70965"/>
            </a:xfrm>
            <a:custGeom>
              <a:rect b="b" l="l" r="r" t="t"/>
              <a:pathLst>
                <a:path extrusionOk="0" h="2280" w="406">
                  <a:moveTo>
                    <a:pt x="1" y="0"/>
                  </a:moveTo>
                  <a:lnTo>
                    <a:pt x="1" y="2279"/>
                  </a:lnTo>
                  <a:lnTo>
                    <a:pt x="405" y="2279"/>
                  </a:lnTo>
                  <a:lnTo>
                    <a:pt x="40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67"/>
            <p:cNvSpPr/>
            <p:nvPr/>
          </p:nvSpPr>
          <p:spPr>
            <a:xfrm>
              <a:off x="4593681" y="2415476"/>
              <a:ext cx="27653" cy="98137"/>
            </a:xfrm>
            <a:custGeom>
              <a:rect b="b" l="l" r="r" t="t"/>
              <a:pathLst>
                <a:path extrusionOk="0" h="3153" w="896">
                  <a:moveTo>
                    <a:pt x="1" y="0"/>
                  </a:moveTo>
                  <a:lnTo>
                    <a:pt x="1" y="916"/>
                  </a:lnTo>
                  <a:cubicBezTo>
                    <a:pt x="1" y="959"/>
                    <a:pt x="22" y="1023"/>
                    <a:pt x="43" y="1065"/>
                  </a:cubicBezTo>
                  <a:cubicBezTo>
                    <a:pt x="64" y="1065"/>
                    <a:pt x="490" y="1576"/>
                    <a:pt x="490" y="3152"/>
                  </a:cubicBezTo>
                  <a:lnTo>
                    <a:pt x="895" y="3152"/>
                  </a:lnTo>
                  <a:cubicBezTo>
                    <a:pt x="895" y="1704"/>
                    <a:pt x="554" y="1044"/>
                    <a:pt x="405" y="852"/>
                  </a:cubicBezTo>
                  <a:lnTo>
                    <a:pt x="40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67"/>
            <p:cNvSpPr/>
            <p:nvPr/>
          </p:nvSpPr>
          <p:spPr>
            <a:xfrm>
              <a:off x="4746821" y="2469167"/>
              <a:ext cx="30924" cy="12637"/>
            </a:xfrm>
            <a:custGeom>
              <a:rect b="b" l="l" r="r" t="t"/>
              <a:pathLst>
                <a:path extrusionOk="0" h="406" w="1002">
                  <a:moveTo>
                    <a:pt x="193" y="0"/>
                  </a:moveTo>
                  <a:cubicBezTo>
                    <a:pt x="86" y="0"/>
                    <a:pt x="1" y="107"/>
                    <a:pt x="1" y="213"/>
                  </a:cubicBezTo>
                  <a:cubicBezTo>
                    <a:pt x="1" y="320"/>
                    <a:pt x="86" y="405"/>
                    <a:pt x="193" y="405"/>
                  </a:cubicBezTo>
                  <a:lnTo>
                    <a:pt x="1002" y="405"/>
                  </a:lnTo>
                  <a:lnTo>
                    <a:pt x="100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67"/>
            <p:cNvSpPr/>
            <p:nvPr/>
          </p:nvSpPr>
          <p:spPr>
            <a:xfrm>
              <a:off x="4673214" y="2506299"/>
              <a:ext cx="13826" cy="13944"/>
            </a:xfrm>
            <a:custGeom>
              <a:rect b="b" l="l" r="r" t="t"/>
              <a:pathLst>
                <a:path extrusionOk="0" h="448" w="448">
                  <a:moveTo>
                    <a:pt x="235" y="0"/>
                  </a:moveTo>
                  <a:cubicBezTo>
                    <a:pt x="107" y="0"/>
                    <a:pt x="1" y="107"/>
                    <a:pt x="1" y="234"/>
                  </a:cubicBezTo>
                  <a:cubicBezTo>
                    <a:pt x="1" y="362"/>
                    <a:pt x="107" y="447"/>
                    <a:pt x="235" y="447"/>
                  </a:cubicBezTo>
                  <a:cubicBezTo>
                    <a:pt x="341" y="447"/>
                    <a:pt x="448" y="362"/>
                    <a:pt x="448" y="234"/>
                  </a:cubicBezTo>
                  <a:cubicBezTo>
                    <a:pt x="448" y="107"/>
                    <a:pt x="341" y="21"/>
                    <a:pt x="2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67"/>
            <p:cNvSpPr/>
            <p:nvPr/>
          </p:nvSpPr>
          <p:spPr>
            <a:xfrm>
              <a:off x="4631148" y="2432034"/>
              <a:ext cx="36850" cy="13290"/>
            </a:xfrm>
            <a:custGeom>
              <a:rect b="b" l="l" r="r" t="t"/>
              <a:pathLst>
                <a:path extrusionOk="0" h="427" w="1194">
                  <a:moveTo>
                    <a:pt x="213" y="1"/>
                  </a:moveTo>
                  <a:cubicBezTo>
                    <a:pt x="107" y="1"/>
                    <a:pt x="0" y="107"/>
                    <a:pt x="0" y="214"/>
                  </a:cubicBezTo>
                  <a:cubicBezTo>
                    <a:pt x="0" y="320"/>
                    <a:pt x="107" y="427"/>
                    <a:pt x="213" y="427"/>
                  </a:cubicBezTo>
                  <a:lnTo>
                    <a:pt x="980" y="427"/>
                  </a:lnTo>
                  <a:cubicBezTo>
                    <a:pt x="1087" y="427"/>
                    <a:pt x="1193" y="320"/>
                    <a:pt x="1193" y="214"/>
                  </a:cubicBezTo>
                  <a:cubicBezTo>
                    <a:pt x="1193" y="107"/>
                    <a:pt x="1087" y="1"/>
                    <a:pt x="98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67"/>
            <p:cNvSpPr/>
            <p:nvPr/>
          </p:nvSpPr>
          <p:spPr>
            <a:xfrm>
              <a:off x="4380730" y="2306103"/>
              <a:ext cx="354950" cy="38471"/>
            </a:xfrm>
            <a:custGeom>
              <a:rect b="b" l="l" r="r" t="t"/>
              <a:pathLst>
                <a:path extrusionOk="0" h="1236" w="11501">
                  <a:moveTo>
                    <a:pt x="2322" y="0"/>
                  </a:moveTo>
                  <a:cubicBezTo>
                    <a:pt x="1342" y="0"/>
                    <a:pt x="490" y="490"/>
                    <a:pt x="0" y="1235"/>
                  </a:cubicBezTo>
                  <a:lnTo>
                    <a:pt x="11501" y="1235"/>
                  </a:lnTo>
                  <a:cubicBezTo>
                    <a:pt x="10819" y="597"/>
                    <a:pt x="9925" y="149"/>
                    <a:pt x="8924" y="22"/>
                  </a:cubicBezTo>
                  <a:cubicBezTo>
                    <a:pt x="8753" y="0"/>
                    <a:pt x="8583" y="0"/>
                    <a:pt x="83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67"/>
            <p:cNvSpPr/>
            <p:nvPr/>
          </p:nvSpPr>
          <p:spPr>
            <a:xfrm>
              <a:off x="4405697" y="2366423"/>
              <a:ext cx="71015" cy="25211"/>
            </a:xfrm>
            <a:custGeom>
              <a:rect b="b" l="l" r="r" t="t"/>
              <a:pathLst>
                <a:path extrusionOk="0" h="810" w="2301">
                  <a:moveTo>
                    <a:pt x="128" y="0"/>
                  </a:moveTo>
                  <a:cubicBezTo>
                    <a:pt x="64" y="0"/>
                    <a:pt x="0" y="64"/>
                    <a:pt x="0" y="128"/>
                  </a:cubicBezTo>
                  <a:lnTo>
                    <a:pt x="0" y="682"/>
                  </a:lnTo>
                  <a:cubicBezTo>
                    <a:pt x="0" y="767"/>
                    <a:pt x="64" y="810"/>
                    <a:pt x="128" y="810"/>
                  </a:cubicBezTo>
                  <a:lnTo>
                    <a:pt x="2151" y="810"/>
                  </a:lnTo>
                  <a:cubicBezTo>
                    <a:pt x="2237" y="810"/>
                    <a:pt x="2279" y="767"/>
                    <a:pt x="2301" y="682"/>
                  </a:cubicBezTo>
                  <a:lnTo>
                    <a:pt x="2301" y="128"/>
                  </a:lnTo>
                  <a:cubicBezTo>
                    <a:pt x="2301" y="64"/>
                    <a:pt x="2237" y="0"/>
                    <a:pt x="2151" y="0"/>
                  </a:cubicBezTo>
                  <a:close/>
                </a:path>
              </a:pathLst>
            </a:custGeom>
            <a:solidFill>
              <a:srgbClr val="FFFFFF">
                <a:alpha val="36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67"/>
            <p:cNvSpPr/>
            <p:nvPr/>
          </p:nvSpPr>
          <p:spPr>
            <a:xfrm>
              <a:off x="4502976" y="2366423"/>
              <a:ext cx="71015" cy="25211"/>
            </a:xfrm>
            <a:custGeom>
              <a:rect b="b" l="l" r="r" t="t"/>
              <a:pathLst>
                <a:path extrusionOk="0" h="810" w="2301">
                  <a:moveTo>
                    <a:pt x="128" y="0"/>
                  </a:moveTo>
                  <a:cubicBezTo>
                    <a:pt x="64" y="0"/>
                    <a:pt x="0" y="64"/>
                    <a:pt x="0" y="128"/>
                  </a:cubicBezTo>
                  <a:lnTo>
                    <a:pt x="0" y="682"/>
                  </a:lnTo>
                  <a:cubicBezTo>
                    <a:pt x="0" y="767"/>
                    <a:pt x="64" y="810"/>
                    <a:pt x="128" y="810"/>
                  </a:cubicBezTo>
                  <a:lnTo>
                    <a:pt x="2152" y="810"/>
                  </a:lnTo>
                  <a:cubicBezTo>
                    <a:pt x="2237" y="810"/>
                    <a:pt x="2301" y="767"/>
                    <a:pt x="2301" y="682"/>
                  </a:cubicBezTo>
                  <a:lnTo>
                    <a:pt x="2301" y="128"/>
                  </a:lnTo>
                  <a:cubicBezTo>
                    <a:pt x="2301" y="64"/>
                    <a:pt x="2237" y="0"/>
                    <a:pt x="2152" y="0"/>
                  </a:cubicBezTo>
                  <a:close/>
                </a:path>
              </a:pathLst>
            </a:custGeom>
            <a:solidFill>
              <a:srgbClr val="FFFFFF">
                <a:alpha val="36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2" name="Google Shape;2262;p67"/>
          <p:cNvGrpSpPr/>
          <p:nvPr/>
        </p:nvGrpSpPr>
        <p:grpSpPr>
          <a:xfrm>
            <a:off x="1818410" y="2192838"/>
            <a:ext cx="373206" cy="411474"/>
            <a:chOff x="1818410" y="2192838"/>
            <a:chExt cx="373206" cy="411474"/>
          </a:xfrm>
        </p:grpSpPr>
        <p:sp>
          <p:nvSpPr>
            <p:cNvPr id="2263" name="Google Shape;2263;p67"/>
            <p:cNvSpPr/>
            <p:nvPr/>
          </p:nvSpPr>
          <p:spPr>
            <a:xfrm>
              <a:off x="1871328" y="2309369"/>
              <a:ext cx="267369" cy="294943"/>
            </a:xfrm>
            <a:custGeom>
              <a:rect b="b" l="l" r="r" t="t"/>
              <a:pathLst>
                <a:path extrusionOk="0" h="9542" w="8286">
                  <a:moveTo>
                    <a:pt x="469" y="0"/>
                  </a:moveTo>
                  <a:cubicBezTo>
                    <a:pt x="213" y="0"/>
                    <a:pt x="0" y="213"/>
                    <a:pt x="0" y="469"/>
                  </a:cubicBezTo>
                  <a:lnTo>
                    <a:pt x="0" y="9095"/>
                  </a:lnTo>
                  <a:cubicBezTo>
                    <a:pt x="0" y="9350"/>
                    <a:pt x="213" y="9542"/>
                    <a:pt x="469" y="9542"/>
                  </a:cubicBezTo>
                  <a:lnTo>
                    <a:pt x="7817" y="9542"/>
                  </a:lnTo>
                  <a:cubicBezTo>
                    <a:pt x="8072" y="9542"/>
                    <a:pt x="8285" y="9350"/>
                    <a:pt x="8285" y="9095"/>
                  </a:cubicBezTo>
                  <a:lnTo>
                    <a:pt x="8285" y="469"/>
                  </a:lnTo>
                  <a:cubicBezTo>
                    <a:pt x="8285" y="213"/>
                    <a:pt x="8072" y="0"/>
                    <a:pt x="78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67"/>
            <p:cNvSpPr/>
            <p:nvPr/>
          </p:nvSpPr>
          <p:spPr>
            <a:xfrm>
              <a:off x="1871328" y="2377834"/>
              <a:ext cx="267369" cy="226478"/>
            </a:xfrm>
            <a:custGeom>
              <a:rect b="b" l="l" r="r" t="t"/>
              <a:pathLst>
                <a:path extrusionOk="0" h="7327" w="8286">
                  <a:moveTo>
                    <a:pt x="0" y="0"/>
                  </a:moveTo>
                  <a:lnTo>
                    <a:pt x="0" y="6880"/>
                  </a:lnTo>
                  <a:cubicBezTo>
                    <a:pt x="0" y="7135"/>
                    <a:pt x="213" y="7327"/>
                    <a:pt x="469" y="7327"/>
                  </a:cubicBezTo>
                  <a:lnTo>
                    <a:pt x="7817" y="7327"/>
                  </a:lnTo>
                  <a:cubicBezTo>
                    <a:pt x="8072" y="7327"/>
                    <a:pt x="8285" y="7135"/>
                    <a:pt x="8285" y="6880"/>
                  </a:cubicBezTo>
                  <a:lnTo>
                    <a:pt x="828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67"/>
            <p:cNvSpPr/>
            <p:nvPr/>
          </p:nvSpPr>
          <p:spPr>
            <a:xfrm>
              <a:off x="1871328" y="2402841"/>
              <a:ext cx="267369" cy="201471"/>
            </a:xfrm>
            <a:custGeom>
              <a:rect b="b" l="l" r="r" t="t"/>
              <a:pathLst>
                <a:path extrusionOk="0" h="6518" w="8286">
                  <a:moveTo>
                    <a:pt x="0" y="1"/>
                  </a:moveTo>
                  <a:lnTo>
                    <a:pt x="0" y="6071"/>
                  </a:lnTo>
                  <a:cubicBezTo>
                    <a:pt x="0" y="6326"/>
                    <a:pt x="213" y="6518"/>
                    <a:pt x="469" y="6518"/>
                  </a:cubicBezTo>
                  <a:lnTo>
                    <a:pt x="7817" y="6518"/>
                  </a:lnTo>
                  <a:cubicBezTo>
                    <a:pt x="8072" y="6518"/>
                    <a:pt x="8285" y="6326"/>
                    <a:pt x="8285" y="6071"/>
                  </a:cubicBezTo>
                  <a:lnTo>
                    <a:pt x="8285" y="1"/>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67"/>
            <p:cNvSpPr/>
            <p:nvPr/>
          </p:nvSpPr>
          <p:spPr>
            <a:xfrm>
              <a:off x="1818410" y="2463424"/>
              <a:ext cx="52951" cy="127720"/>
            </a:xfrm>
            <a:custGeom>
              <a:rect b="b" l="l" r="r" t="t"/>
              <a:pathLst>
                <a:path extrusionOk="0" h="4132" w="1641">
                  <a:moveTo>
                    <a:pt x="1640" y="0"/>
                  </a:moveTo>
                  <a:lnTo>
                    <a:pt x="213" y="1022"/>
                  </a:lnTo>
                  <a:cubicBezTo>
                    <a:pt x="86" y="1129"/>
                    <a:pt x="0" y="1299"/>
                    <a:pt x="0" y="1470"/>
                  </a:cubicBezTo>
                  <a:lnTo>
                    <a:pt x="0" y="3599"/>
                  </a:lnTo>
                  <a:cubicBezTo>
                    <a:pt x="0" y="3898"/>
                    <a:pt x="235" y="4132"/>
                    <a:pt x="554" y="4132"/>
                  </a:cubicBezTo>
                  <a:lnTo>
                    <a:pt x="1640" y="4132"/>
                  </a:lnTo>
                  <a:lnTo>
                    <a:pt x="16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67"/>
            <p:cNvSpPr/>
            <p:nvPr/>
          </p:nvSpPr>
          <p:spPr>
            <a:xfrm>
              <a:off x="1818410" y="2533188"/>
              <a:ext cx="52951" cy="57956"/>
            </a:xfrm>
            <a:custGeom>
              <a:rect b="b" l="l" r="r" t="t"/>
              <a:pathLst>
                <a:path extrusionOk="0" h="1875" w="1641">
                  <a:moveTo>
                    <a:pt x="1640" y="1"/>
                  </a:moveTo>
                  <a:cubicBezTo>
                    <a:pt x="1192" y="235"/>
                    <a:pt x="850" y="323"/>
                    <a:pt x="591" y="323"/>
                  </a:cubicBezTo>
                  <a:cubicBezTo>
                    <a:pt x="308" y="323"/>
                    <a:pt x="123" y="219"/>
                    <a:pt x="0" y="86"/>
                  </a:cubicBezTo>
                  <a:lnTo>
                    <a:pt x="0" y="1342"/>
                  </a:lnTo>
                  <a:cubicBezTo>
                    <a:pt x="0" y="1641"/>
                    <a:pt x="235" y="1875"/>
                    <a:pt x="554" y="1875"/>
                  </a:cubicBezTo>
                  <a:lnTo>
                    <a:pt x="1640" y="1875"/>
                  </a:lnTo>
                  <a:lnTo>
                    <a:pt x="1640"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67"/>
            <p:cNvSpPr/>
            <p:nvPr/>
          </p:nvSpPr>
          <p:spPr>
            <a:xfrm>
              <a:off x="2138664" y="2463424"/>
              <a:ext cx="52951" cy="127720"/>
            </a:xfrm>
            <a:custGeom>
              <a:rect b="b" l="l" r="r" t="t"/>
              <a:pathLst>
                <a:path extrusionOk="0" h="4132" w="1641">
                  <a:moveTo>
                    <a:pt x="0" y="0"/>
                  </a:moveTo>
                  <a:lnTo>
                    <a:pt x="0" y="4132"/>
                  </a:lnTo>
                  <a:lnTo>
                    <a:pt x="1086" y="4132"/>
                  </a:lnTo>
                  <a:cubicBezTo>
                    <a:pt x="1406" y="4132"/>
                    <a:pt x="1640" y="3898"/>
                    <a:pt x="1640" y="3599"/>
                  </a:cubicBezTo>
                  <a:lnTo>
                    <a:pt x="1640" y="1470"/>
                  </a:lnTo>
                  <a:cubicBezTo>
                    <a:pt x="1640" y="1299"/>
                    <a:pt x="1555" y="1129"/>
                    <a:pt x="1427" y="1022"/>
                  </a:cubicBez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67"/>
            <p:cNvSpPr/>
            <p:nvPr/>
          </p:nvSpPr>
          <p:spPr>
            <a:xfrm>
              <a:off x="2138664" y="2533188"/>
              <a:ext cx="52951" cy="57956"/>
            </a:xfrm>
            <a:custGeom>
              <a:rect b="b" l="l" r="r" t="t"/>
              <a:pathLst>
                <a:path extrusionOk="0" h="1875" w="1641">
                  <a:moveTo>
                    <a:pt x="0" y="1"/>
                  </a:moveTo>
                  <a:lnTo>
                    <a:pt x="0" y="1875"/>
                  </a:lnTo>
                  <a:lnTo>
                    <a:pt x="1086" y="1875"/>
                  </a:lnTo>
                  <a:cubicBezTo>
                    <a:pt x="1406" y="1875"/>
                    <a:pt x="1640" y="1641"/>
                    <a:pt x="1640" y="1342"/>
                  </a:cubicBezTo>
                  <a:lnTo>
                    <a:pt x="1640" y="86"/>
                  </a:lnTo>
                  <a:cubicBezTo>
                    <a:pt x="1518" y="219"/>
                    <a:pt x="1332" y="323"/>
                    <a:pt x="1050" y="323"/>
                  </a:cubicBezTo>
                  <a:cubicBezTo>
                    <a:pt x="790" y="323"/>
                    <a:pt x="449" y="235"/>
                    <a:pt x="0"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67"/>
            <p:cNvSpPr/>
            <p:nvPr/>
          </p:nvSpPr>
          <p:spPr>
            <a:xfrm>
              <a:off x="1946221" y="2192838"/>
              <a:ext cx="119616" cy="46118"/>
            </a:xfrm>
            <a:custGeom>
              <a:rect b="b" l="l" r="r" t="t"/>
              <a:pathLst>
                <a:path extrusionOk="0" h="1492" w="3707">
                  <a:moveTo>
                    <a:pt x="704" y="1"/>
                  </a:moveTo>
                  <a:cubicBezTo>
                    <a:pt x="320" y="1"/>
                    <a:pt x="1" y="320"/>
                    <a:pt x="1" y="704"/>
                  </a:cubicBezTo>
                  <a:lnTo>
                    <a:pt x="1" y="1300"/>
                  </a:lnTo>
                  <a:cubicBezTo>
                    <a:pt x="1" y="1406"/>
                    <a:pt x="86" y="1492"/>
                    <a:pt x="192" y="1492"/>
                  </a:cubicBezTo>
                  <a:cubicBezTo>
                    <a:pt x="299" y="1492"/>
                    <a:pt x="405" y="1406"/>
                    <a:pt x="405" y="1300"/>
                  </a:cubicBezTo>
                  <a:lnTo>
                    <a:pt x="405" y="704"/>
                  </a:lnTo>
                  <a:cubicBezTo>
                    <a:pt x="405" y="533"/>
                    <a:pt x="533" y="405"/>
                    <a:pt x="704" y="405"/>
                  </a:cubicBezTo>
                  <a:lnTo>
                    <a:pt x="3004" y="405"/>
                  </a:lnTo>
                  <a:cubicBezTo>
                    <a:pt x="3174" y="405"/>
                    <a:pt x="3302" y="533"/>
                    <a:pt x="3302" y="704"/>
                  </a:cubicBezTo>
                  <a:lnTo>
                    <a:pt x="3302" y="1300"/>
                  </a:lnTo>
                  <a:cubicBezTo>
                    <a:pt x="3302" y="1406"/>
                    <a:pt x="3387" y="1492"/>
                    <a:pt x="3494" y="1492"/>
                  </a:cubicBezTo>
                  <a:cubicBezTo>
                    <a:pt x="3621" y="1492"/>
                    <a:pt x="3707" y="1406"/>
                    <a:pt x="3707" y="1300"/>
                  </a:cubicBezTo>
                  <a:lnTo>
                    <a:pt x="3707" y="704"/>
                  </a:lnTo>
                  <a:cubicBezTo>
                    <a:pt x="3707" y="320"/>
                    <a:pt x="3387" y="1"/>
                    <a:pt x="30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67"/>
            <p:cNvSpPr/>
            <p:nvPr/>
          </p:nvSpPr>
          <p:spPr>
            <a:xfrm>
              <a:off x="1836286" y="2232990"/>
              <a:ext cx="337454" cy="110627"/>
            </a:xfrm>
            <a:custGeom>
              <a:rect b="b" l="l" r="r" t="t"/>
              <a:pathLst>
                <a:path extrusionOk="0" h="3579" w="10458">
                  <a:moveTo>
                    <a:pt x="895" y="1"/>
                  </a:moveTo>
                  <a:cubicBezTo>
                    <a:pt x="405" y="1"/>
                    <a:pt x="0" y="406"/>
                    <a:pt x="0" y="938"/>
                  </a:cubicBezTo>
                  <a:lnTo>
                    <a:pt x="0" y="2642"/>
                  </a:lnTo>
                  <a:cubicBezTo>
                    <a:pt x="0" y="3174"/>
                    <a:pt x="405" y="3579"/>
                    <a:pt x="895" y="3579"/>
                  </a:cubicBezTo>
                  <a:lnTo>
                    <a:pt x="9563" y="3579"/>
                  </a:lnTo>
                  <a:cubicBezTo>
                    <a:pt x="10053" y="3579"/>
                    <a:pt x="10457" y="3174"/>
                    <a:pt x="10457" y="2663"/>
                  </a:cubicBezTo>
                  <a:lnTo>
                    <a:pt x="10457" y="938"/>
                  </a:lnTo>
                  <a:cubicBezTo>
                    <a:pt x="10457" y="427"/>
                    <a:pt x="10053" y="1"/>
                    <a:pt x="95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67"/>
            <p:cNvSpPr/>
            <p:nvPr/>
          </p:nvSpPr>
          <p:spPr>
            <a:xfrm>
              <a:off x="1836286" y="2252742"/>
              <a:ext cx="337454" cy="90875"/>
            </a:xfrm>
            <a:custGeom>
              <a:rect b="b" l="l" r="r" t="t"/>
              <a:pathLst>
                <a:path extrusionOk="0" h="2940" w="10458">
                  <a:moveTo>
                    <a:pt x="895" y="1"/>
                  </a:moveTo>
                  <a:cubicBezTo>
                    <a:pt x="405" y="1"/>
                    <a:pt x="0" y="427"/>
                    <a:pt x="0" y="938"/>
                  </a:cubicBezTo>
                  <a:lnTo>
                    <a:pt x="0" y="2024"/>
                  </a:lnTo>
                  <a:cubicBezTo>
                    <a:pt x="0" y="2535"/>
                    <a:pt x="405" y="2940"/>
                    <a:pt x="895" y="2940"/>
                  </a:cubicBezTo>
                  <a:lnTo>
                    <a:pt x="9563" y="2940"/>
                  </a:lnTo>
                  <a:cubicBezTo>
                    <a:pt x="10053" y="2940"/>
                    <a:pt x="10457" y="2535"/>
                    <a:pt x="10457" y="2024"/>
                  </a:cubicBezTo>
                  <a:lnTo>
                    <a:pt x="10457" y="938"/>
                  </a:lnTo>
                  <a:cubicBezTo>
                    <a:pt x="10457" y="427"/>
                    <a:pt x="10053" y="1"/>
                    <a:pt x="9563"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67"/>
            <p:cNvSpPr/>
            <p:nvPr/>
          </p:nvSpPr>
          <p:spPr>
            <a:xfrm>
              <a:off x="1832833" y="2232990"/>
              <a:ext cx="57759" cy="110627"/>
            </a:xfrm>
            <a:custGeom>
              <a:rect b="b" l="l" r="r" t="t"/>
              <a:pathLst>
                <a:path extrusionOk="0" h="3579" w="1790">
                  <a:moveTo>
                    <a:pt x="895" y="1"/>
                  </a:moveTo>
                  <a:cubicBezTo>
                    <a:pt x="405" y="1"/>
                    <a:pt x="1" y="406"/>
                    <a:pt x="1" y="938"/>
                  </a:cubicBezTo>
                  <a:lnTo>
                    <a:pt x="1" y="2663"/>
                  </a:lnTo>
                  <a:cubicBezTo>
                    <a:pt x="1" y="3174"/>
                    <a:pt x="405" y="3579"/>
                    <a:pt x="895" y="3579"/>
                  </a:cubicBezTo>
                  <a:cubicBezTo>
                    <a:pt x="1385" y="3579"/>
                    <a:pt x="1790" y="3174"/>
                    <a:pt x="1790" y="2663"/>
                  </a:cubicBezTo>
                  <a:lnTo>
                    <a:pt x="1790" y="938"/>
                  </a:lnTo>
                  <a:cubicBezTo>
                    <a:pt x="1790" y="427"/>
                    <a:pt x="1385" y="1"/>
                    <a:pt x="8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67"/>
            <p:cNvSpPr/>
            <p:nvPr/>
          </p:nvSpPr>
          <p:spPr>
            <a:xfrm>
              <a:off x="2119401" y="2232990"/>
              <a:ext cx="57759" cy="110627"/>
            </a:xfrm>
            <a:custGeom>
              <a:rect b="b" l="l" r="r" t="t"/>
              <a:pathLst>
                <a:path extrusionOk="0" h="3579" w="1790">
                  <a:moveTo>
                    <a:pt x="895" y="1"/>
                  </a:moveTo>
                  <a:cubicBezTo>
                    <a:pt x="405" y="1"/>
                    <a:pt x="1" y="406"/>
                    <a:pt x="1" y="938"/>
                  </a:cubicBezTo>
                  <a:lnTo>
                    <a:pt x="1" y="2663"/>
                  </a:lnTo>
                  <a:cubicBezTo>
                    <a:pt x="1" y="3174"/>
                    <a:pt x="405" y="3579"/>
                    <a:pt x="895" y="3579"/>
                  </a:cubicBezTo>
                  <a:cubicBezTo>
                    <a:pt x="1385" y="3579"/>
                    <a:pt x="1790" y="3174"/>
                    <a:pt x="1790" y="2663"/>
                  </a:cubicBezTo>
                  <a:lnTo>
                    <a:pt x="1790" y="938"/>
                  </a:lnTo>
                  <a:cubicBezTo>
                    <a:pt x="1790" y="427"/>
                    <a:pt x="1385" y="1"/>
                    <a:pt x="8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67"/>
            <p:cNvSpPr/>
            <p:nvPr/>
          </p:nvSpPr>
          <p:spPr>
            <a:xfrm>
              <a:off x="1915986" y="2306061"/>
              <a:ext cx="35785" cy="123145"/>
            </a:xfrm>
            <a:custGeom>
              <a:rect b="b" l="l" r="r" t="t"/>
              <a:pathLst>
                <a:path extrusionOk="0" h="3984" w="1109">
                  <a:moveTo>
                    <a:pt x="1" y="1"/>
                  </a:moveTo>
                  <a:lnTo>
                    <a:pt x="1" y="3430"/>
                  </a:lnTo>
                  <a:cubicBezTo>
                    <a:pt x="1" y="3728"/>
                    <a:pt x="235" y="3984"/>
                    <a:pt x="533" y="3984"/>
                  </a:cubicBezTo>
                  <a:lnTo>
                    <a:pt x="576" y="3984"/>
                  </a:lnTo>
                  <a:cubicBezTo>
                    <a:pt x="874" y="3984"/>
                    <a:pt x="1108" y="3728"/>
                    <a:pt x="1108" y="3451"/>
                  </a:cubicBezTo>
                  <a:lnTo>
                    <a:pt x="110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67"/>
            <p:cNvSpPr/>
            <p:nvPr/>
          </p:nvSpPr>
          <p:spPr>
            <a:xfrm>
              <a:off x="1907048" y="2377834"/>
              <a:ext cx="53661" cy="25686"/>
            </a:xfrm>
            <a:custGeom>
              <a:rect b="b" l="l" r="r" t="t"/>
              <a:pathLst>
                <a:path extrusionOk="0" h="831" w="1663">
                  <a:moveTo>
                    <a:pt x="129" y="0"/>
                  </a:moveTo>
                  <a:cubicBezTo>
                    <a:pt x="65" y="0"/>
                    <a:pt x="1" y="64"/>
                    <a:pt x="1" y="128"/>
                  </a:cubicBezTo>
                  <a:lnTo>
                    <a:pt x="1" y="682"/>
                  </a:lnTo>
                  <a:cubicBezTo>
                    <a:pt x="1" y="767"/>
                    <a:pt x="65" y="831"/>
                    <a:pt x="129" y="831"/>
                  </a:cubicBezTo>
                  <a:lnTo>
                    <a:pt x="1513" y="831"/>
                  </a:lnTo>
                  <a:cubicBezTo>
                    <a:pt x="1598" y="831"/>
                    <a:pt x="1662" y="767"/>
                    <a:pt x="1662" y="682"/>
                  </a:cubicBezTo>
                  <a:lnTo>
                    <a:pt x="1662" y="128"/>
                  </a:lnTo>
                  <a:cubicBezTo>
                    <a:pt x="1662" y="64"/>
                    <a:pt x="1598" y="0"/>
                    <a:pt x="15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67"/>
            <p:cNvSpPr/>
            <p:nvPr/>
          </p:nvSpPr>
          <p:spPr>
            <a:xfrm>
              <a:off x="2058254" y="2306061"/>
              <a:ext cx="35752" cy="123145"/>
            </a:xfrm>
            <a:custGeom>
              <a:rect b="b" l="l" r="r" t="t"/>
              <a:pathLst>
                <a:path extrusionOk="0" h="3984" w="1108">
                  <a:moveTo>
                    <a:pt x="0" y="1"/>
                  </a:moveTo>
                  <a:lnTo>
                    <a:pt x="0" y="3430"/>
                  </a:lnTo>
                  <a:cubicBezTo>
                    <a:pt x="0" y="3728"/>
                    <a:pt x="235" y="3984"/>
                    <a:pt x="533" y="3984"/>
                  </a:cubicBezTo>
                  <a:lnTo>
                    <a:pt x="575" y="3984"/>
                  </a:lnTo>
                  <a:cubicBezTo>
                    <a:pt x="874" y="3984"/>
                    <a:pt x="1108" y="3728"/>
                    <a:pt x="1108" y="3451"/>
                  </a:cubicBezTo>
                  <a:lnTo>
                    <a:pt x="110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67"/>
            <p:cNvSpPr/>
            <p:nvPr/>
          </p:nvSpPr>
          <p:spPr>
            <a:xfrm>
              <a:off x="2049316" y="2377834"/>
              <a:ext cx="53629" cy="25686"/>
            </a:xfrm>
            <a:custGeom>
              <a:rect b="b" l="l" r="r" t="t"/>
              <a:pathLst>
                <a:path extrusionOk="0" h="831" w="1662">
                  <a:moveTo>
                    <a:pt x="150" y="0"/>
                  </a:moveTo>
                  <a:cubicBezTo>
                    <a:pt x="64" y="0"/>
                    <a:pt x="0" y="64"/>
                    <a:pt x="0" y="128"/>
                  </a:cubicBezTo>
                  <a:lnTo>
                    <a:pt x="0" y="682"/>
                  </a:lnTo>
                  <a:cubicBezTo>
                    <a:pt x="0" y="767"/>
                    <a:pt x="64" y="831"/>
                    <a:pt x="150" y="831"/>
                  </a:cubicBezTo>
                  <a:lnTo>
                    <a:pt x="1534" y="831"/>
                  </a:lnTo>
                  <a:cubicBezTo>
                    <a:pt x="1598" y="831"/>
                    <a:pt x="1662" y="767"/>
                    <a:pt x="1662" y="682"/>
                  </a:cubicBezTo>
                  <a:lnTo>
                    <a:pt x="1662" y="128"/>
                  </a:lnTo>
                  <a:cubicBezTo>
                    <a:pt x="1662" y="64"/>
                    <a:pt x="1598" y="0"/>
                    <a:pt x="15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67"/>
            <p:cNvSpPr/>
            <p:nvPr/>
          </p:nvSpPr>
          <p:spPr>
            <a:xfrm>
              <a:off x="1901563" y="2463424"/>
              <a:ext cx="208254" cy="119158"/>
            </a:xfrm>
            <a:custGeom>
              <a:rect b="b" l="l" r="r" t="t"/>
              <a:pathLst>
                <a:path extrusionOk="0" h="3855" w="6454">
                  <a:moveTo>
                    <a:pt x="1683" y="0"/>
                  </a:moveTo>
                  <a:cubicBezTo>
                    <a:pt x="852" y="0"/>
                    <a:pt x="150" y="596"/>
                    <a:pt x="22" y="1384"/>
                  </a:cubicBezTo>
                  <a:cubicBezTo>
                    <a:pt x="0" y="1491"/>
                    <a:pt x="0" y="1576"/>
                    <a:pt x="0" y="1683"/>
                  </a:cubicBezTo>
                  <a:lnTo>
                    <a:pt x="0" y="3493"/>
                  </a:lnTo>
                  <a:cubicBezTo>
                    <a:pt x="0" y="3685"/>
                    <a:pt x="150" y="3855"/>
                    <a:pt x="363" y="3855"/>
                  </a:cubicBezTo>
                  <a:lnTo>
                    <a:pt x="6092" y="3855"/>
                  </a:lnTo>
                  <a:cubicBezTo>
                    <a:pt x="6283" y="3855"/>
                    <a:pt x="6454" y="3685"/>
                    <a:pt x="6454" y="3493"/>
                  </a:cubicBezTo>
                  <a:lnTo>
                    <a:pt x="6454" y="1683"/>
                  </a:lnTo>
                  <a:cubicBezTo>
                    <a:pt x="6454" y="1576"/>
                    <a:pt x="6454" y="1491"/>
                    <a:pt x="6432" y="1384"/>
                  </a:cubicBezTo>
                  <a:cubicBezTo>
                    <a:pt x="6283" y="596"/>
                    <a:pt x="5602" y="0"/>
                    <a:pt x="47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67"/>
            <p:cNvSpPr/>
            <p:nvPr/>
          </p:nvSpPr>
          <p:spPr>
            <a:xfrm>
              <a:off x="1901563" y="2483825"/>
              <a:ext cx="208254" cy="98757"/>
            </a:xfrm>
            <a:custGeom>
              <a:rect b="b" l="l" r="r" t="t"/>
              <a:pathLst>
                <a:path extrusionOk="0" h="3195" w="6454">
                  <a:moveTo>
                    <a:pt x="1683" y="0"/>
                  </a:moveTo>
                  <a:cubicBezTo>
                    <a:pt x="746" y="0"/>
                    <a:pt x="0" y="746"/>
                    <a:pt x="0" y="1683"/>
                  </a:cubicBezTo>
                  <a:lnTo>
                    <a:pt x="0" y="2833"/>
                  </a:lnTo>
                  <a:cubicBezTo>
                    <a:pt x="0" y="3025"/>
                    <a:pt x="150" y="3195"/>
                    <a:pt x="363" y="3195"/>
                  </a:cubicBezTo>
                  <a:lnTo>
                    <a:pt x="6092" y="3195"/>
                  </a:lnTo>
                  <a:cubicBezTo>
                    <a:pt x="6283" y="3195"/>
                    <a:pt x="6454" y="3025"/>
                    <a:pt x="6454" y="2833"/>
                  </a:cubicBezTo>
                  <a:lnTo>
                    <a:pt x="6454" y="1683"/>
                  </a:lnTo>
                  <a:cubicBezTo>
                    <a:pt x="6454" y="746"/>
                    <a:pt x="5687" y="0"/>
                    <a:pt x="4771"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67"/>
            <p:cNvSpPr/>
            <p:nvPr/>
          </p:nvSpPr>
          <p:spPr>
            <a:xfrm>
              <a:off x="2006013" y="2537794"/>
              <a:ext cx="61889" cy="21761"/>
            </a:xfrm>
            <a:custGeom>
              <a:rect b="b" l="l" r="r" t="t"/>
              <a:pathLst>
                <a:path extrusionOk="0" h="704" w="1918">
                  <a:moveTo>
                    <a:pt x="1" y="1"/>
                  </a:moveTo>
                  <a:lnTo>
                    <a:pt x="1" y="704"/>
                  </a:lnTo>
                  <a:lnTo>
                    <a:pt x="1917" y="704"/>
                  </a:lnTo>
                  <a:lnTo>
                    <a:pt x="191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67"/>
            <p:cNvSpPr/>
            <p:nvPr/>
          </p:nvSpPr>
          <p:spPr>
            <a:xfrm>
              <a:off x="1901563" y="2506204"/>
              <a:ext cx="208254" cy="12549"/>
            </a:xfrm>
            <a:custGeom>
              <a:rect b="b" l="l" r="r" t="t"/>
              <a:pathLst>
                <a:path extrusionOk="0" h="406" w="6454">
                  <a:moveTo>
                    <a:pt x="22" y="0"/>
                  </a:moveTo>
                  <a:cubicBezTo>
                    <a:pt x="0" y="107"/>
                    <a:pt x="0" y="192"/>
                    <a:pt x="0" y="299"/>
                  </a:cubicBezTo>
                  <a:lnTo>
                    <a:pt x="0" y="405"/>
                  </a:lnTo>
                  <a:lnTo>
                    <a:pt x="6454" y="405"/>
                  </a:lnTo>
                  <a:lnTo>
                    <a:pt x="6454" y="299"/>
                  </a:lnTo>
                  <a:cubicBezTo>
                    <a:pt x="6454" y="192"/>
                    <a:pt x="6454" y="107"/>
                    <a:pt x="64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67"/>
            <p:cNvSpPr/>
            <p:nvPr/>
          </p:nvSpPr>
          <p:spPr>
            <a:xfrm>
              <a:off x="1931120" y="2506204"/>
              <a:ext cx="13068" cy="36907"/>
            </a:xfrm>
            <a:custGeom>
              <a:rect b="b" l="l" r="r" t="t"/>
              <a:pathLst>
                <a:path extrusionOk="0" h="1194" w="405">
                  <a:moveTo>
                    <a:pt x="192" y="0"/>
                  </a:moveTo>
                  <a:cubicBezTo>
                    <a:pt x="85" y="0"/>
                    <a:pt x="0" y="86"/>
                    <a:pt x="0" y="213"/>
                  </a:cubicBezTo>
                  <a:lnTo>
                    <a:pt x="0" y="1001"/>
                  </a:lnTo>
                  <a:cubicBezTo>
                    <a:pt x="0" y="1108"/>
                    <a:pt x="85" y="1193"/>
                    <a:pt x="192" y="1193"/>
                  </a:cubicBezTo>
                  <a:cubicBezTo>
                    <a:pt x="320" y="1193"/>
                    <a:pt x="405" y="1108"/>
                    <a:pt x="405" y="1001"/>
                  </a:cubicBezTo>
                  <a:lnTo>
                    <a:pt x="405" y="213"/>
                  </a:lnTo>
                  <a:cubicBezTo>
                    <a:pt x="405" y="86"/>
                    <a:pt x="320" y="0"/>
                    <a:pt x="19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67"/>
            <p:cNvSpPr/>
            <p:nvPr/>
          </p:nvSpPr>
          <p:spPr>
            <a:xfrm>
              <a:off x="1836286" y="2515415"/>
              <a:ext cx="12391" cy="11869"/>
            </a:xfrm>
            <a:custGeom>
              <a:rect b="b" l="l" r="r" t="t"/>
              <a:pathLst>
                <a:path extrusionOk="0" h="384" w="384">
                  <a:moveTo>
                    <a:pt x="192" y="1"/>
                  </a:moveTo>
                  <a:cubicBezTo>
                    <a:pt x="85" y="1"/>
                    <a:pt x="0" y="86"/>
                    <a:pt x="0" y="192"/>
                  </a:cubicBezTo>
                  <a:cubicBezTo>
                    <a:pt x="0" y="299"/>
                    <a:pt x="85" y="384"/>
                    <a:pt x="192" y="384"/>
                  </a:cubicBezTo>
                  <a:cubicBezTo>
                    <a:pt x="298" y="384"/>
                    <a:pt x="384" y="299"/>
                    <a:pt x="384" y="192"/>
                  </a:cubicBezTo>
                  <a:cubicBezTo>
                    <a:pt x="384" y="86"/>
                    <a:pt x="298" y="1"/>
                    <a:pt x="192"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67"/>
            <p:cNvSpPr/>
            <p:nvPr/>
          </p:nvSpPr>
          <p:spPr>
            <a:xfrm>
              <a:off x="2161316" y="2515415"/>
              <a:ext cx="13101" cy="11869"/>
            </a:xfrm>
            <a:custGeom>
              <a:rect b="b" l="l" r="r" t="t"/>
              <a:pathLst>
                <a:path extrusionOk="0" h="384" w="406">
                  <a:moveTo>
                    <a:pt x="214" y="1"/>
                  </a:moveTo>
                  <a:cubicBezTo>
                    <a:pt x="86" y="1"/>
                    <a:pt x="1" y="86"/>
                    <a:pt x="1" y="192"/>
                  </a:cubicBezTo>
                  <a:cubicBezTo>
                    <a:pt x="1" y="299"/>
                    <a:pt x="86" y="384"/>
                    <a:pt x="214" y="384"/>
                  </a:cubicBezTo>
                  <a:cubicBezTo>
                    <a:pt x="320" y="384"/>
                    <a:pt x="406" y="299"/>
                    <a:pt x="406" y="192"/>
                  </a:cubicBezTo>
                  <a:cubicBezTo>
                    <a:pt x="406" y="86"/>
                    <a:pt x="320" y="1"/>
                    <a:pt x="214"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67"/>
            <p:cNvSpPr/>
            <p:nvPr/>
          </p:nvSpPr>
          <p:spPr>
            <a:xfrm>
              <a:off x="1915986" y="2284363"/>
              <a:ext cx="178020" cy="25686"/>
            </a:xfrm>
            <a:custGeom>
              <a:rect b="b" l="l" r="r" t="t"/>
              <a:pathLst>
                <a:path extrusionOk="0" h="831" w="5517">
                  <a:moveTo>
                    <a:pt x="384" y="0"/>
                  </a:moveTo>
                  <a:cubicBezTo>
                    <a:pt x="171" y="0"/>
                    <a:pt x="1" y="171"/>
                    <a:pt x="1" y="383"/>
                  </a:cubicBezTo>
                  <a:lnTo>
                    <a:pt x="1" y="831"/>
                  </a:lnTo>
                  <a:lnTo>
                    <a:pt x="5517" y="831"/>
                  </a:lnTo>
                  <a:lnTo>
                    <a:pt x="5517" y="383"/>
                  </a:lnTo>
                  <a:cubicBezTo>
                    <a:pt x="5517" y="171"/>
                    <a:pt x="5346" y="0"/>
                    <a:pt x="513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67"/>
            <p:cNvSpPr/>
            <p:nvPr/>
          </p:nvSpPr>
          <p:spPr>
            <a:xfrm>
              <a:off x="1915986" y="2306061"/>
              <a:ext cx="35785" cy="123145"/>
            </a:xfrm>
            <a:custGeom>
              <a:rect b="b" l="l" r="r" t="t"/>
              <a:pathLst>
                <a:path extrusionOk="0" h="3984" w="1109">
                  <a:moveTo>
                    <a:pt x="1" y="1"/>
                  </a:moveTo>
                  <a:lnTo>
                    <a:pt x="1" y="3430"/>
                  </a:lnTo>
                  <a:cubicBezTo>
                    <a:pt x="1" y="3728"/>
                    <a:pt x="235" y="3984"/>
                    <a:pt x="533" y="3984"/>
                  </a:cubicBezTo>
                  <a:lnTo>
                    <a:pt x="576" y="3984"/>
                  </a:lnTo>
                  <a:cubicBezTo>
                    <a:pt x="874" y="3984"/>
                    <a:pt x="1108" y="3728"/>
                    <a:pt x="1108" y="3451"/>
                  </a:cubicBezTo>
                  <a:lnTo>
                    <a:pt x="1108" y="1"/>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67"/>
            <p:cNvSpPr/>
            <p:nvPr/>
          </p:nvSpPr>
          <p:spPr>
            <a:xfrm>
              <a:off x="2058254" y="2306061"/>
              <a:ext cx="35752" cy="123145"/>
            </a:xfrm>
            <a:custGeom>
              <a:rect b="b" l="l" r="r" t="t"/>
              <a:pathLst>
                <a:path extrusionOk="0" h="3984" w="1108">
                  <a:moveTo>
                    <a:pt x="0" y="1"/>
                  </a:moveTo>
                  <a:lnTo>
                    <a:pt x="0" y="3430"/>
                  </a:lnTo>
                  <a:cubicBezTo>
                    <a:pt x="0" y="3728"/>
                    <a:pt x="235" y="3984"/>
                    <a:pt x="533" y="3984"/>
                  </a:cubicBezTo>
                  <a:lnTo>
                    <a:pt x="575" y="3984"/>
                  </a:lnTo>
                  <a:cubicBezTo>
                    <a:pt x="874" y="3984"/>
                    <a:pt x="1108" y="3728"/>
                    <a:pt x="1108" y="3451"/>
                  </a:cubicBezTo>
                  <a:lnTo>
                    <a:pt x="1108" y="1"/>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89" name="Google Shape;2289;p67"/>
          <p:cNvSpPr/>
          <p:nvPr/>
        </p:nvSpPr>
        <p:spPr>
          <a:xfrm>
            <a:off x="-267638" y="1382427"/>
            <a:ext cx="1635934" cy="412339"/>
          </a:xfrm>
          <a:custGeom>
            <a:rect b="b" l="l" r="r" t="t"/>
            <a:pathLst>
              <a:path extrusionOk="0" h="9615" w="38147">
                <a:moveTo>
                  <a:pt x="19344" y="1"/>
                </a:moveTo>
                <a:cubicBezTo>
                  <a:pt x="18349" y="1"/>
                  <a:pt x="17388" y="683"/>
                  <a:pt x="16941" y="1596"/>
                </a:cubicBezTo>
                <a:cubicBezTo>
                  <a:pt x="16570" y="2361"/>
                  <a:pt x="16524" y="3334"/>
                  <a:pt x="16686" y="4238"/>
                </a:cubicBezTo>
                <a:cubicBezTo>
                  <a:pt x="16408" y="3635"/>
                  <a:pt x="15968" y="3149"/>
                  <a:pt x="15389" y="2871"/>
                </a:cubicBezTo>
                <a:cubicBezTo>
                  <a:pt x="15069" y="2723"/>
                  <a:pt x="14715" y="2651"/>
                  <a:pt x="14361" y="2651"/>
                </a:cubicBezTo>
                <a:cubicBezTo>
                  <a:pt x="13713" y="2651"/>
                  <a:pt x="13065" y="2893"/>
                  <a:pt x="12631" y="3357"/>
                </a:cubicBezTo>
                <a:cubicBezTo>
                  <a:pt x="12005" y="4029"/>
                  <a:pt x="11889" y="5142"/>
                  <a:pt x="12376" y="5930"/>
                </a:cubicBezTo>
                <a:cubicBezTo>
                  <a:pt x="12081" y="5568"/>
                  <a:pt x="11616" y="5439"/>
                  <a:pt x="11119" y="5439"/>
                </a:cubicBezTo>
                <a:cubicBezTo>
                  <a:pt x="10757" y="5439"/>
                  <a:pt x="10377" y="5508"/>
                  <a:pt x="10035" y="5605"/>
                </a:cubicBezTo>
                <a:cubicBezTo>
                  <a:pt x="9154" y="5837"/>
                  <a:pt x="8691" y="6764"/>
                  <a:pt x="8691" y="7691"/>
                </a:cubicBezTo>
                <a:cubicBezTo>
                  <a:pt x="7864" y="7378"/>
                  <a:pt x="6980" y="7231"/>
                  <a:pt x="6086" y="7231"/>
                </a:cubicBezTo>
                <a:cubicBezTo>
                  <a:pt x="3873" y="7231"/>
                  <a:pt x="1601" y="8129"/>
                  <a:pt x="0" y="9615"/>
                </a:cubicBezTo>
                <a:lnTo>
                  <a:pt x="38147" y="9615"/>
                </a:lnTo>
                <a:cubicBezTo>
                  <a:pt x="36988" y="8479"/>
                  <a:pt x="35829" y="7343"/>
                  <a:pt x="34485" y="6440"/>
                </a:cubicBezTo>
                <a:cubicBezTo>
                  <a:pt x="33118" y="5559"/>
                  <a:pt x="31565" y="4910"/>
                  <a:pt x="29943" y="4864"/>
                </a:cubicBezTo>
                <a:cubicBezTo>
                  <a:pt x="29895" y="4862"/>
                  <a:pt x="29847" y="4862"/>
                  <a:pt x="29798" y="4862"/>
                </a:cubicBezTo>
                <a:cubicBezTo>
                  <a:pt x="28217" y="4862"/>
                  <a:pt x="26530" y="5597"/>
                  <a:pt x="25562" y="6834"/>
                </a:cubicBezTo>
                <a:cubicBezTo>
                  <a:pt x="25586" y="6301"/>
                  <a:pt x="25632" y="5768"/>
                  <a:pt x="25539" y="5234"/>
                </a:cubicBezTo>
                <a:cubicBezTo>
                  <a:pt x="25447" y="4725"/>
                  <a:pt x="25168" y="4215"/>
                  <a:pt x="24728" y="3913"/>
                </a:cubicBezTo>
                <a:cubicBezTo>
                  <a:pt x="24476" y="3745"/>
                  <a:pt x="24176" y="3668"/>
                  <a:pt x="23872" y="3668"/>
                </a:cubicBezTo>
                <a:cubicBezTo>
                  <a:pt x="23505" y="3668"/>
                  <a:pt x="23132" y="3780"/>
                  <a:pt x="22828" y="3983"/>
                </a:cubicBezTo>
                <a:cubicBezTo>
                  <a:pt x="22272" y="4377"/>
                  <a:pt x="22086" y="4980"/>
                  <a:pt x="21947" y="5652"/>
                </a:cubicBezTo>
                <a:cubicBezTo>
                  <a:pt x="22063" y="4539"/>
                  <a:pt x="22202" y="3427"/>
                  <a:pt x="21924" y="2338"/>
                </a:cubicBezTo>
                <a:cubicBezTo>
                  <a:pt x="21646" y="1272"/>
                  <a:pt x="20858" y="252"/>
                  <a:pt x="19769" y="43"/>
                </a:cubicBezTo>
                <a:cubicBezTo>
                  <a:pt x="19627" y="14"/>
                  <a:pt x="19485" y="1"/>
                  <a:pt x="19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67"/>
          <p:cNvSpPr txBox="1"/>
          <p:nvPr>
            <p:ph idx="1" type="subTitle"/>
          </p:nvPr>
        </p:nvSpPr>
        <p:spPr>
          <a:xfrm>
            <a:off x="1073813" y="2761863"/>
            <a:ext cx="1862400" cy="597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2291" name="Google Shape;2291;p67"/>
          <p:cNvSpPr txBox="1"/>
          <p:nvPr>
            <p:ph idx="2" type="subTitle"/>
          </p:nvPr>
        </p:nvSpPr>
        <p:spPr>
          <a:xfrm>
            <a:off x="1073813" y="1526675"/>
            <a:ext cx="1862400" cy="38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BASIC</a:t>
            </a:r>
            <a:endParaRPr/>
          </a:p>
        </p:txBody>
      </p:sp>
      <p:sp>
        <p:nvSpPr>
          <p:cNvPr id="2292" name="Google Shape;2292;p67"/>
          <p:cNvSpPr txBox="1"/>
          <p:nvPr>
            <p:ph idx="3" type="title"/>
          </p:nvPr>
        </p:nvSpPr>
        <p:spPr>
          <a:xfrm>
            <a:off x="1073813" y="3680725"/>
            <a:ext cx="1862400" cy="553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₤1000</a:t>
            </a:r>
            <a:endParaRPr/>
          </a:p>
        </p:txBody>
      </p:sp>
      <p:sp>
        <p:nvSpPr>
          <p:cNvPr id="2293" name="Google Shape;2293;p67"/>
          <p:cNvSpPr txBox="1"/>
          <p:nvPr>
            <p:ph idx="4" type="subTitle"/>
          </p:nvPr>
        </p:nvSpPr>
        <p:spPr>
          <a:xfrm>
            <a:off x="6207788" y="2761863"/>
            <a:ext cx="1862400" cy="597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2294" name="Google Shape;2294;p67"/>
          <p:cNvSpPr txBox="1"/>
          <p:nvPr>
            <p:ph idx="5" type="subTitle"/>
          </p:nvPr>
        </p:nvSpPr>
        <p:spPr>
          <a:xfrm>
            <a:off x="6207788" y="1526675"/>
            <a:ext cx="1862400" cy="38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PREMIUM</a:t>
            </a:r>
            <a:endParaRPr/>
          </a:p>
        </p:txBody>
      </p:sp>
      <p:sp>
        <p:nvSpPr>
          <p:cNvPr id="2295" name="Google Shape;2295;p67"/>
          <p:cNvSpPr txBox="1"/>
          <p:nvPr>
            <p:ph idx="6" type="title"/>
          </p:nvPr>
        </p:nvSpPr>
        <p:spPr>
          <a:xfrm>
            <a:off x="6207788" y="3680725"/>
            <a:ext cx="1862400" cy="553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₤2500</a:t>
            </a:r>
            <a:endParaRPr/>
          </a:p>
        </p:txBody>
      </p:sp>
      <p:sp>
        <p:nvSpPr>
          <p:cNvPr id="2296" name="Google Shape;2296;p67"/>
          <p:cNvSpPr txBox="1"/>
          <p:nvPr>
            <p:ph idx="7" type="subTitle"/>
          </p:nvPr>
        </p:nvSpPr>
        <p:spPr>
          <a:xfrm>
            <a:off x="3640800" y="2761863"/>
            <a:ext cx="1862400" cy="597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2297" name="Google Shape;2297;p67"/>
          <p:cNvSpPr txBox="1"/>
          <p:nvPr>
            <p:ph idx="8" type="subTitle"/>
          </p:nvPr>
        </p:nvSpPr>
        <p:spPr>
          <a:xfrm>
            <a:off x="3640800" y="1526675"/>
            <a:ext cx="1862400" cy="38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PRO</a:t>
            </a:r>
            <a:endParaRPr/>
          </a:p>
        </p:txBody>
      </p:sp>
      <p:sp>
        <p:nvSpPr>
          <p:cNvPr id="2298" name="Google Shape;2298;p67"/>
          <p:cNvSpPr txBox="1"/>
          <p:nvPr>
            <p:ph idx="9" type="title"/>
          </p:nvPr>
        </p:nvSpPr>
        <p:spPr>
          <a:xfrm>
            <a:off x="3640800" y="3680725"/>
            <a:ext cx="1862400" cy="553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₤1700</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02" name="Shape 2302"/>
        <p:cNvGrpSpPr/>
        <p:nvPr/>
      </p:nvGrpSpPr>
      <p:grpSpPr>
        <a:xfrm>
          <a:off x="0" y="0"/>
          <a:ext cx="0" cy="0"/>
          <a:chOff x="0" y="0"/>
          <a:chExt cx="0" cy="0"/>
        </a:xfrm>
      </p:grpSpPr>
      <p:grpSp>
        <p:nvGrpSpPr>
          <p:cNvPr id="2303" name="Google Shape;2303;p68"/>
          <p:cNvGrpSpPr/>
          <p:nvPr/>
        </p:nvGrpSpPr>
        <p:grpSpPr>
          <a:xfrm>
            <a:off x="-483060" y="-98486"/>
            <a:ext cx="6585532" cy="5453082"/>
            <a:chOff x="-483060" y="-98486"/>
            <a:chExt cx="6585532" cy="5453082"/>
          </a:xfrm>
        </p:grpSpPr>
        <p:sp>
          <p:nvSpPr>
            <p:cNvPr id="2304" name="Google Shape;2304;p68"/>
            <p:cNvSpPr/>
            <p:nvPr/>
          </p:nvSpPr>
          <p:spPr>
            <a:xfrm>
              <a:off x="0" y="0"/>
              <a:ext cx="53139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68"/>
            <p:cNvSpPr/>
            <p:nvPr/>
          </p:nvSpPr>
          <p:spPr>
            <a:xfrm>
              <a:off x="-2" y="3313925"/>
              <a:ext cx="6102472" cy="1829688"/>
            </a:xfrm>
            <a:custGeom>
              <a:rect b="b" l="l" r="r" t="t"/>
              <a:pathLst>
                <a:path extrusionOk="0" h="54991" w="150372">
                  <a:moveTo>
                    <a:pt x="1" y="0"/>
                  </a:moveTo>
                  <a:lnTo>
                    <a:pt x="1" y="54991"/>
                  </a:lnTo>
                  <a:lnTo>
                    <a:pt x="150372" y="54991"/>
                  </a:lnTo>
                  <a:lnTo>
                    <a:pt x="15037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68"/>
            <p:cNvSpPr/>
            <p:nvPr/>
          </p:nvSpPr>
          <p:spPr>
            <a:xfrm>
              <a:off x="0" y="3313925"/>
              <a:ext cx="6102472" cy="710484"/>
            </a:xfrm>
            <a:custGeom>
              <a:rect b="b" l="l" r="r" t="t"/>
              <a:pathLst>
                <a:path extrusionOk="0" h="54991" w="150372">
                  <a:moveTo>
                    <a:pt x="1" y="0"/>
                  </a:moveTo>
                  <a:lnTo>
                    <a:pt x="1" y="54991"/>
                  </a:lnTo>
                  <a:lnTo>
                    <a:pt x="150372" y="54991"/>
                  </a:lnTo>
                  <a:lnTo>
                    <a:pt x="150372" y="0"/>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68"/>
            <p:cNvSpPr/>
            <p:nvPr/>
          </p:nvSpPr>
          <p:spPr>
            <a:xfrm>
              <a:off x="4102475" y="4278819"/>
              <a:ext cx="728143" cy="872162"/>
            </a:xfrm>
            <a:custGeom>
              <a:rect b="b" l="l" r="r" t="t"/>
              <a:pathLst>
                <a:path extrusionOk="0" h="6177" w="5157">
                  <a:moveTo>
                    <a:pt x="4036" y="0"/>
                  </a:moveTo>
                  <a:cubicBezTo>
                    <a:pt x="3823" y="0"/>
                    <a:pt x="3610" y="64"/>
                    <a:pt x="3438" y="193"/>
                  </a:cubicBezTo>
                  <a:cubicBezTo>
                    <a:pt x="3224" y="351"/>
                    <a:pt x="3085" y="611"/>
                    <a:pt x="3075" y="881"/>
                  </a:cubicBezTo>
                  <a:cubicBezTo>
                    <a:pt x="3066" y="1150"/>
                    <a:pt x="3113" y="1475"/>
                    <a:pt x="3308" y="1652"/>
                  </a:cubicBezTo>
                  <a:cubicBezTo>
                    <a:pt x="3161" y="1571"/>
                    <a:pt x="2996" y="1533"/>
                    <a:pt x="2831" y="1533"/>
                  </a:cubicBezTo>
                  <a:cubicBezTo>
                    <a:pt x="2502" y="1533"/>
                    <a:pt x="2171" y="1683"/>
                    <a:pt x="1979" y="1949"/>
                  </a:cubicBezTo>
                  <a:cubicBezTo>
                    <a:pt x="1682" y="2349"/>
                    <a:pt x="1738" y="2952"/>
                    <a:pt x="2100" y="3296"/>
                  </a:cubicBezTo>
                  <a:cubicBezTo>
                    <a:pt x="2041" y="3290"/>
                    <a:pt x="1981" y="3287"/>
                    <a:pt x="1922" y="3287"/>
                  </a:cubicBezTo>
                  <a:cubicBezTo>
                    <a:pt x="1283" y="3287"/>
                    <a:pt x="650" y="3646"/>
                    <a:pt x="344" y="4207"/>
                  </a:cubicBezTo>
                  <a:cubicBezTo>
                    <a:pt x="0" y="4811"/>
                    <a:pt x="56" y="5628"/>
                    <a:pt x="483" y="6176"/>
                  </a:cubicBezTo>
                  <a:lnTo>
                    <a:pt x="5157" y="6176"/>
                  </a:lnTo>
                  <a:lnTo>
                    <a:pt x="5157" y="946"/>
                  </a:lnTo>
                  <a:cubicBezTo>
                    <a:pt x="5064" y="583"/>
                    <a:pt x="4822" y="267"/>
                    <a:pt x="4488" y="100"/>
                  </a:cubicBezTo>
                  <a:cubicBezTo>
                    <a:pt x="4347" y="34"/>
                    <a:pt x="4191" y="0"/>
                    <a:pt x="4036"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68"/>
            <p:cNvSpPr/>
            <p:nvPr/>
          </p:nvSpPr>
          <p:spPr>
            <a:xfrm>
              <a:off x="4535371" y="3885976"/>
              <a:ext cx="840957" cy="1316220"/>
            </a:xfrm>
            <a:custGeom>
              <a:rect b="b" l="l" r="r" t="t"/>
              <a:pathLst>
                <a:path extrusionOk="0" h="9322" w="5956">
                  <a:moveTo>
                    <a:pt x="4392" y="0"/>
                  </a:moveTo>
                  <a:cubicBezTo>
                    <a:pt x="4189" y="0"/>
                    <a:pt x="3987" y="25"/>
                    <a:pt x="3791" y="78"/>
                  </a:cubicBezTo>
                  <a:cubicBezTo>
                    <a:pt x="3057" y="273"/>
                    <a:pt x="2416" y="858"/>
                    <a:pt x="2221" y="1592"/>
                  </a:cubicBezTo>
                  <a:cubicBezTo>
                    <a:pt x="2016" y="2326"/>
                    <a:pt x="2258" y="3125"/>
                    <a:pt x="2880" y="3562"/>
                  </a:cubicBezTo>
                  <a:cubicBezTo>
                    <a:pt x="2695" y="3435"/>
                    <a:pt x="2471" y="3372"/>
                    <a:pt x="2246" y="3372"/>
                  </a:cubicBezTo>
                  <a:cubicBezTo>
                    <a:pt x="2043" y="3372"/>
                    <a:pt x="1839" y="3423"/>
                    <a:pt x="1663" y="3524"/>
                  </a:cubicBezTo>
                  <a:cubicBezTo>
                    <a:pt x="1301" y="3747"/>
                    <a:pt x="1069" y="4175"/>
                    <a:pt x="1087" y="4602"/>
                  </a:cubicBezTo>
                  <a:cubicBezTo>
                    <a:pt x="1096" y="5029"/>
                    <a:pt x="1301" y="5420"/>
                    <a:pt x="1663" y="5643"/>
                  </a:cubicBezTo>
                  <a:cubicBezTo>
                    <a:pt x="1013" y="5643"/>
                    <a:pt x="409" y="6126"/>
                    <a:pt x="204" y="6748"/>
                  </a:cubicBezTo>
                  <a:cubicBezTo>
                    <a:pt x="0" y="7371"/>
                    <a:pt x="186" y="8086"/>
                    <a:pt x="623" y="8579"/>
                  </a:cubicBezTo>
                  <a:cubicBezTo>
                    <a:pt x="1059" y="9062"/>
                    <a:pt x="1728" y="9322"/>
                    <a:pt x="2379" y="9322"/>
                  </a:cubicBezTo>
                  <a:lnTo>
                    <a:pt x="5956" y="9322"/>
                  </a:lnTo>
                  <a:lnTo>
                    <a:pt x="5956" y="514"/>
                  </a:lnTo>
                  <a:cubicBezTo>
                    <a:pt x="5506" y="188"/>
                    <a:pt x="4947" y="0"/>
                    <a:pt x="439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68"/>
            <p:cNvSpPr/>
            <p:nvPr/>
          </p:nvSpPr>
          <p:spPr>
            <a:xfrm>
              <a:off x="4535371" y="3885976"/>
              <a:ext cx="840957" cy="1316220"/>
            </a:xfrm>
            <a:custGeom>
              <a:rect b="b" l="l" r="r" t="t"/>
              <a:pathLst>
                <a:path extrusionOk="0" h="9322" w="5956">
                  <a:moveTo>
                    <a:pt x="4392" y="0"/>
                  </a:moveTo>
                  <a:cubicBezTo>
                    <a:pt x="4189" y="0"/>
                    <a:pt x="3987" y="25"/>
                    <a:pt x="3791" y="78"/>
                  </a:cubicBezTo>
                  <a:cubicBezTo>
                    <a:pt x="3057" y="273"/>
                    <a:pt x="2416" y="858"/>
                    <a:pt x="2221" y="1592"/>
                  </a:cubicBezTo>
                  <a:cubicBezTo>
                    <a:pt x="2016" y="2326"/>
                    <a:pt x="2258" y="3125"/>
                    <a:pt x="2880" y="3562"/>
                  </a:cubicBezTo>
                  <a:cubicBezTo>
                    <a:pt x="2695" y="3435"/>
                    <a:pt x="2471" y="3372"/>
                    <a:pt x="2246" y="3372"/>
                  </a:cubicBezTo>
                  <a:cubicBezTo>
                    <a:pt x="2043" y="3372"/>
                    <a:pt x="1839" y="3423"/>
                    <a:pt x="1663" y="3524"/>
                  </a:cubicBezTo>
                  <a:cubicBezTo>
                    <a:pt x="1301" y="3747"/>
                    <a:pt x="1069" y="4175"/>
                    <a:pt x="1087" y="4602"/>
                  </a:cubicBezTo>
                  <a:cubicBezTo>
                    <a:pt x="1096" y="5029"/>
                    <a:pt x="1301" y="5420"/>
                    <a:pt x="1663" y="5643"/>
                  </a:cubicBezTo>
                  <a:cubicBezTo>
                    <a:pt x="1013" y="5643"/>
                    <a:pt x="409" y="6126"/>
                    <a:pt x="204" y="6748"/>
                  </a:cubicBezTo>
                  <a:cubicBezTo>
                    <a:pt x="0" y="7371"/>
                    <a:pt x="186" y="8086"/>
                    <a:pt x="623" y="8579"/>
                  </a:cubicBezTo>
                  <a:cubicBezTo>
                    <a:pt x="1059" y="9062"/>
                    <a:pt x="1728" y="9322"/>
                    <a:pt x="2379" y="9322"/>
                  </a:cubicBezTo>
                  <a:lnTo>
                    <a:pt x="5956" y="9322"/>
                  </a:lnTo>
                  <a:lnTo>
                    <a:pt x="5956" y="514"/>
                  </a:lnTo>
                  <a:cubicBezTo>
                    <a:pt x="5506" y="188"/>
                    <a:pt x="4947" y="0"/>
                    <a:pt x="4392"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68"/>
            <p:cNvSpPr/>
            <p:nvPr/>
          </p:nvSpPr>
          <p:spPr>
            <a:xfrm>
              <a:off x="4687771" y="4038376"/>
              <a:ext cx="840957" cy="1316220"/>
            </a:xfrm>
            <a:custGeom>
              <a:rect b="b" l="l" r="r" t="t"/>
              <a:pathLst>
                <a:path extrusionOk="0" h="9322" w="5956">
                  <a:moveTo>
                    <a:pt x="4392" y="0"/>
                  </a:moveTo>
                  <a:cubicBezTo>
                    <a:pt x="4189" y="0"/>
                    <a:pt x="3987" y="25"/>
                    <a:pt x="3791" y="78"/>
                  </a:cubicBezTo>
                  <a:cubicBezTo>
                    <a:pt x="3057" y="273"/>
                    <a:pt x="2416" y="858"/>
                    <a:pt x="2221" y="1592"/>
                  </a:cubicBezTo>
                  <a:cubicBezTo>
                    <a:pt x="2016" y="2326"/>
                    <a:pt x="2258" y="3125"/>
                    <a:pt x="2880" y="3562"/>
                  </a:cubicBezTo>
                  <a:cubicBezTo>
                    <a:pt x="2695" y="3435"/>
                    <a:pt x="2471" y="3372"/>
                    <a:pt x="2246" y="3372"/>
                  </a:cubicBezTo>
                  <a:cubicBezTo>
                    <a:pt x="2043" y="3372"/>
                    <a:pt x="1839" y="3423"/>
                    <a:pt x="1663" y="3524"/>
                  </a:cubicBezTo>
                  <a:cubicBezTo>
                    <a:pt x="1301" y="3747"/>
                    <a:pt x="1069" y="4175"/>
                    <a:pt x="1087" y="4602"/>
                  </a:cubicBezTo>
                  <a:cubicBezTo>
                    <a:pt x="1096" y="5029"/>
                    <a:pt x="1301" y="5420"/>
                    <a:pt x="1663" y="5643"/>
                  </a:cubicBezTo>
                  <a:cubicBezTo>
                    <a:pt x="1013" y="5643"/>
                    <a:pt x="409" y="6126"/>
                    <a:pt x="204" y="6748"/>
                  </a:cubicBezTo>
                  <a:cubicBezTo>
                    <a:pt x="0" y="7371"/>
                    <a:pt x="186" y="8086"/>
                    <a:pt x="623" y="8579"/>
                  </a:cubicBezTo>
                  <a:cubicBezTo>
                    <a:pt x="1059" y="9062"/>
                    <a:pt x="1728" y="9322"/>
                    <a:pt x="2379" y="9322"/>
                  </a:cubicBezTo>
                  <a:lnTo>
                    <a:pt x="5956" y="9322"/>
                  </a:lnTo>
                  <a:lnTo>
                    <a:pt x="5956" y="514"/>
                  </a:lnTo>
                  <a:cubicBezTo>
                    <a:pt x="5506" y="188"/>
                    <a:pt x="4947" y="0"/>
                    <a:pt x="4392"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68"/>
            <p:cNvSpPr/>
            <p:nvPr/>
          </p:nvSpPr>
          <p:spPr>
            <a:xfrm>
              <a:off x="-483060" y="1614119"/>
              <a:ext cx="4785577" cy="516449"/>
            </a:xfrm>
            <a:custGeom>
              <a:rect b="b" l="l" r="r" t="t"/>
              <a:pathLst>
                <a:path extrusionOk="0" h="4874" w="45164">
                  <a:moveTo>
                    <a:pt x="9836" y="1"/>
                  </a:moveTo>
                  <a:cubicBezTo>
                    <a:pt x="6829" y="1"/>
                    <a:pt x="3514" y="684"/>
                    <a:pt x="1" y="2653"/>
                  </a:cubicBezTo>
                  <a:lnTo>
                    <a:pt x="1" y="3554"/>
                  </a:lnTo>
                  <a:cubicBezTo>
                    <a:pt x="1" y="3554"/>
                    <a:pt x="1748" y="1580"/>
                    <a:pt x="8220" y="1580"/>
                  </a:cubicBezTo>
                  <a:cubicBezTo>
                    <a:pt x="11627" y="1580"/>
                    <a:pt x="16342" y="2126"/>
                    <a:pt x="22800" y="3795"/>
                  </a:cubicBezTo>
                  <a:cubicBezTo>
                    <a:pt x="24711" y="4181"/>
                    <a:pt x="29217" y="4874"/>
                    <a:pt x="34273" y="4874"/>
                  </a:cubicBezTo>
                  <a:cubicBezTo>
                    <a:pt x="37870" y="4874"/>
                    <a:pt x="41745" y="4523"/>
                    <a:pt x="45164" y="3461"/>
                  </a:cubicBezTo>
                  <a:lnTo>
                    <a:pt x="45164" y="1482"/>
                  </a:lnTo>
                  <a:cubicBezTo>
                    <a:pt x="45164" y="1482"/>
                    <a:pt x="39197" y="4003"/>
                    <a:pt x="30692" y="4003"/>
                  </a:cubicBezTo>
                  <a:cubicBezTo>
                    <a:pt x="28245" y="4003"/>
                    <a:pt x="25587" y="3794"/>
                    <a:pt x="22800" y="3257"/>
                  </a:cubicBezTo>
                  <a:cubicBezTo>
                    <a:pt x="20085" y="2437"/>
                    <a:pt x="15512" y="1"/>
                    <a:pt x="9836"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68"/>
            <p:cNvSpPr/>
            <p:nvPr/>
          </p:nvSpPr>
          <p:spPr>
            <a:xfrm>
              <a:off x="-303850" y="323576"/>
              <a:ext cx="5123134" cy="339603"/>
            </a:xfrm>
            <a:custGeom>
              <a:rect b="b" l="l" r="r" t="t"/>
              <a:pathLst>
                <a:path extrusionOk="0" h="2907" w="43854">
                  <a:moveTo>
                    <a:pt x="5015" y="0"/>
                  </a:moveTo>
                  <a:cubicBezTo>
                    <a:pt x="3157" y="0"/>
                    <a:pt x="1407" y="174"/>
                    <a:pt x="1" y="625"/>
                  </a:cubicBezTo>
                  <a:lnTo>
                    <a:pt x="1" y="1759"/>
                  </a:lnTo>
                  <a:cubicBezTo>
                    <a:pt x="1" y="1759"/>
                    <a:pt x="1457" y="686"/>
                    <a:pt x="6247" y="686"/>
                  </a:cubicBezTo>
                  <a:cubicBezTo>
                    <a:pt x="9062" y="686"/>
                    <a:pt x="13028" y="1057"/>
                    <a:pt x="18527" y="2233"/>
                  </a:cubicBezTo>
                  <a:cubicBezTo>
                    <a:pt x="21416" y="2699"/>
                    <a:pt x="25659" y="2907"/>
                    <a:pt x="29909" y="2907"/>
                  </a:cubicBezTo>
                  <a:cubicBezTo>
                    <a:pt x="35649" y="2907"/>
                    <a:pt x="41403" y="2528"/>
                    <a:pt x="43853" y="1898"/>
                  </a:cubicBezTo>
                  <a:lnTo>
                    <a:pt x="43853" y="384"/>
                  </a:lnTo>
                  <a:cubicBezTo>
                    <a:pt x="43853" y="384"/>
                    <a:pt x="36714" y="2169"/>
                    <a:pt x="25794" y="2169"/>
                  </a:cubicBezTo>
                  <a:cubicBezTo>
                    <a:pt x="23864" y="2169"/>
                    <a:pt x="21816" y="2113"/>
                    <a:pt x="19669" y="1982"/>
                  </a:cubicBezTo>
                  <a:cubicBezTo>
                    <a:pt x="18972" y="1935"/>
                    <a:pt x="18276" y="1833"/>
                    <a:pt x="17588" y="1675"/>
                  </a:cubicBezTo>
                  <a:cubicBezTo>
                    <a:pt x="15408" y="1172"/>
                    <a:pt x="9845" y="0"/>
                    <a:pt x="5015"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68"/>
            <p:cNvSpPr/>
            <p:nvPr/>
          </p:nvSpPr>
          <p:spPr>
            <a:xfrm>
              <a:off x="458300" y="4353622"/>
              <a:ext cx="1630200" cy="261900"/>
            </a:xfrm>
            <a:prstGeom prst="ellipse">
              <a:avLst/>
            </a:pr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14" name="Google Shape;2314;p68"/>
            <p:cNvGrpSpPr/>
            <p:nvPr/>
          </p:nvGrpSpPr>
          <p:grpSpPr>
            <a:xfrm>
              <a:off x="818738" y="815475"/>
              <a:ext cx="2861717" cy="2498450"/>
              <a:chOff x="11118425" y="1322525"/>
              <a:chExt cx="2861717" cy="2498450"/>
            </a:xfrm>
          </p:grpSpPr>
          <p:sp>
            <p:nvSpPr>
              <p:cNvPr id="2315" name="Google Shape;2315;p68"/>
              <p:cNvSpPr/>
              <p:nvPr/>
            </p:nvSpPr>
            <p:spPr>
              <a:xfrm>
                <a:off x="11231526" y="2431021"/>
                <a:ext cx="2634348" cy="1371849"/>
              </a:xfrm>
              <a:custGeom>
                <a:rect b="b" l="l" r="r" t="t"/>
                <a:pathLst>
                  <a:path extrusionOk="0" h="10601" w="20357">
                    <a:moveTo>
                      <a:pt x="0" y="0"/>
                    </a:moveTo>
                    <a:lnTo>
                      <a:pt x="0" y="10601"/>
                    </a:lnTo>
                    <a:lnTo>
                      <a:pt x="20357" y="10601"/>
                    </a:lnTo>
                    <a:lnTo>
                      <a:pt x="2035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68"/>
              <p:cNvSpPr/>
              <p:nvPr/>
            </p:nvSpPr>
            <p:spPr>
              <a:xfrm>
                <a:off x="11231526" y="2431021"/>
                <a:ext cx="2634348" cy="1371849"/>
              </a:xfrm>
              <a:custGeom>
                <a:rect b="b" l="l" r="r" t="t"/>
                <a:pathLst>
                  <a:path extrusionOk="0" h="10601" w="20357">
                    <a:moveTo>
                      <a:pt x="0" y="0"/>
                    </a:moveTo>
                    <a:lnTo>
                      <a:pt x="0" y="10601"/>
                    </a:lnTo>
                    <a:lnTo>
                      <a:pt x="20357" y="10601"/>
                    </a:lnTo>
                    <a:lnTo>
                      <a:pt x="20357"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68"/>
              <p:cNvSpPr/>
              <p:nvPr/>
            </p:nvSpPr>
            <p:spPr>
              <a:xfrm>
                <a:off x="12269109" y="2701480"/>
                <a:ext cx="559170" cy="1083400"/>
              </a:xfrm>
              <a:custGeom>
                <a:rect b="b" l="l" r="r" t="t"/>
                <a:pathLst>
                  <a:path extrusionOk="0" h="8372" w="4321">
                    <a:moveTo>
                      <a:pt x="0" y="1"/>
                    </a:moveTo>
                    <a:lnTo>
                      <a:pt x="0" y="8372"/>
                    </a:lnTo>
                    <a:lnTo>
                      <a:pt x="4320" y="8372"/>
                    </a:lnTo>
                    <a:lnTo>
                      <a:pt x="432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68"/>
              <p:cNvSpPr/>
              <p:nvPr/>
            </p:nvSpPr>
            <p:spPr>
              <a:xfrm>
                <a:off x="11457471" y="1518446"/>
                <a:ext cx="2183622" cy="507536"/>
              </a:xfrm>
              <a:custGeom>
                <a:rect b="b" l="l" r="r" t="t"/>
                <a:pathLst>
                  <a:path extrusionOk="0" h="3922" w="16874">
                    <a:moveTo>
                      <a:pt x="1" y="1"/>
                    </a:moveTo>
                    <a:lnTo>
                      <a:pt x="1" y="3921"/>
                    </a:lnTo>
                    <a:lnTo>
                      <a:pt x="16873" y="3921"/>
                    </a:lnTo>
                    <a:lnTo>
                      <a:pt x="1687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68"/>
              <p:cNvSpPr/>
              <p:nvPr/>
            </p:nvSpPr>
            <p:spPr>
              <a:xfrm>
                <a:off x="11124475" y="2390125"/>
                <a:ext cx="2848378" cy="41025"/>
              </a:xfrm>
              <a:custGeom>
                <a:rect b="b" l="l" r="r" t="t"/>
                <a:pathLst>
                  <a:path extrusionOk="0" h="317" w="20599">
                    <a:moveTo>
                      <a:pt x="0" y="0"/>
                    </a:moveTo>
                    <a:lnTo>
                      <a:pt x="0" y="316"/>
                    </a:lnTo>
                    <a:lnTo>
                      <a:pt x="20598" y="316"/>
                    </a:lnTo>
                    <a:lnTo>
                      <a:pt x="2059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68"/>
              <p:cNvSpPr/>
              <p:nvPr/>
            </p:nvSpPr>
            <p:spPr>
              <a:xfrm>
                <a:off x="11124507" y="2349236"/>
                <a:ext cx="2848388" cy="42187"/>
              </a:xfrm>
              <a:custGeom>
                <a:rect b="b" l="l" r="r" t="t"/>
                <a:pathLst>
                  <a:path extrusionOk="0" h="326" w="22011">
                    <a:moveTo>
                      <a:pt x="0" y="0"/>
                    </a:moveTo>
                    <a:lnTo>
                      <a:pt x="0" y="326"/>
                    </a:lnTo>
                    <a:lnTo>
                      <a:pt x="22010" y="326"/>
                    </a:lnTo>
                    <a:lnTo>
                      <a:pt x="2201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68"/>
              <p:cNvSpPr/>
              <p:nvPr/>
            </p:nvSpPr>
            <p:spPr>
              <a:xfrm>
                <a:off x="11120884" y="2308343"/>
                <a:ext cx="2855635" cy="41022"/>
              </a:xfrm>
              <a:custGeom>
                <a:rect b="b" l="l" r="r" t="t"/>
                <a:pathLst>
                  <a:path extrusionOk="0" h="317" w="22067">
                    <a:moveTo>
                      <a:pt x="0" y="1"/>
                    </a:moveTo>
                    <a:lnTo>
                      <a:pt x="0" y="316"/>
                    </a:lnTo>
                    <a:lnTo>
                      <a:pt x="22066" y="316"/>
                    </a:lnTo>
                    <a:lnTo>
                      <a:pt x="2206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68"/>
              <p:cNvSpPr/>
              <p:nvPr/>
            </p:nvSpPr>
            <p:spPr>
              <a:xfrm>
                <a:off x="11138154" y="2037900"/>
                <a:ext cx="2821095" cy="22900"/>
              </a:xfrm>
              <a:custGeom>
                <a:rect b="b" l="l" r="r" t="t"/>
                <a:pathLst>
                  <a:path extrusionOk="0" h="270" w="21230">
                    <a:moveTo>
                      <a:pt x="0" y="0"/>
                    </a:moveTo>
                    <a:lnTo>
                      <a:pt x="0" y="270"/>
                    </a:lnTo>
                    <a:lnTo>
                      <a:pt x="21230" y="270"/>
                    </a:lnTo>
                    <a:lnTo>
                      <a:pt x="2123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68"/>
              <p:cNvSpPr/>
              <p:nvPr/>
            </p:nvSpPr>
            <p:spPr>
              <a:xfrm>
                <a:off x="11188175" y="3784741"/>
                <a:ext cx="2694523" cy="36234"/>
              </a:xfrm>
              <a:custGeom>
                <a:rect b="b" l="l" r="r" t="t"/>
                <a:pathLst>
                  <a:path extrusionOk="0" h="280" w="20822">
                    <a:moveTo>
                      <a:pt x="1" y="1"/>
                    </a:moveTo>
                    <a:lnTo>
                      <a:pt x="1" y="279"/>
                    </a:lnTo>
                    <a:lnTo>
                      <a:pt x="20822" y="279"/>
                    </a:lnTo>
                    <a:lnTo>
                      <a:pt x="2082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68"/>
              <p:cNvSpPr/>
              <p:nvPr/>
            </p:nvSpPr>
            <p:spPr>
              <a:xfrm>
                <a:off x="13676925" y="3761966"/>
                <a:ext cx="200970" cy="22905"/>
              </a:xfrm>
              <a:custGeom>
                <a:rect b="b" l="l" r="r" t="t"/>
                <a:pathLst>
                  <a:path extrusionOk="0" h="177" w="1553">
                    <a:moveTo>
                      <a:pt x="1" y="0"/>
                    </a:moveTo>
                    <a:lnTo>
                      <a:pt x="1" y="177"/>
                    </a:lnTo>
                    <a:lnTo>
                      <a:pt x="1552" y="177"/>
                    </a:lnTo>
                    <a:lnTo>
                      <a:pt x="155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68"/>
              <p:cNvSpPr/>
              <p:nvPr/>
            </p:nvSpPr>
            <p:spPr>
              <a:xfrm>
                <a:off x="13685337" y="2600543"/>
                <a:ext cx="184147" cy="1161562"/>
              </a:xfrm>
              <a:custGeom>
                <a:rect b="b" l="l" r="r" t="t"/>
                <a:pathLst>
                  <a:path extrusionOk="0" h="8976" w="1423">
                    <a:moveTo>
                      <a:pt x="215" y="0"/>
                    </a:moveTo>
                    <a:lnTo>
                      <a:pt x="1" y="8975"/>
                    </a:lnTo>
                    <a:lnTo>
                      <a:pt x="1422" y="8975"/>
                    </a:lnTo>
                    <a:lnTo>
                      <a:pt x="119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68"/>
              <p:cNvSpPr/>
              <p:nvPr/>
            </p:nvSpPr>
            <p:spPr>
              <a:xfrm>
                <a:off x="13676925" y="2431021"/>
                <a:ext cx="200970" cy="169653"/>
              </a:xfrm>
              <a:custGeom>
                <a:rect b="b" l="l" r="r" t="t"/>
                <a:pathLst>
                  <a:path extrusionOk="0" h="1311" w="1553">
                    <a:moveTo>
                      <a:pt x="1" y="0"/>
                    </a:moveTo>
                    <a:lnTo>
                      <a:pt x="280" y="1310"/>
                    </a:lnTo>
                    <a:lnTo>
                      <a:pt x="1264" y="1310"/>
                    </a:lnTo>
                    <a:lnTo>
                      <a:pt x="155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68"/>
              <p:cNvSpPr/>
              <p:nvPr/>
            </p:nvSpPr>
            <p:spPr>
              <a:xfrm>
                <a:off x="13703453" y="2600543"/>
                <a:ext cx="146748" cy="12164"/>
              </a:xfrm>
              <a:custGeom>
                <a:rect b="b" l="l" r="r" t="t"/>
                <a:pathLst>
                  <a:path extrusionOk="0" h="94" w="1134">
                    <a:moveTo>
                      <a:pt x="0" y="0"/>
                    </a:moveTo>
                    <a:lnTo>
                      <a:pt x="0" y="93"/>
                    </a:lnTo>
                    <a:lnTo>
                      <a:pt x="1134" y="93"/>
                    </a:lnTo>
                    <a:lnTo>
                      <a:pt x="113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68"/>
              <p:cNvSpPr/>
              <p:nvPr/>
            </p:nvSpPr>
            <p:spPr>
              <a:xfrm>
                <a:off x="13321057" y="3761966"/>
                <a:ext cx="200970" cy="22905"/>
              </a:xfrm>
              <a:custGeom>
                <a:rect b="b" l="l" r="r" t="t"/>
                <a:pathLst>
                  <a:path extrusionOk="0" h="177" w="1553">
                    <a:moveTo>
                      <a:pt x="1" y="0"/>
                    </a:moveTo>
                    <a:lnTo>
                      <a:pt x="1" y="177"/>
                    </a:lnTo>
                    <a:lnTo>
                      <a:pt x="1552" y="177"/>
                    </a:lnTo>
                    <a:lnTo>
                      <a:pt x="155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68"/>
              <p:cNvSpPr/>
              <p:nvPr/>
            </p:nvSpPr>
            <p:spPr>
              <a:xfrm>
                <a:off x="13329468" y="2600543"/>
                <a:ext cx="185312" cy="1161562"/>
              </a:xfrm>
              <a:custGeom>
                <a:rect b="b" l="l" r="r" t="t"/>
                <a:pathLst>
                  <a:path extrusionOk="0" h="8976" w="1432">
                    <a:moveTo>
                      <a:pt x="224" y="0"/>
                    </a:moveTo>
                    <a:lnTo>
                      <a:pt x="1" y="8975"/>
                    </a:lnTo>
                    <a:lnTo>
                      <a:pt x="1432" y="8975"/>
                    </a:lnTo>
                    <a:lnTo>
                      <a:pt x="120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68"/>
              <p:cNvSpPr/>
              <p:nvPr/>
            </p:nvSpPr>
            <p:spPr>
              <a:xfrm>
                <a:off x="13321057" y="2431021"/>
                <a:ext cx="200970" cy="169653"/>
              </a:xfrm>
              <a:custGeom>
                <a:rect b="b" l="l" r="r" t="t"/>
                <a:pathLst>
                  <a:path extrusionOk="0" h="1311" w="1553">
                    <a:moveTo>
                      <a:pt x="1" y="0"/>
                    </a:moveTo>
                    <a:lnTo>
                      <a:pt x="289" y="1310"/>
                    </a:lnTo>
                    <a:lnTo>
                      <a:pt x="1274" y="1310"/>
                    </a:lnTo>
                    <a:lnTo>
                      <a:pt x="155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68"/>
              <p:cNvSpPr/>
              <p:nvPr/>
            </p:nvSpPr>
            <p:spPr>
              <a:xfrm>
                <a:off x="13348750" y="2600543"/>
                <a:ext cx="146748" cy="12164"/>
              </a:xfrm>
              <a:custGeom>
                <a:rect b="b" l="l" r="r" t="t"/>
                <a:pathLst>
                  <a:path extrusionOk="0" h="94" w="1134">
                    <a:moveTo>
                      <a:pt x="0" y="0"/>
                    </a:moveTo>
                    <a:lnTo>
                      <a:pt x="0" y="93"/>
                    </a:lnTo>
                    <a:lnTo>
                      <a:pt x="1134" y="93"/>
                    </a:lnTo>
                    <a:lnTo>
                      <a:pt x="113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68"/>
              <p:cNvSpPr/>
              <p:nvPr/>
            </p:nvSpPr>
            <p:spPr>
              <a:xfrm>
                <a:off x="12966353" y="3761966"/>
                <a:ext cx="199805" cy="22905"/>
              </a:xfrm>
              <a:custGeom>
                <a:rect b="b" l="l" r="r" t="t"/>
                <a:pathLst>
                  <a:path extrusionOk="0" h="177" w="1544">
                    <a:moveTo>
                      <a:pt x="1" y="0"/>
                    </a:moveTo>
                    <a:lnTo>
                      <a:pt x="1" y="177"/>
                    </a:lnTo>
                    <a:lnTo>
                      <a:pt x="1543" y="177"/>
                    </a:lnTo>
                    <a:lnTo>
                      <a:pt x="154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68"/>
              <p:cNvSpPr/>
              <p:nvPr/>
            </p:nvSpPr>
            <p:spPr>
              <a:xfrm>
                <a:off x="12973600" y="2600543"/>
                <a:ext cx="185312" cy="1161562"/>
              </a:xfrm>
              <a:custGeom>
                <a:rect b="b" l="l" r="r" t="t"/>
                <a:pathLst>
                  <a:path extrusionOk="0" h="8976" w="1432">
                    <a:moveTo>
                      <a:pt x="224" y="0"/>
                    </a:moveTo>
                    <a:lnTo>
                      <a:pt x="1" y="8975"/>
                    </a:lnTo>
                    <a:lnTo>
                      <a:pt x="1431" y="8975"/>
                    </a:lnTo>
                    <a:lnTo>
                      <a:pt x="120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68"/>
              <p:cNvSpPr/>
              <p:nvPr/>
            </p:nvSpPr>
            <p:spPr>
              <a:xfrm>
                <a:off x="12966353" y="2431021"/>
                <a:ext cx="199805" cy="169653"/>
              </a:xfrm>
              <a:custGeom>
                <a:rect b="b" l="l" r="r" t="t"/>
                <a:pathLst>
                  <a:path extrusionOk="0" h="1311" w="1544">
                    <a:moveTo>
                      <a:pt x="1" y="0"/>
                    </a:moveTo>
                    <a:lnTo>
                      <a:pt x="280" y="1310"/>
                    </a:lnTo>
                    <a:lnTo>
                      <a:pt x="1264" y="1310"/>
                    </a:lnTo>
                    <a:lnTo>
                      <a:pt x="154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68"/>
              <p:cNvSpPr/>
              <p:nvPr/>
            </p:nvSpPr>
            <p:spPr>
              <a:xfrm>
                <a:off x="12992881" y="2600543"/>
                <a:ext cx="146748" cy="12164"/>
              </a:xfrm>
              <a:custGeom>
                <a:rect b="b" l="l" r="r" t="t"/>
                <a:pathLst>
                  <a:path extrusionOk="0" h="94" w="1134">
                    <a:moveTo>
                      <a:pt x="0" y="0"/>
                    </a:moveTo>
                    <a:lnTo>
                      <a:pt x="0" y="93"/>
                    </a:lnTo>
                    <a:lnTo>
                      <a:pt x="1134" y="93"/>
                    </a:lnTo>
                    <a:lnTo>
                      <a:pt x="113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68"/>
              <p:cNvSpPr/>
              <p:nvPr/>
            </p:nvSpPr>
            <p:spPr>
              <a:xfrm>
                <a:off x="12610484" y="3761966"/>
                <a:ext cx="200970" cy="22905"/>
              </a:xfrm>
              <a:custGeom>
                <a:rect b="b" l="l" r="r" t="t"/>
                <a:pathLst>
                  <a:path extrusionOk="0" h="177" w="1553">
                    <a:moveTo>
                      <a:pt x="1" y="0"/>
                    </a:moveTo>
                    <a:lnTo>
                      <a:pt x="1" y="177"/>
                    </a:lnTo>
                    <a:lnTo>
                      <a:pt x="1552" y="177"/>
                    </a:lnTo>
                    <a:lnTo>
                      <a:pt x="155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68"/>
              <p:cNvSpPr/>
              <p:nvPr/>
            </p:nvSpPr>
            <p:spPr>
              <a:xfrm>
                <a:off x="12618896" y="2600543"/>
                <a:ext cx="184147" cy="1161562"/>
              </a:xfrm>
              <a:custGeom>
                <a:rect b="b" l="l" r="r" t="t"/>
                <a:pathLst>
                  <a:path extrusionOk="0" h="8976" w="1423">
                    <a:moveTo>
                      <a:pt x="224" y="0"/>
                    </a:moveTo>
                    <a:lnTo>
                      <a:pt x="1" y="8975"/>
                    </a:lnTo>
                    <a:lnTo>
                      <a:pt x="1422" y="8975"/>
                    </a:lnTo>
                    <a:lnTo>
                      <a:pt x="119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68"/>
              <p:cNvSpPr/>
              <p:nvPr/>
            </p:nvSpPr>
            <p:spPr>
              <a:xfrm>
                <a:off x="12610484" y="2431021"/>
                <a:ext cx="200970" cy="169653"/>
              </a:xfrm>
              <a:custGeom>
                <a:rect b="b" l="l" r="r" t="t"/>
                <a:pathLst>
                  <a:path extrusionOk="0" h="1311" w="1553">
                    <a:moveTo>
                      <a:pt x="1" y="0"/>
                    </a:moveTo>
                    <a:lnTo>
                      <a:pt x="289" y="1310"/>
                    </a:lnTo>
                    <a:lnTo>
                      <a:pt x="1264" y="1310"/>
                    </a:lnTo>
                    <a:lnTo>
                      <a:pt x="155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68"/>
              <p:cNvSpPr/>
              <p:nvPr/>
            </p:nvSpPr>
            <p:spPr>
              <a:xfrm>
                <a:off x="12637013" y="2600543"/>
                <a:ext cx="146748" cy="12164"/>
              </a:xfrm>
              <a:custGeom>
                <a:rect b="b" l="l" r="r" t="t"/>
                <a:pathLst>
                  <a:path extrusionOk="0" h="94" w="1134">
                    <a:moveTo>
                      <a:pt x="0" y="0"/>
                    </a:moveTo>
                    <a:lnTo>
                      <a:pt x="0" y="93"/>
                    </a:lnTo>
                    <a:lnTo>
                      <a:pt x="1134" y="93"/>
                    </a:lnTo>
                    <a:lnTo>
                      <a:pt x="113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68"/>
              <p:cNvSpPr/>
              <p:nvPr/>
            </p:nvSpPr>
            <p:spPr>
              <a:xfrm>
                <a:off x="11189469" y="3761966"/>
                <a:ext cx="199676" cy="22905"/>
              </a:xfrm>
              <a:custGeom>
                <a:rect b="b" l="l" r="r" t="t"/>
                <a:pathLst>
                  <a:path extrusionOk="0" h="177" w="1543">
                    <a:moveTo>
                      <a:pt x="0" y="0"/>
                    </a:moveTo>
                    <a:lnTo>
                      <a:pt x="0" y="177"/>
                    </a:lnTo>
                    <a:lnTo>
                      <a:pt x="1542" y="177"/>
                    </a:lnTo>
                    <a:lnTo>
                      <a:pt x="154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68"/>
              <p:cNvSpPr/>
              <p:nvPr/>
            </p:nvSpPr>
            <p:spPr>
              <a:xfrm>
                <a:off x="11196587" y="2600543"/>
                <a:ext cx="185312" cy="1161562"/>
              </a:xfrm>
              <a:custGeom>
                <a:rect b="b" l="l" r="r" t="t"/>
                <a:pathLst>
                  <a:path extrusionOk="0" h="8976" w="1432">
                    <a:moveTo>
                      <a:pt x="224" y="0"/>
                    </a:moveTo>
                    <a:lnTo>
                      <a:pt x="1" y="8975"/>
                    </a:lnTo>
                    <a:lnTo>
                      <a:pt x="1432" y="8975"/>
                    </a:lnTo>
                    <a:lnTo>
                      <a:pt x="120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68"/>
              <p:cNvSpPr/>
              <p:nvPr/>
            </p:nvSpPr>
            <p:spPr>
              <a:xfrm>
                <a:off x="11189469" y="2431021"/>
                <a:ext cx="199676" cy="169653"/>
              </a:xfrm>
              <a:custGeom>
                <a:rect b="b" l="l" r="r" t="t"/>
                <a:pathLst>
                  <a:path extrusionOk="0" h="1311" w="1543">
                    <a:moveTo>
                      <a:pt x="0" y="0"/>
                    </a:moveTo>
                    <a:lnTo>
                      <a:pt x="279" y="1310"/>
                    </a:lnTo>
                    <a:lnTo>
                      <a:pt x="1264" y="1310"/>
                    </a:lnTo>
                    <a:lnTo>
                      <a:pt x="154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68"/>
              <p:cNvSpPr/>
              <p:nvPr/>
            </p:nvSpPr>
            <p:spPr>
              <a:xfrm>
                <a:off x="11215868" y="2600543"/>
                <a:ext cx="146748" cy="12164"/>
              </a:xfrm>
              <a:custGeom>
                <a:rect b="b" l="l" r="r" t="t"/>
                <a:pathLst>
                  <a:path extrusionOk="0" h="94" w="1134">
                    <a:moveTo>
                      <a:pt x="0" y="0"/>
                    </a:moveTo>
                    <a:lnTo>
                      <a:pt x="0" y="93"/>
                    </a:lnTo>
                    <a:lnTo>
                      <a:pt x="1134" y="93"/>
                    </a:lnTo>
                    <a:lnTo>
                      <a:pt x="113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68"/>
              <p:cNvSpPr/>
              <p:nvPr/>
            </p:nvSpPr>
            <p:spPr>
              <a:xfrm>
                <a:off x="11544044" y="3761966"/>
                <a:ext cx="200970" cy="22905"/>
              </a:xfrm>
              <a:custGeom>
                <a:rect b="b" l="l" r="r" t="t"/>
                <a:pathLst>
                  <a:path extrusionOk="0" h="177" w="1553">
                    <a:moveTo>
                      <a:pt x="1" y="0"/>
                    </a:moveTo>
                    <a:lnTo>
                      <a:pt x="1" y="177"/>
                    </a:lnTo>
                    <a:lnTo>
                      <a:pt x="1552" y="177"/>
                    </a:lnTo>
                    <a:lnTo>
                      <a:pt x="155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68"/>
              <p:cNvSpPr/>
              <p:nvPr/>
            </p:nvSpPr>
            <p:spPr>
              <a:xfrm>
                <a:off x="11552455" y="2600543"/>
                <a:ext cx="184147" cy="1161562"/>
              </a:xfrm>
              <a:custGeom>
                <a:rect b="b" l="l" r="r" t="t"/>
                <a:pathLst>
                  <a:path extrusionOk="0" h="8976" w="1423">
                    <a:moveTo>
                      <a:pt x="224" y="0"/>
                    </a:moveTo>
                    <a:lnTo>
                      <a:pt x="1" y="8975"/>
                    </a:lnTo>
                    <a:lnTo>
                      <a:pt x="1422" y="8975"/>
                    </a:lnTo>
                    <a:lnTo>
                      <a:pt x="120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68"/>
              <p:cNvSpPr/>
              <p:nvPr/>
            </p:nvSpPr>
            <p:spPr>
              <a:xfrm>
                <a:off x="11544044" y="2431021"/>
                <a:ext cx="200970" cy="169653"/>
              </a:xfrm>
              <a:custGeom>
                <a:rect b="b" l="l" r="r" t="t"/>
                <a:pathLst>
                  <a:path extrusionOk="0" h="1311" w="1553">
                    <a:moveTo>
                      <a:pt x="1" y="0"/>
                    </a:moveTo>
                    <a:lnTo>
                      <a:pt x="289" y="1310"/>
                    </a:lnTo>
                    <a:lnTo>
                      <a:pt x="1274" y="1310"/>
                    </a:lnTo>
                    <a:lnTo>
                      <a:pt x="155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68"/>
              <p:cNvSpPr/>
              <p:nvPr/>
            </p:nvSpPr>
            <p:spPr>
              <a:xfrm>
                <a:off x="11571737" y="2600543"/>
                <a:ext cx="146748" cy="12164"/>
              </a:xfrm>
              <a:custGeom>
                <a:rect b="b" l="l" r="r" t="t"/>
                <a:pathLst>
                  <a:path extrusionOk="0" h="94" w="1134">
                    <a:moveTo>
                      <a:pt x="1" y="0"/>
                    </a:moveTo>
                    <a:lnTo>
                      <a:pt x="1" y="93"/>
                    </a:lnTo>
                    <a:lnTo>
                      <a:pt x="1134" y="93"/>
                    </a:lnTo>
                    <a:lnTo>
                      <a:pt x="113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68"/>
              <p:cNvSpPr/>
              <p:nvPr/>
            </p:nvSpPr>
            <p:spPr>
              <a:xfrm>
                <a:off x="11899912" y="3761966"/>
                <a:ext cx="199805" cy="22905"/>
              </a:xfrm>
              <a:custGeom>
                <a:rect b="b" l="l" r="r" t="t"/>
                <a:pathLst>
                  <a:path extrusionOk="0" h="177" w="1544">
                    <a:moveTo>
                      <a:pt x="1" y="0"/>
                    </a:moveTo>
                    <a:lnTo>
                      <a:pt x="1" y="177"/>
                    </a:lnTo>
                    <a:lnTo>
                      <a:pt x="1543" y="177"/>
                    </a:lnTo>
                    <a:lnTo>
                      <a:pt x="154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68"/>
              <p:cNvSpPr/>
              <p:nvPr/>
            </p:nvSpPr>
            <p:spPr>
              <a:xfrm>
                <a:off x="11907159" y="2600543"/>
                <a:ext cx="185312" cy="1161562"/>
              </a:xfrm>
              <a:custGeom>
                <a:rect b="b" l="l" r="r" t="t"/>
                <a:pathLst>
                  <a:path extrusionOk="0" h="8976" w="1432">
                    <a:moveTo>
                      <a:pt x="224" y="0"/>
                    </a:moveTo>
                    <a:lnTo>
                      <a:pt x="1" y="8975"/>
                    </a:lnTo>
                    <a:lnTo>
                      <a:pt x="1431" y="8975"/>
                    </a:lnTo>
                    <a:lnTo>
                      <a:pt x="120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68"/>
              <p:cNvSpPr/>
              <p:nvPr/>
            </p:nvSpPr>
            <p:spPr>
              <a:xfrm>
                <a:off x="11899912" y="2431021"/>
                <a:ext cx="200970" cy="169653"/>
              </a:xfrm>
              <a:custGeom>
                <a:rect b="b" l="l" r="r" t="t"/>
                <a:pathLst>
                  <a:path extrusionOk="0" h="1311" w="1553">
                    <a:moveTo>
                      <a:pt x="1" y="0"/>
                    </a:moveTo>
                    <a:lnTo>
                      <a:pt x="280" y="1310"/>
                    </a:lnTo>
                    <a:lnTo>
                      <a:pt x="1264" y="1310"/>
                    </a:lnTo>
                    <a:lnTo>
                      <a:pt x="155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68"/>
              <p:cNvSpPr/>
              <p:nvPr/>
            </p:nvSpPr>
            <p:spPr>
              <a:xfrm>
                <a:off x="11926441" y="2600543"/>
                <a:ext cx="146748" cy="12164"/>
              </a:xfrm>
              <a:custGeom>
                <a:rect b="b" l="l" r="r" t="t"/>
                <a:pathLst>
                  <a:path extrusionOk="0" h="94" w="1134">
                    <a:moveTo>
                      <a:pt x="0" y="0"/>
                    </a:moveTo>
                    <a:lnTo>
                      <a:pt x="0" y="93"/>
                    </a:lnTo>
                    <a:lnTo>
                      <a:pt x="1134" y="93"/>
                    </a:lnTo>
                    <a:lnTo>
                      <a:pt x="113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68"/>
              <p:cNvSpPr/>
              <p:nvPr/>
            </p:nvSpPr>
            <p:spPr>
              <a:xfrm>
                <a:off x="12255910" y="3761966"/>
                <a:ext cx="199676" cy="22905"/>
              </a:xfrm>
              <a:custGeom>
                <a:rect b="b" l="l" r="r" t="t"/>
                <a:pathLst>
                  <a:path extrusionOk="0" h="177" w="1543">
                    <a:moveTo>
                      <a:pt x="0" y="0"/>
                    </a:moveTo>
                    <a:lnTo>
                      <a:pt x="0" y="177"/>
                    </a:lnTo>
                    <a:lnTo>
                      <a:pt x="1542" y="177"/>
                    </a:lnTo>
                    <a:lnTo>
                      <a:pt x="154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68"/>
              <p:cNvSpPr/>
              <p:nvPr/>
            </p:nvSpPr>
            <p:spPr>
              <a:xfrm>
                <a:off x="12263027" y="2600543"/>
                <a:ext cx="185312" cy="1161562"/>
              </a:xfrm>
              <a:custGeom>
                <a:rect b="b" l="l" r="r" t="t"/>
                <a:pathLst>
                  <a:path extrusionOk="0" h="8976" w="1432">
                    <a:moveTo>
                      <a:pt x="224" y="0"/>
                    </a:moveTo>
                    <a:lnTo>
                      <a:pt x="1" y="8975"/>
                    </a:lnTo>
                    <a:lnTo>
                      <a:pt x="1432" y="8975"/>
                    </a:lnTo>
                    <a:lnTo>
                      <a:pt x="120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68"/>
              <p:cNvSpPr/>
              <p:nvPr/>
            </p:nvSpPr>
            <p:spPr>
              <a:xfrm>
                <a:off x="12255910" y="2431021"/>
                <a:ext cx="199676" cy="169653"/>
              </a:xfrm>
              <a:custGeom>
                <a:rect b="b" l="l" r="r" t="t"/>
                <a:pathLst>
                  <a:path extrusionOk="0" h="1311" w="1543">
                    <a:moveTo>
                      <a:pt x="0" y="0"/>
                    </a:moveTo>
                    <a:lnTo>
                      <a:pt x="279" y="1310"/>
                    </a:lnTo>
                    <a:lnTo>
                      <a:pt x="1264" y="1310"/>
                    </a:lnTo>
                    <a:lnTo>
                      <a:pt x="154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68"/>
              <p:cNvSpPr/>
              <p:nvPr/>
            </p:nvSpPr>
            <p:spPr>
              <a:xfrm>
                <a:off x="12282309" y="2600543"/>
                <a:ext cx="146748" cy="12164"/>
              </a:xfrm>
              <a:custGeom>
                <a:rect b="b" l="l" r="r" t="t"/>
                <a:pathLst>
                  <a:path extrusionOk="0" h="94" w="1134">
                    <a:moveTo>
                      <a:pt x="0" y="0"/>
                    </a:moveTo>
                    <a:lnTo>
                      <a:pt x="0" y="93"/>
                    </a:lnTo>
                    <a:lnTo>
                      <a:pt x="1134" y="93"/>
                    </a:lnTo>
                    <a:lnTo>
                      <a:pt x="113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68"/>
              <p:cNvSpPr/>
              <p:nvPr/>
            </p:nvSpPr>
            <p:spPr>
              <a:xfrm>
                <a:off x="11120884" y="2060659"/>
                <a:ext cx="2855635" cy="247815"/>
              </a:xfrm>
              <a:custGeom>
                <a:rect b="b" l="l" r="r" t="t"/>
                <a:pathLst>
                  <a:path extrusionOk="0" h="1915" w="22067">
                    <a:moveTo>
                      <a:pt x="0" y="1"/>
                    </a:moveTo>
                    <a:lnTo>
                      <a:pt x="0" y="1915"/>
                    </a:lnTo>
                    <a:lnTo>
                      <a:pt x="22066" y="1915"/>
                    </a:lnTo>
                    <a:lnTo>
                      <a:pt x="2206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68"/>
              <p:cNvSpPr/>
              <p:nvPr/>
            </p:nvSpPr>
            <p:spPr>
              <a:xfrm>
                <a:off x="11118425" y="1322525"/>
                <a:ext cx="2861717" cy="721447"/>
              </a:xfrm>
              <a:custGeom>
                <a:rect b="b" l="l" r="r" t="t"/>
                <a:pathLst>
                  <a:path extrusionOk="0" h="5575" w="22114">
                    <a:moveTo>
                      <a:pt x="11057" y="948"/>
                    </a:moveTo>
                    <a:lnTo>
                      <a:pt x="18527" y="4720"/>
                    </a:lnTo>
                    <a:lnTo>
                      <a:pt x="3587" y="4720"/>
                    </a:lnTo>
                    <a:lnTo>
                      <a:pt x="11057" y="948"/>
                    </a:lnTo>
                    <a:close/>
                    <a:moveTo>
                      <a:pt x="11057" y="0"/>
                    </a:moveTo>
                    <a:lnTo>
                      <a:pt x="1" y="5575"/>
                    </a:lnTo>
                    <a:lnTo>
                      <a:pt x="22113" y="5575"/>
                    </a:lnTo>
                    <a:lnTo>
                      <a:pt x="1105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68"/>
              <p:cNvSpPr/>
              <p:nvPr/>
            </p:nvSpPr>
            <p:spPr>
              <a:xfrm>
                <a:off x="11350451" y="1397063"/>
                <a:ext cx="2397533" cy="604851"/>
              </a:xfrm>
              <a:custGeom>
                <a:rect b="b" l="l" r="r" t="t"/>
                <a:pathLst>
                  <a:path extrusionOk="0" h="4674" w="18527">
                    <a:moveTo>
                      <a:pt x="9264" y="0"/>
                    </a:moveTo>
                    <a:lnTo>
                      <a:pt x="1" y="4571"/>
                    </a:lnTo>
                    <a:lnTo>
                      <a:pt x="18527" y="4673"/>
                    </a:lnTo>
                    <a:lnTo>
                      <a:pt x="18527" y="4673"/>
                    </a:lnTo>
                    <a:lnTo>
                      <a:pt x="926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68"/>
              <p:cNvSpPr/>
              <p:nvPr/>
            </p:nvSpPr>
            <p:spPr>
              <a:xfrm>
                <a:off x="11120884" y="2060659"/>
                <a:ext cx="2855635" cy="247815"/>
              </a:xfrm>
              <a:custGeom>
                <a:rect b="b" l="l" r="r" t="t"/>
                <a:pathLst>
                  <a:path extrusionOk="0" h="1915" w="22067">
                    <a:moveTo>
                      <a:pt x="0" y="1"/>
                    </a:moveTo>
                    <a:lnTo>
                      <a:pt x="0" y="1915"/>
                    </a:lnTo>
                    <a:lnTo>
                      <a:pt x="22066" y="1915"/>
                    </a:lnTo>
                    <a:lnTo>
                      <a:pt x="22066"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0" name="Google Shape;2360;p68"/>
            <p:cNvGrpSpPr/>
            <p:nvPr/>
          </p:nvGrpSpPr>
          <p:grpSpPr>
            <a:xfrm>
              <a:off x="707743" y="1902251"/>
              <a:ext cx="1273864" cy="2628859"/>
              <a:chOff x="12480075" y="-64250"/>
              <a:chExt cx="1335568" cy="2756196"/>
            </a:xfrm>
          </p:grpSpPr>
          <p:sp>
            <p:nvSpPr>
              <p:cNvPr id="2361" name="Google Shape;2361;p68"/>
              <p:cNvSpPr/>
              <p:nvPr/>
            </p:nvSpPr>
            <p:spPr>
              <a:xfrm>
                <a:off x="13076013" y="498972"/>
                <a:ext cx="500109" cy="728054"/>
              </a:xfrm>
              <a:custGeom>
                <a:rect b="b" l="l" r="r" t="t"/>
                <a:pathLst>
                  <a:path extrusionOk="0" h="10949" w="7521">
                    <a:moveTo>
                      <a:pt x="4048" y="1"/>
                    </a:moveTo>
                    <a:cubicBezTo>
                      <a:pt x="3342" y="1"/>
                      <a:pt x="2632" y="212"/>
                      <a:pt x="2087" y="618"/>
                    </a:cubicBezTo>
                    <a:cubicBezTo>
                      <a:pt x="1589" y="978"/>
                      <a:pt x="1292" y="1423"/>
                      <a:pt x="1059" y="1921"/>
                    </a:cubicBezTo>
                    <a:cubicBezTo>
                      <a:pt x="879" y="2313"/>
                      <a:pt x="752" y="2726"/>
                      <a:pt x="604" y="3160"/>
                    </a:cubicBezTo>
                    <a:cubicBezTo>
                      <a:pt x="254" y="4230"/>
                      <a:pt x="0" y="5342"/>
                      <a:pt x="11" y="6476"/>
                    </a:cubicBezTo>
                    <a:cubicBezTo>
                      <a:pt x="42" y="7863"/>
                      <a:pt x="551" y="9325"/>
                      <a:pt x="1631" y="10247"/>
                    </a:cubicBezTo>
                    <a:cubicBezTo>
                      <a:pt x="2131" y="10677"/>
                      <a:pt x="3080" y="10948"/>
                      <a:pt x="3965" y="10948"/>
                    </a:cubicBezTo>
                    <a:cubicBezTo>
                      <a:pt x="4562" y="10948"/>
                      <a:pt x="5129" y="10825"/>
                      <a:pt x="5508" y="10543"/>
                    </a:cubicBezTo>
                    <a:cubicBezTo>
                      <a:pt x="6472" y="9823"/>
                      <a:pt x="6843" y="8531"/>
                      <a:pt x="7065" y="7418"/>
                    </a:cubicBezTo>
                    <a:cubicBezTo>
                      <a:pt x="7457" y="5385"/>
                      <a:pt x="7521" y="3181"/>
                      <a:pt x="6546" y="1349"/>
                    </a:cubicBezTo>
                    <a:cubicBezTo>
                      <a:pt x="6054" y="433"/>
                      <a:pt x="5056" y="1"/>
                      <a:pt x="4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68"/>
              <p:cNvSpPr/>
              <p:nvPr/>
            </p:nvSpPr>
            <p:spPr>
              <a:xfrm>
                <a:off x="13076013" y="498972"/>
                <a:ext cx="500109" cy="728054"/>
              </a:xfrm>
              <a:custGeom>
                <a:rect b="b" l="l" r="r" t="t"/>
                <a:pathLst>
                  <a:path extrusionOk="0" h="10949" w="7521">
                    <a:moveTo>
                      <a:pt x="4048" y="1"/>
                    </a:moveTo>
                    <a:cubicBezTo>
                      <a:pt x="3342" y="1"/>
                      <a:pt x="2632" y="212"/>
                      <a:pt x="2087" y="618"/>
                    </a:cubicBezTo>
                    <a:cubicBezTo>
                      <a:pt x="1589" y="978"/>
                      <a:pt x="1292" y="1423"/>
                      <a:pt x="1059" y="1921"/>
                    </a:cubicBezTo>
                    <a:cubicBezTo>
                      <a:pt x="879" y="2313"/>
                      <a:pt x="752" y="2726"/>
                      <a:pt x="604" y="3160"/>
                    </a:cubicBezTo>
                    <a:cubicBezTo>
                      <a:pt x="254" y="4230"/>
                      <a:pt x="0" y="5342"/>
                      <a:pt x="11" y="6476"/>
                    </a:cubicBezTo>
                    <a:cubicBezTo>
                      <a:pt x="42" y="7863"/>
                      <a:pt x="551" y="9325"/>
                      <a:pt x="1631" y="10247"/>
                    </a:cubicBezTo>
                    <a:cubicBezTo>
                      <a:pt x="2131" y="10677"/>
                      <a:pt x="3080" y="10948"/>
                      <a:pt x="3965" y="10948"/>
                    </a:cubicBezTo>
                    <a:cubicBezTo>
                      <a:pt x="4562" y="10948"/>
                      <a:pt x="5129" y="10825"/>
                      <a:pt x="5508" y="10543"/>
                    </a:cubicBezTo>
                    <a:cubicBezTo>
                      <a:pt x="6472" y="9823"/>
                      <a:pt x="6843" y="8531"/>
                      <a:pt x="7065" y="7418"/>
                    </a:cubicBezTo>
                    <a:cubicBezTo>
                      <a:pt x="7457" y="5385"/>
                      <a:pt x="7521" y="3181"/>
                      <a:pt x="6546" y="1349"/>
                    </a:cubicBezTo>
                    <a:cubicBezTo>
                      <a:pt x="6054" y="433"/>
                      <a:pt x="5056" y="1"/>
                      <a:pt x="4048"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68"/>
              <p:cNvSpPr/>
              <p:nvPr/>
            </p:nvSpPr>
            <p:spPr>
              <a:xfrm>
                <a:off x="13226694" y="289310"/>
                <a:ext cx="283934" cy="223290"/>
              </a:xfrm>
              <a:custGeom>
                <a:rect b="b" l="l" r="r" t="t"/>
                <a:pathLst>
                  <a:path extrusionOk="0" h="3358" w="4270">
                    <a:moveTo>
                      <a:pt x="3094" y="0"/>
                    </a:moveTo>
                    <a:cubicBezTo>
                      <a:pt x="2582" y="0"/>
                      <a:pt x="2002" y="274"/>
                      <a:pt x="1696" y="614"/>
                    </a:cubicBezTo>
                    <a:cubicBezTo>
                      <a:pt x="1420" y="921"/>
                      <a:pt x="1208" y="1271"/>
                      <a:pt x="891" y="1536"/>
                    </a:cubicBezTo>
                    <a:cubicBezTo>
                      <a:pt x="584" y="1801"/>
                      <a:pt x="170" y="2002"/>
                      <a:pt x="64" y="2394"/>
                    </a:cubicBezTo>
                    <a:cubicBezTo>
                      <a:pt x="1" y="2659"/>
                      <a:pt x="86" y="2881"/>
                      <a:pt x="297" y="3051"/>
                    </a:cubicBezTo>
                    <a:cubicBezTo>
                      <a:pt x="394" y="3124"/>
                      <a:pt x="482" y="3155"/>
                      <a:pt x="566" y="3155"/>
                    </a:cubicBezTo>
                    <a:cubicBezTo>
                      <a:pt x="758" y="3155"/>
                      <a:pt x="922" y="2991"/>
                      <a:pt x="1092" y="2807"/>
                    </a:cubicBezTo>
                    <a:lnTo>
                      <a:pt x="1092" y="2807"/>
                    </a:lnTo>
                    <a:cubicBezTo>
                      <a:pt x="1018" y="2976"/>
                      <a:pt x="954" y="3146"/>
                      <a:pt x="880" y="3315"/>
                    </a:cubicBezTo>
                    <a:cubicBezTo>
                      <a:pt x="1325" y="3347"/>
                      <a:pt x="1759" y="3358"/>
                      <a:pt x="2215" y="3358"/>
                    </a:cubicBezTo>
                    <a:cubicBezTo>
                      <a:pt x="2596" y="3315"/>
                      <a:pt x="3041" y="3125"/>
                      <a:pt x="3422" y="3019"/>
                    </a:cubicBezTo>
                    <a:cubicBezTo>
                      <a:pt x="3624" y="2955"/>
                      <a:pt x="4217" y="2786"/>
                      <a:pt x="4249" y="2521"/>
                    </a:cubicBezTo>
                    <a:cubicBezTo>
                      <a:pt x="4270" y="2436"/>
                      <a:pt x="4100" y="2193"/>
                      <a:pt x="4079" y="2087"/>
                    </a:cubicBezTo>
                    <a:cubicBezTo>
                      <a:pt x="4058" y="1959"/>
                      <a:pt x="4058" y="1822"/>
                      <a:pt x="4058" y="1695"/>
                    </a:cubicBezTo>
                    <a:cubicBezTo>
                      <a:pt x="4069" y="1377"/>
                      <a:pt x="4121" y="1059"/>
                      <a:pt x="4047" y="752"/>
                    </a:cubicBezTo>
                    <a:cubicBezTo>
                      <a:pt x="3929" y="206"/>
                      <a:pt x="3537" y="0"/>
                      <a:pt x="30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68"/>
              <p:cNvSpPr/>
              <p:nvPr/>
            </p:nvSpPr>
            <p:spPr>
              <a:xfrm>
                <a:off x="13372520" y="301146"/>
                <a:ext cx="125476" cy="288921"/>
              </a:xfrm>
              <a:custGeom>
                <a:rect b="b" l="l" r="r" t="t"/>
                <a:pathLst>
                  <a:path extrusionOk="0" h="4345" w="1887">
                    <a:moveTo>
                      <a:pt x="948" y="1"/>
                    </a:moveTo>
                    <a:cubicBezTo>
                      <a:pt x="714" y="1"/>
                      <a:pt x="482" y="92"/>
                      <a:pt x="329" y="267"/>
                    </a:cubicBezTo>
                    <a:cubicBezTo>
                      <a:pt x="128" y="521"/>
                      <a:pt x="117" y="870"/>
                      <a:pt x="107" y="1199"/>
                    </a:cubicBezTo>
                    <a:cubicBezTo>
                      <a:pt x="107" y="1792"/>
                      <a:pt x="96" y="2385"/>
                      <a:pt x="64" y="2989"/>
                    </a:cubicBezTo>
                    <a:cubicBezTo>
                      <a:pt x="54" y="3286"/>
                      <a:pt x="22" y="3582"/>
                      <a:pt x="11" y="3889"/>
                    </a:cubicBezTo>
                    <a:cubicBezTo>
                      <a:pt x="1" y="4112"/>
                      <a:pt x="276" y="4303"/>
                      <a:pt x="488" y="4334"/>
                    </a:cubicBezTo>
                    <a:cubicBezTo>
                      <a:pt x="522" y="4341"/>
                      <a:pt x="557" y="4344"/>
                      <a:pt x="591" y="4344"/>
                    </a:cubicBezTo>
                    <a:cubicBezTo>
                      <a:pt x="836" y="4344"/>
                      <a:pt x="1081" y="4186"/>
                      <a:pt x="1155" y="3964"/>
                    </a:cubicBezTo>
                    <a:cubicBezTo>
                      <a:pt x="1198" y="3847"/>
                      <a:pt x="1208" y="3731"/>
                      <a:pt x="1208" y="3614"/>
                    </a:cubicBezTo>
                    <a:cubicBezTo>
                      <a:pt x="1219" y="3275"/>
                      <a:pt x="1229" y="2947"/>
                      <a:pt x="1251" y="2608"/>
                    </a:cubicBezTo>
                    <a:cubicBezTo>
                      <a:pt x="1251" y="2587"/>
                      <a:pt x="1251" y="2565"/>
                      <a:pt x="1261" y="2544"/>
                    </a:cubicBezTo>
                    <a:cubicBezTo>
                      <a:pt x="1272" y="2523"/>
                      <a:pt x="1282" y="2512"/>
                      <a:pt x="1304" y="2502"/>
                    </a:cubicBezTo>
                    <a:cubicBezTo>
                      <a:pt x="1611" y="2322"/>
                      <a:pt x="1770" y="2046"/>
                      <a:pt x="1833" y="1697"/>
                    </a:cubicBezTo>
                    <a:cubicBezTo>
                      <a:pt x="1886" y="1358"/>
                      <a:pt x="1865" y="1008"/>
                      <a:pt x="1780" y="669"/>
                    </a:cubicBezTo>
                    <a:cubicBezTo>
                      <a:pt x="1706" y="373"/>
                      <a:pt x="1590" y="203"/>
                      <a:pt x="1304" y="76"/>
                    </a:cubicBezTo>
                    <a:cubicBezTo>
                      <a:pt x="1191" y="25"/>
                      <a:pt x="1069" y="1"/>
                      <a:pt x="948" y="1"/>
                    </a:cubicBezTo>
                    <a:close/>
                  </a:path>
                </a:pathLst>
              </a:custGeom>
              <a:solidFill>
                <a:srgbClr val="F7C0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68"/>
              <p:cNvSpPr/>
              <p:nvPr/>
            </p:nvSpPr>
            <p:spPr>
              <a:xfrm>
                <a:off x="13358423" y="-64250"/>
                <a:ext cx="451568" cy="828727"/>
              </a:xfrm>
              <a:custGeom>
                <a:rect b="b" l="l" r="r" t="t"/>
                <a:pathLst>
                  <a:path extrusionOk="0" h="12463" w="6791">
                    <a:moveTo>
                      <a:pt x="5945" y="1"/>
                    </a:moveTo>
                    <a:cubicBezTo>
                      <a:pt x="5880" y="1"/>
                      <a:pt x="5818" y="20"/>
                      <a:pt x="5763" y="63"/>
                    </a:cubicBezTo>
                    <a:cubicBezTo>
                      <a:pt x="5642" y="147"/>
                      <a:pt x="5323" y="1475"/>
                      <a:pt x="5111" y="1475"/>
                    </a:cubicBezTo>
                    <a:cubicBezTo>
                      <a:pt x="5082" y="1475"/>
                      <a:pt x="5056" y="1451"/>
                      <a:pt x="5032" y="1397"/>
                    </a:cubicBezTo>
                    <a:cubicBezTo>
                      <a:pt x="5001" y="1302"/>
                      <a:pt x="5001" y="1196"/>
                      <a:pt x="4990" y="1090"/>
                    </a:cubicBezTo>
                    <a:cubicBezTo>
                      <a:pt x="4969" y="984"/>
                      <a:pt x="4926" y="878"/>
                      <a:pt x="4831" y="836"/>
                    </a:cubicBezTo>
                    <a:lnTo>
                      <a:pt x="4831" y="836"/>
                    </a:lnTo>
                    <a:cubicBezTo>
                      <a:pt x="4640" y="1440"/>
                      <a:pt x="5096" y="1970"/>
                      <a:pt x="5053" y="2552"/>
                    </a:cubicBezTo>
                    <a:cubicBezTo>
                      <a:pt x="5011" y="3114"/>
                      <a:pt x="4767" y="3738"/>
                      <a:pt x="4662" y="4311"/>
                    </a:cubicBezTo>
                    <a:cubicBezTo>
                      <a:pt x="4545" y="4946"/>
                      <a:pt x="4450" y="5582"/>
                      <a:pt x="4386" y="6228"/>
                    </a:cubicBezTo>
                    <a:cubicBezTo>
                      <a:pt x="4354" y="6471"/>
                      <a:pt x="4418" y="7997"/>
                      <a:pt x="4270" y="8092"/>
                    </a:cubicBezTo>
                    <a:cubicBezTo>
                      <a:pt x="3634" y="8537"/>
                      <a:pt x="2342" y="9088"/>
                      <a:pt x="1621" y="9363"/>
                    </a:cubicBezTo>
                    <a:cubicBezTo>
                      <a:pt x="1187" y="9543"/>
                      <a:pt x="1272" y="9416"/>
                      <a:pt x="912" y="9723"/>
                    </a:cubicBezTo>
                    <a:cubicBezTo>
                      <a:pt x="689" y="9903"/>
                      <a:pt x="499" y="10126"/>
                      <a:pt x="361" y="10391"/>
                    </a:cubicBezTo>
                    <a:cubicBezTo>
                      <a:pt x="1" y="11069"/>
                      <a:pt x="181" y="12075"/>
                      <a:pt x="891" y="12372"/>
                    </a:cubicBezTo>
                    <a:cubicBezTo>
                      <a:pt x="1048" y="12436"/>
                      <a:pt x="1213" y="12462"/>
                      <a:pt x="1380" y="12462"/>
                    </a:cubicBezTo>
                    <a:cubicBezTo>
                      <a:pt x="1651" y="12462"/>
                      <a:pt x="1927" y="12393"/>
                      <a:pt x="2183" y="12308"/>
                    </a:cubicBezTo>
                    <a:cubicBezTo>
                      <a:pt x="3168" y="12001"/>
                      <a:pt x="3179" y="11683"/>
                      <a:pt x="4015" y="11090"/>
                    </a:cubicBezTo>
                    <a:cubicBezTo>
                      <a:pt x="4715" y="10581"/>
                      <a:pt x="6356" y="9798"/>
                      <a:pt x="6621" y="8929"/>
                    </a:cubicBezTo>
                    <a:cubicBezTo>
                      <a:pt x="6791" y="8325"/>
                      <a:pt x="6780" y="7679"/>
                      <a:pt x="6738" y="7054"/>
                    </a:cubicBezTo>
                    <a:cubicBezTo>
                      <a:pt x="6674" y="6185"/>
                      <a:pt x="6547" y="5327"/>
                      <a:pt x="6420" y="4469"/>
                    </a:cubicBezTo>
                    <a:cubicBezTo>
                      <a:pt x="6303" y="3686"/>
                      <a:pt x="5975" y="2912"/>
                      <a:pt x="5795" y="2139"/>
                    </a:cubicBezTo>
                    <a:cubicBezTo>
                      <a:pt x="6134" y="1736"/>
                      <a:pt x="6568" y="857"/>
                      <a:pt x="6378" y="317"/>
                    </a:cubicBezTo>
                    <a:cubicBezTo>
                      <a:pt x="6308" y="139"/>
                      <a:pt x="6120" y="1"/>
                      <a:pt x="5945" y="1"/>
                    </a:cubicBezTo>
                    <a:close/>
                  </a:path>
                </a:pathLst>
              </a:custGeom>
              <a:solidFill>
                <a:srgbClr val="F7C0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68"/>
              <p:cNvSpPr/>
              <p:nvPr/>
            </p:nvSpPr>
            <p:spPr>
              <a:xfrm>
                <a:off x="13376044" y="504824"/>
                <a:ext cx="292379" cy="242042"/>
              </a:xfrm>
              <a:custGeom>
                <a:rect b="b" l="l" r="r" t="t"/>
                <a:pathLst>
                  <a:path extrusionOk="0" h="3640" w="4397">
                    <a:moveTo>
                      <a:pt x="2914" y="0"/>
                    </a:moveTo>
                    <a:cubicBezTo>
                      <a:pt x="2437" y="212"/>
                      <a:pt x="1971" y="413"/>
                      <a:pt x="1632" y="540"/>
                    </a:cubicBezTo>
                    <a:cubicBezTo>
                      <a:pt x="1187" y="720"/>
                      <a:pt x="1272" y="593"/>
                      <a:pt x="912" y="901"/>
                    </a:cubicBezTo>
                    <a:cubicBezTo>
                      <a:pt x="689" y="1081"/>
                      <a:pt x="498" y="1303"/>
                      <a:pt x="361" y="1568"/>
                    </a:cubicBezTo>
                    <a:cubicBezTo>
                      <a:pt x="1" y="2246"/>
                      <a:pt x="181" y="3252"/>
                      <a:pt x="890" y="3549"/>
                    </a:cubicBezTo>
                    <a:cubicBezTo>
                      <a:pt x="1048" y="3613"/>
                      <a:pt x="1213" y="3639"/>
                      <a:pt x="1380" y="3639"/>
                    </a:cubicBezTo>
                    <a:cubicBezTo>
                      <a:pt x="1652" y="3639"/>
                      <a:pt x="1931" y="3570"/>
                      <a:pt x="2193" y="3485"/>
                    </a:cubicBezTo>
                    <a:cubicBezTo>
                      <a:pt x="2977" y="3231"/>
                      <a:pt x="3708" y="2839"/>
                      <a:pt x="4397" y="2384"/>
                    </a:cubicBezTo>
                    <a:cubicBezTo>
                      <a:pt x="4036" y="1515"/>
                      <a:pt x="3560" y="699"/>
                      <a:pt x="29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68"/>
              <p:cNvSpPr/>
              <p:nvPr/>
            </p:nvSpPr>
            <p:spPr>
              <a:xfrm>
                <a:off x="12522367" y="1248583"/>
                <a:ext cx="904465" cy="808779"/>
              </a:xfrm>
              <a:custGeom>
                <a:rect b="b" l="l" r="r" t="t"/>
                <a:pathLst>
                  <a:path extrusionOk="0" h="12163" w="13602">
                    <a:moveTo>
                      <a:pt x="12296" y="0"/>
                    </a:moveTo>
                    <a:cubicBezTo>
                      <a:pt x="12136" y="0"/>
                      <a:pt x="11974" y="21"/>
                      <a:pt x="11822" y="54"/>
                    </a:cubicBezTo>
                    <a:cubicBezTo>
                      <a:pt x="10974" y="245"/>
                      <a:pt x="10254" y="827"/>
                      <a:pt x="9745" y="1526"/>
                    </a:cubicBezTo>
                    <a:cubicBezTo>
                      <a:pt x="9237" y="2226"/>
                      <a:pt x="8930" y="3062"/>
                      <a:pt x="8697" y="3889"/>
                    </a:cubicBezTo>
                    <a:cubicBezTo>
                      <a:pt x="8337" y="5170"/>
                      <a:pt x="8146" y="6473"/>
                      <a:pt x="7955" y="7787"/>
                    </a:cubicBezTo>
                    <a:cubicBezTo>
                      <a:pt x="7849" y="8486"/>
                      <a:pt x="7987" y="8857"/>
                      <a:pt x="7277" y="8910"/>
                    </a:cubicBezTo>
                    <a:cubicBezTo>
                      <a:pt x="6801" y="8941"/>
                      <a:pt x="6313" y="8941"/>
                      <a:pt x="5837" y="8973"/>
                    </a:cubicBezTo>
                    <a:cubicBezTo>
                      <a:pt x="5042" y="9016"/>
                      <a:pt x="4227" y="9026"/>
                      <a:pt x="3432" y="9121"/>
                    </a:cubicBezTo>
                    <a:cubicBezTo>
                      <a:pt x="2670" y="9217"/>
                      <a:pt x="117" y="9238"/>
                      <a:pt x="11" y="10340"/>
                    </a:cubicBezTo>
                    <a:cubicBezTo>
                      <a:pt x="0" y="10403"/>
                      <a:pt x="11" y="10456"/>
                      <a:pt x="32" y="10509"/>
                    </a:cubicBezTo>
                    <a:cubicBezTo>
                      <a:pt x="95" y="10626"/>
                      <a:pt x="265" y="10636"/>
                      <a:pt x="403" y="10636"/>
                    </a:cubicBezTo>
                    <a:cubicBezTo>
                      <a:pt x="439" y="10636"/>
                      <a:pt x="476" y="10635"/>
                      <a:pt x="513" y="10635"/>
                    </a:cubicBezTo>
                    <a:cubicBezTo>
                      <a:pt x="2796" y="10635"/>
                      <a:pt x="5068" y="11595"/>
                      <a:pt x="7309" y="11939"/>
                    </a:cubicBezTo>
                    <a:cubicBezTo>
                      <a:pt x="7606" y="11982"/>
                      <a:pt x="7902" y="12024"/>
                      <a:pt x="8199" y="12066"/>
                    </a:cubicBezTo>
                    <a:cubicBezTo>
                      <a:pt x="8624" y="12117"/>
                      <a:pt x="9058" y="12162"/>
                      <a:pt x="9489" y="12162"/>
                    </a:cubicBezTo>
                    <a:cubicBezTo>
                      <a:pt x="9865" y="12162"/>
                      <a:pt x="10239" y="12128"/>
                      <a:pt x="10603" y="12034"/>
                    </a:cubicBezTo>
                    <a:cubicBezTo>
                      <a:pt x="12245" y="11621"/>
                      <a:pt x="12341" y="9323"/>
                      <a:pt x="12680" y="7988"/>
                    </a:cubicBezTo>
                    <a:cubicBezTo>
                      <a:pt x="13199" y="5997"/>
                      <a:pt x="13495" y="3952"/>
                      <a:pt x="13580" y="1908"/>
                    </a:cubicBezTo>
                    <a:cubicBezTo>
                      <a:pt x="13601" y="1315"/>
                      <a:pt x="13569" y="637"/>
                      <a:pt x="13103" y="255"/>
                    </a:cubicBezTo>
                    <a:cubicBezTo>
                      <a:pt x="12883" y="70"/>
                      <a:pt x="12592" y="0"/>
                      <a:pt x="12296" y="0"/>
                    </a:cubicBezTo>
                    <a:close/>
                  </a:path>
                </a:pathLst>
              </a:custGeom>
              <a:solidFill>
                <a:srgbClr val="F7C0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68"/>
              <p:cNvSpPr/>
              <p:nvPr/>
            </p:nvSpPr>
            <p:spPr>
              <a:xfrm>
                <a:off x="12523032" y="1842394"/>
                <a:ext cx="468457" cy="197291"/>
              </a:xfrm>
              <a:custGeom>
                <a:rect b="b" l="l" r="r" t="t"/>
                <a:pathLst>
                  <a:path extrusionOk="0" h="2967" w="7045">
                    <a:moveTo>
                      <a:pt x="6812" y="1"/>
                    </a:moveTo>
                    <a:cubicBezTo>
                      <a:pt x="6484" y="22"/>
                      <a:pt x="6155" y="22"/>
                      <a:pt x="5827" y="43"/>
                    </a:cubicBezTo>
                    <a:cubicBezTo>
                      <a:pt x="5032" y="86"/>
                      <a:pt x="4217" y="107"/>
                      <a:pt x="3422" y="202"/>
                    </a:cubicBezTo>
                    <a:cubicBezTo>
                      <a:pt x="2660" y="297"/>
                      <a:pt x="107" y="308"/>
                      <a:pt x="1" y="1410"/>
                    </a:cubicBezTo>
                    <a:cubicBezTo>
                      <a:pt x="1" y="1473"/>
                      <a:pt x="1" y="1526"/>
                      <a:pt x="22" y="1579"/>
                    </a:cubicBezTo>
                    <a:cubicBezTo>
                      <a:pt x="85" y="1696"/>
                      <a:pt x="255" y="1706"/>
                      <a:pt x="393" y="1706"/>
                    </a:cubicBezTo>
                    <a:cubicBezTo>
                      <a:pt x="431" y="1706"/>
                      <a:pt x="469" y="1705"/>
                      <a:pt x="507" y="1705"/>
                    </a:cubicBezTo>
                    <a:cubicBezTo>
                      <a:pt x="2704" y="1705"/>
                      <a:pt x="4890" y="2592"/>
                      <a:pt x="7045" y="2967"/>
                    </a:cubicBezTo>
                    <a:cubicBezTo>
                      <a:pt x="6981" y="1982"/>
                      <a:pt x="6939" y="986"/>
                      <a:pt x="6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68"/>
              <p:cNvSpPr/>
              <p:nvPr/>
            </p:nvSpPr>
            <p:spPr>
              <a:xfrm>
                <a:off x="13212663" y="539468"/>
                <a:ext cx="445915" cy="708571"/>
              </a:xfrm>
              <a:custGeom>
                <a:rect b="b" l="l" r="r" t="t"/>
                <a:pathLst>
                  <a:path extrusionOk="0" h="10656" w="6706">
                    <a:moveTo>
                      <a:pt x="2850" y="0"/>
                    </a:moveTo>
                    <a:cubicBezTo>
                      <a:pt x="2578" y="0"/>
                      <a:pt x="2299" y="52"/>
                      <a:pt x="2013" y="157"/>
                    </a:cubicBezTo>
                    <a:cubicBezTo>
                      <a:pt x="1843" y="231"/>
                      <a:pt x="1674" y="327"/>
                      <a:pt x="1568" y="486"/>
                    </a:cubicBezTo>
                    <a:cubicBezTo>
                      <a:pt x="1441" y="655"/>
                      <a:pt x="1398" y="867"/>
                      <a:pt x="1388" y="1079"/>
                    </a:cubicBezTo>
                    <a:cubicBezTo>
                      <a:pt x="1377" y="1291"/>
                      <a:pt x="1398" y="1502"/>
                      <a:pt x="1409" y="1704"/>
                    </a:cubicBezTo>
                    <a:cubicBezTo>
                      <a:pt x="1419" y="1916"/>
                      <a:pt x="1335" y="2127"/>
                      <a:pt x="1292" y="2329"/>
                    </a:cubicBezTo>
                    <a:cubicBezTo>
                      <a:pt x="1155" y="2975"/>
                      <a:pt x="1081" y="3621"/>
                      <a:pt x="953" y="4257"/>
                    </a:cubicBezTo>
                    <a:cubicBezTo>
                      <a:pt x="752" y="5263"/>
                      <a:pt x="445" y="6237"/>
                      <a:pt x="244" y="7233"/>
                    </a:cubicBezTo>
                    <a:cubicBezTo>
                      <a:pt x="138" y="7731"/>
                      <a:pt x="127" y="8239"/>
                      <a:pt x="53" y="8737"/>
                    </a:cubicBezTo>
                    <a:cubicBezTo>
                      <a:pt x="0" y="9034"/>
                      <a:pt x="32" y="9330"/>
                      <a:pt x="170" y="9595"/>
                    </a:cubicBezTo>
                    <a:cubicBezTo>
                      <a:pt x="413" y="10072"/>
                      <a:pt x="911" y="10337"/>
                      <a:pt x="1398" y="10485"/>
                    </a:cubicBezTo>
                    <a:cubicBezTo>
                      <a:pt x="1785" y="10605"/>
                      <a:pt x="2190" y="10656"/>
                      <a:pt x="2598" y="10656"/>
                    </a:cubicBezTo>
                    <a:cubicBezTo>
                      <a:pt x="3016" y="10656"/>
                      <a:pt x="3438" y="10603"/>
                      <a:pt x="3845" y="10517"/>
                    </a:cubicBezTo>
                    <a:cubicBezTo>
                      <a:pt x="5010" y="10263"/>
                      <a:pt x="5921" y="9500"/>
                      <a:pt x="6642" y="8589"/>
                    </a:cubicBezTo>
                    <a:cubicBezTo>
                      <a:pt x="6663" y="8557"/>
                      <a:pt x="6684" y="8515"/>
                      <a:pt x="6695" y="8483"/>
                    </a:cubicBezTo>
                    <a:cubicBezTo>
                      <a:pt x="6705" y="8430"/>
                      <a:pt x="6684" y="8388"/>
                      <a:pt x="6673" y="8345"/>
                    </a:cubicBezTo>
                    <a:cubicBezTo>
                      <a:pt x="6472" y="7731"/>
                      <a:pt x="6271" y="7127"/>
                      <a:pt x="6091" y="6513"/>
                    </a:cubicBezTo>
                    <a:cubicBezTo>
                      <a:pt x="5911" y="5909"/>
                      <a:pt x="5741" y="5295"/>
                      <a:pt x="5604" y="4670"/>
                    </a:cubicBezTo>
                    <a:cubicBezTo>
                      <a:pt x="5519" y="4278"/>
                      <a:pt x="5572" y="3801"/>
                      <a:pt x="5529" y="3377"/>
                    </a:cubicBezTo>
                    <a:cubicBezTo>
                      <a:pt x="5466" y="2837"/>
                      <a:pt x="5413" y="2286"/>
                      <a:pt x="5349" y="1746"/>
                    </a:cubicBezTo>
                    <a:cubicBezTo>
                      <a:pt x="5265" y="973"/>
                      <a:pt x="4671" y="719"/>
                      <a:pt x="4046" y="348"/>
                    </a:cubicBezTo>
                    <a:cubicBezTo>
                      <a:pt x="3658" y="118"/>
                      <a:pt x="3261" y="0"/>
                      <a:pt x="28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68"/>
              <p:cNvSpPr/>
              <p:nvPr/>
            </p:nvSpPr>
            <p:spPr>
              <a:xfrm>
                <a:off x="13422525" y="1409903"/>
                <a:ext cx="346638" cy="1150297"/>
              </a:xfrm>
              <a:custGeom>
                <a:rect b="b" l="l" r="r" t="t"/>
                <a:pathLst>
                  <a:path extrusionOk="0" h="17299" w="5213">
                    <a:moveTo>
                      <a:pt x="4714" y="1"/>
                    </a:moveTo>
                    <a:cubicBezTo>
                      <a:pt x="3263" y="308"/>
                      <a:pt x="1791" y="541"/>
                      <a:pt x="318" y="817"/>
                    </a:cubicBezTo>
                    <a:cubicBezTo>
                      <a:pt x="297" y="954"/>
                      <a:pt x="276" y="1092"/>
                      <a:pt x="266" y="1240"/>
                    </a:cubicBezTo>
                    <a:cubicBezTo>
                      <a:pt x="149" y="2215"/>
                      <a:pt x="191" y="3210"/>
                      <a:pt x="382" y="4185"/>
                    </a:cubicBezTo>
                    <a:cubicBezTo>
                      <a:pt x="583" y="5191"/>
                      <a:pt x="710" y="6039"/>
                      <a:pt x="509" y="7056"/>
                    </a:cubicBezTo>
                    <a:cubicBezTo>
                      <a:pt x="308" y="8020"/>
                      <a:pt x="1" y="8984"/>
                      <a:pt x="43" y="9990"/>
                    </a:cubicBezTo>
                    <a:cubicBezTo>
                      <a:pt x="96" y="11060"/>
                      <a:pt x="244" y="12119"/>
                      <a:pt x="446" y="13178"/>
                    </a:cubicBezTo>
                    <a:cubicBezTo>
                      <a:pt x="721" y="14534"/>
                      <a:pt x="1092" y="15911"/>
                      <a:pt x="1611" y="17225"/>
                    </a:cubicBezTo>
                    <a:cubicBezTo>
                      <a:pt x="1929" y="17278"/>
                      <a:pt x="2278" y="17246"/>
                      <a:pt x="2585" y="17278"/>
                    </a:cubicBezTo>
                    <a:cubicBezTo>
                      <a:pt x="2649" y="17278"/>
                      <a:pt x="2712" y="17288"/>
                      <a:pt x="2776" y="17299"/>
                    </a:cubicBezTo>
                    <a:cubicBezTo>
                      <a:pt x="2818" y="17129"/>
                      <a:pt x="2850" y="16981"/>
                      <a:pt x="2871" y="16886"/>
                    </a:cubicBezTo>
                    <a:cubicBezTo>
                      <a:pt x="2988" y="16123"/>
                      <a:pt x="3104" y="15371"/>
                      <a:pt x="3210" y="14608"/>
                    </a:cubicBezTo>
                    <a:cubicBezTo>
                      <a:pt x="3687" y="11949"/>
                      <a:pt x="4100" y="9280"/>
                      <a:pt x="4566" y="6621"/>
                    </a:cubicBezTo>
                    <a:cubicBezTo>
                      <a:pt x="4895" y="4746"/>
                      <a:pt x="5212" y="2850"/>
                      <a:pt x="5212" y="954"/>
                    </a:cubicBezTo>
                    <a:cubicBezTo>
                      <a:pt x="5053" y="636"/>
                      <a:pt x="4884" y="319"/>
                      <a:pt x="4714" y="1"/>
                    </a:cubicBezTo>
                    <a:close/>
                  </a:path>
                </a:pathLst>
              </a:custGeom>
              <a:solidFill>
                <a:srgbClr val="F7C0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68"/>
              <p:cNvSpPr/>
              <p:nvPr/>
            </p:nvSpPr>
            <p:spPr>
              <a:xfrm>
                <a:off x="13428177" y="2110107"/>
                <a:ext cx="252947" cy="450105"/>
              </a:xfrm>
              <a:custGeom>
                <a:rect b="b" l="l" r="r" t="t"/>
                <a:pathLst>
                  <a:path extrusionOk="0" h="6769" w="3804">
                    <a:moveTo>
                      <a:pt x="0" y="0"/>
                    </a:moveTo>
                    <a:lnTo>
                      <a:pt x="0" y="0"/>
                    </a:lnTo>
                    <a:cubicBezTo>
                      <a:pt x="64" y="890"/>
                      <a:pt x="191" y="1769"/>
                      <a:pt x="361" y="2638"/>
                    </a:cubicBezTo>
                    <a:cubicBezTo>
                      <a:pt x="636" y="4004"/>
                      <a:pt x="1007" y="5381"/>
                      <a:pt x="1526" y="6695"/>
                    </a:cubicBezTo>
                    <a:cubicBezTo>
                      <a:pt x="1844" y="6748"/>
                      <a:pt x="2193" y="6716"/>
                      <a:pt x="2500" y="6748"/>
                    </a:cubicBezTo>
                    <a:cubicBezTo>
                      <a:pt x="2564" y="6748"/>
                      <a:pt x="2627" y="6758"/>
                      <a:pt x="2691" y="6769"/>
                    </a:cubicBezTo>
                    <a:cubicBezTo>
                      <a:pt x="2733" y="6599"/>
                      <a:pt x="2765" y="6451"/>
                      <a:pt x="2786" y="6356"/>
                    </a:cubicBezTo>
                    <a:cubicBezTo>
                      <a:pt x="2903" y="5593"/>
                      <a:pt x="3019" y="4841"/>
                      <a:pt x="3125" y="4078"/>
                    </a:cubicBezTo>
                    <a:cubicBezTo>
                      <a:pt x="3358" y="2744"/>
                      <a:pt x="3581" y="1409"/>
                      <a:pt x="3803" y="64"/>
                    </a:cubicBezTo>
                    <a:lnTo>
                      <a:pt x="3803" y="64"/>
                    </a:lnTo>
                    <a:cubicBezTo>
                      <a:pt x="3534" y="68"/>
                      <a:pt x="3264" y="70"/>
                      <a:pt x="2994" y="70"/>
                    </a:cubicBezTo>
                    <a:cubicBezTo>
                      <a:pt x="1999" y="70"/>
                      <a:pt x="1000" y="42"/>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68"/>
              <p:cNvSpPr/>
              <p:nvPr/>
            </p:nvSpPr>
            <p:spPr>
              <a:xfrm>
                <a:off x="13385220" y="1029545"/>
                <a:ext cx="430422" cy="644536"/>
              </a:xfrm>
              <a:custGeom>
                <a:rect b="b" l="l" r="r" t="t"/>
                <a:pathLst>
                  <a:path extrusionOk="0" h="9693" w="6473">
                    <a:moveTo>
                      <a:pt x="3761" y="1"/>
                    </a:moveTo>
                    <a:cubicBezTo>
                      <a:pt x="3761" y="1"/>
                      <a:pt x="3761" y="1"/>
                      <a:pt x="3761" y="2"/>
                    </a:cubicBezTo>
                    <a:lnTo>
                      <a:pt x="3761" y="2"/>
                    </a:lnTo>
                    <a:cubicBezTo>
                      <a:pt x="3761" y="1"/>
                      <a:pt x="3761" y="1"/>
                      <a:pt x="3761" y="1"/>
                    </a:cubicBezTo>
                    <a:close/>
                    <a:moveTo>
                      <a:pt x="3761" y="2"/>
                    </a:moveTo>
                    <a:lnTo>
                      <a:pt x="3761" y="2"/>
                    </a:lnTo>
                    <a:cubicBezTo>
                      <a:pt x="3802" y="55"/>
                      <a:pt x="3665" y="202"/>
                      <a:pt x="3634" y="223"/>
                    </a:cubicBezTo>
                    <a:cubicBezTo>
                      <a:pt x="3567" y="273"/>
                      <a:pt x="3494" y="290"/>
                      <a:pt x="3420" y="290"/>
                    </a:cubicBezTo>
                    <a:cubicBezTo>
                      <a:pt x="3399" y="290"/>
                      <a:pt x="3379" y="289"/>
                      <a:pt x="3358" y="287"/>
                    </a:cubicBezTo>
                    <a:cubicBezTo>
                      <a:pt x="3295" y="282"/>
                      <a:pt x="3232" y="279"/>
                      <a:pt x="3169" y="279"/>
                    </a:cubicBezTo>
                    <a:cubicBezTo>
                      <a:pt x="1592" y="279"/>
                      <a:pt x="310" y="1912"/>
                      <a:pt x="117" y="3369"/>
                    </a:cubicBezTo>
                    <a:cubicBezTo>
                      <a:pt x="0" y="4259"/>
                      <a:pt x="265" y="5212"/>
                      <a:pt x="318" y="6113"/>
                    </a:cubicBezTo>
                    <a:cubicBezTo>
                      <a:pt x="371" y="6886"/>
                      <a:pt x="413" y="7670"/>
                      <a:pt x="466" y="8443"/>
                    </a:cubicBezTo>
                    <a:cubicBezTo>
                      <a:pt x="477" y="8655"/>
                      <a:pt x="403" y="9471"/>
                      <a:pt x="540" y="9619"/>
                    </a:cubicBezTo>
                    <a:cubicBezTo>
                      <a:pt x="595" y="9674"/>
                      <a:pt x="714" y="9692"/>
                      <a:pt x="856" y="9692"/>
                    </a:cubicBezTo>
                    <a:cubicBezTo>
                      <a:pt x="1125" y="9692"/>
                      <a:pt x="1475" y="9626"/>
                      <a:pt x="1621" y="9619"/>
                    </a:cubicBezTo>
                    <a:cubicBezTo>
                      <a:pt x="3220" y="9524"/>
                      <a:pt x="4820" y="9386"/>
                      <a:pt x="6419" y="9195"/>
                    </a:cubicBezTo>
                    <a:cubicBezTo>
                      <a:pt x="6472" y="9195"/>
                      <a:pt x="6419" y="8825"/>
                      <a:pt x="6303" y="8263"/>
                    </a:cubicBezTo>
                    <a:cubicBezTo>
                      <a:pt x="5953" y="6579"/>
                      <a:pt x="5064" y="3157"/>
                      <a:pt x="4884" y="2670"/>
                    </a:cubicBezTo>
                    <a:cubicBezTo>
                      <a:pt x="4598" y="1876"/>
                      <a:pt x="4259" y="1092"/>
                      <a:pt x="3930" y="319"/>
                    </a:cubicBezTo>
                    <a:cubicBezTo>
                      <a:pt x="3877" y="202"/>
                      <a:pt x="3835" y="97"/>
                      <a:pt x="3761" y="2"/>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68"/>
              <p:cNvSpPr/>
              <p:nvPr/>
            </p:nvSpPr>
            <p:spPr>
              <a:xfrm>
                <a:off x="13528187" y="1226773"/>
                <a:ext cx="24005" cy="71216"/>
              </a:xfrm>
              <a:custGeom>
                <a:rect b="b" l="l" r="r" t="t"/>
                <a:pathLst>
                  <a:path extrusionOk="0" h="1071" w="361">
                    <a:moveTo>
                      <a:pt x="1" y="1"/>
                    </a:moveTo>
                    <a:lnTo>
                      <a:pt x="1" y="1"/>
                    </a:lnTo>
                    <a:cubicBezTo>
                      <a:pt x="117" y="361"/>
                      <a:pt x="234" y="721"/>
                      <a:pt x="361" y="1071"/>
                    </a:cubicBezTo>
                    <a:cubicBezTo>
                      <a:pt x="244" y="710"/>
                      <a:pt x="128" y="361"/>
                      <a:pt x="1" y="1"/>
                    </a:cubicBezTo>
                    <a:close/>
                  </a:path>
                </a:pathLst>
              </a:custGeom>
              <a:solidFill>
                <a:srgbClr val="DB0A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68"/>
              <p:cNvSpPr/>
              <p:nvPr/>
            </p:nvSpPr>
            <p:spPr>
              <a:xfrm>
                <a:off x="12864689" y="601243"/>
                <a:ext cx="549914" cy="825735"/>
              </a:xfrm>
              <a:custGeom>
                <a:rect b="b" l="l" r="r" t="t"/>
                <a:pathLst>
                  <a:path extrusionOk="0" h="12418" w="8270">
                    <a:moveTo>
                      <a:pt x="7294" y="1"/>
                    </a:moveTo>
                    <a:cubicBezTo>
                      <a:pt x="7282" y="1"/>
                      <a:pt x="7269" y="1"/>
                      <a:pt x="7256" y="1"/>
                    </a:cubicBezTo>
                    <a:cubicBezTo>
                      <a:pt x="6843" y="23"/>
                      <a:pt x="6472" y="245"/>
                      <a:pt x="6123" y="478"/>
                    </a:cubicBezTo>
                    <a:cubicBezTo>
                      <a:pt x="4894" y="1315"/>
                      <a:pt x="4036" y="2480"/>
                      <a:pt x="3231" y="3730"/>
                    </a:cubicBezTo>
                    <a:cubicBezTo>
                      <a:pt x="2331" y="5107"/>
                      <a:pt x="1907" y="6113"/>
                      <a:pt x="1504" y="7702"/>
                    </a:cubicBezTo>
                    <a:cubicBezTo>
                      <a:pt x="1314" y="8465"/>
                      <a:pt x="1293" y="9651"/>
                      <a:pt x="1187" y="10446"/>
                    </a:cubicBezTo>
                    <a:cubicBezTo>
                      <a:pt x="731" y="10711"/>
                      <a:pt x="11" y="11367"/>
                      <a:pt x="0" y="11939"/>
                    </a:cubicBezTo>
                    <a:cubicBezTo>
                      <a:pt x="0" y="12174"/>
                      <a:pt x="184" y="12418"/>
                      <a:pt x="403" y="12418"/>
                    </a:cubicBezTo>
                    <a:cubicBezTo>
                      <a:pt x="431" y="12418"/>
                      <a:pt x="459" y="12414"/>
                      <a:pt x="487" y="12405"/>
                    </a:cubicBezTo>
                    <a:cubicBezTo>
                      <a:pt x="632" y="12360"/>
                      <a:pt x="1347" y="11305"/>
                      <a:pt x="1567" y="11305"/>
                    </a:cubicBezTo>
                    <a:cubicBezTo>
                      <a:pt x="1605" y="11305"/>
                      <a:pt x="1628" y="11337"/>
                      <a:pt x="1632" y="11410"/>
                    </a:cubicBezTo>
                    <a:cubicBezTo>
                      <a:pt x="1642" y="11505"/>
                      <a:pt x="1600" y="11611"/>
                      <a:pt x="1579" y="11706"/>
                    </a:cubicBezTo>
                    <a:cubicBezTo>
                      <a:pt x="1547" y="11812"/>
                      <a:pt x="1557" y="11929"/>
                      <a:pt x="1632" y="12003"/>
                    </a:cubicBezTo>
                    <a:cubicBezTo>
                      <a:pt x="1949" y="11600"/>
                      <a:pt x="1822" y="11081"/>
                      <a:pt x="1939" y="10615"/>
                    </a:cubicBezTo>
                    <a:cubicBezTo>
                      <a:pt x="2055" y="10107"/>
                      <a:pt x="2394" y="9620"/>
                      <a:pt x="2638" y="9154"/>
                    </a:cubicBezTo>
                    <a:cubicBezTo>
                      <a:pt x="3729" y="6982"/>
                      <a:pt x="5222" y="4599"/>
                      <a:pt x="6801" y="2798"/>
                    </a:cubicBezTo>
                    <a:cubicBezTo>
                      <a:pt x="7087" y="2480"/>
                      <a:pt x="6991" y="2491"/>
                      <a:pt x="7309" y="2184"/>
                    </a:cubicBezTo>
                    <a:cubicBezTo>
                      <a:pt x="7648" y="1855"/>
                      <a:pt x="8008" y="1516"/>
                      <a:pt x="8125" y="1061"/>
                    </a:cubicBezTo>
                    <a:cubicBezTo>
                      <a:pt x="8270" y="470"/>
                      <a:pt x="7867" y="1"/>
                      <a:pt x="7294" y="1"/>
                    </a:cubicBezTo>
                    <a:close/>
                  </a:path>
                </a:pathLst>
              </a:custGeom>
              <a:solidFill>
                <a:srgbClr val="F7C0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68"/>
              <p:cNvSpPr/>
              <p:nvPr/>
            </p:nvSpPr>
            <p:spPr>
              <a:xfrm>
                <a:off x="13009783" y="1007003"/>
                <a:ext cx="641743" cy="700924"/>
              </a:xfrm>
              <a:custGeom>
                <a:rect b="b" l="l" r="r" t="t"/>
                <a:pathLst>
                  <a:path extrusionOk="0" h="10541" w="9651">
                    <a:moveTo>
                      <a:pt x="3348" y="1"/>
                    </a:moveTo>
                    <a:cubicBezTo>
                      <a:pt x="3411" y="64"/>
                      <a:pt x="2596" y="1908"/>
                      <a:pt x="2521" y="2098"/>
                    </a:cubicBezTo>
                    <a:cubicBezTo>
                      <a:pt x="2267" y="2787"/>
                      <a:pt x="1971" y="3422"/>
                      <a:pt x="1738" y="4111"/>
                    </a:cubicBezTo>
                    <a:cubicBezTo>
                      <a:pt x="1229" y="5594"/>
                      <a:pt x="657" y="7056"/>
                      <a:pt x="0" y="8486"/>
                    </a:cubicBezTo>
                    <a:cubicBezTo>
                      <a:pt x="1070" y="9185"/>
                      <a:pt x="2331" y="9503"/>
                      <a:pt x="3549" y="9841"/>
                    </a:cubicBezTo>
                    <a:cubicBezTo>
                      <a:pt x="4418" y="10085"/>
                      <a:pt x="5318" y="10286"/>
                      <a:pt x="6186" y="10541"/>
                    </a:cubicBezTo>
                    <a:cubicBezTo>
                      <a:pt x="6748" y="8549"/>
                      <a:pt x="7436" y="6600"/>
                      <a:pt x="8220" y="4693"/>
                    </a:cubicBezTo>
                    <a:cubicBezTo>
                      <a:pt x="8210" y="4376"/>
                      <a:pt x="8199" y="4079"/>
                      <a:pt x="8316" y="3698"/>
                    </a:cubicBezTo>
                    <a:cubicBezTo>
                      <a:pt x="8369" y="3528"/>
                      <a:pt x="9386" y="2194"/>
                      <a:pt x="9650" y="1876"/>
                    </a:cubicBezTo>
                    <a:cubicBezTo>
                      <a:pt x="9438" y="1431"/>
                      <a:pt x="9078" y="456"/>
                      <a:pt x="8856" y="11"/>
                    </a:cubicBezTo>
                    <a:cubicBezTo>
                      <a:pt x="8114" y="11"/>
                      <a:pt x="7585" y="562"/>
                      <a:pt x="6843" y="573"/>
                    </a:cubicBezTo>
                    <a:cubicBezTo>
                      <a:pt x="6442" y="581"/>
                      <a:pt x="5989" y="614"/>
                      <a:pt x="5532" y="614"/>
                    </a:cubicBezTo>
                    <a:cubicBezTo>
                      <a:pt x="4733" y="614"/>
                      <a:pt x="3920" y="513"/>
                      <a:pt x="33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68"/>
              <p:cNvSpPr/>
              <p:nvPr/>
            </p:nvSpPr>
            <p:spPr>
              <a:xfrm>
                <a:off x="12480075" y="1863540"/>
                <a:ext cx="162780" cy="186518"/>
              </a:xfrm>
              <a:custGeom>
                <a:rect b="b" l="l" r="r" t="t"/>
                <a:pathLst>
                  <a:path extrusionOk="0" h="2805" w="2448">
                    <a:moveTo>
                      <a:pt x="2310" y="1"/>
                    </a:moveTo>
                    <a:cubicBezTo>
                      <a:pt x="2310" y="1"/>
                      <a:pt x="2310" y="1"/>
                      <a:pt x="2310" y="1"/>
                    </a:cubicBezTo>
                    <a:lnTo>
                      <a:pt x="2310" y="1"/>
                    </a:lnTo>
                    <a:cubicBezTo>
                      <a:pt x="2310" y="1"/>
                      <a:pt x="2310" y="1"/>
                      <a:pt x="2310" y="1"/>
                    </a:cubicBezTo>
                    <a:close/>
                    <a:moveTo>
                      <a:pt x="2310" y="1"/>
                    </a:moveTo>
                    <a:lnTo>
                      <a:pt x="2310" y="1"/>
                    </a:lnTo>
                    <a:cubicBezTo>
                      <a:pt x="2304" y="91"/>
                      <a:pt x="431" y="181"/>
                      <a:pt x="49" y="181"/>
                    </a:cubicBezTo>
                    <a:cubicBezTo>
                      <a:pt x="28" y="181"/>
                      <a:pt x="12" y="181"/>
                      <a:pt x="1" y="181"/>
                    </a:cubicBezTo>
                    <a:lnTo>
                      <a:pt x="1" y="181"/>
                    </a:lnTo>
                    <a:cubicBezTo>
                      <a:pt x="54" y="901"/>
                      <a:pt x="117" y="1611"/>
                      <a:pt x="181" y="2331"/>
                    </a:cubicBezTo>
                    <a:cubicBezTo>
                      <a:pt x="191" y="2490"/>
                      <a:pt x="212" y="2681"/>
                      <a:pt x="350" y="2765"/>
                    </a:cubicBezTo>
                    <a:cubicBezTo>
                      <a:pt x="396" y="2792"/>
                      <a:pt x="445" y="2804"/>
                      <a:pt x="494" y="2804"/>
                    </a:cubicBezTo>
                    <a:cubicBezTo>
                      <a:pt x="638" y="2804"/>
                      <a:pt x="785" y="2704"/>
                      <a:pt x="880" y="2585"/>
                    </a:cubicBezTo>
                    <a:cubicBezTo>
                      <a:pt x="1113" y="2289"/>
                      <a:pt x="1145" y="1939"/>
                      <a:pt x="1081" y="1579"/>
                    </a:cubicBezTo>
                    <a:lnTo>
                      <a:pt x="1081" y="1579"/>
                    </a:lnTo>
                    <a:cubicBezTo>
                      <a:pt x="1526" y="1621"/>
                      <a:pt x="2013" y="1854"/>
                      <a:pt x="2448" y="1992"/>
                    </a:cubicBezTo>
                    <a:cubicBezTo>
                      <a:pt x="2278" y="1346"/>
                      <a:pt x="2289" y="668"/>
                      <a:pt x="23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68"/>
              <p:cNvSpPr/>
              <p:nvPr/>
            </p:nvSpPr>
            <p:spPr>
              <a:xfrm>
                <a:off x="13513425" y="2522117"/>
                <a:ext cx="203608" cy="169828"/>
              </a:xfrm>
              <a:custGeom>
                <a:rect b="b" l="l" r="r" t="t"/>
                <a:pathLst>
                  <a:path extrusionOk="0" h="2554" w="3062">
                    <a:moveTo>
                      <a:pt x="1695" y="1"/>
                    </a:moveTo>
                    <a:cubicBezTo>
                      <a:pt x="1589" y="11"/>
                      <a:pt x="1483" y="11"/>
                      <a:pt x="1367" y="11"/>
                    </a:cubicBezTo>
                    <a:cubicBezTo>
                      <a:pt x="911" y="64"/>
                      <a:pt x="456" y="149"/>
                      <a:pt x="0" y="213"/>
                    </a:cubicBezTo>
                    <a:cubicBezTo>
                      <a:pt x="21" y="573"/>
                      <a:pt x="64" y="933"/>
                      <a:pt x="106" y="1293"/>
                    </a:cubicBezTo>
                    <a:cubicBezTo>
                      <a:pt x="138" y="1473"/>
                      <a:pt x="159" y="1664"/>
                      <a:pt x="191" y="1855"/>
                    </a:cubicBezTo>
                    <a:cubicBezTo>
                      <a:pt x="212" y="1992"/>
                      <a:pt x="180" y="2183"/>
                      <a:pt x="233" y="2321"/>
                    </a:cubicBezTo>
                    <a:cubicBezTo>
                      <a:pt x="858" y="2458"/>
                      <a:pt x="1494" y="2532"/>
                      <a:pt x="2140" y="2554"/>
                    </a:cubicBezTo>
                    <a:cubicBezTo>
                      <a:pt x="2299" y="2554"/>
                      <a:pt x="2458" y="2554"/>
                      <a:pt x="2617" y="2532"/>
                    </a:cubicBezTo>
                    <a:cubicBezTo>
                      <a:pt x="2722" y="2522"/>
                      <a:pt x="2828" y="2490"/>
                      <a:pt x="2913" y="2437"/>
                    </a:cubicBezTo>
                    <a:cubicBezTo>
                      <a:pt x="2998" y="2374"/>
                      <a:pt x="3061" y="2278"/>
                      <a:pt x="3061" y="2172"/>
                    </a:cubicBezTo>
                    <a:cubicBezTo>
                      <a:pt x="3061" y="2045"/>
                      <a:pt x="2977" y="1939"/>
                      <a:pt x="2871" y="1855"/>
                    </a:cubicBezTo>
                    <a:cubicBezTo>
                      <a:pt x="2577" y="1612"/>
                      <a:pt x="2155" y="1511"/>
                      <a:pt x="1763" y="1511"/>
                    </a:cubicBezTo>
                    <a:cubicBezTo>
                      <a:pt x="1674" y="1511"/>
                      <a:pt x="1588" y="1516"/>
                      <a:pt x="1504" y="1526"/>
                    </a:cubicBezTo>
                    <a:cubicBezTo>
                      <a:pt x="1568" y="1018"/>
                      <a:pt x="1631" y="509"/>
                      <a:pt x="16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68"/>
              <p:cNvSpPr/>
              <p:nvPr/>
            </p:nvSpPr>
            <p:spPr>
              <a:xfrm>
                <a:off x="13328832" y="290507"/>
                <a:ext cx="179005" cy="135583"/>
              </a:xfrm>
              <a:custGeom>
                <a:rect b="b" l="l" r="r" t="t"/>
                <a:pathLst>
                  <a:path extrusionOk="0" h="2039" w="2692">
                    <a:moveTo>
                      <a:pt x="1614" y="1"/>
                    </a:moveTo>
                    <a:cubicBezTo>
                      <a:pt x="1553" y="1"/>
                      <a:pt x="1492" y="5"/>
                      <a:pt x="1431" y="14"/>
                    </a:cubicBezTo>
                    <a:cubicBezTo>
                      <a:pt x="615" y="120"/>
                      <a:pt x="1" y="882"/>
                      <a:pt x="75" y="1708"/>
                    </a:cubicBezTo>
                    <a:cubicBezTo>
                      <a:pt x="86" y="1814"/>
                      <a:pt x="160" y="1878"/>
                      <a:pt x="244" y="1889"/>
                    </a:cubicBezTo>
                    <a:cubicBezTo>
                      <a:pt x="264" y="1973"/>
                      <a:pt x="352" y="2038"/>
                      <a:pt x="439" y="2038"/>
                    </a:cubicBezTo>
                    <a:cubicBezTo>
                      <a:pt x="493" y="2038"/>
                      <a:pt x="547" y="2013"/>
                      <a:pt x="583" y="1952"/>
                    </a:cubicBezTo>
                    <a:cubicBezTo>
                      <a:pt x="753" y="1655"/>
                      <a:pt x="1081" y="1497"/>
                      <a:pt x="1240" y="1211"/>
                    </a:cubicBezTo>
                    <a:cubicBezTo>
                      <a:pt x="1304" y="1083"/>
                      <a:pt x="1336" y="935"/>
                      <a:pt x="1367" y="797"/>
                    </a:cubicBezTo>
                    <a:cubicBezTo>
                      <a:pt x="1463" y="882"/>
                      <a:pt x="1494" y="1009"/>
                      <a:pt x="1494" y="1126"/>
                    </a:cubicBezTo>
                    <a:cubicBezTo>
                      <a:pt x="1567" y="1107"/>
                      <a:pt x="1641" y="1100"/>
                      <a:pt x="1716" y="1100"/>
                    </a:cubicBezTo>
                    <a:cubicBezTo>
                      <a:pt x="1922" y="1100"/>
                      <a:pt x="2137" y="1152"/>
                      <a:pt x="2354" y="1152"/>
                    </a:cubicBezTo>
                    <a:cubicBezTo>
                      <a:pt x="2417" y="1152"/>
                      <a:pt x="2480" y="1148"/>
                      <a:pt x="2543" y="1136"/>
                    </a:cubicBezTo>
                    <a:cubicBezTo>
                      <a:pt x="2564" y="1126"/>
                      <a:pt x="2596" y="1115"/>
                      <a:pt x="2617" y="1105"/>
                    </a:cubicBezTo>
                    <a:cubicBezTo>
                      <a:pt x="2628" y="1083"/>
                      <a:pt x="2638" y="1052"/>
                      <a:pt x="2638" y="1030"/>
                    </a:cubicBezTo>
                    <a:cubicBezTo>
                      <a:pt x="2691" y="734"/>
                      <a:pt x="2543" y="416"/>
                      <a:pt x="2310" y="225"/>
                    </a:cubicBezTo>
                    <a:cubicBezTo>
                      <a:pt x="2299" y="225"/>
                      <a:pt x="2299" y="215"/>
                      <a:pt x="2299" y="215"/>
                    </a:cubicBezTo>
                    <a:cubicBezTo>
                      <a:pt x="2104" y="70"/>
                      <a:pt x="1861" y="1"/>
                      <a:pt x="161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68"/>
              <p:cNvSpPr/>
              <p:nvPr/>
            </p:nvSpPr>
            <p:spPr>
              <a:xfrm>
                <a:off x="13363343" y="393044"/>
                <a:ext cx="39565" cy="34378"/>
              </a:xfrm>
              <a:custGeom>
                <a:rect b="b" l="l" r="r" t="t"/>
                <a:pathLst>
                  <a:path extrusionOk="0" h="517" w="595">
                    <a:moveTo>
                      <a:pt x="307" y="0"/>
                    </a:moveTo>
                    <a:cubicBezTo>
                      <a:pt x="162" y="0"/>
                      <a:pt x="11" y="102"/>
                      <a:pt x="11" y="262"/>
                    </a:cubicBezTo>
                    <a:cubicBezTo>
                      <a:pt x="1" y="399"/>
                      <a:pt x="128" y="505"/>
                      <a:pt x="245" y="516"/>
                    </a:cubicBezTo>
                    <a:cubicBezTo>
                      <a:pt x="253" y="517"/>
                      <a:pt x="262" y="517"/>
                      <a:pt x="270" y="517"/>
                    </a:cubicBezTo>
                    <a:cubicBezTo>
                      <a:pt x="394" y="517"/>
                      <a:pt x="482" y="446"/>
                      <a:pt x="552" y="347"/>
                    </a:cubicBezTo>
                    <a:cubicBezTo>
                      <a:pt x="594" y="272"/>
                      <a:pt x="583" y="198"/>
                      <a:pt x="541" y="156"/>
                    </a:cubicBezTo>
                    <a:cubicBezTo>
                      <a:pt x="541" y="145"/>
                      <a:pt x="541" y="145"/>
                      <a:pt x="541" y="145"/>
                    </a:cubicBezTo>
                    <a:cubicBezTo>
                      <a:pt x="495" y="44"/>
                      <a:pt x="402" y="0"/>
                      <a:pt x="307" y="0"/>
                    </a:cubicBezTo>
                    <a:close/>
                  </a:path>
                </a:pathLst>
              </a:custGeom>
              <a:solidFill>
                <a:srgbClr val="F7C0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68"/>
              <p:cNvSpPr/>
              <p:nvPr/>
            </p:nvSpPr>
            <p:spPr>
              <a:xfrm>
                <a:off x="13371855" y="403883"/>
                <a:ext cx="11304" cy="12568"/>
              </a:xfrm>
              <a:custGeom>
                <a:rect b="b" l="l" r="r" t="t"/>
                <a:pathLst>
                  <a:path extrusionOk="0" h="189" w="170">
                    <a:moveTo>
                      <a:pt x="142" y="1"/>
                    </a:moveTo>
                    <a:cubicBezTo>
                      <a:pt x="96" y="1"/>
                      <a:pt x="48" y="23"/>
                      <a:pt x="21" y="67"/>
                    </a:cubicBezTo>
                    <a:cubicBezTo>
                      <a:pt x="11" y="78"/>
                      <a:pt x="0" y="99"/>
                      <a:pt x="11" y="131"/>
                    </a:cubicBezTo>
                    <a:cubicBezTo>
                      <a:pt x="11" y="152"/>
                      <a:pt x="42" y="184"/>
                      <a:pt x="74" y="184"/>
                    </a:cubicBezTo>
                    <a:cubicBezTo>
                      <a:pt x="81" y="187"/>
                      <a:pt x="89" y="188"/>
                      <a:pt x="98" y="188"/>
                    </a:cubicBezTo>
                    <a:cubicBezTo>
                      <a:pt x="117" y="188"/>
                      <a:pt x="138" y="184"/>
                      <a:pt x="159" y="184"/>
                    </a:cubicBezTo>
                    <a:lnTo>
                      <a:pt x="169" y="3"/>
                    </a:lnTo>
                    <a:cubicBezTo>
                      <a:pt x="161" y="2"/>
                      <a:pt x="152" y="1"/>
                      <a:pt x="142"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68"/>
              <p:cNvSpPr/>
              <p:nvPr/>
            </p:nvSpPr>
            <p:spPr>
              <a:xfrm>
                <a:off x="13430970" y="525238"/>
                <a:ext cx="151542" cy="233929"/>
              </a:xfrm>
              <a:custGeom>
                <a:rect b="b" l="l" r="r" t="t"/>
                <a:pathLst>
                  <a:path extrusionOk="0" h="3518" w="2279">
                    <a:moveTo>
                      <a:pt x="266" y="0"/>
                    </a:moveTo>
                    <a:cubicBezTo>
                      <a:pt x="213" y="0"/>
                      <a:pt x="1" y="43"/>
                      <a:pt x="96" y="127"/>
                    </a:cubicBezTo>
                    <a:cubicBezTo>
                      <a:pt x="181" y="202"/>
                      <a:pt x="255" y="286"/>
                      <a:pt x="319" y="382"/>
                    </a:cubicBezTo>
                    <a:cubicBezTo>
                      <a:pt x="382" y="466"/>
                      <a:pt x="446" y="509"/>
                      <a:pt x="520" y="572"/>
                    </a:cubicBezTo>
                    <a:cubicBezTo>
                      <a:pt x="700" y="752"/>
                      <a:pt x="827" y="964"/>
                      <a:pt x="954" y="1176"/>
                    </a:cubicBezTo>
                    <a:cubicBezTo>
                      <a:pt x="1039" y="1293"/>
                      <a:pt x="1113" y="1420"/>
                      <a:pt x="1198" y="1536"/>
                    </a:cubicBezTo>
                    <a:cubicBezTo>
                      <a:pt x="1272" y="1642"/>
                      <a:pt x="1346" y="1748"/>
                      <a:pt x="1420" y="1854"/>
                    </a:cubicBezTo>
                    <a:cubicBezTo>
                      <a:pt x="1558" y="2055"/>
                      <a:pt x="1696" y="2257"/>
                      <a:pt x="1812" y="2479"/>
                    </a:cubicBezTo>
                    <a:cubicBezTo>
                      <a:pt x="1865" y="2606"/>
                      <a:pt x="1918" y="2733"/>
                      <a:pt x="1971" y="2871"/>
                    </a:cubicBezTo>
                    <a:cubicBezTo>
                      <a:pt x="2056" y="3083"/>
                      <a:pt x="2162" y="3305"/>
                      <a:pt x="2236" y="3517"/>
                    </a:cubicBezTo>
                    <a:cubicBezTo>
                      <a:pt x="2225" y="3464"/>
                      <a:pt x="2268" y="3327"/>
                      <a:pt x="2268" y="3274"/>
                    </a:cubicBezTo>
                    <a:cubicBezTo>
                      <a:pt x="2278" y="3178"/>
                      <a:pt x="2278" y="3083"/>
                      <a:pt x="2268" y="2988"/>
                    </a:cubicBezTo>
                    <a:cubicBezTo>
                      <a:pt x="2257" y="2807"/>
                      <a:pt x="2204" y="2638"/>
                      <a:pt x="2162" y="2468"/>
                    </a:cubicBezTo>
                    <a:cubicBezTo>
                      <a:pt x="2066" y="2108"/>
                      <a:pt x="1960" y="1759"/>
                      <a:pt x="1812" y="1420"/>
                    </a:cubicBezTo>
                    <a:cubicBezTo>
                      <a:pt x="1706" y="1155"/>
                      <a:pt x="1579" y="901"/>
                      <a:pt x="1420" y="657"/>
                    </a:cubicBezTo>
                    <a:cubicBezTo>
                      <a:pt x="1272" y="435"/>
                      <a:pt x="1102" y="149"/>
                      <a:pt x="848" y="43"/>
                    </a:cubicBezTo>
                    <a:cubicBezTo>
                      <a:pt x="763" y="22"/>
                      <a:pt x="689" y="11"/>
                      <a:pt x="6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68"/>
              <p:cNvSpPr/>
              <p:nvPr/>
            </p:nvSpPr>
            <p:spPr>
              <a:xfrm>
                <a:off x="13445798" y="714021"/>
                <a:ext cx="144427" cy="126141"/>
              </a:xfrm>
              <a:custGeom>
                <a:rect b="b" l="l" r="r" t="t"/>
                <a:pathLst>
                  <a:path extrusionOk="0" h="1897" w="2172">
                    <a:moveTo>
                      <a:pt x="1843" y="0"/>
                    </a:moveTo>
                    <a:lnTo>
                      <a:pt x="0" y="382"/>
                    </a:lnTo>
                    <a:lnTo>
                      <a:pt x="318" y="1896"/>
                    </a:lnTo>
                    <a:lnTo>
                      <a:pt x="2172" y="1504"/>
                    </a:lnTo>
                    <a:lnTo>
                      <a:pt x="184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68"/>
              <p:cNvSpPr/>
              <p:nvPr/>
            </p:nvSpPr>
            <p:spPr>
              <a:xfrm>
                <a:off x="13488024" y="745673"/>
                <a:ext cx="72613" cy="72613"/>
              </a:xfrm>
              <a:custGeom>
                <a:rect b="b" l="l" r="r" t="t"/>
                <a:pathLst>
                  <a:path extrusionOk="0" h="1092" w="1092">
                    <a:moveTo>
                      <a:pt x="552" y="1"/>
                    </a:moveTo>
                    <a:cubicBezTo>
                      <a:pt x="244" y="1"/>
                      <a:pt x="1" y="245"/>
                      <a:pt x="1" y="541"/>
                    </a:cubicBezTo>
                    <a:cubicBezTo>
                      <a:pt x="1" y="838"/>
                      <a:pt x="244" y="1092"/>
                      <a:pt x="552" y="1092"/>
                    </a:cubicBezTo>
                    <a:cubicBezTo>
                      <a:pt x="848" y="1092"/>
                      <a:pt x="1092" y="838"/>
                      <a:pt x="1092" y="541"/>
                    </a:cubicBezTo>
                    <a:cubicBezTo>
                      <a:pt x="1092" y="245"/>
                      <a:pt x="848" y="1"/>
                      <a:pt x="5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68"/>
              <p:cNvSpPr/>
              <p:nvPr/>
            </p:nvSpPr>
            <p:spPr>
              <a:xfrm>
                <a:off x="13500724" y="757642"/>
                <a:ext cx="47943" cy="48009"/>
              </a:xfrm>
              <a:custGeom>
                <a:rect b="b" l="l" r="r" t="t"/>
                <a:pathLst>
                  <a:path extrusionOk="0" h="722" w="721">
                    <a:moveTo>
                      <a:pt x="361" y="1"/>
                    </a:moveTo>
                    <a:cubicBezTo>
                      <a:pt x="159" y="1"/>
                      <a:pt x="0" y="160"/>
                      <a:pt x="0" y="361"/>
                    </a:cubicBezTo>
                    <a:cubicBezTo>
                      <a:pt x="0" y="562"/>
                      <a:pt x="159" y="721"/>
                      <a:pt x="361" y="721"/>
                    </a:cubicBezTo>
                    <a:cubicBezTo>
                      <a:pt x="562" y="721"/>
                      <a:pt x="721" y="562"/>
                      <a:pt x="721" y="361"/>
                    </a:cubicBezTo>
                    <a:cubicBezTo>
                      <a:pt x="721" y="160"/>
                      <a:pt x="562" y="1"/>
                      <a:pt x="3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68"/>
              <p:cNvSpPr/>
              <p:nvPr/>
            </p:nvSpPr>
            <p:spPr>
              <a:xfrm>
                <a:off x="13362678" y="526635"/>
                <a:ext cx="106392" cy="239581"/>
              </a:xfrm>
              <a:custGeom>
                <a:rect b="b" l="l" r="r" t="t"/>
                <a:pathLst>
                  <a:path extrusionOk="0" h="3603" w="1600">
                    <a:moveTo>
                      <a:pt x="202" y="1"/>
                    </a:moveTo>
                    <a:lnTo>
                      <a:pt x="202" y="1"/>
                    </a:lnTo>
                    <a:cubicBezTo>
                      <a:pt x="117" y="54"/>
                      <a:pt x="74" y="159"/>
                      <a:pt x="64" y="255"/>
                    </a:cubicBezTo>
                    <a:cubicBezTo>
                      <a:pt x="0" y="583"/>
                      <a:pt x="127" y="922"/>
                      <a:pt x="223" y="1229"/>
                    </a:cubicBezTo>
                    <a:cubicBezTo>
                      <a:pt x="307" y="1526"/>
                      <a:pt x="413" y="1812"/>
                      <a:pt x="541" y="2098"/>
                    </a:cubicBezTo>
                    <a:cubicBezTo>
                      <a:pt x="657" y="2373"/>
                      <a:pt x="805" y="2638"/>
                      <a:pt x="964" y="2892"/>
                    </a:cubicBezTo>
                    <a:cubicBezTo>
                      <a:pt x="1049" y="3030"/>
                      <a:pt x="1134" y="3157"/>
                      <a:pt x="1240" y="3274"/>
                    </a:cubicBezTo>
                    <a:cubicBezTo>
                      <a:pt x="1260" y="3315"/>
                      <a:pt x="1510" y="3565"/>
                      <a:pt x="1515" y="3599"/>
                    </a:cubicBezTo>
                    <a:lnTo>
                      <a:pt x="1515" y="3599"/>
                    </a:lnTo>
                    <a:cubicBezTo>
                      <a:pt x="1517" y="3590"/>
                      <a:pt x="1526" y="3580"/>
                      <a:pt x="1526" y="3570"/>
                    </a:cubicBezTo>
                    <a:cubicBezTo>
                      <a:pt x="1547" y="3517"/>
                      <a:pt x="1568" y="3464"/>
                      <a:pt x="1589" y="3411"/>
                    </a:cubicBezTo>
                    <a:cubicBezTo>
                      <a:pt x="1600" y="3390"/>
                      <a:pt x="1324" y="3094"/>
                      <a:pt x="1293" y="3051"/>
                    </a:cubicBezTo>
                    <a:cubicBezTo>
                      <a:pt x="1197" y="2924"/>
                      <a:pt x="1113" y="2797"/>
                      <a:pt x="1038" y="2670"/>
                    </a:cubicBezTo>
                    <a:cubicBezTo>
                      <a:pt x="879" y="2405"/>
                      <a:pt x="742" y="2130"/>
                      <a:pt x="625" y="1844"/>
                    </a:cubicBezTo>
                    <a:cubicBezTo>
                      <a:pt x="509" y="1547"/>
                      <a:pt x="413" y="1251"/>
                      <a:pt x="329" y="943"/>
                    </a:cubicBezTo>
                    <a:cubicBezTo>
                      <a:pt x="244" y="615"/>
                      <a:pt x="159" y="329"/>
                      <a:pt x="202" y="1"/>
                    </a:cubicBezTo>
                    <a:close/>
                    <a:moveTo>
                      <a:pt x="1515" y="3599"/>
                    </a:moveTo>
                    <a:lnTo>
                      <a:pt x="1515" y="3599"/>
                    </a:lnTo>
                    <a:cubicBezTo>
                      <a:pt x="1515" y="3600"/>
                      <a:pt x="1515" y="3601"/>
                      <a:pt x="1515" y="3602"/>
                    </a:cubicBezTo>
                    <a:cubicBezTo>
                      <a:pt x="1515" y="3601"/>
                      <a:pt x="1515" y="3601"/>
                      <a:pt x="1515" y="359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68"/>
              <p:cNvSpPr/>
              <p:nvPr/>
            </p:nvSpPr>
            <p:spPr>
              <a:xfrm>
                <a:off x="13452116" y="537208"/>
                <a:ext cx="117696" cy="194631"/>
              </a:xfrm>
              <a:custGeom>
                <a:rect b="b" l="l" r="r" t="t"/>
                <a:pathLst>
                  <a:path extrusionOk="0" h="2927" w="1770">
                    <a:moveTo>
                      <a:pt x="11" y="0"/>
                    </a:moveTo>
                    <a:cubicBezTo>
                      <a:pt x="11" y="53"/>
                      <a:pt x="1" y="106"/>
                      <a:pt x="1" y="159"/>
                    </a:cubicBezTo>
                    <a:cubicBezTo>
                      <a:pt x="1" y="170"/>
                      <a:pt x="1" y="181"/>
                      <a:pt x="1" y="191"/>
                    </a:cubicBezTo>
                    <a:cubicBezTo>
                      <a:pt x="22" y="286"/>
                      <a:pt x="149" y="371"/>
                      <a:pt x="212" y="424"/>
                    </a:cubicBezTo>
                    <a:cubicBezTo>
                      <a:pt x="287" y="498"/>
                      <a:pt x="361" y="583"/>
                      <a:pt x="435" y="657"/>
                    </a:cubicBezTo>
                    <a:cubicBezTo>
                      <a:pt x="594" y="816"/>
                      <a:pt x="742" y="986"/>
                      <a:pt x="869" y="1166"/>
                    </a:cubicBezTo>
                    <a:cubicBezTo>
                      <a:pt x="1145" y="1505"/>
                      <a:pt x="1378" y="1886"/>
                      <a:pt x="1505" y="2310"/>
                    </a:cubicBezTo>
                    <a:cubicBezTo>
                      <a:pt x="1558" y="2479"/>
                      <a:pt x="1579" y="2659"/>
                      <a:pt x="1589" y="2839"/>
                    </a:cubicBezTo>
                    <a:cubicBezTo>
                      <a:pt x="1589" y="2898"/>
                      <a:pt x="1635" y="2927"/>
                      <a:pt x="1680" y="2927"/>
                    </a:cubicBezTo>
                    <a:cubicBezTo>
                      <a:pt x="1725" y="2927"/>
                      <a:pt x="1770" y="2898"/>
                      <a:pt x="1770" y="2839"/>
                    </a:cubicBezTo>
                    <a:cubicBezTo>
                      <a:pt x="1759" y="2416"/>
                      <a:pt x="1611" y="2013"/>
                      <a:pt x="1409" y="1642"/>
                    </a:cubicBezTo>
                    <a:cubicBezTo>
                      <a:pt x="1198" y="1261"/>
                      <a:pt x="922" y="922"/>
                      <a:pt x="626" y="594"/>
                    </a:cubicBezTo>
                    <a:cubicBezTo>
                      <a:pt x="520" y="488"/>
                      <a:pt x="424" y="382"/>
                      <a:pt x="318" y="276"/>
                    </a:cubicBezTo>
                    <a:cubicBezTo>
                      <a:pt x="265" y="223"/>
                      <a:pt x="212" y="170"/>
                      <a:pt x="159" y="128"/>
                    </a:cubicBezTo>
                    <a:cubicBezTo>
                      <a:pt x="117" y="85"/>
                      <a:pt x="85" y="32"/>
                      <a:pt x="32" y="11"/>
                    </a:cubicBezTo>
                    <a:cubicBezTo>
                      <a:pt x="22" y="0"/>
                      <a:pt x="22" y="0"/>
                      <a:pt x="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68"/>
              <p:cNvSpPr/>
              <p:nvPr/>
            </p:nvSpPr>
            <p:spPr>
              <a:xfrm>
                <a:off x="13374648" y="504691"/>
                <a:ext cx="118361" cy="121752"/>
              </a:xfrm>
              <a:custGeom>
                <a:rect b="b" l="l" r="r" t="t"/>
                <a:pathLst>
                  <a:path extrusionOk="0" h="1831" w="1780">
                    <a:moveTo>
                      <a:pt x="670" y="0"/>
                    </a:moveTo>
                    <a:cubicBezTo>
                      <a:pt x="557" y="0"/>
                      <a:pt x="446" y="38"/>
                      <a:pt x="350" y="98"/>
                    </a:cubicBezTo>
                    <a:cubicBezTo>
                      <a:pt x="202" y="182"/>
                      <a:pt x="75" y="331"/>
                      <a:pt x="32" y="500"/>
                    </a:cubicBezTo>
                    <a:cubicBezTo>
                      <a:pt x="11" y="542"/>
                      <a:pt x="0" y="595"/>
                      <a:pt x="22" y="648"/>
                    </a:cubicBezTo>
                    <a:cubicBezTo>
                      <a:pt x="32" y="691"/>
                      <a:pt x="64" y="722"/>
                      <a:pt x="96" y="754"/>
                    </a:cubicBezTo>
                    <a:cubicBezTo>
                      <a:pt x="382" y="1093"/>
                      <a:pt x="721" y="1400"/>
                      <a:pt x="1081" y="1665"/>
                    </a:cubicBezTo>
                    <a:cubicBezTo>
                      <a:pt x="1176" y="1729"/>
                      <a:pt x="1272" y="1792"/>
                      <a:pt x="1388" y="1824"/>
                    </a:cubicBezTo>
                    <a:cubicBezTo>
                      <a:pt x="1411" y="1828"/>
                      <a:pt x="1435" y="1831"/>
                      <a:pt x="1459" y="1831"/>
                    </a:cubicBezTo>
                    <a:cubicBezTo>
                      <a:pt x="1553" y="1831"/>
                      <a:pt x="1646" y="1797"/>
                      <a:pt x="1706" y="1729"/>
                    </a:cubicBezTo>
                    <a:cubicBezTo>
                      <a:pt x="1780" y="1623"/>
                      <a:pt x="1759" y="1485"/>
                      <a:pt x="1716" y="1369"/>
                    </a:cubicBezTo>
                    <a:cubicBezTo>
                      <a:pt x="1653" y="1231"/>
                      <a:pt x="1547" y="1125"/>
                      <a:pt x="1430" y="1030"/>
                    </a:cubicBezTo>
                    <a:cubicBezTo>
                      <a:pt x="1314" y="924"/>
                      <a:pt x="1197" y="828"/>
                      <a:pt x="1187" y="659"/>
                    </a:cubicBezTo>
                    <a:cubicBezTo>
                      <a:pt x="1176" y="585"/>
                      <a:pt x="1187" y="511"/>
                      <a:pt x="1176" y="436"/>
                    </a:cubicBezTo>
                    <a:cubicBezTo>
                      <a:pt x="1144" y="267"/>
                      <a:pt x="986" y="76"/>
                      <a:pt x="816" y="23"/>
                    </a:cubicBezTo>
                    <a:cubicBezTo>
                      <a:pt x="768" y="7"/>
                      <a:pt x="719" y="0"/>
                      <a:pt x="670" y="0"/>
                    </a:cubicBezTo>
                    <a:close/>
                  </a:path>
                </a:pathLst>
              </a:custGeom>
              <a:solidFill>
                <a:srgbClr val="F7C0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68"/>
              <p:cNvSpPr/>
              <p:nvPr/>
            </p:nvSpPr>
            <p:spPr>
              <a:xfrm>
                <a:off x="13168244" y="554563"/>
                <a:ext cx="216308" cy="275023"/>
              </a:xfrm>
              <a:custGeom>
                <a:rect b="b" l="l" r="r" t="t"/>
                <a:pathLst>
                  <a:path extrusionOk="0" h="4136" w="3253">
                    <a:moveTo>
                      <a:pt x="2555" y="1"/>
                    </a:moveTo>
                    <a:cubicBezTo>
                      <a:pt x="2473" y="1"/>
                      <a:pt x="2384" y="34"/>
                      <a:pt x="2289" y="110"/>
                    </a:cubicBezTo>
                    <a:cubicBezTo>
                      <a:pt x="1780" y="513"/>
                      <a:pt x="1251" y="862"/>
                      <a:pt x="774" y="1297"/>
                    </a:cubicBezTo>
                    <a:cubicBezTo>
                      <a:pt x="710" y="1360"/>
                      <a:pt x="1" y="2070"/>
                      <a:pt x="22" y="2080"/>
                    </a:cubicBezTo>
                    <a:cubicBezTo>
                      <a:pt x="234" y="2271"/>
                      <a:pt x="424" y="2494"/>
                      <a:pt x="615" y="2705"/>
                    </a:cubicBezTo>
                    <a:lnTo>
                      <a:pt x="1907" y="4135"/>
                    </a:lnTo>
                    <a:cubicBezTo>
                      <a:pt x="2130" y="3924"/>
                      <a:pt x="2321" y="3659"/>
                      <a:pt x="2511" y="3405"/>
                    </a:cubicBezTo>
                    <a:cubicBezTo>
                      <a:pt x="2691" y="3172"/>
                      <a:pt x="2861" y="2928"/>
                      <a:pt x="2988" y="2652"/>
                    </a:cubicBezTo>
                    <a:cubicBezTo>
                      <a:pt x="3094" y="2388"/>
                      <a:pt x="3157" y="2102"/>
                      <a:pt x="3189" y="1805"/>
                    </a:cubicBezTo>
                    <a:cubicBezTo>
                      <a:pt x="3231" y="1572"/>
                      <a:pt x="3253" y="1339"/>
                      <a:pt x="3231" y="1106"/>
                    </a:cubicBezTo>
                    <a:cubicBezTo>
                      <a:pt x="3205" y="764"/>
                      <a:pt x="2954" y="1"/>
                      <a:pt x="25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68"/>
              <p:cNvSpPr/>
              <p:nvPr/>
            </p:nvSpPr>
            <p:spPr>
              <a:xfrm>
                <a:off x="13302765" y="533550"/>
                <a:ext cx="107123" cy="284133"/>
              </a:xfrm>
              <a:custGeom>
                <a:rect b="b" l="l" r="r" t="t"/>
                <a:pathLst>
                  <a:path extrusionOk="0" h="4273" w="1611">
                    <a:moveTo>
                      <a:pt x="720" y="0"/>
                    </a:moveTo>
                    <a:cubicBezTo>
                      <a:pt x="709" y="0"/>
                      <a:pt x="699" y="1"/>
                      <a:pt x="689" y="2"/>
                    </a:cubicBezTo>
                    <a:cubicBezTo>
                      <a:pt x="615" y="13"/>
                      <a:pt x="562" y="55"/>
                      <a:pt x="509" y="98"/>
                    </a:cubicBezTo>
                    <a:cubicBezTo>
                      <a:pt x="372" y="193"/>
                      <a:pt x="234" y="299"/>
                      <a:pt x="149" y="447"/>
                    </a:cubicBezTo>
                    <a:cubicBezTo>
                      <a:pt x="139" y="458"/>
                      <a:pt x="128" y="490"/>
                      <a:pt x="139" y="500"/>
                    </a:cubicBezTo>
                    <a:cubicBezTo>
                      <a:pt x="146" y="504"/>
                      <a:pt x="152" y="505"/>
                      <a:pt x="157" y="505"/>
                    </a:cubicBezTo>
                    <a:cubicBezTo>
                      <a:pt x="168" y="505"/>
                      <a:pt x="177" y="500"/>
                      <a:pt x="192" y="500"/>
                    </a:cubicBezTo>
                    <a:cubicBezTo>
                      <a:pt x="254" y="475"/>
                      <a:pt x="311" y="464"/>
                      <a:pt x="363" y="464"/>
                    </a:cubicBezTo>
                    <a:cubicBezTo>
                      <a:pt x="880" y="464"/>
                      <a:pt x="881" y="1616"/>
                      <a:pt x="891" y="1962"/>
                    </a:cubicBezTo>
                    <a:cubicBezTo>
                      <a:pt x="912" y="2343"/>
                      <a:pt x="912" y="2725"/>
                      <a:pt x="785" y="3074"/>
                    </a:cubicBezTo>
                    <a:cubicBezTo>
                      <a:pt x="764" y="3117"/>
                      <a:pt x="742" y="3159"/>
                      <a:pt x="721" y="3212"/>
                    </a:cubicBezTo>
                    <a:cubicBezTo>
                      <a:pt x="531" y="3604"/>
                      <a:pt x="245" y="3901"/>
                      <a:pt x="1" y="4261"/>
                    </a:cubicBezTo>
                    <a:cubicBezTo>
                      <a:pt x="22" y="4269"/>
                      <a:pt x="46" y="4272"/>
                      <a:pt x="72" y="4272"/>
                    </a:cubicBezTo>
                    <a:cubicBezTo>
                      <a:pt x="248" y="4272"/>
                      <a:pt x="506" y="4100"/>
                      <a:pt x="626" y="4017"/>
                    </a:cubicBezTo>
                    <a:cubicBezTo>
                      <a:pt x="817" y="3879"/>
                      <a:pt x="986" y="3710"/>
                      <a:pt x="1113" y="3509"/>
                    </a:cubicBezTo>
                    <a:cubicBezTo>
                      <a:pt x="1357" y="3127"/>
                      <a:pt x="1463" y="2661"/>
                      <a:pt x="1526" y="2216"/>
                    </a:cubicBezTo>
                    <a:cubicBezTo>
                      <a:pt x="1579" y="1814"/>
                      <a:pt x="1611" y="1401"/>
                      <a:pt x="1516" y="1009"/>
                    </a:cubicBezTo>
                    <a:cubicBezTo>
                      <a:pt x="1431" y="659"/>
                      <a:pt x="1230" y="278"/>
                      <a:pt x="922" y="66"/>
                    </a:cubicBezTo>
                    <a:cubicBezTo>
                      <a:pt x="867" y="29"/>
                      <a:pt x="788" y="0"/>
                      <a:pt x="7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68"/>
              <p:cNvSpPr/>
              <p:nvPr/>
            </p:nvSpPr>
            <p:spPr>
              <a:xfrm>
                <a:off x="13187261" y="1403519"/>
                <a:ext cx="205071" cy="110581"/>
              </a:xfrm>
              <a:custGeom>
                <a:rect b="b" l="l" r="r" t="t"/>
                <a:pathLst>
                  <a:path extrusionOk="0" h="1663" w="3084">
                    <a:moveTo>
                      <a:pt x="2540" y="1"/>
                    </a:moveTo>
                    <a:cubicBezTo>
                      <a:pt x="2371" y="1"/>
                      <a:pt x="2204" y="70"/>
                      <a:pt x="2045" y="139"/>
                    </a:cubicBezTo>
                    <a:cubicBezTo>
                      <a:pt x="1960" y="182"/>
                      <a:pt x="1812" y="224"/>
                      <a:pt x="1632" y="288"/>
                    </a:cubicBezTo>
                    <a:cubicBezTo>
                      <a:pt x="996" y="531"/>
                      <a:pt x="1" y="955"/>
                      <a:pt x="456" y="1537"/>
                    </a:cubicBezTo>
                    <a:cubicBezTo>
                      <a:pt x="526" y="1626"/>
                      <a:pt x="610" y="1663"/>
                      <a:pt x="701" y="1663"/>
                    </a:cubicBezTo>
                    <a:cubicBezTo>
                      <a:pt x="1079" y="1663"/>
                      <a:pt x="1590" y="1042"/>
                      <a:pt x="1854" y="923"/>
                    </a:cubicBezTo>
                    <a:cubicBezTo>
                      <a:pt x="2204" y="764"/>
                      <a:pt x="2861" y="860"/>
                      <a:pt x="2998" y="404"/>
                    </a:cubicBezTo>
                    <a:cubicBezTo>
                      <a:pt x="3083" y="118"/>
                      <a:pt x="2797" y="23"/>
                      <a:pt x="2575" y="2"/>
                    </a:cubicBezTo>
                    <a:cubicBezTo>
                      <a:pt x="2563" y="1"/>
                      <a:pt x="2551" y="1"/>
                      <a:pt x="2540"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68"/>
              <p:cNvSpPr/>
              <p:nvPr/>
            </p:nvSpPr>
            <p:spPr>
              <a:xfrm>
                <a:off x="13602131" y="1304241"/>
                <a:ext cx="150811" cy="85047"/>
              </a:xfrm>
              <a:custGeom>
                <a:rect b="b" l="l" r="r" t="t"/>
                <a:pathLst>
                  <a:path extrusionOk="0" h="1279" w="2268">
                    <a:moveTo>
                      <a:pt x="2035" y="1"/>
                    </a:moveTo>
                    <a:cubicBezTo>
                      <a:pt x="1992" y="43"/>
                      <a:pt x="1950" y="107"/>
                      <a:pt x="1908" y="149"/>
                    </a:cubicBezTo>
                    <a:cubicBezTo>
                      <a:pt x="1706" y="361"/>
                      <a:pt x="1452" y="509"/>
                      <a:pt x="1177" y="584"/>
                    </a:cubicBezTo>
                    <a:cubicBezTo>
                      <a:pt x="901" y="658"/>
                      <a:pt x="605" y="647"/>
                      <a:pt x="319" y="721"/>
                    </a:cubicBezTo>
                    <a:cubicBezTo>
                      <a:pt x="297" y="721"/>
                      <a:pt x="276" y="732"/>
                      <a:pt x="266" y="732"/>
                    </a:cubicBezTo>
                    <a:cubicBezTo>
                      <a:pt x="1" y="827"/>
                      <a:pt x="149" y="1028"/>
                      <a:pt x="350" y="1145"/>
                    </a:cubicBezTo>
                    <a:cubicBezTo>
                      <a:pt x="510" y="1246"/>
                      <a:pt x="694" y="1278"/>
                      <a:pt x="879" y="1278"/>
                    </a:cubicBezTo>
                    <a:cubicBezTo>
                      <a:pt x="965" y="1278"/>
                      <a:pt x="1050" y="1272"/>
                      <a:pt x="1134" y="1261"/>
                    </a:cubicBezTo>
                    <a:cubicBezTo>
                      <a:pt x="1388" y="1230"/>
                      <a:pt x="1886" y="1103"/>
                      <a:pt x="2268" y="891"/>
                    </a:cubicBezTo>
                    <a:cubicBezTo>
                      <a:pt x="2194" y="573"/>
                      <a:pt x="2109" y="276"/>
                      <a:pt x="2035"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68"/>
              <p:cNvSpPr/>
              <p:nvPr/>
            </p:nvSpPr>
            <p:spPr>
              <a:xfrm>
                <a:off x="13572540" y="1516031"/>
                <a:ext cx="96617" cy="147552"/>
              </a:xfrm>
              <a:custGeom>
                <a:rect b="b" l="l" r="r" t="t"/>
                <a:pathLst>
                  <a:path extrusionOk="0" h="2219" w="1453">
                    <a:moveTo>
                      <a:pt x="1167" y="0"/>
                    </a:moveTo>
                    <a:cubicBezTo>
                      <a:pt x="1077" y="0"/>
                      <a:pt x="997" y="55"/>
                      <a:pt x="933" y="110"/>
                    </a:cubicBezTo>
                    <a:cubicBezTo>
                      <a:pt x="817" y="195"/>
                      <a:pt x="711" y="290"/>
                      <a:pt x="626" y="396"/>
                    </a:cubicBezTo>
                    <a:cubicBezTo>
                      <a:pt x="414" y="672"/>
                      <a:pt x="287" y="1000"/>
                      <a:pt x="181" y="1350"/>
                    </a:cubicBezTo>
                    <a:cubicBezTo>
                      <a:pt x="96" y="1593"/>
                      <a:pt x="1" y="1922"/>
                      <a:pt x="33" y="2218"/>
                    </a:cubicBezTo>
                    <a:cubicBezTo>
                      <a:pt x="308" y="2197"/>
                      <a:pt x="584" y="2176"/>
                      <a:pt x="848" y="2155"/>
                    </a:cubicBezTo>
                    <a:cubicBezTo>
                      <a:pt x="859" y="2123"/>
                      <a:pt x="859" y="2102"/>
                      <a:pt x="859" y="2070"/>
                    </a:cubicBezTo>
                    <a:cubicBezTo>
                      <a:pt x="880" y="1752"/>
                      <a:pt x="975" y="1445"/>
                      <a:pt x="1113" y="1170"/>
                    </a:cubicBezTo>
                    <a:cubicBezTo>
                      <a:pt x="1198" y="1011"/>
                      <a:pt x="1293" y="873"/>
                      <a:pt x="1357" y="714"/>
                    </a:cubicBezTo>
                    <a:cubicBezTo>
                      <a:pt x="1420" y="555"/>
                      <a:pt x="1452" y="375"/>
                      <a:pt x="1399" y="216"/>
                    </a:cubicBezTo>
                    <a:cubicBezTo>
                      <a:pt x="1367" y="121"/>
                      <a:pt x="1304" y="26"/>
                      <a:pt x="1209" y="4"/>
                    </a:cubicBezTo>
                    <a:cubicBezTo>
                      <a:pt x="1194" y="2"/>
                      <a:pt x="1180" y="0"/>
                      <a:pt x="1167"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68"/>
              <p:cNvSpPr/>
              <p:nvPr/>
            </p:nvSpPr>
            <p:spPr>
              <a:xfrm>
                <a:off x="13304228" y="976215"/>
                <a:ext cx="160652" cy="118494"/>
              </a:xfrm>
              <a:custGeom>
                <a:rect b="b" l="l" r="r" t="t"/>
                <a:pathLst>
                  <a:path extrusionOk="0" h="1782" w="2416">
                    <a:moveTo>
                      <a:pt x="2128" y="0"/>
                    </a:moveTo>
                    <a:cubicBezTo>
                      <a:pt x="1916" y="0"/>
                      <a:pt x="1680" y="237"/>
                      <a:pt x="1515" y="347"/>
                    </a:cubicBezTo>
                    <a:cubicBezTo>
                      <a:pt x="1504" y="358"/>
                      <a:pt x="1494" y="368"/>
                      <a:pt x="1483" y="368"/>
                    </a:cubicBezTo>
                    <a:cubicBezTo>
                      <a:pt x="1208" y="549"/>
                      <a:pt x="911" y="718"/>
                      <a:pt x="625" y="866"/>
                    </a:cubicBezTo>
                    <a:cubicBezTo>
                      <a:pt x="445" y="962"/>
                      <a:pt x="265" y="1057"/>
                      <a:pt x="159" y="1226"/>
                    </a:cubicBezTo>
                    <a:cubicBezTo>
                      <a:pt x="0" y="1504"/>
                      <a:pt x="194" y="1781"/>
                      <a:pt x="471" y="1781"/>
                    </a:cubicBezTo>
                    <a:cubicBezTo>
                      <a:pt x="490" y="1781"/>
                      <a:pt x="510" y="1780"/>
                      <a:pt x="530" y="1777"/>
                    </a:cubicBezTo>
                    <a:cubicBezTo>
                      <a:pt x="795" y="1746"/>
                      <a:pt x="1059" y="1576"/>
                      <a:pt x="1271" y="1438"/>
                    </a:cubicBezTo>
                    <a:cubicBezTo>
                      <a:pt x="1610" y="1216"/>
                      <a:pt x="2299" y="803"/>
                      <a:pt x="2394" y="368"/>
                    </a:cubicBezTo>
                    <a:cubicBezTo>
                      <a:pt x="2415" y="231"/>
                      <a:pt x="2362" y="61"/>
                      <a:pt x="2225" y="19"/>
                    </a:cubicBezTo>
                    <a:cubicBezTo>
                      <a:pt x="2193" y="6"/>
                      <a:pt x="2161" y="0"/>
                      <a:pt x="2128"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68"/>
              <p:cNvSpPr/>
              <p:nvPr/>
            </p:nvSpPr>
            <p:spPr>
              <a:xfrm>
                <a:off x="13379103" y="1132947"/>
                <a:ext cx="119558" cy="211853"/>
              </a:xfrm>
              <a:custGeom>
                <a:rect b="b" l="l" r="r" t="t"/>
                <a:pathLst>
                  <a:path extrusionOk="0" h="3186" w="1798">
                    <a:moveTo>
                      <a:pt x="1381" y="0"/>
                    </a:moveTo>
                    <a:cubicBezTo>
                      <a:pt x="1292" y="0"/>
                      <a:pt x="1200" y="41"/>
                      <a:pt x="1120" y="141"/>
                    </a:cubicBezTo>
                    <a:cubicBezTo>
                      <a:pt x="1046" y="236"/>
                      <a:pt x="1035" y="352"/>
                      <a:pt x="1014" y="469"/>
                    </a:cubicBezTo>
                    <a:cubicBezTo>
                      <a:pt x="993" y="681"/>
                      <a:pt x="971" y="872"/>
                      <a:pt x="929" y="1052"/>
                    </a:cubicBezTo>
                    <a:cubicBezTo>
                      <a:pt x="844" y="1465"/>
                      <a:pt x="707" y="1825"/>
                      <a:pt x="442" y="2217"/>
                    </a:cubicBezTo>
                    <a:cubicBezTo>
                      <a:pt x="199" y="2567"/>
                      <a:pt x="0" y="3185"/>
                      <a:pt x="585" y="3185"/>
                    </a:cubicBezTo>
                    <a:cubicBezTo>
                      <a:pt x="637" y="3185"/>
                      <a:pt x="695" y="3181"/>
                      <a:pt x="760" y="3170"/>
                    </a:cubicBezTo>
                    <a:cubicBezTo>
                      <a:pt x="1702" y="3022"/>
                      <a:pt x="1777" y="1189"/>
                      <a:pt x="1798" y="480"/>
                    </a:cubicBezTo>
                    <a:cubicBezTo>
                      <a:pt x="1798" y="240"/>
                      <a:pt x="1596" y="0"/>
                      <a:pt x="1381"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68"/>
              <p:cNvSpPr/>
              <p:nvPr/>
            </p:nvSpPr>
            <p:spPr>
              <a:xfrm>
                <a:off x="13085123" y="1280501"/>
                <a:ext cx="157859" cy="111180"/>
              </a:xfrm>
              <a:custGeom>
                <a:rect b="b" l="l" r="r" t="t"/>
                <a:pathLst>
                  <a:path extrusionOk="0" h="1672" w="2374">
                    <a:moveTo>
                      <a:pt x="2049" y="0"/>
                    </a:moveTo>
                    <a:cubicBezTo>
                      <a:pt x="1943" y="0"/>
                      <a:pt x="1835" y="54"/>
                      <a:pt x="1749" y="114"/>
                    </a:cubicBezTo>
                    <a:cubicBezTo>
                      <a:pt x="1494" y="284"/>
                      <a:pt x="1261" y="506"/>
                      <a:pt x="975" y="612"/>
                    </a:cubicBezTo>
                    <a:cubicBezTo>
                      <a:pt x="774" y="686"/>
                      <a:pt x="552" y="697"/>
                      <a:pt x="340" y="739"/>
                    </a:cubicBezTo>
                    <a:cubicBezTo>
                      <a:pt x="234" y="1046"/>
                      <a:pt x="117" y="1354"/>
                      <a:pt x="1" y="1671"/>
                    </a:cubicBezTo>
                    <a:cubicBezTo>
                      <a:pt x="75" y="1671"/>
                      <a:pt x="149" y="1671"/>
                      <a:pt x="223" y="1650"/>
                    </a:cubicBezTo>
                    <a:cubicBezTo>
                      <a:pt x="763" y="1544"/>
                      <a:pt x="1251" y="1311"/>
                      <a:pt x="1706" y="1015"/>
                    </a:cubicBezTo>
                    <a:cubicBezTo>
                      <a:pt x="1907" y="877"/>
                      <a:pt x="2098" y="708"/>
                      <a:pt x="2204" y="485"/>
                    </a:cubicBezTo>
                    <a:cubicBezTo>
                      <a:pt x="2278" y="326"/>
                      <a:pt x="2374" y="61"/>
                      <a:pt x="2119" y="8"/>
                    </a:cubicBezTo>
                    <a:cubicBezTo>
                      <a:pt x="2096" y="3"/>
                      <a:pt x="2073" y="0"/>
                      <a:pt x="2049"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68"/>
              <p:cNvSpPr/>
              <p:nvPr/>
            </p:nvSpPr>
            <p:spPr>
              <a:xfrm>
                <a:off x="13202755" y="1565504"/>
                <a:ext cx="184657" cy="107921"/>
              </a:xfrm>
              <a:custGeom>
                <a:rect b="b" l="l" r="r" t="t"/>
                <a:pathLst>
                  <a:path extrusionOk="0" h="1623" w="2777">
                    <a:moveTo>
                      <a:pt x="2593" y="0"/>
                    </a:moveTo>
                    <a:cubicBezTo>
                      <a:pt x="2564" y="0"/>
                      <a:pt x="2536" y="6"/>
                      <a:pt x="2511" y="12"/>
                    </a:cubicBezTo>
                    <a:cubicBezTo>
                      <a:pt x="2140" y="108"/>
                      <a:pt x="1844" y="373"/>
                      <a:pt x="1526" y="595"/>
                    </a:cubicBezTo>
                    <a:cubicBezTo>
                      <a:pt x="1208" y="818"/>
                      <a:pt x="848" y="998"/>
                      <a:pt x="488" y="1125"/>
                    </a:cubicBezTo>
                    <a:cubicBezTo>
                      <a:pt x="340" y="1178"/>
                      <a:pt x="191" y="1220"/>
                      <a:pt x="33" y="1262"/>
                    </a:cubicBezTo>
                    <a:lnTo>
                      <a:pt x="1" y="1262"/>
                    </a:lnTo>
                    <a:cubicBezTo>
                      <a:pt x="223" y="1326"/>
                      <a:pt x="435" y="1390"/>
                      <a:pt x="647" y="1442"/>
                    </a:cubicBezTo>
                    <a:cubicBezTo>
                      <a:pt x="869" y="1506"/>
                      <a:pt x="1092" y="1570"/>
                      <a:pt x="1325" y="1623"/>
                    </a:cubicBezTo>
                    <a:cubicBezTo>
                      <a:pt x="1399" y="1601"/>
                      <a:pt x="1463" y="1570"/>
                      <a:pt x="1537" y="1548"/>
                    </a:cubicBezTo>
                    <a:cubicBezTo>
                      <a:pt x="2119" y="1315"/>
                      <a:pt x="2617" y="976"/>
                      <a:pt x="2755" y="320"/>
                    </a:cubicBezTo>
                    <a:cubicBezTo>
                      <a:pt x="2776" y="203"/>
                      <a:pt x="2765" y="55"/>
                      <a:pt x="2660" y="12"/>
                    </a:cubicBezTo>
                    <a:cubicBezTo>
                      <a:pt x="2637" y="4"/>
                      <a:pt x="2615" y="0"/>
                      <a:pt x="2593"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68"/>
              <p:cNvSpPr/>
              <p:nvPr/>
            </p:nvSpPr>
            <p:spPr>
              <a:xfrm>
                <a:off x="13585241" y="1174640"/>
                <a:ext cx="131793" cy="78065"/>
              </a:xfrm>
              <a:custGeom>
                <a:rect b="b" l="l" r="r" t="t"/>
                <a:pathLst>
                  <a:path extrusionOk="0" h="1174" w="1982">
                    <a:moveTo>
                      <a:pt x="1695" y="1"/>
                    </a:moveTo>
                    <a:cubicBezTo>
                      <a:pt x="1399" y="192"/>
                      <a:pt x="1081" y="350"/>
                      <a:pt x="753" y="467"/>
                    </a:cubicBezTo>
                    <a:cubicBezTo>
                      <a:pt x="604" y="520"/>
                      <a:pt x="456" y="562"/>
                      <a:pt x="308" y="594"/>
                    </a:cubicBezTo>
                    <a:cubicBezTo>
                      <a:pt x="212" y="615"/>
                      <a:pt x="107" y="636"/>
                      <a:pt x="54" y="721"/>
                    </a:cubicBezTo>
                    <a:cubicBezTo>
                      <a:pt x="1" y="795"/>
                      <a:pt x="64" y="1007"/>
                      <a:pt x="43" y="1113"/>
                    </a:cubicBezTo>
                    <a:cubicBezTo>
                      <a:pt x="238" y="1143"/>
                      <a:pt x="470" y="1173"/>
                      <a:pt x="686" y="1173"/>
                    </a:cubicBezTo>
                    <a:cubicBezTo>
                      <a:pt x="776" y="1173"/>
                      <a:pt x="863" y="1168"/>
                      <a:pt x="943" y="1155"/>
                    </a:cubicBezTo>
                    <a:cubicBezTo>
                      <a:pt x="1240" y="1103"/>
                      <a:pt x="1537" y="986"/>
                      <a:pt x="1801" y="880"/>
                    </a:cubicBezTo>
                    <a:cubicBezTo>
                      <a:pt x="1865" y="859"/>
                      <a:pt x="1918" y="838"/>
                      <a:pt x="1981" y="817"/>
                    </a:cubicBezTo>
                    <a:cubicBezTo>
                      <a:pt x="1939" y="668"/>
                      <a:pt x="1897" y="552"/>
                      <a:pt x="1876" y="488"/>
                    </a:cubicBezTo>
                    <a:cubicBezTo>
                      <a:pt x="1823" y="329"/>
                      <a:pt x="1759" y="160"/>
                      <a:pt x="1695"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68"/>
              <p:cNvSpPr/>
              <p:nvPr/>
            </p:nvSpPr>
            <p:spPr>
              <a:xfrm>
                <a:off x="13540888" y="964046"/>
                <a:ext cx="91630" cy="71349"/>
              </a:xfrm>
              <a:custGeom>
                <a:rect b="b" l="l" r="r" t="t"/>
                <a:pathLst>
                  <a:path extrusionOk="0" h="1073" w="1378">
                    <a:moveTo>
                      <a:pt x="1113" y="1"/>
                    </a:moveTo>
                    <a:cubicBezTo>
                      <a:pt x="699" y="213"/>
                      <a:pt x="318" y="520"/>
                      <a:pt x="64" y="795"/>
                    </a:cubicBezTo>
                    <a:cubicBezTo>
                      <a:pt x="32" y="837"/>
                      <a:pt x="0" y="880"/>
                      <a:pt x="0" y="943"/>
                    </a:cubicBezTo>
                    <a:cubicBezTo>
                      <a:pt x="0" y="1037"/>
                      <a:pt x="123" y="1072"/>
                      <a:pt x="225" y="1072"/>
                    </a:cubicBezTo>
                    <a:cubicBezTo>
                      <a:pt x="239" y="1072"/>
                      <a:pt x="252" y="1072"/>
                      <a:pt x="265" y="1071"/>
                    </a:cubicBezTo>
                    <a:cubicBezTo>
                      <a:pt x="646" y="1049"/>
                      <a:pt x="1017" y="954"/>
                      <a:pt x="1377" y="837"/>
                    </a:cubicBezTo>
                    <a:cubicBezTo>
                      <a:pt x="1303" y="604"/>
                      <a:pt x="1218" y="361"/>
                      <a:pt x="1155" y="117"/>
                    </a:cubicBezTo>
                    <a:lnTo>
                      <a:pt x="1113"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68"/>
              <p:cNvSpPr/>
              <p:nvPr/>
            </p:nvSpPr>
            <p:spPr>
              <a:xfrm>
                <a:off x="13258412" y="859115"/>
                <a:ext cx="109983" cy="58250"/>
              </a:xfrm>
              <a:custGeom>
                <a:rect b="b" l="l" r="r" t="t"/>
                <a:pathLst>
                  <a:path extrusionOk="0" h="876" w="1654">
                    <a:moveTo>
                      <a:pt x="138" y="0"/>
                    </a:moveTo>
                    <a:cubicBezTo>
                      <a:pt x="96" y="202"/>
                      <a:pt x="54" y="392"/>
                      <a:pt x="1" y="583"/>
                    </a:cubicBezTo>
                    <a:cubicBezTo>
                      <a:pt x="382" y="615"/>
                      <a:pt x="731" y="668"/>
                      <a:pt x="1092" y="816"/>
                    </a:cubicBezTo>
                    <a:cubicBezTo>
                      <a:pt x="1175" y="846"/>
                      <a:pt x="1261" y="875"/>
                      <a:pt x="1343" y="875"/>
                    </a:cubicBezTo>
                    <a:cubicBezTo>
                      <a:pt x="1408" y="875"/>
                      <a:pt x="1470" y="857"/>
                      <a:pt x="1526" y="805"/>
                    </a:cubicBezTo>
                    <a:cubicBezTo>
                      <a:pt x="1642" y="689"/>
                      <a:pt x="1653" y="509"/>
                      <a:pt x="1537" y="392"/>
                    </a:cubicBezTo>
                    <a:cubicBezTo>
                      <a:pt x="1526" y="382"/>
                      <a:pt x="1515" y="371"/>
                      <a:pt x="1505" y="360"/>
                    </a:cubicBezTo>
                    <a:cubicBezTo>
                      <a:pt x="1409" y="286"/>
                      <a:pt x="1282" y="244"/>
                      <a:pt x="1166" y="223"/>
                    </a:cubicBezTo>
                    <a:cubicBezTo>
                      <a:pt x="880" y="149"/>
                      <a:pt x="604" y="85"/>
                      <a:pt x="318" y="32"/>
                    </a:cubicBezTo>
                    <a:cubicBezTo>
                      <a:pt x="255" y="22"/>
                      <a:pt x="202" y="11"/>
                      <a:pt x="138"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68"/>
              <p:cNvSpPr/>
              <p:nvPr/>
            </p:nvSpPr>
            <p:spPr>
              <a:xfrm>
                <a:off x="13218249" y="604834"/>
                <a:ext cx="119093" cy="78065"/>
              </a:xfrm>
              <a:custGeom>
                <a:rect b="b" l="l" r="r" t="t"/>
                <a:pathLst>
                  <a:path extrusionOk="0" h="1174" w="1791">
                    <a:moveTo>
                      <a:pt x="679" y="0"/>
                    </a:moveTo>
                    <a:cubicBezTo>
                      <a:pt x="456" y="180"/>
                      <a:pt x="234" y="350"/>
                      <a:pt x="22" y="541"/>
                    </a:cubicBezTo>
                    <a:cubicBezTo>
                      <a:pt x="22" y="551"/>
                      <a:pt x="11" y="562"/>
                      <a:pt x="1" y="572"/>
                    </a:cubicBezTo>
                    <a:cubicBezTo>
                      <a:pt x="287" y="795"/>
                      <a:pt x="668" y="985"/>
                      <a:pt x="806" y="1038"/>
                    </a:cubicBezTo>
                    <a:cubicBezTo>
                      <a:pt x="980" y="1112"/>
                      <a:pt x="1171" y="1173"/>
                      <a:pt x="1355" y="1173"/>
                    </a:cubicBezTo>
                    <a:cubicBezTo>
                      <a:pt x="1462" y="1173"/>
                      <a:pt x="1567" y="1153"/>
                      <a:pt x="1664" y="1102"/>
                    </a:cubicBezTo>
                    <a:cubicBezTo>
                      <a:pt x="1706" y="1081"/>
                      <a:pt x="1749" y="1049"/>
                      <a:pt x="1770" y="1007"/>
                    </a:cubicBezTo>
                    <a:cubicBezTo>
                      <a:pt x="1791" y="943"/>
                      <a:pt x="1770" y="869"/>
                      <a:pt x="1749" y="805"/>
                    </a:cubicBezTo>
                    <a:cubicBezTo>
                      <a:pt x="1611" y="498"/>
                      <a:pt x="1314" y="297"/>
                      <a:pt x="1018" y="149"/>
                    </a:cubicBezTo>
                    <a:cubicBezTo>
                      <a:pt x="954" y="117"/>
                      <a:pt x="827" y="64"/>
                      <a:pt x="679"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68"/>
              <p:cNvSpPr/>
              <p:nvPr/>
            </p:nvSpPr>
            <p:spPr>
              <a:xfrm>
                <a:off x="13563430" y="564671"/>
                <a:ext cx="74009" cy="74807"/>
              </a:xfrm>
              <a:custGeom>
                <a:rect b="b" l="l" r="r" t="t"/>
                <a:pathLst>
                  <a:path extrusionOk="0" h="1125" w="1113">
                    <a:moveTo>
                      <a:pt x="795" y="1"/>
                    </a:moveTo>
                    <a:cubicBezTo>
                      <a:pt x="625" y="149"/>
                      <a:pt x="466" y="308"/>
                      <a:pt x="297" y="467"/>
                    </a:cubicBezTo>
                    <a:cubicBezTo>
                      <a:pt x="159" y="594"/>
                      <a:pt x="0" y="753"/>
                      <a:pt x="11" y="954"/>
                    </a:cubicBezTo>
                    <a:cubicBezTo>
                      <a:pt x="11" y="996"/>
                      <a:pt x="21" y="1049"/>
                      <a:pt x="53" y="1081"/>
                    </a:cubicBezTo>
                    <a:cubicBezTo>
                      <a:pt x="81" y="1113"/>
                      <a:pt x="120" y="1125"/>
                      <a:pt x="164" y="1125"/>
                    </a:cubicBezTo>
                    <a:cubicBezTo>
                      <a:pt x="238" y="1125"/>
                      <a:pt x="326" y="1089"/>
                      <a:pt x="392" y="1049"/>
                    </a:cubicBezTo>
                    <a:cubicBezTo>
                      <a:pt x="646" y="890"/>
                      <a:pt x="879" y="710"/>
                      <a:pt x="1112" y="520"/>
                    </a:cubicBezTo>
                    <a:cubicBezTo>
                      <a:pt x="1017" y="340"/>
                      <a:pt x="911" y="170"/>
                      <a:pt x="795"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68"/>
              <p:cNvSpPr/>
              <p:nvPr/>
            </p:nvSpPr>
            <p:spPr>
              <a:xfrm>
                <a:off x="13291527" y="248415"/>
                <a:ext cx="245167" cy="114704"/>
              </a:xfrm>
              <a:custGeom>
                <a:rect b="b" l="l" r="r" t="t"/>
                <a:pathLst>
                  <a:path extrusionOk="0" h="1725" w="3687">
                    <a:moveTo>
                      <a:pt x="2050" y="0"/>
                    </a:moveTo>
                    <a:cubicBezTo>
                      <a:pt x="1942" y="0"/>
                      <a:pt x="1833" y="13"/>
                      <a:pt x="1716" y="32"/>
                    </a:cubicBezTo>
                    <a:cubicBezTo>
                      <a:pt x="1536" y="53"/>
                      <a:pt x="1356" y="85"/>
                      <a:pt x="1187" y="159"/>
                    </a:cubicBezTo>
                    <a:cubicBezTo>
                      <a:pt x="1017" y="233"/>
                      <a:pt x="858" y="361"/>
                      <a:pt x="795" y="530"/>
                    </a:cubicBezTo>
                    <a:cubicBezTo>
                      <a:pt x="763" y="615"/>
                      <a:pt x="753" y="710"/>
                      <a:pt x="731" y="795"/>
                    </a:cubicBezTo>
                    <a:cubicBezTo>
                      <a:pt x="678" y="1007"/>
                      <a:pt x="562" y="1219"/>
                      <a:pt x="403" y="1367"/>
                    </a:cubicBezTo>
                    <a:cubicBezTo>
                      <a:pt x="318" y="1441"/>
                      <a:pt x="0" y="1589"/>
                      <a:pt x="223" y="1706"/>
                    </a:cubicBezTo>
                    <a:cubicBezTo>
                      <a:pt x="255" y="1720"/>
                      <a:pt x="297" y="1725"/>
                      <a:pt x="343" y="1725"/>
                    </a:cubicBezTo>
                    <a:cubicBezTo>
                      <a:pt x="436" y="1725"/>
                      <a:pt x="544" y="1706"/>
                      <a:pt x="615" y="1706"/>
                    </a:cubicBezTo>
                    <a:cubicBezTo>
                      <a:pt x="753" y="1706"/>
                      <a:pt x="890" y="1706"/>
                      <a:pt x="1028" y="1695"/>
                    </a:cubicBezTo>
                    <a:cubicBezTo>
                      <a:pt x="1314" y="1685"/>
                      <a:pt x="1600" y="1653"/>
                      <a:pt x="1875" y="1611"/>
                    </a:cubicBezTo>
                    <a:cubicBezTo>
                      <a:pt x="2310" y="1547"/>
                      <a:pt x="2744" y="1462"/>
                      <a:pt x="3157" y="1325"/>
                    </a:cubicBezTo>
                    <a:cubicBezTo>
                      <a:pt x="3274" y="1293"/>
                      <a:pt x="3687" y="1197"/>
                      <a:pt x="3591" y="1039"/>
                    </a:cubicBezTo>
                    <a:cubicBezTo>
                      <a:pt x="3549" y="964"/>
                      <a:pt x="3369" y="933"/>
                      <a:pt x="3305" y="890"/>
                    </a:cubicBezTo>
                    <a:cubicBezTo>
                      <a:pt x="3199" y="837"/>
                      <a:pt x="3094" y="753"/>
                      <a:pt x="3019" y="668"/>
                    </a:cubicBezTo>
                    <a:cubicBezTo>
                      <a:pt x="2966" y="604"/>
                      <a:pt x="2924" y="551"/>
                      <a:pt x="2882" y="498"/>
                    </a:cubicBezTo>
                    <a:cubicBezTo>
                      <a:pt x="2755" y="308"/>
                      <a:pt x="2659" y="138"/>
                      <a:pt x="2437" y="64"/>
                    </a:cubicBezTo>
                    <a:cubicBezTo>
                      <a:pt x="2305" y="18"/>
                      <a:pt x="2179" y="0"/>
                      <a:pt x="20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68"/>
              <p:cNvSpPr/>
              <p:nvPr/>
            </p:nvSpPr>
            <p:spPr>
              <a:xfrm>
                <a:off x="13326770" y="286451"/>
                <a:ext cx="172621" cy="42224"/>
              </a:xfrm>
              <a:custGeom>
                <a:rect b="b" l="l" r="r" t="t"/>
                <a:pathLst>
                  <a:path extrusionOk="0" h="635" w="2596">
                    <a:moveTo>
                      <a:pt x="2447" y="0"/>
                    </a:moveTo>
                    <a:cubicBezTo>
                      <a:pt x="2161" y="149"/>
                      <a:pt x="1864" y="244"/>
                      <a:pt x="1547" y="308"/>
                    </a:cubicBezTo>
                    <a:cubicBezTo>
                      <a:pt x="1059" y="403"/>
                      <a:pt x="572" y="382"/>
                      <a:pt x="74" y="414"/>
                    </a:cubicBezTo>
                    <a:cubicBezTo>
                      <a:pt x="53" y="477"/>
                      <a:pt x="32" y="530"/>
                      <a:pt x="0" y="583"/>
                    </a:cubicBezTo>
                    <a:cubicBezTo>
                      <a:pt x="194" y="618"/>
                      <a:pt x="394" y="634"/>
                      <a:pt x="596" y="634"/>
                    </a:cubicBezTo>
                    <a:cubicBezTo>
                      <a:pt x="944" y="634"/>
                      <a:pt x="1296" y="585"/>
                      <a:pt x="1631" y="498"/>
                    </a:cubicBezTo>
                    <a:cubicBezTo>
                      <a:pt x="1970" y="424"/>
                      <a:pt x="2299" y="297"/>
                      <a:pt x="2595" y="128"/>
                    </a:cubicBezTo>
                    <a:cubicBezTo>
                      <a:pt x="2542" y="96"/>
                      <a:pt x="2489" y="53"/>
                      <a:pt x="24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68"/>
              <p:cNvSpPr/>
              <p:nvPr/>
            </p:nvSpPr>
            <p:spPr>
              <a:xfrm>
                <a:off x="13431701" y="1454987"/>
                <a:ext cx="49339" cy="219168"/>
              </a:xfrm>
              <a:custGeom>
                <a:rect b="b" l="l" r="r" t="t"/>
                <a:pathLst>
                  <a:path extrusionOk="0" h="3296" w="742">
                    <a:moveTo>
                      <a:pt x="742" y="1"/>
                    </a:moveTo>
                    <a:lnTo>
                      <a:pt x="0" y="3285"/>
                    </a:lnTo>
                    <a:cubicBezTo>
                      <a:pt x="0" y="3285"/>
                      <a:pt x="54" y="3296"/>
                      <a:pt x="149" y="3296"/>
                    </a:cubicBezTo>
                    <a:cubicBezTo>
                      <a:pt x="213" y="3296"/>
                      <a:pt x="295" y="3291"/>
                      <a:pt x="392" y="3274"/>
                    </a:cubicBezTo>
                    <a:lnTo>
                      <a:pt x="742"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68"/>
              <p:cNvSpPr/>
              <p:nvPr/>
            </p:nvSpPr>
            <p:spPr>
              <a:xfrm>
                <a:off x="13414811" y="470312"/>
                <a:ext cx="41626" cy="82454"/>
              </a:xfrm>
              <a:custGeom>
                <a:rect b="b" l="l" r="r" t="t"/>
                <a:pathLst>
                  <a:path extrusionOk="0" h="1240" w="626">
                    <a:moveTo>
                      <a:pt x="0" y="0"/>
                    </a:moveTo>
                    <a:lnTo>
                      <a:pt x="604" y="1239"/>
                    </a:lnTo>
                    <a:lnTo>
                      <a:pt x="625" y="0"/>
                    </a:lnTo>
                    <a:lnTo>
                      <a:pt x="625" y="0"/>
                    </a:lnTo>
                    <a:cubicBezTo>
                      <a:pt x="533" y="50"/>
                      <a:pt x="433" y="66"/>
                      <a:pt x="341" y="66"/>
                    </a:cubicBezTo>
                    <a:cubicBezTo>
                      <a:pt x="156" y="66"/>
                      <a:pt x="0" y="0"/>
                      <a:pt x="0"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06" name="Google Shape;2406;p68"/>
            <p:cNvSpPr/>
            <p:nvPr/>
          </p:nvSpPr>
          <p:spPr>
            <a:xfrm>
              <a:off x="-483050" y="543358"/>
              <a:ext cx="1105656" cy="325234"/>
            </a:xfrm>
            <a:custGeom>
              <a:rect b="b" l="l" r="r" t="t"/>
              <a:pathLst>
                <a:path extrusionOk="0" h="2315" w="7870">
                  <a:moveTo>
                    <a:pt x="4302" y="1"/>
                  </a:moveTo>
                  <a:cubicBezTo>
                    <a:pt x="4083" y="1"/>
                    <a:pt x="3863" y="97"/>
                    <a:pt x="3707" y="252"/>
                  </a:cubicBezTo>
                  <a:cubicBezTo>
                    <a:pt x="3522" y="430"/>
                    <a:pt x="3443" y="645"/>
                    <a:pt x="3424" y="892"/>
                  </a:cubicBezTo>
                  <a:lnTo>
                    <a:pt x="3424" y="892"/>
                  </a:lnTo>
                  <a:cubicBezTo>
                    <a:pt x="3428" y="790"/>
                    <a:pt x="3423" y="693"/>
                    <a:pt x="3401" y="596"/>
                  </a:cubicBezTo>
                  <a:cubicBezTo>
                    <a:pt x="3364" y="475"/>
                    <a:pt x="3299" y="364"/>
                    <a:pt x="3187" y="299"/>
                  </a:cubicBezTo>
                  <a:cubicBezTo>
                    <a:pt x="3129" y="263"/>
                    <a:pt x="3063" y="246"/>
                    <a:pt x="2995" y="246"/>
                  </a:cubicBezTo>
                  <a:cubicBezTo>
                    <a:pt x="2889" y="246"/>
                    <a:pt x="2780" y="287"/>
                    <a:pt x="2695" y="355"/>
                  </a:cubicBezTo>
                  <a:cubicBezTo>
                    <a:pt x="2555" y="466"/>
                    <a:pt x="2481" y="643"/>
                    <a:pt x="2453" y="819"/>
                  </a:cubicBezTo>
                  <a:cubicBezTo>
                    <a:pt x="2425" y="986"/>
                    <a:pt x="2425" y="1163"/>
                    <a:pt x="2434" y="1339"/>
                  </a:cubicBezTo>
                  <a:cubicBezTo>
                    <a:pt x="2407" y="1014"/>
                    <a:pt x="2128" y="736"/>
                    <a:pt x="1812" y="680"/>
                  </a:cubicBezTo>
                  <a:cubicBezTo>
                    <a:pt x="1779" y="675"/>
                    <a:pt x="1745" y="673"/>
                    <a:pt x="1711" y="673"/>
                  </a:cubicBezTo>
                  <a:cubicBezTo>
                    <a:pt x="1418" y="673"/>
                    <a:pt x="1130" y="850"/>
                    <a:pt x="1013" y="1116"/>
                  </a:cubicBezTo>
                  <a:cubicBezTo>
                    <a:pt x="883" y="1414"/>
                    <a:pt x="994" y="1813"/>
                    <a:pt x="1245" y="2018"/>
                  </a:cubicBezTo>
                  <a:lnTo>
                    <a:pt x="0" y="2315"/>
                  </a:lnTo>
                  <a:lnTo>
                    <a:pt x="7870" y="2315"/>
                  </a:lnTo>
                  <a:lnTo>
                    <a:pt x="6996" y="2083"/>
                  </a:lnTo>
                  <a:cubicBezTo>
                    <a:pt x="6903" y="1804"/>
                    <a:pt x="6680" y="1581"/>
                    <a:pt x="6411" y="1497"/>
                  </a:cubicBezTo>
                  <a:cubicBezTo>
                    <a:pt x="6299" y="1459"/>
                    <a:pt x="6174" y="1438"/>
                    <a:pt x="6050" y="1438"/>
                  </a:cubicBezTo>
                  <a:cubicBezTo>
                    <a:pt x="5875" y="1438"/>
                    <a:pt x="5701" y="1479"/>
                    <a:pt x="5565" y="1572"/>
                  </a:cubicBezTo>
                  <a:cubicBezTo>
                    <a:pt x="5677" y="1358"/>
                    <a:pt x="5658" y="1089"/>
                    <a:pt x="5528" y="894"/>
                  </a:cubicBezTo>
                  <a:cubicBezTo>
                    <a:pt x="5401" y="715"/>
                    <a:pt x="5210" y="622"/>
                    <a:pt x="4994" y="622"/>
                  </a:cubicBezTo>
                  <a:cubicBezTo>
                    <a:pt x="4974" y="622"/>
                    <a:pt x="4954" y="623"/>
                    <a:pt x="4934" y="624"/>
                  </a:cubicBezTo>
                  <a:cubicBezTo>
                    <a:pt x="4962" y="345"/>
                    <a:pt x="4739" y="85"/>
                    <a:pt x="4469" y="20"/>
                  </a:cubicBezTo>
                  <a:cubicBezTo>
                    <a:pt x="4414" y="7"/>
                    <a:pt x="4358" y="1"/>
                    <a:pt x="43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68"/>
            <p:cNvSpPr/>
            <p:nvPr/>
          </p:nvSpPr>
          <p:spPr>
            <a:xfrm>
              <a:off x="3716875" y="108544"/>
              <a:ext cx="1327533" cy="434800"/>
            </a:xfrm>
            <a:custGeom>
              <a:rect b="b" l="l" r="r" t="t"/>
              <a:pathLst>
                <a:path extrusionOk="0" h="2669" w="8149">
                  <a:moveTo>
                    <a:pt x="4209" y="0"/>
                  </a:moveTo>
                  <a:cubicBezTo>
                    <a:pt x="4011" y="0"/>
                    <a:pt x="3812" y="63"/>
                    <a:pt x="3661" y="188"/>
                  </a:cubicBezTo>
                  <a:cubicBezTo>
                    <a:pt x="3382" y="420"/>
                    <a:pt x="3252" y="857"/>
                    <a:pt x="3373" y="1201"/>
                  </a:cubicBezTo>
                  <a:cubicBezTo>
                    <a:pt x="3243" y="987"/>
                    <a:pt x="3011" y="838"/>
                    <a:pt x="2760" y="810"/>
                  </a:cubicBezTo>
                  <a:cubicBezTo>
                    <a:pt x="2735" y="808"/>
                    <a:pt x="2711" y="807"/>
                    <a:pt x="2686" y="807"/>
                  </a:cubicBezTo>
                  <a:cubicBezTo>
                    <a:pt x="2404" y="807"/>
                    <a:pt x="2125" y="952"/>
                    <a:pt x="1980" y="1191"/>
                  </a:cubicBezTo>
                  <a:cubicBezTo>
                    <a:pt x="1812" y="1451"/>
                    <a:pt x="1859" y="1786"/>
                    <a:pt x="2017" y="2046"/>
                  </a:cubicBezTo>
                  <a:cubicBezTo>
                    <a:pt x="1929" y="2037"/>
                    <a:pt x="1840" y="2032"/>
                    <a:pt x="1752" y="2032"/>
                  </a:cubicBezTo>
                  <a:cubicBezTo>
                    <a:pt x="1121" y="2032"/>
                    <a:pt x="489" y="2261"/>
                    <a:pt x="1" y="2668"/>
                  </a:cubicBezTo>
                  <a:lnTo>
                    <a:pt x="8149" y="2668"/>
                  </a:lnTo>
                  <a:cubicBezTo>
                    <a:pt x="7915" y="2388"/>
                    <a:pt x="7544" y="2212"/>
                    <a:pt x="7178" y="2212"/>
                  </a:cubicBezTo>
                  <a:cubicBezTo>
                    <a:pt x="7108" y="2212"/>
                    <a:pt x="7038" y="2218"/>
                    <a:pt x="6969" y="2232"/>
                  </a:cubicBezTo>
                  <a:cubicBezTo>
                    <a:pt x="7043" y="2074"/>
                    <a:pt x="7052" y="1888"/>
                    <a:pt x="6969" y="1730"/>
                  </a:cubicBezTo>
                  <a:cubicBezTo>
                    <a:pt x="6894" y="1581"/>
                    <a:pt x="6727" y="1470"/>
                    <a:pt x="6551" y="1470"/>
                  </a:cubicBezTo>
                  <a:cubicBezTo>
                    <a:pt x="6383" y="1470"/>
                    <a:pt x="6216" y="1554"/>
                    <a:pt x="6170" y="1721"/>
                  </a:cubicBezTo>
                  <a:cubicBezTo>
                    <a:pt x="6188" y="1405"/>
                    <a:pt x="5965" y="1098"/>
                    <a:pt x="5659" y="1024"/>
                  </a:cubicBezTo>
                  <a:cubicBezTo>
                    <a:pt x="5600" y="1009"/>
                    <a:pt x="5541" y="1002"/>
                    <a:pt x="5482" y="1002"/>
                  </a:cubicBezTo>
                  <a:cubicBezTo>
                    <a:pt x="5280" y="1002"/>
                    <a:pt x="5086" y="1086"/>
                    <a:pt x="4971" y="1238"/>
                  </a:cubicBezTo>
                  <a:cubicBezTo>
                    <a:pt x="5129" y="912"/>
                    <a:pt x="5064" y="485"/>
                    <a:pt x="4795" y="225"/>
                  </a:cubicBezTo>
                  <a:cubicBezTo>
                    <a:pt x="4640" y="75"/>
                    <a:pt x="4424" y="0"/>
                    <a:pt x="42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68"/>
            <p:cNvSpPr/>
            <p:nvPr/>
          </p:nvSpPr>
          <p:spPr>
            <a:xfrm>
              <a:off x="2050825" y="-98486"/>
              <a:ext cx="939579" cy="490734"/>
            </a:xfrm>
            <a:custGeom>
              <a:rect b="b" l="l" r="r" t="t"/>
              <a:pathLst>
                <a:path extrusionOk="0" h="2917" w="5585">
                  <a:moveTo>
                    <a:pt x="3344" y="0"/>
                  </a:moveTo>
                  <a:cubicBezTo>
                    <a:pt x="3104" y="0"/>
                    <a:pt x="2864" y="114"/>
                    <a:pt x="2704" y="296"/>
                  </a:cubicBezTo>
                  <a:cubicBezTo>
                    <a:pt x="2509" y="510"/>
                    <a:pt x="2416" y="817"/>
                    <a:pt x="2426" y="1114"/>
                  </a:cubicBezTo>
                  <a:cubicBezTo>
                    <a:pt x="2426" y="1411"/>
                    <a:pt x="2500" y="1737"/>
                    <a:pt x="2621" y="2006"/>
                  </a:cubicBezTo>
                  <a:cubicBezTo>
                    <a:pt x="2520" y="1845"/>
                    <a:pt x="2322" y="1747"/>
                    <a:pt x="2129" y="1747"/>
                  </a:cubicBezTo>
                  <a:cubicBezTo>
                    <a:pt x="2055" y="1747"/>
                    <a:pt x="1982" y="1761"/>
                    <a:pt x="1915" y="1792"/>
                  </a:cubicBezTo>
                  <a:cubicBezTo>
                    <a:pt x="1673" y="1904"/>
                    <a:pt x="1552" y="2192"/>
                    <a:pt x="1617" y="2452"/>
                  </a:cubicBezTo>
                  <a:cubicBezTo>
                    <a:pt x="1541" y="2443"/>
                    <a:pt x="1464" y="2439"/>
                    <a:pt x="1388" y="2439"/>
                  </a:cubicBezTo>
                  <a:cubicBezTo>
                    <a:pt x="892" y="2439"/>
                    <a:pt x="412" y="2618"/>
                    <a:pt x="1" y="2916"/>
                  </a:cubicBezTo>
                  <a:lnTo>
                    <a:pt x="5585" y="2916"/>
                  </a:lnTo>
                  <a:cubicBezTo>
                    <a:pt x="5349" y="2720"/>
                    <a:pt x="5066" y="2577"/>
                    <a:pt x="4765" y="2577"/>
                  </a:cubicBezTo>
                  <a:cubicBezTo>
                    <a:pt x="4711" y="2577"/>
                    <a:pt x="4655" y="2581"/>
                    <a:pt x="4600" y="2591"/>
                  </a:cubicBezTo>
                  <a:cubicBezTo>
                    <a:pt x="4702" y="2433"/>
                    <a:pt x="4804" y="2266"/>
                    <a:pt x="4786" y="2080"/>
                  </a:cubicBezTo>
                  <a:cubicBezTo>
                    <a:pt x="4767" y="1904"/>
                    <a:pt x="4609" y="1746"/>
                    <a:pt x="4432" y="1737"/>
                  </a:cubicBezTo>
                  <a:cubicBezTo>
                    <a:pt x="4422" y="1736"/>
                    <a:pt x="4412" y="1735"/>
                    <a:pt x="4402" y="1735"/>
                  </a:cubicBezTo>
                  <a:cubicBezTo>
                    <a:pt x="4231" y="1735"/>
                    <a:pt x="4040" y="1871"/>
                    <a:pt x="3984" y="2021"/>
                  </a:cubicBezTo>
                  <a:lnTo>
                    <a:pt x="3984" y="2021"/>
                  </a:lnTo>
                  <a:cubicBezTo>
                    <a:pt x="4102" y="1656"/>
                    <a:pt x="4209" y="1274"/>
                    <a:pt x="4172" y="891"/>
                  </a:cubicBezTo>
                  <a:cubicBezTo>
                    <a:pt x="4126" y="501"/>
                    <a:pt x="3884" y="111"/>
                    <a:pt x="3503" y="18"/>
                  </a:cubicBezTo>
                  <a:cubicBezTo>
                    <a:pt x="3451" y="6"/>
                    <a:pt x="3397" y="0"/>
                    <a:pt x="33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09" name="Google Shape;2409;p68"/>
            <p:cNvGrpSpPr/>
            <p:nvPr/>
          </p:nvGrpSpPr>
          <p:grpSpPr>
            <a:xfrm>
              <a:off x="-122946" y="2948901"/>
              <a:ext cx="941689" cy="586405"/>
              <a:chOff x="-264603" y="3191696"/>
              <a:chExt cx="1654699" cy="1030408"/>
            </a:xfrm>
          </p:grpSpPr>
          <p:sp>
            <p:nvSpPr>
              <p:cNvPr id="2410" name="Google Shape;2410;p68"/>
              <p:cNvSpPr/>
              <p:nvPr/>
            </p:nvSpPr>
            <p:spPr>
              <a:xfrm flipH="1">
                <a:off x="-264603" y="3191696"/>
                <a:ext cx="1654699" cy="1030401"/>
              </a:xfrm>
              <a:custGeom>
                <a:rect b="b" l="l" r="r" t="t"/>
                <a:pathLst>
                  <a:path extrusionOk="0" h="9119" w="14644">
                    <a:moveTo>
                      <a:pt x="7694" y="1"/>
                    </a:moveTo>
                    <a:cubicBezTo>
                      <a:pt x="7621" y="1"/>
                      <a:pt x="7548" y="6"/>
                      <a:pt x="7475" y="15"/>
                    </a:cubicBezTo>
                    <a:cubicBezTo>
                      <a:pt x="6395" y="158"/>
                      <a:pt x="5703" y="1319"/>
                      <a:pt x="5703" y="2398"/>
                    </a:cubicBezTo>
                    <a:cubicBezTo>
                      <a:pt x="5703" y="3274"/>
                      <a:pt x="5968" y="4048"/>
                      <a:pt x="6334" y="4842"/>
                    </a:cubicBezTo>
                    <a:cubicBezTo>
                      <a:pt x="6125" y="4619"/>
                      <a:pt x="5831" y="4492"/>
                      <a:pt x="5542" y="4492"/>
                    </a:cubicBezTo>
                    <a:cubicBezTo>
                      <a:pt x="5408" y="4492"/>
                      <a:pt x="5275" y="4519"/>
                      <a:pt x="5153" y="4577"/>
                    </a:cubicBezTo>
                    <a:cubicBezTo>
                      <a:pt x="4762" y="5022"/>
                      <a:pt x="4572" y="5544"/>
                      <a:pt x="4693" y="6090"/>
                    </a:cubicBezTo>
                    <a:lnTo>
                      <a:pt x="4693" y="6090"/>
                    </a:lnTo>
                    <a:cubicBezTo>
                      <a:pt x="4412" y="5270"/>
                      <a:pt x="3834" y="4545"/>
                      <a:pt x="3035" y="4211"/>
                    </a:cubicBezTo>
                    <a:cubicBezTo>
                      <a:pt x="2758" y="4092"/>
                      <a:pt x="2454" y="4033"/>
                      <a:pt x="2150" y="4033"/>
                    </a:cubicBezTo>
                    <a:cubicBezTo>
                      <a:pt x="1513" y="4033"/>
                      <a:pt x="875" y="4291"/>
                      <a:pt x="489" y="4801"/>
                    </a:cubicBezTo>
                    <a:cubicBezTo>
                      <a:pt x="0" y="5453"/>
                      <a:pt x="0" y="6370"/>
                      <a:pt x="245" y="7164"/>
                    </a:cubicBezTo>
                    <a:cubicBezTo>
                      <a:pt x="469" y="7897"/>
                      <a:pt x="876" y="8569"/>
                      <a:pt x="1446" y="9119"/>
                    </a:cubicBezTo>
                    <a:lnTo>
                      <a:pt x="13951" y="9119"/>
                    </a:lnTo>
                    <a:cubicBezTo>
                      <a:pt x="14277" y="8426"/>
                      <a:pt x="14480" y="7693"/>
                      <a:pt x="14562" y="6940"/>
                    </a:cubicBezTo>
                    <a:cubicBezTo>
                      <a:pt x="14643" y="6308"/>
                      <a:pt x="14623" y="5616"/>
                      <a:pt x="14338" y="5046"/>
                    </a:cubicBezTo>
                    <a:cubicBezTo>
                      <a:pt x="14073" y="4455"/>
                      <a:pt x="13503" y="3987"/>
                      <a:pt x="12851" y="3966"/>
                    </a:cubicBezTo>
                    <a:cubicBezTo>
                      <a:pt x="12362" y="3966"/>
                      <a:pt x="11894" y="4272"/>
                      <a:pt x="11731" y="4720"/>
                    </a:cubicBezTo>
                    <a:cubicBezTo>
                      <a:pt x="11690" y="4211"/>
                      <a:pt x="11283" y="3722"/>
                      <a:pt x="10774" y="3661"/>
                    </a:cubicBezTo>
                    <a:cubicBezTo>
                      <a:pt x="10746" y="3658"/>
                      <a:pt x="10718" y="3657"/>
                      <a:pt x="10691" y="3657"/>
                    </a:cubicBezTo>
                    <a:cubicBezTo>
                      <a:pt x="10317" y="3657"/>
                      <a:pt x="9987" y="3909"/>
                      <a:pt x="9817" y="4231"/>
                    </a:cubicBezTo>
                    <a:cubicBezTo>
                      <a:pt x="9939" y="3417"/>
                      <a:pt x="10020" y="2602"/>
                      <a:pt x="9776" y="1808"/>
                    </a:cubicBezTo>
                    <a:cubicBezTo>
                      <a:pt x="9511" y="860"/>
                      <a:pt x="8663" y="1"/>
                      <a:pt x="76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68"/>
              <p:cNvSpPr/>
              <p:nvPr/>
            </p:nvSpPr>
            <p:spPr>
              <a:xfrm flipH="1">
                <a:off x="-264603" y="3191696"/>
                <a:ext cx="1654699" cy="1030401"/>
              </a:xfrm>
              <a:custGeom>
                <a:rect b="b" l="l" r="r" t="t"/>
                <a:pathLst>
                  <a:path extrusionOk="0" h="9119" w="14644">
                    <a:moveTo>
                      <a:pt x="7694" y="1"/>
                    </a:moveTo>
                    <a:cubicBezTo>
                      <a:pt x="7621" y="1"/>
                      <a:pt x="7548" y="6"/>
                      <a:pt x="7475" y="15"/>
                    </a:cubicBezTo>
                    <a:cubicBezTo>
                      <a:pt x="6395" y="158"/>
                      <a:pt x="5703" y="1319"/>
                      <a:pt x="5703" y="2398"/>
                    </a:cubicBezTo>
                    <a:cubicBezTo>
                      <a:pt x="5703" y="3274"/>
                      <a:pt x="5968" y="4048"/>
                      <a:pt x="6334" y="4842"/>
                    </a:cubicBezTo>
                    <a:cubicBezTo>
                      <a:pt x="6125" y="4619"/>
                      <a:pt x="5831" y="4492"/>
                      <a:pt x="5542" y="4492"/>
                    </a:cubicBezTo>
                    <a:cubicBezTo>
                      <a:pt x="5408" y="4492"/>
                      <a:pt x="5275" y="4519"/>
                      <a:pt x="5153" y="4577"/>
                    </a:cubicBezTo>
                    <a:cubicBezTo>
                      <a:pt x="4762" y="5022"/>
                      <a:pt x="4572" y="5544"/>
                      <a:pt x="4693" y="6090"/>
                    </a:cubicBezTo>
                    <a:lnTo>
                      <a:pt x="4693" y="6090"/>
                    </a:lnTo>
                    <a:cubicBezTo>
                      <a:pt x="4412" y="5270"/>
                      <a:pt x="3834" y="4545"/>
                      <a:pt x="3035" y="4211"/>
                    </a:cubicBezTo>
                    <a:cubicBezTo>
                      <a:pt x="2758" y="4092"/>
                      <a:pt x="2454" y="4033"/>
                      <a:pt x="2150" y="4033"/>
                    </a:cubicBezTo>
                    <a:cubicBezTo>
                      <a:pt x="1513" y="4033"/>
                      <a:pt x="875" y="4291"/>
                      <a:pt x="489" y="4801"/>
                    </a:cubicBezTo>
                    <a:cubicBezTo>
                      <a:pt x="0" y="5453"/>
                      <a:pt x="0" y="6370"/>
                      <a:pt x="245" y="7164"/>
                    </a:cubicBezTo>
                    <a:cubicBezTo>
                      <a:pt x="469" y="7897"/>
                      <a:pt x="876" y="8569"/>
                      <a:pt x="1446" y="9119"/>
                    </a:cubicBezTo>
                    <a:lnTo>
                      <a:pt x="13951" y="9119"/>
                    </a:lnTo>
                    <a:cubicBezTo>
                      <a:pt x="14277" y="8426"/>
                      <a:pt x="14480" y="7693"/>
                      <a:pt x="14562" y="6940"/>
                    </a:cubicBezTo>
                    <a:cubicBezTo>
                      <a:pt x="14643" y="6308"/>
                      <a:pt x="14623" y="5616"/>
                      <a:pt x="14338" y="5046"/>
                    </a:cubicBezTo>
                    <a:cubicBezTo>
                      <a:pt x="14073" y="4455"/>
                      <a:pt x="13503" y="3987"/>
                      <a:pt x="12851" y="3966"/>
                    </a:cubicBezTo>
                    <a:cubicBezTo>
                      <a:pt x="12362" y="3966"/>
                      <a:pt x="11894" y="4272"/>
                      <a:pt x="11731" y="4720"/>
                    </a:cubicBezTo>
                    <a:cubicBezTo>
                      <a:pt x="11690" y="4211"/>
                      <a:pt x="11283" y="3722"/>
                      <a:pt x="10774" y="3661"/>
                    </a:cubicBezTo>
                    <a:cubicBezTo>
                      <a:pt x="10746" y="3658"/>
                      <a:pt x="10718" y="3657"/>
                      <a:pt x="10691" y="3657"/>
                    </a:cubicBezTo>
                    <a:cubicBezTo>
                      <a:pt x="10317" y="3657"/>
                      <a:pt x="9987" y="3909"/>
                      <a:pt x="9817" y="4231"/>
                    </a:cubicBezTo>
                    <a:cubicBezTo>
                      <a:pt x="9939" y="3417"/>
                      <a:pt x="10020" y="2602"/>
                      <a:pt x="9776" y="1808"/>
                    </a:cubicBezTo>
                    <a:cubicBezTo>
                      <a:pt x="9511" y="860"/>
                      <a:pt x="8663" y="1"/>
                      <a:pt x="7694"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68"/>
              <p:cNvSpPr/>
              <p:nvPr/>
            </p:nvSpPr>
            <p:spPr>
              <a:xfrm flipH="1">
                <a:off x="-133415" y="3465716"/>
                <a:ext cx="1284188" cy="756389"/>
              </a:xfrm>
              <a:custGeom>
                <a:rect b="b" l="l" r="r" t="t"/>
                <a:pathLst>
                  <a:path extrusionOk="0" h="6694" w="11365">
                    <a:moveTo>
                      <a:pt x="5988" y="0"/>
                    </a:moveTo>
                    <a:cubicBezTo>
                      <a:pt x="5928" y="0"/>
                      <a:pt x="5866" y="5"/>
                      <a:pt x="5805" y="14"/>
                    </a:cubicBezTo>
                    <a:cubicBezTo>
                      <a:pt x="4970" y="116"/>
                      <a:pt x="4440" y="1012"/>
                      <a:pt x="4440" y="1847"/>
                    </a:cubicBezTo>
                    <a:cubicBezTo>
                      <a:pt x="4440" y="2539"/>
                      <a:pt x="4644" y="3130"/>
                      <a:pt x="4929" y="3741"/>
                    </a:cubicBezTo>
                    <a:cubicBezTo>
                      <a:pt x="4766" y="3578"/>
                      <a:pt x="4549" y="3478"/>
                      <a:pt x="4331" y="3478"/>
                    </a:cubicBezTo>
                    <a:cubicBezTo>
                      <a:pt x="4223" y="3478"/>
                      <a:pt x="4114" y="3503"/>
                      <a:pt x="4012" y="3558"/>
                    </a:cubicBezTo>
                    <a:cubicBezTo>
                      <a:pt x="3700" y="3907"/>
                      <a:pt x="3553" y="4323"/>
                      <a:pt x="3663" y="4760"/>
                    </a:cubicBezTo>
                    <a:lnTo>
                      <a:pt x="3663" y="4760"/>
                    </a:lnTo>
                    <a:cubicBezTo>
                      <a:pt x="3440" y="4104"/>
                      <a:pt x="2990" y="3518"/>
                      <a:pt x="2363" y="3252"/>
                    </a:cubicBezTo>
                    <a:cubicBezTo>
                      <a:pt x="2147" y="3161"/>
                      <a:pt x="1913" y="3115"/>
                      <a:pt x="1680" y="3115"/>
                    </a:cubicBezTo>
                    <a:cubicBezTo>
                      <a:pt x="1184" y="3115"/>
                      <a:pt x="692" y="3319"/>
                      <a:pt x="387" y="3720"/>
                    </a:cubicBezTo>
                    <a:cubicBezTo>
                      <a:pt x="0" y="4230"/>
                      <a:pt x="21" y="4942"/>
                      <a:pt x="204" y="5553"/>
                    </a:cubicBezTo>
                    <a:cubicBezTo>
                      <a:pt x="326" y="5961"/>
                      <a:pt x="530" y="6348"/>
                      <a:pt x="795" y="6694"/>
                    </a:cubicBezTo>
                    <a:lnTo>
                      <a:pt x="10977" y="6694"/>
                    </a:lnTo>
                    <a:cubicBezTo>
                      <a:pt x="11140" y="6266"/>
                      <a:pt x="11242" y="5818"/>
                      <a:pt x="11303" y="5370"/>
                    </a:cubicBezTo>
                    <a:cubicBezTo>
                      <a:pt x="11364" y="4881"/>
                      <a:pt x="11344" y="4352"/>
                      <a:pt x="11140" y="3904"/>
                    </a:cubicBezTo>
                    <a:cubicBezTo>
                      <a:pt x="10916" y="3456"/>
                      <a:pt x="10468" y="3069"/>
                      <a:pt x="9980" y="3069"/>
                    </a:cubicBezTo>
                    <a:cubicBezTo>
                      <a:pt x="9593" y="3069"/>
                      <a:pt x="9226" y="3313"/>
                      <a:pt x="9104" y="3659"/>
                    </a:cubicBezTo>
                    <a:cubicBezTo>
                      <a:pt x="9063" y="3272"/>
                      <a:pt x="8758" y="2886"/>
                      <a:pt x="8371" y="2845"/>
                    </a:cubicBezTo>
                    <a:cubicBezTo>
                      <a:pt x="8343" y="2841"/>
                      <a:pt x="8315" y="2840"/>
                      <a:pt x="8287" y="2840"/>
                    </a:cubicBezTo>
                    <a:cubicBezTo>
                      <a:pt x="7997" y="2840"/>
                      <a:pt x="7747" y="3031"/>
                      <a:pt x="7617" y="3272"/>
                    </a:cubicBezTo>
                    <a:cubicBezTo>
                      <a:pt x="7719" y="2641"/>
                      <a:pt x="7780" y="2010"/>
                      <a:pt x="7597" y="1399"/>
                    </a:cubicBezTo>
                    <a:cubicBezTo>
                      <a:pt x="7390" y="665"/>
                      <a:pt x="6730" y="0"/>
                      <a:pt x="5988"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3" name="Google Shape;2413;p68"/>
            <p:cNvGrpSpPr/>
            <p:nvPr/>
          </p:nvGrpSpPr>
          <p:grpSpPr>
            <a:xfrm flipH="1">
              <a:off x="2242853" y="4233422"/>
              <a:ext cx="589020" cy="901199"/>
              <a:chOff x="7114899" y="3343329"/>
              <a:chExt cx="772081" cy="1181126"/>
            </a:xfrm>
          </p:grpSpPr>
          <p:sp>
            <p:nvSpPr>
              <p:cNvPr id="2414" name="Google Shape;2414;p68"/>
              <p:cNvSpPr/>
              <p:nvPr/>
            </p:nvSpPr>
            <p:spPr>
              <a:xfrm>
                <a:off x="7114899" y="3343329"/>
                <a:ext cx="772081" cy="1181121"/>
              </a:xfrm>
              <a:custGeom>
                <a:rect b="b" l="l" r="r" t="t"/>
                <a:pathLst>
                  <a:path extrusionOk="0" h="8850" w="5785">
                    <a:moveTo>
                      <a:pt x="2235" y="1"/>
                    </a:moveTo>
                    <a:cubicBezTo>
                      <a:pt x="1660" y="1"/>
                      <a:pt x="1158" y="565"/>
                      <a:pt x="1080" y="1166"/>
                    </a:cubicBezTo>
                    <a:cubicBezTo>
                      <a:pt x="978" y="1777"/>
                      <a:pt x="1223" y="2408"/>
                      <a:pt x="1447" y="2979"/>
                    </a:cubicBezTo>
                    <a:cubicBezTo>
                      <a:pt x="1691" y="3671"/>
                      <a:pt x="1854" y="4404"/>
                      <a:pt x="2058" y="5117"/>
                    </a:cubicBezTo>
                    <a:cubicBezTo>
                      <a:pt x="1853" y="4856"/>
                      <a:pt x="1563" y="4664"/>
                      <a:pt x="1235" y="4664"/>
                    </a:cubicBezTo>
                    <a:cubicBezTo>
                      <a:pt x="1204" y="4664"/>
                      <a:pt x="1173" y="4665"/>
                      <a:pt x="1141" y="4669"/>
                    </a:cubicBezTo>
                    <a:cubicBezTo>
                      <a:pt x="571" y="4710"/>
                      <a:pt x="123" y="5239"/>
                      <a:pt x="62" y="5809"/>
                    </a:cubicBezTo>
                    <a:cubicBezTo>
                      <a:pt x="1" y="6380"/>
                      <a:pt x="265" y="6930"/>
                      <a:pt x="652" y="7357"/>
                    </a:cubicBezTo>
                    <a:cubicBezTo>
                      <a:pt x="1019" y="7785"/>
                      <a:pt x="1508" y="8090"/>
                      <a:pt x="1997" y="8396"/>
                    </a:cubicBezTo>
                    <a:cubicBezTo>
                      <a:pt x="1874" y="8722"/>
                      <a:pt x="2526" y="8803"/>
                      <a:pt x="2893" y="8844"/>
                    </a:cubicBezTo>
                    <a:cubicBezTo>
                      <a:pt x="2923" y="8847"/>
                      <a:pt x="2953" y="8849"/>
                      <a:pt x="2983" y="8849"/>
                    </a:cubicBezTo>
                    <a:cubicBezTo>
                      <a:pt x="3295" y="8849"/>
                      <a:pt x="3590" y="8663"/>
                      <a:pt x="3850" y="8477"/>
                    </a:cubicBezTo>
                    <a:cubicBezTo>
                      <a:pt x="5275" y="7357"/>
                      <a:pt x="5785" y="5260"/>
                      <a:pt x="5051" y="3610"/>
                    </a:cubicBezTo>
                    <a:cubicBezTo>
                      <a:pt x="4931" y="3557"/>
                      <a:pt x="4802" y="3533"/>
                      <a:pt x="4674" y="3533"/>
                    </a:cubicBezTo>
                    <a:cubicBezTo>
                      <a:pt x="4257" y="3533"/>
                      <a:pt x="3846" y="3791"/>
                      <a:pt x="3768" y="4180"/>
                    </a:cubicBezTo>
                    <a:cubicBezTo>
                      <a:pt x="3809" y="3304"/>
                      <a:pt x="3728" y="2408"/>
                      <a:pt x="3544" y="1533"/>
                    </a:cubicBezTo>
                    <a:cubicBezTo>
                      <a:pt x="3381" y="861"/>
                      <a:pt x="3015" y="66"/>
                      <a:pt x="2322" y="5"/>
                    </a:cubicBezTo>
                    <a:cubicBezTo>
                      <a:pt x="2293" y="2"/>
                      <a:pt x="2264" y="1"/>
                      <a:pt x="2235"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68"/>
              <p:cNvSpPr/>
              <p:nvPr/>
            </p:nvSpPr>
            <p:spPr>
              <a:xfrm>
                <a:off x="7114907" y="3459888"/>
                <a:ext cx="695878" cy="1064567"/>
              </a:xfrm>
              <a:custGeom>
                <a:rect b="b" l="l" r="r" t="t"/>
                <a:pathLst>
                  <a:path extrusionOk="0" h="8850" w="5785">
                    <a:moveTo>
                      <a:pt x="2235" y="1"/>
                    </a:moveTo>
                    <a:cubicBezTo>
                      <a:pt x="1660" y="1"/>
                      <a:pt x="1158" y="565"/>
                      <a:pt x="1080" y="1166"/>
                    </a:cubicBezTo>
                    <a:cubicBezTo>
                      <a:pt x="978" y="1777"/>
                      <a:pt x="1223" y="2408"/>
                      <a:pt x="1447" y="2979"/>
                    </a:cubicBezTo>
                    <a:cubicBezTo>
                      <a:pt x="1691" y="3671"/>
                      <a:pt x="1854" y="4404"/>
                      <a:pt x="2058" y="5117"/>
                    </a:cubicBezTo>
                    <a:cubicBezTo>
                      <a:pt x="1853" y="4856"/>
                      <a:pt x="1563" y="4664"/>
                      <a:pt x="1235" y="4664"/>
                    </a:cubicBezTo>
                    <a:cubicBezTo>
                      <a:pt x="1204" y="4664"/>
                      <a:pt x="1173" y="4665"/>
                      <a:pt x="1141" y="4669"/>
                    </a:cubicBezTo>
                    <a:cubicBezTo>
                      <a:pt x="571" y="4710"/>
                      <a:pt x="123" y="5239"/>
                      <a:pt x="62" y="5809"/>
                    </a:cubicBezTo>
                    <a:cubicBezTo>
                      <a:pt x="1" y="6380"/>
                      <a:pt x="265" y="6930"/>
                      <a:pt x="652" y="7357"/>
                    </a:cubicBezTo>
                    <a:cubicBezTo>
                      <a:pt x="1019" y="7785"/>
                      <a:pt x="1508" y="8090"/>
                      <a:pt x="1997" y="8396"/>
                    </a:cubicBezTo>
                    <a:cubicBezTo>
                      <a:pt x="1874" y="8722"/>
                      <a:pt x="2526" y="8803"/>
                      <a:pt x="2893" y="8844"/>
                    </a:cubicBezTo>
                    <a:cubicBezTo>
                      <a:pt x="2923" y="8847"/>
                      <a:pt x="2953" y="8849"/>
                      <a:pt x="2983" y="8849"/>
                    </a:cubicBezTo>
                    <a:cubicBezTo>
                      <a:pt x="3295" y="8849"/>
                      <a:pt x="3590" y="8663"/>
                      <a:pt x="3850" y="8477"/>
                    </a:cubicBezTo>
                    <a:cubicBezTo>
                      <a:pt x="5275" y="7357"/>
                      <a:pt x="5785" y="5260"/>
                      <a:pt x="5051" y="3610"/>
                    </a:cubicBezTo>
                    <a:cubicBezTo>
                      <a:pt x="4931" y="3557"/>
                      <a:pt x="4802" y="3533"/>
                      <a:pt x="4674" y="3533"/>
                    </a:cubicBezTo>
                    <a:cubicBezTo>
                      <a:pt x="4257" y="3533"/>
                      <a:pt x="3846" y="3791"/>
                      <a:pt x="3768" y="4180"/>
                    </a:cubicBezTo>
                    <a:cubicBezTo>
                      <a:pt x="3809" y="3304"/>
                      <a:pt x="3728" y="2408"/>
                      <a:pt x="3544" y="1533"/>
                    </a:cubicBezTo>
                    <a:cubicBezTo>
                      <a:pt x="3381" y="861"/>
                      <a:pt x="3015" y="66"/>
                      <a:pt x="2322" y="5"/>
                    </a:cubicBezTo>
                    <a:cubicBezTo>
                      <a:pt x="2293" y="2"/>
                      <a:pt x="2264" y="1"/>
                      <a:pt x="22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68"/>
              <p:cNvSpPr/>
              <p:nvPr/>
            </p:nvSpPr>
            <p:spPr>
              <a:xfrm>
                <a:off x="7114907" y="3459888"/>
                <a:ext cx="695878" cy="1064567"/>
              </a:xfrm>
              <a:custGeom>
                <a:rect b="b" l="l" r="r" t="t"/>
                <a:pathLst>
                  <a:path extrusionOk="0" h="8850" w="5785">
                    <a:moveTo>
                      <a:pt x="2235" y="1"/>
                    </a:moveTo>
                    <a:cubicBezTo>
                      <a:pt x="1660" y="1"/>
                      <a:pt x="1158" y="565"/>
                      <a:pt x="1080" y="1166"/>
                    </a:cubicBezTo>
                    <a:cubicBezTo>
                      <a:pt x="978" y="1777"/>
                      <a:pt x="1223" y="2408"/>
                      <a:pt x="1447" y="2979"/>
                    </a:cubicBezTo>
                    <a:cubicBezTo>
                      <a:pt x="1691" y="3671"/>
                      <a:pt x="1854" y="4404"/>
                      <a:pt x="2058" y="5117"/>
                    </a:cubicBezTo>
                    <a:cubicBezTo>
                      <a:pt x="1853" y="4856"/>
                      <a:pt x="1563" y="4664"/>
                      <a:pt x="1235" y="4664"/>
                    </a:cubicBezTo>
                    <a:cubicBezTo>
                      <a:pt x="1204" y="4664"/>
                      <a:pt x="1173" y="4665"/>
                      <a:pt x="1141" y="4669"/>
                    </a:cubicBezTo>
                    <a:cubicBezTo>
                      <a:pt x="571" y="4710"/>
                      <a:pt x="123" y="5239"/>
                      <a:pt x="62" y="5809"/>
                    </a:cubicBezTo>
                    <a:cubicBezTo>
                      <a:pt x="1" y="6380"/>
                      <a:pt x="265" y="6930"/>
                      <a:pt x="652" y="7357"/>
                    </a:cubicBezTo>
                    <a:cubicBezTo>
                      <a:pt x="1019" y="7785"/>
                      <a:pt x="1508" y="8090"/>
                      <a:pt x="1997" y="8396"/>
                    </a:cubicBezTo>
                    <a:cubicBezTo>
                      <a:pt x="1874" y="8722"/>
                      <a:pt x="2526" y="8803"/>
                      <a:pt x="2893" y="8844"/>
                    </a:cubicBezTo>
                    <a:cubicBezTo>
                      <a:pt x="2923" y="8847"/>
                      <a:pt x="2953" y="8849"/>
                      <a:pt x="2983" y="8849"/>
                    </a:cubicBezTo>
                    <a:cubicBezTo>
                      <a:pt x="3295" y="8849"/>
                      <a:pt x="3590" y="8663"/>
                      <a:pt x="3850" y="8477"/>
                    </a:cubicBezTo>
                    <a:cubicBezTo>
                      <a:pt x="5275" y="7357"/>
                      <a:pt x="5785" y="5260"/>
                      <a:pt x="5051" y="3610"/>
                    </a:cubicBezTo>
                    <a:cubicBezTo>
                      <a:pt x="4931" y="3557"/>
                      <a:pt x="4802" y="3533"/>
                      <a:pt x="4674" y="3533"/>
                    </a:cubicBezTo>
                    <a:cubicBezTo>
                      <a:pt x="4257" y="3533"/>
                      <a:pt x="3846" y="3791"/>
                      <a:pt x="3768" y="4180"/>
                    </a:cubicBezTo>
                    <a:cubicBezTo>
                      <a:pt x="3809" y="3304"/>
                      <a:pt x="3728" y="2408"/>
                      <a:pt x="3544" y="1533"/>
                    </a:cubicBezTo>
                    <a:cubicBezTo>
                      <a:pt x="3381" y="861"/>
                      <a:pt x="3015" y="66"/>
                      <a:pt x="2322" y="5"/>
                    </a:cubicBezTo>
                    <a:cubicBezTo>
                      <a:pt x="2293" y="2"/>
                      <a:pt x="2264" y="1"/>
                      <a:pt x="2235"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417" name="Google Shape;2417;p68"/>
          <p:cNvSpPr/>
          <p:nvPr/>
        </p:nvSpPr>
        <p:spPr>
          <a:xfrm flipH="1">
            <a:off x="3649432" y="-9225"/>
            <a:ext cx="5540543" cy="5143629"/>
          </a:xfrm>
          <a:custGeom>
            <a:rect b="b" l="l" r="r" t="t"/>
            <a:pathLst>
              <a:path extrusionOk="0" h="126286" w="136031">
                <a:moveTo>
                  <a:pt x="1" y="1"/>
                </a:moveTo>
                <a:lnTo>
                  <a:pt x="1" y="126286"/>
                </a:lnTo>
                <a:lnTo>
                  <a:pt x="101586" y="126286"/>
                </a:lnTo>
                <a:cubicBezTo>
                  <a:pt x="98397" y="122566"/>
                  <a:pt x="96044" y="118213"/>
                  <a:pt x="95107" y="113379"/>
                </a:cubicBezTo>
                <a:cubicBezTo>
                  <a:pt x="93108" y="103230"/>
                  <a:pt x="98828" y="91437"/>
                  <a:pt x="108824" y="88805"/>
                </a:cubicBezTo>
                <a:cubicBezTo>
                  <a:pt x="111444" y="88109"/>
                  <a:pt x="114145" y="88040"/>
                  <a:pt x="116859" y="88040"/>
                </a:cubicBezTo>
                <a:cubicBezTo>
                  <a:pt x="117538" y="88040"/>
                  <a:pt x="118217" y="88044"/>
                  <a:pt x="118896" y="88044"/>
                </a:cubicBezTo>
                <a:cubicBezTo>
                  <a:pt x="120934" y="88044"/>
                  <a:pt x="122968" y="88005"/>
                  <a:pt x="124971" y="87692"/>
                </a:cubicBezTo>
                <a:cubicBezTo>
                  <a:pt x="130285" y="86856"/>
                  <a:pt x="136030" y="82706"/>
                  <a:pt x="135271" y="77341"/>
                </a:cubicBezTo>
                <a:cubicBezTo>
                  <a:pt x="134512" y="71900"/>
                  <a:pt x="127603" y="68863"/>
                  <a:pt x="126995" y="63396"/>
                </a:cubicBezTo>
                <a:cubicBezTo>
                  <a:pt x="126717" y="60865"/>
                  <a:pt x="127881" y="58411"/>
                  <a:pt x="128362" y="55905"/>
                </a:cubicBezTo>
                <a:cubicBezTo>
                  <a:pt x="130083" y="47022"/>
                  <a:pt x="123224" y="39101"/>
                  <a:pt x="118239" y="31509"/>
                </a:cubicBezTo>
                <a:cubicBezTo>
                  <a:pt x="114038" y="25030"/>
                  <a:pt x="110925" y="17640"/>
                  <a:pt x="110697" y="9921"/>
                </a:cubicBezTo>
                <a:cubicBezTo>
                  <a:pt x="110596" y="6555"/>
                  <a:pt x="111127" y="3189"/>
                  <a:pt x="1122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68"/>
          <p:cNvSpPr txBox="1"/>
          <p:nvPr>
            <p:ph type="title"/>
          </p:nvPr>
        </p:nvSpPr>
        <p:spPr>
          <a:xfrm>
            <a:off x="4883525" y="1571413"/>
            <a:ext cx="3547200" cy="478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CONCLUSIONS</a:t>
            </a:r>
            <a:endParaRPr/>
          </a:p>
        </p:txBody>
      </p:sp>
      <p:sp>
        <p:nvSpPr>
          <p:cNvPr id="2419" name="Google Shape;2419;p68"/>
          <p:cNvSpPr txBox="1"/>
          <p:nvPr>
            <p:ph idx="1" type="subTitle"/>
          </p:nvPr>
        </p:nvSpPr>
        <p:spPr>
          <a:xfrm>
            <a:off x="4942775" y="2289825"/>
            <a:ext cx="3428700" cy="1209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smallest planet in the Solar System and the closest to the Sun. Its orbit around the Sun takes 87.97 Earth days, the shortest of all the Sun's planets. It is named after a Roman god</a:t>
            </a:r>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23" name="Shape 2423"/>
        <p:cNvGrpSpPr/>
        <p:nvPr/>
      </p:nvGrpSpPr>
      <p:grpSpPr>
        <a:xfrm>
          <a:off x="0" y="0"/>
          <a:ext cx="0" cy="0"/>
          <a:chOff x="0" y="0"/>
          <a:chExt cx="0" cy="0"/>
        </a:xfrm>
      </p:grpSpPr>
      <p:sp>
        <p:nvSpPr>
          <p:cNvPr id="2424" name="Google Shape;2424;p69"/>
          <p:cNvSpPr/>
          <p:nvPr/>
        </p:nvSpPr>
        <p:spPr>
          <a:xfrm>
            <a:off x="4002300" y="1708088"/>
            <a:ext cx="1139400" cy="1139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69"/>
          <p:cNvSpPr/>
          <p:nvPr/>
        </p:nvSpPr>
        <p:spPr>
          <a:xfrm>
            <a:off x="1284581" y="1708088"/>
            <a:ext cx="1139400" cy="1139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69"/>
          <p:cNvSpPr/>
          <p:nvPr/>
        </p:nvSpPr>
        <p:spPr>
          <a:xfrm>
            <a:off x="6719956" y="1708088"/>
            <a:ext cx="1139400" cy="1139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27" name="Google Shape;2427;p69"/>
          <p:cNvGrpSpPr/>
          <p:nvPr/>
        </p:nvGrpSpPr>
        <p:grpSpPr>
          <a:xfrm>
            <a:off x="1545577" y="1912052"/>
            <a:ext cx="617434" cy="731470"/>
            <a:chOff x="1545577" y="2064452"/>
            <a:chExt cx="617434" cy="731470"/>
          </a:xfrm>
        </p:grpSpPr>
        <p:sp>
          <p:nvSpPr>
            <p:cNvPr id="2428" name="Google Shape;2428;p69"/>
            <p:cNvSpPr/>
            <p:nvPr/>
          </p:nvSpPr>
          <p:spPr>
            <a:xfrm>
              <a:off x="1545577" y="2064452"/>
              <a:ext cx="617434" cy="390216"/>
            </a:xfrm>
            <a:custGeom>
              <a:rect b="b" l="l" r="r" t="t"/>
              <a:pathLst>
                <a:path extrusionOk="0" h="27480" w="43382">
                  <a:moveTo>
                    <a:pt x="14666" y="0"/>
                  </a:moveTo>
                  <a:cubicBezTo>
                    <a:pt x="10406" y="0"/>
                    <a:pt x="6959" y="3317"/>
                    <a:pt x="6732" y="7545"/>
                  </a:cubicBezTo>
                  <a:cubicBezTo>
                    <a:pt x="4878" y="7967"/>
                    <a:pt x="3447" y="9626"/>
                    <a:pt x="3447" y="11642"/>
                  </a:cubicBezTo>
                  <a:cubicBezTo>
                    <a:pt x="3447" y="12065"/>
                    <a:pt x="3512" y="12488"/>
                    <a:pt x="3642" y="12878"/>
                  </a:cubicBezTo>
                  <a:cubicBezTo>
                    <a:pt x="1463" y="14309"/>
                    <a:pt x="0" y="16748"/>
                    <a:pt x="0" y="19544"/>
                  </a:cubicBezTo>
                  <a:cubicBezTo>
                    <a:pt x="0" y="23934"/>
                    <a:pt x="3545" y="27479"/>
                    <a:pt x="7935" y="27479"/>
                  </a:cubicBezTo>
                  <a:lnTo>
                    <a:pt x="35447" y="27479"/>
                  </a:lnTo>
                  <a:cubicBezTo>
                    <a:pt x="39837" y="27479"/>
                    <a:pt x="43381" y="23934"/>
                    <a:pt x="43381" y="19544"/>
                  </a:cubicBezTo>
                  <a:cubicBezTo>
                    <a:pt x="43381" y="16780"/>
                    <a:pt x="41950" y="14309"/>
                    <a:pt x="39772" y="12910"/>
                  </a:cubicBezTo>
                  <a:cubicBezTo>
                    <a:pt x="39869" y="12488"/>
                    <a:pt x="39934" y="12065"/>
                    <a:pt x="39934" y="11642"/>
                  </a:cubicBezTo>
                  <a:cubicBezTo>
                    <a:pt x="39934" y="9626"/>
                    <a:pt x="38536" y="7967"/>
                    <a:pt x="36650" y="7545"/>
                  </a:cubicBezTo>
                  <a:cubicBezTo>
                    <a:pt x="36455" y="3350"/>
                    <a:pt x="32975" y="0"/>
                    <a:pt x="28747" y="0"/>
                  </a:cubicBezTo>
                  <a:cubicBezTo>
                    <a:pt x="27187" y="0"/>
                    <a:pt x="25788" y="423"/>
                    <a:pt x="24552" y="1171"/>
                  </a:cubicBezTo>
                  <a:cubicBezTo>
                    <a:pt x="23804" y="488"/>
                    <a:pt x="22796" y="65"/>
                    <a:pt x="21691" y="65"/>
                  </a:cubicBezTo>
                  <a:cubicBezTo>
                    <a:pt x="20585" y="65"/>
                    <a:pt x="19577" y="488"/>
                    <a:pt x="18829" y="1171"/>
                  </a:cubicBezTo>
                  <a:cubicBezTo>
                    <a:pt x="17626" y="423"/>
                    <a:pt x="16195" y="0"/>
                    <a:pt x="146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69"/>
            <p:cNvSpPr/>
            <p:nvPr/>
          </p:nvSpPr>
          <p:spPr>
            <a:xfrm>
              <a:off x="1545577" y="2064452"/>
              <a:ext cx="311492" cy="390670"/>
            </a:xfrm>
            <a:custGeom>
              <a:rect b="b" l="l" r="r" t="t"/>
              <a:pathLst>
                <a:path extrusionOk="0" h="27512" w="21886">
                  <a:moveTo>
                    <a:pt x="14666" y="0"/>
                  </a:moveTo>
                  <a:cubicBezTo>
                    <a:pt x="10406" y="0"/>
                    <a:pt x="6959" y="3350"/>
                    <a:pt x="6732" y="7545"/>
                  </a:cubicBezTo>
                  <a:cubicBezTo>
                    <a:pt x="4846" y="7967"/>
                    <a:pt x="3447" y="9626"/>
                    <a:pt x="3447" y="11642"/>
                  </a:cubicBezTo>
                  <a:cubicBezTo>
                    <a:pt x="3447" y="12065"/>
                    <a:pt x="3512" y="12488"/>
                    <a:pt x="3642" y="12910"/>
                  </a:cubicBezTo>
                  <a:cubicBezTo>
                    <a:pt x="1463" y="14309"/>
                    <a:pt x="0" y="16780"/>
                    <a:pt x="0" y="19577"/>
                  </a:cubicBezTo>
                  <a:cubicBezTo>
                    <a:pt x="0" y="23934"/>
                    <a:pt x="3545" y="27512"/>
                    <a:pt x="7935" y="27512"/>
                  </a:cubicBezTo>
                  <a:lnTo>
                    <a:pt x="21561" y="27512"/>
                  </a:lnTo>
                  <a:cubicBezTo>
                    <a:pt x="16585" y="27512"/>
                    <a:pt x="12553" y="23479"/>
                    <a:pt x="12553" y="18504"/>
                  </a:cubicBezTo>
                  <a:cubicBezTo>
                    <a:pt x="12553" y="15349"/>
                    <a:pt x="14211" y="12553"/>
                    <a:pt x="16683" y="10959"/>
                  </a:cubicBezTo>
                  <a:cubicBezTo>
                    <a:pt x="16553" y="10504"/>
                    <a:pt x="16455" y="10016"/>
                    <a:pt x="16455" y="9528"/>
                  </a:cubicBezTo>
                  <a:cubicBezTo>
                    <a:pt x="16455" y="7252"/>
                    <a:pt x="18049" y="5333"/>
                    <a:pt x="20195" y="4878"/>
                  </a:cubicBezTo>
                  <a:cubicBezTo>
                    <a:pt x="20292" y="3089"/>
                    <a:pt x="20910" y="1431"/>
                    <a:pt x="21886" y="65"/>
                  </a:cubicBezTo>
                  <a:lnTo>
                    <a:pt x="21691" y="65"/>
                  </a:lnTo>
                  <a:cubicBezTo>
                    <a:pt x="20585" y="65"/>
                    <a:pt x="19577" y="488"/>
                    <a:pt x="18829" y="1171"/>
                  </a:cubicBezTo>
                  <a:cubicBezTo>
                    <a:pt x="17626" y="423"/>
                    <a:pt x="16195" y="0"/>
                    <a:pt x="14666"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69"/>
            <p:cNvSpPr/>
            <p:nvPr/>
          </p:nvSpPr>
          <p:spPr>
            <a:xfrm>
              <a:off x="1667293" y="2614887"/>
              <a:ext cx="373987" cy="180567"/>
            </a:xfrm>
            <a:custGeom>
              <a:rect b="b" l="l" r="r" t="t"/>
              <a:pathLst>
                <a:path extrusionOk="0" h="12716" w="26277">
                  <a:moveTo>
                    <a:pt x="9952" y="0"/>
                  </a:moveTo>
                  <a:lnTo>
                    <a:pt x="9952" y="2927"/>
                  </a:lnTo>
                  <a:lnTo>
                    <a:pt x="9464" y="3805"/>
                  </a:lnTo>
                  <a:lnTo>
                    <a:pt x="9952" y="4553"/>
                  </a:lnTo>
                  <a:lnTo>
                    <a:pt x="9952" y="5561"/>
                  </a:lnTo>
                  <a:cubicBezTo>
                    <a:pt x="5724" y="6472"/>
                    <a:pt x="2147" y="9138"/>
                    <a:pt x="1" y="12716"/>
                  </a:cubicBezTo>
                  <a:lnTo>
                    <a:pt x="26277" y="12716"/>
                  </a:lnTo>
                  <a:cubicBezTo>
                    <a:pt x="24163" y="9138"/>
                    <a:pt x="20586" y="6472"/>
                    <a:pt x="16358" y="5561"/>
                  </a:cubicBezTo>
                  <a:lnTo>
                    <a:pt x="16358" y="4586"/>
                  </a:lnTo>
                  <a:lnTo>
                    <a:pt x="16748" y="3870"/>
                  </a:lnTo>
                  <a:lnTo>
                    <a:pt x="16358" y="2927"/>
                  </a:lnTo>
                  <a:lnTo>
                    <a:pt x="16358" y="0"/>
                  </a:lnTo>
                  <a:close/>
                </a:path>
              </a:pathLst>
            </a:custGeom>
            <a:solidFill>
              <a:srgbClr val="AA7A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69"/>
            <p:cNvSpPr/>
            <p:nvPr/>
          </p:nvSpPr>
          <p:spPr>
            <a:xfrm>
              <a:off x="1808921" y="2614887"/>
              <a:ext cx="91202" cy="32333"/>
            </a:xfrm>
            <a:custGeom>
              <a:rect b="b" l="l" r="r" t="t"/>
              <a:pathLst>
                <a:path extrusionOk="0" h="2277" w="6408">
                  <a:moveTo>
                    <a:pt x="1" y="0"/>
                  </a:moveTo>
                  <a:lnTo>
                    <a:pt x="1" y="2277"/>
                  </a:lnTo>
                  <a:lnTo>
                    <a:pt x="6407" y="2277"/>
                  </a:lnTo>
                  <a:lnTo>
                    <a:pt x="6407" y="0"/>
                  </a:lnTo>
                  <a:close/>
                </a:path>
              </a:pathLst>
            </a:custGeom>
            <a:solidFill>
              <a:srgbClr val="986B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69"/>
            <p:cNvSpPr/>
            <p:nvPr/>
          </p:nvSpPr>
          <p:spPr>
            <a:xfrm>
              <a:off x="1667293" y="2614887"/>
              <a:ext cx="168029" cy="181036"/>
            </a:xfrm>
            <a:custGeom>
              <a:rect b="b" l="l" r="r" t="t"/>
              <a:pathLst>
                <a:path extrusionOk="0" h="12749" w="11806">
                  <a:moveTo>
                    <a:pt x="9952" y="0"/>
                  </a:moveTo>
                  <a:lnTo>
                    <a:pt x="9952" y="2927"/>
                  </a:lnTo>
                  <a:lnTo>
                    <a:pt x="9464" y="3838"/>
                  </a:lnTo>
                  <a:lnTo>
                    <a:pt x="9952" y="4553"/>
                  </a:lnTo>
                  <a:lnTo>
                    <a:pt x="9952" y="5561"/>
                  </a:lnTo>
                  <a:cubicBezTo>
                    <a:pt x="5724" y="6472"/>
                    <a:pt x="2147" y="9138"/>
                    <a:pt x="1" y="12748"/>
                  </a:cubicBezTo>
                  <a:lnTo>
                    <a:pt x="7610" y="12748"/>
                  </a:lnTo>
                  <a:cubicBezTo>
                    <a:pt x="8488" y="9138"/>
                    <a:pt x="10017" y="6472"/>
                    <a:pt x="11805" y="5561"/>
                  </a:cubicBezTo>
                  <a:lnTo>
                    <a:pt x="11805" y="0"/>
                  </a:lnTo>
                  <a:close/>
                </a:path>
              </a:pathLst>
            </a:custGeom>
            <a:solidFill>
              <a:srgbClr val="986B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69"/>
            <p:cNvSpPr/>
            <p:nvPr/>
          </p:nvSpPr>
          <p:spPr>
            <a:xfrm>
              <a:off x="1592786" y="2395539"/>
              <a:ext cx="117105" cy="116852"/>
            </a:xfrm>
            <a:custGeom>
              <a:rect b="b" l="l" r="r" t="t"/>
              <a:pathLst>
                <a:path extrusionOk="0" h="8229" w="8228">
                  <a:moveTo>
                    <a:pt x="4130" y="1"/>
                  </a:moveTo>
                  <a:cubicBezTo>
                    <a:pt x="1854" y="1"/>
                    <a:pt x="0" y="1854"/>
                    <a:pt x="0" y="4098"/>
                  </a:cubicBezTo>
                  <a:cubicBezTo>
                    <a:pt x="0" y="6374"/>
                    <a:pt x="1854" y="8228"/>
                    <a:pt x="4130" y="8228"/>
                  </a:cubicBezTo>
                  <a:cubicBezTo>
                    <a:pt x="6406" y="8228"/>
                    <a:pt x="8228" y="6374"/>
                    <a:pt x="8228" y="4098"/>
                  </a:cubicBezTo>
                  <a:cubicBezTo>
                    <a:pt x="8228" y="3025"/>
                    <a:pt x="7805" y="1984"/>
                    <a:pt x="7024" y="1204"/>
                  </a:cubicBezTo>
                  <a:cubicBezTo>
                    <a:pt x="6244" y="423"/>
                    <a:pt x="5203" y="1"/>
                    <a:pt x="4130" y="1"/>
                  </a:cubicBezTo>
                  <a:close/>
                </a:path>
              </a:pathLst>
            </a:custGeom>
            <a:solidFill>
              <a:srgbClr val="986B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69"/>
            <p:cNvSpPr/>
            <p:nvPr/>
          </p:nvSpPr>
          <p:spPr>
            <a:xfrm>
              <a:off x="1998682" y="2395539"/>
              <a:ext cx="117119" cy="116852"/>
            </a:xfrm>
            <a:custGeom>
              <a:rect b="b" l="l" r="r" t="t"/>
              <a:pathLst>
                <a:path extrusionOk="0" h="8229" w="8229">
                  <a:moveTo>
                    <a:pt x="4131" y="1"/>
                  </a:moveTo>
                  <a:cubicBezTo>
                    <a:pt x="1854" y="1"/>
                    <a:pt x="1" y="1854"/>
                    <a:pt x="1" y="4098"/>
                  </a:cubicBezTo>
                  <a:cubicBezTo>
                    <a:pt x="1" y="6374"/>
                    <a:pt x="1854" y="8228"/>
                    <a:pt x="4131" y="8228"/>
                  </a:cubicBezTo>
                  <a:cubicBezTo>
                    <a:pt x="6407" y="8228"/>
                    <a:pt x="8228" y="6374"/>
                    <a:pt x="8228" y="4098"/>
                  </a:cubicBezTo>
                  <a:cubicBezTo>
                    <a:pt x="8228" y="1854"/>
                    <a:pt x="6407" y="1"/>
                    <a:pt x="4131" y="1"/>
                  </a:cubicBezTo>
                  <a:close/>
                </a:path>
              </a:pathLst>
            </a:custGeom>
            <a:solidFill>
              <a:srgbClr val="986B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69"/>
            <p:cNvSpPr/>
            <p:nvPr/>
          </p:nvSpPr>
          <p:spPr>
            <a:xfrm>
              <a:off x="1632124" y="2431309"/>
              <a:ext cx="68971" cy="38596"/>
            </a:xfrm>
            <a:custGeom>
              <a:rect b="b" l="l" r="r" t="t"/>
              <a:pathLst>
                <a:path extrusionOk="0" h="2718" w="4846">
                  <a:moveTo>
                    <a:pt x="1711" y="0"/>
                  </a:moveTo>
                  <a:cubicBezTo>
                    <a:pt x="1145" y="0"/>
                    <a:pt x="729" y="90"/>
                    <a:pt x="651" y="116"/>
                  </a:cubicBezTo>
                  <a:cubicBezTo>
                    <a:pt x="260" y="213"/>
                    <a:pt x="0" y="636"/>
                    <a:pt x="98" y="1059"/>
                  </a:cubicBezTo>
                  <a:cubicBezTo>
                    <a:pt x="181" y="1393"/>
                    <a:pt x="504" y="1632"/>
                    <a:pt x="861" y="1632"/>
                  </a:cubicBezTo>
                  <a:cubicBezTo>
                    <a:pt x="920" y="1632"/>
                    <a:pt x="981" y="1626"/>
                    <a:pt x="1041" y="1612"/>
                  </a:cubicBezTo>
                  <a:cubicBezTo>
                    <a:pt x="1041" y="1612"/>
                    <a:pt x="1279" y="1557"/>
                    <a:pt x="1617" y="1557"/>
                  </a:cubicBezTo>
                  <a:cubicBezTo>
                    <a:pt x="1730" y="1557"/>
                    <a:pt x="1854" y="1563"/>
                    <a:pt x="1984" y="1579"/>
                  </a:cubicBezTo>
                  <a:cubicBezTo>
                    <a:pt x="2602" y="1644"/>
                    <a:pt x="3025" y="1872"/>
                    <a:pt x="3252" y="2327"/>
                  </a:cubicBezTo>
                  <a:cubicBezTo>
                    <a:pt x="3415" y="2555"/>
                    <a:pt x="3675" y="2717"/>
                    <a:pt x="3935" y="2717"/>
                  </a:cubicBezTo>
                  <a:cubicBezTo>
                    <a:pt x="4065" y="2717"/>
                    <a:pt x="4195" y="2685"/>
                    <a:pt x="4325" y="2620"/>
                  </a:cubicBezTo>
                  <a:cubicBezTo>
                    <a:pt x="4683" y="2425"/>
                    <a:pt x="4846" y="1937"/>
                    <a:pt x="4618" y="1547"/>
                  </a:cubicBezTo>
                  <a:cubicBezTo>
                    <a:pt x="4130" y="669"/>
                    <a:pt x="3285" y="148"/>
                    <a:pt x="2147" y="18"/>
                  </a:cubicBezTo>
                  <a:cubicBezTo>
                    <a:pt x="1994" y="5"/>
                    <a:pt x="1848" y="0"/>
                    <a:pt x="1711" y="0"/>
                  </a:cubicBezTo>
                  <a:close/>
                </a:path>
              </a:pathLst>
            </a:custGeom>
            <a:solidFill>
              <a:srgbClr val="845C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69"/>
            <p:cNvSpPr/>
            <p:nvPr/>
          </p:nvSpPr>
          <p:spPr>
            <a:xfrm>
              <a:off x="2007948" y="2431309"/>
              <a:ext cx="68971" cy="38596"/>
            </a:xfrm>
            <a:custGeom>
              <a:rect b="b" l="l" r="r" t="t"/>
              <a:pathLst>
                <a:path extrusionOk="0" h="2718" w="4846">
                  <a:moveTo>
                    <a:pt x="3135" y="0"/>
                  </a:moveTo>
                  <a:cubicBezTo>
                    <a:pt x="2998" y="0"/>
                    <a:pt x="2852" y="5"/>
                    <a:pt x="2699" y="18"/>
                  </a:cubicBezTo>
                  <a:cubicBezTo>
                    <a:pt x="1561" y="148"/>
                    <a:pt x="716" y="669"/>
                    <a:pt x="195" y="1547"/>
                  </a:cubicBezTo>
                  <a:cubicBezTo>
                    <a:pt x="0" y="1937"/>
                    <a:pt x="130" y="2392"/>
                    <a:pt x="521" y="2620"/>
                  </a:cubicBezTo>
                  <a:cubicBezTo>
                    <a:pt x="618" y="2685"/>
                    <a:pt x="748" y="2717"/>
                    <a:pt x="878" y="2717"/>
                  </a:cubicBezTo>
                  <a:cubicBezTo>
                    <a:pt x="1171" y="2717"/>
                    <a:pt x="1431" y="2555"/>
                    <a:pt x="1561" y="2295"/>
                  </a:cubicBezTo>
                  <a:cubicBezTo>
                    <a:pt x="1821" y="1872"/>
                    <a:pt x="2212" y="1644"/>
                    <a:pt x="2797" y="1579"/>
                  </a:cubicBezTo>
                  <a:cubicBezTo>
                    <a:pt x="2927" y="1563"/>
                    <a:pt x="3053" y="1557"/>
                    <a:pt x="3169" y="1557"/>
                  </a:cubicBezTo>
                  <a:cubicBezTo>
                    <a:pt x="3518" y="1557"/>
                    <a:pt x="3781" y="1612"/>
                    <a:pt x="3805" y="1612"/>
                  </a:cubicBezTo>
                  <a:cubicBezTo>
                    <a:pt x="3865" y="1626"/>
                    <a:pt x="3926" y="1632"/>
                    <a:pt x="3985" y="1632"/>
                  </a:cubicBezTo>
                  <a:cubicBezTo>
                    <a:pt x="4342" y="1632"/>
                    <a:pt x="4664" y="1393"/>
                    <a:pt x="4748" y="1059"/>
                  </a:cubicBezTo>
                  <a:cubicBezTo>
                    <a:pt x="4846" y="636"/>
                    <a:pt x="4585" y="213"/>
                    <a:pt x="4163" y="116"/>
                  </a:cubicBezTo>
                  <a:cubicBezTo>
                    <a:pt x="4110" y="90"/>
                    <a:pt x="3700" y="0"/>
                    <a:pt x="3135" y="0"/>
                  </a:cubicBezTo>
                  <a:close/>
                </a:path>
              </a:pathLst>
            </a:custGeom>
            <a:solidFill>
              <a:srgbClr val="845C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69"/>
            <p:cNvSpPr/>
            <p:nvPr/>
          </p:nvSpPr>
          <p:spPr>
            <a:xfrm>
              <a:off x="1680714" y="2281017"/>
              <a:ext cx="347615" cy="337122"/>
            </a:xfrm>
            <a:custGeom>
              <a:rect b="b" l="l" r="r" t="t"/>
              <a:pathLst>
                <a:path extrusionOk="0" h="23741" w="24424">
                  <a:moveTo>
                    <a:pt x="12196" y="1"/>
                  </a:moveTo>
                  <a:cubicBezTo>
                    <a:pt x="11383" y="1171"/>
                    <a:pt x="10049" y="1952"/>
                    <a:pt x="8521" y="1952"/>
                  </a:cubicBezTo>
                  <a:cubicBezTo>
                    <a:pt x="7480" y="1952"/>
                    <a:pt x="6570" y="1627"/>
                    <a:pt x="5822" y="1041"/>
                  </a:cubicBezTo>
                  <a:cubicBezTo>
                    <a:pt x="5367" y="3025"/>
                    <a:pt x="3578" y="4521"/>
                    <a:pt x="1432" y="4521"/>
                  </a:cubicBezTo>
                  <a:cubicBezTo>
                    <a:pt x="944" y="4521"/>
                    <a:pt x="456" y="4456"/>
                    <a:pt x="1" y="4293"/>
                  </a:cubicBezTo>
                  <a:lnTo>
                    <a:pt x="1" y="12488"/>
                  </a:lnTo>
                  <a:cubicBezTo>
                    <a:pt x="1" y="18700"/>
                    <a:pt x="5041" y="23740"/>
                    <a:pt x="11253" y="23740"/>
                  </a:cubicBezTo>
                  <a:lnTo>
                    <a:pt x="13171" y="23740"/>
                  </a:lnTo>
                  <a:cubicBezTo>
                    <a:pt x="19383" y="23740"/>
                    <a:pt x="24423" y="18700"/>
                    <a:pt x="24423" y="12488"/>
                  </a:cubicBezTo>
                  <a:lnTo>
                    <a:pt x="24423" y="4293"/>
                  </a:lnTo>
                  <a:cubicBezTo>
                    <a:pt x="23968" y="4456"/>
                    <a:pt x="23480" y="4521"/>
                    <a:pt x="22960" y="4521"/>
                  </a:cubicBezTo>
                  <a:cubicBezTo>
                    <a:pt x="20846" y="4521"/>
                    <a:pt x="19057" y="3025"/>
                    <a:pt x="18602" y="1041"/>
                  </a:cubicBezTo>
                  <a:cubicBezTo>
                    <a:pt x="17854" y="1594"/>
                    <a:pt x="16911" y="1952"/>
                    <a:pt x="15903" y="1952"/>
                  </a:cubicBezTo>
                  <a:cubicBezTo>
                    <a:pt x="14375" y="1952"/>
                    <a:pt x="13009" y="1171"/>
                    <a:pt x="12196" y="1"/>
                  </a:cubicBezTo>
                  <a:close/>
                </a:path>
              </a:pathLst>
            </a:custGeom>
            <a:solidFill>
              <a:srgbClr val="AA7A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69"/>
            <p:cNvSpPr/>
            <p:nvPr/>
          </p:nvSpPr>
          <p:spPr>
            <a:xfrm>
              <a:off x="1680714" y="2295799"/>
              <a:ext cx="221714" cy="322340"/>
            </a:xfrm>
            <a:custGeom>
              <a:rect b="b" l="l" r="r" t="t"/>
              <a:pathLst>
                <a:path extrusionOk="0" h="22700" w="15578">
                  <a:moveTo>
                    <a:pt x="5789" y="0"/>
                  </a:moveTo>
                  <a:cubicBezTo>
                    <a:pt x="5367" y="1984"/>
                    <a:pt x="3578" y="3480"/>
                    <a:pt x="1432" y="3480"/>
                  </a:cubicBezTo>
                  <a:cubicBezTo>
                    <a:pt x="944" y="3480"/>
                    <a:pt x="456" y="3415"/>
                    <a:pt x="1" y="3252"/>
                  </a:cubicBezTo>
                  <a:lnTo>
                    <a:pt x="1" y="11447"/>
                  </a:lnTo>
                  <a:cubicBezTo>
                    <a:pt x="1" y="17659"/>
                    <a:pt x="5041" y="22699"/>
                    <a:pt x="11253" y="22699"/>
                  </a:cubicBezTo>
                  <a:lnTo>
                    <a:pt x="13171" y="22699"/>
                  </a:lnTo>
                  <a:cubicBezTo>
                    <a:pt x="13984" y="22699"/>
                    <a:pt x="14797" y="22601"/>
                    <a:pt x="15578" y="22439"/>
                  </a:cubicBezTo>
                  <a:cubicBezTo>
                    <a:pt x="10537" y="21333"/>
                    <a:pt x="6732" y="16846"/>
                    <a:pt x="6732" y="11447"/>
                  </a:cubicBezTo>
                  <a:lnTo>
                    <a:pt x="6732" y="553"/>
                  </a:lnTo>
                  <a:cubicBezTo>
                    <a:pt x="6407" y="391"/>
                    <a:pt x="6082" y="228"/>
                    <a:pt x="5789" y="0"/>
                  </a:cubicBezTo>
                  <a:close/>
                </a:path>
              </a:pathLst>
            </a:custGeom>
            <a:solidFill>
              <a:srgbClr val="986B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69"/>
            <p:cNvSpPr/>
            <p:nvPr/>
          </p:nvSpPr>
          <p:spPr>
            <a:xfrm>
              <a:off x="1734413" y="2400382"/>
              <a:ext cx="56944" cy="55210"/>
            </a:xfrm>
            <a:custGeom>
              <a:rect b="b" l="l" r="r" t="t"/>
              <a:pathLst>
                <a:path extrusionOk="0" h="3888" w="4001">
                  <a:moveTo>
                    <a:pt x="886" y="0"/>
                  </a:moveTo>
                  <a:cubicBezTo>
                    <a:pt x="640" y="0"/>
                    <a:pt x="401" y="122"/>
                    <a:pt x="260" y="343"/>
                  </a:cubicBezTo>
                  <a:cubicBezTo>
                    <a:pt x="0" y="668"/>
                    <a:pt x="65" y="1156"/>
                    <a:pt x="423" y="1416"/>
                  </a:cubicBezTo>
                  <a:lnTo>
                    <a:pt x="1268" y="2001"/>
                  </a:lnTo>
                  <a:lnTo>
                    <a:pt x="1268" y="2034"/>
                  </a:lnTo>
                  <a:cubicBezTo>
                    <a:pt x="1268" y="3042"/>
                    <a:pt x="1886" y="3887"/>
                    <a:pt x="2634" y="3887"/>
                  </a:cubicBezTo>
                  <a:cubicBezTo>
                    <a:pt x="3382" y="3887"/>
                    <a:pt x="4000" y="3042"/>
                    <a:pt x="4000" y="2034"/>
                  </a:cubicBezTo>
                  <a:cubicBezTo>
                    <a:pt x="4000" y="993"/>
                    <a:pt x="3382" y="147"/>
                    <a:pt x="2634" y="147"/>
                  </a:cubicBezTo>
                  <a:cubicBezTo>
                    <a:pt x="2342" y="147"/>
                    <a:pt x="2081" y="277"/>
                    <a:pt x="1854" y="505"/>
                  </a:cubicBezTo>
                  <a:lnTo>
                    <a:pt x="1333" y="147"/>
                  </a:lnTo>
                  <a:cubicBezTo>
                    <a:pt x="1196" y="48"/>
                    <a:pt x="1040" y="0"/>
                    <a:pt x="8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69"/>
            <p:cNvSpPr/>
            <p:nvPr/>
          </p:nvSpPr>
          <p:spPr>
            <a:xfrm>
              <a:off x="1917685" y="2400382"/>
              <a:ext cx="56944" cy="55210"/>
            </a:xfrm>
            <a:custGeom>
              <a:rect b="b" l="l" r="r" t="t"/>
              <a:pathLst>
                <a:path extrusionOk="0" h="3888" w="4001">
                  <a:moveTo>
                    <a:pt x="3092" y="0"/>
                  </a:moveTo>
                  <a:cubicBezTo>
                    <a:pt x="2941" y="0"/>
                    <a:pt x="2792" y="48"/>
                    <a:pt x="2668" y="147"/>
                  </a:cubicBezTo>
                  <a:lnTo>
                    <a:pt x="2147" y="505"/>
                  </a:lnTo>
                  <a:cubicBezTo>
                    <a:pt x="1920" y="277"/>
                    <a:pt x="1659" y="147"/>
                    <a:pt x="1367" y="147"/>
                  </a:cubicBezTo>
                  <a:cubicBezTo>
                    <a:pt x="586" y="147"/>
                    <a:pt x="1" y="993"/>
                    <a:pt x="1" y="2034"/>
                  </a:cubicBezTo>
                  <a:cubicBezTo>
                    <a:pt x="1" y="3042"/>
                    <a:pt x="586" y="3887"/>
                    <a:pt x="1367" y="3887"/>
                  </a:cubicBezTo>
                  <a:cubicBezTo>
                    <a:pt x="2115" y="3887"/>
                    <a:pt x="2700" y="3042"/>
                    <a:pt x="2700" y="2034"/>
                  </a:cubicBezTo>
                  <a:lnTo>
                    <a:pt x="2700" y="2001"/>
                  </a:lnTo>
                  <a:lnTo>
                    <a:pt x="3546" y="1416"/>
                  </a:lnTo>
                  <a:cubicBezTo>
                    <a:pt x="3903" y="1156"/>
                    <a:pt x="4001" y="668"/>
                    <a:pt x="3741" y="343"/>
                  </a:cubicBezTo>
                  <a:cubicBezTo>
                    <a:pt x="3580" y="122"/>
                    <a:pt x="3334" y="0"/>
                    <a:pt x="30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69"/>
            <p:cNvSpPr/>
            <p:nvPr/>
          </p:nvSpPr>
          <p:spPr>
            <a:xfrm>
              <a:off x="1737189" y="2344050"/>
              <a:ext cx="71746" cy="31879"/>
            </a:xfrm>
            <a:custGeom>
              <a:rect b="b" l="l" r="r" t="t"/>
              <a:pathLst>
                <a:path extrusionOk="0" h="2245" w="5041">
                  <a:moveTo>
                    <a:pt x="2521" y="1"/>
                  </a:moveTo>
                  <a:cubicBezTo>
                    <a:pt x="1716" y="1"/>
                    <a:pt x="911" y="310"/>
                    <a:pt x="293" y="927"/>
                  </a:cubicBezTo>
                  <a:cubicBezTo>
                    <a:pt x="0" y="1220"/>
                    <a:pt x="0" y="1708"/>
                    <a:pt x="293" y="2001"/>
                  </a:cubicBezTo>
                  <a:cubicBezTo>
                    <a:pt x="456" y="2163"/>
                    <a:pt x="659" y="2245"/>
                    <a:pt x="858" y="2245"/>
                  </a:cubicBezTo>
                  <a:cubicBezTo>
                    <a:pt x="1057" y="2245"/>
                    <a:pt x="1252" y="2163"/>
                    <a:pt x="1399" y="2001"/>
                  </a:cubicBezTo>
                  <a:cubicBezTo>
                    <a:pt x="1708" y="1692"/>
                    <a:pt x="2114" y="1537"/>
                    <a:pt x="2521" y="1537"/>
                  </a:cubicBezTo>
                  <a:cubicBezTo>
                    <a:pt x="2927" y="1537"/>
                    <a:pt x="3334" y="1692"/>
                    <a:pt x="3642" y="2001"/>
                  </a:cubicBezTo>
                  <a:cubicBezTo>
                    <a:pt x="3805" y="2163"/>
                    <a:pt x="4000" y="2228"/>
                    <a:pt x="4195" y="2228"/>
                  </a:cubicBezTo>
                  <a:cubicBezTo>
                    <a:pt x="4390" y="2228"/>
                    <a:pt x="4586" y="2163"/>
                    <a:pt x="4748" y="2001"/>
                  </a:cubicBezTo>
                  <a:cubicBezTo>
                    <a:pt x="5041" y="1708"/>
                    <a:pt x="5041" y="1220"/>
                    <a:pt x="4748" y="927"/>
                  </a:cubicBezTo>
                  <a:cubicBezTo>
                    <a:pt x="4130" y="310"/>
                    <a:pt x="3325" y="1"/>
                    <a:pt x="25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69"/>
            <p:cNvSpPr/>
            <p:nvPr/>
          </p:nvSpPr>
          <p:spPr>
            <a:xfrm>
              <a:off x="1901489" y="2343823"/>
              <a:ext cx="71760" cy="32106"/>
            </a:xfrm>
            <a:custGeom>
              <a:rect b="b" l="l" r="r" t="t"/>
              <a:pathLst>
                <a:path extrusionOk="0" h="2261" w="5042">
                  <a:moveTo>
                    <a:pt x="2537" y="0"/>
                  </a:moveTo>
                  <a:cubicBezTo>
                    <a:pt x="1692" y="0"/>
                    <a:pt x="911" y="326"/>
                    <a:pt x="326" y="943"/>
                  </a:cubicBezTo>
                  <a:cubicBezTo>
                    <a:pt x="1" y="1236"/>
                    <a:pt x="1" y="1724"/>
                    <a:pt x="326" y="2017"/>
                  </a:cubicBezTo>
                  <a:cubicBezTo>
                    <a:pt x="472" y="2179"/>
                    <a:pt x="667" y="2261"/>
                    <a:pt x="862" y="2261"/>
                  </a:cubicBezTo>
                  <a:cubicBezTo>
                    <a:pt x="1058" y="2261"/>
                    <a:pt x="1253" y="2179"/>
                    <a:pt x="1399" y="2017"/>
                  </a:cubicBezTo>
                  <a:cubicBezTo>
                    <a:pt x="1692" y="1724"/>
                    <a:pt x="2114" y="1561"/>
                    <a:pt x="2537" y="1561"/>
                  </a:cubicBezTo>
                  <a:cubicBezTo>
                    <a:pt x="2960" y="1561"/>
                    <a:pt x="3350" y="1724"/>
                    <a:pt x="3643" y="2017"/>
                  </a:cubicBezTo>
                  <a:cubicBezTo>
                    <a:pt x="3806" y="2179"/>
                    <a:pt x="4001" y="2244"/>
                    <a:pt x="4196" y="2244"/>
                  </a:cubicBezTo>
                  <a:cubicBezTo>
                    <a:pt x="4391" y="2244"/>
                    <a:pt x="4586" y="2179"/>
                    <a:pt x="4749" y="2017"/>
                  </a:cubicBezTo>
                  <a:cubicBezTo>
                    <a:pt x="5041" y="1724"/>
                    <a:pt x="5041" y="1236"/>
                    <a:pt x="4749" y="943"/>
                  </a:cubicBezTo>
                  <a:cubicBezTo>
                    <a:pt x="4163" y="326"/>
                    <a:pt x="3383" y="0"/>
                    <a:pt x="25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69"/>
            <p:cNvSpPr/>
            <p:nvPr/>
          </p:nvSpPr>
          <p:spPr>
            <a:xfrm>
              <a:off x="1807995" y="2466596"/>
              <a:ext cx="93052" cy="47641"/>
            </a:xfrm>
            <a:custGeom>
              <a:rect b="b" l="l" r="r" t="t"/>
              <a:pathLst>
                <a:path extrusionOk="0" h="3355" w="6538">
                  <a:moveTo>
                    <a:pt x="890" y="1"/>
                  </a:moveTo>
                  <a:cubicBezTo>
                    <a:pt x="812" y="1"/>
                    <a:pt x="731" y="12"/>
                    <a:pt x="651" y="37"/>
                  </a:cubicBezTo>
                  <a:cubicBezTo>
                    <a:pt x="228" y="167"/>
                    <a:pt x="1" y="590"/>
                    <a:pt x="131" y="1013"/>
                  </a:cubicBezTo>
                  <a:cubicBezTo>
                    <a:pt x="521" y="2379"/>
                    <a:pt x="1822" y="3354"/>
                    <a:pt x="3253" y="3354"/>
                  </a:cubicBezTo>
                  <a:cubicBezTo>
                    <a:pt x="4684" y="3354"/>
                    <a:pt x="5984" y="2379"/>
                    <a:pt x="6407" y="1013"/>
                  </a:cubicBezTo>
                  <a:cubicBezTo>
                    <a:pt x="6537" y="590"/>
                    <a:pt x="6277" y="167"/>
                    <a:pt x="5887" y="37"/>
                  </a:cubicBezTo>
                  <a:cubicBezTo>
                    <a:pt x="5812" y="14"/>
                    <a:pt x="5737" y="3"/>
                    <a:pt x="5664" y="3"/>
                  </a:cubicBezTo>
                  <a:cubicBezTo>
                    <a:pt x="5323" y="3"/>
                    <a:pt x="5018" y="236"/>
                    <a:pt x="4911" y="557"/>
                  </a:cubicBezTo>
                  <a:cubicBezTo>
                    <a:pt x="4684" y="1273"/>
                    <a:pt x="4033" y="1793"/>
                    <a:pt x="3253" y="1793"/>
                  </a:cubicBezTo>
                  <a:cubicBezTo>
                    <a:pt x="2505" y="1793"/>
                    <a:pt x="1822" y="1273"/>
                    <a:pt x="1627" y="557"/>
                  </a:cubicBezTo>
                  <a:cubicBezTo>
                    <a:pt x="1521" y="215"/>
                    <a:pt x="1224" y="1"/>
                    <a:pt x="890"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69"/>
            <p:cNvSpPr/>
            <p:nvPr/>
          </p:nvSpPr>
          <p:spPr>
            <a:xfrm>
              <a:off x="2025070" y="2489742"/>
              <a:ext cx="40278" cy="22649"/>
            </a:xfrm>
            <a:custGeom>
              <a:rect b="b" l="l" r="r" t="t"/>
              <a:pathLst>
                <a:path extrusionOk="0" h="1595" w="2830">
                  <a:moveTo>
                    <a:pt x="1464" y="1"/>
                  </a:moveTo>
                  <a:lnTo>
                    <a:pt x="0" y="911"/>
                  </a:lnTo>
                  <a:cubicBezTo>
                    <a:pt x="651" y="1334"/>
                    <a:pt x="1431" y="1594"/>
                    <a:pt x="2277" y="1594"/>
                  </a:cubicBezTo>
                  <a:cubicBezTo>
                    <a:pt x="2472" y="1594"/>
                    <a:pt x="2635" y="1562"/>
                    <a:pt x="2830" y="1562"/>
                  </a:cubicBezTo>
                  <a:lnTo>
                    <a:pt x="2570" y="944"/>
                  </a:lnTo>
                  <a:lnTo>
                    <a:pt x="1464" y="1"/>
                  </a:lnTo>
                  <a:close/>
                </a:path>
              </a:pathLst>
            </a:custGeom>
            <a:solidFill>
              <a:srgbClr val="986B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69"/>
            <p:cNvSpPr/>
            <p:nvPr/>
          </p:nvSpPr>
          <p:spPr>
            <a:xfrm>
              <a:off x="1643695" y="2489742"/>
              <a:ext cx="40278" cy="22649"/>
            </a:xfrm>
            <a:custGeom>
              <a:rect b="b" l="l" r="r" t="t"/>
              <a:pathLst>
                <a:path extrusionOk="0" h="1595" w="2830">
                  <a:moveTo>
                    <a:pt x="1366" y="1"/>
                  </a:moveTo>
                  <a:lnTo>
                    <a:pt x="228" y="944"/>
                  </a:lnTo>
                  <a:lnTo>
                    <a:pt x="0" y="1562"/>
                  </a:lnTo>
                  <a:cubicBezTo>
                    <a:pt x="163" y="1562"/>
                    <a:pt x="358" y="1594"/>
                    <a:pt x="553" y="1594"/>
                  </a:cubicBezTo>
                  <a:cubicBezTo>
                    <a:pt x="1366" y="1594"/>
                    <a:pt x="2179" y="1334"/>
                    <a:pt x="2829" y="911"/>
                  </a:cubicBezTo>
                  <a:lnTo>
                    <a:pt x="1366" y="1"/>
                  </a:lnTo>
                  <a:close/>
                </a:path>
              </a:pathLst>
            </a:custGeom>
            <a:solidFill>
              <a:srgbClr val="986B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69"/>
            <p:cNvSpPr/>
            <p:nvPr/>
          </p:nvSpPr>
          <p:spPr>
            <a:xfrm>
              <a:off x="1749215" y="2656450"/>
              <a:ext cx="210613" cy="119152"/>
            </a:xfrm>
            <a:custGeom>
              <a:rect b="b" l="l" r="r" t="t"/>
              <a:pathLst>
                <a:path extrusionOk="0" h="8391" w="14798">
                  <a:moveTo>
                    <a:pt x="4196" y="0"/>
                  </a:moveTo>
                  <a:lnTo>
                    <a:pt x="3968" y="65"/>
                  </a:lnTo>
                  <a:cubicBezTo>
                    <a:pt x="1497" y="813"/>
                    <a:pt x="1" y="2309"/>
                    <a:pt x="1" y="4000"/>
                  </a:cubicBezTo>
                  <a:cubicBezTo>
                    <a:pt x="1" y="4260"/>
                    <a:pt x="33" y="4553"/>
                    <a:pt x="131" y="4813"/>
                  </a:cubicBezTo>
                  <a:cubicBezTo>
                    <a:pt x="131" y="4846"/>
                    <a:pt x="131" y="4911"/>
                    <a:pt x="163" y="4943"/>
                  </a:cubicBezTo>
                  <a:cubicBezTo>
                    <a:pt x="879" y="6992"/>
                    <a:pt x="3806" y="8390"/>
                    <a:pt x="7383" y="8390"/>
                  </a:cubicBezTo>
                  <a:cubicBezTo>
                    <a:pt x="10960" y="8390"/>
                    <a:pt x="13887" y="6959"/>
                    <a:pt x="14635" y="4943"/>
                  </a:cubicBezTo>
                  <a:cubicBezTo>
                    <a:pt x="14635" y="4911"/>
                    <a:pt x="14635" y="4878"/>
                    <a:pt x="14667" y="4813"/>
                  </a:cubicBezTo>
                  <a:cubicBezTo>
                    <a:pt x="14732" y="4553"/>
                    <a:pt x="14797" y="4260"/>
                    <a:pt x="14797" y="4000"/>
                  </a:cubicBezTo>
                  <a:cubicBezTo>
                    <a:pt x="14797" y="2309"/>
                    <a:pt x="13269" y="813"/>
                    <a:pt x="10830" y="98"/>
                  </a:cubicBezTo>
                  <a:lnTo>
                    <a:pt x="10602" y="0"/>
                  </a:lnTo>
                  <a:lnTo>
                    <a:pt x="10602" y="1659"/>
                  </a:lnTo>
                  <a:cubicBezTo>
                    <a:pt x="12196" y="2179"/>
                    <a:pt x="13236" y="3090"/>
                    <a:pt x="13236" y="4000"/>
                  </a:cubicBezTo>
                  <a:cubicBezTo>
                    <a:pt x="13236" y="4098"/>
                    <a:pt x="13236" y="4195"/>
                    <a:pt x="13204" y="4293"/>
                  </a:cubicBezTo>
                  <a:cubicBezTo>
                    <a:pt x="13204" y="4293"/>
                    <a:pt x="13171" y="4325"/>
                    <a:pt x="13171" y="4358"/>
                  </a:cubicBezTo>
                  <a:cubicBezTo>
                    <a:pt x="12716" y="5919"/>
                    <a:pt x="9854" y="6829"/>
                    <a:pt x="7383" y="6829"/>
                  </a:cubicBezTo>
                  <a:cubicBezTo>
                    <a:pt x="4228" y="6829"/>
                    <a:pt x="1984" y="5594"/>
                    <a:pt x="1594" y="4358"/>
                  </a:cubicBezTo>
                  <a:lnTo>
                    <a:pt x="1594" y="4293"/>
                  </a:lnTo>
                  <a:cubicBezTo>
                    <a:pt x="1562" y="4195"/>
                    <a:pt x="1562" y="4098"/>
                    <a:pt x="1562" y="4000"/>
                  </a:cubicBezTo>
                  <a:cubicBezTo>
                    <a:pt x="1562" y="3090"/>
                    <a:pt x="2570" y="2179"/>
                    <a:pt x="4196" y="1626"/>
                  </a:cubicBezTo>
                  <a:lnTo>
                    <a:pt x="41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7" name="Google Shape;2447;p69"/>
          <p:cNvGrpSpPr/>
          <p:nvPr/>
        </p:nvGrpSpPr>
        <p:grpSpPr>
          <a:xfrm>
            <a:off x="7022473" y="1912052"/>
            <a:ext cx="534367" cy="731470"/>
            <a:chOff x="7022473" y="2064452"/>
            <a:chExt cx="534367" cy="731470"/>
          </a:xfrm>
        </p:grpSpPr>
        <p:sp>
          <p:nvSpPr>
            <p:cNvPr id="2448" name="Google Shape;2448;p69"/>
            <p:cNvSpPr/>
            <p:nvPr/>
          </p:nvSpPr>
          <p:spPr>
            <a:xfrm>
              <a:off x="7105527" y="2615356"/>
              <a:ext cx="372402" cy="180567"/>
            </a:xfrm>
            <a:custGeom>
              <a:rect b="b" l="l" r="r" t="t"/>
              <a:pathLst>
                <a:path extrusionOk="0" h="12716" w="26244">
                  <a:moveTo>
                    <a:pt x="9919" y="0"/>
                  </a:moveTo>
                  <a:lnTo>
                    <a:pt x="9919" y="5561"/>
                  </a:lnTo>
                  <a:cubicBezTo>
                    <a:pt x="5692" y="6472"/>
                    <a:pt x="2114" y="9106"/>
                    <a:pt x="1" y="12715"/>
                  </a:cubicBezTo>
                  <a:lnTo>
                    <a:pt x="26244" y="12715"/>
                  </a:lnTo>
                  <a:cubicBezTo>
                    <a:pt x="24130" y="9106"/>
                    <a:pt x="20553" y="6472"/>
                    <a:pt x="16325" y="5561"/>
                  </a:cubicBezTo>
                  <a:lnTo>
                    <a:pt x="1632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69"/>
            <p:cNvSpPr/>
            <p:nvPr/>
          </p:nvSpPr>
          <p:spPr>
            <a:xfrm>
              <a:off x="7105527" y="2615356"/>
              <a:ext cx="165682" cy="180567"/>
            </a:xfrm>
            <a:custGeom>
              <a:rect b="b" l="l" r="r" t="t"/>
              <a:pathLst>
                <a:path extrusionOk="0" h="12716" w="11676">
                  <a:moveTo>
                    <a:pt x="9919" y="0"/>
                  </a:moveTo>
                  <a:lnTo>
                    <a:pt x="9919" y="5561"/>
                  </a:lnTo>
                  <a:cubicBezTo>
                    <a:pt x="5692" y="6472"/>
                    <a:pt x="2114" y="9106"/>
                    <a:pt x="1" y="12715"/>
                  </a:cubicBezTo>
                  <a:lnTo>
                    <a:pt x="7220" y="12715"/>
                  </a:lnTo>
                  <a:cubicBezTo>
                    <a:pt x="8196" y="9106"/>
                    <a:pt x="9789" y="6472"/>
                    <a:pt x="11675" y="5561"/>
                  </a:cubicBezTo>
                  <a:lnTo>
                    <a:pt x="11675"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69"/>
            <p:cNvSpPr/>
            <p:nvPr/>
          </p:nvSpPr>
          <p:spPr>
            <a:xfrm>
              <a:off x="7224581" y="2615356"/>
              <a:ext cx="132449" cy="48962"/>
            </a:xfrm>
            <a:custGeom>
              <a:rect b="b" l="l" r="r" t="t"/>
              <a:pathLst>
                <a:path extrusionOk="0" h="3448" w="9334">
                  <a:moveTo>
                    <a:pt x="1301" y="0"/>
                  </a:moveTo>
                  <a:cubicBezTo>
                    <a:pt x="586" y="0"/>
                    <a:pt x="1" y="586"/>
                    <a:pt x="1" y="1334"/>
                  </a:cubicBezTo>
                  <a:lnTo>
                    <a:pt x="1" y="2114"/>
                  </a:lnTo>
                  <a:cubicBezTo>
                    <a:pt x="1" y="2862"/>
                    <a:pt x="586" y="3447"/>
                    <a:pt x="1301" y="3447"/>
                  </a:cubicBezTo>
                  <a:lnTo>
                    <a:pt x="8033" y="3447"/>
                  </a:lnTo>
                  <a:cubicBezTo>
                    <a:pt x="8748" y="3447"/>
                    <a:pt x="9334" y="2862"/>
                    <a:pt x="9334" y="2114"/>
                  </a:cubicBezTo>
                  <a:lnTo>
                    <a:pt x="9334" y="1334"/>
                  </a:lnTo>
                  <a:cubicBezTo>
                    <a:pt x="9334" y="586"/>
                    <a:pt x="8748" y="0"/>
                    <a:pt x="80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69"/>
            <p:cNvSpPr/>
            <p:nvPr/>
          </p:nvSpPr>
          <p:spPr>
            <a:xfrm>
              <a:off x="7224127" y="2615356"/>
              <a:ext cx="74767" cy="48962"/>
            </a:xfrm>
            <a:custGeom>
              <a:rect b="b" l="l" r="r" t="t"/>
              <a:pathLst>
                <a:path extrusionOk="0" h="3448" w="5269">
                  <a:moveTo>
                    <a:pt x="1333" y="0"/>
                  </a:moveTo>
                  <a:cubicBezTo>
                    <a:pt x="618" y="0"/>
                    <a:pt x="0" y="586"/>
                    <a:pt x="0" y="1334"/>
                  </a:cubicBezTo>
                  <a:lnTo>
                    <a:pt x="0" y="2114"/>
                  </a:lnTo>
                  <a:cubicBezTo>
                    <a:pt x="0" y="2862"/>
                    <a:pt x="618" y="3447"/>
                    <a:pt x="1333" y="3447"/>
                  </a:cubicBezTo>
                  <a:lnTo>
                    <a:pt x="5268" y="3447"/>
                  </a:lnTo>
                  <a:cubicBezTo>
                    <a:pt x="4553" y="3447"/>
                    <a:pt x="3935" y="2862"/>
                    <a:pt x="3935" y="2114"/>
                  </a:cubicBezTo>
                  <a:lnTo>
                    <a:pt x="3935" y="1334"/>
                  </a:lnTo>
                  <a:cubicBezTo>
                    <a:pt x="3935" y="586"/>
                    <a:pt x="4553" y="0"/>
                    <a:pt x="5268"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69"/>
            <p:cNvSpPr/>
            <p:nvPr/>
          </p:nvSpPr>
          <p:spPr>
            <a:xfrm>
              <a:off x="7022473" y="2064452"/>
              <a:ext cx="532068" cy="346352"/>
            </a:xfrm>
            <a:custGeom>
              <a:rect b="b" l="l" r="r" t="t"/>
              <a:pathLst>
                <a:path extrusionOk="0" h="24391" w="37496">
                  <a:moveTo>
                    <a:pt x="18764" y="0"/>
                  </a:moveTo>
                  <a:cubicBezTo>
                    <a:pt x="10992" y="0"/>
                    <a:pt x="4650" y="6147"/>
                    <a:pt x="4358" y="13854"/>
                  </a:cubicBezTo>
                  <a:cubicBezTo>
                    <a:pt x="1886" y="14309"/>
                    <a:pt x="0" y="16488"/>
                    <a:pt x="0" y="19089"/>
                  </a:cubicBezTo>
                  <a:cubicBezTo>
                    <a:pt x="0" y="22016"/>
                    <a:pt x="2374" y="24390"/>
                    <a:pt x="5333" y="24390"/>
                  </a:cubicBezTo>
                  <a:lnTo>
                    <a:pt x="32194" y="24390"/>
                  </a:lnTo>
                  <a:cubicBezTo>
                    <a:pt x="35121" y="24390"/>
                    <a:pt x="37495" y="22016"/>
                    <a:pt x="37495" y="19089"/>
                  </a:cubicBezTo>
                  <a:cubicBezTo>
                    <a:pt x="37495" y="16488"/>
                    <a:pt x="35609" y="14309"/>
                    <a:pt x="33138" y="13854"/>
                  </a:cubicBezTo>
                  <a:cubicBezTo>
                    <a:pt x="32877" y="6147"/>
                    <a:pt x="26536" y="0"/>
                    <a:pt x="187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69"/>
            <p:cNvSpPr/>
            <p:nvPr/>
          </p:nvSpPr>
          <p:spPr>
            <a:xfrm>
              <a:off x="7022473" y="2064452"/>
              <a:ext cx="344249" cy="346352"/>
            </a:xfrm>
            <a:custGeom>
              <a:rect b="b" l="l" r="r" t="t"/>
              <a:pathLst>
                <a:path extrusionOk="0" h="24391" w="24260">
                  <a:moveTo>
                    <a:pt x="18764" y="0"/>
                  </a:moveTo>
                  <a:cubicBezTo>
                    <a:pt x="14862" y="0"/>
                    <a:pt x="11349" y="1529"/>
                    <a:pt x="8748" y="4033"/>
                  </a:cubicBezTo>
                  <a:cubicBezTo>
                    <a:pt x="6146" y="6537"/>
                    <a:pt x="4488" y="10016"/>
                    <a:pt x="4358" y="13854"/>
                  </a:cubicBezTo>
                  <a:cubicBezTo>
                    <a:pt x="1886" y="14309"/>
                    <a:pt x="0" y="16488"/>
                    <a:pt x="0" y="19089"/>
                  </a:cubicBezTo>
                  <a:cubicBezTo>
                    <a:pt x="0" y="20553"/>
                    <a:pt x="585" y="21886"/>
                    <a:pt x="1561" y="22829"/>
                  </a:cubicBezTo>
                  <a:cubicBezTo>
                    <a:pt x="2504" y="23805"/>
                    <a:pt x="3837" y="24390"/>
                    <a:pt x="5301" y="24390"/>
                  </a:cubicBezTo>
                  <a:lnTo>
                    <a:pt x="16325" y="24390"/>
                  </a:lnTo>
                  <a:cubicBezTo>
                    <a:pt x="14829" y="24390"/>
                    <a:pt x="13528" y="23805"/>
                    <a:pt x="12553" y="22829"/>
                  </a:cubicBezTo>
                  <a:cubicBezTo>
                    <a:pt x="11610" y="21886"/>
                    <a:pt x="10992" y="20553"/>
                    <a:pt x="10992" y="19089"/>
                  </a:cubicBezTo>
                  <a:cubicBezTo>
                    <a:pt x="10992" y="16488"/>
                    <a:pt x="12878" y="14309"/>
                    <a:pt x="15349" y="13854"/>
                  </a:cubicBezTo>
                  <a:cubicBezTo>
                    <a:pt x="15512" y="10016"/>
                    <a:pt x="17170" y="6537"/>
                    <a:pt x="19739" y="4033"/>
                  </a:cubicBezTo>
                  <a:cubicBezTo>
                    <a:pt x="21040" y="2797"/>
                    <a:pt x="22569" y="1789"/>
                    <a:pt x="24260" y="1106"/>
                  </a:cubicBezTo>
                  <a:cubicBezTo>
                    <a:pt x="22569" y="391"/>
                    <a:pt x="20715" y="0"/>
                    <a:pt x="18764"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69"/>
            <p:cNvSpPr/>
            <p:nvPr/>
          </p:nvSpPr>
          <p:spPr>
            <a:xfrm>
              <a:off x="7026162" y="2498987"/>
              <a:ext cx="142141" cy="209194"/>
            </a:xfrm>
            <a:custGeom>
              <a:rect b="b" l="l" r="r" t="t"/>
              <a:pathLst>
                <a:path extrusionOk="0" h="14732" w="10017">
                  <a:moveTo>
                    <a:pt x="6472" y="0"/>
                  </a:moveTo>
                  <a:cubicBezTo>
                    <a:pt x="4520" y="0"/>
                    <a:pt x="2959" y="1561"/>
                    <a:pt x="2959" y="3545"/>
                  </a:cubicBezTo>
                  <a:cubicBezTo>
                    <a:pt x="2959" y="4065"/>
                    <a:pt x="3057" y="4586"/>
                    <a:pt x="3285" y="5041"/>
                  </a:cubicBezTo>
                  <a:cubicBezTo>
                    <a:pt x="1366" y="5756"/>
                    <a:pt x="0" y="7577"/>
                    <a:pt x="0" y="9756"/>
                  </a:cubicBezTo>
                  <a:cubicBezTo>
                    <a:pt x="0" y="12520"/>
                    <a:pt x="2244" y="14732"/>
                    <a:pt x="5008" y="14732"/>
                  </a:cubicBezTo>
                  <a:cubicBezTo>
                    <a:pt x="7772" y="14732"/>
                    <a:pt x="10016" y="12520"/>
                    <a:pt x="10016" y="9756"/>
                  </a:cubicBezTo>
                  <a:cubicBezTo>
                    <a:pt x="10016" y="8423"/>
                    <a:pt x="9496" y="7220"/>
                    <a:pt x="8650" y="6309"/>
                  </a:cubicBezTo>
                  <a:cubicBezTo>
                    <a:pt x="9496" y="5659"/>
                    <a:pt x="10016" y="4651"/>
                    <a:pt x="10016" y="3545"/>
                  </a:cubicBezTo>
                  <a:cubicBezTo>
                    <a:pt x="10016" y="1594"/>
                    <a:pt x="8423" y="0"/>
                    <a:pt x="64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69"/>
            <p:cNvSpPr/>
            <p:nvPr/>
          </p:nvSpPr>
          <p:spPr>
            <a:xfrm>
              <a:off x="7026616" y="2498987"/>
              <a:ext cx="120913" cy="209663"/>
            </a:xfrm>
            <a:custGeom>
              <a:rect b="b" l="l" r="r" t="t"/>
              <a:pathLst>
                <a:path extrusionOk="0" h="14765" w="8521">
                  <a:moveTo>
                    <a:pt x="6440" y="0"/>
                  </a:moveTo>
                  <a:cubicBezTo>
                    <a:pt x="4488" y="0"/>
                    <a:pt x="2927" y="1594"/>
                    <a:pt x="2927" y="3545"/>
                  </a:cubicBezTo>
                  <a:cubicBezTo>
                    <a:pt x="2927" y="4065"/>
                    <a:pt x="3025" y="4586"/>
                    <a:pt x="3253" y="5041"/>
                  </a:cubicBezTo>
                  <a:cubicBezTo>
                    <a:pt x="1334" y="5756"/>
                    <a:pt x="1" y="7610"/>
                    <a:pt x="1" y="9756"/>
                  </a:cubicBezTo>
                  <a:cubicBezTo>
                    <a:pt x="1" y="12520"/>
                    <a:pt x="2212" y="14764"/>
                    <a:pt x="4976" y="14764"/>
                  </a:cubicBezTo>
                  <a:cubicBezTo>
                    <a:pt x="5724" y="14764"/>
                    <a:pt x="6440" y="14602"/>
                    <a:pt x="7057" y="14309"/>
                  </a:cubicBezTo>
                  <a:cubicBezTo>
                    <a:pt x="5334" y="13528"/>
                    <a:pt x="4131" y="11772"/>
                    <a:pt x="4131" y="9756"/>
                  </a:cubicBezTo>
                  <a:cubicBezTo>
                    <a:pt x="4131" y="7577"/>
                    <a:pt x="5497" y="5756"/>
                    <a:pt x="7383" y="5041"/>
                  </a:cubicBezTo>
                  <a:cubicBezTo>
                    <a:pt x="7188" y="4586"/>
                    <a:pt x="7057" y="4065"/>
                    <a:pt x="7057" y="3545"/>
                  </a:cubicBezTo>
                  <a:cubicBezTo>
                    <a:pt x="7057" y="2342"/>
                    <a:pt x="7643" y="1301"/>
                    <a:pt x="8521" y="651"/>
                  </a:cubicBezTo>
                  <a:cubicBezTo>
                    <a:pt x="7936" y="260"/>
                    <a:pt x="7220" y="0"/>
                    <a:pt x="6440"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69"/>
            <p:cNvSpPr/>
            <p:nvPr/>
          </p:nvSpPr>
          <p:spPr>
            <a:xfrm>
              <a:off x="7415167" y="2498987"/>
              <a:ext cx="141673" cy="209194"/>
            </a:xfrm>
            <a:custGeom>
              <a:rect b="b" l="l" r="r" t="t"/>
              <a:pathLst>
                <a:path extrusionOk="0" h="14732" w="9984">
                  <a:moveTo>
                    <a:pt x="3512" y="0"/>
                  </a:moveTo>
                  <a:cubicBezTo>
                    <a:pt x="1561" y="0"/>
                    <a:pt x="0" y="1594"/>
                    <a:pt x="0" y="3545"/>
                  </a:cubicBezTo>
                  <a:cubicBezTo>
                    <a:pt x="0" y="4651"/>
                    <a:pt x="521" y="5659"/>
                    <a:pt x="1334" y="6309"/>
                  </a:cubicBezTo>
                  <a:cubicBezTo>
                    <a:pt x="488" y="7220"/>
                    <a:pt x="0" y="8423"/>
                    <a:pt x="0" y="9756"/>
                  </a:cubicBezTo>
                  <a:cubicBezTo>
                    <a:pt x="0" y="12520"/>
                    <a:pt x="2212" y="14732"/>
                    <a:pt x="4976" y="14732"/>
                  </a:cubicBezTo>
                  <a:cubicBezTo>
                    <a:pt x="7740" y="14732"/>
                    <a:pt x="9984" y="12520"/>
                    <a:pt x="9984" y="9756"/>
                  </a:cubicBezTo>
                  <a:cubicBezTo>
                    <a:pt x="9984" y="7577"/>
                    <a:pt x="8618" y="5756"/>
                    <a:pt x="6699" y="5041"/>
                  </a:cubicBezTo>
                  <a:cubicBezTo>
                    <a:pt x="6927" y="4586"/>
                    <a:pt x="7057" y="4065"/>
                    <a:pt x="7057" y="3545"/>
                  </a:cubicBezTo>
                  <a:cubicBezTo>
                    <a:pt x="7057" y="1561"/>
                    <a:pt x="5464" y="0"/>
                    <a:pt x="35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69"/>
            <p:cNvSpPr/>
            <p:nvPr/>
          </p:nvSpPr>
          <p:spPr>
            <a:xfrm>
              <a:off x="7415167" y="2498987"/>
              <a:ext cx="94605" cy="209194"/>
            </a:xfrm>
            <a:custGeom>
              <a:rect b="b" l="l" r="r" t="t"/>
              <a:pathLst>
                <a:path extrusionOk="0" h="14732" w="6667">
                  <a:moveTo>
                    <a:pt x="3512" y="0"/>
                  </a:moveTo>
                  <a:cubicBezTo>
                    <a:pt x="1561" y="0"/>
                    <a:pt x="0" y="1561"/>
                    <a:pt x="0" y="3512"/>
                  </a:cubicBezTo>
                  <a:cubicBezTo>
                    <a:pt x="0" y="4651"/>
                    <a:pt x="521" y="5659"/>
                    <a:pt x="1334" y="6309"/>
                  </a:cubicBezTo>
                  <a:cubicBezTo>
                    <a:pt x="521" y="7220"/>
                    <a:pt x="0" y="8423"/>
                    <a:pt x="0" y="9724"/>
                  </a:cubicBezTo>
                  <a:cubicBezTo>
                    <a:pt x="0" y="12488"/>
                    <a:pt x="2244" y="14732"/>
                    <a:pt x="4976" y="14732"/>
                  </a:cubicBezTo>
                  <a:cubicBezTo>
                    <a:pt x="5561" y="14732"/>
                    <a:pt x="6146" y="14634"/>
                    <a:pt x="6667" y="14439"/>
                  </a:cubicBezTo>
                  <a:cubicBezTo>
                    <a:pt x="4716" y="13756"/>
                    <a:pt x="3350" y="11902"/>
                    <a:pt x="3350" y="9756"/>
                  </a:cubicBezTo>
                  <a:cubicBezTo>
                    <a:pt x="3350" y="8423"/>
                    <a:pt x="3870" y="7220"/>
                    <a:pt x="4716" y="6309"/>
                  </a:cubicBezTo>
                  <a:cubicBezTo>
                    <a:pt x="3870" y="5659"/>
                    <a:pt x="3350" y="4651"/>
                    <a:pt x="3350" y="3512"/>
                  </a:cubicBezTo>
                  <a:cubicBezTo>
                    <a:pt x="3350" y="2179"/>
                    <a:pt x="4098" y="1008"/>
                    <a:pt x="5203" y="423"/>
                  </a:cubicBezTo>
                  <a:cubicBezTo>
                    <a:pt x="4716" y="130"/>
                    <a:pt x="4130" y="0"/>
                    <a:pt x="3512"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69"/>
            <p:cNvSpPr/>
            <p:nvPr/>
          </p:nvSpPr>
          <p:spPr>
            <a:xfrm>
              <a:off x="7031228" y="2396008"/>
              <a:ext cx="116301" cy="116838"/>
            </a:xfrm>
            <a:custGeom>
              <a:rect b="b" l="l" r="r" t="t"/>
              <a:pathLst>
                <a:path extrusionOk="0" h="8228" w="8196">
                  <a:moveTo>
                    <a:pt x="4098" y="0"/>
                  </a:moveTo>
                  <a:cubicBezTo>
                    <a:pt x="1822" y="0"/>
                    <a:pt x="1" y="1854"/>
                    <a:pt x="1" y="4098"/>
                  </a:cubicBezTo>
                  <a:cubicBezTo>
                    <a:pt x="1" y="6374"/>
                    <a:pt x="1822" y="8228"/>
                    <a:pt x="4098" y="8228"/>
                  </a:cubicBezTo>
                  <a:cubicBezTo>
                    <a:pt x="6375" y="8228"/>
                    <a:pt x="8196" y="6374"/>
                    <a:pt x="8196" y="4098"/>
                  </a:cubicBezTo>
                  <a:cubicBezTo>
                    <a:pt x="8196" y="3025"/>
                    <a:pt x="7773" y="1984"/>
                    <a:pt x="6993" y="1204"/>
                  </a:cubicBezTo>
                  <a:cubicBezTo>
                    <a:pt x="6245" y="423"/>
                    <a:pt x="5204" y="0"/>
                    <a:pt x="4098" y="0"/>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69"/>
            <p:cNvSpPr/>
            <p:nvPr/>
          </p:nvSpPr>
          <p:spPr>
            <a:xfrm>
              <a:off x="7435473" y="2396008"/>
              <a:ext cx="116755" cy="116838"/>
            </a:xfrm>
            <a:custGeom>
              <a:rect b="b" l="l" r="r" t="t"/>
              <a:pathLst>
                <a:path extrusionOk="0" h="8228" w="8228">
                  <a:moveTo>
                    <a:pt x="4130" y="0"/>
                  </a:moveTo>
                  <a:cubicBezTo>
                    <a:pt x="1854" y="0"/>
                    <a:pt x="0" y="1854"/>
                    <a:pt x="0" y="4098"/>
                  </a:cubicBezTo>
                  <a:cubicBezTo>
                    <a:pt x="0" y="6374"/>
                    <a:pt x="1854" y="8228"/>
                    <a:pt x="4130" y="8228"/>
                  </a:cubicBezTo>
                  <a:cubicBezTo>
                    <a:pt x="6374" y="8228"/>
                    <a:pt x="8228" y="6374"/>
                    <a:pt x="8228" y="4098"/>
                  </a:cubicBezTo>
                  <a:cubicBezTo>
                    <a:pt x="8228" y="1854"/>
                    <a:pt x="6374" y="0"/>
                    <a:pt x="4130" y="0"/>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69"/>
            <p:cNvSpPr/>
            <p:nvPr/>
          </p:nvSpPr>
          <p:spPr>
            <a:xfrm>
              <a:off x="7068150" y="2431764"/>
              <a:ext cx="68311" cy="38610"/>
            </a:xfrm>
            <a:custGeom>
              <a:rect b="b" l="l" r="r" t="t"/>
              <a:pathLst>
                <a:path extrusionOk="0" h="2719" w="4814">
                  <a:moveTo>
                    <a:pt x="1708" y="1"/>
                  </a:moveTo>
                  <a:cubicBezTo>
                    <a:pt x="1135" y="1"/>
                    <a:pt x="703" y="90"/>
                    <a:pt x="651" y="116"/>
                  </a:cubicBezTo>
                  <a:cubicBezTo>
                    <a:pt x="228" y="214"/>
                    <a:pt x="0" y="637"/>
                    <a:pt x="98" y="1060"/>
                  </a:cubicBezTo>
                  <a:cubicBezTo>
                    <a:pt x="182" y="1394"/>
                    <a:pt x="504" y="1633"/>
                    <a:pt x="861" y="1633"/>
                  </a:cubicBezTo>
                  <a:cubicBezTo>
                    <a:pt x="920" y="1633"/>
                    <a:pt x="981" y="1626"/>
                    <a:pt x="1041" y="1612"/>
                  </a:cubicBezTo>
                  <a:cubicBezTo>
                    <a:pt x="1041" y="1612"/>
                    <a:pt x="1279" y="1558"/>
                    <a:pt x="1617" y="1558"/>
                  </a:cubicBezTo>
                  <a:cubicBezTo>
                    <a:pt x="1730" y="1558"/>
                    <a:pt x="1854" y="1564"/>
                    <a:pt x="1984" y="1580"/>
                  </a:cubicBezTo>
                  <a:cubicBezTo>
                    <a:pt x="2602" y="1612"/>
                    <a:pt x="3025" y="1873"/>
                    <a:pt x="3252" y="2295"/>
                  </a:cubicBezTo>
                  <a:cubicBezTo>
                    <a:pt x="3415" y="2555"/>
                    <a:pt x="3675" y="2718"/>
                    <a:pt x="3935" y="2718"/>
                  </a:cubicBezTo>
                  <a:cubicBezTo>
                    <a:pt x="4065" y="2718"/>
                    <a:pt x="4196" y="2686"/>
                    <a:pt x="4326" y="2620"/>
                  </a:cubicBezTo>
                  <a:cubicBezTo>
                    <a:pt x="4683" y="2393"/>
                    <a:pt x="4813" y="1938"/>
                    <a:pt x="4618" y="1547"/>
                  </a:cubicBezTo>
                  <a:cubicBezTo>
                    <a:pt x="4130" y="669"/>
                    <a:pt x="3252" y="149"/>
                    <a:pt x="2147" y="19"/>
                  </a:cubicBezTo>
                  <a:cubicBezTo>
                    <a:pt x="1994" y="6"/>
                    <a:pt x="1847" y="1"/>
                    <a:pt x="1708" y="1"/>
                  </a:cubicBezTo>
                  <a:close/>
                </a:path>
              </a:pathLst>
            </a:custGeom>
            <a:solidFill>
              <a:srgbClr val="EAAC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69"/>
            <p:cNvSpPr/>
            <p:nvPr/>
          </p:nvSpPr>
          <p:spPr>
            <a:xfrm>
              <a:off x="7442851" y="2431764"/>
              <a:ext cx="68765" cy="38610"/>
            </a:xfrm>
            <a:custGeom>
              <a:rect b="b" l="l" r="r" t="t"/>
              <a:pathLst>
                <a:path extrusionOk="0" h="2719" w="4846">
                  <a:moveTo>
                    <a:pt x="3135" y="1"/>
                  </a:moveTo>
                  <a:cubicBezTo>
                    <a:pt x="2998" y="1"/>
                    <a:pt x="2852" y="6"/>
                    <a:pt x="2700" y="19"/>
                  </a:cubicBezTo>
                  <a:cubicBezTo>
                    <a:pt x="1561" y="116"/>
                    <a:pt x="716" y="669"/>
                    <a:pt x="196" y="1547"/>
                  </a:cubicBezTo>
                  <a:cubicBezTo>
                    <a:pt x="0" y="1938"/>
                    <a:pt x="131" y="2393"/>
                    <a:pt x="521" y="2620"/>
                  </a:cubicBezTo>
                  <a:cubicBezTo>
                    <a:pt x="618" y="2686"/>
                    <a:pt x="748" y="2718"/>
                    <a:pt x="878" y="2718"/>
                  </a:cubicBezTo>
                  <a:cubicBezTo>
                    <a:pt x="1171" y="2718"/>
                    <a:pt x="1431" y="2555"/>
                    <a:pt x="1561" y="2295"/>
                  </a:cubicBezTo>
                  <a:cubicBezTo>
                    <a:pt x="1822" y="1873"/>
                    <a:pt x="2212" y="1645"/>
                    <a:pt x="2797" y="1580"/>
                  </a:cubicBezTo>
                  <a:cubicBezTo>
                    <a:pt x="2927" y="1564"/>
                    <a:pt x="3053" y="1558"/>
                    <a:pt x="3170" y="1558"/>
                  </a:cubicBezTo>
                  <a:cubicBezTo>
                    <a:pt x="3519" y="1558"/>
                    <a:pt x="3781" y="1612"/>
                    <a:pt x="3805" y="1612"/>
                  </a:cubicBezTo>
                  <a:cubicBezTo>
                    <a:pt x="3866" y="1626"/>
                    <a:pt x="3926" y="1633"/>
                    <a:pt x="3985" y="1633"/>
                  </a:cubicBezTo>
                  <a:cubicBezTo>
                    <a:pt x="4342" y="1633"/>
                    <a:pt x="4665" y="1394"/>
                    <a:pt x="4748" y="1060"/>
                  </a:cubicBezTo>
                  <a:cubicBezTo>
                    <a:pt x="4846" y="637"/>
                    <a:pt x="4586" y="214"/>
                    <a:pt x="4163" y="116"/>
                  </a:cubicBezTo>
                  <a:cubicBezTo>
                    <a:pt x="4111" y="90"/>
                    <a:pt x="3700" y="1"/>
                    <a:pt x="3135" y="1"/>
                  </a:cubicBezTo>
                  <a:close/>
                </a:path>
              </a:pathLst>
            </a:custGeom>
            <a:solidFill>
              <a:srgbClr val="EAAC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69"/>
            <p:cNvSpPr/>
            <p:nvPr/>
          </p:nvSpPr>
          <p:spPr>
            <a:xfrm>
              <a:off x="7118454" y="2269486"/>
              <a:ext cx="346094" cy="349107"/>
            </a:xfrm>
            <a:custGeom>
              <a:rect b="b" l="l" r="r" t="t"/>
              <a:pathLst>
                <a:path extrusionOk="0" h="24585" w="24390">
                  <a:moveTo>
                    <a:pt x="16260" y="0"/>
                  </a:moveTo>
                  <a:cubicBezTo>
                    <a:pt x="10627" y="7556"/>
                    <a:pt x="3098" y="8188"/>
                    <a:pt x="739" y="8188"/>
                  </a:cubicBezTo>
                  <a:cubicBezTo>
                    <a:pt x="265" y="8188"/>
                    <a:pt x="0" y="8162"/>
                    <a:pt x="0" y="8162"/>
                  </a:cubicBezTo>
                  <a:lnTo>
                    <a:pt x="0" y="13333"/>
                  </a:lnTo>
                  <a:cubicBezTo>
                    <a:pt x="0" y="19544"/>
                    <a:pt x="5041" y="24585"/>
                    <a:pt x="11252" y="24585"/>
                  </a:cubicBezTo>
                  <a:lnTo>
                    <a:pt x="13171" y="24585"/>
                  </a:lnTo>
                  <a:cubicBezTo>
                    <a:pt x="19382" y="24585"/>
                    <a:pt x="24390" y="19544"/>
                    <a:pt x="24390" y="13333"/>
                  </a:cubicBezTo>
                  <a:lnTo>
                    <a:pt x="24390" y="5789"/>
                  </a:lnTo>
                  <a:cubicBezTo>
                    <a:pt x="17658" y="4423"/>
                    <a:pt x="16260" y="0"/>
                    <a:pt x="16260" y="0"/>
                  </a:cubicBezTo>
                  <a:close/>
                </a:path>
              </a:pathLst>
            </a:custGeom>
            <a:solidFill>
              <a:srgbClr val="FFDD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69"/>
            <p:cNvSpPr/>
            <p:nvPr/>
          </p:nvSpPr>
          <p:spPr>
            <a:xfrm>
              <a:off x="7118454" y="2370604"/>
              <a:ext cx="221052" cy="247989"/>
            </a:xfrm>
            <a:custGeom>
              <a:rect b="b" l="l" r="r" t="t"/>
              <a:pathLst>
                <a:path extrusionOk="0" h="17464" w="15578">
                  <a:moveTo>
                    <a:pt x="6764" y="1"/>
                  </a:moveTo>
                  <a:cubicBezTo>
                    <a:pt x="4120" y="927"/>
                    <a:pt x="1884" y="1069"/>
                    <a:pt x="766" y="1069"/>
                  </a:cubicBezTo>
                  <a:cubicBezTo>
                    <a:pt x="276" y="1069"/>
                    <a:pt x="0" y="1041"/>
                    <a:pt x="0" y="1041"/>
                  </a:cubicBezTo>
                  <a:lnTo>
                    <a:pt x="0" y="6212"/>
                  </a:lnTo>
                  <a:cubicBezTo>
                    <a:pt x="0" y="12423"/>
                    <a:pt x="5041" y="17464"/>
                    <a:pt x="11252" y="17464"/>
                  </a:cubicBezTo>
                  <a:lnTo>
                    <a:pt x="13171" y="17464"/>
                  </a:lnTo>
                  <a:cubicBezTo>
                    <a:pt x="13984" y="17464"/>
                    <a:pt x="14797" y="17366"/>
                    <a:pt x="15577" y="17204"/>
                  </a:cubicBezTo>
                  <a:cubicBezTo>
                    <a:pt x="10536" y="16098"/>
                    <a:pt x="6764" y="11610"/>
                    <a:pt x="6764" y="6212"/>
                  </a:cubicBezTo>
                  <a:lnTo>
                    <a:pt x="6764" y="1"/>
                  </a:ln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69"/>
            <p:cNvSpPr/>
            <p:nvPr/>
          </p:nvSpPr>
          <p:spPr>
            <a:xfrm>
              <a:off x="7171979" y="2400850"/>
              <a:ext cx="56774" cy="55195"/>
            </a:xfrm>
            <a:custGeom>
              <a:rect b="b" l="l" r="r" t="t"/>
              <a:pathLst>
                <a:path extrusionOk="0" h="3887" w="4001">
                  <a:moveTo>
                    <a:pt x="895" y="0"/>
                  </a:moveTo>
                  <a:cubicBezTo>
                    <a:pt x="655" y="0"/>
                    <a:pt x="421" y="122"/>
                    <a:pt x="261" y="342"/>
                  </a:cubicBezTo>
                  <a:cubicBezTo>
                    <a:pt x="0" y="668"/>
                    <a:pt x="98" y="1155"/>
                    <a:pt x="423" y="1415"/>
                  </a:cubicBezTo>
                  <a:lnTo>
                    <a:pt x="1269" y="2001"/>
                  </a:lnTo>
                  <a:lnTo>
                    <a:pt x="1269" y="2033"/>
                  </a:lnTo>
                  <a:cubicBezTo>
                    <a:pt x="1269" y="3041"/>
                    <a:pt x="1887" y="3887"/>
                    <a:pt x="2634" y="3887"/>
                  </a:cubicBezTo>
                  <a:cubicBezTo>
                    <a:pt x="3382" y="3887"/>
                    <a:pt x="4000" y="3041"/>
                    <a:pt x="4000" y="2033"/>
                  </a:cubicBezTo>
                  <a:cubicBezTo>
                    <a:pt x="4000" y="993"/>
                    <a:pt x="3382" y="147"/>
                    <a:pt x="2634" y="147"/>
                  </a:cubicBezTo>
                  <a:cubicBezTo>
                    <a:pt x="2342" y="147"/>
                    <a:pt x="2082" y="277"/>
                    <a:pt x="1854" y="505"/>
                  </a:cubicBezTo>
                  <a:lnTo>
                    <a:pt x="1334" y="147"/>
                  </a:lnTo>
                  <a:cubicBezTo>
                    <a:pt x="1196" y="47"/>
                    <a:pt x="1045" y="0"/>
                    <a:pt x="8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69"/>
            <p:cNvSpPr/>
            <p:nvPr/>
          </p:nvSpPr>
          <p:spPr>
            <a:xfrm>
              <a:off x="7354717" y="2400850"/>
              <a:ext cx="56774" cy="55195"/>
            </a:xfrm>
            <a:custGeom>
              <a:rect b="b" l="l" r="r" t="t"/>
              <a:pathLst>
                <a:path extrusionOk="0" h="3887" w="4001">
                  <a:moveTo>
                    <a:pt x="3091" y="0"/>
                  </a:moveTo>
                  <a:cubicBezTo>
                    <a:pt x="2940" y="0"/>
                    <a:pt x="2792" y="47"/>
                    <a:pt x="2667" y="147"/>
                  </a:cubicBezTo>
                  <a:lnTo>
                    <a:pt x="2146" y="505"/>
                  </a:lnTo>
                  <a:cubicBezTo>
                    <a:pt x="1919" y="277"/>
                    <a:pt x="1626" y="147"/>
                    <a:pt x="1333" y="147"/>
                  </a:cubicBezTo>
                  <a:cubicBezTo>
                    <a:pt x="586" y="147"/>
                    <a:pt x="0" y="993"/>
                    <a:pt x="0" y="2033"/>
                  </a:cubicBezTo>
                  <a:cubicBezTo>
                    <a:pt x="0" y="3041"/>
                    <a:pt x="586" y="3887"/>
                    <a:pt x="1333" y="3887"/>
                  </a:cubicBezTo>
                  <a:cubicBezTo>
                    <a:pt x="2114" y="3887"/>
                    <a:pt x="2699" y="3041"/>
                    <a:pt x="2699" y="2033"/>
                  </a:cubicBezTo>
                  <a:lnTo>
                    <a:pt x="2699" y="2001"/>
                  </a:lnTo>
                  <a:lnTo>
                    <a:pt x="3545" y="1415"/>
                  </a:lnTo>
                  <a:cubicBezTo>
                    <a:pt x="3903" y="1155"/>
                    <a:pt x="4000" y="668"/>
                    <a:pt x="3740" y="342"/>
                  </a:cubicBezTo>
                  <a:cubicBezTo>
                    <a:pt x="3580" y="122"/>
                    <a:pt x="3333" y="0"/>
                    <a:pt x="30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69"/>
            <p:cNvSpPr/>
            <p:nvPr/>
          </p:nvSpPr>
          <p:spPr>
            <a:xfrm>
              <a:off x="7338555" y="2344746"/>
              <a:ext cx="71546" cy="31879"/>
            </a:xfrm>
            <a:custGeom>
              <a:rect b="b" l="l" r="r" t="t"/>
              <a:pathLst>
                <a:path extrusionOk="0" h="2245" w="5042">
                  <a:moveTo>
                    <a:pt x="2538" y="1"/>
                  </a:moveTo>
                  <a:cubicBezTo>
                    <a:pt x="1692" y="1"/>
                    <a:pt x="912" y="326"/>
                    <a:pt x="326" y="911"/>
                  </a:cubicBezTo>
                  <a:cubicBezTo>
                    <a:pt x="1" y="1204"/>
                    <a:pt x="1" y="1692"/>
                    <a:pt x="326" y="2017"/>
                  </a:cubicBezTo>
                  <a:cubicBezTo>
                    <a:pt x="473" y="2163"/>
                    <a:pt x="668" y="2236"/>
                    <a:pt x="863" y="2236"/>
                  </a:cubicBezTo>
                  <a:cubicBezTo>
                    <a:pt x="1058" y="2236"/>
                    <a:pt x="1253" y="2163"/>
                    <a:pt x="1399" y="2017"/>
                  </a:cubicBezTo>
                  <a:cubicBezTo>
                    <a:pt x="1692" y="1692"/>
                    <a:pt x="2115" y="1529"/>
                    <a:pt x="2538" y="1529"/>
                  </a:cubicBezTo>
                  <a:cubicBezTo>
                    <a:pt x="2960" y="1529"/>
                    <a:pt x="3351" y="1692"/>
                    <a:pt x="3643" y="2017"/>
                  </a:cubicBezTo>
                  <a:cubicBezTo>
                    <a:pt x="3806" y="2147"/>
                    <a:pt x="4001" y="2245"/>
                    <a:pt x="4196" y="2245"/>
                  </a:cubicBezTo>
                  <a:cubicBezTo>
                    <a:pt x="4391" y="2245"/>
                    <a:pt x="4586" y="2147"/>
                    <a:pt x="4749" y="2017"/>
                  </a:cubicBezTo>
                  <a:cubicBezTo>
                    <a:pt x="5042" y="1692"/>
                    <a:pt x="5042" y="1204"/>
                    <a:pt x="4749" y="911"/>
                  </a:cubicBezTo>
                  <a:cubicBezTo>
                    <a:pt x="4163" y="326"/>
                    <a:pt x="3351" y="1"/>
                    <a:pt x="25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69"/>
            <p:cNvSpPr/>
            <p:nvPr/>
          </p:nvSpPr>
          <p:spPr>
            <a:xfrm>
              <a:off x="7245355" y="2467065"/>
              <a:ext cx="92292" cy="47172"/>
            </a:xfrm>
            <a:custGeom>
              <a:rect b="b" l="l" r="r" t="t"/>
              <a:pathLst>
                <a:path extrusionOk="0" h="3322" w="6504">
                  <a:moveTo>
                    <a:pt x="889" y="0"/>
                  </a:moveTo>
                  <a:cubicBezTo>
                    <a:pt x="811" y="0"/>
                    <a:pt x="731" y="12"/>
                    <a:pt x="650" y="37"/>
                  </a:cubicBezTo>
                  <a:cubicBezTo>
                    <a:pt x="228" y="167"/>
                    <a:pt x="0" y="590"/>
                    <a:pt x="130" y="1013"/>
                  </a:cubicBezTo>
                  <a:cubicBezTo>
                    <a:pt x="553" y="2378"/>
                    <a:pt x="1821" y="3321"/>
                    <a:pt x="3252" y="3321"/>
                  </a:cubicBezTo>
                  <a:cubicBezTo>
                    <a:pt x="4715" y="3321"/>
                    <a:pt x="5984" y="2378"/>
                    <a:pt x="6406" y="1013"/>
                  </a:cubicBezTo>
                  <a:cubicBezTo>
                    <a:pt x="6504" y="590"/>
                    <a:pt x="6276" y="167"/>
                    <a:pt x="5854" y="37"/>
                  </a:cubicBezTo>
                  <a:cubicBezTo>
                    <a:pt x="5779" y="12"/>
                    <a:pt x="5703" y="0"/>
                    <a:pt x="5627" y="0"/>
                  </a:cubicBezTo>
                  <a:cubicBezTo>
                    <a:pt x="5303" y="0"/>
                    <a:pt x="4990" y="215"/>
                    <a:pt x="4910" y="557"/>
                  </a:cubicBezTo>
                  <a:cubicBezTo>
                    <a:pt x="4683" y="1273"/>
                    <a:pt x="4000" y="1793"/>
                    <a:pt x="3252" y="1793"/>
                  </a:cubicBezTo>
                  <a:cubicBezTo>
                    <a:pt x="2504" y="1793"/>
                    <a:pt x="1821" y="1273"/>
                    <a:pt x="1626" y="557"/>
                  </a:cubicBezTo>
                  <a:cubicBezTo>
                    <a:pt x="1521" y="215"/>
                    <a:pt x="1223" y="0"/>
                    <a:pt x="889"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8" name="Google Shape;2468;p69"/>
          <p:cNvGrpSpPr/>
          <p:nvPr/>
        </p:nvGrpSpPr>
        <p:grpSpPr>
          <a:xfrm>
            <a:off x="4312609" y="1912044"/>
            <a:ext cx="518783" cy="731486"/>
            <a:chOff x="4312609" y="2064444"/>
            <a:chExt cx="518783" cy="731486"/>
          </a:xfrm>
        </p:grpSpPr>
        <p:sp>
          <p:nvSpPr>
            <p:cNvPr id="2469" name="Google Shape;2469;p69"/>
            <p:cNvSpPr/>
            <p:nvPr/>
          </p:nvSpPr>
          <p:spPr>
            <a:xfrm>
              <a:off x="4462867" y="2651338"/>
              <a:ext cx="218266" cy="115032"/>
            </a:xfrm>
            <a:custGeom>
              <a:rect b="b" l="l" r="r" t="t"/>
              <a:pathLst>
                <a:path extrusionOk="0" h="8098" w="15447">
                  <a:moveTo>
                    <a:pt x="0" y="0"/>
                  </a:moveTo>
                  <a:lnTo>
                    <a:pt x="1821" y="8098"/>
                  </a:lnTo>
                  <a:lnTo>
                    <a:pt x="13333" y="8098"/>
                  </a:lnTo>
                  <a:lnTo>
                    <a:pt x="1544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69"/>
            <p:cNvSpPr/>
            <p:nvPr/>
          </p:nvSpPr>
          <p:spPr>
            <a:xfrm>
              <a:off x="4462867" y="2651338"/>
              <a:ext cx="218266" cy="115032"/>
            </a:xfrm>
            <a:custGeom>
              <a:rect b="b" l="l" r="r" t="t"/>
              <a:pathLst>
                <a:path extrusionOk="0" h="8098" w="15447">
                  <a:moveTo>
                    <a:pt x="0" y="0"/>
                  </a:moveTo>
                  <a:lnTo>
                    <a:pt x="1821" y="8098"/>
                  </a:lnTo>
                  <a:lnTo>
                    <a:pt x="13333" y="8098"/>
                  </a:lnTo>
                  <a:lnTo>
                    <a:pt x="15447" y="0"/>
                  </a:lnTo>
                  <a:close/>
                </a:path>
              </a:pathLst>
            </a:custGeom>
            <a:solidFill>
              <a:srgbClr val="000000">
                <a:alpha val="17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69"/>
            <p:cNvSpPr/>
            <p:nvPr/>
          </p:nvSpPr>
          <p:spPr>
            <a:xfrm>
              <a:off x="4386127" y="2728017"/>
              <a:ext cx="371294" cy="67914"/>
            </a:xfrm>
            <a:custGeom>
              <a:rect b="b" l="l" r="r" t="t"/>
              <a:pathLst>
                <a:path extrusionOk="0" h="4781" w="26277">
                  <a:moveTo>
                    <a:pt x="4488" y="1"/>
                  </a:moveTo>
                  <a:cubicBezTo>
                    <a:pt x="2667" y="1236"/>
                    <a:pt x="1138" y="2895"/>
                    <a:pt x="0" y="4781"/>
                  </a:cubicBezTo>
                  <a:lnTo>
                    <a:pt x="26276" y="4781"/>
                  </a:lnTo>
                  <a:cubicBezTo>
                    <a:pt x="25138" y="2895"/>
                    <a:pt x="23610" y="1236"/>
                    <a:pt x="217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69"/>
            <p:cNvSpPr/>
            <p:nvPr/>
          </p:nvSpPr>
          <p:spPr>
            <a:xfrm>
              <a:off x="4386579" y="2728017"/>
              <a:ext cx="132808" cy="67914"/>
            </a:xfrm>
            <a:custGeom>
              <a:rect b="b" l="l" r="r" t="t"/>
              <a:pathLst>
                <a:path extrusionOk="0" h="4781" w="9399">
                  <a:moveTo>
                    <a:pt x="4456" y="1"/>
                  </a:moveTo>
                  <a:cubicBezTo>
                    <a:pt x="2635" y="1236"/>
                    <a:pt x="1106" y="2895"/>
                    <a:pt x="1" y="4781"/>
                  </a:cubicBezTo>
                  <a:lnTo>
                    <a:pt x="7480" y="4781"/>
                  </a:lnTo>
                  <a:cubicBezTo>
                    <a:pt x="7968" y="2895"/>
                    <a:pt x="8618" y="1236"/>
                    <a:pt x="93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69"/>
            <p:cNvSpPr/>
            <p:nvPr/>
          </p:nvSpPr>
          <p:spPr>
            <a:xfrm>
              <a:off x="4470667" y="2577429"/>
              <a:ext cx="202200" cy="164920"/>
            </a:xfrm>
            <a:custGeom>
              <a:rect b="b" l="l" r="r" t="t"/>
              <a:pathLst>
                <a:path extrusionOk="0" h="11610" w="14310">
                  <a:moveTo>
                    <a:pt x="3968" y="0"/>
                  </a:moveTo>
                  <a:lnTo>
                    <a:pt x="3968" y="8228"/>
                  </a:lnTo>
                  <a:cubicBezTo>
                    <a:pt x="3058" y="8423"/>
                    <a:pt x="2212" y="8683"/>
                    <a:pt x="1399" y="9041"/>
                  </a:cubicBezTo>
                  <a:lnTo>
                    <a:pt x="1334" y="9041"/>
                  </a:lnTo>
                  <a:cubicBezTo>
                    <a:pt x="1" y="9593"/>
                    <a:pt x="424" y="10699"/>
                    <a:pt x="1854" y="10699"/>
                  </a:cubicBezTo>
                  <a:lnTo>
                    <a:pt x="7155" y="11610"/>
                  </a:lnTo>
                  <a:lnTo>
                    <a:pt x="12456" y="10699"/>
                  </a:lnTo>
                  <a:cubicBezTo>
                    <a:pt x="13919" y="10699"/>
                    <a:pt x="14310" y="9593"/>
                    <a:pt x="12976" y="9041"/>
                  </a:cubicBezTo>
                  <a:cubicBezTo>
                    <a:pt x="12131" y="8715"/>
                    <a:pt x="11253" y="8423"/>
                    <a:pt x="10375" y="8228"/>
                  </a:cubicBezTo>
                  <a:lnTo>
                    <a:pt x="10375" y="0"/>
                  </a:lnTo>
                  <a:close/>
                </a:path>
              </a:pathLst>
            </a:custGeom>
            <a:solidFill>
              <a:srgbClr val="FFDD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69"/>
            <p:cNvSpPr/>
            <p:nvPr/>
          </p:nvSpPr>
          <p:spPr>
            <a:xfrm>
              <a:off x="4490435" y="2615300"/>
              <a:ext cx="68940" cy="125672"/>
            </a:xfrm>
            <a:custGeom>
              <a:rect b="b" l="l" r="r" t="t"/>
              <a:pathLst>
                <a:path extrusionOk="0" h="8847" w="4879">
                  <a:moveTo>
                    <a:pt x="2569" y="1"/>
                  </a:moveTo>
                  <a:lnTo>
                    <a:pt x="2569" y="5562"/>
                  </a:lnTo>
                  <a:cubicBezTo>
                    <a:pt x="1691" y="5757"/>
                    <a:pt x="813" y="6017"/>
                    <a:pt x="0" y="6375"/>
                  </a:cubicBezTo>
                  <a:lnTo>
                    <a:pt x="0" y="8846"/>
                  </a:lnTo>
                  <a:lnTo>
                    <a:pt x="4878" y="8846"/>
                  </a:lnTo>
                  <a:lnTo>
                    <a:pt x="4878" y="1"/>
                  </a:ln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69"/>
            <p:cNvSpPr/>
            <p:nvPr/>
          </p:nvSpPr>
          <p:spPr>
            <a:xfrm>
              <a:off x="4526735" y="2615300"/>
              <a:ext cx="90531" cy="36052"/>
            </a:xfrm>
            <a:custGeom>
              <a:rect b="b" l="l" r="r" t="t"/>
              <a:pathLst>
                <a:path extrusionOk="0" h="2538" w="6407">
                  <a:moveTo>
                    <a:pt x="0" y="1"/>
                  </a:moveTo>
                  <a:lnTo>
                    <a:pt x="0" y="2310"/>
                  </a:lnTo>
                  <a:cubicBezTo>
                    <a:pt x="716" y="2472"/>
                    <a:pt x="1464" y="2537"/>
                    <a:pt x="2244" y="2537"/>
                  </a:cubicBezTo>
                  <a:lnTo>
                    <a:pt x="4163" y="2537"/>
                  </a:lnTo>
                  <a:cubicBezTo>
                    <a:pt x="4911" y="2537"/>
                    <a:pt x="5691" y="2472"/>
                    <a:pt x="6407" y="2310"/>
                  </a:cubicBezTo>
                  <a:lnTo>
                    <a:pt x="6407" y="1"/>
                  </a:ln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69"/>
            <p:cNvSpPr/>
            <p:nvPr/>
          </p:nvSpPr>
          <p:spPr>
            <a:xfrm>
              <a:off x="4571767" y="2651338"/>
              <a:ext cx="130971" cy="91011"/>
            </a:xfrm>
            <a:custGeom>
              <a:rect b="b" l="l" r="r" t="t"/>
              <a:pathLst>
                <a:path extrusionOk="0" h="6407" w="9269">
                  <a:moveTo>
                    <a:pt x="7740" y="0"/>
                  </a:moveTo>
                  <a:lnTo>
                    <a:pt x="0" y="6407"/>
                  </a:lnTo>
                  <a:lnTo>
                    <a:pt x="6862" y="6407"/>
                  </a:lnTo>
                  <a:cubicBezTo>
                    <a:pt x="8260" y="6407"/>
                    <a:pt x="9268" y="5041"/>
                    <a:pt x="8878" y="3708"/>
                  </a:cubicBezTo>
                  <a:lnTo>
                    <a:pt x="774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69"/>
            <p:cNvSpPr/>
            <p:nvPr/>
          </p:nvSpPr>
          <p:spPr>
            <a:xfrm>
              <a:off x="4312609" y="2395875"/>
              <a:ext cx="115809" cy="116893"/>
            </a:xfrm>
            <a:custGeom>
              <a:rect b="b" l="l" r="r" t="t"/>
              <a:pathLst>
                <a:path extrusionOk="0" h="8229" w="8196">
                  <a:moveTo>
                    <a:pt x="4098" y="1"/>
                  </a:moveTo>
                  <a:cubicBezTo>
                    <a:pt x="1821" y="1"/>
                    <a:pt x="0" y="1855"/>
                    <a:pt x="0" y="4131"/>
                  </a:cubicBezTo>
                  <a:cubicBezTo>
                    <a:pt x="0" y="6375"/>
                    <a:pt x="1821" y="8228"/>
                    <a:pt x="4098" y="8228"/>
                  </a:cubicBezTo>
                  <a:cubicBezTo>
                    <a:pt x="6374" y="8228"/>
                    <a:pt x="8195" y="6375"/>
                    <a:pt x="8195" y="4131"/>
                  </a:cubicBezTo>
                  <a:cubicBezTo>
                    <a:pt x="8195" y="1855"/>
                    <a:pt x="6374" y="1"/>
                    <a:pt x="4098"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69"/>
            <p:cNvSpPr/>
            <p:nvPr/>
          </p:nvSpPr>
          <p:spPr>
            <a:xfrm>
              <a:off x="4715130" y="2395875"/>
              <a:ext cx="116262" cy="116893"/>
            </a:xfrm>
            <a:custGeom>
              <a:rect b="b" l="l" r="r" t="t"/>
              <a:pathLst>
                <a:path extrusionOk="0" h="8229" w="8228">
                  <a:moveTo>
                    <a:pt x="4130" y="1"/>
                  </a:moveTo>
                  <a:cubicBezTo>
                    <a:pt x="1854" y="1"/>
                    <a:pt x="0" y="1855"/>
                    <a:pt x="0" y="4131"/>
                  </a:cubicBezTo>
                  <a:cubicBezTo>
                    <a:pt x="0" y="6375"/>
                    <a:pt x="1854" y="8228"/>
                    <a:pt x="4130" y="8228"/>
                  </a:cubicBezTo>
                  <a:cubicBezTo>
                    <a:pt x="6374" y="8228"/>
                    <a:pt x="8228" y="6375"/>
                    <a:pt x="8228" y="4131"/>
                  </a:cubicBezTo>
                  <a:cubicBezTo>
                    <a:pt x="8228" y="1855"/>
                    <a:pt x="6374" y="1"/>
                    <a:pt x="4130"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69"/>
            <p:cNvSpPr/>
            <p:nvPr/>
          </p:nvSpPr>
          <p:spPr>
            <a:xfrm>
              <a:off x="4344302" y="2431658"/>
              <a:ext cx="70777" cy="39533"/>
            </a:xfrm>
            <a:custGeom>
              <a:rect b="b" l="l" r="r" t="t"/>
              <a:pathLst>
                <a:path extrusionOk="0" h="2783" w="5009">
                  <a:moveTo>
                    <a:pt x="1773" y="1"/>
                  </a:moveTo>
                  <a:cubicBezTo>
                    <a:pt x="1200" y="1"/>
                    <a:pt x="769" y="90"/>
                    <a:pt x="716" y="116"/>
                  </a:cubicBezTo>
                  <a:cubicBezTo>
                    <a:pt x="261" y="214"/>
                    <a:pt x="1" y="636"/>
                    <a:pt x="131" y="1092"/>
                  </a:cubicBezTo>
                  <a:cubicBezTo>
                    <a:pt x="215" y="1454"/>
                    <a:pt x="538" y="1697"/>
                    <a:pt x="895" y="1697"/>
                  </a:cubicBezTo>
                  <a:cubicBezTo>
                    <a:pt x="954" y="1697"/>
                    <a:pt x="1014" y="1691"/>
                    <a:pt x="1074" y="1677"/>
                  </a:cubicBezTo>
                  <a:cubicBezTo>
                    <a:pt x="1074" y="1677"/>
                    <a:pt x="1365" y="1594"/>
                    <a:pt x="1748" y="1594"/>
                  </a:cubicBezTo>
                  <a:cubicBezTo>
                    <a:pt x="1844" y="1594"/>
                    <a:pt x="1946" y="1599"/>
                    <a:pt x="2050" y="1612"/>
                  </a:cubicBezTo>
                  <a:cubicBezTo>
                    <a:pt x="2700" y="1677"/>
                    <a:pt x="3123" y="1937"/>
                    <a:pt x="3383" y="2392"/>
                  </a:cubicBezTo>
                  <a:cubicBezTo>
                    <a:pt x="3513" y="2653"/>
                    <a:pt x="3806" y="2783"/>
                    <a:pt x="4066" y="2783"/>
                  </a:cubicBezTo>
                  <a:cubicBezTo>
                    <a:pt x="4196" y="2783"/>
                    <a:pt x="4359" y="2750"/>
                    <a:pt x="4489" y="2685"/>
                  </a:cubicBezTo>
                  <a:cubicBezTo>
                    <a:pt x="4846" y="2490"/>
                    <a:pt x="5009" y="2002"/>
                    <a:pt x="4781" y="1612"/>
                  </a:cubicBezTo>
                  <a:cubicBezTo>
                    <a:pt x="4261" y="701"/>
                    <a:pt x="3383" y="149"/>
                    <a:pt x="2212" y="18"/>
                  </a:cubicBezTo>
                  <a:cubicBezTo>
                    <a:pt x="2060" y="6"/>
                    <a:pt x="1912" y="1"/>
                    <a:pt x="1773" y="1"/>
                  </a:cubicBezTo>
                  <a:close/>
                </a:path>
              </a:pathLst>
            </a:custGeom>
            <a:solidFill>
              <a:srgbClr val="EAAC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69"/>
            <p:cNvSpPr/>
            <p:nvPr/>
          </p:nvSpPr>
          <p:spPr>
            <a:xfrm>
              <a:off x="4728907" y="2431658"/>
              <a:ext cx="70777" cy="39533"/>
            </a:xfrm>
            <a:custGeom>
              <a:rect b="b" l="l" r="r" t="t"/>
              <a:pathLst>
                <a:path extrusionOk="0" h="2783" w="5009">
                  <a:moveTo>
                    <a:pt x="3237" y="1"/>
                  </a:moveTo>
                  <a:cubicBezTo>
                    <a:pt x="3097" y="1"/>
                    <a:pt x="2950" y="6"/>
                    <a:pt x="2798" y="18"/>
                  </a:cubicBezTo>
                  <a:cubicBezTo>
                    <a:pt x="1627" y="149"/>
                    <a:pt x="749" y="669"/>
                    <a:pt x="229" y="1612"/>
                  </a:cubicBezTo>
                  <a:cubicBezTo>
                    <a:pt x="1" y="1970"/>
                    <a:pt x="131" y="2490"/>
                    <a:pt x="521" y="2685"/>
                  </a:cubicBezTo>
                  <a:cubicBezTo>
                    <a:pt x="651" y="2750"/>
                    <a:pt x="781" y="2783"/>
                    <a:pt x="911" y="2783"/>
                  </a:cubicBezTo>
                  <a:cubicBezTo>
                    <a:pt x="1204" y="2783"/>
                    <a:pt x="1464" y="2653"/>
                    <a:pt x="1627" y="2392"/>
                  </a:cubicBezTo>
                  <a:cubicBezTo>
                    <a:pt x="1855" y="1937"/>
                    <a:pt x="2277" y="1677"/>
                    <a:pt x="2895" y="1612"/>
                  </a:cubicBezTo>
                  <a:cubicBezTo>
                    <a:pt x="3028" y="1596"/>
                    <a:pt x="3155" y="1590"/>
                    <a:pt x="3273" y="1590"/>
                  </a:cubicBezTo>
                  <a:cubicBezTo>
                    <a:pt x="3643" y="1590"/>
                    <a:pt x="3911" y="1652"/>
                    <a:pt x="3936" y="1677"/>
                  </a:cubicBezTo>
                  <a:cubicBezTo>
                    <a:pt x="3996" y="1691"/>
                    <a:pt x="4056" y="1697"/>
                    <a:pt x="4115" y="1697"/>
                  </a:cubicBezTo>
                  <a:cubicBezTo>
                    <a:pt x="4472" y="1697"/>
                    <a:pt x="4795" y="1454"/>
                    <a:pt x="4879" y="1092"/>
                  </a:cubicBezTo>
                  <a:cubicBezTo>
                    <a:pt x="5009" y="636"/>
                    <a:pt x="4749" y="214"/>
                    <a:pt x="4293" y="116"/>
                  </a:cubicBezTo>
                  <a:cubicBezTo>
                    <a:pt x="4241" y="90"/>
                    <a:pt x="3810" y="1"/>
                    <a:pt x="3237" y="1"/>
                  </a:cubicBezTo>
                  <a:close/>
                </a:path>
              </a:pathLst>
            </a:custGeom>
            <a:solidFill>
              <a:srgbClr val="EAAC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69"/>
            <p:cNvSpPr/>
            <p:nvPr/>
          </p:nvSpPr>
          <p:spPr>
            <a:xfrm>
              <a:off x="4399452" y="2216182"/>
              <a:ext cx="344645" cy="402371"/>
            </a:xfrm>
            <a:custGeom>
              <a:rect b="b" l="l" r="r" t="t"/>
              <a:pathLst>
                <a:path extrusionOk="0" h="28326" w="24391">
                  <a:moveTo>
                    <a:pt x="1626" y="1"/>
                  </a:moveTo>
                  <a:lnTo>
                    <a:pt x="0" y="13204"/>
                  </a:lnTo>
                  <a:lnTo>
                    <a:pt x="0" y="17106"/>
                  </a:lnTo>
                  <a:cubicBezTo>
                    <a:pt x="0" y="23285"/>
                    <a:pt x="5041" y="28325"/>
                    <a:pt x="11252" y="28325"/>
                  </a:cubicBezTo>
                  <a:lnTo>
                    <a:pt x="13171" y="28325"/>
                  </a:lnTo>
                  <a:cubicBezTo>
                    <a:pt x="19382" y="28325"/>
                    <a:pt x="24390" y="23285"/>
                    <a:pt x="24390" y="17106"/>
                  </a:cubicBezTo>
                  <a:lnTo>
                    <a:pt x="24390" y="13204"/>
                  </a:lnTo>
                  <a:lnTo>
                    <a:pt x="22829" y="1"/>
                  </a:lnTo>
                  <a:close/>
                </a:path>
              </a:pathLst>
            </a:custGeom>
            <a:solidFill>
              <a:srgbClr val="FFDD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69"/>
            <p:cNvSpPr/>
            <p:nvPr/>
          </p:nvSpPr>
          <p:spPr>
            <a:xfrm>
              <a:off x="4399452" y="2216182"/>
              <a:ext cx="223791" cy="402371"/>
            </a:xfrm>
            <a:custGeom>
              <a:rect b="b" l="l" r="r" t="t"/>
              <a:pathLst>
                <a:path extrusionOk="0" h="28326" w="15838">
                  <a:moveTo>
                    <a:pt x="0" y="1"/>
                  </a:moveTo>
                  <a:lnTo>
                    <a:pt x="0" y="17106"/>
                  </a:lnTo>
                  <a:cubicBezTo>
                    <a:pt x="0" y="23317"/>
                    <a:pt x="5041" y="28325"/>
                    <a:pt x="11252" y="28325"/>
                  </a:cubicBezTo>
                  <a:lnTo>
                    <a:pt x="13171" y="28325"/>
                  </a:lnTo>
                  <a:cubicBezTo>
                    <a:pt x="14081" y="28325"/>
                    <a:pt x="14959" y="28228"/>
                    <a:pt x="15837" y="28033"/>
                  </a:cubicBezTo>
                  <a:cubicBezTo>
                    <a:pt x="10927" y="26829"/>
                    <a:pt x="7252" y="22374"/>
                    <a:pt x="7252" y="17106"/>
                  </a:cubicBezTo>
                  <a:lnTo>
                    <a:pt x="7252" y="1"/>
                  </a:ln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69"/>
            <p:cNvSpPr/>
            <p:nvPr/>
          </p:nvSpPr>
          <p:spPr>
            <a:xfrm>
              <a:off x="4399452" y="2226353"/>
              <a:ext cx="51023" cy="177392"/>
            </a:xfrm>
            <a:custGeom>
              <a:rect b="b" l="l" r="r" t="t"/>
              <a:pathLst>
                <a:path extrusionOk="0" h="12488" w="3611">
                  <a:moveTo>
                    <a:pt x="391" y="0"/>
                  </a:moveTo>
                  <a:lnTo>
                    <a:pt x="0" y="4130"/>
                  </a:lnTo>
                  <a:lnTo>
                    <a:pt x="0" y="12488"/>
                  </a:lnTo>
                  <a:cubicBezTo>
                    <a:pt x="3610" y="12488"/>
                    <a:pt x="3285" y="3708"/>
                    <a:pt x="3285" y="3708"/>
                  </a:cubicBezTo>
                  <a:lnTo>
                    <a:pt x="3285" y="1008"/>
                  </a:lnTo>
                  <a:lnTo>
                    <a:pt x="39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69"/>
            <p:cNvSpPr/>
            <p:nvPr/>
          </p:nvSpPr>
          <p:spPr>
            <a:xfrm>
              <a:off x="4693525" y="2226353"/>
              <a:ext cx="50571" cy="177392"/>
            </a:xfrm>
            <a:custGeom>
              <a:rect b="b" l="l" r="r" t="t"/>
              <a:pathLst>
                <a:path extrusionOk="0" h="12488" w="3579">
                  <a:moveTo>
                    <a:pt x="3220" y="0"/>
                  </a:moveTo>
                  <a:lnTo>
                    <a:pt x="294" y="1008"/>
                  </a:lnTo>
                  <a:lnTo>
                    <a:pt x="294" y="3708"/>
                  </a:lnTo>
                  <a:cubicBezTo>
                    <a:pt x="294" y="3708"/>
                    <a:pt x="1" y="12488"/>
                    <a:pt x="3578" y="12488"/>
                  </a:cubicBezTo>
                  <a:lnTo>
                    <a:pt x="3578" y="4130"/>
                  </a:lnTo>
                  <a:lnTo>
                    <a:pt x="322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69"/>
            <p:cNvSpPr/>
            <p:nvPr/>
          </p:nvSpPr>
          <p:spPr>
            <a:xfrm>
              <a:off x="4470667" y="2395875"/>
              <a:ext cx="38617" cy="52686"/>
            </a:xfrm>
            <a:custGeom>
              <a:rect b="b" l="l" r="r" t="t"/>
              <a:pathLst>
                <a:path extrusionOk="0" h="3709" w="2733">
                  <a:moveTo>
                    <a:pt x="1367" y="1"/>
                  </a:moveTo>
                  <a:cubicBezTo>
                    <a:pt x="619" y="1"/>
                    <a:pt x="1" y="846"/>
                    <a:pt x="1" y="1855"/>
                  </a:cubicBezTo>
                  <a:cubicBezTo>
                    <a:pt x="1" y="2895"/>
                    <a:pt x="619" y="3708"/>
                    <a:pt x="1367" y="3708"/>
                  </a:cubicBezTo>
                  <a:cubicBezTo>
                    <a:pt x="2115" y="3708"/>
                    <a:pt x="2733" y="2895"/>
                    <a:pt x="2733" y="1855"/>
                  </a:cubicBezTo>
                  <a:cubicBezTo>
                    <a:pt x="2733" y="846"/>
                    <a:pt x="2115" y="1"/>
                    <a:pt x="13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69"/>
            <p:cNvSpPr/>
            <p:nvPr/>
          </p:nvSpPr>
          <p:spPr>
            <a:xfrm>
              <a:off x="4634716" y="2395875"/>
              <a:ext cx="38151" cy="52686"/>
            </a:xfrm>
            <a:custGeom>
              <a:rect b="b" l="l" r="r" t="t"/>
              <a:pathLst>
                <a:path extrusionOk="0" h="3709" w="2700">
                  <a:moveTo>
                    <a:pt x="1334" y="1"/>
                  </a:moveTo>
                  <a:cubicBezTo>
                    <a:pt x="586" y="1"/>
                    <a:pt x="0" y="846"/>
                    <a:pt x="0" y="1855"/>
                  </a:cubicBezTo>
                  <a:cubicBezTo>
                    <a:pt x="0" y="2895"/>
                    <a:pt x="586" y="3708"/>
                    <a:pt x="1334" y="3708"/>
                  </a:cubicBezTo>
                  <a:cubicBezTo>
                    <a:pt x="2082" y="3708"/>
                    <a:pt x="2700" y="2895"/>
                    <a:pt x="2700" y="1855"/>
                  </a:cubicBezTo>
                  <a:cubicBezTo>
                    <a:pt x="2700" y="846"/>
                    <a:pt x="2114" y="1"/>
                    <a:pt x="13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69"/>
            <p:cNvSpPr/>
            <p:nvPr/>
          </p:nvSpPr>
          <p:spPr>
            <a:xfrm>
              <a:off x="4455505" y="2344723"/>
              <a:ext cx="71243" cy="31777"/>
            </a:xfrm>
            <a:custGeom>
              <a:rect b="b" l="l" r="r" t="t"/>
              <a:pathLst>
                <a:path extrusionOk="0" h="2237" w="5042">
                  <a:moveTo>
                    <a:pt x="2525" y="0"/>
                  </a:moveTo>
                  <a:cubicBezTo>
                    <a:pt x="1724" y="0"/>
                    <a:pt x="928" y="301"/>
                    <a:pt x="326" y="903"/>
                  </a:cubicBezTo>
                  <a:cubicBezTo>
                    <a:pt x="1" y="1196"/>
                    <a:pt x="1" y="1716"/>
                    <a:pt x="326" y="2008"/>
                  </a:cubicBezTo>
                  <a:cubicBezTo>
                    <a:pt x="472" y="2155"/>
                    <a:pt x="667" y="2228"/>
                    <a:pt x="862" y="2228"/>
                  </a:cubicBezTo>
                  <a:cubicBezTo>
                    <a:pt x="1058" y="2228"/>
                    <a:pt x="1253" y="2155"/>
                    <a:pt x="1399" y="2008"/>
                  </a:cubicBezTo>
                  <a:cubicBezTo>
                    <a:pt x="1708" y="1700"/>
                    <a:pt x="2115" y="1545"/>
                    <a:pt x="2521" y="1545"/>
                  </a:cubicBezTo>
                  <a:cubicBezTo>
                    <a:pt x="2927" y="1545"/>
                    <a:pt x="3334" y="1700"/>
                    <a:pt x="3643" y="2008"/>
                  </a:cubicBezTo>
                  <a:cubicBezTo>
                    <a:pt x="3806" y="2171"/>
                    <a:pt x="4001" y="2236"/>
                    <a:pt x="4196" y="2236"/>
                  </a:cubicBezTo>
                  <a:cubicBezTo>
                    <a:pt x="4391" y="2236"/>
                    <a:pt x="4586" y="2171"/>
                    <a:pt x="4749" y="2008"/>
                  </a:cubicBezTo>
                  <a:cubicBezTo>
                    <a:pt x="5041" y="1716"/>
                    <a:pt x="5041" y="1228"/>
                    <a:pt x="4749" y="903"/>
                  </a:cubicBezTo>
                  <a:cubicBezTo>
                    <a:pt x="4131" y="301"/>
                    <a:pt x="3326" y="0"/>
                    <a:pt x="252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69"/>
            <p:cNvSpPr/>
            <p:nvPr/>
          </p:nvSpPr>
          <p:spPr>
            <a:xfrm>
              <a:off x="4618636" y="2344723"/>
              <a:ext cx="71229" cy="31777"/>
            </a:xfrm>
            <a:custGeom>
              <a:rect b="b" l="l" r="r" t="t"/>
              <a:pathLst>
                <a:path extrusionOk="0" h="2237" w="5041">
                  <a:moveTo>
                    <a:pt x="2525" y="0"/>
                  </a:moveTo>
                  <a:cubicBezTo>
                    <a:pt x="1724" y="0"/>
                    <a:pt x="927" y="301"/>
                    <a:pt x="325" y="903"/>
                  </a:cubicBezTo>
                  <a:cubicBezTo>
                    <a:pt x="0" y="1196"/>
                    <a:pt x="0" y="1716"/>
                    <a:pt x="325" y="2008"/>
                  </a:cubicBezTo>
                  <a:cubicBezTo>
                    <a:pt x="472" y="2155"/>
                    <a:pt x="667" y="2228"/>
                    <a:pt x="862" y="2228"/>
                  </a:cubicBezTo>
                  <a:cubicBezTo>
                    <a:pt x="1057" y="2228"/>
                    <a:pt x="1252" y="2155"/>
                    <a:pt x="1399" y="2008"/>
                  </a:cubicBezTo>
                  <a:cubicBezTo>
                    <a:pt x="1707" y="1700"/>
                    <a:pt x="2114" y="1545"/>
                    <a:pt x="2520" y="1545"/>
                  </a:cubicBezTo>
                  <a:cubicBezTo>
                    <a:pt x="2927" y="1545"/>
                    <a:pt x="3333" y="1700"/>
                    <a:pt x="3642" y="2008"/>
                  </a:cubicBezTo>
                  <a:cubicBezTo>
                    <a:pt x="3805" y="2171"/>
                    <a:pt x="4000" y="2236"/>
                    <a:pt x="4195" y="2236"/>
                  </a:cubicBezTo>
                  <a:cubicBezTo>
                    <a:pt x="4390" y="2236"/>
                    <a:pt x="4585" y="2171"/>
                    <a:pt x="4748" y="2008"/>
                  </a:cubicBezTo>
                  <a:cubicBezTo>
                    <a:pt x="5041" y="1716"/>
                    <a:pt x="5041" y="1228"/>
                    <a:pt x="4748" y="903"/>
                  </a:cubicBezTo>
                  <a:cubicBezTo>
                    <a:pt x="4130" y="301"/>
                    <a:pt x="3325" y="0"/>
                    <a:pt x="252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69"/>
            <p:cNvSpPr/>
            <p:nvPr/>
          </p:nvSpPr>
          <p:spPr>
            <a:xfrm>
              <a:off x="4525816" y="2452383"/>
              <a:ext cx="91916" cy="47445"/>
            </a:xfrm>
            <a:custGeom>
              <a:rect b="b" l="l" r="r" t="t"/>
              <a:pathLst>
                <a:path extrusionOk="0" h="3340" w="6505">
                  <a:moveTo>
                    <a:pt x="846" y="0"/>
                  </a:moveTo>
                  <a:cubicBezTo>
                    <a:pt x="781" y="0"/>
                    <a:pt x="716" y="8"/>
                    <a:pt x="651" y="23"/>
                  </a:cubicBezTo>
                  <a:cubicBezTo>
                    <a:pt x="228" y="153"/>
                    <a:pt x="0" y="608"/>
                    <a:pt x="130" y="998"/>
                  </a:cubicBezTo>
                  <a:cubicBezTo>
                    <a:pt x="553" y="2364"/>
                    <a:pt x="1821" y="3340"/>
                    <a:pt x="3252" y="3340"/>
                  </a:cubicBezTo>
                  <a:cubicBezTo>
                    <a:pt x="4716" y="3340"/>
                    <a:pt x="5984" y="2364"/>
                    <a:pt x="6407" y="998"/>
                  </a:cubicBezTo>
                  <a:cubicBezTo>
                    <a:pt x="6504" y="576"/>
                    <a:pt x="6277" y="153"/>
                    <a:pt x="5854" y="23"/>
                  </a:cubicBezTo>
                  <a:cubicBezTo>
                    <a:pt x="5793" y="8"/>
                    <a:pt x="5731" y="0"/>
                    <a:pt x="5669" y="0"/>
                  </a:cubicBezTo>
                  <a:cubicBezTo>
                    <a:pt x="5331" y="0"/>
                    <a:pt x="4993" y="218"/>
                    <a:pt x="4911" y="576"/>
                  </a:cubicBezTo>
                  <a:cubicBezTo>
                    <a:pt x="4683" y="1291"/>
                    <a:pt x="4000" y="1779"/>
                    <a:pt x="3252" y="1779"/>
                  </a:cubicBezTo>
                  <a:cubicBezTo>
                    <a:pt x="2504" y="1779"/>
                    <a:pt x="1821" y="1291"/>
                    <a:pt x="1626" y="576"/>
                  </a:cubicBezTo>
                  <a:cubicBezTo>
                    <a:pt x="1516" y="218"/>
                    <a:pt x="1197" y="0"/>
                    <a:pt x="846"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69"/>
            <p:cNvSpPr/>
            <p:nvPr/>
          </p:nvSpPr>
          <p:spPr>
            <a:xfrm>
              <a:off x="4351198" y="2064444"/>
              <a:ext cx="436999" cy="244951"/>
            </a:xfrm>
            <a:custGeom>
              <a:rect b="b" l="l" r="r" t="t"/>
              <a:pathLst>
                <a:path extrusionOk="0" h="17244" w="30927">
                  <a:moveTo>
                    <a:pt x="12061" y="0"/>
                  </a:moveTo>
                  <a:cubicBezTo>
                    <a:pt x="11244" y="0"/>
                    <a:pt x="10423" y="309"/>
                    <a:pt x="9789" y="927"/>
                  </a:cubicBezTo>
                  <a:cubicBezTo>
                    <a:pt x="8911" y="1805"/>
                    <a:pt x="8651" y="3041"/>
                    <a:pt x="9009" y="4146"/>
                  </a:cubicBezTo>
                  <a:lnTo>
                    <a:pt x="7610" y="2748"/>
                  </a:lnTo>
                  <a:cubicBezTo>
                    <a:pt x="6976" y="2130"/>
                    <a:pt x="6155" y="1821"/>
                    <a:pt x="5334" y="1821"/>
                  </a:cubicBezTo>
                  <a:cubicBezTo>
                    <a:pt x="4513" y="1821"/>
                    <a:pt x="3692" y="2130"/>
                    <a:pt x="3058" y="2748"/>
                  </a:cubicBezTo>
                  <a:cubicBezTo>
                    <a:pt x="1822" y="4016"/>
                    <a:pt x="1822" y="6033"/>
                    <a:pt x="3058" y="7301"/>
                  </a:cubicBezTo>
                  <a:lnTo>
                    <a:pt x="4456" y="8667"/>
                  </a:lnTo>
                  <a:cubicBezTo>
                    <a:pt x="4158" y="8576"/>
                    <a:pt x="3847" y="8531"/>
                    <a:pt x="3535" y="8531"/>
                  </a:cubicBezTo>
                  <a:cubicBezTo>
                    <a:pt x="2724" y="8531"/>
                    <a:pt x="1903" y="8836"/>
                    <a:pt x="1269" y="9447"/>
                  </a:cubicBezTo>
                  <a:cubicBezTo>
                    <a:pt x="1" y="10715"/>
                    <a:pt x="33" y="12797"/>
                    <a:pt x="1302" y="14065"/>
                  </a:cubicBezTo>
                  <a:lnTo>
                    <a:pt x="1334" y="14097"/>
                  </a:lnTo>
                  <a:cubicBezTo>
                    <a:pt x="3432" y="16195"/>
                    <a:pt x="6188" y="17244"/>
                    <a:pt x="8948" y="17244"/>
                  </a:cubicBezTo>
                  <a:cubicBezTo>
                    <a:pt x="11708" y="17244"/>
                    <a:pt x="14472" y="16195"/>
                    <a:pt x="16586" y="14097"/>
                  </a:cubicBezTo>
                  <a:lnTo>
                    <a:pt x="17594" y="13089"/>
                  </a:lnTo>
                  <a:cubicBezTo>
                    <a:pt x="18667" y="12016"/>
                    <a:pt x="20074" y="11480"/>
                    <a:pt x="21476" y="11480"/>
                  </a:cubicBezTo>
                  <a:cubicBezTo>
                    <a:pt x="22878" y="11480"/>
                    <a:pt x="24277" y="12016"/>
                    <a:pt x="25334" y="13089"/>
                  </a:cubicBezTo>
                  <a:lnTo>
                    <a:pt x="27805" y="15528"/>
                  </a:lnTo>
                  <a:lnTo>
                    <a:pt x="29431" y="13902"/>
                  </a:lnTo>
                  <a:cubicBezTo>
                    <a:pt x="30927" y="12406"/>
                    <a:pt x="30927" y="10000"/>
                    <a:pt x="29431" y="8504"/>
                  </a:cubicBezTo>
                  <a:lnTo>
                    <a:pt x="23675" y="2716"/>
                  </a:lnTo>
                  <a:cubicBezTo>
                    <a:pt x="23073" y="2130"/>
                    <a:pt x="22285" y="1838"/>
                    <a:pt x="21500" y="1838"/>
                  </a:cubicBezTo>
                  <a:cubicBezTo>
                    <a:pt x="20716" y="1838"/>
                    <a:pt x="19935" y="2130"/>
                    <a:pt x="19350" y="2716"/>
                  </a:cubicBezTo>
                  <a:cubicBezTo>
                    <a:pt x="18700" y="3366"/>
                    <a:pt x="18407" y="4211"/>
                    <a:pt x="18439" y="5057"/>
                  </a:cubicBezTo>
                  <a:lnTo>
                    <a:pt x="14309" y="927"/>
                  </a:lnTo>
                  <a:cubicBezTo>
                    <a:pt x="13692" y="309"/>
                    <a:pt x="12879" y="0"/>
                    <a:pt x="1206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69"/>
            <p:cNvSpPr/>
            <p:nvPr/>
          </p:nvSpPr>
          <p:spPr>
            <a:xfrm>
              <a:off x="4351198" y="2090312"/>
              <a:ext cx="172329" cy="218942"/>
            </a:xfrm>
            <a:custGeom>
              <a:rect b="b" l="l" r="r" t="t"/>
              <a:pathLst>
                <a:path extrusionOk="0" h="15413" w="12196">
                  <a:moveTo>
                    <a:pt x="5350" y="0"/>
                  </a:moveTo>
                  <a:cubicBezTo>
                    <a:pt x="4529" y="0"/>
                    <a:pt x="3708" y="309"/>
                    <a:pt x="3090" y="927"/>
                  </a:cubicBezTo>
                  <a:cubicBezTo>
                    <a:pt x="2472" y="1577"/>
                    <a:pt x="2147" y="2390"/>
                    <a:pt x="2147" y="3203"/>
                  </a:cubicBezTo>
                  <a:cubicBezTo>
                    <a:pt x="2147" y="4016"/>
                    <a:pt x="2472" y="4829"/>
                    <a:pt x="3090" y="5480"/>
                  </a:cubicBezTo>
                  <a:lnTo>
                    <a:pt x="4488" y="6846"/>
                  </a:lnTo>
                  <a:cubicBezTo>
                    <a:pt x="4181" y="6755"/>
                    <a:pt x="3864" y="6710"/>
                    <a:pt x="3547" y="6710"/>
                  </a:cubicBezTo>
                  <a:cubicBezTo>
                    <a:pt x="2724" y="6710"/>
                    <a:pt x="1903" y="7015"/>
                    <a:pt x="1269" y="7626"/>
                  </a:cubicBezTo>
                  <a:cubicBezTo>
                    <a:pt x="1" y="8894"/>
                    <a:pt x="66" y="10976"/>
                    <a:pt x="1302" y="12244"/>
                  </a:cubicBezTo>
                  <a:lnTo>
                    <a:pt x="1334" y="12276"/>
                  </a:lnTo>
                  <a:cubicBezTo>
                    <a:pt x="3448" y="14367"/>
                    <a:pt x="6192" y="15412"/>
                    <a:pt x="8939" y="15412"/>
                  </a:cubicBezTo>
                  <a:cubicBezTo>
                    <a:pt x="10037" y="15412"/>
                    <a:pt x="11136" y="15245"/>
                    <a:pt x="12196" y="14910"/>
                  </a:cubicBezTo>
                  <a:cubicBezTo>
                    <a:pt x="10602" y="14423"/>
                    <a:pt x="9074" y="13545"/>
                    <a:pt x="7805" y="12276"/>
                  </a:cubicBezTo>
                  <a:lnTo>
                    <a:pt x="7805" y="12244"/>
                  </a:lnTo>
                  <a:cubicBezTo>
                    <a:pt x="6537" y="10976"/>
                    <a:pt x="6505" y="8894"/>
                    <a:pt x="7773" y="7626"/>
                  </a:cubicBezTo>
                  <a:cubicBezTo>
                    <a:pt x="8384" y="7015"/>
                    <a:pt x="9198" y="6710"/>
                    <a:pt x="10020" y="6710"/>
                  </a:cubicBezTo>
                  <a:cubicBezTo>
                    <a:pt x="10336" y="6710"/>
                    <a:pt x="10653" y="6755"/>
                    <a:pt x="10960" y="6846"/>
                  </a:cubicBezTo>
                  <a:lnTo>
                    <a:pt x="9562" y="5480"/>
                  </a:lnTo>
                  <a:cubicBezTo>
                    <a:pt x="8944" y="4829"/>
                    <a:pt x="8618" y="4016"/>
                    <a:pt x="8618" y="3203"/>
                  </a:cubicBezTo>
                  <a:cubicBezTo>
                    <a:pt x="8618" y="2846"/>
                    <a:pt x="8684" y="2488"/>
                    <a:pt x="8814" y="2130"/>
                  </a:cubicBezTo>
                  <a:lnTo>
                    <a:pt x="7610" y="927"/>
                  </a:lnTo>
                  <a:cubicBezTo>
                    <a:pt x="6992" y="309"/>
                    <a:pt x="6171" y="0"/>
                    <a:pt x="5350"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69"/>
            <p:cNvSpPr/>
            <p:nvPr/>
          </p:nvSpPr>
          <p:spPr>
            <a:xfrm>
              <a:off x="4386579" y="2728017"/>
              <a:ext cx="132808" cy="67914"/>
            </a:xfrm>
            <a:custGeom>
              <a:rect b="b" l="l" r="r" t="t"/>
              <a:pathLst>
                <a:path extrusionOk="0" h="4781" w="9399">
                  <a:moveTo>
                    <a:pt x="4456" y="1"/>
                  </a:moveTo>
                  <a:cubicBezTo>
                    <a:pt x="2635" y="1236"/>
                    <a:pt x="1106" y="2895"/>
                    <a:pt x="1" y="4781"/>
                  </a:cubicBezTo>
                  <a:lnTo>
                    <a:pt x="7480" y="4781"/>
                  </a:lnTo>
                  <a:cubicBezTo>
                    <a:pt x="7968" y="2895"/>
                    <a:pt x="8618" y="1236"/>
                    <a:pt x="9399"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69"/>
            <p:cNvSpPr/>
            <p:nvPr/>
          </p:nvSpPr>
          <p:spPr>
            <a:xfrm>
              <a:off x="4440810" y="2651338"/>
              <a:ext cx="130971" cy="91011"/>
            </a:xfrm>
            <a:custGeom>
              <a:rect b="b" l="l" r="r" t="t"/>
              <a:pathLst>
                <a:path extrusionOk="0" h="6407" w="9269">
                  <a:moveTo>
                    <a:pt x="1529" y="0"/>
                  </a:moveTo>
                  <a:lnTo>
                    <a:pt x="423" y="3708"/>
                  </a:lnTo>
                  <a:cubicBezTo>
                    <a:pt x="0" y="5041"/>
                    <a:pt x="1008" y="6407"/>
                    <a:pt x="2407" y="6407"/>
                  </a:cubicBezTo>
                  <a:lnTo>
                    <a:pt x="9268" y="6407"/>
                  </a:lnTo>
                  <a:lnTo>
                    <a:pt x="152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69"/>
            <p:cNvSpPr/>
            <p:nvPr/>
          </p:nvSpPr>
          <p:spPr>
            <a:xfrm>
              <a:off x="4440810" y="2651338"/>
              <a:ext cx="130971" cy="91011"/>
            </a:xfrm>
            <a:custGeom>
              <a:rect b="b" l="l" r="r" t="t"/>
              <a:pathLst>
                <a:path extrusionOk="0" h="6407" w="9269">
                  <a:moveTo>
                    <a:pt x="1529" y="0"/>
                  </a:moveTo>
                  <a:lnTo>
                    <a:pt x="423" y="3708"/>
                  </a:lnTo>
                  <a:cubicBezTo>
                    <a:pt x="0" y="5041"/>
                    <a:pt x="1008" y="6407"/>
                    <a:pt x="2407" y="6407"/>
                  </a:cubicBezTo>
                  <a:lnTo>
                    <a:pt x="9268" y="6407"/>
                  </a:lnTo>
                  <a:lnTo>
                    <a:pt x="1529"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69"/>
            <p:cNvSpPr/>
            <p:nvPr/>
          </p:nvSpPr>
          <p:spPr>
            <a:xfrm>
              <a:off x="4560731" y="2731255"/>
              <a:ext cx="22071" cy="46209"/>
            </a:xfrm>
            <a:custGeom>
              <a:rect b="b" l="l" r="r" t="t"/>
              <a:pathLst>
                <a:path extrusionOk="0" h="3253" w="1562">
                  <a:moveTo>
                    <a:pt x="781" y="0"/>
                  </a:moveTo>
                  <a:cubicBezTo>
                    <a:pt x="358" y="0"/>
                    <a:pt x="1" y="325"/>
                    <a:pt x="1" y="781"/>
                  </a:cubicBezTo>
                  <a:lnTo>
                    <a:pt x="1" y="2504"/>
                  </a:lnTo>
                  <a:cubicBezTo>
                    <a:pt x="1" y="2927"/>
                    <a:pt x="358" y="3252"/>
                    <a:pt x="781" y="3252"/>
                  </a:cubicBezTo>
                  <a:cubicBezTo>
                    <a:pt x="1236" y="3252"/>
                    <a:pt x="1562" y="2927"/>
                    <a:pt x="1562" y="2504"/>
                  </a:cubicBezTo>
                  <a:lnTo>
                    <a:pt x="1562" y="781"/>
                  </a:lnTo>
                  <a:cubicBezTo>
                    <a:pt x="1562" y="325"/>
                    <a:pt x="1204" y="0"/>
                    <a:pt x="7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96" name="Google Shape;2496;p69"/>
          <p:cNvSpPr/>
          <p:nvPr/>
        </p:nvSpPr>
        <p:spPr>
          <a:xfrm>
            <a:off x="2731948" y="2401230"/>
            <a:ext cx="944012" cy="341035"/>
          </a:xfrm>
          <a:custGeom>
            <a:rect b="b" l="l" r="r" t="t"/>
            <a:pathLst>
              <a:path extrusionOk="0" h="8846" w="24488">
                <a:moveTo>
                  <a:pt x="13788" y="1"/>
                </a:moveTo>
                <a:cubicBezTo>
                  <a:pt x="12910" y="1"/>
                  <a:pt x="12032" y="423"/>
                  <a:pt x="11480" y="1106"/>
                </a:cubicBezTo>
                <a:cubicBezTo>
                  <a:pt x="10894" y="1757"/>
                  <a:pt x="10569" y="2635"/>
                  <a:pt x="10504" y="3513"/>
                </a:cubicBezTo>
                <a:cubicBezTo>
                  <a:pt x="10341" y="2602"/>
                  <a:pt x="9528" y="1789"/>
                  <a:pt x="8650" y="1562"/>
                </a:cubicBezTo>
                <a:cubicBezTo>
                  <a:pt x="8454" y="1511"/>
                  <a:pt x="8253" y="1486"/>
                  <a:pt x="8053" y="1486"/>
                </a:cubicBezTo>
                <a:cubicBezTo>
                  <a:pt x="7356" y="1486"/>
                  <a:pt x="6666" y="1787"/>
                  <a:pt x="6211" y="2342"/>
                </a:cubicBezTo>
                <a:cubicBezTo>
                  <a:pt x="5594" y="3025"/>
                  <a:pt x="5463" y="4066"/>
                  <a:pt x="5854" y="4879"/>
                </a:cubicBezTo>
                <a:cubicBezTo>
                  <a:pt x="5694" y="4825"/>
                  <a:pt x="5530" y="4801"/>
                  <a:pt x="5368" y="4801"/>
                </a:cubicBezTo>
                <a:cubicBezTo>
                  <a:pt x="4837" y="4801"/>
                  <a:pt x="4316" y="5065"/>
                  <a:pt x="3968" y="5464"/>
                </a:cubicBezTo>
                <a:cubicBezTo>
                  <a:pt x="3480" y="5984"/>
                  <a:pt x="3350" y="6797"/>
                  <a:pt x="3642" y="7415"/>
                </a:cubicBezTo>
                <a:lnTo>
                  <a:pt x="0" y="8846"/>
                </a:lnTo>
                <a:lnTo>
                  <a:pt x="24487" y="8846"/>
                </a:lnTo>
                <a:lnTo>
                  <a:pt x="18049" y="7448"/>
                </a:lnTo>
                <a:cubicBezTo>
                  <a:pt x="18634" y="7025"/>
                  <a:pt x="18927" y="6342"/>
                  <a:pt x="18862" y="5627"/>
                </a:cubicBezTo>
                <a:cubicBezTo>
                  <a:pt x="18796" y="4911"/>
                  <a:pt x="18276" y="4228"/>
                  <a:pt x="17593" y="4033"/>
                </a:cubicBezTo>
                <a:cubicBezTo>
                  <a:pt x="17471" y="4005"/>
                  <a:pt x="17345" y="3992"/>
                  <a:pt x="17220" y="3992"/>
                </a:cubicBezTo>
                <a:cubicBezTo>
                  <a:pt x="16614" y="3992"/>
                  <a:pt x="16015" y="4307"/>
                  <a:pt x="15772" y="4846"/>
                </a:cubicBezTo>
                <a:cubicBezTo>
                  <a:pt x="15967" y="4261"/>
                  <a:pt x="16227" y="3708"/>
                  <a:pt x="16292" y="3090"/>
                </a:cubicBezTo>
                <a:cubicBezTo>
                  <a:pt x="16358" y="2440"/>
                  <a:pt x="16292" y="1789"/>
                  <a:pt x="16000" y="1236"/>
                </a:cubicBezTo>
                <a:cubicBezTo>
                  <a:pt x="15545" y="456"/>
                  <a:pt x="14666" y="1"/>
                  <a:pt x="13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69"/>
          <p:cNvSpPr txBox="1"/>
          <p:nvPr>
            <p:ph type="title"/>
          </p:nvPr>
        </p:nvSpPr>
        <p:spPr>
          <a:xfrm>
            <a:off x="713225" y="539525"/>
            <a:ext cx="7717500" cy="47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GUIDES</a:t>
            </a:r>
            <a:endParaRPr/>
          </a:p>
        </p:txBody>
      </p:sp>
      <p:sp>
        <p:nvSpPr>
          <p:cNvPr id="2498" name="Google Shape;2498;p69"/>
          <p:cNvSpPr txBox="1"/>
          <p:nvPr>
            <p:ph idx="1" type="subTitle"/>
          </p:nvPr>
        </p:nvSpPr>
        <p:spPr>
          <a:xfrm>
            <a:off x="713244" y="3321626"/>
            <a:ext cx="2282100" cy="59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can talk a bit about this person</a:t>
            </a:r>
            <a:endParaRPr/>
          </a:p>
        </p:txBody>
      </p:sp>
      <p:sp>
        <p:nvSpPr>
          <p:cNvPr id="2499" name="Google Shape;2499;p69"/>
          <p:cNvSpPr txBox="1"/>
          <p:nvPr>
            <p:ph idx="2" type="subTitle"/>
          </p:nvPr>
        </p:nvSpPr>
        <p:spPr>
          <a:xfrm>
            <a:off x="713244" y="2940350"/>
            <a:ext cx="2282100" cy="38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JENNA DOE</a:t>
            </a:r>
            <a:endParaRPr/>
          </a:p>
        </p:txBody>
      </p:sp>
      <p:sp>
        <p:nvSpPr>
          <p:cNvPr id="2500" name="Google Shape;2500;p69"/>
          <p:cNvSpPr txBox="1"/>
          <p:nvPr>
            <p:ph idx="3" type="subTitle"/>
          </p:nvPr>
        </p:nvSpPr>
        <p:spPr>
          <a:xfrm>
            <a:off x="6148619" y="3321626"/>
            <a:ext cx="2282100" cy="59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can talk a bit about this person</a:t>
            </a:r>
            <a:endParaRPr/>
          </a:p>
        </p:txBody>
      </p:sp>
      <p:sp>
        <p:nvSpPr>
          <p:cNvPr id="2501" name="Google Shape;2501;p69"/>
          <p:cNvSpPr txBox="1"/>
          <p:nvPr>
            <p:ph idx="4" type="subTitle"/>
          </p:nvPr>
        </p:nvSpPr>
        <p:spPr>
          <a:xfrm>
            <a:off x="6148619" y="2940350"/>
            <a:ext cx="2282100" cy="38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MARY SMITH</a:t>
            </a:r>
            <a:endParaRPr/>
          </a:p>
        </p:txBody>
      </p:sp>
      <p:sp>
        <p:nvSpPr>
          <p:cNvPr id="2502" name="Google Shape;2502;p69"/>
          <p:cNvSpPr txBox="1"/>
          <p:nvPr>
            <p:ph idx="5" type="subTitle"/>
          </p:nvPr>
        </p:nvSpPr>
        <p:spPr>
          <a:xfrm>
            <a:off x="3430950" y="3321626"/>
            <a:ext cx="2282100" cy="59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can talk a bit about this person</a:t>
            </a:r>
            <a:endParaRPr/>
          </a:p>
        </p:txBody>
      </p:sp>
      <p:sp>
        <p:nvSpPr>
          <p:cNvPr id="2503" name="Google Shape;2503;p69"/>
          <p:cNvSpPr txBox="1"/>
          <p:nvPr>
            <p:ph idx="6" type="subTitle"/>
          </p:nvPr>
        </p:nvSpPr>
        <p:spPr>
          <a:xfrm>
            <a:off x="3430950" y="2940350"/>
            <a:ext cx="2282100" cy="38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TIMMY JIMMY</a:t>
            </a:r>
            <a:endParaRPr/>
          </a:p>
        </p:txBody>
      </p:sp>
      <p:sp>
        <p:nvSpPr>
          <p:cNvPr id="2504" name="Google Shape;2504;p69"/>
          <p:cNvSpPr/>
          <p:nvPr/>
        </p:nvSpPr>
        <p:spPr>
          <a:xfrm>
            <a:off x="5361148" y="1723306"/>
            <a:ext cx="1139356" cy="287200"/>
          </a:xfrm>
          <a:custGeom>
            <a:rect b="b" l="l" r="r" t="t"/>
            <a:pathLst>
              <a:path extrusionOk="0" h="9615" w="38147">
                <a:moveTo>
                  <a:pt x="19344" y="1"/>
                </a:moveTo>
                <a:cubicBezTo>
                  <a:pt x="18349" y="1"/>
                  <a:pt x="17388" y="683"/>
                  <a:pt x="16941" y="1596"/>
                </a:cubicBezTo>
                <a:cubicBezTo>
                  <a:pt x="16570" y="2361"/>
                  <a:pt x="16524" y="3334"/>
                  <a:pt x="16686" y="4238"/>
                </a:cubicBezTo>
                <a:cubicBezTo>
                  <a:pt x="16408" y="3635"/>
                  <a:pt x="15968" y="3149"/>
                  <a:pt x="15389" y="2871"/>
                </a:cubicBezTo>
                <a:cubicBezTo>
                  <a:pt x="15069" y="2723"/>
                  <a:pt x="14715" y="2651"/>
                  <a:pt x="14361" y="2651"/>
                </a:cubicBezTo>
                <a:cubicBezTo>
                  <a:pt x="13713" y="2651"/>
                  <a:pt x="13065" y="2893"/>
                  <a:pt x="12631" y="3357"/>
                </a:cubicBezTo>
                <a:cubicBezTo>
                  <a:pt x="12005" y="4029"/>
                  <a:pt x="11889" y="5142"/>
                  <a:pt x="12376" y="5930"/>
                </a:cubicBezTo>
                <a:cubicBezTo>
                  <a:pt x="12081" y="5568"/>
                  <a:pt x="11616" y="5439"/>
                  <a:pt x="11119" y="5439"/>
                </a:cubicBezTo>
                <a:cubicBezTo>
                  <a:pt x="10757" y="5439"/>
                  <a:pt x="10377" y="5508"/>
                  <a:pt x="10035" y="5605"/>
                </a:cubicBezTo>
                <a:cubicBezTo>
                  <a:pt x="9154" y="5837"/>
                  <a:pt x="8691" y="6764"/>
                  <a:pt x="8691" y="7691"/>
                </a:cubicBezTo>
                <a:cubicBezTo>
                  <a:pt x="7864" y="7378"/>
                  <a:pt x="6980" y="7231"/>
                  <a:pt x="6086" y="7231"/>
                </a:cubicBezTo>
                <a:cubicBezTo>
                  <a:pt x="3873" y="7231"/>
                  <a:pt x="1601" y="8129"/>
                  <a:pt x="0" y="9615"/>
                </a:cubicBezTo>
                <a:lnTo>
                  <a:pt x="38147" y="9615"/>
                </a:lnTo>
                <a:cubicBezTo>
                  <a:pt x="36988" y="8479"/>
                  <a:pt x="35829" y="7343"/>
                  <a:pt x="34485" y="6440"/>
                </a:cubicBezTo>
                <a:cubicBezTo>
                  <a:pt x="33118" y="5559"/>
                  <a:pt x="31565" y="4910"/>
                  <a:pt x="29943" y="4864"/>
                </a:cubicBezTo>
                <a:cubicBezTo>
                  <a:pt x="29895" y="4862"/>
                  <a:pt x="29847" y="4862"/>
                  <a:pt x="29798" y="4862"/>
                </a:cubicBezTo>
                <a:cubicBezTo>
                  <a:pt x="28217" y="4862"/>
                  <a:pt x="26530" y="5597"/>
                  <a:pt x="25562" y="6834"/>
                </a:cubicBezTo>
                <a:cubicBezTo>
                  <a:pt x="25586" y="6301"/>
                  <a:pt x="25632" y="5768"/>
                  <a:pt x="25539" y="5234"/>
                </a:cubicBezTo>
                <a:cubicBezTo>
                  <a:pt x="25447" y="4725"/>
                  <a:pt x="25168" y="4215"/>
                  <a:pt x="24728" y="3913"/>
                </a:cubicBezTo>
                <a:cubicBezTo>
                  <a:pt x="24476" y="3745"/>
                  <a:pt x="24176" y="3668"/>
                  <a:pt x="23872" y="3668"/>
                </a:cubicBezTo>
                <a:cubicBezTo>
                  <a:pt x="23505" y="3668"/>
                  <a:pt x="23132" y="3780"/>
                  <a:pt x="22828" y="3983"/>
                </a:cubicBezTo>
                <a:cubicBezTo>
                  <a:pt x="22272" y="4377"/>
                  <a:pt x="22086" y="4980"/>
                  <a:pt x="21947" y="5652"/>
                </a:cubicBezTo>
                <a:cubicBezTo>
                  <a:pt x="22063" y="4539"/>
                  <a:pt x="22202" y="3427"/>
                  <a:pt x="21924" y="2338"/>
                </a:cubicBezTo>
                <a:cubicBezTo>
                  <a:pt x="21646" y="1272"/>
                  <a:pt x="20858" y="252"/>
                  <a:pt x="19769" y="43"/>
                </a:cubicBezTo>
                <a:cubicBezTo>
                  <a:pt x="19627" y="14"/>
                  <a:pt x="19485" y="1"/>
                  <a:pt x="193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08" name="Shape 2508"/>
        <p:cNvGrpSpPr/>
        <p:nvPr/>
      </p:nvGrpSpPr>
      <p:grpSpPr>
        <a:xfrm>
          <a:off x="0" y="0"/>
          <a:ext cx="0" cy="0"/>
          <a:chOff x="0" y="0"/>
          <a:chExt cx="0" cy="0"/>
        </a:xfrm>
      </p:grpSpPr>
      <p:grpSp>
        <p:nvGrpSpPr>
          <p:cNvPr id="2509" name="Google Shape;2509;p70"/>
          <p:cNvGrpSpPr/>
          <p:nvPr/>
        </p:nvGrpSpPr>
        <p:grpSpPr>
          <a:xfrm>
            <a:off x="881367" y="1045612"/>
            <a:ext cx="3798703" cy="3052282"/>
            <a:chOff x="713225" y="978035"/>
            <a:chExt cx="3966900" cy="3187429"/>
          </a:xfrm>
        </p:grpSpPr>
        <p:sp>
          <p:nvSpPr>
            <p:cNvPr id="2510" name="Google Shape;2510;p70"/>
            <p:cNvSpPr/>
            <p:nvPr/>
          </p:nvSpPr>
          <p:spPr>
            <a:xfrm>
              <a:off x="2285172" y="3624263"/>
              <a:ext cx="822900" cy="3627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70"/>
            <p:cNvSpPr/>
            <p:nvPr/>
          </p:nvSpPr>
          <p:spPr>
            <a:xfrm>
              <a:off x="2285172" y="3624263"/>
              <a:ext cx="822900" cy="362700"/>
            </a:xfrm>
            <a:prstGeom prst="rect">
              <a:avLst/>
            </a:prstGeom>
            <a:solidFill>
              <a:srgbClr val="000000">
                <a:alpha val="6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70"/>
            <p:cNvSpPr/>
            <p:nvPr/>
          </p:nvSpPr>
          <p:spPr>
            <a:xfrm>
              <a:off x="713225" y="978035"/>
              <a:ext cx="3966900" cy="2682900"/>
            </a:xfrm>
            <a:prstGeom prst="roundRect">
              <a:avLst>
                <a:gd fmla="val 996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70"/>
            <p:cNvSpPr/>
            <p:nvPr/>
          </p:nvSpPr>
          <p:spPr>
            <a:xfrm>
              <a:off x="2576464" y="3300657"/>
              <a:ext cx="240300" cy="2403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70"/>
            <p:cNvSpPr/>
            <p:nvPr/>
          </p:nvSpPr>
          <p:spPr>
            <a:xfrm>
              <a:off x="1174572" y="3825565"/>
              <a:ext cx="3044100" cy="339900"/>
            </a:xfrm>
            <a:prstGeom prst="roundRect">
              <a:avLst>
                <a:gd fmla="val 48464"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515" name="Google Shape;2515;p70"/>
          <p:cNvPicPr preferRelativeResize="0"/>
          <p:nvPr/>
        </p:nvPicPr>
        <p:blipFill>
          <a:blip r:embed="rId3">
            <a:alphaModFix/>
          </a:blip>
          <a:stretch>
            <a:fillRect/>
          </a:stretch>
        </p:blipFill>
        <p:spPr>
          <a:xfrm>
            <a:off x="1111559" y="1275783"/>
            <a:ext cx="3338290" cy="1877791"/>
          </a:xfrm>
          <a:prstGeom prst="rect">
            <a:avLst/>
          </a:prstGeom>
          <a:noFill/>
          <a:ln>
            <a:noFill/>
          </a:ln>
        </p:spPr>
      </p:pic>
      <p:sp>
        <p:nvSpPr>
          <p:cNvPr id="2516" name="Google Shape;2516;p70"/>
          <p:cNvSpPr/>
          <p:nvPr/>
        </p:nvSpPr>
        <p:spPr>
          <a:xfrm>
            <a:off x="4680125" y="3580726"/>
            <a:ext cx="901948" cy="386098"/>
          </a:xfrm>
          <a:custGeom>
            <a:rect b="b" l="l" r="r" t="t"/>
            <a:pathLst>
              <a:path extrusionOk="0" h="9690" w="22635">
                <a:moveTo>
                  <a:pt x="8401" y="0"/>
                </a:moveTo>
                <a:cubicBezTo>
                  <a:pt x="7251" y="0"/>
                  <a:pt x="6096" y="503"/>
                  <a:pt x="5366" y="1397"/>
                </a:cubicBezTo>
                <a:cubicBezTo>
                  <a:pt x="4358" y="2600"/>
                  <a:pt x="4228" y="4487"/>
                  <a:pt x="5074" y="5852"/>
                </a:cubicBezTo>
                <a:cubicBezTo>
                  <a:pt x="4841" y="5745"/>
                  <a:pt x="4598" y="5697"/>
                  <a:pt x="4351" y="5697"/>
                </a:cubicBezTo>
                <a:cubicBezTo>
                  <a:pt x="4150" y="5697"/>
                  <a:pt x="3945" y="5729"/>
                  <a:pt x="3740" y="5787"/>
                </a:cubicBezTo>
                <a:cubicBezTo>
                  <a:pt x="3285" y="5885"/>
                  <a:pt x="2895" y="6210"/>
                  <a:pt x="2732" y="6665"/>
                </a:cubicBezTo>
                <a:cubicBezTo>
                  <a:pt x="2602" y="7088"/>
                  <a:pt x="2700" y="7608"/>
                  <a:pt x="3025" y="7934"/>
                </a:cubicBezTo>
                <a:cubicBezTo>
                  <a:pt x="1952" y="8096"/>
                  <a:pt x="651" y="8812"/>
                  <a:pt x="1" y="9690"/>
                </a:cubicBezTo>
                <a:lnTo>
                  <a:pt x="22634" y="9690"/>
                </a:lnTo>
                <a:cubicBezTo>
                  <a:pt x="21236" y="9202"/>
                  <a:pt x="19870" y="8584"/>
                  <a:pt x="18472" y="8096"/>
                </a:cubicBezTo>
                <a:cubicBezTo>
                  <a:pt x="19025" y="7738"/>
                  <a:pt x="19155" y="6926"/>
                  <a:pt x="18862" y="6373"/>
                </a:cubicBezTo>
                <a:cubicBezTo>
                  <a:pt x="18553" y="5848"/>
                  <a:pt x="17951" y="5557"/>
                  <a:pt x="17362" y="5557"/>
                </a:cubicBezTo>
                <a:cubicBezTo>
                  <a:pt x="17331" y="5557"/>
                  <a:pt x="17300" y="5558"/>
                  <a:pt x="17268" y="5560"/>
                </a:cubicBezTo>
                <a:cubicBezTo>
                  <a:pt x="16618" y="5592"/>
                  <a:pt x="16033" y="5917"/>
                  <a:pt x="15577" y="6373"/>
                </a:cubicBezTo>
                <a:cubicBezTo>
                  <a:pt x="15903" y="5657"/>
                  <a:pt x="16163" y="5039"/>
                  <a:pt x="16130" y="4259"/>
                </a:cubicBezTo>
                <a:cubicBezTo>
                  <a:pt x="16098" y="3478"/>
                  <a:pt x="15610" y="2665"/>
                  <a:pt x="14862" y="2503"/>
                </a:cubicBezTo>
                <a:cubicBezTo>
                  <a:pt x="14756" y="2475"/>
                  <a:pt x="14648" y="2462"/>
                  <a:pt x="14538" y="2462"/>
                </a:cubicBezTo>
                <a:cubicBezTo>
                  <a:pt x="14141" y="2462"/>
                  <a:pt x="13730" y="2631"/>
                  <a:pt x="13399" y="2861"/>
                </a:cubicBezTo>
                <a:cubicBezTo>
                  <a:pt x="12976" y="3186"/>
                  <a:pt x="12651" y="3609"/>
                  <a:pt x="12358" y="4031"/>
                </a:cubicBezTo>
                <a:cubicBezTo>
                  <a:pt x="12391" y="2438"/>
                  <a:pt x="11187" y="779"/>
                  <a:pt x="9691" y="226"/>
                </a:cubicBezTo>
                <a:cubicBezTo>
                  <a:pt x="9278" y="74"/>
                  <a:pt x="8840" y="0"/>
                  <a:pt x="8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70"/>
          <p:cNvSpPr/>
          <p:nvPr/>
        </p:nvSpPr>
        <p:spPr>
          <a:xfrm>
            <a:off x="-196286" y="1218384"/>
            <a:ext cx="1141386" cy="412356"/>
          </a:xfrm>
          <a:custGeom>
            <a:rect b="b" l="l" r="r" t="t"/>
            <a:pathLst>
              <a:path extrusionOk="0" h="8846" w="24488">
                <a:moveTo>
                  <a:pt x="13788" y="1"/>
                </a:moveTo>
                <a:cubicBezTo>
                  <a:pt x="12910" y="1"/>
                  <a:pt x="12032" y="423"/>
                  <a:pt x="11480" y="1106"/>
                </a:cubicBezTo>
                <a:cubicBezTo>
                  <a:pt x="10894" y="1757"/>
                  <a:pt x="10569" y="2635"/>
                  <a:pt x="10504" y="3513"/>
                </a:cubicBezTo>
                <a:cubicBezTo>
                  <a:pt x="10341" y="2602"/>
                  <a:pt x="9528" y="1789"/>
                  <a:pt x="8650" y="1562"/>
                </a:cubicBezTo>
                <a:cubicBezTo>
                  <a:pt x="8454" y="1511"/>
                  <a:pt x="8253" y="1486"/>
                  <a:pt x="8053" y="1486"/>
                </a:cubicBezTo>
                <a:cubicBezTo>
                  <a:pt x="7356" y="1486"/>
                  <a:pt x="6666" y="1787"/>
                  <a:pt x="6211" y="2342"/>
                </a:cubicBezTo>
                <a:cubicBezTo>
                  <a:pt x="5594" y="3025"/>
                  <a:pt x="5463" y="4066"/>
                  <a:pt x="5854" y="4879"/>
                </a:cubicBezTo>
                <a:cubicBezTo>
                  <a:pt x="5694" y="4825"/>
                  <a:pt x="5530" y="4801"/>
                  <a:pt x="5368" y="4801"/>
                </a:cubicBezTo>
                <a:cubicBezTo>
                  <a:pt x="4837" y="4801"/>
                  <a:pt x="4316" y="5065"/>
                  <a:pt x="3968" y="5464"/>
                </a:cubicBezTo>
                <a:cubicBezTo>
                  <a:pt x="3480" y="5984"/>
                  <a:pt x="3350" y="6797"/>
                  <a:pt x="3642" y="7415"/>
                </a:cubicBezTo>
                <a:lnTo>
                  <a:pt x="0" y="8846"/>
                </a:lnTo>
                <a:lnTo>
                  <a:pt x="24487" y="8846"/>
                </a:lnTo>
                <a:lnTo>
                  <a:pt x="18049" y="7448"/>
                </a:lnTo>
                <a:cubicBezTo>
                  <a:pt x="18634" y="7025"/>
                  <a:pt x="18927" y="6342"/>
                  <a:pt x="18862" y="5627"/>
                </a:cubicBezTo>
                <a:cubicBezTo>
                  <a:pt x="18796" y="4911"/>
                  <a:pt x="18276" y="4228"/>
                  <a:pt x="17593" y="4033"/>
                </a:cubicBezTo>
                <a:cubicBezTo>
                  <a:pt x="17471" y="4005"/>
                  <a:pt x="17345" y="3992"/>
                  <a:pt x="17220" y="3992"/>
                </a:cubicBezTo>
                <a:cubicBezTo>
                  <a:pt x="16614" y="3992"/>
                  <a:pt x="16015" y="4307"/>
                  <a:pt x="15772" y="4846"/>
                </a:cubicBezTo>
                <a:cubicBezTo>
                  <a:pt x="15967" y="4261"/>
                  <a:pt x="16227" y="3708"/>
                  <a:pt x="16292" y="3090"/>
                </a:cubicBezTo>
                <a:cubicBezTo>
                  <a:pt x="16358" y="2440"/>
                  <a:pt x="16292" y="1789"/>
                  <a:pt x="16000" y="1236"/>
                </a:cubicBezTo>
                <a:cubicBezTo>
                  <a:pt x="15545" y="456"/>
                  <a:pt x="14666" y="1"/>
                  <a:pt x="13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70"/>
          <p:cNvSpPr txBox="1"/>
          <p:nvPr>
            <p:ph type="title"/>
          </p:nvPr>
        </p:nvSpPr>
        <p:spPr>
          <a:xfrm>
            <a:off x="5089075" y="1370350"/>
            <a:ext cx="3341700" cy="108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DESKTOP SOFTWARE</a:t>
            </a:r>
            <a:endParaRPr/>
          </a:p>
        </p:txBody>
      </p:sp>
      <p:sp>
        <p:nvSpPr>
          <p:cNvPr id="2519" name="Google Shape;2519;p70"/>
          <p:cNvSpPr txBox="1"/>
          <p:nvPr>
            <p:ph idx="1" type="subTitle"/>
          </p:nvPr>
        </p:nvSpPr>
        <p:spPr>
          <a:xfrm>
            <a:off x="5089075" y="2520900"/>
            <a:ext cx="3341700" cy="119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 work. Just right-click on it and select “Replace image”</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23" name="Shape 2523"/>
        <p:cNvGrpSpPr/>
        <p:nvPr/>
      </p:nvGrpSpPr>
      <p:grpSpPr>
        <a:xfrm>
          <a:off x="0" y="0"/>
          <a:ext cx="0" cy="0"/>
          <a:chOff x="0" y="0"/>
          <a:chExt cx="0" cy="0"/>
        </a:xfrm>
      </p:grpSpPr>
      <p:grpSp>
        <p:nvGrpSpPr>
          <p:cNvPr id="2524" name="Google Shape;2524;p71"/>
          <p:cNvGrpSpPr/>
          <p:nvPr/>
        </p:nvGrpSpPr>
        <p:grpSpPr>
          <a:xfrm>
            <a:off x="5233375" y="978025"/>
            <a:ext cx="1862400" cy="3187500"/>
            <a:chOff x="5004775" y="978025"/>
            <a:chExt cx="1862400" cy="3187500"/>
          </a:xfrm>
        </p:grpSpPr>
        <p:sp>
          <p:nvSpPr>
            <p:cNvPr id="2525" name="Google Shape;2525;p71"/>
            <p:cNvSpPr/>
            <p:nvPr/>
          </p:nvSpPr>
          <p:spPr>
            <a:xfrm>
              <a:off x="5004775" y="978025"/>
              <a:ext cx="1862400" cy="3187500"/>
            </a:xfrm>
            <a:prstGeom prst="roundRect">
              <a:avLst>
                <a:gd fmla="val 13978"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71"/>
            <p:cNvSpPr/>
            <p:nvPr/>
          </p:nvSpPr>
          <p:spPr>
            <a:xfrm>
              <a:off x="5815825" y="3804632"/>
              <a:ext cx="240300" cy="2403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527" name="Google Shape;2527;p71"/>
          <p:cNvPicPr preferRelativeResize="0"/>
          <p:nvPr/>
        </p:nvPicPr>
        <p:blipFill rotWithShape="1">
          <a:blip r:embed="rId3">
            <a:alphaModFix/>
          </a:blip>
          <a:srcRect b="0" l="60881" r="7965" t="0"/>
          <a:stretch/>
        </p:blipFill>
        <p:spPr>
          <a:xfrm>
            <a:off x="5473750" y="1218375"/>
            <a:ext cx="1365526" cy="2465649"/>
          </a:xfrm>
          <a:prstGeom prst="rect">
            <a:avLst/>
          </a:prstGeom>
          <a:noFill/>
          <a:ln>
            <a:noFill/>
          </a:ln>
        </p:spPr>
      </p:pic>
      <p:sp>
        <p:nvSpPr>
          <p:cNvPr id="2528" name="Google Shape;2528;p71"/>
          <p:cNvSpPr/>
          <p:nvPr/>
        </p:nvSpPr>
        <p:spPr>
          <a:xfrm>
            <a:off x="3551301" y="3568722"/>
            <a:ext cx="1091124" cy="394178"/>
          </a:xfrm>
          <a:custGeom>
            <a:rect b="b" l="l" r="r" t="t"/>
            <a:pathLst>
              <a:path extrusionOk="0" h="8846" w="24488">
                <a:moveTo>
                  <a:pt x="13788" y="1"/>
                </a:moveTo>
                <a:cubicBezTo>
                  <a:pt x="12910" y="1"/>
                  <a:pt x="12032" y="423"/>
                  <a:pt x="11480" y="1106"/>
                </a:cubicBezTo>
                <a:cubicBezTo>
                  <a:pt x="10894" y="1757"/>
                  <a:pt x="10569" y="2635"/>
                  <a:pt x="10504" y="3513"/>
                </a:cubicBezTo>
                <a:cubicBezTo>
                  <a:pt x="10341" y="2602"/>
                  <a:pt x="9528" y="1789"/>
                  <a:pt x="8650" y="1562"/>
                </a:cubicBezTo>
                <a:cubicBezTo>
                  <a:pt x="8454" y="1511"/>
                  <a:pt x="8253" y="1486"/>
                  <a:pt x="8053" y="1486"/>
                </a:cubicBezTo>
                <a:cubicBezTo>
                  <a:pt x="7356" y="1486"/>
                  <a:pt x="6666" y="1787"/>
                  <a:pt x="6211" y="2342"/>
                </a:cubicBezTo>
                <a:cubicBezTo>
                  <a:pt x="5594" y="3025"/>
                  <a:pt x="5463" y="4066"/>
                  <a:pt x="5854" y="4879"/>
                </a:cubicBezTo>
                <a:cubicBezTo>
                  <a:pt x="5694" y="4825"/>
                  <a:pt x="5530" y="4801"/>
                  <a:pt x="5368" y="4801"/>
                </a:cubicBezTo>
                <a:cubicBezTo>
                  <a:pt x="4837" y="4801"/>
                  <a:pt x="4316" y="5065"/>
                  <a:pt x="3968" y="5464"/>
                </a:cubicBezTo>
                <a:cubicBezTo>
                  <a:pt x="3480" y="5984"/>
                  <a:pt x="3350" y="6797"/>
                  <a:pt x="3642" y="7415"/>
                </a:cubicBezTo>
                <a:lnTo>
                  <a:pt x="0" y="8846"/>
                </a:lnTo>
                <a:lnTo>
                  <a:pt x="24487" y="8846"/>
                </a:lnTo>
                <a:lnTo>
                  <a:pt x="18049" y="7448"/>
                </a:lnTo>
                <a:cubicBezTo>
                  <a:pt x="18634" y="7025"/>
                  <a:pt x="18927" y="6342"/>
                  <a:pt x="18862" y="5627"/>
                </a:cubicBezTo>
                <a:cubicBezTo>
                  <a:pt x="18796" y="4911"/>
                  <a:pt x="18276" y="4228"/>
                  <a:pt x="17593" y="4033"/>
                </a:cubicBezTo>
                <a:cubicBezTo>
                  <a:pt x="17471" y="4005"/>
                  <a:pt x="17345" y="3992"/>
                  <a:pt x="17220" y="3992"/>
                </a:cubicBezTo>
                <a:cubicBezTo>
                  <a:pt x="16614" y="3992"/>
                  <a:pt x="16015" y="4307"/>
                  <a:pt x="15772" y="4846"/>
                </a:cubicBezTo>
                <a:cubicBezTo>
                  <a:pt x="15967" y="4261"/>
                  <a:pt x="16227" y="3708"/>
                  <a:pt x="16292" y="3090"/>
                </a:cubicBezTo>
                <a:cubicBezTo>
                  <a:pt x="16358" y="2440"/>
                  <a:pt x="16292" y="1789"/>
                  <a:pt x="16000" y="1236"/>
                </a:cubicBezTo>
                <a:cubicBezTo>
                  <a:pt x="15545" y="456"/>
                  <a:pt x="14666" y="1"/>
                  <a:pt x="13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71"/>
          <p:cNvSpPr/>
          <p:nvPr/>
        </p:nvSpPr>
        <p:spPr>
          <a:xfrm flipH="1">
            <a:off x="6839265" y="1267226"/>
            <a:ext cx="1286386" cy="388074"/>
          </a:xfrm>
          <a:custGeom>
            <a:rect b="b" l="l" r="r" t="t"/>
            <a:pathLst>
              <a:path extrusionOk="0" h="3689" w="12228">
                <a:moveTo>
                  <a:pt x="5396" y="0"/>
                </a:moveTo>
                <a:cubicBezTo>
                  <a:pt x="5300" y="0"/>
                  <a:pt x="5205" y="12"/>
                  <a:pt x="5110" y="37"/>
                </a:cubicBezTo>
                <a:cubicBezTo>
                  <a:pt x="4692" y="149"/>
                  <a:pt x="4367" y="511"/>
                  <a:pt x="4228" y="929"/>
                </a:cubicBezTo>
                <a:cubicBezTo>
                  <a:pt x="4106" y="1310"/>
                  <a:pt x="4114" y="1700"/>
                  <a:pt x="4221" y="2089"/>
                </a:cubicBezTo>
                <a:lnTo>
                  <a:pt x="4221" y="2089"/>
                </a:lnTo>
                <a:cubicBezTo>
                  <a:pt x="4105" y="1697"/>
                  <a:pt x="3953" y="1293"/>
                  <a:pt x="3624" y="1050"/>
                </a:cubicBezTo>
                <a:cubicBezTo>
                  <a:pt x="3457" y="929"/>
                  <a:pt x="3250" y="871"/>
                  <a:pt x="3042" y="871"/>
                </a:cubicBezTo>
                <a:cubicBezTo>
                  <a:pt x="2834" y="871"/>
                  <a:pt x="2625" y="929"/>
                  <a:pt x="2453" y="1041"/>
                </a:cubicBezTo>
                <a:cubicBezTo>
                  <a:pt x="2100" y="1264"/>
                  <a:pt x="1896" y="1682"/>
                  <a:pt x="1896" y="2100"/>
                </a:cubicBezTo>
                <a:cubicBezTo>
                  <a:pt x="1896" y="2504"/>
                  <a:pt x="2061" y="2960"/>
                  <a:pt x="2348" y="3242"/>
                </a:cubicBezTo>
                <a:lnTo>
                  <a:pt x="2348" y="3242"/>
                </a:lnTo>
                <a:cubicBezTo>
                  <a:pt x="2073" y="2990"/>
                  <a:pt x="1696" y="2840"/>
                  <a:pt x="1320" y="2840"/>
                </a:cubicBezTo>
                <a:cubicBezTo>
                  <a:pt x="1239" y="2840"/>
                  <a:pt x="1158" y="2847"/>
                  <a:pt x="1078" y="2862"/>
                </a:cubicBezTo>
                <a:cubicBezTo>
                  <a:pt x="614" y="2936"/>
                  <a:pt x="214" y="3271"/>
                  <a:pt x="0" y="3689"/>
                </a:cubicBezTo>
                <a:lnTo>
                  <a:pt x="12227" y="3689"/>
                </a:lnTo>
                <a:cubicBezTo>
                  <a:pt x="11595" y="3206"/>
                  <a:pt x="10815" y="2862"/>
                  <a:pt x="10044" y="2685"/>
                </a:cubicBezTo>
                <a:cubicBezTo>
                  <a:pt x="9900" y="2655"/>
                  <a:pt x="9741" y="2637"/>
                  <a:pt x="9581" y="2637"/>
                </a:cubicBezTo>
                <a:cubicBezTo>
                  <a:pt x="9348" y="2637"/>
                  <a:pt x="9112" y="2675"/>
                  <a:pt x="8920" y="2769"/>
                </a:cubicBezTo>
                <a:cubicBezTo>
                  <a:pt x="8994" y="2239"/>
                  <a:pt x="8604" y="1691"/>
                  <a:pt x="8083" y="1580"/>
                </a:cubicBezTo>
                <a:cubicBezTo>
                  <a:pt x="8024" y="1568"/>
                  <a:pt x="7964" y="1562"/>
                  <a:pt x="7905" y="1562"/>
                </a:cubicBezTo>
                <a:cubicBezTo>
                  <a:pt x="7447" y="1562"/>
                  <a:pt x="7018" y="1898"/>
                  <a:pt x="6894" y="2351"/>
                </a:cubicBezTo>
                <a:cubicBezTo>
                  <a:pt x="6950" y="1784"/>
                  <a:pt x="6894" y="1171"/>
                  <a:pt x="6578" y="688"/>
                </a:cubicBezTo>
                <a:cubicBezTo>
                  <a:pt x="6324" y="286"/>
                  <a:pt x="5864" y="0"/>
                  <a:pt x="5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71"/>
          <p:cNvSpPr txBox="1"/>
          <p:nvPr>
            <p:ph type="title"/>
          </p:nvPr>
        </p:nvSpPr>
        <p:spPr>
          <a:xfrm>
            <a:off x="713225" y="1370350"/>
            <a:ext cx="3341700" cy="108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CHECK OUR MOBILE WEB</a:t>
            </a:r>
            <a:endParaRPr/>
          </a:p>
        </p:txBody>
      </p:sp>
      <p:sp>
        <p:nvSpPr>
          <p:cNvPr id="2531" name="Google Shape;2531;p71"/>
          <p:cNvSpPr txBox="1"/>
          <p:nvPr>
            <p:ph idx="1" type="subTitle"/>
          </p:nvPr>
        </p:nvSpPr>
        <p:spPr>
          <a:xfrm>
            <a:off x="713225" y="2520900"/>
            <a:ext cx="3341700" cy="119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 work. Just right-click on it and select “Replace image”</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35" name="Shape 2535"/>
        <p:cNvGrpSpPr/>
        <p:nvPr/>
      </p:nvGrpSpPr>
      <p:grpSpPr>
        <a:xfrm>
          <a:off x="0" y="0"/>
          <a:ext cx="0" cy="0"/>
          <a:chOff x="0" y="0"/>
          <a:chExt cx="0" cy="0"/>
        </a:xfrm>
      </p:grpSpPr>
      <p:grpSp>
        <p:nvGrpSpPr>
          <p:cNvPr id="2536" name="Google Shape;2536;p72"/>
          <p:cNvGrpSpPr/>
          <p:nvPr/>
        </p:nvGrpSpPr>
        <p:grpSpPr>
          <a:xfrm>
            <a:off x="1297175" y="978025"/>
            <a:ext cx="2799000" cy="3187500"/>
            <a:chOff x="1297175" y="978025"/>
            <a:chExt cx="2799000" cy="3187500"/>
          </a:xfrm>
        </p:grpSpPr>
        <p:sp>
          <p:nvSpPr>
            <p:cNvPr id="2537" name="Google Shape;2537;p72"/>
            <p:cNvSpPr/>
            <p:nvPr/>
          </p:nvSpPr>
          <p:spPr>
            <a:xfrm>
              <a:off x="1297175" y="978025"/>
              <a:ext cx="2799000" cy="3187500"/>
            </a:xfrm>
            <a:prstGeom prst="roundRect">
              <a:avLst>
                <a:gd fmla="val 9293"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72"/>
            <p:cNvSpPr/>
            <p:nvPr/>
          </p:nvSpPr>
          <p:spPr>
            <a:xfrm>
              <a:off x="2576525" y="3804632"/>
              <a:ext cx="240300" cy="2403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539" name="Google Shape;2539;p72"/>
          <p:cNvPicPr preferRelativeResize="0"/>
          <p:nvPr/>
        </p:nvPicPr>
        <p:blipFill rotWithShape="1">
          <a:blip r:embed="rId3">
            <a:alphaModFix/>
          </a:blip>
          <a:srcRect b="4337" l="52036" r="0" t="4337"/>
          <a:stretch/>
        </p:blipFill>
        <p:spPr>
          <a:xfrm flipH="1">
            <a:off x="1537550" y="1218375"/>
            <a:ext cx="2302051" cy="2465649"/>
          </a:xfrm>
          <a:prstGeom prst="rect">
            <a:avLst/>
          </a:prstGeom>
          <a:noFill/>
          <a:ln>
            <a:noFill/>
          </a:ln>
        </p:spPr>
      </p:pic>
      <p:sp>
        <p:nvSpPr>
          <p:cNvPr id="2540" name="Google Shape;2540;p72"/>
          <p:cNvSpPr txBox="1"/>
          <p:nvPr>
            <p:ph type="title"/>
          </p:nvPr>
        </p:nvSpPr>
        <p:spPr>
          <a:xfrm>
            <a:off x="5089075" y="1370350"/>
            <a:ext cx="3341700" cy="108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AND ALSO OUR TABLE APP</a:t>
            </a:r>
            <a:endParaRPr/>
          </a:p>
        </p:txBody>
      </p:sp>
      <p:sp>
        <p:nvSpPr>
          <p:cNvPr id="2541" name="Google Shape;2541;p72"/>
          <p:cNvSpPr txBox="1"/>
          <p:nvPr>
            <p:ph idx="1" type="subTitle"/>
          </p:nvPr>
        </p:nvSpPr>
        <p:spPr>
          <a:xfrm>
            <a:off x="5089075" y="2520900"/>
            <a:ext cx="3341700" cy="119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 work. Just right-click on it and select “Replace image”</a:t>
            </a:r>
            <a:endParaRPr/>
          </a:p>
        </p:txBody>
      </p:sp>
      <p:sp>
        <p:nvSpPr>
          <p:cNvPr id="2542" name="Google Shape;2542;p72"/>
          <p:cNvSpPr/>
          <p:nvPr/>
        </p:nvSpPr>
        <p:spPr>
          <a:xfrm>
            <a:off x="3908725" y="3580726"/>
            <a:ext cx="901948" cy="386098"/>
          </a:xfrm>
          <a:custGeom>
            <a:rect b="b" l="l" r="r" t="t"/>
            <a:pathLst>
              <a:path extrusionOk="0" h="9690" w="22635">
                <a:moveTo>
                  <a:pt x="8401" y="0"/>
                </a:moveTo>
                <a:cubicBezTo>
                  <a:pt x="7251" y="0"/>
                  <a:pt x="6096" y="503"/>
                  <a:pt x="5366" y="1397"/>
                </a:cubicBezTo>
                <a:cubicBezTo>
                  <a:pt x="4358" y="2600"/>
                  <a:pt x="4228" y="4487"/>
                  <a:pt x="5074" y="5852"/>
                </a:cubicBezTo>
                <a:cubicBezTo>
                  <a:pt x="4841" y="5745"/>
                  <a:pt x="4598" y="5697"/>
                  <a:pt x="4351" y="5697"/>
                </a:cubicBezTo>
                <a:cubicBezTo>
                  <a:pt x="4150" y="5697"/>
                  <a:pt x="3945" y="5729"/>
                  <a:pt x="3740" y="5787"/>
                </a:cubicBezTo>
                <a:cubicBezTo>
                  <a:pt x="3285" y="5885"/>
                  <a:pt x="2895" y="6210"/>
                  <a:pt x="2732" y="6665"/>
                </a:cubicBezTo>
                <a:cubicBezTo>
                  <a:pt x="2602" y="7088"/>
                  <a:pt x="2700" y="7608"/>
                  <a:pt x="3025" y="7934"/>
                </a:cubicBezTo>
                <a:cubicBezTo>
                  <a:pt x="1952" y="8096"/>
                  <a:pt x="651" y="8812"/>
                  <a:pt x="1" y="9690"/>
                </a:cubicBezTo>
                <a:lnTo>
                  <a:pt x="22634" y="9690"/>
                </a:lnTo>
                <a:cubicBezTo>
                  <a:pt x="21236" y="9202"/>
                  <a:pt x="19870" y="8584"/>
                  <a:pt x="18472" y="8096"/>
                </a:cubicBezTo>
                <a:cubicBezTo>
                  <a:pt x="19025" y="7738"/>
                  <a:pt x="19155" y="6926"/>
                  <a:pt x="18862" y="6373"/>
                </a:cubicBezTo>
                <a:cubicBezTo>
                  <a:pt x="18553" y="5848"/>
                  <a:pt x="17951" y="5557"/>
                  <a:pt x="17362" y="5557"/>
                </a:cubicBezTo>
                <a:cubicBezTo>
                  <a:pt x="17331" y="5557"/>
                  <a:pt x="17300" y="5558"/>
                  <a:pt x="17268" y="5560"/>
                </a:cubicBezTo>
                <a:cubicBezTo>
                  <a:pt x="16618" y="5592"/>
                  <a:pt x="16033" y="5917"/>
                  <a:pt x="15577" y="6373"/>
                </a:cubicBezTo>
                <a:cubicBezTo>
                  <a:pt x="15903" y="5657"/>
                  <a:pt x="16163" y="5039"/>
                  <a:pt x="16130" y="4259"/>
                </a:cubicBezTo>
                <a:cubicBezTo>
                  <a:pt x="16098" y="3478"/>
                  <a:pt x="15610" y="2665"/>
                  <a:pt x="14862" y="2503"/>
                </a:cubicBezTo>
                <a:cubicBezTo>
                  <a:pt x="14756" y="2475"/>
                  <a:pt x="14648" y="2462"/>
                  <a:pt x="14538" y="2462"/>
                </a:cubicBezTo>
                <a:cubicBezTo>
                  <a:pt x="14141" y="2462"/>
                  <a:pt x="13730" y="2631"/>
                  <a:pt x="13399" y="2861"/>
                </a:cubicBezTo>
                <a:cubicBezTo>
                  <a:pt x="12976" y="3186"/>
                  <a:pt x="12651" y="3609"/>
                  <a:pt x="12358" y="4031"/>
                </a:cubicBezTo>
                <a:cubicBezTo>
                  <a:pt x="12391" y="2438"/>
                  <a:pt x="11187" y="779"/>
                  <a:pt x="9691" y="226"/>
                </a:cubicBezTo>
                <a:cubicBezTo>
                  <a:pt x="9278" y="74"/>
                  <a:pt x="8840" y="0"/>
                  <a:pt x="8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72"/>
          <p:cNvSpPr/>
          <p:nvPr/>
        </p:nvSpPr>
        <p:spPr>
          <a:xfrm>
            <a:off x="-196286" y="1218384"/>
            <a:ext cx="1141386" cy="412356"/>
          </a:xfrm>
          <a:custGeom>
            <a:rect b="b" l="l" r="r" t="t"/>
            <a:pathLst>
              <a:path extrusionOk="0" h="8846" w="24488">
                <a:moveTo>
                  <a:pt x="13788" y="1"/>
                </a:moveTo>
                <a:cubicBezTo>
                  <a:pt x="12910" y="1"/>
                  <a:pt x="12032" y="423"/>
                  <a:pt x="11480" y="1106"/>
                </a:cubicBezTo>
                <a:cubicBezTo>
                  <a:pt x="10894" y="1757"/>
                  <a:pt x="10569" y="2635"/>
                  <a:pt x="10504" y="3513"/>
                </a:cubicBezTo>
                <a:cubicBezTo>
                  <a:pt x="10341" y="2602"/>
                  <a:pt x="9528" y="1789"/>
                  <a:pt x="8650" y="1562"/>
                </a:cubicBezTo>
                <a:cubicBezTo>
                  <a:pt x="8454" y="1511"/>
                  <a:pt x="8253" y="1486"/>
                  <a:pt x="8053" y="1486"/>
                </a:cubicBezTo>
                <a:cubicBezTo>
                  <a:pt x="7356" y="1486"/>
                  <a:pt x="6666" y="1787"/>
                  <a:pt x="6211" y="2342"/>
                </a:cubicBezTo>
                <a:cubicBezTo>
                  <a:pt x="5594" y="3025"/>
                  <a:pt x="5463" y="4066"/>
                  <a:pt x="5854" y="4879"/>
                </a:cubicBezTo>
                <a:cubicBezTo>
                  <a:pt x="5694" y="4825"/>
                  <a:pt x="5530" y="4801"/>
                  <a:pt x="5368" y="4801"/>
                </a:cubicBezTo>
                <a:cubicBezTo>
                  <a:pt x="4837" y="4801"/>
                  <a:pt x="4316" y="5065"/>
                  <a:pt x="3968" y="5464"/>
                </a:cubicBezTo>
                <a:cubicBezTo>
                  <a:pt x="3480" y="5984"/>
                  <a:pt x="3350" y="6797"/>
                  <a:pt x="3642" y="7415"/>
                </a:cubicBezTo>
                <a:lnTo>
                  <a:pt x="0" y="8846"/>
                </a:lnTo>
                <a:lnTo>
                  <a:pt x="24487" y="8846"/>
                </a:lnTo>
                <a:lnTo>
                  <a:pt x="18049" y="7448"/>
                </a:lnTo>
                <a:cubicBezTo>
                  <a:pt x="18634" y="7025"/>
                  <a:pt x="18927" y="6342"/>
                  <a:pt x="18862" y="5627"/>
                </a:cubicBezTo>
                <a:cubicBezTo>
                  <a:pt x="18796" y="4911"/>
                  <a:pt x="18276" y="4228"/>
                  <a:pt x="17593" y="4033"/>
                </a:cubicBezTo>
                <a:cubicBezTo>
                  <a:pt x="17471" y="4005"/>
                  <a:pt x="17345" y="3992"/>
                  <a:pt x="17220" y="3992"/>
                </a:cubicBezTo>
                <a:cubicBezTo>
                  <a:pt x="16614" y="3992"/>
                  <a:pt x="16015" y="4307"/>
                  <a:pt x="15772" y="4846"/>
                </a:cubicBezTo>
                <a:cubicBezTo>
                  <a:pt x="15967" y="4261"/>
                  <a:pt x="16227" y="3708"/>
                  <a:pt x="16292" y="3090"/>
                </a:cubicBezTo>
                <a:cubicBezTo>
                  <a:pt x="16358" y="2440"/>
                  <a:pt x="16292" y="1789"/>
                  <a:pt x="16000" y="1236"/>
                </a:cubicBezTo>
                <a:cubicBezTo>
                  <a:pt x="15545" y="456"/>
                  <a:pt x="14666" y="1"/>
                  <a:pt x="13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47" name="Shape 2547"/>
        <p:cNvGrpSpPr/>
        <p:nvPr/>
      </p:nvGrpSpPr>
      <p:grpSpPr>
        <a:xfrm>
          <a:off x="0" y="0"/>
          <a:ext cx="0" cy="0"/>
          <a:chOff x="0" y="0"/>
          <a:chExt cx="0" cy="0"/>
        </a:xfrm>
      </p:grpSpPr>
      <p:grpSp>
        <p:nvGrpSpPr>
          <p:cNvPr id="2548" name="Google Shape;2548;p73"/>
          <p:cNvGrpSpPr/>
          <p:nvPr/>
        </p:nvGrpSpPr>
        <p:grpSpPr>
          <a:xfrm>
            <a:off x="3494275" y="0"/>
            <a:ext cx="6965836" cy="5306977"/>
            <a:chOff x="3494275" y="0"/>
            <a:chExt cx="6965836" cy="5306977"/>
          </a:xfrm>
        </p:grpSpPr>
        <p:sp>
          <p:nvSpPr>
            <p:cNvPr id="2549" name="Google Shape;2549;p73"/>
            <p:cNvSpPr/>
            <p:nvPr/>
          </p:nvSpPr>
          <p:spPr>
            <a:xfrm>
              <a:off x="3691649" y="0"/>
              <a:ext cx="5983476" cy="3959991"/>
            </a:xfrm>
            <a:custGeom>
              <a:rect b="b" l="l" r="r" t="t"/>
              <a:pathLst>
                <a:path extrusionOk="0" h="28189" w="36700">
                  <a:moveTo>
                    <a:pt x="0" y="1"/>
                  </a:moveTo>
                  <a:lnTo>
                    <a:pt x="0" y="28189"/>
                  </a:lnTo>
                  <a:lnTo>
                    <a:pt x="36699" y="28189"/>
                  </a:lnTo>
                  <a:lnTo>
                    <a:pt x="366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73"/>
            <p:cNvSpPr/>
            <p:nvPr/>
          </p:nvSpPr>
          <p:spPr>
            <a:xfrm>
              <a:off x="4617080" y="539495"/>
              <a:ext cx="5339740" cy="1163596"/>
            </a:xfrm>
            <a:custGeom>
              <a:rect b="b" l="l" r="r" t="t"/>
              <a:pathLst>
                <a:path extrusionOk="0" h="8283" w="38010">
                  <a:moveTo>
                    <a:pt x="10812" y="1"/>
                  </a:moveTo>
                  <a:cubicBezTo>
                    <a:pt x="7009" y="1"/>
                    <a:pt x="3205" y="1001"/>
                    <a:pt x="1" y="2891"/>
                  </a:cubicBezTo>
                  <a:cubicBezTo>
                    <a:pt x="437" y="3718"/>
                    <a:pt x="837" y="4517"/>
                    <a:pt x="1274" y="5344"/>
                  </a:cubicBezTo>
                  <a:cubicBezTo>
                    <a:pt x="3030" y="2891"/>
                    <a:pt x="6040" y="1284"/>
                    <a:pt x="9031" y="893"/>
                  </a:cubicBezTo>
                  <a:cubicBezTo>
                    <a:pt x="9530" y="828"/>
                    <a:pt x="10029" y="798"/>
                    <a:pt x="10527" y="798"/>
                  </a:cubicBezTo>
                  <a:cubicBezTo>
                    <a:pt x="13381" y="798"/>
                    <a:pt x="16212" y="1796"/>
                    <a:pt x="18815" y="3030"/>
                  </a:cubicBezTo>
                  <a:cubicBezTo>
                    <a:pt x="21871" y="4489"/>
                    <a:pt x="24779" y="6291"/>
                    <a:pt x="27985" y="7378"/>
                  </a:cubicBezTo>
                  <a:cubicBezTo>
                    <a:pt x="29621" y="7933"/>
                    <a:pt x="31376" y="8282"/>
                    <a:pt x="33102" y="8282"/>
                  </a:cubicBezTo>
                  <a:cubicBezTo>
                    <a:pt x="34758" y="8282"/>
                    <a:pt x="36387" y="7961"/>
                    <a:pt x="37861" y="7192"/>
                  </a:cubicBezTo>
                  <a:cubicBezTo>
                    <a:pt x="38010" y="6087"/>
                    <a:pt x="37759" y="4972"/>
                    <a:pt x="37387" y="3913"/>
                  </a:cubicBezTo>
                  <a:cubicBezTo>
                    <a:pt x="35801" y="4621"/>
                    <a:pt x="34077" y="4906"/>
                    <a:pt x="32319" y="4906"/>
                  </a:cubicBezTo>
                  <a:cubicBezTo>
                    <a:pt x="30062" y="4906"/>
                    <a:pt x="27749" y="4436"/>
                    <a:pt x="25597" y="3783"/>
                  </a:cubicBezTo>
                  <a:cubicBezTo>
                    <a:pt x="21769" y="2612"/>
                    <a:pt x="18109" y="893"/>
                    <a:pt x="14141" y="262"/>
                  </a:cubicBezTo>
                  <a:cubicBezTo>
                    <a:pt x="13042" y="87"/>
                    <a:pt x="11927" y="1"/>
                    <a:pt x="10812"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51" name="Google Shape;2551;p73"/>
            <p:cNvGrpSpPr/>
            <p:nvPr/>
          </p:nvGrpSpPr>
          <p:grpSpPr>
            <a:xfrm>
              <a:off x="6255252" y="914364"/>
              <a:ext cx="736315" cy="2792258"/>
              <a:chOff x="11218250" y="1797935"/>
              <a:chExt cx="570478" cy="2163367"/>
            </a:xfrm>
          </p:grpSpPr>
          <p:sp>
            <p:nvSpPr>
              <p:cNvPr id="2552" name="Google Shape;2552;p73"/>
              <p:cNvSpPr/>
              <p:nvPr/>
            </p:nvSpPr>
            <p:spPr>
              <a:xfrm>
                <a:off x="11230799" y="2020334"/>
                <a:ext cx="218924" cy="186877"/>
              </a:xfrm>
              <a:custGeom>
                <a:rect b="b" l="l" r="r" t="t"/>
                <a:pathLst>
                  <a:path extrusionOk="0" h="968" w="1134">
                    <a:moveTo>
                      <a:pt x="0" y="1"/>
                    </a:moveTo>
                    <a:lnTo>
                      <a:pt x="233" y="967"/>
                    </a:lnTo>
                    <a:lnTo>
                      <a:pt x="901" y="967"/>
                    </a:lnTo>
                    <a:lnTo>
                      <a:pt x="113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73"/>
              <p:cNvSpPr/>
              <p:nvPr/>
            </p:nvSpPr>
            <p:spPr>
              <a:xfrm>
                <a:off x="11539299" y="2020334"/>
                <a:ext cx="220855" cy="186877"/>
              </a:xfrm>
              <a:custGeom>
                <a:rect b="b" l="l" r="r" t="t"/>
                <a:pathLst>
                  <a:path extrusionOk="0" h="968" w="1144">
                    <a:moveTo>
                      <a:pt x="0" y="1"/>
                    </a:moveTo>
                    <a:lnTo>
                      <a:pt x="233" y="967"/>
                    </a:lnTo>
                    <a:lnTo>
                      <a:pt x="902" y="967"/>
                    </a:lnTo>
                    <a:lnTo>
                      <a:pt x="114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73"/>
              <p:cNvSpPr/>
              <p:nvPr/>
            </p:nvSpPr>
            <p:spPr>
              <a:xfrm>
                <a:off x="11230799" y="2020334"/>
                <a:ext cx="218924" cy="186877"/>
              </a:xfrm>
              <a:custGeom>
                <a:rect b="b" l="l" r="r" t="t"/>
                <a:pathLst>
                  <a:path extrusionOk="0" h="968" w="1134">
                    <a:moveTo>
                      <a:pt x="0" y="1"/>
                    </a:moveTo>
                    <a:lnTo>
                      <a:pt x="233" y="967"/>
                    </a:lnTo>
                    <a:lnTo>
                      <a:pt x="901" y="967"/>
                    </a:lnTo>
                    <a:lnTo>
                      <a:pt x="1134"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73"/>
              <p:cNvSpPr/>
              <p:nvPr/>
            </p:nvSpPr>
            <p:spPr>
              <a:xfrm>
                <a:off x="11539299" y="2020334"/>
                <a:ext cx="220855" cy="186877"/>
              </a:xfrm>
              <a:custGeom>
                <a:rect b="b" l="l" r="r" t="t"/>
                <a:pathLst>
                  <a:path extrusionOk="0" h="968" w="1144">
                    <a:moveTo>
                      <a:pt x="0" y="1"/>
                    </a:moveTo>
                    <a:lnTo>
                      <a:pt x="233" y="967"/>
                    </a:lnTo>
                    <a:lnTo>
                      <a:pt x="902" y="967"/>
                    </a:lnTo>
                    <a:lnTo>
                      <a:pt x="1143"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73"/>
              <p:cNvSpPr/>
              <p:nvPr/>
            </p:nvSpPr>
            <p:spPr>
              <a:xfrm>
                <a:off x="11219987" y="3469591"/>
                <a:ext cx="568740" cy="491711"/>
              </a:xfrm>
              <a:custGeom>
                <a:rect b="b" l="l" r="r" t="t"/>
                <a:pathLst>
                  <a:path extrusionOk="0" h="2547" w="2946">
                    <a:moveTo>
                      <a:pt x="1" y="1"/>
                    </a:moveTo>
                    <a:lnTo>
                      <a:pt x="1" y="2547"/>
                    </a:lnTo>
                    <a:lnTo>
                      <a:pt x="2946" y="2547"/>
                    </a:lnTo>
                    <a:lnTo>
                      <a:pt x="294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73"/>
              <p:cNvSpPr/>
              <p:nvPr/>
            </p:nvSpPr>
            <p:spPr>
              <a:xfrm>
                <a:off x="11230799" y="3424803"/>
                <a:ext cx="218924" cy="43244"/>
              </a:xfrm>
              <a:custGeom>
                <a:rect b="b" l="l" r="r" t="t"/>
                <a:pathLst>
                  <a:path extrusionOk="0" h="224" w="1134">
                    <a:moveTo>
                      <a:pt x="0" y="1"/>
                    </a:moveTo>
                    <a:lnTo>
                      <a:pt x="0" y="224"/>
                    </a:lnTo>
                    <a:lnTo>
                      <a:pt x="1134" y="224"/>
                    </a:lnTo>
                    <a:lnTo>
                      <a:pt x="1134" y="1"/>
                    </a:lnTo>
                    <a:close/>
                  </a:path>
                </a:pathLst>
              </a:custGeom>
              <a:solidFill>
                <a:srgbClr val="FBE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73"/>
              <p:cNvSpPr/>
              <p:nvPr/>
            </p:nvSpPr>
            <p:spPr>
              <a:xfrm>
                <a:off x="11246822" y="3397968"/>
                <a:ext cx="186877" cy="27028"/>
              </a:xfrm>
              <a:custGeom>
                <a:rect b="b" l="l" r="r" t="t"/>
                <a:pathLst>
                  <a:path extrusionOk="0" h="140" w="968">
                    <a:moveTo>
                      <a:pt x="1" y="0"/>
                    </a:moveTo>
                    <a:lnTo>
                      <a:pt x="1" y="140"/>
                    </a:lnTo>
                    <a:lnTo>
                      <a:pt x="967" y="140"/>
                    </a:lnTo>
                    <a:lnTo>
                      <a:pt x="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73"/>
              <p:cNvSpPr/>
              <p:nvPr/>
            </p:nvSpPr>
            <p:spPr>
              <a:xfrm>
                <a:off x="11261301" y="2207017"/>
                <a:ext cx="159850" cy="1191149"/>
              </a:xfrm>
              <a:custGeom>
                <a:rect b="b" l="l" r="r" t="t"/>
                <a:pathLst>
                  <a:path extrusionOk="0" h="6170" w="828">
                    <a:moveTo>
                      <a:pt x="75" y="0"/>
                    </a:moveTo>
                    <a:lnTo>
                      <a:pt x="0" y="6169"/>
                    </a:lnTo>
                    <a:lnTo>
                      <a:pt x="827" y="6169"/>
                    </a:lnTo>
                    <a:lnTo>
                      <a:pt x="74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73"/>
              <p:cNvSpPr/>
              <p:nvPr/>
            </p:nvSpPr>
            <p:spPr>
              <a:xfrm>
                <a:off x="11289873" y="2221303"/>
                <a:ext cx="9267" cy="1157172"/>
              </a:xfrm>
              <a:custGeom>
                <a:rect b="b" l="l" r="r" t="t"/>
                <a:pathLst>
                  <a:path extrusionOk="0" h="5994" w="48">
                    <a:moveTo>
                      <a:pt x="1" y="1"/>
                    </a:moveTo>
                    <a:lnTo>
                      <a:pt x="1" y="5993"/>
                    </a:lnTo>
                    <a:lnTo>
                      <a:pt x="47" y="5993"/>
                    </a:lnTo>
                    <a:lnTo>
                      <a:pt x="47"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73"/>
              <p:cNvSpPr/>
              <p:nvPr/>
            </p:nvSpPr>
            <p:spPr>
              <a:xfrm>
                <a:off x="11309758" y="2221303"/>
                <a:ext cx="9074" cy="1157172"/>
              </a:xfrm>
              <a:custGeom>
                <a:rect b="b" l="l" r="r" t="t"/>
                <a:pathLst>
                  <a:path extrusionOk="0" h="5994" w="47">
                    <a:moveTo>
                      <a:pt x="0" y="1"/>
                    </a:moveTo>
                    <a:lnTo>
                      <a:pt x="0" y="5993"/>
                    </a:lnTo>
                    <a:lnTo>
                      <a:pt x="47" y="5993"/>
                    </a:lnTo>
                    <a:lnTo>
                      <a:pt x="47"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73"/>
              <p:cNvSpPr/>
              <p:nvPr/>
            </p:nvSpPr>
            <p:spPr>
              <a:xfrm>
                <a:off x="11329449" y="2221303"/>
                <a:ext cx="7336" cy="1157172"/>
              </a:xfrm>
              <a:custGeom>
                <a:rect b="b" l="l" r="r" t="t"/>
                <a:pathLst>
                  <a:path extrusionOk="0" h="5994" w="38">
                    <a:moveTo>
                      <a:pt x="0" y="1"/>
                    </a:moveTo>
                    <a:lnTo>
                      <a:pt x="0" y="5993"/>
                    </a:lnTo>
                    <a:lnTo>
                      <a:pt x="37" y="5993"/>
                    </a:lnTo>
                    <a:lnTo>
                      <a:pt x="37"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73"/>
              <p:cNvSpPr/>
              <p:nvPr/>
            </p:nvSpPr>
            <p:spPr>
              <a:xfrm>
                <a:off x="11218250" y="2020334"/>
                <a:ext cx="244022" cy="21815"/>
              </a:xfrm>
              <a:custGeom>
                <a:rect b="b" l="l" r="r" t="t"/>
                <a:pathLst>
                  <a:path extrusionOk="0" h="113" w="1264">
                    <a:moveTo>
                      <a:pt x="0" y="1"/>
                    </a:moveTo>
                    <a:lnTo>
                      <a:pt x="0" y="112"/>
                    </a:lnTo>
                    <a:lnTo>
                      <a:pt x="1264" y="112"/>
                    </a:lnTo>
                    <a:lnTo>
                      <a:pt x="12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73"/>
              <p:cNvSpPr/>
              <p:nvPr/>
            </p:nvSpPr>
            <p:spPr>
              <a:xfrm>
                <a:off x="11539299" y="3424803"/>
                <a:ext cx="218924" cy="43244"/>
              </a:xfrm>
              <a:custGeom>
                <a:rect b="b" l="l" r="r" t="t"/>
                <a:pathLst>
                  <a:path extrusionOk="0" h="224" w="1134">
                    <a:moveTo>
                      <a:pt x="0" y="1"/>
                    </a:moveTo>
                    <a:lnTo>
                      <a:pt x="0" y="224"/>
                    </a:lnTo>
                    <a:lnTo>
                      <a:pt x="1134" y="224"/>
                    </a:lnTo>
                    <a:lnTo>
                      <a:pt x="1134" y="1"/>
                    </a:lnTo>
                    <a:close/>
                  </a:path>
                </a:pathLst>
              </a:custGeom>
              <a:solidFill>
                <a:srgbClr val="FBE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73"/>
              <p:cNvSpPr/>
              <p:nvPr/>
            </p:nvSpPr>
            <p:spPr>
              <a:xfrm>
                <a:off x="11557253" y="3397968"/>
                <a:ext cx="184947" cy="27028"/>
              </a:xfrm>
              <a:custGeom>
                <a:rect b="b" l="l" r="r" t="t"/>
                <a:pathLst>
                  <a:path extrusionOk="0" h="140" w="958">
                    <a:moveTo>
                      <a:pt x="0" y="0"/>
                    </a:moveTo>
                    <a:lnTo>
                      <a:pt x="0" y="140"/>
                    </a:lnTo>
                    <a:lnTo>
                      <a:pt x="957" y="140"/>
                    </a:lnTo>
                    <a:lnTo>
                      <a:pt x="95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73"/>
              <p:cNvSpPr/>
              <p:nvPr/>
            </p:nvSpPr>
            <p:spPr>
              <a:xfrm>
                <a:off x="11569802" y="2207017"/>
                <a:ext cx="159850" cy="1191149"/>
              </a:xfrm>
              <a:custGeom>
                <a:rect b="b" l="l" r="r" t="t"/>
                <a:pathLst>
                  <a:path extrusionOk="0" h="6170" w="828">
                    <a:moveTo>
                      <a:pt x="75" y="0"/>
                    </a:moveTo>
                    <a:lnTo>
                      <a:pt x="0" y="6169"/>
                    </a:lnTo>
                    <a:lnTo>
                      <a:pt x="827" y="6169"/>
                    </a:lnTo>
                    <a:lnTo>
                      <a:pt x="74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73"/>
              <p:cNvSpPr/>
              <p:nvPr/>
            </p:nvSpPr>
            <p:spPr>
              <a:xfrm>
                <a:off x="11600304" y="2221303"/>
                <a:ext cx="7336" cy="1157172"/>
              </a:xfrm>
              <a:custGeom>
                <a:rect b="b" l="l" r="r" t="t"/>
                <a:pathLst>
                  <a:path extrusionOk="0" h="5994" w="38">
                    <a:moveTo>
                      <a:pt x="0" y="1"/>
                    </a:moveTo>
                    <a:lnTo>
                      <a:pt x="0" y="5993"/>
                    </a:lnTo>
                    <a:lnTo>
                      <a:pt x="37" y="5993"/>
                    </a:lnTo>
                    <a:lnTo>
                      <a:pt x="37"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73"/>
              <p:cNvSpPr/>
              <p:nvPr/>
            </p:nvSpPr>
            <p:spPr>
              <a:xfrm>
                <a:off x="11618258" y="2221303"/>
                <a:ext cx="9074" cy="1157172"/>
              </a:xfrm>
              <a:custGeom>
                <a:rect b="b" l="l" r="r" t="t"/>
                <a:pathLst>
                  <a:path extrusionOk="0" h="5994" w="47">
                    <a:moveTo>
                      <a:pt x="0" y="1"/>
                    </a:moveTo>
                    <a:lnTo>
                      <a:pt x="0" y="5993"/>
                    </a:lnTo>
                    <a:lnTo>
                      <a:pt x="47" y="5993"/>
                    </a:lnTo>
                    <a:lnTo>
                      <a:pt x="47"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73"/>
              <p:cNvSpPr/>
              <p:nvPr/>
            </p:nvSpPr>
            <p:spPr>
              <a:xfrm>
                <a:off x="11637950" y="2221303"/>
                <a:ext cx="9074" cy="1157172"/>
              </a:xfrm>
              <a:custGeom>
                <a:rect b="b" l="l" r="r" t="t"/>
                <a:pathLst>
                  <a:path extrusionOk="0" h="5994" w="47">
                    <a:moveTo>
                      <a:pt x="0" y="1"/>
                    </a:moveTo>
                    <a:lnTo>
                      <a:pt x="0" y="5993"/>
                    </a:lnTo>
                    <a:lnTo>
                      <a:pt x="47" y="5993"/>
                    </a:lnTo>
                    <a:lnTo>
                      <a:pt x="47"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73"/>
              <p:cNvSpPr/>
              <p:nvPr/>
            </p:nvSpPr>
            <p:spPr>
              <a:xfrm>
                <a:off x="11526751" y="2020334"/>
                <a:ext cx="244022" cy="21815"/>
              </a:xfrm>
              <a:custGeom>
                <a:rect b="b" l="l" r="r" t="t"/>
                <a:pathLst>
                  <a:path extrusionOk="0" h="113" w="1264">
                    <a:moveTo>
                      <a:pt x="0" y="1"/>
                    </a:moveTo>
                    <a:lnTo>
                      <a:pt x="0" y="112"/>
                    </a:lnTo>
                    <a:lnTo>
                      <a:pt x="1264" y="112"/>
                    </a:lnTo>
                    <a:lnTo>
                      <a:pt x="12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73"/>
              <p:cNvSpPr/>
              <p:nvPr/>
            </p:nvSpPr>
            <p:spPr>
              <a:xfrm>
                <a:off x="11252228" y="1821295"/>
                <a:ext cx="421825" cy="199233"/>
              </a:xfrm>
              <a:custGeom>
                <a:rect b="b" l="l" r="r" t="t"/>
                <a:pathLst>
                  <a:path extrusionOk="0" h="1032" w="2185">
                    <a:moveTo>
                      <a:pt x="1" y="1"/>
                    </a:moveTo>
                    <a:lnTo>
                      <a:pt x="1" y="1032"/>
                    </a:lnTo>
                    <a:lnTo>
                      <a:pt x="2184" y="1032"/>
                    </a:lnTo>
                    <a:lnTo>
                      <a:pt x="218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73"/>
              <p:cNvSpPr/>
              <p:nvPr/>
            </p:nvSpPr>
            <p:spPr>
              <a:xfrm>
                <a:off x="11236204" y="1797935"/>
                <a:ext cx="448467" cy="23553"/>
              </a:xfrm>
              <a:custGeom>
                <a:rect b="b" l="l" r="r" t="t"/>
                <a:pathLst>
                  <a:path extrusionOk="0" h="122" w="2323">
                    <a:moveTo>
                      <a:pt x="0" y="1"/>
                    </a:moveTo>
                    <a:lnTo>
                      <a:pt x="0" y="122"/>
                    </a:lnTo>
                    <a:lnTo>
                      <a:pt x="2323" y="122"/>
                    </a:lnTo>
                    <a:lnTo>
                      <a:pt x="23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73"/>
              <p:cNvSpPr/>
              <p:nvPr/>
            </p:nvSpPr>
            <p:spPr>
              <a:xfrm>
                <a:off x="11219987" y="3469591"/>
                <a:ext cx="568740" cy="491711"/>
              </a:xfrm>
              <a:custGeom>
                <a:rect b="b" l="l" r="r" t="t"/>
                <a:pathLst>
                  <a:path extrusionOk="0" h="2547" w="2946">
                    <a:moveTo>
                      <a:pt x="1" y="1"/>
                    </a:moveTo>
                    <a:lnTo>
                      <a:pt x="1" y="2547"/>
                    </a:lnTo>
                    <a:lnTo>
                      <a:pt x="2946" y="2547"/>
                    </a:lnTo>
                    <a:lnTo>
                      <a:pt x="294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74" name="Google Shape;2574;p73"/>
            <p:cNvSpPr/>
            <p:nvPr/>
          </p:nvSpPr>
          <p:spPr>
            <a:xfrm>
              <a:off x="4879645" y="3542256"/>
              <a:ext cx="3321849" cy="1353665"/>
            </a:xfrm>
            <a:custGeom>
              <a:rect b="b" l="l" r="r" t="t"/>
              <a:pathLst>
                <a:path extrusionOk="0" h="9636" w="23646">
                  <a:moveTo>
                    <a:pt x="11828" y="1"/>
                  </a:moveTo>
                  <a:cubicBezTo>
                    <a:pt x="5296" y="1"/>
                    <a:pt x="1" y="2193"/>
                    <a:pt x="1" y="4897"/>
                  </a:cubicBezTo>
                  <a:cubicBezTo>
                    <a:pt x="1" y="7173"/>
                    <a:pt x="3754" y="9087"/>
                    <a:pt x="8827" y="9635"/>
                  </a:cubicBezTo>
                  <a:lnTo>
                    <a:pt x="14819" y="9635"/>
                  </a:lnTo>
                  <a:cubicBezTo>
                    <a:pt x="19902" y="9087"/>
                    <a:pt x="23646" y="7173"/>
                    <a:pt x="23646" y="4897"/>
                  </a:cubicBezTo>
                  <a:cubicBezTo>
                    <a:pt x="23646" y="2193"/>
                    <a:pt x="18350" y="1"/>
                    <a:pt x="1182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73"/>
            <p:cNvSpPr/>
            <p:nvPr/>
          </p:nvSpPr>
          <p:spPr>
            <a:xfrm>
              <a:off x="4794794" y="3593251"/>
              <a:ext cx="3321849" cy="1353525"/>
            </a:xfrm>
            <a:custGeom>
              <a:rect b="b" l="l" r="r" t="t"/>
              <a:pathLst>
                <a:path extrusionOk="0" h="9635" w="23646">
                  <a:moveTo>
                    <a:pt x="11828" y="0"/>
                  </a:moveTo>
                  <a:cubicBezTo>
                    <a:pt x="5296" y="0"/>
                    <a:pt x="10" y="2193"/>
                    <a:pt x="10" y="4896"/>
                  </a:cubicBezTo>
                  <a:cubicBezTo>
                    <a:pt x="1" y="7172"/>
                    <a:pt x="3754" y="9086"/>
                    <a:pt x="8827" y="9635"/>
                  </a:cubicBezTo>
                  <a:lnTo>
                    <a:pt x="14820" y="9635"/>
                  </a:lnTo>
                  <a:cubicBezTo>
                    <a:pt x="19902" y="9086"/>
                    <a:pt x="23646" y="7172"/>
                    <a:pt x="23646" y="4896"/>
                  </a:cubicBezTo>
                  <a:cubicBezTo>
                    <a:pt x="23646" y="2193"/>
                    <a:pt x="18350" y="0"/>
                    <a:pt x="11828" y="0"/>
                  </a:cubicBezTo>
                  <a:close/>
                </a:path>
              </a:pathLst>
            </a:custGeom>
            <a:solidFill>
              <a:srgbClr val="000000">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73"/>
            <p:cNvSpPr/>
            <p:nvPr/>
          </p:nvSpPr>
          <p:spPr>
            <a:xfrm>
              <a:off x="9181629" y="3393907"/>
              <a:ext cx="498713" cy="355414"/>
            </a:xfrm>
            <a:custGeom>
              <a:rect b="b" l="l" r="r" t="t"/>
              <a:pathLst>
                <a:path extrusionOk="0" h="2530" w="3550">
                  <a:moveTo>
                    <a:pt x="2567" y="0"/>
                  </a:moveTo>
                  <a:cubicBezTo>
                    <a:pt x="2342" y="0"/>
                    <a:pt x="2125" y="86"/>
                    <a:pt x="1998" y="267"/>
                  </a:cubicBezTo>
                  <a:cubicBezTo>
                    <a:pt x="1840" y="490"/>
                    <a:pt x="1821" y="750"/>
                    <a:pt x="1868" y="1010"/>
                  </a:cubicBezTo>
                  <a:cubicBezTo>
                    <a:pt x="1821" y="927"/>
                    <a:pt x="1766" y="852"/>
                    <a:pt x="1691" y="797"/>
                  </a:cubicBezTo>
                  <a:cubicBezTo>
                    <a:pt x="1615" y="744"/>
                    <a:pt x="1524" y="720"/>
                    <a:pt x="1433" y="720"/>
                  </a:cubicBezTo>
                  <a:cubicBezTo>
                    <a:pt x="1281" y="720"/>
                    <a:pt x="1128" y="789"/>
                    <a:pt x="1041" y="917"/>
                  </a:cubicBezTo>
                  <a:cubicBezTo>
                    <a:pt x="967" y="1029"/>
                    <a:pt x="920" y="1215"/>
                    <a:pt x="939" y="1373"/>
                  </a:cubicBezTo>
                  <a:cubicBezTo>
                    <a:pt x="840" y="1265"/>
                    <a:pt x="697" y="1202"/>
                    <a:pt x="549" y="1202"/>
                  </a:cubicBezTo>
                  <a:cubicBezTo>
                    <a:pt x="531" y="1202"/>
                    <a:pt x="512" y="1203"/>
                    <a:pt x="493" y="1205"/>
                  </a:cubicBezTo>
                  <a:cubicBezTo>
                    <a:pt x="223" y="1233"/>
                    <a:pt x="0" y="1503"/>
                    <a:pt x="19" y="1772"/>
                  </a:cubicBezTo>
                  <a:cubicBezTo>
                    <a:pt x="37" y="2045"/>
                    <a:pt x="287" y="2265"/>
                    <a:pt x="559" y="2265"/>
                  </a:cubicBezTo>
                  <a:cubicBezTo>
                    <a:pt x="565" y="2265"/>
                    <a:pt x="571" y="2265"/>
                    <a:pt x="576" y="2265"/>
                  </a:cubicBezTo>
                  <a:cubicBezTo>
                    <a:pt x="588" y="2264"/>
                    <a:pt x="599" y="2264"/>
                    <a:pt x="611" y="2264"/>
                  </a:cubicBezTo>
                  <a:cubicBezTo>
                    <a:pt x="1051" y="2264"/>
                    <a:pt x="1415" y="2433"/>
                    <a:pt x="1868" y="2487"/>
                  </a:cubicBezTo>
                  <a:cubicBezTo>
                    <a:pt x="2022" y="2510"/>
                    <a:pt x="2183" y="2529"/>
                    <a:pt x="2341" y="2529"/>
                  </a:cubicBezTo>
                  <a:cubicBezTo>
                    <a:pt x="2517" y="2529"/>
                    <a:pt x="2691" y="2505"/>
                    <a:pt x="2853" y="2432"/>
                  </a:cubicBezTo>
                  <a:cubicBezTo>
                    <a:pt x="3243" y="2255"/>
                    <a:pt x="3456" y="1809"/>
                    <a:pt x="3503" y="1382"/>
                  </a:cubicBezTo>
                  <a:cubicBezTo>
                    <a:pt x="3549" y="955"/>
                    <a:pt x="3447" y="490"/>
                    <a:pt x="3131" y="202"/>
                  </a:cubicBezTo>
                  <a:cubicBezTo>
                    <a:pt x="2977" y="70"/>
                    <a:pt x="2769" y="0"/>
                    <a:pt x="25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73"/>
            <p:cNvSpPr/>
            <p:nvPr/>
          </p:nvSpPr>
          <p:spPr>
            <a:xfrm>
              <a:off x="9181629" y="3393907"/>
              <a:ext cx="498713" cy="355414"/>
            </a:xfrm>
            <a:custGeom>
              <a:rect b="b" l="l" r="r" t="t"/>
              <a:pathLst>
                <a:path extrusionOk="0" h="2530" w="3550">
                  <a:moveTo>
                    <a:pt x="2567" y="0"/>
                  </a:moveTo>
                  <a:cubicBezTo>
                    <a:pt x="2342" y="0"/>
                    <a:pt x="2125" y="86"/>
                    <a:pt x="1998" y="267"/>
                  </a:cubicBezTo>
                  <a:cubicBezTo>
                    <a:pt x="1840" y="490"/>
                    <a:pt x="1821" y="750"/>
                    <a:pt x="1868" y="1010"/>
                  </a:cubicBezTo>
                  <a:cubicBezTo>
                    <a:pt x="1821" y="927"/>
                    <a:pt x="1766" y="852"/>
                    <a:pt x="1691" y="797"/>
                  </a:cubicBezTo>
                  <a:cubicBezTo>
                    <a:pt x="1615" y="744"/>
                    <a:pt x="1524" y="720"/>
                    <a:pt x="1433" y="720"/>
                  </a:cubicBezTo>
                  <a:cubicBezTo>
                    <a:pt x="1281" y="720"/>
                    <a:pt x="1128" y="789"/>
                    <a:pt x="1041" y="917"/>
                  </a:cubicBezTo>
                  <a:cubicBezTo>
                    <a:pt x="967" y="1029"/>
                    <a:pt x="920" y="1215"/>
                    <a:pt x="939" y="1373"/>
                  </a:cubicBezTo>
                  <a:cubicBezTo>
                    <a:pt x="840" y="1265"/>
                    <a:pt x="697" y="1202"/>
                    <a:pt x="549" y="1202"/>
                  </a:cubicBezTo>
                  <a:cubicBezTo>
                    <a:pt x="531" y="1202"/>
                    <a:pt x="512" y="1203"/>
                    <a:pt x="493" y="1205"/>
                  </a:cubicBezTo>
                  <a:cubicBezTo>
                    <a:pt x="223" y="1233"/>
                    <a:pt x="0" y="1503"/>
                    <a:pt x="19" y="1772"/>
                  </a:cubicBezTo>
                  <a:cubicBezTo>
                    <a:pt x="37" y="2045"/>
                    <a:pt x="287" y="2265"/>
                    <a:pt x="559" y="2265"/>
                  </a:cubicBezTo>
                  <a:cubicBezTo>
                    <a:pt x="565" y="2265"/>
                    <a:pt x="571" y="2265"/>
                    <a:pt x="576" y="2265"/>
                  </a:cubicBezTo>
                  <a:cubicBezTo>
                    <a:pt x="588" y="2264"/>
                    <a:pt x="599" y="2264"/>
                    <a:pt x="611" y="2264"/>
                  </a:cubicBezTo>
                  <a:cubicBezTo>
                    <a:pt x="1051" y="2264"/>
                    <a:pt x="1415" y="2433"/>
                    <a:pt x="1868" y="2487"/>
                  </a:cubicBezTo>
                  <a:cubicBezTo>
                    <a:pt x="2022" y="2510"/>
                    <a:pt x="2183" y="2529"/>
                    <a:pt x="2341" y="2529"/>
                  </a:cubicBezTo>
                  <a:cubicBezTo>
                    <a:pt x="2517" y="2529"/>
                    <a:pt x="2691" y="2505"/>
                    <a:pt x="2853" y="2432"/>
                  </a:cubicBezTo>
                  <a:cubicBezTo>
                    <a:pt x="3243" y="2255"/>
                    <a:pt x="3456" y="1809"/>
                    <a:pt x="3503" y="1382"/>
                  </a:cubicBezTo>
                  <a:cubicBezTo>
                    <a:pt x="3549" y="955"/>
                    <a:pt x="3447" y="490"/>
                    <a:pt x="3131" y="202"/>
                  </a:cubicBezTo>
                  <a:cubicBezTo>
                    <a:pt x="2977" y="70"/>
                    <a:pt x="2769" y="0"/>
                    <a:pt x="2567" y="0"/>
                  </a:cubicBezTo>
                  <a:close/>
                </a:path>
              </a:pathLst>
            </a:custGeom>
            <a:solidFill>
              <a:srgbClr val="000000">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73"/>
            <p:cNvSpPr/>
            <p:nvPr/>
          </p:nvSpPr>
          <p:spPr>
            <a:xfrm>
              <a:off x="4813056" y="3644105"/>
              <a:ext cx="4852968" cy="1251817"/>
            </a:xfrm>
            <a:custGeom>
              <a:rect b="b" l="l" r="r" t="t"/>
              <a:pathLst>
                <a:path extrusionOk="0" h="8911" w="34545">
                  <a:moveTo>
                    <a:pt x="28468" y="0"/>
                  </a:moveTo>
                  <a:cubicBezTo>
                    <a:pt x="14541" y="0"/>
                    <a:pt x="2890" y="3624"/>
                    <a:pt x="1" y="8474"/>
                  </a:cubicBezTo>
                  <a:lnTo>
                    <a:pt x="1" y="8910"/>
                  </a:lnTo>
                  <a:lnTo>
                    <a:pt x="34544" y="8910"/>
                  </a:lnTo>
                  <a:lnTo>
                    <a:pt x="34544" y="242"/>
                  </a:lnTo>
                  <a:cubicBezTo>
                    <a:pt x="32584" y="84"/>
                    <a:pt x="30558" y="0"/>
                    <a:pt x="284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73"/>
            <p:cNvSpPr/>
            <p:nvPr/>
          </p:nvSpPr>
          <p:spPr>
            <a:xfrm>
              <a:off x="4861382" y="3749888"/>
              <a:ext cx="4991203" cy="1306464"/>
            </a:xfrm>
            <a:custGeom>
              <a:rect b="b" l="l" r="r" t="t"/>
              <a:pathLst>
                <a:path extrusionOk="0" h="9300" w="35529">
                  <a:moveTo>
                    <a:pt x="25312" y="0"/>
                  </a:moveTo>
                  <a:cubicBezTo>
                    <a:pt x="12967" y="0"/>
                    <a:pt x="2889" y="2881"/>
                    <a:pt x="28" y="7126"/>
                  </a:cubicBezTo>
                  <a:lnTo>
                    <a:pt x="0" y="7563"/>
                  </a:lnTo>
                  <a:lnTo>
                    <a:pt x="35101" y="9300"/>
                  </a:lnTo>
                  <a:lnTo>
                    <a:pt x="35529" y="641"/>
                  </a:lnTo>
                  <a:cubicBezTo>
                    <a:pt x="33550" y="390"/>
                    <a:pt x="31487" y="204"/>
                    <a:pt x="29369" y="102"/>
                  </a:cubicBezTo>
                  <a:cubicBezTo>
                    <a:pt x="27994" y="34"/>
                    <a:pt x="26640" y="0"/>
                    <a:pt x="25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73"/>
            <p:cNvSpPr/>
            <p:nvPr/>
          </p:nvSpPr>
          <p:spPr>
            <a:xfrm>
              <a:off x="4861382" y="3749888"/>
              <a:ext cx="4991203" cy="1306464"/>
            </a:xfrm>
            <a:custGeom>
              <a:rect b="b" l="l" r="r" t="t"/>
              <a:pathLst>
                <a:path extrusionOk="0" h="9300" w="35529">
                  <a:moveTo>
                    <a:pt x="25312" y="0"/>
                  </a:moveTo>
                  <a:cubicBezTo>
                    <a:pt x="12967" y="0"/>
                    <a:pt x="2889" y="2881"/>
                    <a:pt x="28" y="7126"/>
                  </a:cubicBezTo>
                  <a:lnTo>
                    <a:pt x="0" y="7563"/>
                  </a:lnTo>
                  <a:lnTo>
                    <a:pt x="35101" y="9300"/>
                  </a:lnTo>
                  <a:lnTo>
                    <a:pt x="35529" y="641"/>
                  </a:lnTo>
                  <a:cubicBezTo>
                    <a:pt x="33550" y="390"/>
                    <a:pt x="31487" y="204"/>
                    <a:pt x="29369" y="102"/>
                  </a:cubicBezTo>
                  <a:cubicBezTo>
                    <a:pt x="27994" y="34"/>
                    <a:pt x="26640" y="0"/>
                    <a:pt x="25312"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73"/>
            <p:cNvSpPr/>
            <p:nvPr/>
          </p:nvSpPr>
          <p:spPr>
            <a:xfrm>
              <a:off x="3568949" y="3813675"/>
              <a:ext cx="6083993" cy="1082258"/>
            </a:xfrm>
            <a:custGeom>
              <a:rect b="b" l="l" r="r" t="t"/>
              <a:pathLst>
                <a:path extrusionOk="0" h="7704" w="39590">
                  <a:moveTo>
                    <a:pt x="315" y="1"/>
                  </a:moveTo>
                  <a:cubicBezTo>
                    <a:pt x="210" y="1"/>
                    <a:pt x="105" y="1"/>
                    <a:pt x="1" y="1"/>
                  </a:cubicBezTo>
                  <a:lnTo>
                    <a:pt x="1" y="7703"/>
                  </a:lnTo>
                  <a:lnTo>
                    <a:pt x="39589" y="7703"/>
                  </a:lnTo>
                  <a:lnTo>
                    <a:pt x="39589" y="6644"/>
                  </a:lnTo>
                  <a:cubicBezTo>
                    <a:pt x="33643" y="4535"/>
                    <a:pt x="26675" y="2761"/>
                    <a:pt x="19131" y="1562"/>
                  </a:cubicBezTo>
                  <a:cubicBezTo>
                    <a:pt x="12479" y="504"/>
                    <a:pt x="6086" y="1"/>
                    <a:pt x="3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73"/>
            <p:cNvSpPr/>
            <p:nvPr/>
          </p:nvSpPr>
          <p:spPr>
            <a:xfrm>
              <a:off x="3568949" y="3813675"/>
              <a:ext cx="6083993" cy="1082258"/>
            </a:xfrm>
            <a:custGeom>
              <a:rect b="b" l="l" r="r" t="t"/>
              <a:pathLst>
                <a:path extrusionOk="0" h="7704" w="39590">
                  <a:moveTo>
                    <a:pt x="315" y="1"/>
                  </a:moveTo>
                  <a:cubicBezTo>
                    <a:pt x="210" y="1"/>
                    <a:pt x="105" y="1"/>
                    <a:pt x="1" y="1"/>
                  </a:cubicBezTo>
                  <a:lnTo>
                    <a:pt x="1" y="7703"/>
                  </a:lnTo>
                  <a:lnTo>
                    <a:pt x="39589" y="7703"/>
                  </a:lnTo>
                  <a:lnTo>
                    <a:pt x="39589" y="6644"/>
                  </a:lnTo>
                  <a:cubicBezTo>
                    <a:pt x="33643" y="4535"/>
                    <a:pt x="26675" y="2761"/>
                    <a:pt x="19131" y="1562"/>
                  </a:cubicBezTo>
                  <a:cubicBezTo>
                    <a:pt x="12479" y="504"/>
                    <a:pt x="6086" y="1"/>
                    <a:pt x="315"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73"/>
            <p:cNvSpPr/>
            <p:nvPr/>
          </p:nvSpPr>
          <p:spPr>
            <a:xfrm>
              <a:off x="3494275" y="3955700"/>
              <a:ext cx="6260405" cy="1351277"/>
            </a:xfrm>
            <a:custGeom>
              <a:rect b="b" l="l" r="r" t="t"/>
              <a:pathLst>
                <a:path extrusionOk="0" h="9619" w="40453">
                  <a:moveTo>
                    <a:pt x="3147" y="0"/>
                  </a:moveTo>
                  <a:cubicBezTo>
                    <a:pt x="2079" y="0"/>
                    <a:pt x="1030" y="17"/>
                    <a:pt x="1" y="49"/>
                  </a:cubicBezTo>
                  <a:lnTo>
                    <a:pt x="149" y="9619"/>
                  </a:lnTo>
                  <a:lnTo>
                    <a:pt x="40453" y="9210"/>
                  </a:lnTo>
                  <a:lnTo>
                    <a:pt x="39830" y="5902"/>
                  </a:lnTo>
                  <a:cubicBezTo>
                    <a:pt x="33801" y="3859"/>
                    <a:pt x="26767" y="2186"/>
                    <a:pt x="19186" y="1146"/>
                  </a:cubicBezTo>
                  <a:cubicBezTo>
                    <a:pt x="13566" y="365"/>
                    <a:pt x="8153" y="0"/>
                    <a:pt x="31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73"/>
            <p:cNvSpPr/>
            <p:nvPr/>
          </p:nvSpPr>
          <p:spPr>
            <a:xfrm>
              <a:off x="9060252" y="4186787"/>
              <a:ext cx="698339" cy="799612"/>
            </a:xfrm>
            <a:custGeom>
              <a:rect b="b" l="l" r="r" t="t"/>
              <a:pathLst>
                <a:path extrusionOk="0" h="5692" w="4971">
                  <a:moveTo>
                    <a:pt x="3813" y="1"/>
                  </a:moveTo>
                  <a:cubicBezTo>
                    <a:pt x="3711" y="1"/>
                    <a:pt x="3609" y="19"/>
                    <a:pt x="3512" y="58"/>
                  </a:cubicBezTo>
                  <a:cubicBezTo>
                    <a:pt x="3103" y="225"/>
                    <a:pt x="2890" y="699"/>
                    <a:pt x="2908" y="1145"/>
                  </a:cubicBezTo>
                  <a:cubicBezTo>
                    <a:pt x="2908" y="1340"/>
                    <a:pt x="2945" y="1517"/>
                    <a:pt x="2992" y="1684"/>
                  </a:cubicBezTo>
                  <a:cubicBezTo>
                    <a:pt x="2983" y="1675"/>
                    <a:pt x="2964" y="1665"/>
                    <a:pt x="2945" y="1665"/>
                  </a:cubicBezTo>
                  <a:cubicBezTo>
                    <a:pt x="2877" y="1639"/>
                    <a:pt x="2804" y="1627"/>
                    <a:pt x="2730" y="1627"/>
                  </a:cubicBezTo>
                  <a:cubicBezTo>
                    <a:pt x="2515" y="1627"/>
                    <a:pt x="2294" y="1731"/>
                    <a:pt x="2156" y="1898"/>
                  </a:cubicBezTo>
                  <a:cubicBezTo>
                    <a:pt x="1970" y="2121"/>
                    <a:pt x="1914" y="2427"/>
                    <a:pt x="1951" y="2715"/>
                  </a:cubicBezTo>
                  <a:cubicBezTo>
                    <a:pt x="1998" y="3003"/>
                    <a:pt x="2193" y="3170"/>
                    <a:pt x="2360" y="3403"/>
                  </a:cubicBezTo>
                  <a:cubicBezTo>
                    <a:pt x="2134" y="3093"/>
                    <a:pt x="1747" y="2924"/>
                    <a:pt x="1361" y="2924"/>
                  </a:cubicBezTo>
                  <a:cubicBezTo>
                    <a:pt x="1145" y="2924"/>
                    <a:pt x="930" y="2977"/>
                    <a:pt x="743" y="3087"/>
                  </a:cubicBezTo>
                  <a:cubicBezTo>
                    <a:pt x="232" y="3403"/>
                    <a:pt x="0" y="4100"/>
                    <a:pt x="214" y="4666"/>
                  </a:cubicBezTo>
                  <a:cubicBezTo>
                    <a:pt x="407" y="5201"/>
                    <a:pt x="972" y="5562"/>
                    <a:pt x="1535" y="5562"/>
                  </a:cubicBezTo>
                  <a:cubicBezTo>
                    <a:pt x="1568" y="5562"/>
                    <a:pt x="1602" y="5561"/>
                    <a:pt x="1635" y="5558"/>
                  </a:cubicBezTo>
                  <a:cubicBezTo>
                    <a:pt x="1716" y="5552"/>
                    <a:pt x="1799" y="5549"/>
                    <a:pt x="1883" y="5549"/>
                  </a:cubicBezTo>
                  <a:cubicBezTo>
                    <a:pt x="2428" y="5549"/>
                    <a:pt x="3035" y="5664"/>
                    <a:pt x="3559" y="5688"/>
                  </a:cubicBezTo>
                  <a:cubicBezTo>
                    <a:pt x="3606" y="5690"/>
                    <a:pt x="3654" y="5692"/>
                    <a:pt x="3702" y="5692"/>
                  </a:cubicBezTo>
                  <a:cubicBezTo>
                    <a:pt x="3902" y="5692"/>
                    <a:pt x="4106" y="5667"/>
                    <a:pt x="4255" y="5540"/>
                  </a:cubicBezTo>
                  <a:cubicBezTo>
                    <a:pt x="4469" y="5372"/>
                    <a:pt x="4506" y="5066"/>
                    <a:pt x="4516" y="4787"/>
                  </a:cubicBezTo>
                  <a:cubicBezTo>
                    <a:pt x="4562" y="4118"/>
                    <a:pt x="4339" y="3449"/>
                    <a:pt x="4581" y="2817"/>
                  </a:cubicBezTo>
                  <a:cubicBezTo>
                    <a:pt x="4729" y="2418"/>
                    <a:pt x="4878" y="2028"/>
                    <a:pt x="4924" y="1610"/>
                  </a:cubicBezTo>
                  <a:cubicBezTo>
                    <a:pt x="4971" y="1192"/>
                    <a:pt x="4896" y="746"/>
                    <a:pt x="4636" y="411"/>
                  </a:cubicBezTo>
                  <a:cubicBezTo>
                    <a:pt x="4441" y="167"/>
                    <a:pt x="4124" y="1"/>
                    <a:pt x="38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73"/>
            <p:cNvSpPr/>
            <p:nvPr/>
          </p:nvSpPr>
          <p:spPr>
            <a:xfrm>
              <a:off x="4246632" y="4418020"/>
              <a:ext cx="854976" cy="678799"/>
            </a:xfrm>
            <a:custGeom>
              <a:rect b="b" l="l" r="r" t="t"/>
              <a:pathLst>
                <a:path extrusionOk="0" h="4832" w="6086">
                  <a:moveTo>
                    <a:pt x="3350" y="1"/>
                  </a:moveTo>
                  <a:cubicBezTo>
                    <a:pt x="3345" y="1"/>
                    <a:pt x="3340" y="1"/>
                    <a:pt x="3336" y="1"/>
                  </a:cubicBezTo>
                  <a:cubicBezTo>
                    <a:pt x="2946" y="1"/>
                    <a:pt x="2658" y="372"/>
                    <a:pt x="2500" y="735"/>
                  </a:cubicBezTo>
                  <a:cubicBezTo>
                    <a:pt x="2332" y="1097"/>
                    <a:pt x="2249" y="1450"/>
                    <a:pt x="2221" y="1840"/>
                  </a:cubicBezTo>
                  <a:cubicBezTo>
                    <a:pt x="2137" y="1645"/>
                    <a:pt x="2054" y="1441"/>
                    <a:pt x="1924" y="1264"/>
                  </a:cubicBezTo>
                  <a:cubicBezTo>
                    <a:pt x="1794" y="1088"/>
                    <a:pt x="1599" y="948"/>
                    <a:pt x="1385" y="921"/>
                  </a:cubicBezTo>
                  <a:cubicBezTo>
                    <a:pt x="1359" y="917"/>
                    <a:pt x="1333" y="916"/>
                    <a:pt x="1308" y="916"/>
                  </a:cubicBezTo>
                  <a:cubicBezTo>
                    <a:pt x="951" y="916"/>
                    <a:pt x="647" y="1212"/>
                    <a:pt x="456" y="1524"/>
                  </a:cubicBezTo>
                  <a:cubicBezTo>
                    <a:pt x="112" y="2100"/>
                    <a:pt x="0" y="2807"/>
                    <a:pt x="149" y="3466"/>
                  </a:cubicBezTo>
                  <a:cubicBezTo>
                    <a:pt x="261" y="3940"/>
                    <a:pt x="149" y="4340"/>
                    <a:pt x="186" y="4832"/>
                  </a:cubicBezTo>
                  <a:lnTo>
                    <a:pt x="4432" y="4832"/>
                  </a:lnTo>
                  <a:cubicBezTo>
                    <a:pt x="4497" y="4832"/>
                    <a:pt x="4711" y="4786"/>
                    <a:pt x="4776" y="4786"/>
                  </a:cubicBezTo>
                  <a:cubicBezTo>
                    <a:pt x="5064" y="4665"/>
                    <a:pt x="5343" y="4525"/>
                    <a:pt x="5584" y="4321"/>
                  </a:cubicBezTo>
                  <a:cubicBezTo>
                    <a:pt x="5817" y="4117"/>
                    <a:pt x="6002" y="3838"/>
                    <a:pt x="6040" y="3531"/>
                  </a:cubicBezTo>
                  <a:cubicBezTo>
                    <a:pt x="6086" y="3215"/>
                    <a:pt x="5965" y="2881"/>
                    <a:pt x="5714" y="2704"/>
                  </a:cubicBezTo>
                  <a:cubicBezTo>
                    <a:pt x="5577" y="2608"/>
                    <a:pt x="5374" y="2553"/>
                    <a:pt x="5184" y="2553"/>
                  </a:cubicBezTo>
                  <a:cubicBezTo>
                    <a:pt x="5116" y="2553"/>
                    <a:pt x="5050" y="2560"/>
                    <a:pt x="4990" y="2574"/>
                  </a:cubicBezTo>
                  <a:cubicBezTo>
                    <a:pt x="5120" y="2454"/>
                    <a:pt x="5203" y="2268"/>
                    <a:pt x="5194" y="2091"/>
                  </a:cubicBezTo>
                  <a:cubicBezTo>
                    <a:pt x="5166" y="1812"/>
                    <a:pt x="4943" y="1571"/>
                    <a:pt x="4674" y="1534"/>
                  </a:cubicBezTo>
                  <a:cubicBezTo>
                    <a:pt x="4640" y="1529"/>
                    <a:pt x="4607" y="1527"/>
                    <a:pt x="4573" y="1527"/>
                  </a:cubicBezTo>
                  <a:cubicBezTo>
                    <a:pt x="4283" y="1527"/>
                    <a:pt x="4004" y="1701"/>
                    <a:pt x="3838" y="1943"/>
                  </a:cubicBezTo>
                  <a:cubicBezTo>
                    <a:pt x="3986" y="1580"/>
                    <a:pt x="4135" y="1190"/>
                    <a:pt x="4088" y="791"/>
                  </a:cubicBezTo>
                  <a:cubicBezTo>
                    <a:pt x="4052" y="396"/>
                    <a:pt x="3743" y="1"/>
                    <a:pt x="3350"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73"/>
            <p:cNvSpPr/>
            <p:nvPr/>
          </p:nvSpPr>
          <p:spPr>
            <a:xfrm>
              <a:off x="4308023" y="4582524"/>
              <a:ext cx="672209" cy="514297"/>
            </a:xfrm>
            <a:custGeom>
              <a:rect b="b" l="l" r="r" t="t"/>
              <a:pathLst>
                <a:path extrusionOk="0" h="3661" w="4785">
                  <a:moveTo>
                    <a:pt x="2643" y="0"/>
                  </a:moveTo>
                  <a:cubicBezTo>
                    <a:pt x="2638" y="0"/>
                    <a:pt x="2634" y="0"/>
                    <a:pt x="2629" y="0"/>
                  </a:cubicBezTo>
                  <a:cubicBezTo>
                    <a:pt x="2314" y="0"/>
                    <a:pt x="2091" y="288"/>
                    <a:pt x="1970" y="576"/>
                  </a:cubicBezTo>
                  <a:cubicBezTo>
                    <a:pt x="1840" y="855"/>
                    <a:pt x="1775" y="1134"/>
                    <a:pt x="1747" y="1450"/>
                  </a:cubicBezTo>
                  <a:cubicBezTo>
                    <a:pt x="1682" y="1292"/>
                    <a:pt x="1617" y="1125"/>
                    <a:pt x="1515" y="995"/>
                  </a:cubicBezTo>
                  <a:cubicBezTo>
                    <a:pt x="1412" y="855"/>
                    <a:pt x="1264" y="744"/>
                    <a:pt x="1087" y="725"/>
                  </a:cubicBezTo>
                  <a:cubicBezTo>
                    <a:pt x="1067" y="723"/>
                    <a:pt x="1046" y="721"/>
                    <a:pt x="1026" y="721"/>
                  </a:cubicBezTo>
                  <a:cubicBezTo>
                    <a:pt x="753" y="721"/>
                    <a:pt x="510" y="947"/>
                    <a:pt x="362" y="1190"/>
                  </a:cubicBezTo>
                  <a:cubicBezTo>
                    <a:pt x="93" y="1645"/>
                    <a:pt x="0" y="2202"/>
                    <a:pt x="121" y="2723"/>
                  </a:cubicBezTo>
                  <a:cubicBezTo>
                    <a:pt x="195" y="3048"/>
                    <a:pt x="140" y="3336"/>
                    <a:pt x="149" y="3661"/>
                  </a:cubicBezTo>
                  <a:lnTo>
                    <a:pt x="3977" y="3661"/>
                  </a:lnTo>
                  <a:cubicBezTo>
                    <a:pt x="4125" y="3587"/>
                    <a:pt x="4265" y="3503"/>
                    <a:pt x="4385" y="3392"/>
                  </a:cubicBezTo>
                  <a:cubicBezTo>
                    <a:pt x="4571" y="3234"/>
                    <a:pt x="4720" y="3011"/>
                    <a:pt x="4748" y="2769"/>
                  </a:cubicBezTo>
                  <a:cubicBezTo>
                    <a:pt x="4785" y="2528"/>
                    <a:pt x="4692" y="2267"/>
                    <a:pt x="4488" y="2119"/>
                  </a:cubicBezTo>
                  <a:cubicBezTo>
                    <a:pt x="4385" y="2043"/>
                    <a:pt x="4227" y="1998"/>
                    <a:pt x="4077" y="1998"/>
                  </a:cubicBezTo>
                  <a:cubicBezTo>
                    <a:pt x="4023" y="1998"/>
                    <a:pt x="3970" y="2004"/>
                    <a:pt x="3921" y="2017"/>
                  </a:cubicBezTo>
                  <a:cubicBezTo>
                    <a:pt x="4023" y="1924"/>
                    <a:pt x="4088" y="1775"/>
                    <a:pt x="4079" y="1636"/>
                  </a:cubicBezTo>
                  <a:cubicBezTo>
                    <a:pt x="4070" y="1422"/>
                    <a:pt x="3893" y="1227"/>
                    <a:pt x="3679" y="1199"/>
                  </a:cubicBezTo>
                  <a:cubicBezTo>
                    <a:pt x="3652" y="1195"/>
                    <a:pt x="3626" y="1193"/>
                    <a:pt x="3599" y="1193"/>
                  </a:cubicBezTo>
                  <a:cubicBezTo>
                    <a:pt x="3368" y="1193"/>
                    <a:pt x="3153" y="1333"/>
                    <a:pt x="3020" y="1524"/>
                  </a:cubicBezTo>
                  <a:cubicBezTo>
                    <a:pt x="3140" y="1236"/>
                    <a:pt x="3252" y="929"/>
                    <a:pt x="3224" y="614"/>
                  </a:cubicBezTo>
                  <a:cubicBezTo>
                    <a:pt x="3187" y="311"/>
                    <a:pt x="2943" y="0"/>
                    <a:pt x="26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73"/>
            <p:cNvSpPr/>
            <p:nvPr/>
          </p:nvSpPr>
          <p:spPr>
            <a:xfrm>
              <a:off x="9130634" y="4260259"/>
              <a:ext cx="673614" cy="741875"/>
            </a:xfrm>
            <a:custGeom>
              <a:rect b="b" l="l" r="r" t="t"/>
              <a:pathLst>
                <a:path extrusionOk="0" h="5281" w="4795">
                  <a:moveTo>
                    <a:pt x="3690" y="0"/>
                  </a:moveTo>
                  <a:cubicBezTo>
                    <a:pt x="3589" y="0"/>
                    <a:pt x="3489" y="18"/>
                    <a:pt x="3392" y="55"/>
                  </a:cubicBezTo>
                  <a:cubicBezTo>
                    <a:pt x="2993" y="204"/>
                    <a:pt x="2788" y="650"/>
                    <a:pt x="2807" y="1068"/>
                  </a:cubicBezTo>
                  <a:cubicBezTo>
                    <a:pt x="2807" y="1235"/>
                    <a:pt x="2844" y="1403"/>
                    <a:pt x="2890" y="1560"/>
                  </a:cubicBezTo>
                  <a:cubicBezTo>
                    <a:pt x="2872" y="1560"/>
                    <a:pt x="2863" y="1551"/>
                    <a:pt x="2844" y="1542"/>
                  </a:cubicBezTo>
                  <a:cubicBezTo>
                    <a:pt x="2778" y="1518"/>
                    <a:pt x="2709" y="1507"/>
                    <a:pt x="2638" y="1507"/>
                  </a:cubicBezTo>
                  <a:cubicBezTo>
                    <a:pt x="2432" y="1507"/>
                    <a:pt x="2221" y="1603"/>
                    <a:pt x="2082" y="1756"/>
                  </a:cubicBezTo>
                  <a:cubicBezTo>
                    <a:pt x="1906" y="1969"/>
                    <a:pt x="1850" y="2257"/>
                    <a:pt x="1887" y="2517"/>
                  </a:cubicBezTo>
                  <a:cubicBezTo>
                    <a:pt x="1933" y="2787"/>
                    <a:pt x="2119" y="2935"/>
                    <a:pt x="2277" y="3158"/>
                  </a:cubicBezTo>
                  <a:cubicBezTo>
                    <a:pt x="2059" y="2869"/>
                    <a:pt x="1690" y="2715"/>
                    <a:pt x="1321" y="2715"/>
                  </a:cubicBezTo>
                  <a:cubicBezTo>
                    <a:pt x="1110" y="2715"/>
                    <a:pt x="899" y="2766"/>
                    <a:pt x="716" y="2870"/>
                  </a:cubicBezTo>
                  <a:cubicBezTo>
                    <a:pt x="224" y="3158"/>
                    <a:pt x="1" y="3809"/>
                    <a:pt x="205" y="4329"/>
                  </a:cubicBezTo>
                  <a:cubicBezTo>
                    <a:pt x="398" y="4819"/>
                    <a:pt x="935" y="5160"/>
                    <a:pt x="1478" y="5160"/>
                  </a:cubicBezTo>
                  <a:cubicBezTo>
                    <a:pt x="1512" y="5160"/>
                    <a:pt x="1546" y="5159"/>
                    <a:pt x="1580" y="5156"/>
                  </a:cubicBezTo>
                  <a:cubicBezTo>
                    <a:pt x="1663" y="5149"/>
                    <a:pt x="1747" y="5147"/>
                    <a:pt x="1833" y="5147"/>
                  </a:cubicBezTo>
                  <a:cubicBezTo>
                    <a:pt x="2357" y="5147"/>
                    <a:pt x="2936" y="5253"/>
                    <a:pt x="3439" y="5277"/>
                  </a:cubicBezTo>
                  <a:cubicBezTo>
                    <a:pt x="3486" y="5279"/>
                    <a:pt x="3535" y="5280"/>
                    <a:pt x="3584" y="5280"/>
                  </a:cubicBezTo>
                  <a:cubicBezTo>
                    <a:pt x="3774" y="5280"/>
                    <a:pt x="3969" y="5257"/>
                    <a:pt x="4117" y="5147"/>
                  </a:cubicBezTo>
                  <a:cubicBezTo>
                    <a:pt x="4321" y="4979"/>
                    <a:pt x="4349" y="4701"/>
                    <a:pt x="4368" y="4441"/>
                  </a:cubicBezTo>
                  <a:cubicBezTo>
                    <a:pt x="4405" y="3818"/>
                    <a:pt x="4191" y="3196"/>
                    <a:pt x="4423" y="2610"/>
                  </a:cubicBezTo>
                  <a:cubicBezTo>
                    <a:pt x="4563" y="2248"/>
                    <a:pt x="4711" y="1876"/>
                    <a:pt x="4749" y="1495"/>
                  </a:cubicBezTo>
                  <a:cubicBezTo>
                    <a:pt x="4795" y="1105"/>
                    <a:pt x="4721" y="687"/>
                    <a:pt x="4470" y="381"/>
                  </a:cubicBezTo>
                  <a:cubicBezTo>
                    <a:pt x="4282" y="152"/>
                    <a:pt x="3986" y="0"/>
                    <a:pt x="3690"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73"/>
            <p:cNvSpPr/>
            <p:nvPr/>
          </p:nvSpPr>
          <p:spPr>
            <a:xfrm>
              <a:off x="7412892" y="285235"/>
              <a:ext cx="1133132" cy="323666"/>
            </a:xfrm>
            <a:custGeom>
              <a:rect b="b" l="l" r="r" t="t"/>
              <a:pathLst>
                <a:path extrusionOk="0" h="2304" w="8066">
                  <a:moveTo>
                    <a:pt x="3117" y="0"/>
                  </a:moveTo>
                  <a:cubicBezTo>
                    <a:pt x="2914" y="0"/>
                    <a:pt x="2711" y="79"/>
                    <a:pt x="2574" y="232"/>
                  </a:cubicBezTo>
                  <a:cubicBezTo>
                    <a:pt x="2342" y="492"/>
                    <a:pt x="2333" y="919"/>
                    <a:pt x="2556" y="1189"/>
                  </a:cubicBezTo>
                  <a:cubicBezTo>
                    <a:pt x="2473" y="1132"/>
                    <a:pt x="2364" y="1108"/>
                    <a:pt x="2248" y="1108"/>
                  </a:cubicBezTo>
                  <a:cubicBezTo>
                    <a:pt x="2077" y="1108"/>
                    <a:pt x="1894" y="1161"/>
                    <a:pt x="1766" y="1244"/>
                  </a:cubicBezTo>
                  <a:cubicBezTo>
                    <a:pt x="1562" y="1384"/>
                    <a:pt x="1478" y="1653"/>
                    <a:pt x="1515" y="1904"/>
                  </a:cubicBezTo>
                  <a:cubicBezTo>
                    <a:pt x="1315" y="1843"/>
                    <a:pt x="1103" y="1810"/>
                    <a:pt x="892" y="1810"/>
                  </a:cubicBezTo>
                  <a:cubicBezTo>
                    <a:pt x="780" y="1810"/>
                    <a:pt x="668" y="1820"/>
                    <a:pt x="558" y="1839"/>
                  </a:cubicBezTo>
                  <a:cubicBezTo>
                    <a:pt x="307" y="1885"/>
                    <a:pt x="57" y="2053"/>
                    <a:pt x="1" y="2303"/>
                  </a:cubicBezTo>
                  <a:lnTo>
                    <a:pt x="8065" y="2303"/>
                  </a:lnTo>
                  <a:cubicBezTo>
                    <a:pt x="7860" y="1935"/>
                    <a:pt x="7417" y="1732"/>
                    <a:pt x="6992" y="1732"/>
                  </a:cubicBezTo>
                  <a:cubicBezTo>
                    <a:pt x="6956" y="1732"/>
                    <a:pt x="6921" y="1734"/>
                    <a:pt x="6885" y="1737"/>
                  </a:cubicBezTo>
                  <a:cubicBezTo>
                    <a:pt x="6904" y="1402"/>
                    <a:pt x="6718" y="1068"/>
                    <a:pt x="6421" y="901"/>
                  </a:cubicBezTo>
                  <a:cubicBezTo>
                    <a:pt x="6308" y="838"/>
                    <a:pt x="6171" y="809"/>
                    <a:pt x="6031" y="809"/>
                  </a:cubicBezTo>
                  <a:cubicBezTo>
                    <a:pt x="5815" y="809"/>
                    <a:pt x="5590" y="879"/>
                    <a:pt x="5427" y="1003"/>
                  </a:cubicBezTo>
                  <a:cubicBezTo>
                    <a:pt x="5352" y="678"/>
                    <a:pt x="5055" y="417"/>
                    <a:pt x="4730" y="390"/>
                  </a:cubicBezTo>
                  <a:cubicBezTo>
                    <a:pt x="4705" y="387"/>
                    <a:pt x="4680" y="385"/>
                    <a:pt x="4656" y="385"/>
                  </a:cubicBezTo>
                  <a:cubicBezTo>
                    <a:pt x="4354" y="385"/>
                    <a:pt x="4051" y="589"/>
                    <a:pt x="3931" y="873"/>
                  </a:cubicBezTo>
                  <a:cubicBezTo>
                    <a:pt x="3894" y="575"/>
                    <a:pt x="3773" y="278"/>
                    <a:pt x="3522" y="120"/>
                  </a:cubicBezTo>
                  <a:cubicBezTo>
                    <a:pt x="3403" y="39"/>
                    <a:pt x="3260" y="0"/>
                    <a:pt x="31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73"/>
            <p:cNvSpPr/>
            <p:nvPr/>
          </p:nvSpPr>
          <p:spPr>
            <a:xfrm>
              <a:off x="8284318" y="940389"/>
              <a:ext cx="2175793" cy="832063"/>
            </a:xfrm>
            <a:custGeom>
              <a:rect b="b" l="l" r="r" t="t"/>
              <a:pathLst>
                <a:path extrusionOk="0" h="5923" w="15488">
                  <a:moveTo>
                    <a:pt x="7381" y="1"/>
                  </a:moveTo>
                  <a:cubicBezTo>
                    <a:pt x="6762" y="1"/>
                    <a:pt x="6163" y="460"/>
                    <a:pt x="6030" y="1063"/>
                  </a:cubicBezTo>
                  <a:cubicBezTo>
                    <a:pt x="5837" y="781"/>
                    <a:pt x="5555" y="647"/>
                    <a:pt x="5242" y="647"/>
                  </a:cubicBezTo>
                  <a:cubicBezTo>
                    <a:pt x="5162" y="647"/>
                    <a:pt x="5081" y="656"/>
                    <a:pt x="4999" y="673"/>
                  </a:cubicBezTo>
                  <a:cubicBezTo>
                    <a:pt x="4580" y="756"/>
                    <a:pt x="4237" y="1109"/>
                    <a:pt x="4153" y="1518"/>
                  </a:cubicBezTo>
                  <a:cubicBezTo>
                    <a:pt x="4088" y="1853"/>
                    <a:pt x="4181" y="2206"/>
                    <a:pt x="4348" y="2503"/>
                  </a:cubicBezTo>
                  <a:cubicBezTo>
                    <a:pt x="4404" y="2596"/>
                    <a:pt x="4460" y="2689"/>
                    <a:pt x="4534" y="2772"/>
                  </a:cubicBezTo>
                  <a:cubicBezTo>
                    <a:pt x="4397" y="2711"/>
                    <a:pt x="4250" y="2674"/>
                    <a:pt x="4104" y="2674"/>
                  </a:cubicBezTo>
                  <a:cubicBezTo>
                    <a:pt x="4052" y="2674"/>
                    <a:pt x="4000" y="2679"/>
                    <a:pt x="3949" y="2689"/>
                  </a:cubicBezTo>
                  <a:cubicBezTo>
                    <a:pt x="3512" y="2763"/>
                    <a:pt x="3159" y="3135"/>
                    <a:pt x="3038" y="3562"/>
                  </a:cubicBezTo>
                  <a:cubicBezTo>
                    <a:pt x="2927" y="3990"/>
                    <a:pt x="3094" y="4538"/>
                    <a:pt x="3335" y="4909"/>
                  </a:cubicBezTo>
                  <a:cubicBezTo>
                    <a:pt x="2941" y="4672"/>
                    <a:pt x="2481" y="4547"/>
                    <a:pt x="2021" y="4547"/>
                  </a:cubicBezTo>
                  <a:cubicBezTo>
                    <a:pt x="1832" y="4547"/>
                    <a:pt x="1643" y="4569"/>
                    <a:pt x="1459" y="4612"/>
                  </a:cubicBezTo>
                  <a:cubicBezTo>
                    <a:pt x="827" y="4761"/>
                    <a:pt x="335" y="5374"/>
                    <a:pt x="0" y="5922"/>
                  </a:cubicBezTo>
                  <a:lnTo>
                    <a:pt x="15488" y="5922"/>
                  </a:lnTo>
                  <a:cubicBezTo>
                    <a:pt x="15246" y="5383"/>
                    <a:pt x="14633" y="5021"/>
                    <a:pt x="14039" y="5002"/>
                  </a:cubicBezTo>
                  <a:cubicBezTo>
                    <a:pt x="14122" y="4278"/>
                    <a:pt x="13788" y="3525"/>
                    <a:pt x="13193" y="3107"/>
                  </a:cubicBezTo>
                  <a:cubicBezTo>
                    <a:pt x="12855" y="2869"/>
                    <a:pt x="12385" y="2749"/>
                    <a:pt x="11922" y="2749"/>
                  </a:cubicBezTo>
                  <a:cubicBezTo>
                    <a:pt x="11571" y="2749"/>
                    <a:pt x="11225" y="2818"/>
                    <a:pt x="10945" y="2958"/>
                  </a:cubicBezTo>
                  <a:cubicBezTo>
                    <a:pt x="10982" y="2419"/>
                    <a:pt x="10731" y="1871"/>
                    <a:pt x="10313" y="1537"/>
                  </a:cubicBezTo>
                  <a:cubicBezTo>
                    <a:pt x="10024" y="1311"/>
                    <a:pt x="9634" y="1204"/>
                    <a:pt x="9251" y="1204"/>
                  </a:cubicBezTo>
                  <a:cubicBezTo>
                    <a:pt x="9066" y="1204"/>
                    <a:pt x="8884" y="1228"/>
                    <a:pt x="8715" y="1277"/>
                  </a:cubicBezTo>
                  <a:cubicBezTo>
                    <a:pt x="8678" y="636"/>
                    <a:pt x="8111" y="60"/>
                    <a:pt x="7470" y="4"/>
                  </a:cubicBezTo>
                  <a:cubicBezTo>
                    <a:pt x="7440" y="2"/>
                    <a:pt x="7411" y="1"/>
                    <a:pt x="73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90" name="Google Shape;2590;p73"/>
            <p:cNvGrpSpPr/>
            <p:nvPr/>
          </p:nvGrpSpPr>
          <p:grpSpPr>
            <a:xfrm>
              <a:off x="7173042" y="1924033"/>
              <a:ext cx="1372987" cy="2678488"/>
              <a:chOff x="8006100" y="1064857"/>
              <a:chExt cx="1909579" cy="3725297"/>
            </a:xfrm>
          </p:grpSpPr>
          <p:sp>
            <p:nvSpPr>
              <p:cNvPr id="2591" name="Google Shape;2591;p73"/>
              <p:cNvSpPr/>
              <p:nvPr/>
            </p:nvSpPr>
            <p:spPr>
              <a:xfrm>
                <a:off x="8006100" y="4586458"/>
                <a:ext cx="1909579" cy="203696"/>
              </a:xfrm>
              <a:custGeom>
                <a:rect b="b" l="l" r="r" t="t"/>
                <a:pathLst>
                  <a:path extrusionOk="0" h="1450" w="13593">
                    <a:moveTo>
                      <a:pt x="6801" y="0"/>
                    </a:moveTo>
                    <a:cubicBezTo>
                      <a:pt x="3048" y="0"/>
                      <a:pt x="0" y="325"/>
                      <a:pt x="0" y="725"/>
                    </a:cubicBezTo>
                    <a:cubicBezTo>
                      <a:pt x="0" y="1124"/>
                      <a:pt x="3048" y="1450"/>
                      <a:pt x="6801" y="1450"/>
                    </a:cubicBezTo>
                    <a:cubicBezTo>
                      <a:pt x="10555" y="1450"/>
                      <a:pt x="13593" y="1124"/>
                      <a:pt x="13593" y="725"/>
                    </a:cubicBezTo>
                    <a:cubicBezTo>
                      <a:pt x="13593" y="325"/>
                      <a:pt x="10555" y="0"/>
                      <a:pt x="6801"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73"/>
              <p:cNvSpPr/>
              <p:nvPr/>
            </p:nvSpPr>
            <p:spPr>
              <a:xfrm>
                <a:off x="8268380" y="3368761"/>
                <a:ext cx="583564" cy="1288202"/>
              </a:xfrm>
              <a:custGeom>
                <a:rect b="b" l="l" r="r" t="t"/>
                <a:pathLst>
                  <a:path extrusionOk="0" h="9170" w="4154">
                    <a:moveTo>
                      <a:pt x="4014" y="0"/>
                    </a:moveTo>
                    <a:lnTo>
                      <a:pt x="1" y="474"/>
                    </a:lnTo>
                    <a:cubicBezTo>
                      <a:pt x="214" y="3558"/>
                      <a:pt x="2714" y="8510"/>
                      <a:pt x="2714" y="8510"/>
                    </a:cubicBezTo>
                    <a:lnTo>
                      <a:pt x="1989" y="9170"/>
                    </a:lnTo>
                    <a:lnTo>
                      <a:pt x="4154" y="9170"/>
                    </a:lnTo>
                    <a:lnTo>
                      <a:pt x="4144" y="8297"/>
                    </a:lnTo>
                    <a:lnTo>
                      <a:pt x="4014" y="0"/>
                    </a:lnTo>
                    <a:close/>
                  </a:path>
                </a:pathLst>
              </a:custGeom>
              <a:solidFill>
                <a:srgbClr val="E893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73"/>
              <p:cNvSpPr/>
              <p:nvPr/>
            </p:nvSpPr>
            <p:spPr>
              <a:xfrm>
                <a:off x="8547799" y="4534199"/>
                <a:ext cx="304145" cy="122780"/>
              </a:xfrm>
              <a:custGeom>
                <a:rect b="b" l="l" r="r" t="t"/>
                <a:pathLst>
                  <a:path extrusionOk="0" h="874" w="2165">
                    <a:moveTo>
                      <a:pt x="2155" y="1"/>
                    </a:moveTo>
                    <a:lnTo>
                      <a:pt x="725" y="214"/>
                    </a:lnTo>
                    <a:lnTo>
                      <a:pt x="0" y="874"/>
                    </a:lnTo>
                    <a:lnTo>
                      <a:pt x="2165" y="874"/>
                    </a:lnTo>
                    <a:lnTo>
                      <a:pt x="215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73"/>
              <p:cNvSpPr/>
              <p:nvPr/>
            </p:nvSpPr>
            <p:spPr>
              <a:xfrm>
                <a:off x="8729161" y="3368761"/>
                <a:ext cx="583564" cy="1288202"/>
              </a:xfrm>
              <a:custGeom>
                <a:rect b="b" l="l" r="r" t="t"/>
                <a:pathLst>
                  <a:path extrusionOk="0" h="9170" w="4154">
                    <a:moveTo>
                      <a:pt x="4014" y="0"/>
                    </a:moveTo>
                    <a:lnTo>
                      <a:pt x="0" y="474"/>
                    </a:lnTo>
                    <a:cubicBezTo>
                      <a:pt x="214" y="3558"/>
                      <a:pt x="2704" y="8510"/>
                      <a:pt x="2704" y="8510"/>
                    </a:cubicBezTo>
                    <a:lnTo>
                      <a:pt x="1989" y="9170"/>
                    </a:lnTo>
                    <a:lnTo>
                      <a:pt x="4153" y="9170"/>
                    </a:lnTo>
                    <a:lnTo>
                      <a:pt x="4135" y="8297"/>
                    </a:lnTo>
                    <a:lnTo>
                      <a:pt x="4014" y="0"/>
                    </a:lnTo>
                    <a:close/>
                  </a:path>
                </a:pathLst>
              </a:custGeom>
              <a:solidFill>
                <a:srgbClr val="F0A3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73"/>
              <p:cNvSpPr/>
              <p:nvPr/>
            </p:nvSpPr>
            <p:spPr>
              <a:xfrm>
                <a:off x="9008440" y="4534199"/>
                <a:ext cx="304285" cy="122780"/>
              </a:xfrm>
              <a:custGeom>
                <a:rect b="b" l="l" r="r" t="t"/>
                <a:pathLst>
                  <a:path extrusionOk="0" h="874" w="2166">
                    <a:moveTo>
                      <a:pt x="2147" y="1"/>
                    </a:moveTo>
                    <a:lnTo>
                      <a:pt x="725" y="214"/>
                    </a:lnTo>
                    <a:lnTo>
                      <a:pt x="1" y="874"/>
                    </a:lnTo>
                    <a:lnTo>
                      <a:pt x="2165" y="874"/>
                    </a:lnTo>
                    <a:lnTo>
                      <a:pt x="2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73"/>
              <p:cNvSpPr/>
              <p:nvPr/>
            </p:nvSpPr>
            <p:spPr>
              <a:xfrm>
                <a:off x="8171869" y="2657360"/>
                <a:ext cx="608289" cy="868026"/>
              </a:xfrm>
              <a:custGeom>
                <a:rect b="b" l="l" r="r" t="t"/>
                <a:pathLst>
                  <a:path extrusionOk="0" h="6179" w="4330">
                    <a:moveTo>
                      <a:pt x="558" y="1"/>
                    </a:moveTo>
                    <a:lnTo>
                      <a:pt x="0" y="595"/>
                    </a:lnTo>
                    <a:lnTo>
                      <a:pt x="455" y="6012"/>
                    </a:lnTo>
                    <a:cubicBezTo>
                      <a:pt x="455" y="6012"/>
                      <a:pt x="1034" y="6178"/>
                      <a:pt x="1884" y="6178"/>
                    </a:cubicBezTo>
                    <a:cubicBezTo>
                      <a:pt x="2239" y="6178"/>
                      <a:pt x="2640" y="6149"/>
                      <a:pt x="3066" y="6067"/>
                    </a:cubicBezTo>
                    <a:cubicBezTo>
                      <a:pt x="3475" y="5993"/>
                      <a:pt x="3902" y="5872"/>
                      <a:pt x="4330" y="5677"/>
                    </a:cubicBezTo>
                    <a:lnTo>
                      <a:pt x="3707" y="437"/>
                    </a:lnTo>
                    <a:lnTo>
                      <a:pt x="3689" y="307"/>
                    </a:lnTo>
                    <a:lnTo>
                      <a:pt x="55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73"/>
              <p:cNvSpPr/>
              <p:nvPr/>
            </p:nvSpPr>
            <p:spPr>
              <a:xfrm>
                <a:off x="8425017" y="2718751"/>
                <a:ext cx="355140" cy="791043"/>
              </a:xfrm>
              <a:custGeom>
                <a:rect b="b" l="l" r="r" t="t"/>
                <a:pathLst>
                  <a:path extrusionOk="0" h="5631" w="2528">
                    <a:moveTo>
                      <a:pt x="1905" y="0"/>
                    </a:moveTo>
                    <a:lnTo>
                      <a:pt x="1" y="251"/>
                    </a:lnTo>
                    <a:lnTo>
                      <a:pt x="66" y="632"/>
                    </a:lnTo>
                    <a:cubicBezTo>
                      <a:pt x="224" y="1626"/>
                      <a:pt x="735" y="2119"/>
                      <a:pt x="1032" y="2323"/>
                    </a:cubicBezTo>
                    <a:lnTo>
                      <a:pt x="1264" y="5630"/>
                    </a:lnTo>
                    <a:cubicBezTo>
                      <a:pt x="1673" y="5556"/>
                      <a:pt x="2100" y="5435"/>
                      <a:pt x="2528" y="5240"/>
                    </a:cubicBezTo>
                    <a:lnTo>
                      <a:pt x="1905"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73"/>
              <p:cNvSpPr/>
              <p:nvPr/>
            </p:nvSpPr>
            <p:spPr>
              <a:xfrm>
                <a:off x="8485144" y="2682225"/>
                <a:ext cx="896700" cy="820403"/>
              </a:xfrm>
              <a:custGeom>
                <a:rect b="b" l="l" r="r" t="t"/>
                <a:pathLst>
                  <a:path extrusionOk="0" h="5840" w="6383">
                    <a:moveTo>
                      <a:pt x="6281" y="0"/>
                    </a:moveTo>
                    <a:lnTo>
                      <a:pt x="0" y="836"/>
                    </a:lnTo>
                    <a:cubicBezTo>
                      <a:pt x="195" y="2035"/>
                      <a:pt x="957" y="2360"/>
                      <a:pt x="957" y="2360"/>
                    </a:cubicBezTo>
                    <a:lnTo>
                      <a:pt x="1180" y="5602"/>
                    </a:lnTo>
                    <a:cubicBezTo>
                      <a:pt x="1910" y="5773"/>
                      <a:pt x="2577" y="5839"/>
                      <a:pt x="3173" y="5839"/>
                    </a:cubicBezTo>
                    <a:cubicBezTo>
                      <a:pt x="4359" y="5839"/>
                      <a:pt x="5259" y="5577"/>
                      <a:pt x="5798" y="5361"/>
                    </a:cubicBezTo>
                    <a:cubicBezTo>
                      <a:pt x="5853" y="5333"/>
                      <a:pt x="5900" y="5314"/>
                      <a:pt x="5946" y="5296"/>
                    </a:cubicBezTo>
                    <a:cubicBezTo>
                      <a:pt x="6234" y="5175"/>
                      <a:pt x="6383" y="5073"/>
                      <a:pt x="6383" y="5073"/>
                    </a:cubicBezTo>
                    <a:lnTo>
                      <a:pt x="628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73"/>
              <p:cNvSpPr/>
              <p:nvPr/>
            </p:nvSpPr>
            <p:spPr>
              <a:xfrm>
                <a:off x="9060137" y="2838863"/>
                <a:ext cx="284337" cy="596478"/>
              </a:xfrm>
              <a:custGeom>
                <a:rect b="b" l="l" r="r" t="t"/>
                <a:pathLst>
                  <a:path extrusionOk="0" h="4246" w="2024">
                    <a:moveTo>
                      <a:pt x="96" y="1"/>
                    </a:moveTo>
                    <a:cubicBezTo>
                      <a:pt x="48" y="1"/>
                      <a:pt x="0" y="54"/>
                      <a:pt x="32" y="112"/>
                    </a:cubicBezTo>
                    <a:cubicBezTo>
                      <a:pt x="292" y="604"/>
                      <a:pt x="868" y="836"/>
                      <a:pt x="1417" y="864"/>
                    </a:cubicBezTo>
                    <a:cubicBezTo>
                      <a:pt x="1482" y="1988"/>
                      <a:pt x="1584" y="3122"/>
                      <a:pt x="1705" y="4246"/>
                    </a:cubicBezTo>
                    <a:cubicBezTo>
                      <a:pt x="1760" y="4218"/>
                      <a:pt x="1807" y="4199"/>
                      <a:pt x="1853" y="4181"/>
                    </a:cubicBezTo>
                    <a:cubicBezTo>
                      <a:pt x="1723" y="3075"/>
                      <a:pt x="1630" y="1970"/>
                      <a:pt x="1565" y="864"/>
                    </a:cubicBezTo>
                    <a:cubicBezTo>
                      <a:pt x="1695" y="855"/>
                      <a:pt x="1816" y="845"/>
                      <a:pt x="1937" y="818"/>
                    </a:cubicBezTo>
                    <a:cubicBezTo>
                      <a:pt x="2024" y="800"/>
                      <a:pt x="1989" y="677"/>
                      <a:pt x="1907" y="677"/>
                    </a:cubicBezTo>
                    <a:cubicBezTo>
                      <a:pt x="1902" y="677"/>
                      <a:pt x="1896" y="677"/>
                      <a:pt x="1890" y="678"/>
                    </a:cubicBezTo>
                    <a:cubicBezTo>
                      <a:pt x="1767" y="705"/>
                      <a:pt x="1634" y="719"/>
                      <a:pt x="1499" y="719"/>
                    </a:cubicBezTo>
                    <a:cubicBezTo>
                      <a:pt x="973" y="719"/>
                      <a:pt x="404" y="510"/>
                      <a:pt x="153" y="37"/>
                    </a:cubicBezTo>
                    <a:cubicBezTo>
                      <a:pt x="139" y="11"/>
                      <a:pt x="117" y="1"/>
                      <a:pt x="96"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73"/>
              <p:cNvSpPr/>
              <p:nvPr/>
            </p:nvSpPr>
            <p:spPr>
              <a:xfrm>
                <a:off x="8096149" y="1991757"/>
                <a:ext cx="261157" cy="749320"/>
              </a:xfrm>
              <a:custGeom>
                <a:rect b="b" l="l" r="r" t="t"/>
                <a:pathLst>
                  <a:path extrusionOk="0" h="5334" w="1859">
                    <a:moveTo>
                      <a:pt x="688" y="0"/>
                    </a:moveTo>
                    <a:cubicBezTo>
                      <a:pt x="688" y="0"/>
                      <a:pt x="0" y="725"/>
                      <a:pt x="539" y="5333"/>
                    </a:cubicBezTo>
                    <a:lnTo>
                      <a:pt x="1859" y="4181"/>
                    </a:lnTo>
                    <a:lnTo>
                      <a:pt x="1292" y="0"/>
                    </a:lnTo>
                    <a:close/>
                  </a:path>
                </a:pathLst>
              </a:custGeom>
              <a:solidFill>
                <a:srgbClr val="E893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73"/>
              <p:cNvSpPr/>
              <p:nvPr/>
            </p:nvSpPr>
            <p:spPr>
              <a:xfrm>
                <a:off x="8158804" y="1486584"/>
                <a:ext cx="652682" cy="610948"/>
              </a:xfrm>
              <a:custGeom>
                <a:rect b="b" l="l" r="r" t="t"/>
                <a:pathLst>
                  <a:path extrusionOk="0" h="4349" w="4646">
                    <a:moveTo>
                      <a:pt x="4640" y="1"/>
                    </a:moveTo>
                    <a:cubicBezTo>
                      <a:pt x="4491" y="1"/>
                      <a:pt x="1316" y="45"/>
                      <a:pt x="0" y="3791"/>
                    </a:cubicBezTo>
                    <a:lnTo>
                      <a:pt x="827" y="4349"/>
                    </a:lnTo>
                    <a:lnTo>
                      <a:pt x="4646" y="1"/>
                    </a:lnTo>
                    <a:cubicBezTo>
                      <a:pt x="4646" y="1"/>
                      <a:pt x="4644" y="1"/>
                      <a:pt x="46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73"/>
              <p:cNvSpPr/>
              <p:nvPr/>
            </p:nvSpPr>
            <p:spPr>
              <a:xfrm>
                <a:off x="8158804" y="1486584"/>
                <a:ext cx="652682" cy="610948"/>
              </a:xfrm>
              <a:custGeom>
                <a:rect b="b" l="l" r="r" t="t"/>
                <a:pathLst>
                  <a:path extrusionOk="0" h="4349" w="4646">
                    <a:moveTo>
                      <a:pt x="4640" y="1"/>
                    </a:moveTo>
                    <a:cubicBezTo>
                      <a:pt x="4491" y="1"/>
                      <a:pt x="1316" y="45"/>
                      <a:pt x="0" y="3791"/>
                    </a:cubicBezTo>
                    <a:lnTo>
                      <a:pt x="827" y="4349"/>
                    </a:lnTo>
                    <a:lnTo>
                      <a:pt x="4646" y="1"/>
                    </a:lnTo>
                    <a:cubicBezTo>
                      <a:pt x="4646" y="1"/>
                      <a:pt x="4644" y="1"/>
                      <a:pt x="4640"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73"/>
              <p:cNvSpPr/>
              <p:nvPr/>
            </p:nvSpPr>
            <p:spPr>
              <a:xfrm>
                <a:off x="8012562" y="1486584"/>
                <a:ext cx="1388950" cy="1356334"/>
              </a:xfrm>
              <a:custGeom>
                <a:rect b="b" l="l" r="r" t="t"/>
                <a:pathLst>
                  <a:path extrusionOk="0" h="9655" w="9887">
                    <a:moveTo>
                      <a:pt x="5677" y="1"/>
                    </a:moveTo>
                    <a:cubicBezTo>
                      <a:pt x="1" y="670"/>
                      <a:pt x="1134" y="8929"/>
                      <a:pt x="1134" y="8929"/>
                    </a:cubicBezTo>
                    <a:cubicBezTo>
                      <a:pt x="2474" y="9465"/>
                      <a:pt x="3792" y="9654"/>
                      <a:pt x="4982" y="9654"/>
                    </a:cubicBezTo>
                    <a:cubicBezTo>
                      <a:pt x="5691" y="9654"/>
                      <a:pt x="6354" y="9587"/>
                      <a:pt x="6950" y="9487"/>
                    </a:cubicBezTo>
                    <a:cubicBezTo>
                      <a:pt x="8716" y="9189"/>
                      <a:pt x="9877" y="8595"/>
                      <a:pt x="9877" y="8595"/>
                    </a:cubicBezTo>
                    <a:cubicBezTo>
                      <a:pt x="9886" y="8400"/>
                      <a:pt x="9886" y="8195"/>
                      <a:pt x="9886" y="7991"/>
                    </a:cubicBezTo>
                    <a:cubicBezTo>
                      <a:pt x="9877" y="7721"/>
                      <a:pt x="9858" y="7443"/>
                      <a:pt x="9821" y="7164"/>
                    </a:cubicBezTo>
                    <a:cubicBezTo>
                      <a:pt x="9403" y="3633"/>
                      <a:pt x="7071" y="307"/>
                      <a:pt x="7071" y="307"/>
                    </a:cubicBezTo>
                    <a:lnTo>
                      <a:pt x="6514" y="317"/>
                    </a:lnTo>
                    <a:lnTo>
                      <a:pt x="567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73"/>
              <p:cNvSpPr/>
              <p:nvPr/>
            </p:nvSpPr>
            <p:spPr>
              <a:xfrm>
                <a:off x="8979781" y="2486394"/>
                <a:ext cx="421728" cy="332938"/>
              </a:xfrm>
              <a:custGeom>
                <a:rect b="b" l="l" r="r" t="t"/>
                <a:pathLst>
                  <a:path extrusionOk="0" h="2370" w="3002">
                    <a:moveTo>
                      <a:pt x="2899" y="1"/>
                    </a:moveTo>
                    <a:lnTo>
                      <a:pt x="511" y="1032"/>
                    </a:lnTo>
                    <a:lnTo>
                      <a:pt x="0" y="1729"/>
                    </a:lnTo>
                    <a:lnTo>
                      <a:pt x="65" y="2370"/>
                    </a:lnTo>
                    <a:lnTo>
                      <a:pt x="418" y="1970"/>
                    </a:lnTo>
                    <a:cubicBezTo>
                      <a:pt x="418" y="1970"/>
                      <a:pt x="1998" y="1924"/>
                      <a:pt x="3001" y="874"/>
                    </a:cubicBezTo>
                    <a:cubicBezTo>
                      <a:pt x="2992" y="604"/>
                      <a:pt x="2973" y="326"/>
                      <a:pt x="2936" y="47"/>
                    </a:cubicBezTo>
                    <a:lnTo>
                      <a:pt x="2899" y="1"/>
                    </a:lnTo>
                    <a:close/>
                  </a:path>
                </a:pathLst>
              </a:custGeom>
              <a:solidFill>
                <a:srgbClr val="F09D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73"/>
              <p:cNvSpPr/>
              <p:nvPr/>
            </p:nvSpPr>
            <p:spPr>
              <a:xfrm>
                <a:off x="8780016" y="1846920"/>
                <a:ext cx="634559" cy="903286"/>
              </a:xfrm>
              <a:custGeom>
                <a:rect b="b" l="l" r="r" t="t"/>
                <a:pathLst>
                  <a:path extrusionOk="0" h="6430" w="4517">
                    <a:moveTo>
                      <a:pt x="1738" y="0"/>
                    </a:moveTo>
                    <a:lnTo>
                      <a:pt x="1320" y="279"/>
                    </a:lnTo>
                    <a:cubicBezTo>
                      <a:pt x="1320" y="279"/>
                      <a:pt x="2927" y="1607"/>
                      <a:pt x="2723" y="3410"/>
                    </a:cubicBezTo>
                    <a:cubicBezTo>
                      <a:pt x="2509" y="4357"/>
                      <a:pt x="2101" y="5537"/>
                      <a:pt x="1" y="6216"/>
                    </a:cubicBezTo>
                    <a:lnTo>
                      <a:pt x="307" y="6429"/>
                    </a:lnTo>
                    <a:lnTo>
                      <a:pt x="2742" y="5556"/>
                    </a:lnTo>
                    <a:cubicBezTo>
                      <a:pt x="2742" y="5556"/>
                      <a:pt x="4516" y="3410"/>
                      <a:pt x="4507" y="3354"/>
                    </a:cubicBezTo>
                    <a:cubicBezTo>
                      <a:pt x="4488" y="3289"/>
                      <a:pt x="3308" y="855"/>
                      <a:pt x="3308" y="855"/>
                    </a:cubicBezTo>
                    <a:lnTo>
                      <a:pt x="1738"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73"/>
              <p:cNvSpPr/>
              <p:nvPr/>
            </p:nvSpPr>
            <p:spPr>
              <a:xfrm>
                <a:off x="8905326" y="1529712"/>
                <a:ext cx="610958" cy="689195"/>
              </a:xfrm>
              <a:custGeom>
                <a:rect b="b" l="l" r="r" t="t"/>
                <a:pathLst>
                  <a:path extrusionOk="0" h="4906" w="4349">
                    <a:moveTo>
                      <a:pt x="725" y="0"/>
                    </a:moveTo>
                    <a:lnTo>
                      <a:pt x="131" y="140"/>
                    </a:lnTo>
                    <a:lnTo>
                      <a:pt x="1" y="2165"/>
                    </a:lnTo>
                    <a:cubicBezTo>
                      <a:pt x="1" y="2165"/>
                      <a:pt x="642" y="2695"/>
                      <a:pt x="1246" y="3289"/>
                    </a:cubicBezTo>
                    <a:cubicBezTo>
                      <a:pt x="1710" y="3735"/>
                      <a:pt x="1989" y="4311"/>
                      <a:pt x="2082" y="4906"/>
                    </a:cubicBezTo>
                    <a:cubicBezTo>
                      <a:pt x="3057" y="4488"/>
                      <a:pt x="3866" y="3763"/>
                      <a:pt x="4349" y="2899"/>
                    </a:cubicBezTo>
                    <a:cubicBezTo>
                      <a:pt x="4209" y="2630"/>
                      <a:pt x="4042" y="2379"/>
                      <a:pt x="3847" y="2137"/>
                    </a:cubicBezTo>
                    <a:cubicBezTo>
                      <a:pt x="2073" y="0"/>
                      <a:pt x="725" y="0"/>
                      <a:pt x="7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73"/>
              <p:cNvSpPr/>
              <p:nvPr/>
            </p:nvSpPr>
            <p:spPr>
              <a:xfrm>
                <a:off x="8751357" y="2791239"/>
                <a:ext cx="144978" cy="436612"/>
              </a:xfrm>
              <a:custGeom>
                <a:rect b="b" l="l" r="r" t="t"/>
                <a:pathLst>
                  <a:path extrusionOk="0" h="3108" w="1032">
                    <a:moveTo>
                      <a:pt x="158" y="0"/>
                    </a:moveTo>
                    <a:cubicBezTo>
                      <a:pt x="146" y="0"/>
                      <a:pt x="133" y="2"/>
                      <a:pt x="121" y="5"/>
                    </a:cubicBezTo>
                    <a:cubicBezTo>
                      <a:pt x="47" y="23"/>
                      <a:pt x="0" y="107"/>
                      <a:pt x="19" y="181"/>
                    </a:cubicBezTo>
                    <a:lnTo>
                      <a:pt x="725" y="2996"/>
                    </a:lnTo>
                    <a:cubicBezTo>
                      <a:pt x="744" y="3061"/>
                      <a:pt x="809" y="3108"/>
                      <a:pt x="874" y="3108"/>
                    </a:cubicBezTo>
                    <a:cubicBezTo>
                      <a:pt x="883" y="3108"/>
                      <a:pt x="892" y="3108"/>
                      <a:pt x="911" y="3098"/>
                    </a:cubicBezTo>
                    <a:cubicBezTo>
                      <a:pt x="985" y="3080"/>
                      <a:pt x="1032" y="3005"/>
                      <a:pt x="1013" y="2922"/>
                    </a:cubicBezTo>
                    <a:lnTo>
                      <a:pt x="307" y="116"/>
                    </a:lnTo>
                    <a:cubicBezTo>
                      <a:pt x="291" y="45"/>
                      <a:pt x="228" y="0"/>
                      <a:pt x="1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73"/>
              <p:cNvSpPr/>
              <p:nvPr/>
            </p:nvSpPr>
            <p:spPr>
              <a:xfrm>
                <a:off x="8953652" y="2758648"/>
                <a:ext cx="144978" cy="436612"/>
              </a:xfrm>
              <a:custGeom>
                <a:rect b="b" l="l" r="r" t="t"/>
                <a:pathLst>
                  <a:path extrusionOk="0" h="3108" w="1032">
                    <a:moveTo>
                      <a:pt x="158" y="0"/>
                    </a:moveTo>
                    <a:cubicBezTo>
                      <a:pt x="146" y="0"/>
                      <a:pt x="134" y="2"/>
                      <a:pt x="121" y="4"/>
                    </a:cubicBezTo>
                    <a:cubicBezTo>
                      <a:pt x="47" y="23"/>
                      <a:pt x="0" y="106"/>
                      <a:pt x="19" y="181"/>
                    </a:cubicBezTo>
                    <a:lnTo>
                      <a:pt x="725" y="2996"/>
                    </a:lnTo>
                    <a:cubicBezTo>
                      <a:pt x="744" y="3061"/>
                      <a:pt x="809" y="3107"/>
                      <a:pt x="874" y="3107"/>
                    </a:cubicBezTo>
                    <a:cubicBezTo>
                      <a:pt x="883" y="3107"/>
                      <a:pt x="892" y="3107"/>
                      <a:pt x="911" y="3098"/>
                    </a:cubicBezTo>
                    <a:cubicBezTo>
                      <a:pt x="985" y="3080"/>
                      <a:pt x="1032" y="3005"/>
                      <a:pt x="1013" y="2922"/>
                    </a:cubicBezTo>
                    <a:lnTo>
                      <a:pt x="307" y="116"/>
                    </a:lnTo>
                    <a:cubicBezTo>
                      <a:pt x="291" y="44"/>
                      <a:pt x="228" y="0"/>
                      <a:pt x="1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73"/>
              <p:cNvSpPr/>
              <p:nvPr/>
            </p:nvSpPr>
            <p:spPr>
              <a:xfrm>
                <a:off x="9439158" y="4534199"/>
                <a:ext cx="130649" cy="129382"/>
              </a:xfrm>
              <a:custGeom>
                <a:rect b="b" l="l" r="r" t="t"/>
                <a:pathLst>
                  <a:path extrusionOk="0" h="921" w="930">
                    <a:moveTo>
                      <a:pt x="465" y="1"/>
                    </a:moveTo>
                    <a:cubicBezTo>
                      <a:pt x="205" y="1"/>
                      <a:pt x="1" y="205"/>
                      <a:pt x="1" y="456"/>
                    </a:cubicBezTo>
                    <a:cubicBezTo>
                      <a:pt x="1" y="716"/>
                      <a:pt x="205" y="920"/>
                      <a:pt x="465" y="920"/>
                    </a:cubicBezTo>
                    <a:cubicBezTo>
                      <a:pt x="716" y="920"/>
                      <a:pt x="930" y="716"/>
                      <a:pt x="930" y="456"/>
                    </a:cubicBezTo>
                    <a:cubicBezTo>
                      <a:pt x="930" y="205"/>
                      <a:pt x="725" y="1"/>
                      <a:pt x="4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73"/>
              <p:cNvSpPr/>
              <p:nvPr/>
            </p:nvSpPr>
            <p:spPr>
              <a:xfrm>
                <a:off x="8978376" y="4638577"/>
                <a:ext cx="129384" cy="129382"/>
              </a:xfrm>
              <a:custGeom>
                <a:rect b="b" l="l" r="r" t="t"/>
                <a:pathLst>
                  <a:path extrusionOk="0" h="921" w="921">
                    <a:moveTo>
                      <a:pt x="466" y="1"/>
                    </a:moveTo>
                    <a:cubicBezTo>
                      <a:pt x="205" y="1"/>
                      <a:pt x="1" y="205"/>
                      <a:pt x="1" y="456"/>
                    </a:cubicBezTo>
                    <a:cubicBezTo>
                      <a:pt x="1" y="716"/>
                      <a:pt x="205" y="921"/>
                      <a:pt x="466" y="921"/>
                    </a:cubicBezTo>
                    <a:cubicBezTo>
                      <a:pt x="716" y="921"/>
                      <a:pt x="921" y="716"/>
                      <a:pt x="921" y="456"/>
                    </a:cubicBezTo>
                    <a:cubicBezTo>
                      <a:pt x="921" y="205"/>
                      <a:pt x="716" y="1"/>
                      <a:pt x="4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73"/>
              <p:cNvSpPr/>
              <p:nvPr/>
            </p:nvSpPr>
            <p:spPr>
              <a:xfrm>
                <a:off x="9439158" y="4534199"/>
                <a:ext cx="130649" cy="129382"/>
              </a:xfrm>
              <a:custGeom>
                <a:rect b="b" l="l" r="r" t="t"/>
                <a:pathLst>
                  <a:path extrusionOk="0" h="921" w="930">
                    <a:moveTo>
                      <a:pt x="465" y="1"/>
                    </a:moveTo>
                    <a:cubicBezTo>
                      <a:pt x="205" y="1"/>
                      <a:pt x="1" y="205"/>
                      <a:pt x="1" y="456"/>
                    </a:cubicBezTo>
                    <a:cubicBezTo>
                      <a:pt x="1" y="716"/>
                      <a:pt x="205" y="920"/>
                      <a:pt x="465" y="920"/>
                    </a:cubicBezTo>
                    <a:cubicBezTo>
                      <a:pt x="716" y="920"/>
                      <a:pt x="930" y="716"/>
                      <a:pt x="930" y="456"/>
                    </a:cubicBezTo>
                    <a:cubicBezTo>
                      <a:pt x="930" y="205"/>
                      <a:pt x="725" y="1"/>
                      <a:pt x="465"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73"/>
              <p:cNvSpPr/>
              <p:nvPr/>
            </p:nvSpPr>
            <p:spPr>
              <a:xfrm>
                <a:off x="9227732" y="4555130"/>
                <a:ext cx="122782" cy="147644"/>
              </a:xfrm>
              <a:custGeom>
                <a:rect b="b" l="l" r="r" t="t"/>
                <a:pathLst>
                  <a:path extrusionOk="0" h="1051" w="874">
                    <a:moveTo>
                      <a:pt x="874" y="0"/>
                    </a:moveTo>
                    <a:lnTo>
                      <a:pt x="1" y="158"/>
                    </a:lnTo>
                    <a:lnTo>
                      <a:pt x="437" y="1050"/>
                    </a:lnTo>
                    <a:lnTo>
                      <a:pt x="874" y="920"/>
                    </a:lnTo>
                    <a:lnTo>
                      <a:pt x="874" y="0"/>
                    </a:lnTo>
                    <a:close/>
                  </a:path>
                </a:pathLst>
              </a:custGeom>
              <a:solidFill>
                <a:srgbClr val="2E73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73"/>
              <p:cNvSpPr/>
              <p:nvPr/>
            </p:nvSpPr>
            <p:spPr>
              <a:xfrm>
                <a:off x="8978376" y="4638577"/>
                <a:ext cx="129384" cy="129382"/>
              </a:xfrm>
              <a:custGeom>
                <a:rect b="b" l="l" r="r" t="t"/>
                <a:pathLst>
                  <a:path extrusionOk="0" h="921" w="921">
                    <a:moveTo>
                      <a:pt x="466" y="1"/>
                    </a:moveTo>
                    <a:cubicBezTo>
                      <a:pt x="205" y="1"/>
                      <a:pt x="1" y="205"/>
                      <a:pt x="1" y="456"/>
                    </a:cubicBezTo>
                    <a:cubicBezTo>
                      <a:pt x="1" y="716"/>
                      <a:pt x="205" y="921"/>
                      <a:pt x="466" y="921"/>
                    </a:cubicBezTo>
                    <a:cubicBezTo>
                      <a:pt x="716" y="921"/>
                      <a:pt x="921" y="716"/>
                      <a:pt x="921" y="456"/>
                    </a:cubicBezTo>
                    <a:cubicBezTo>
                      <a:pt x="921" y="205"/>
                      <a:pt x="716" y="1"/>
                      <a:pt x="466"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73"/>
              <p:cNvSpPr/>
              <p:nvPr/>
            </p:nvSpPr>
            <p:spPr>
              <a:xfrm>
                <a:off x="9649319" y="4459884"/>
                <a:ext cx="122782" cy="147504"/>
              </a:xfrm>
              <a:custGeom>
                <a:rect b="b" l="l" r="r" t="t"/>
                <a:pathLst>
                  <a:path extrusionOk="0" h="1050" w="874">
                    <a:moveTo>
                      <a:pt x="874" y="0"/>
                    </a:moveTo>
                    <a:lnTo>
                      <a:pt x="1" y="158"/>
                    </a:lnTo>
                    <a:lnTo>
                      <a:pt x="437" y="1050"/>
                    </a:lnTo>
                    <a:lnTo>
                      <a:pt x="874" y="920"/>
                    </a:lnTo>
                    <a:lnTo>
                      <a:pt x="874" y="0"/>
                    </a:lnTo>
                    <a:close/>
                  </a:path>
                </a:pathLst>
              </a:custGeom>
              <a:solidFill>
                <a:srgbClr val="2E73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73"/>
              <p:cNvSpPr/>
              <p:nvPr/>
            </p:nvSpPr>
            <p:spPr>
              <a:xfrm>
                <a:off x="8539932" y="3145535"/>
                <a:ext cx="706206" cy="1511986"/>
              </a:xfrm>
              <a:custGeom>
                <a:rect b="b" l="l" r="r" t="t"/>
                <a:pathLst>
                  <a:path extrusionOk="0" h="10763" w="5027">
                    <a:moveTo>
                      <a:pt x="2611" y="0"/>
                    </a:moveTo>
                    <a:lnTo>
                      <a:pt x="2360" y="75"/>
                    </a:lnTo>
                    <a:cubicBezTo>
                      <a:pt x="2360" y="75"/>
                      <a:pt x="1533" y="223"/>
                      <a:pt x="716" y="939"/>
                    </a:cubicBezTo>
                    <a:cubicBezTo>
                      <a:pt x="214" y="1375"/>
                      <a:pt x="0" y="2063"/>
                      <a:pt x="149" y="2704"/>
                    </a:cubicBezTo>
                    <a:lnTo>
                      <a:pt x="1970" y="9849"/>
                    </a:lnTo>
                    <a:cubicBezTo>
                      <a:pt x="2113" y="10398"/>
                      <a:pt x="2597" y="10763"/>
                      <a:pt x="3136" y="10763"/>
                    </a:cubicBezTo>
                    <a:cubicBezTo>
                      <a:pt x="3226" y="10763"/>
                      <a:pt x="3318" y="10752"/>
                      <a:pt x="3410" y="10731"/>
                    </a:cubicBezTo>
                    <a:lnTo>
                      <a:pt x="5027" y="10369"/>
                    </a:lnTo>
                    <a:lnTo>
                      <a:pt x="2973" y="734"/>
                    </a:lnTo>
                    <a:lnTo>
                      <a:pt x="261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73"/>
              <p:cNvSpPr/>
              <p:nvPr/>
            </p:nvSpPr>
            <p:spPr>
              <a:xfrm>
                <a:off x="8539932" y="3145535"/>
                <a:ext cx="706206" cy="1511986"/>
              </a:xfrm>
              <a:custGeom>
                <a:rect b="b" l="l" r="r" t="t"/>
                <a:pathLst>
                  <a:path extrusionOk="0" h="10763" w="5027">
                    <a:moveTo>
                      <a:pt x="2611" y="0"/>
                    </a:moveTo>
                    <a:lnTo>
                      <a:pt x="2360" y="75"/>
                    </a:lnTo>
                    <a:cubicBezTo>
                      <a:pt x="2360" y="75"/>
                      <a:pt x="1533" y="223"/>
                      <a:pt x="716" y="939"/>
                    </a:cubicBezTo>
                    <a:cubicBezTo>
                      <a:pt x="214" y="1375"/>
                      <a:pt x="0" y="2063"/>
                      <a:pt x="149" y="2704"/>
                    </a:cubicBezTo>
                    <a:lnTo>
                      <a:pt x="1970" y="9849"/>
                    </a:lnTo>
                    <a:cubicBezTo>
                      <a:pt x="2113" y="10398"/>
                      <a:pt x="2597" y="10763"/>
                      <a:pt x="3136" y="10763"/>
                    </a:cubicBezTo>
                    <a:cubicBezTo>
                      <a:pt x="3226" y="10763"/>
                      <a:pt x="3318" y="10752"/>
                      <a:pt x="3410" y="10731"/>
                    </a:cubicBezTo>
                    <a:lnTo>
                      <a:pt x="5027" y="10369"/>
                    </a:lnTo>
                    <a:lnTo>
                      <a:pt x="2973" y="734"/>
                    </a:lnTo>
                    <a:lnTo>
                      <a:pt x="2611"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73"/>
              <p:cNvSpPr/>
              <p:nvPr/>
            </p:nvSpPr>
            <p:spPr>
              <a:xfrm>
                <a:off x="8785214" y="3080070"/>
                <a:ext cx="1080872" cy="1524489"/>
              </a:xfrm>
              <a:custGeom>
                <a:rect b="b" l="l" r="r" t="t"/>
                <a:pathLst>
                  <a:path extrusionOk="0" h="10852" w="7694">
                    <a:moveTo>
                      <a:pt x="3970" y="1"/>
                    </a:moveTo>
                    <a:cubicBezTo>
                      <a:pt x="3880" y="1"/>
                      <a:pt x="3789" y="7"/>
                      <a:pt x="3699" y="20"/>
                    </a:cubicBezTo>
                    <a:lnTo>
                      <a:pt x="865" y="466"/>
                    </a:lnTo>
                    <a:cubicBezTo>
                      <a:pt x="345" y="550"/>
                      <a:pt x="1" y="1061"/>
                      <a:pt x="140" y="1572"/>
                    </a:cubicBezTo>
                    <a:lnTo>
                      <a:pt x="2361" y="10268"/>
                    </a:lnTo>
                    <a:cubicBezTo>
                      <a:pt x="2370" y="10315"/>
                      <a:pt x="2389" y="10352"/>
                      <a:pt x="2407" y="10398"/>
                    </a:cubicBezTo>
                    <a:cubicBezTo>
                      <a:pt x="2534" y="10675"/>
                      <a:pt x="2816" y="10851"/>
                      <a:pt x="3121" y="10851"/>
                    </a:cubicBezTo>
                    <a:cubicBezTo>
                      <a:pt x="3173" y="10851"/>
                      <a:pt x="3227" y="10846"/>
                      <a:pt x="3281" y="10835"/>
                    </a:cubicBezTo>
                    <a:lnTo>
                      <a:pt x="6597" y="10101"/>
                    </a:lnTo>
                    <a:cubicBezTo>
                      <a:pt x="7276" y="9961"/>
                      <a:pt x="7694" y="9283"/>
                      <a:pt x="7527" y="8614"/>
                    </a:cubicBezTo>
                    <a:lnTo>
                      <a:pt x="5724" y="1368"/>
                    </a:lnTo>
                    <a:cubicBezTo>
                      <a:pt x="5575" y="773"/>
                      <a:pt x="5148" y="318"/>
                      <a:pt x="4609" y="113"/>
                    </a:cubicBezTo>
                    <a:cubicBezTo>
                      <a:pt x="4410" y="40"/>
                      <a:pt x="4193" y="1"/>
                      <a:pt x="397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73"/>
              <p:cNvSpPr/>
              <p:nvPr/>
            </p:nvSpPr>
            <p:spPr>
              <a:xfrm>
                <a:off x="8785214" y="3080070"/>
                <a:ext cx="984361" cy="1460852"/>
              </a:xfrm>
              <a:custGeom>
                <a:rect b="b" l="l" r="r" t="t"/>
                <a:pathLst>
                  <a:path extrusionOk="0" h="10399" w="7007">
                    <a:moveTo>
                      <a:pt x="3970" y="1"/>
                    </a:moveTo>
                    <a:cubicBezTo>
                      <a:pt x="3880" y="1"/>
                      <a:pt x="3789" y="7"/>
                      <a:pt x="3699" y="20"/>
                    </a:cubicBezTo>
                    <a:lnTo>
                      <a:pt x="865" y="466"/>
                    </a:lnTo>
                    <a:cubicBezTo>
                      <a:pt x="345" y="550"/>
                      <a:pt x="1" y="1061"/>
                      <a:pt x="140" y="1572"/>
                    </a:cubicBezTo>
                    <a:lnTo>
                      <a:pt x="2361" y="10268"/>
                    </a:lnTo>
                    <a:cubicBezTo>
                      <a:pt x="2370" y="10315"/>
                      <a:pt x="2389" y="10352"/>
                      <a:pt x="2407" y="10398"/>
                    </a:cubicBezTo>
                    <a:cubicBezTo>
                      <a:pt x="2463" y="10398"/>
                      <a:pt x="2528" y="10389"/>
                      <a:pt x="2593" y="10380"/>
                    </a:cubicBezTo>
                    <a:lnTo>
                      <a:pt x="5919" y="9646"/>
                    </a:lnTo>
                    <a:cubicBezTo>
                      <a:pt x="6588" y="9497"/>
                      <a:pt x="7006" y="8828"/>
                      <a:pt x="6839" y="8159"/>
                    </a:cubicBezTo>
                    <a:lnTo>
                      <a:pt x="5037" y="912"/>
                    </a:lnTo>
                    <a:cubicBezTo>
                      <a:pt x="4962" y="606"/>
                      <a:pt x="4814" y="327"/>
                      <a:pt x="4609" y="113"/>
                    </a:cubicBezTo>
                    <a:cubicBezTo>
                      <a:pt x="4410" y="40"/>
                      <a:pt x="4193" y="1"/>
                      <a:pt x="3970" y="1"/>
                    </a:cubicBezTo>
                    <a:close/>
                  </a:path>
                </a:pathLst>
              </a:custGeom>
              <a:solidFill>
                <a:srgbClr val="FFFFFF">
                  <a:alpha val="12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73"/>
              <p:cNvSpPr/>
              <p:nvPr/>
            </p:nvSpPr>
            <p:spPr>
              <a:xfrm>
                <a:off x="8688702" y="2688126"/>
                <a:ext cx="378600" cy="147364"/>
              </a:xfrm>
              <a:custGeom>
                <a:rect b="b" l="l" r="r" t="t"/>
                <a:pathLst>
                  <a:path extrusionOk="0" h="1049" w="2695">
                    <a:moveTo>
                      <a:pt x="2270" y="0"/>
                    </a:moveTo>
                    <a:cubicBezTo>
                      <a:pt x="2251" y="0"/>
                      <a:pt x="2231" y="2"/>
                      <a:pt x="2212" y="5"/>
                    </a:cubicBezTo>
                    <a:lnTo>
                      <a:pt x="335" y="311"/>
                    </a:lnTo>
                    <a:cubicBezTo>
                      <a:pt x="140" y="348"/>
                      <a:pt x="0" y="534"/>
                      <a:pt x="38" y="729"/>
                    </a:cubicBezTo>
                    <a:lnTo>
                      <a:pt x="38" y="739"/>
                    </a:lnTo>
                    <a:cubicBezTo>
                      <a:pt x="63" y="924"/>
                      <a:pt x="227" y="1049"/>
                      <a:pt x="403" y="1049"/>
                    </a:cubicBezTo>
                    <a:cubicBezTo>
                      <a:pt x="420" y="1049"/>
                      <a:pt x="438" y="1048"/>
                      <a:pt x="456" y="1045"/>
                    </a:cubicBezTo>
                    <a:lnTo>
                      <a:pt x="2332" y="720"/>
                    </a:lnTo>
                    <a:cubicBezTo>
                      <a:pt x="2555" y="683"/>
                      <a:pt x="2695" y="460"/>
                      <a:pt x="2620" y="246"/>
                    </a:cubicBezTo>
                    <a:cubicBezTo>
                      <a:pt x="2571" y="97"/>
                      <a:pt x="2426" y="0"/>
                      <a:pt x="22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73"/>
              <p:cNvSpPr/>
              <p:nvPr/>
            </p:nvSpPr>
            <p:spPr>
              <a:xfrm>
                <a:off x="8746159" y="1936969"/>
                <a:ext cx="861579" cy="931804"/>
              </a:xfrm>
              <a:custGeom>
                <a:rect b="b" l="l" r="r" t="t"/>
                <a:pathLst>
                  <a:path extrusionOk="0" h="6633" w="6133">
                    <a:moveTo>
                      <a:pt x="5482" y="0"/>
                    </a:moveTo>
                    <a:cubicBezTo>
                      <a:pt x="4999" y="864"/>
                      <a:pt x="4190" y="1589"/>
                      <a:pt x="3215" y="2007"/>
                    </a:cubicBezTo>
                    <a:cubicBezTo>
                      <a:pt x="3326" y="2750"/>
                      <a:pt x="3150" y="3540"/>
                      <a:pt x="2648" y="4172"/>
                    </a:cubicBezTo>
                    <a:cubicBezTo>
                      <a:pt x="2165" y="4785"/>
                      <a:pt x="1561" y="5119"/>
                      <a:pt x="1134" y="5305"/>
                    </a:cubicBezTo>
                    <a:cubicBezTo>
                      <a:pt x="836" y="5435"/>
                      <a:pt x="632" y="5482"/>
                      <a:pt x="632" y="5482"/>
                    </a:cubicBezTo>
                    <a:cubicBezTo>
                      <a:pt x="632" y="5482"/>
                      <a:pt x="28" y="5575"/>
                      <a:pt x="10" y="5751"/>
                    </a:cubicBezTo>
                    <a:cubicBezTo>
                      <a:pt x="0" y="5928"/>
                      <a:pt x="409" y="5928"/>
                      <a:pt x="409" y="5928"/>
                    </a:cubicBezTo>
                    <a:lnTo>
                      <a:pt x="242" y="6290"/>
                    </a:lnTo>
                    <a:cubicBezTo>
                      <a:pt x="537" y="6580"/>
                      <a:pt x="995" y="6632"/>
                      <a:pt x="1288" y="6632"/>
                    </a:cubicBezTo>
                    <a:cubicBezTo>
                      <a:pt x="1456" y="6632"/>
                      <a:pt x="1570" y="6615"/>
                      <a:pt x="1570" y="6615"/>
                    </a:cubicBezTo>
                    <a:lnTo>
                      <a:pt x="1979" y="5742"/>
                    </a:lnTo>
                    <a:cubicBezTo>
                      <a:pt x="4190" y="5547"/>
                      <a:pt x="6132" y="3800"/>
                      <a:pt x="5909" y="1422"/>
                    </a:cubicBezTo>
                    <a:cubicBezTo>
                      <a:pt x="5853" y="920"/>
                      <a:pt x="5705" y="446"/>
                      <a:pt x="5482" y="0"/>
                    </a:cubicBezTo>
                    <a:close/>
                  </a:path>
                </a:pathLst>
              </a:custGeom>
              <a:solidFill>
                <a:srgbClr val="F0A3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73"/>
              <p:cNvSpPr/>
              <p:nvPr/>
            </p:nvSpPr>
            <p:spPr>
              <a:xfrm>
                <a:off x="8718765" y="1064857"/>
                <a:ext cx="347273" cy="337012"/>
              </a:xfrm>
              <a:custGeom>
                <a:rect b="b" l="l" r="r" t="t"/>
                <a:pathLst>
                  <a:path extrusionOk="0" h="2399" w="2472">
                    <a:moveTo>
                      <a:pt x="860" y="1"/>
                    </a:moveTo>
                    <a:cubicBezTo>
                      <a:pt x="652" y="1"/>
                      <a:pt x="476" y="26"/>
                      <a:pt x="353" y="48"/>
                    </a:cubicBezTo>
                    <a:cubicBezTo>
                      <a:pt x="232" y="76"/>
                      <a:pt x="130" y="160"/>
                      <a:pt x="84" y="281"/>
                    </a:cubicBezTo>
                    <a:lnTo>
                      <a:pt x="0" y="494"/>
                    </a:lnTo>
                    <a:lnTo>
                      <a:pt x="205" y="903"/>
                    </a:lnTo>
                    <a:lnTo>
                      <a:pt x="1738" y="2399"/>
                    </a:lnTo>
                    <a:cubicBezTo>
                      <a:pt x="2183" y="2352"/>
                      <a:pt x="2351" y="1851"/>
                      <a:pt x="2397" y="1386"/>
                    </a:cubicBezTo>
                    <a:cubicBezTo>
                      <a:pt x="2471" y="820"/>
                      <a:pt x="2137" y="290"/>
                      <a:pt x="1598" y="113"/>
                    </a:cubicBezTo>
                    <a:cubicBezTo>
                      <a:pt x="1332" y="28"/>
                      <a:pt x="1079" y="1"/>
                      <a:pt x="8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73"/>
              <p:cNvSpPr/>
              <p:nvPr/>
            </p:nvSpPr>
            <p:spPr>
              <a:xfrm>
                <a:off x="8661308" y="1134255"/>
                <a:ext cx="375369" cy="509380"/>
              </a:xfrm>
              <a:custGeom>
                <a:rect b="b" l="l" r="r" t="t"/>
                <a:pathLst>
                  <a:path extrusionOk="0" h="3626" w="2672">
                    <a:moveTo>
                      <a:pt x="409" y="0"/>
                    </a:moveTo>
                    <a:lnTo>
                      <a:pt x="28" y="1208"/>
                    </a:lnTo>
                    <a:lnTo>
                      <a:pt x="335" y="1208"/>
                    </a:lnTo>
                    <a:cubicBezTo>
                      <a:pt x="335" y="1208"/>
                      <a:pt x="0" y="2119"/>
                      <a:pt x="1069" y="2119"/>
                    </a:cubicBezTo>
                    <a:lnTo>
                      <a:pt x="1069" y="2509"/>
                    </a:lnTo>
                    <a:cubicBezTo>
                      <a:pt x="1069" y="2509"/>
                      <a:pt x="56" y="2973"/>
                      <a:pt x="381" y="3447"/>
                    </a:cubicBezTo>
                    <a:cubicBezTo>
                      <a:pt x="466" y="3573"/>
                      <a:pt x="624" y="3626"/>
                      <a:pt x="818" y="3626"/>
                    </a:cubicBezTo>
                    <a:cubicBezTo>
                      <a:pt x="1369" y="3626"/>
                      <a:pt x="2208" y="3200"/>
                      <a:pt x="2462" y="2815"/>
                    </a:cubicBezTo>
                    <a:lnTo>
                      <a:pt x="2063" y="2695"/>
                    </a:lnTo>
                    <a:lnTo>
                      <a:pt x="2193" y="1496"/>
                    </a:lnTo>
                    <a:cubicBezTo>
                      <a:pt x="2193" y="1496"/>
                      <a:pt x="2205" y="1498"/>
                      <a:pt x="2226" y="1498"/>
                    </a:cubicBezTo>
                    <a:cubicBezTo>
                      <a:pt x="2287" y="1498"/>
                      <a:pt x="2423" y="1482"/>
                      <a:pt x="2527" y="1357"/>
                    </a:cubicBezTo>
                    <a:cubicBezTo>
                      <a:pt x="2671" y="1184"/>
                      <a:pt x="2514" y="972"/>
                      <a:pt x="2332" y="972"/>
                    </a:cubicBezTo>
                    <a:cubicBezTo>
                      <a:pt x="2279" y="972"/>
                      <a:pt x="2225" y="990"/>
                      <a:pt x="2174" y="1032"/>
                    </a:cubicBezTo>
                    <a:cubicBezTo>
                      <a:pt x="2174" y="1032"/>
                      <a:pt x="2165" y="1041"/>
                      <a:pt x="2165" y="1041"/>
                    </a:cubicBezTo>
                    <a:cubicBezTo>
                      <a:pt x="2165" y="1041"/>
                      <a:pt x="2072" y="967"/>
                      <a:pt x="2091" y="679"/>
                    </a:cubicBezTo>
                    <a:cubicBezTo>
                      <a:pt x="2091" y="679"/>
                      <a:pt x="1682" y="576"/>
                      <a:pt x="1543" y="0"/>
                    </a:cubicBezTo>
                    <a:close/>
                  </a:path>
                </a:pathLst>
              </a:custGeom>
              <a:solidFill>
                <a:srgbClr val="F0A3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73"/>
              <p:cNvSpPr/>
              <p:nvPr/>
            </p:nvSpPr>
            <p:spPr>
              <a:xfrm>
                <a:off x="8905326" y="1936969"/>
                <a:ext cx="609694" cy="745387"/>
              </a:xfrm>
              <a:custGeom>
                <a:rect b="b" l="l" r="r" t="t"/>
                <a:pathLst>
                  <a:path extrusionOk="0" h="5306" w="4340">
                    <a:moveTo>
                      <a:pt x="4340" y="0"/>
                    </a:moveTo>
                    <a:lnTo>
                      <a:pt x="4340" y="0"/>
                    </a:lnTo>
                    <a:cubicBezTo>
                      <a:pt x="3866" y="864"/>
                      <a:pt x="3057" y="1589"/>
                      <a:pt x="2082" y="2007"/>
                    </a:cubicBezTo>
                    <a:cubicBezTo>
                      <a:pt x="2193" y="2750"/>
                      <a:pt x="2017" y="3540"/>
                      <a:pt x="1515" y="4172"/>
                    </a:cubicBezTo>
                    <a:cubicBezTo>
                      <a:pt x="1032" y="4785"/>
                      <a:pt x="419" y="5129"/>
                      <a:pt x="1" y="5305"/>
                    </a:cubicBezTo>
                    <a:cubicBezTo>
                      <a:pt x="2807" y="4478"/>
                      <a:pt x="2435" y="2146"/>
                      <a:pt x="2435" y="2146"/>
                    </a:cubicBezTo>
                    <a:cubicBezTo>
                      <a:pt x="3782" y="1682"/>
                      <a:pt x="4330" y="56"/>
                      <a:pt x="4340"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73"/>
              <p:cNvSpPr/>
              <p:nvPr/>
            </p:nvSpPr>
            <p:spPr>
              <a:xfrm>
                <a:off x="8811343" y="1431796"/>
                <a:ext cx="62796" cy="54928"/>
              </a:xfrm>
              <a:custGeom>
                <a:rect b="b" l="l" r="r" t="t"/>
                <a:pathLst>
                  <a:path extrusionOk="0" h="391" w="447">
                    <a:moveTo>
                      <a:pt x="1" y="1"/>
                    </a:moveTo>
                    <a:lnTo>
                      <a:pt x="1" y="391"/>
                    </a:lnTo>
                    <a:lnTo>
                      <a:pt x="224" y="391"/>
                    </a:lnTo>
                    <a:lnTo>
                      <a:pt x="224" y="159"/>
                    </a:lnTo>
                    <a:lnTo>
                      <a:pt x="447"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25" name="Google Shape;2625;p73"/>
            <p:cNvSpPr/>
            <p:nvPr/>
          </p:nvSpPr>
          <p:spPr>
            <a:xfrm>
              <a:off x="4797463" y="3483956"/>
              <a:ext cx="570499" cy="477351"/>
            </a:xfrm>
            <a:custGeom>
              <a:rect b="b" l="l" r="r" t="t"/>
              <a:pathLst>
                <a:path extrusionOk="0" h="3398" w="4061">
                  <a:moveTo>
                    <a:pt x="1828" y="0"/>
                  </a:moveTo>
                  <a:cubicBezTo>
                    <a:pt x="1623" y="0"/>
                    <a:pt x="1417" y="126"/>
                    <a:pt x="1301" y="304"/>
                  </a:cubicBezTo>
                  <a:cubicBezTo>
                    <a:pt x="1171" y="509"/>
                    <a:pt x="1152" y="778"/>
                    <a:pt x="1199" y="1029"/>
                  </a:cubicBezTo>
                  <a:cubicBezTo>
                    <a:pt x="1245" y="1270"/>
                    <a:pt x="1412" y="1475"/>
                    <a:pt x="1524" y="1707"/>
                  </a:cubicBezTo>
                  <a:cubicBezTo>
                    <a:pt x="1375" y="1419"/>
                    <a:pt x="1180" y="1103"/>
                    <a:pt x="864" y="1020"/>
                  </a:cubicBezTo>
                  <a:cubicBezTo>
                    <a:pt x="825" y="1010"/>
                    <a:pt x="785" y="1006"/>
                    <a:pt x="745" y="1006"/>
                  </a:cubicBezTo>
                  <a:cubicBezTo>
                    <a:pt x="500" y="1006"/>
                    <a:pt x="250" y="1168"/>
                    <a:pt x="130" y="1391"/>
                  </a:cubicBezTo>
                  <a:cubicBezTo>
                    <a:pt x="0" y="1651"/>
                    <a:pt x="19" y="1967"/>
                    <a:pt x="130" y="2237"/>
                  </a:cubicBezTo>
                  <a:cubicBezTo>
                    <a:pt x="251" y="2506"/>
                    <a:pt x="455" y="2729"/>
                    <a:pt x="688" y="2915"/>
                  </a:cubicBezTo>
                  <a:cubicBezTo>
                    <a:pt x="1097" y="3246"/>
                    <a:pt x="1631" y="3398"/>
                    <a:pt x="2169" y="3398"/>
                  </a:cubicBezTo>
                  <a:cubicBezTo>
                    <a:pt x="2461" y="3398"/>
                    <a:pt x="2754" y="3353"/>
                    <a:pt x="3029" y="3268"/>
                  </a:cubicBezTo>
                  <a:cubicBezTo>
                    <a:pt x="3289" y="3184"/>
                    <a:pt x="3549" y="3064"/>
                    <a:pt x="3744" y="2868"/>
                  </a:cubicBezTo>
                  <a:cubicBezTo>
                    <a:pt x="3940" y="2664"/>
                    <a:pt x="4060" y="2395"/>
                    <a:pt x="4032" y="2116"/>
                  </a:cubicBezTo>
                  <a:cubicBezTo>
                    <a:pt x="4005" y="1846"/>
                    <a:pt x="3791" y="1586"/>
                    <a:pt x="3521" y="1540"/>
                  </a:cubicBezTo>
                  <a:cubicBezTo>
                    <a:pt x="3479" y="1533"/>
                    <a:pt x="3437" y="1530"/>
                    <a:pt x="3397" y="1530"/>
                  </a:cubicBezTo>
                  <a:cubicBezTo>
                    <a:pt x="3269" y="1530"/>
                    <a:pt x="3155" y="1564"/>
                    <a:pt x="3085" y="1642"/>
                  </a:cubicBezTo>
                  <a:cubicBezTo>
                    <a:pt x="3103" y="1428"/>
                    <a:pt x="2992" y="1205"/>
                    <a:pt x="2797" y="1131"/>
                  </a:cubicBezTo>
                  <a:cubicBezTo>
                    <a:pt x="2730" y="1102"/>
                    <a:pt x="2665" y="1089"/>
                    <a:pt x="2602" y="1089"/>
                  </a:cubicBezTo>
                  <a:cubicBezTo>
                    <a:pt x="2465" y="1089"/>
                    <a:pt x="2344" y="1155"/>
                    <a:pt x="2267" y="1270"/>
                  </a:cubicBezTo>
                  <a:cubicBezTo>
                    <a:pt x="2342" y="1066"/>
                    <a:pt x="2397" y="862"/>
                    <a:pt x="2388" y="648"/>
                  </a:cubicBezTo>
                  <a:cubicBezTo>
                    <a:pt x="2369" y="379"/>
                    <a:pt x="2211" y="91"/>
                    <a:pt x="1951" y="16"/>
                  </a:cubicBezTo>
                  <a:cubicBezTo>
                    <a:pt x="1911" y="5"/>
                    <a:pt x="1869" y="0"/>
                    <a:pt x="18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73"/>
            <p:cNvSpPr/>
            <p:nvPr/>
          </p:nvSpPr>
          <p:spPr>
            <a:xfrm>
              <a:off x="4308023" y="4582524"/>
              <a:ext cx="672209" cy="514297"/>
            </a:xfrm>
            <a:custGeom>
              <a:rect b="b" l="l" r="r" t="t"/>
              <a:pathLst>
                <a:path extrusionOk="0" h="3661" w="4785">
                  <a:moveTo>
                    <a:pt x="2643" y="0"/>
                  </a:moveTo>
                  <a:cubicBezTo>
                    <a:pt x="2638" y="0"/>
                    <a:pt x="2634" y="0"/>
                    <a:pt x="2629" y="0"/>
                  </a:cubicBezTo>
                  <a:cubicBezTo>
                    <a:pt x="2314" y="0"/>
                    <a:pt x="2091" y="288"/>
                    <a:pt x="1970" y="576"/>
                  </a:cubicBezTo>
                  <a:cubicBezTo>
                    <a:pt x="1840" y="855"/>
                    <a:pt x="1775" y="1134"/>
                    <a:pt x="1747" y="1450"/>
                  </a:cubicBezTo>
                  <a:cubicBezTo>
                    <a:pt x="1682" y="1292"/>
                    <a:pt x="1617" y="1125"/>
                    <a:pt x="1515" y="995"/>
                  </a:cubicBezTo>
                  <a:cubicBezTo>
                    <a:pt x="1412" y="855"/>
                    <a:pt x="1264" y="744"/>
                    <a:pt x="1087" y="725"/>
                  </a:cubicBezTo>
                  <a:cubicBezTo>
                    <a:pt x="1067" y="723"/>
                    <a:pt x="1046" y="721"/>
                    <a:pt x="1026" y="721"/>
                  </a:cubicBezTo>
                  <a:cubicBezTo>
                    <a:pt x="753" y="721"/>
                    <a:pt x="510" y="947"/>
                    <a:pt x="362" y="1190"/>
                  </a:cubicBezTo>
                  <a:cubicBezTo>
                    <a:pt x="93" y="1645"/>
                    <a:pt x="0" y="2202"/>
                    <a:pt x="121" y="2723"/>
                  </a:cubicBezTo>
                  <a:cubicBezTo>
                    <a:pt x="195" y="3048"/>
                    <a:pt x="140" y="3336"/>
                    <a:pt x="149" y="3661"/>
                  </a:cubicBezTo>
                  <a:lnTo>
                    <a:pt x="3977" y="3661"/>
                  </a:lnTo>
                  <a:cubicBezTo>
                    <a:pt x="4125" y="3587"/>
                    <a:pt x="4265" y="3503"/>
                    <a:pt x="4385" y="3392"/>
                  </a:cubicBezTo>
                  <a:cubicBezTo>
                    <a:pt x="4571" y="3234"/>
                    <a:pt x="4720" y="3011"/>
                    <a:pt x="4748" y="2769"/>
                  </a:cubicBezTo>
                  <a:cubicBezTo>
                    <a:pt x="4785" y="2528"/>
                    <a:pt x="4692" y="2267"/>
                    <a:pt x="4488" y="2119"/>
                  </a:cubicBezTo>
                  <a:cubicBezTo>
                    <a:pt x="4385" y="2043"/>
                    <a:pt x="4227" y="1998"/>
                    <a:pt x="4077" y="1998"/>
                  </a:cubicBezTo>
                  <a:cubicBezTo>
                    <a:pt x="4023" y="1998"/>
                    <a:pt x="3970" y="2004"/>
                    <a:pt x="3921" y="2017"/>
                  </a:cubicBezTo>
                  <a:cubicBezTo>
                    <a:pt x="4023" y="1924"/>
                    <a:pt x="4088" y="1775"/>
                    <a:pt x="4079" y="1636"/>
                  </a:cubicBezTo>
                  <a:cubicBezTo>
                    <a:pt x="4070" y="1422"/>
                    <a:pt x="3893" y="1227"/>
                    <a:pt x="3679" y="1199"/>
                  </a:cubicBezTo>
                  <a:cubicBezTo>
                    <a:pt x="3652" y="1195"/>
                    <a:pt x="3626" y="1193"/>
                    <a:pt x="3599" y="1193"/>
                  </a:cubicBezTo>
                  <a:cubicBezTo>
                    <a:pt x="3368" y="1193"/>
                    <a:pt x="3153" y="1333"/>
                    <a:pt x="3020" y="1524"/>
                  </a:cubicBezTo>
                  <a:cubicBezTo>
                    <a:pt x="3140" y="1236"/>
                    <a:pt x="3252" y="929"/>
                    <a:pt x="3224" y="614"/>
                  </a:cubicBezTo>
                  <a:cubicBezTo>
                    <a:pt x="3187" y="311"/>
                    <a:pt x="2943" y="0"/>
                    <a:pt x="2643"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27" name="Google Shape;2627;p73"/>
          <p:cNvSpPr/>
          <p:nvPr/>
        </p:nvSpPr>
        <p:spPr>
          <a:xfrm>
            <a:off x="38625" y="-75"/>
            <a:ext cx="6084000" cy="5143648"/>
          </a:xfrm>
          <a:custGeom>
            <a:rect b="b" l="l" r="r" t="t"/>
            <a:pathLst>
              <a:path extrusionOk="0" h="162273" w="195313">
                <a:moveTo>
                  <a:pt x="0" y="0"/>
                </a:moveTo>
                <a:lnTo>
                  <a:pt x="0" y="162273"/>
                </a:lnTo>
                <a:lnTo>
                  <a:pt x="150306" y="162273"/>
                </a:lnTo>
                <a:cubicBezTo>
                  <a:pt x="142859" y="155379"/>
                  <a:pt x="137656" y="145623"/>
                  <a:pt x="138078" y="135444"/>
                </a:cubicBezTo>
                <a:cubicBezTo>
                  <a:pt x="138534" y="124745"/>
                  <a:pt x="146306" y="114209"/>
                  <a:pt x="156907" y="112550"/>
                </a:cubicBezTo>
                <a:cubicBezTo>
                  <a:pt x="162078" y="111737"/>
                  <a:pt x="168192" y="112745"/>
                  <a:pt x="171866" y="109006"/>
                </a:cubicBezTo>
                <a:cubicBezTo>
                  <a:pt x="177330" y="103510"/>
                  <a:pt x="172126" y="93949"/>
                  <a:pt x="174370" y="86535"/>
                </a:cubicBezTo>
                <a:cubicBezTo>
                  <a:pt x="176874" y="78307"/>
                  <a:pt x="187573" y="75315"/>
                  <a:pt x="191573" y="67673"/>
                </a:cubicBezTo>
                <a:cubicBezTo>
                  <a:pt x="195313" y="60584"/>
                  <a:pt x="191931" y="51511"/>
                  <a:pt x="186240" y="45853"/>
                </a:cubicBezTo>
                <a:cubicBezTo>
                  <a:pt x="180516" y="40194"/>
                  <a:pt x="172939" y="36975"/>
                  <a:pt x="166013" y="32942"/>
                </a:cubicBezTo>
                <a:cubicBezTo>
                  <a:pt x="159054" y="28942"/>
                  <a:pt x="152224" y="23479"/>
                  <a:pt x="149981" y="15772"/>
                </a:cubicBezTo>
                <a:cubicBezTo>
                  <a:pt x="148420" y="10504"/>
                  <a:pt x="149363" y="4943"/>
                  <a:pt x="1518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73"/>
          <p:cNvSpPr/>
          <p:nvPr/>
        </p:nvSpPr>
        <p:spPr>
          <a:xfrm>
            <a:off x="713225" y="1772450"/>
            <a:ext cx="672900" cy="672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73"/>
          <p:cNvSpPr/>
          <p:nvPr/>
        </p:nvSpPr>
        <p:spPr>
          <a:xfrm>
            <a:off x="1663249" y="1772450"/>
            <a:ext cx="672900" cy="672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73"/>
          <p:cNvSpPr/>
          <p:nvPr/>
        </p:nvSpPr>
        <p:spPr>
          <a:xfrm>
            <a:off x="2613273" y="1772450"/>
            <a:ext cx="672900" cy="672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31" name="Google Shape;2631;p73"/>
          <p:cNvGrpSpPr/>
          <p:nvPr/>
        </p:nvGrpSpPr>
        <p:grpSpPr>
          <a:xfrm>
            <a:off x="2753133" y="1917222"/>
            <a:ext cx="393171" cy="383338"/>
            <a:chOff x="3173908" y="1917222"/>
            <a:chExt cx="393171" cy="383338"/>
          </a:xfrm>
        </p:grpSpPr>
        <p:sp>
          <p:nvSpPr>
            <p:cNvPr id="2632" name="Google Shape;2632;p73"/>
            <p:cNvSpPr/>
            <p:nvPr/>
          </p:nvSpPr>
          <p:spPr>
            <a:xfrm>
              <a:off x="3173908" y="1917222"/>
              <a:ext cx="386178" cy="383254"/>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73"/>
            <p:cNvSpPr/>
            <p:nvPr/>
          </p:nvSpPr>
          <p:spPr>
            <a:xfrm>
              <a:off x="3342000" y="1917222"/>
              <a:ext cx="225079" cy="383338"/>
            </a:xfrm>
            <a:custGeom>
              <a:rect b="b" l="l" r="r" t="t"/>
              <a:pathLst>
                <a:path extrusionOk="0" h="13602" w="7926">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34" name="Google Shape;2634;p73"/>
            <p:cNvGrpSpPr/>
            <p:nvPr/>
          </p:nvGrpSpPr>
          <p:grpSpPr>
            <a:xfrm>
              <a:off x="3210624" y="1959090"/>
              <a:ext cx="305815" cy="285276"/>
              <a:chOff x="4690600" y="3853050"/>
              <a:chExt cx="289488" cy="272132"/>
            </a:xfrm>
          </p:grpSpPr>
          <p:sp>
            <p:nvSpPr>
              <p:cNvPr id="2635" name="Google Shape;2635;p73"/>
              <p:cNvSpPr/>
              <p:nvPr/>
            </p:nvSpPr>
            <p:spPr>
              <a:xfrm>
                <a:off x="4690600" y="3853050"/>
                <a:ext cx="289488" cy="272132"/>
              </a:xfrm>
              <a:custGeom>
                <a:rect b="b" l="l" r="r" t="t"/>
                <a:pathLst>
                  <a:path extrusionOk="0" h="13610" w="14478">
                    <a:moveTo>
                      <a:pt x="1168" y="13543"/>
                    </a:moveTo>
                    <a:cubicBezTo>
                      <a:pt x="1235" y="13276"/>
                      <a:pt x="1301" y="13043"/>
                      <a:pt x="1368" y="12776"/>
                    </a:cubicBezTo>
                    <a:cubicBezTo>
                      <a:pt x="1568" y="12009"/>
                      <a:pt x="1802" y="11241"/>
                      <a:pt x="2002" y="10474"/>
                    </a:cubicBezTo>
                    <a:cubicBezTo>
                      <a:pt x="2002" y="10374"/>
                      <a:pt x="2002" y="10207"/>
                      <a:pt x="1935" y="10107"/>
                    </a:cubicBezTo>
                    <a:cubicBezTo>
                      <a:pt x="1" y="6371"/>
                      <a:pt x="2002" y="1835"/>
                      <a:pt x="6138" y="867"/>
                    </a:cubicBezTo>
                    <a:cubicBezTo>
                      <a:pt x="9874" y="0"/>
                      <a:pt x="13210" y="2535"/>
                      <a:pt x="13844" y="5904"/>
                    </a:cubicBezTo>
                    <a:cubicBezTo>
                      <a:pt x="14478" y="9407"/>
                      <a:pt x="12176" y="12742"/>
                      <a:pt x="8673" y="13376"/>
                    </a:cubicBezTo>
                    <a:cubicBezTo>
                      <a:pt x="7306" y="13610"/>
                      <a:pt x="5971" y="13410"/>
                      <a:pt x="4704" y="12776"/>
                    </a:cubicBezTo>
                    <a:cubicBezTo>
                      <a:pt x="4604" y="12742"/>
                      <a:pt x="4437" y="12709"/>
                      <a:pt x="4304" y="12742"/>
                    </a:cubicBezTo>
                    <a:cubicBezTo>
                      <a:pt x="2636" y="13176"/>
                      <a:pt x="1502" y="13476"/>
                      <a:pt x="1168" y="13543"/>
                    </a:cubicBezTo>
                    <a:close/>
                    <a:moveTo>
                      <a:pt x="2636" y="12075"/>
                    </a:moveTo>
                    <a:cubicBezTo>
                      <a:pt x="3270" y="11909"/>
                      <a:pt x="3870" y="11775"/>
                      <a:pt x="4437" y="11608"/>
                    </a:cubicBezTo>
                    <a:cubicBezTo>
                      <a:pt x="4604" y="11575"/>
                      <a:pt x="4737" y="11575"/>
                      <a:pt x="4871" y="11675"/>
                    </a:cubicBezTo>
                    <a:cubicBezTo>
                      <a:pt x="5971" y="12309"/>
                      <a:pt x="7139" y="12542"/>
                      <a:pt x="8407" y="12342"/>
                    </a:cubicBezTo>
                    <a:cubicBezTo>
                      <a:pt x="11309" y="11875"/>
                      <a:pt x="13277" y="9173"/>
                      <a:pt x="12843" y="6271"/>
                    </a:cubicBezTo>
                    <a:cubicBezTo>
                      <a:pt x="12376" y="3302"/>
                      <a:pt x="9574" y="1301"/>
                      <a:pt x="6605" y="1835"/>
                    </a:cubicBezTo>
                    <a:cubicBezTo>
                      <a:pt x="3036" y="2502"/>
                      <a:pt x="1135" y="6471"/>
                      <a:pt x="2903" y="9640"/>
                    </a:cubicBezTo>
                    <a:cubicBezTo>
                      <a:pt x="3103" y="10007"/>
                      <a:pt x="3169" y="10274"/>
                      <a:pt x="3036" y="10641"/>
                    </a:cubicBezTo>
                    <a:cubicBezTo>
                      <a:pt x="2869" y="11108"/>
                      <a:pt x="2769" y="11575"/>
                      <a:pt x="2636" y="1207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73"/>
              <p:cNvSpPr/>
              <p:nvPr/>
            </p:nvSpPr>
            <p:spPr>
              <a:xfrm>
                <a:off x="4773984" y="3934408"/>
                <a:ext cx="133407" cy="122069"/>
              </a:xfrm>
              <a:custGeom>
                <a:rect b="b" l="l" r="r" t="t"/>
                <a:pathLst>
                  <a:path extrusionOk="0" h="6105" w="6672">
                    <a:moveTo>
                      <a:pt x="5070" y="6072"/>
                    </a:moveTo>
                    <a:cubicBezTo>
                      <a:pt x="3803" y="6005"/>
                      <a:pt x="1835" y="5038"/>
                      <a:pt x="467" y="2669"/>
                    </a:cubicBezTo>
                    <a:cubicBezTo>
                      <a:pt x="0" y="1835"/>
                      <a:pt x="67" y="868"/>
                      <a:pt x="767" y="234"/>
                    </a:cubicBezTo>
                    <a:cubicBezTo>
                      <a:pt x="1001" y="1"/>
                      <a:pt x="1301" y="67"/>
                      <a:pt x="1601" y="101"/>
                    </a:cubicBezTo>
                    <a:cubicBezTo>
                      <a:pt x="1668" y="101"/>
                      <a:pt x="1735" y="234"/>
                      <a:pt x="1768" y="301"/>
                    </a:cubicBezTo>
                    <a:cubicBezTo>
                      <a:pt x="1935" y="701"/>
                      <a:pt x="2135" y="1101"/>
                      <a:pt x="2268" y="1535"/>
                    </a:cubicBezTo>
                    <a:cubicBezTo>
                      <a:pt x="2369" y="1769"/>
                      <a:pt x="2202" y="1969"/>
                      <a:pt x="1902" y="2336"/>
                    </a:cubicBezTo>
                    <a:cubicBezTo>
                      <a:pt x="1801" y="2469"/>
                      <a:pt x="1768" y="2569"/>
                      <a:pt x="1835" y="2703"/>
                    </a:cubicBezTo>
                    <a:cubicBezTo>
                      <a:pt x="2369" y="3603"/>
                      <a:pt x="3102" y="4237"/>
                      <a:pt x="4070" y="4604"/>
                    </a:cubicBezTo>
                    <a:cubicBezTo>
                      <a:pt x="4203" y="4671"/>
                      <a:pt x="4303" y="4637"/>
                      <a:pt x="4403" y="4504"/>
                    </a:cubicBezTo>
                    <a:cubicBezTo>
                      <a:pt x="4904" y="3903"/>
                      <a:pt x="4937" y="3703"/>
                      <a:pt x="5237" y="3837"/>
                    </a:cubicBezTo>
                    <a:cubicBezTo>
                      <a:pt x="6505" y="4470"/>
                      <a:pt x="6605" y="4470"/>
                      <a:pt x="6605" y="4637"/>
                    </a:cubicBezTo>
                    <a:cubicBezTo>
                      <a:pt x="6672" y="5705"/>
                      <a:pt x="5671" y="6105"/>
                      <a:pt x="5070" y="607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37" name="Google Shape;2637;p73"/>
          <p:cNvGrpSpPr/>
          <p:nvPr/>
        </p:nvGrpSpPr>
        <p:grpSpPr>
          <a:xfrm>
            <a:off x="1803105" y="1917210"/>
            <a:ext cx="393197" cy="383376"/>
            <a:chOff x="2223880" y="1917210"/>
            <a:chExt cx="393197" cy="383376"/>
          </a:xfrm>
        </p:grpSpPr>
        <p:sp>
          <p:nvSpPr>
            <p:cNvPr id="2638" name="Google Shape;2638;p73"/>
            <p:cNvSpPr/>
            <p:nvPr/>
          </p:nvSpPr>
          <p:spPr>
            <a:xfrm>
              <a:off x="2223880" y="1917210"/>
              <a:ext cx="386643" cy="382982"/>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73"/>
            <p:cNvSpPr/>
            <p:nvPr/>
          </p:nvSpPr>
          <p:spPr>
            <a:xfrm>
              <a:off x="2391959" y="1917210"/>
              <a:ext cx="225118" cy="383376"/>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40" name="Google Shape;2640;p73"/>
            <p:cNvGrpSpPr/>
            <p:nvPr/>
          </p:nvGrpSpPr>
          <p:grpSpPr>
            <a:xfrm>
              <a:off x="2310804" y="2000164"/>
              <a:ext cx="219214" cy="217350"/>
              <a:chOff x="935197" y="1793977"/>
              <a:chExt cx="256451" cy="256430"/>
            </a:xfrm>
          </p:grpSpPr>
          <p:sp>
            <p:nvSpPr>
              <p:cNvPr id="2641" name="Google Shape;2641;p73"/>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73"/>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43" name="Google Shape;2643;p73"/>
          <p:cNvGrpSpPr/>
          <p:nvPr/>
        </p:nvGrpSpPr>
        <p:grpSpPr>
          <a:xfrm>
            <a:off x="853081" y="1917210"/>
            <a:ext cx="393197" cy="383377"/>
            <a:chOff x="1273856" y="1917210"/>
            <a:chExt cx="393197" cy="383377"/>
          </a:xfrm>
        </p:grpSpPr>
        <p:sp>
          <p:nvSpPr>
            <p:cNvPr id="2644" name="Google Shape;2644;p73"/>
            <p:cNvSpPr/>
            <p:nvPr/>
          </p:nvSpPr>
          <p:spPr>
            <a:xfrm>
              <a:off x="1273856" y="1917210"/>
              <a:ext cx="386643" cy="382982"/>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73"/>
            <p:cNvSpPr/>
            <p:nvPr/>
          </p:nvSpPr>
          <p:spPr>
            <a:xfrm>
              <a:off x="1441935" y="1917210"/>
              <a:ext cx="225118" cy="38306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73"/>
            <p:cNvSpPr/>
            <p:nvPr/>
          </p:nvSpPr>
          <p:spPr>
            <a:xfrm>
              <a:off x="1341082" y="2000149"/>
              <a:ext cx="210377" cy="300438"/>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47" name="Google Shape;2647;p73"/>
          <p:cNvSpPr txBox="1"/>
          <p:nvPr>
            <p:ph type="title"/>
          </p:nvPr>
        </p:nvSpPr>
        <p:spPr>
          <a:xfrm>
            <a:off x="655450" y="617125"/>
            <a:ext cx="3772200" cy="899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2648" name="Google Shape;2648;p73"/>
          <p:cNvSpPr txBox="1"/>
          <p:nvPr>
            <p:ph idx="1" type="subTitle"/>
          </p:nvPr>
        </p:nvSpPr>
        <p:spPr>
          <a:xfrm>
            <a:off x="655450" y="2510975"/>
            <a:ext cx="3478500" cy="877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 you have any questions?</a:t>
            </a:r>
            <a:endParaRPr/>
          </a:p>
          <a:p>
            <a:pPr indent="0" lvl="0" marL="0" rtl="0" algn="l">
              <a:spcBef>
                <a:spcPts val="0"/>
              </a:spcBef>
              <a:spcAft>
                <a:spcPts val="0"/>
              </a:spcAft>
              <a:buNone/>
            </a:pPr>
            <a:r>
              <a:rPr lang="en"/>
              <a:t>your-email@freepik.com </a:t>
            </a:r>
            <a:endParaRPr/>
          </a:p>
          <a:p>
            <a:pPr indent="0" lvl="0" marL="0" rtl="0" algn="l">
              <a:spcBef>
                <a:spcPts val="0"/>
              </a:spcBef>
              <a:spcAft>
                <a:spcPts val="0"/>
              </a:spcAft>
              <a:buNone/>
            </a:pPr>
            <a:r>
              <a:rPr lang="en"/>
              <a:t>+91  620 421 838 | yourcompany.com</a:t>
            </a:r>
            <a:endParaRPr/>
          </a:p>
        </p:txBody>
      </p:sp>
      <p:sp>
        <p:nvSpPr>
          <p:cNvPr id="2649" name="Google Shape;2649;p73"/>
          <p:cNvSpPr txBox="1"/>
          <p:nvPr>
            <p:ph idx="2" type="subTitle"/>
          </p:nvPr>
        </p:nvSpPr>
        <p:spPr>
          <a:xfrm>
            <a:off x="655450" y="4201025"/>
            <a:ext cx="3478500" cy="272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Please keep this slide for attribution</a:t>
            </a:r>
            <a:endParaRPr/>
          </a:p>
        </p:txBody>
      </p:sp>
      <p:sp>
        <p:nvSpPr>
          <p:cNvPr id="2650" name="Google Shape;2650;p73"/>
          <p:cNvSpPr txBox="1"/>
          <p:nvPr>
            <p:ph idx="3" type="subTitle"/>
          </p:nvPr>
        </p:nvSpPr>
        <p:spPr>
          <a:xfrm>
            <a:off x="655450" y="3455300"/>
            <a:ext cx="3252000" cy="678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Credits: This presentation template was created by </a:t>
            </a:r>
            <a:r>
              <a:rPr lang="en">
                <a:solidFill>
                  <a:schemeClr val="accent2"/>
                </a:solidFill>
                <a:uFill>
                  <a:noFill/>
                </a:uFill>
                <a:latin typeface="Titillium Web SemiBold"/>
                <a:ea typeface="Titillium Web SemiBold"/>
                <a:cs typeface="Titillium Web SemiBold"/>
                <a:sym typeface="Titillium Web SemiBold"/>
                <a:hlinkClick r:id="rId3">
                  <a:extLst>
                    <a:ext uri="{A12FA001-AC4F-418D-AE19-62706E023703}">
                      <ahyp:hlinkClr val="tx"/>
                    </a:ext>
                  </a:extLst>
                </a:hlinkClick>
              </a:rPr>
              <a:t>Slidesgo</a:t>
            </a:r>
            <a:r>
              <a:rPr lang="en"/>
              <a:t>, including icons by </a:t>
            </a:r>
            <a:r>
              <a:rPr lang="en">
                <a:solidFill>
                  <a:schemeClr val="accent2"/>
                </a:solidFill>
                <a:uFill>
                  <a:noFill/>
                </a:uFill>
                <a:latin typeface="Titillium Web SemiBold"/>
                <a:ea typeface="Titillium Web SemiBold"/>
                <a:cs typeface="Titillium Web SemiBold"/>
                <a:sym typeface="Titillium Web SemiBold"/>
                <a:hlinkClick r:id="rId4">
                  <a:extLst>
                    <a:ext uri="{A12FA001-AC4F-418D-AE19-62706E023703}">
                      <ahyp:hlinkClr val="tx"/>
                    </a:ext>
                  </a:extLst>
                </a:hlinkClick>
              </a:rPr>
              <a:t>Flaticon</a:t>
            </a:r>
            <a:r>
              <a:rPr lang="en"/>
              <a:t>, and infographics &amp; images by </a:t>
            </a:r>
            <a:r>
              <a:rPr lang="en">
                <a:solidFill>
                  <a:schemeClr val="accent2"/>
                </a:solidFill>
                <a:uFill>
                  <a:noFill/>
                </a:uFill>
                <a:latin typeface="Raleway SemiBold"/>
                <a:ea typeface="Raleway SemiBold"/>
                <a:cs typeface="Raleway SemiBold"/>
                <a:sym typeface="Raleway SemiBold"/>
                <a:hlinkClick r:id="rId5">
                  <a:extLst>
                    <a:ext uri="{A12FA001-AC4F-418D-AE19-62706E023703}">
                      <ahyp:hlinkClr val="tx"/>
                    </a:ext>
                  </a:extLst>
                </a:hlinkClick>
              </a:rPr>
              <a:t>Freepik</a:t>
            </a:r>
            <a:r>
              <a:rPr lang="en"/>
              <a:t>.</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54" name="Shape 2654"/>
        <p:cNvGrpSpPr/>
        <p:nvPr/>
      </p:nvGrpSpPr>
      <p:grpSpPr>
        <a:xfrm>
          <a:off x="0" y="0"/>
          <a:ext cx="0" cy="0"/>
          <a:chOff x="0" y="0"/>
          <a:chExt cx="0" cy="0"/>
        </a:xfrm>
      </p:grpSpPr>
      <p:sp>
        <p:nvSpPr>
          <p:cNvPr id="2655" name="Google Shape;2655;p74"/>
          <p:cNvSpPr/>
          <p:nvPr/>
        </p:nvSpPr>
        <p:spPr>
          <a:xfrm>
            <a:off x="1304765" y="1334263"/>
            <a:ext cx="507000" cy="50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74"/>
          <p:cNvSpPr/>
          <p:nvPr/>
        </p:nvSpPr>
        <p:spPr>
          <a:xfrm>
            <a:off x="1304765" y="1981654"/>
            <a:ext cx="507000" cy="50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74"/>
          <p:cNvSpPr/>
          <p:nvPr/>
        </p:nvSpPr>
        <p:spPr>
          <a:xfrm>
            <a:off x="1304765" y="2629046"/>
            <a:ext cx="507000" cy="50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74"/>
          <p:cNvSpPr/>
          <p:nvPr/>
        </p:nvSpPr>
        <p:spPr>
          <a:xfrm>
            <a:off x="1304765" y="3276438"/>
            <a:ext cx="507000" cy="50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74"/>
          <p:cNvSpPr/>
          <p:nvPr/>
        </p:nvSpPr>
        <p:spPr>
          <a:xfrm>
            <a:off x="1639624" y="3923829"/>
            <a:ext cx="507000" cy="50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74"/>
          <p:cNvSpPr/>
          <p:nvPr/>
        </p:nvSpPr>
        <p:spPr>
          <a:xfrm>
            <a:off x="1974484" y="1334263"/>
            <a:ext cx="507000" cy="50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74"/>
          <p:cNvSpPr/>
          <p:nvPr/>
        </p:nvSpPr>
        <p:spPr>
          <a:xfrm>
            <a:off x="1974484" y="1981654"/>
            <a:ext cx="507000" cy="50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74"/>
          <p:cNvSpPr/>
          <p:nvPr/>
        </p:nvSpPr>
        <p:spPr>
          <a:xfrm>
            <a:off x="1974484" y="2629046"/>
            <a:ext cx="507000" cy="50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74"/>
          <p:cNvSpPr/>
          <p:nvPr/>
        </p:nvSpPr>
        <p:spPr>
          <a:xfrm>
            <a:off x="1974484" y="3276438"/>
            <a:ext cx="507000" cy="50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74"/>
          <p:cNvSpPr/>
          <p:nvPr/>
        </p:nvSpPr>
        <p:spPr>
          <a:xfrm>
            <a:off x="2309343" y="3923829"/>
            <a:ext cx="507000" cy="50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74"/>
          <p:cNvSpPr/>
          <p:nvPr/>
        </p:nvSpPr>
        <p:spPr>
          <a:xfrm>
            <a:off x="2644203" y="1334263"/>
            <a:ext cx="507000" cy="50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74"/>
          <p:cNvSpPr/>
          <p:nvPr/>
        </p:nvSpPr>
        <p:spPr>
          <a:xfrm>
            <a:off x="2644203" y="1981654"/>
            <a:ext cx="507000" cy="50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74"/>
          <p:cNvSpPr/>
          <p:nvPr/>
        </p:nvSpPr>
        <p:spPr>
          <a:xfrm>
            <a:off x="2644203" y="2629046"/>
            <a:ext cx="507000" cy="50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74"/>
          <p:cNvSpPr/>
          <p:nvPr/>
        </p:nvSpPr>
        <p:spPr>
          <a:xfrm>
            <a:off x="2644203" y="3276438"/>
            <a:ext cx="507000" cy="50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74"/>
          <p:cNvSpPr/>
          <p:nvPr/>
        </p:nvSpPr>
        <p:spPr>
          <a:xfrm>
            <a:off x="2979075" y="3923804"/>
            <a:ext cx="507000" cy="50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74"/>
          <p:cNvSpPr/>
          <p:nvPr/>
        </p:nvSpPr>
        <p:spPr>
          <a:xfrm>
            <a:off x="3313922" y="1334263"/>
            <a:ext cx="507000" cy="50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74"/>
          <p:cNvSpPr/>
          <p:nvPr/>
        </p:nvSpPr>
        <p:spPr>
          <a:xfrm>
            <a:off x="3313922" y="1981654"/>
            <a:ext cx="507000" cy="50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74"/>
          <p:cNvSpPr/>
          <p:nvPr/>
        </p:nvSpPr>
        <p:spPr>
          <a:xfrm>
            <a:off x="3313922" y="2629046"/>
            <a:ext cx="507000" cy="50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74"/>
          <p:cNvSpPr/>
          <p:nvPr/>
        </p:nvSpPr>
        <p:spPr>
          <a:xfrm>
            <a:off x="3313922" y="3276438"/>
            <a:ext cx="507000" cy="50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74"/>
          <p:cNvSpPr/>
          <p:nvPr/>
        </p:nvSpPr>
        <p:spPr>
          <a:xfrm>
            <a:off x="3648781" y="3923829"/>
            <a:ext cx="507000" cy="50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74"/>
          <p:cNvSpPr/>
          <p:nvPr/>
        </p:nvSpPr>
        <p:spPr>
          <a:xfrm>
            <a:off x="3983641" y="1334263"/>
            <a:ext cx="507000" cy="50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74"/>
          <p:cNvSpPr/>
          <p:nvPr/>
        </p:nvSpPr>
        <p:spPr>
          <a:xfrm>
            <a:off x="3983641" y="1981654"/>
            <a:ext cx="507000" cy="50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74"/>
          <p:cNvSpPr/>
          <p:nvPr/>
        </p:nvSpPr>
        <p:spPr>
          <a:xfrm>
            <a:off x="3983641" y="2629046"/>
            <a:ext cx="507000" cy="50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74"/>
          <p:cNvSpPr/>
          <p:nvPr/>
        </p:nvSpPr>
        <p:spPr>
          <a:xfrm>
            <a:off x="3983641" y="3276438"/>
            <a:ext cx="507000" cy="50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74"/>
          <p:cNvSpPr/>
          <p:nvPr/>
        </p:nvSpPr>
        <p:spPr>
          <a:xfrm>
            <a:off x="4318500" y="3923829"/>
            <a:ext cx="507000" cy="50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74"/>
          <p:cNvSpPr/>
          <p:nvPr/>
        </p:nvSpPr>
        <p:spPr>
          <a:xfrm>
            <a:off x="4653359" y="1334263"/>
            <a:ext cx="507000" cy="50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74"/>
          <p:cNvSpPr/>
          <p:nvPr/>
        </p:nvSpPr>
        <p:spPr>
          <a:xfrm>
            <a:off x="4653359" y="1981654"/>
            <a:ext cx="507000" cy="50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74"/>
          <p:cNvSpPr/>
          <p:nvPr/>
        </p:nvSpPr>
        <p:spPr>
          <a:xfrm>
            <a:off x="4653359" y="2629046"/>
            <a:ext cx="507000" cy="50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74"/>
          <p:cNvSpPr/>
          <p:nvPr/>
        </p:nvSpPr>
        <p:spPr>
          <a:xfrm>
            <a:off x="4653359" y="3276438"/>
            <a:ext cx="507000" cy="50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74"/>
          <p:cNvSpPr/>
          <p:nvPr/>
        </p:nvSpPr>
        <p:spPr>
          <a:xfrm>
            <a:off x="4988219" y="3923829"/>
            <a:ext cx="507000" cy="50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74"/>
          <p:cNvSpPr/>
          <p:nvPr/>
        </p:nvSpPr>
        <p:spPr>
          <a:xfrm>
            <a:off x="5323078" y="1334263"/>
            <a:ext cx="507000" cy="50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74"/>
          <p:cNvSpPr/>
          <p:nvPr/>
        </p:nvSpPr>
        <p:spPr>
          <a:xfrm>
            <a:off x="5323078" y="1981654"/>
            <a:ext cx="507000" cy="50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74"/>
          <p:cNvSpPr/>
          <p:nvPr/>
        </p:nvSpPr>
        <p:spPr>
          <a:xfrm>
            <a:off x="5323078" y="2629046"/>
            <a:ext cx="507000" cy="50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74"/>
          <p:cNvSpPr/>
          <p:nvPr/>
        </p:nvSpPr>
        <p:spPr>
          <a:xfrm>
            <a:off x="5323078" y="3276438"/>
            <a:ext cx="507000" cy="50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74"/>
          <p:cNvSpPr/>
          <p:nvPr/>
        </p:nvSpPr>
        <p:spPr>
          <a:xfrm>
            <a:off x="5657938" y="3923829"/>
            <a:ext cx="507000" cy="50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74"/>
          <p:cNvSpPr/>
          <p:nvPr/>
        </p:nvSpPr>
        <p:spPr>
          <a:xfrm>
            <a:off x="5992797" y="1334263"/>
            <a:ext cx="507000" cy="50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74"/>
          <p:cNvSpPr/>
          <p:nvPr/>
        </p:nvSpPr>
        <p:spPr>
          <a:xfrm>
            <a:off x="5992797" y="1981654"/>
            <a:ext cx="507000" cy="50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74"/>
          <p:cNvSpPr/>
          <p:nvPr/>
        </p:nvSpPr>
        <p:spPr>
          <a:xfrm>
            <a:off x="5992797" y="2629046"/>
            <a:ext cx="507000" cy="50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74"/>
          <p:cNvSpPr/>
          <p:nvPr/>
        </p:nvSpPr>
        <p:spPr>
          <a:xfrm>
            <a:off x="5992797" y="3276438"/>
            <a:ext cx="507000" cy="50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74"/>
          <p:cNvSpPr/>
          <p:nvPr/>
        </p:nvSpPr>
        <p:spPr>
          <a:xfrm>
            <a:off x="6327657" y="3923829"/>
            <a:ext cx="507000" cy="50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74"/>
          <p:cNvSpPr/>
          <p:nvPr/>
        </p:nvSpPr>
        <p:spPr>
          <a:xfrm>
            <a:off x="6662516" y="1334263"/>
            <a:ext cx="507000" cy="50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74"/>
          <p:cNvSpPr/>
          <p:nvPr/>
        </p:nvSpPr>
        <p:spPr>
          <a:xfrm>
            <a:off x="6662516" y="1981654"/>
            <a:ext cx="507000" cy="50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74"/>
          <p:cNvSpPr/>
          <p:nvPr/>
        </p:nvSpPr>
        <p:spPr>
          <a:xfrm>
            <a:off x="6662516" y="2629046"/>
            <a:ext cx="507000" cy="50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74"/>
          <p:cNvSpPr/>
          <p:nvPr/>
        </p:nvSpPr>
        <p:spPr>
          <a:xfrm>
            <a:off x="6662516" y="3276438"/>
            <a:ext cx="507000" cy="50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74"/>
          <p:cNvSpPr/>
          <p:nvPr/>
        </p:nvSpPr>
        <p:spPr>
          <a:xfrm>
            <a:off x="6997376" y="3923829"/>
            <a:ext cx="507000" cy="50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74"/>
          <p:cNvSpPr/>
          <p:nvPr/>
        </p:nvSpPr>
        <p:spPr>
          <a:xfrm>
            <a:off x="7332235" y="1334263"/>
            <a:ext cx="507000" cy="50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74"/>
          <p:cNvSpPr/>
          <p:nvPr/>
        </p:nvSpPr>
        <p:spPr>
          <a:xfrm>
            <a:off x="7332235" y="1981654"/>
            <a:ext cx="507000" cy="50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74"/>
          <p:cNvSpPr/>
          <p:nvPr/>
        </p:nvSpPr>
        <p:spPr>
          <a:xfrm>
            <a:off x="7332235" y="2629046"/>
            <a:ext cx="507000" cy="50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74"/>
          <p:cNvSpPr/>
          <p:nvPr/>
        </p:nvSpPr>
        <p:spPr>
          <a:xfrm>
            <a:off x="7332235" y="3276438"/>
            <a:ext cx="507000" cy="50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04" name="Google Shape;2704;p74"/>
          <p:cNvGrpSpPr/>
          <p:nvPr/>
        </p:nvGrpSpPr>
        <p:grpSpPr>
          <a:xfrm>
            <a:off x="2144160" y="1450599"/>
            <a:ext cx="167647" cy="274327"/>
            <a:chOff x="2144160" y="1619186"/>
            <a:chExt cx="167647" cy="274327"/>
          </a:xfrm>
        </p:grpSpPr>
        <p:sp>
          <p:nvSpPr>
            <p:cNvPr id="2705" name="Google Shape;2705;p74"/>
            <p:cNvSpPr/>
            <p:nvPr/>
          </p:nvSpPr>
          <p:spPr>
            <a:xfrm>
              <a:off x="2144160" y="1619186"/>
              <a:ext cx="167647" cy="274327"/>
            </a:xfrm>
            <a:custGeom>
              <a:rect b="b" l="l" r="r" t="t"/>
              <a:pathLst>
                <a:path extrusionOk="0" h="13312" w="8158">
                  <a:moveTo>
                    <a:pt x="3366" y="0"/>
                  </a:moveTo>
                  <a:cubicBezTo>
                    <a:pt x="1513" y="0"/>
                    <a:pt x="1" y="1512"/>
                    <a:pt x="1" y="3365"/>
                  </a:cubicBezTo>
                  <a:lnTo>
                    <a:pt x="1" y="9946"/>
                  </a:lnTo>
                  <a:cubicBezTo>
                    <a:pt x="1" y="11820"/>
                    <a:pt x="1513" y="13311"/>
                    <a:pt x="3366" y="13311"/>
                  </a:cubicBezTo>
                  <a:lnTo>
                    <a:pt x="4793" y="13311"/>
                  </a:lnTo>
                  <a:cubicBezTo>
                    <a:pt x="6646" y="13311"/>
                    <a:pt x="8158" y="11820"/>
                    <a:pt x="8158" y="9968"/>
                  </a:cubicBezTo>
                  <a:lnTo>
                    <a:pt x="8158" y="3365"/>
                  </a:lnTo>
                  <a:cubicBezTo>
                    <a:pt x="8158" y="1512"/>
                    <a:pt x="6646" y="0"/>
                    <a:pt x="479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74"/>
            <p:cNvSpPr/>
            <p:nvPr/>
          </p:nvSpPr>
          <p:spPr>
            <a:xfrm>
              <a:off x="2164731" y="1635858"/>
              <a:ext cx="126074" cy="238346"/>
            </a:xfrm>
            <a:custGeom>
              <a:rect b="b" l="l" r="r" t="t"/>
              <a:pathLst>
                <a:path extrusionOk="0" h="11566" w="6135">
                  <a:moveTo>
                    <a:pt x="2748" y="1"/>
                  </a:moveTo>
                  <a:cubicBezTo>
                    <a:pt x="1641" y="1"/>
                    <a:pt x="682" y="661"/>
                    <a:pt x="256" y="1598"/>
                  </a:cubicBezTo>
                  <a:cubicBezTo>
                    <a:pt x="171" y="1811"/>
                    <a:pt x="171" y="1811"/>
                    <a:pt x="150" y="1832"/>
                  </a:cubicBezTo>
                  <a:cubicBezTo>
                    <a:pt x="65" y="2130"/>
                    <a:pt x="1" y="2429"/>
                    <a:pt x="1" y="2748"/>
                  </a:cubicBezTo>
                  <a:lnTo>
                    <a:pt x="1" y="8818"/>
                  </a:lnTo>
                  <a:cubicBezTo>
                    <a:pt x="1" y="9180"/>
                    <a:pt x="65" y="9521"/>
                    <a:pt x="192" y="9840"/>
                  </a:cubicBezTo>
                  <a:cubicBezTo>
                    <a:pt x="427" y="10415"/>
                    <a:pt x="853" y="10905"/>
                    <a:pt x="1406" y="11224"/>
                  </a:cubicBezTo>
                  <a:cubicBezTo>
                    <a:pt x="1811" y="11437"/>
                    <a:pt x="2258" y="11565"/>
                    <a:pt x="2748" y="11565"/>
                  </a:cubicBezTo>
                  <a:lnTo>
                    <a:pt x="3387" y="11565"/>
                  </a:lnTo>
                  <a:cubicBezTo>
                    <a:pt x="4324" y="11565"/>
                    <a:pt x="5133" y="11118"/>
                    <a:pt x="5623" y="10415"/>
                  </a:cubicBezTo>
                  <a:cubicBezTo>
                    <a:pt x="5772" y="10202"/>
                    <a:pt x="5879" y="9989"/>
                    <a:pt x="5964" y="9776"/>
                  </a:cubicBezTo>
                  <a:cubicBezTo>
                    <a:pt x="6049" y="9563"/>
                    <a:pt x="6092" y="9372"/>
                    <a:pt x="6113" y="9159"/>
                  </a:cubicBezTo>
                  <a:cubicBezTo>
                    <a:pt x="6134" y="9052"/>
                    <a:pt x="6134" y="8946"/>
                    <a:pt x="6134" y="8818"/>
                  </a:cubicBezTo>
                  <a:lnTo>
                    <a:pt x="6134" y="2748"/>
                  </a:lnTo>
                  <a:cubicBezTo>
                    <a:pt x="6134" y="2429"/>
                    <a:pt x="6070" y="2130"/>
                    <a:pt x="5985" y="1832"/>
                  </a:cubicBezTo>
                  <a:cubicBezTo>
                    <a:pt x="5921" y="1662"/>
                    <a:pt x="5900" y="1641"/>
                    <a:pt x="5879" y="1598"/>
                  </a:cubicBezTo>
                  <a:cubicBezTo>
                    <a:pt x="5453" y="661"/>
                    <a:pt x="4494" y="1"/>
                    <a:pt x="3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74"/>
            <p:cNvSpPr/>
            <p:nvPr/>
          </p:nvSpPr>
          <p:spPr>
            <a:xfrm>
              <a:off x="2164731" y="1673611"/>
              <a:ext cx="126074" cy="19330"/>
            </a:xfrm>
            <a:custGeom>
              <a:rect b="b" l="l" r="r" t="t"/>
              <a:pathLst>
                <a:path extrusionOk="0" h="938" w="6135">
                  <a:moveTo>
                    <a:pt x="150" y="0"/>
                  </a:moveTo>
                  <a:cubicBezTo>
                    <a:pt x="65" y="298"/>
                    <a:pt x="1" y="597"/>
                    <a:pt x="1" y="916"/>
                  </a:cubicBezTo>
                  <a:lnTo>
                    <a:pt x="1" y="937"/>
                  </a:lnTo>
                  <a:lnTo>
                    <a:pt x="6134" y="937"/>
                  </a:lnTo>
                  <a:lnTo>
                    <a:pt x="6134" y="916"/>
                  </a:lnTo>
                  <a:cubicBezTo>
                    <a:pt x="6134" y="597"/>
                    <a:pt x="6070" y="298"/>
                    <a:pt x="5985"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74"/>
            <p:cNvSpPr/>
            <p:nvPr/>
          </p:nvSpPr>
          <p:spPr>
            <a:xfrm>
              <a:off x="2167793" y="1635858"/>
              <a:ext cx="119950" cy="37774"/>
            </a:xfrm>
            <a:custGeom>
              <a:rect b="b" l="l" r="r" t="t"/>
              <a:pathLst>
                <a:path extrusionOk="0" h="1833" w="5837">
                  <a:moveTo>
                    <a:pt x="2599" y="1"/>
                  </a:moveTo>
                  <a:cubicBezTo>
                    <a:pt x="1406" y="1"/>
                    <a:pt x="384" y="767"/>
                    <a:pt x="1" y="1832"/>
                  </a:cubicBezTo>
                  <a:lnTo>
                    <a:pt x="5836" y="1832"/>
                  </a:lnTo>
                  <a:cubicBezTo>
                    <a:pt x="5453" y="767"/>
                    <a:pt x="4431" y="1"/>
                    <a:pt x="32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74"/>
            <p:cNvSpPr/>
            <p:nvPr/>
          </p:nvSpPr>
          <p:spPr>
            <a:xfrm>
              <a:off x="2174800" y="1649026"/>
              <a:ext cx="105935" cy="24605"/>
            </a:xfrm>
            <a:custGeom>
              <a:rect b="b" l="l" r="r" t="t"/>
              <a:pathLst>
                <a:path extrusionOk="0" h="1194" w="5155">
                  <a:moveTo>
                    <a:pt x="2258" y="1"/>
                  </a:moveTo>
                  <a:cubicBezTo>
                    <a:pt x="1321" y="1"/>
                    <a:pt x="490" y="469"/>
                    <a:pt x="1" y="1193"/>
                  </a:cubicBezTo>
                  <a:lnTo>
                    <a:pt x="5155" y="1193"/>
                  </a:lnTo>
                  <a:cubicBezTo>
                    <a:pt x="4665" y="469"/>
                    <a:pt x="3834" y="1"/>
                    <a:pt x="2897"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74"/>
            <p:cNvSpPr/>
            <p:nvPr/>
          </p:nvSpPr>
          <p:spPr>
            <a:xfrm>
              <a:off x="2164731" y="1799564"/>
              <a:ext cx="126074" cy="74640"/>
            </a:xfrm>
            <a:custGeom>
              <a:rect b="b" l="l" r="r" t="t"/>
              <a:pathLst>
                <a:path extrusionOk="0" h="3622" w="6135">
                  <a:moveTo>
                    <a:pt x="1" y="1"/>
                  </a:moveTo>
                  <a:lnTo>
                    <a:pt x="1" y="874"/>
                  </a:lnTo>
                  <a:cubicBezTo>
                    <a:pt x="1" y="1257"/>
                    <a:pt x="65" y="1598"/>
                    <a:pt x="192" y="1896"/>
                  </a:cubicBezTo>
                  <a:cubicBezTo>
                    <a:pt x="427" y="2471"/>
                    <a:pt x="853" y="2961"/>
                    <a:pt x="1406" y="3280"/>
                  </a:cubicBezTo>
                  <a:cubicBezTo>
                    <a:pt x="1790" y="3493"/>
                    <a:pt x="2258" y="3621"/>
                    <a:pt x="2748" y="3621"/>
                  </a:cubicBezTo>
                  <a:lnTo>
                    <a:pt x="3387" y="3621"/>
                  </a:lnTo>
                  <a:cubicBezTo>
                    <a:pt x="4111" y="3621"/>
                    <a:pt x="4750" y="3366"/>
                    <a:pt x="5240" y="2918"/>
                  </a:cubicBezTo>
                  <a:cubicBezTo>
                    <a:pt x="5325" y="2833"/>
                    <a:pt x="5389" y="2769"/>
                    <a:pt x="5453" y="2705"/>
                  </a:cubicBezTo>
                  <a:cubicBezTo>
                    <a:pt x="5517" y="2620"/>
                    <a:pt x="5581" y="2556"/>
                    <a:pt x="5623" y="2471"/>
                  </a:cubicBezTo>
                  <a:cubicBezTo>
                    <a:pt x="5772" y="2279"/>
                    <a:pt x="5879" y="2066"/>
                    <a:pt x="5964" y="1832"/>
                  </a:cubicBezTo>
                  <a:cubicBezTo>
                    <a:pt x="6049" y="1641"/>
                    <a:pt x="6092" y="1428"/>
                    <a:pt x="6113" y="1215"/>
                  </a:cubicBezTo>
                  <a:cubicBezTo>
                    <a:pt x="6134" y="1108"/>
                    <a:pt x="6134" y="1002"/>
                    <a:pt x="6134" y="874"/>
                  </a:cubicBezTo>
                  <a:lnTo>
                    <a:pt x="613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74"/>
            <p:cNvSpPr/>
            <p:nvPr/>
          </p:nvSpPr>
          <p:spPr>
            <a:xfrm>
              <a:off x="2204557" y="1748663"/>
              <a:ext cx="86248" cy="75939"/>
            </a:xfrm>
            <a:custGeom>
              <a:rect b="b" l="l" r="r" t="t"/>
              <a:pathLst>
                <a:path extrusionOk="0" h="3685" w="4197">
                  <a:moveTo>
                    <a:pt x="107" y="0"/>
                  </a:moveTo>
                  <a:cubicBezTo>
                    <a:pt x="43" y="0"/>
                    <a:pt x="1" y="85"/>
                    <a:pt x="65" y="149"/>
                  </a:cubicBezTo>
                  <a:lnTo>
                    <a:pt x="4175" y="3685"/>
                  </a:lnTo>
                  <a:cubicBezTo>
                    <a:pt x="4196" y="3578"/>
                    <a:pt x="4196" y="3472"/>
                    <a:pt x="4196" y="3344"/>
                  </a:cubicBezTo>
                  <a:lnTo>
                    <a:pt x="4196" y="745"/>
                  </a:lnTo>
                  <a:lnTo>
                    <a:pt x="223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74"/>
            <p:cNvSpPr/>
            <p:nvPr/>
          </p:nvSpPr>
          <p:spPr>
            <a:xfrm>
              <a:off x="2164731" y="1688098"/>
              <a:ext cx="71370" cy="43028"/>
            </a:xfrm>
            <a:custGeom>
              <a:rect b="b" l="l" r="r" t="t"/>
              <a:pathLst>
                <a:path extrusionOk="0" h="2088" w="3473">
                  <a:moveTo>
                    <a:pt x="661" y="0"/>
                  </a:moveTo>
                  <a:cubicBezTo>
                    <a:pt x="405" y="0"/>
                    <a:pt x="171" y="85"/>
                    <a:pt x="1" y="234"/>
                  </a:cubicBezTo>
                  <a:lnTo>
                    <a:pt x="1" y="1853"/>
                  </a:lnTo>
                  <a:cubicBezTo>
                    <a:pt x="171" y="2002"/>
                    <a:pt x="405" y="2087"/>
                    <a:pt x="661" y="2087"/>
                  </a:cubicBezTo>
                  <a:cubicBezTo>
                    <a:pt x="895" y="2087"/>
                    <a:pt x="1129" y="2002"/>
                    <a:pt x="1321" y="1853"/>
                  </a:cubicBezTo>
                  <a:cubicBezTo>
                    <a:pt x="1449" y="1959"/>
                    <a:pt x="1619" y="2023"/>
                    <a:pt x="1811" y="2023"/>
                  </a:cubicBezTo>
                  <a:cubicBezTo>
                    <a:pt x="2088" y="2023"/>
                    <a:pt x="2322" y="1874"/>
                    <a:pt x="2471" y="1683"/>
                  </a:cubicBezTo>
                  <a:cubicBezTo>
                    <a:pt x="2556" y="1832"/>
                    <a:pt x="2727" y="1938"/>
                    <a:pt x="2918" y="1938"/>
                  </a:cubicBezTo>
                  <a:cubicBezTo>
                    <a:pt x="3217" y="1938"/>
                    <a:pt x="3472" y="1683"/>
                    <a:pt x="3472" y="1384"/>
                  </a:cubicBezTo>
                  <a:cubicBezTo>
                    <a:pt x="3472" y="1086"/>
                    <a:pt x="3217" y="852"/>
                    <a:pt x="2918" y="831"/>
                  </a:cubicBezTo>
                  <a:cubicBezTo>
                    <a:pt x="2791" y="831"/>
                    <a:pt x="2663" y="895"/>
                    <a:pt x="2556" y="980"/>
                  </a:cubicBezTo>
                  <a:cubicBezTo>
                    <a:pt x="2450" y="660"/>
                    <a:pt x="2152" y="426"/>
                    <a:pt x="1811" y="426"/>
                  </a:cubicBezTo>
                  <a:cubicBezTo>
                    <a:pt x="1704" y="426"/>
                    <a:pt x="1619" y="447"/>
                    <a:pt x="1534" y="490"/>
                  </a:cubicBezTo>
                  <a:cubicBezTo>
                    <a:pt x="1342" y="192"/>
                    <a:pt x="1023" y="0"/>
                    <a:pt x="66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74"/>
            <p:cNvSpPr/>
            <p:nvPr/>
          </p:nvSpPr>
          <p:spPr>
            <a:xfrm>
              <a:off x="2165615" y="1826786"/>
              <a:ext cx="106798" cy="47418"/>
            </a:xfrm>
            <a:custGeom>
              <a:rect b="b" l="l" r="r" t="t"/>
              <a:pathLst>
                <a:path extrusionOk="0" h="2301" w="5197">
                  <a:moveTo>
                    <a:pt x="0" y="0"/>
                  </a:moveTo>
                  <a:lnTo>
                    <a:pt x="0" y="0"/>
                  </a:lnTo>
                  <a:cubicBezTo>
                    <a:pt x="43" y="234"/>
                    <a:pt x="107" y="469"/>
                    <a:pt x="192" y="639"/>
                  </a:cubicBezTo>
                  <a:cubicBezTo>
                    <a:pt x="426" y="1193"/>
                    <a:pt x="831" y="1661"/>
                    <a:pt x="1363" y="1959"/>
                  </a:cubicBezTo>
                  <a:cubicBezTo>
                    <a:pt x="1747" y="2172"/>
                    <a:pt x="2215" y="2300"/>
                    <a:pt x="2705" y="2300"/>
                  </a:cubicBezTo>
                  <a:lnTo>
                    <a:pt x="3344" y="2300"/>
                  </a:lnTo>
                  <a:cubicBezTo>
                    <a:pt x="3727" y="2300"/>
                    <a:pt x="4089" y="2236"/>
                    <a:pt x="4409" y="2087"/>
                  </a:cubicBezTo>
                  <a:cubicBezTo>
                    <a:pt x="4707" y="1981"/>
                    <a:pt x="4963" y="1789"/>
                    <a:pt x="5197" y="1576"/>
                  </a:cubicBezTo>
                  <a:lnTo>
                    <a:pt x="3685" y="1342"/>
                  </a:lnTo>
                  <a:cubicBezTo>
                    <a:pt x="3578" y="1320"/>
                    <a:pt x="3472" y="1278"/>
                    <a:pt x="3408" y="1214"/>
                  </a:cubicBezTo>
                  <a:cubicBezTo>
                    <a:pt x="3323" y="1150"/>
                    <a:pt x="3280" y="1065"/>
                    <a:pt x="3237" y="958"/>
                  </a:cubicBezTo>
                  <a:cubicBezTo>
                    <a:pt x="3131" y="618"/>
                    <a:pt x="2833" y="362"/>
                    <a:pt x="2492" y="320"/>
                  </a:cubicBez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74"/>
            <p:cNvSpPr/>
            <p:nvPr/>
          </p:nvSpPr>
          <p:spPr>
            <a:xfrm>
              <a:off x="2169540" y="1839934"/>
              <a:ext cx="86680" cy="34270"/>
            </a:xfrm>
            <a:custGeom>
              <a:rect b="b" l="l" r="r" t="t"/>
              <a:pathLst>
                <a:path extrusionOk="0" h="1663" w="4218">
                  <a:moveTo>
                    <a:pt x="1" y="1"/>
                  </a:moveTo>
                  <a:lnTo>
                    <a:pt x="1" y="1"/>
                  </a:lnTo>
                  <a:cubicBezTo>
                    <a:pt x="235" y="555"/>
                    <a:pt x="640" y="1023"/>
                    <a:pt x="1172" y="1321"/>
                  </a:cubicBezTo>
                  <a:cubicBezTo>
                    <a:pt x="1556" y="1534"/>
                    <a:pt x="2024" y="1662"/>
                    <a:pt x="2514" y="1662"/>
                  </a:cubicBezTo>
                  <a:lnTo>
                    <a:pt x="3153" y="1662"/>
                  </a:lnTo>
                  <a:cubicBezTo>
                    <a:pt x="3536" y="1662"/>
                    <a:pt x="3898" y="1598"/>
                    <a:pt x="4218" y="1449"/>
                  </a:cubicBezTo>
                  <a:lnTo>
                    <a:pt x="2961" y="1258"/>
                  </a:lnTo>
                  <a:cubicBezTo>
                    <a:pt x="2876" y="1236"/>
                    <a:pt x="2770" y="1194"/>
                    <a:pt x="2706" y="1130"/>
                  </a:cubicBezTo>
                  <a:cubicBezTo>
                    <a:pt x="2621" y="1066"/>
                    <a:pt x="2578" y="981"/>
                    <a:pt x="2535" y="874"/>
                  </a:cubicBezTo>
                  <a:cubicBezTo>
                    <a:pt x="2429" y="533"/>
                    <a:pt x="2131" y="278"/>
                    <a:pt x="1790" y="235"/>
                  </a:cubicBezTo>
                  <a:lnTo>
                    <a:pt x="1" y="1"/>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74"/>
            <p:cNvSpPr/>
            <p:nvPr/>
          </p:nvSpPr>
          <p:spPr>
            <a:xfrm>
              <a:off x="2169108" y="1669221"/>
              <a:ext cx="904" cy="886"/>
            </a:xfrm>
            <a:custGeom>
              <a:rect b="b" l="l" r="r" t="t"/>
              <a:pathLst>
                <a:path extrusionOk="0" h="43" w="44">
                  <a:moveTo>
                    <a:pt x="43" y="0"/>
                  </a:moveTo>
                  <a:lnTo>
                    <a:pt x="43" y="0"/>
                  </a:lnTo>
                  <a:cubicBezTo>
                    <a:pt x="1" y="43"/>
                    <a:pt x="22" y="22"/>
                    <a:pt x="22" y="43"/>
                  </a:cubicBezTo>
                  <a:lnTo>
                    <a:pt x="43" y="0"/>
                  </a:lnTo>
                  <a:close/>
                </a:path>
              </a:pathLst>
            </a:custGeom>
            <a:solidFill>
              <a:srgbClr val="C0CF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74"/>
            <p:cNvSpPr/>
            <p:nvPr/>
          </p:nvSpPr>
          <p:spPr>
            <a:xfrm>
              <a:off x="2209818" y="1653848"/>
              <a:ext cx="38963" cy="8799"/>
            </a:xfrm>
            <a:custGeom>
              <a:rect b="b" l="l" r="r" t="t"/>
              <a:pathLst>
                <a:path extrusionOk="0" h="427" w="1896">
                  <a:moveTo>
                    <a:pt x="192" y="1"/>
                  </a:moveTo>
                  <a:cubicBezTo>
                    <a:pt x="86" y="1"/>
                    <a:pt x="0" y="107"/>
                    <a:pt x="0" y="214"/>
                  </a:cubicBezTo>
                  <a:cubicBezTo>
                    <a:pt x="0" y="320"/>
                    <a:pt x="86" y="427"/>
                    <a:pt x="192" y="427"/>
                  </a:cubicBezTo>
                  <a:lnTo>
                    <a:pt x="1683" y="427"/>
                  </a:lnTo>
                  <a:cubicBezTo>
                    <a:pt x="1789" y="427"/>
                    <a:pt x="1896" y="320"/>
                    <a:pt x="1896" y="214"/>
                  </a:cubicBezTo>
                  <a:cubicBezTo>
                    <a:pt x="1896" y="107"/>
                    <a:pt x="1789" y="1"/>
                    <a:pt x="16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74"/>
            <p:cNvSpPr/>
            <p:nvPr/>
          </p:nvSpPr>
          <p:spPr>
            <a:xfrm>
              <a:off x="2164731" y="1808343"/>
              <a:ext cx="59554" cy="8367"/>
            </a:xfrm>
            <a:custGeom>
              <a:rect b="b" l="l" r="r" t="t"/>
              <a:pathLst>
                <a:path extrusionOk="0" h="406" w="2898">
                  <a:moveTo>
                    <a:pt x="1" y="1"/>
                  </a:moveTo>
                  <a:lnTo>
                    <a:pt x="1" y="405"/>
                  </a:lnTo>
                  <a:lnTo>
                    <a:pt x="2684" y="405"/>
                  </a:lnTo>
                  <a:cubicBezTo>
                    <a:pt x="2812" y="405"/>
                    <a:pt x="2897" y="320"/>
                    <a:pt x="2897" y="214"/>
                  </a:cubicBezTo>
                  <a:cubicBezTo>
                    <a:pt x="2897" y="86"/>
                    <a:pt x="2812" y="1"/>
                    <a:pt x="2684" y="1"/>
                  </a:cubicBezTo>
                  <a:close/>
                </a:path>
              </a:pathLst>
            </a:custGeom>
            <a:solidFill>
              <a:srgbClr val="FFFFFF">
                <a:alpha val="36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74"/>
            <p:cNvSpPr/>
            <p:nvPr/>
          </p:nvSpPr>
          <p:spPr>
            <a:xfrm>
              <a:off x="2234765" y="1808343"/>
              <a:ext cx="17077" cy="8367"/>
            </a:xfrm>
            <a:custGeom>
              <a:rect b="b" l="l" r="r" t="t"/>
              <a:pathLst>
                <a:path extrusionOk="0" h="406" w="831">
                  <a:moveTo>
                    <a:pt x="192" y="1"/>
                  </a:moveTo>
                  <a:cubicBezTo>
                    <a:pt x="85" y="1"/>
                    <a:pt x="0" y="86"/>
                    <a:pt x="0" y="214"/>
                  </a:cubicBezTo>
                  <a:cubicBezTo>
                    <a:pt x="0" y="320"/>
                    <a:pt x="85" y="405"/>
                    <a:pt x="192" y="405"/>
                  </a:cubicBezTo>
                  <a:lnTo>
                    <a:pt x="639" y="405"/>
                  </a:lnTo>
                  <a:cubicBezTo>
                    <a:pt x="746" y="405"/>
                    <a:pt x="831" y="320"/>
                    <a:pt x="831" y="214"/>
                  </a:cubicBezTo>
                  <a:cubicBezTo>
                    <a:pt x="831" y="86"/>
                    <a:pt x="746" y="1"/>
                    <a:pt x="639" y="1"/>
                  </a:cubicBezTo>
                  <a:close/>
                </a:path>
              </a:pathLst>
            </a:custGeom>
            <a:solidFill>
              <a:srgbClr val="FFFFFF">
                <a:alpha val="36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74"/>
            <p:cNvSpPr/>
            <p:nvPr/>
          </p:nvSpPr>
          <p:spPr>
            <a:xfrm>
              <a:off x="2216373" y="1748663"/>
              <a:ext cx="74432" cy="63657"/>
            </a:xfrm>
            <a:custGeom>
              <a:rect b="b" l="l" r="r" t="t"/>
              <a:pathLst>
                <a:path extrusionOk="0" h="3089" w="3622">
                  <a:moveTo>
                    <a:pt x="1" y="0"/>
                  </a:moveTo>
                  <a:cubicBezTo>
                    <a:pt x="1" y="43"/>
                    <a:pt x="43" y="107"/>
                    <a:pt x="86" y="149"/>
                  </a:cubicBezTo>
                  <a:lnTo>
                    <a:pt x="3494" y="3024"/>
                  </a:lnTo>
                  <a:cubicBezTo>
                    <a:pt x="3536" y="3067"/>
                    <a:pt x="3579" y="3088"/>
                    <a:pt x="3621" y="3088"/>
                  </a:cubicBezTo>
                  <a:lnTo>
                    <a:pt x="3621" y="2620"/>
                  </a:lnTo>
                  <a:lnTo>
                    <a:pt x="53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0" name="Google Shape;2720;p74"/>
          <p:cNvGrpSpPr/>
          <p:nvPr/>
        </p:nvGrpSpPr>
        <p:grpSpPr>
          <a:xfrm>
            <a:off x="2768160" y="1450596"/>
            <a:ext cx="259086" cy="274332"/>
            <a:chOff x="2768160" y="1619184"/>
            <a:chExt cx="259086" cy="274332"/>
          </a:xfrm>
        </p:grpSpPr>
        <p:sp>
          <p:nvSpPr>
            <p:cNvPr id="2721" name="Google Shape;2721;p74"/>
            <p:cNvSpPr/>
            <p:nvPr/>
          </p:nvSpPr>
          <p:spPr>
            <a:xfrm>
              <a:off x="2787078" y="1623131"/>
              <a:ext cx="203675" cy="270385"/>
            </a:xfrm>
            <a:custGeom>
              <a:rect b="b" l="l" r="r" t="t"/>
              <a:pathLst>
                <a:path extrusionOk="0" h="13151" w="9862">
                  <a:moveTo>
                    <a:pt x="3019" y="0"/>
                  </a:moveTo>
                  <a:cubicBezTo>
                    <a:pt x="2653" y="0"/>
                    <a:pt x="2333" y="257"/>
                    <a:pt x="2258" y="612"/>
                  </a:cubicBezTo>
                  <a:lnTo>
                    <a:pt x="85" y="10941"/>
                  </a:lnTo>
                  <a:cubicBezTo>
                    <a:pt x="0" y="11367"/>
                    <a:pt x="256" y="11772"/>
                    <a:pt x="660" y="11857"/>
                  </a:cubicBezTo>
                  <a:lnTo>
                    <a:pt x="6688" y="13135"/>
                  </a:lnTo>
                  <a:cubicBezTo>
                    <a:pt x="6737" y="13145"/>
                    <a:pt x="6787" y="13150"/>
                    <a:pt x="6836" y="13150"/>
                  </a:cubicBezTo>
                  <a:cubicBezTo>
                    <a:pt x="7187" y="13150"/>
                    <a:pt x="7507" y="12894"/>
                    <a:pt x="7582" y="12539"/>
                  </a:cubicBezTo>
                  <a:lnTo>
                    <a:pt x="9776" y="2188"/>
                  </a:lnTo>
                  <a:cubicBezTo>
                    <a:pt x="9861" y="1783"/>
                    <a:pt x="9584" y="1379"/>
                    <a:pt x="9179" y="1294"/>
                  </a:cubicBezTo>
                  <a:lnTo>
                    <a:pt x="3174" y="16"/>
                  </a:lnTo>
                  <a:cubicBezTo>
                    <a:pt x="3121" y="5"/>
                    <a:pt x="3070" y="0"/>
                    <a:pt x="30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74"/>
            <p:cNvSpPr/>
            <p:nvPr/>
          </p:nvSpPr>
          <p:spPr>
            <a:xfrm>
              <a:off x="2768160" y="1619184"/>
              <a:ext cx="203221" cy="270076"/>
            </a:xfrm>
            <a:custGeom>
              <a:rect b="b" l="l" r="r" t="t"/>
              <a:pathLst>
                <a:path extrusionOk="0" h="13136" w="9840">
                  <a:moveTo>
                    <a:pt x="3019" y="1"/>
                  </a:moveTo>
                  <a:cubicBezTo>
                    <a:pt x="2654" y="1"/>
                    <a:pt x="2333" y="260"/>
                    <a:pt x="2258" y="634"/>
                  </a:cubicBezTo>
                  <a:lnTo>
                    <a:pt x="86" y="10942"/>
                  </a:lnTo>
                  <a:cubicBezTo>
                    <a:pt x="0" y="11282"/>
                    <a:pt x="171" y="11602"/>
                    <a:pt x="448" y="11772"/>
                  </a:cubicBezTo>
                  <a:cubicBezTo>
                    <a:pt x="512" y="11815"/>
                    <a:pt x="597" y="11836"/>
                    <a:pt x="682" y="11858"/>
                  </a:cubicBezTo>
                  <a:lnTo>
                    <a:pt x="5261" y="12837"/>
                  </a:lnTo>
                  <a:lnTo>
                    <a:pt x="5751" y="12922"/>
                  </a:lnTo>
                  <a:cubicBezTo>
                    <a:pt x="5985" y="12986"/>
                    <a:pt x="6411" y="13071"/>
                    <a:pt x="6667" y="13114"/>
                  </a:cubicBezTo>
                  <a:cubicBezTo>
                    <a:pt x="6730" y="13135"/>
                    <a:pt x="6794" y="13135"/>
                    <a:pt x="6858" y="13135"/>
                  </a:cubicBezTo>
                  <a:cubicBezTo>
                    <a:pt x="7242" y="13114"/>
                    <a:pt x="7518" y="12837"/>
                    <a:pt x="7582" y="12518"/>
                  </a:cubicBezTo>
                  <a:lnTo>
                    <a:pt x="8903" y="6256"/>
                  </a:lnTo>
                  <a:lnTo>
                    <a:pt x="9755" y="2210"/>
                  </a:lnTo>
                  <a:cubicBezTo>
                    <a:pt x="9840" y="1784"/>
                    <a:pt x="9584" y="1379"/>
                    <a:pt x="9158" y="1294"/>
                  </a:cubicBezTo>
                  <a:lnTo>
                    <a:pt x="8541" y="1166"/>
                  </a:lnTo>
                  <a:lnTo>
                    <a:pt x="3174" y="16"/>
                  </a:lnTo>
                  <a:cubicBezTo>
                    <a:pt x="3122" y="6"/>
                    <a:pt x="3070" y="1"/>
                    <a:pt x="301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74"/>
            <p:cNvSpPr/>
            <p:nvPr/>
          </p:nvSpPr>
          <p:spPr>
            <a:xfrm>
              <a:off x="2768160" y="1619184"/>
              <a:ext cx="185645" cy="267444"/>
            </a:xfrm>
            <a:custGeom>
              <a:rect b="b" l="l" r="r" t="t"/>
              <a:pathLst>
                <a:path extrusionOk="0" h="13008" w="8989">
                  <a:moveTo>
                    <a:pt x="3019" y="1"/>
                  </a:moveTo>
                  <a:cubicBezTo>
                    <a:pt x="2654" y="1"/>
                    <a:pt x="2333" y="260"/>
                    <a:pt x="2258" y="634"/>
                  </a:cubicBezTo>
                  <a:lnTo>
                    <a:pt x="86" y="10942"/>
                  </a:lnTo>
                  <a:cubicBezTo>
                    <a:pt x="0" y="11282"/>
                    <a:pt x="171" y="11602"/>
                    <a:pt x="448" y="11772"/>
                  </a:cubicBezTo>
                  <a:cubicBezTo>
                    <a:pt x="512" y="11815"/>
                    <a:pt x="597" y="11836"/>
                    <a:pt x="682" y="11858"/>
                  </a:cubicBezTo>
                  <a:lnTo>
                    <a:pt x="5751" y="12922"/>
                  </a:lnTo>
                  <a:lnTo>
                    <a:pt x="5836" y="12944"/>
                  </a:lnTo>
                  <a:lnTo>
                    <a:pt x="6155" y="13008"/>
                  </a:lnTo>
                  <a:cubicBezTo>
                    <a:pt x="6432" y="12901"/>
                    <a:pt x="6688" y="12603"/>
                    <a:pt x="6752" y="12305"/>
                  </a:cubicBezTo>
                  <a:lnTo>
                    <a:pt x="8072" y="6043"/>
                  </a:lnTo>
                  <a:lnTo>
                    <a:pt x="8924" y="1997"/>
                  </a:lnTo>
                  <a:cubicBezTo>
                    <a:pt x="8988" y="1656"/>
                    <a:pt x="8839" y="1315"/>
                    <a:pt x="8541" y="1166"/>
                  </a:cubicBezTo>
                  <a:lnTo>
                    <a:pt x="3174" y="16"/>
                  </a:lnTo>
                  <a:cubicBezTo>
                    <a:pt x="3122" y="6"/>
                    <a:pt x="3070" y="1"/>
                    <a:pt x="3019"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74"/>
            <p:cNvSpPr/>
            <p:nvPr/>
          </p:nvSpPr>
          <p:spPr>
            <a:xfrm>
              <a:off x="2876792" y="1747807"/>
              <a:ext cx="75237" cy="141453"/>
            </a:xfrm>
            <a:custGeom>
              <a:rect b="b" l="l" r="r" t="t"/>
              <a:pathLst>
                <a:path extrusionOk="0" h="6880" w="3643">
                  <a:moveTo>
                    <a:pt x="576" y="0"/>
                  </a:moveTo>
                  <a:lnTo>
                    <a:pt x="576" y="5303"/>
                  </a:lnTo>
                  <a:cubicBezTo>
                    <a:pt x="576" y="5303"/>
                    <a:pt x="491" y="6113"/>
                    <a:pt x="1" y="6581"/>
                  </a:cubicBezTo>
                  <a:lnTo>
                    <a:pt x="491" y="6666"/>
                  </a:lnTo>
                  <a:cubicBezTo>
                    <a:pt x="725" y="6730"/>
                    <a:pt x="1151" y="6815"/>
                    <a:pt x="1407" y="6858"/>
                  </a:cubicBezTo>
                  <a:cubicBezTo>
                    <a:pt x="1470" y="6879"/>
                    <a:pt x="1534" y="6879"/>
                    <a:pt x="1598" y="6879"/>
                  </a:cubicBezTo>
                  <a:cubicBezTo>
                    <a:pt x="1982" y="6858"/>
                    <a:pt x="2258" y="6581"/>
                    <a:pt x="2322" y="6262"/>
                  </a:cubicBezTo>
                  <a:lnTo>
                    <a:pt x="3643"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74"/>
            <p:cNvSpPr/>
            <p:nvPr/>
          </p:nvSpPr>
          <p:spPr>
            <a:xfrm>
              <a:off x="2770803" y="1645624"/>
              <a:ext cx="67761" cy="201755"/>
            </a:xfrm>
            <a:custGeom>
              <a:rect b="b" l="l" r="r" t="t"/>
              <a:pathLst>
                <a:path extrusionOk="0" h="9813" w="3281">
                  <a:moveTo>
                    <a:pt x="2348" y="1"/>
                  </a:moveTo>
                  <a:cubicBezTo>
                    <a:pt x="2143" y="1"/>
                    <a:pt x="1955" y="141"/>
                    <a:pt x="1917" y="349"/>
                  </a:cubicBezTo>
                  <a:lnTo>
                    <a:pt x="1235" y="3607"/>
                  </a:lnTo>
                  <a:lnTo>
                    <a:pt x="1150" y="4012"/>
                  </a:lnTo>
                  <a:lnTo>
                    <a:pt x="43" y="9187"/>
                  </a:lnTo>
                  <a:cubicBezTo>
                    <a:pt x="0" y="9421"/>
                    <a:pt x="149" y="9656"/>
                    <a:pt x="384" y="9698"/>
                  </a:cubicBezTo>
                  <a:lnTo>
                    <a:pt x="852" y="9805"/>
                  </a:lnTo>
                  <a:cubicBezTo>
                    <a:pt x="879" y="9810"/>
                    <a:pt x="906" y="9812"/>
                    <a:pt x="932" y="9812"/>
                  </a:cubicBezTo>
                  <a:cubicBezTo>
                    <a:pt x="1138" y="9812"/>
                    <a:pt x="1326" y="9671"/>
                    <a:pt x="1363" y="9464"/>
                  </a:cubicBezTo>
                  <a:lnTo>
                    <a:pt x="2449" y="4289"/>
                  </a:lnTo>
                  <a:lnTo>
                    <a:pt x="2535" y="3905"/>
                  </a:lnTo>
                  <a:lnTo>
                    <a:pt x="3216" y="626"/>
                  </a:lnTo>
                  <a:cubicBezTo>
                    <a:pt x="3280" y="391"/>
                    <a:pt x="3131" y="157"/>
                    <a:pt x="2897" y="114"/>
                  </a:cubicBezTo>
                  <a:lnTo>
                    <a:pt x="2428" y="8"/>
                  </a:lnTo>
                  <a:cubicBezTo>
                    <a:pt x="2401" y="3"/>
                    <a:pt x="2374" y="1"/>
                    <a:pt x="2348"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74"/>
            <p:cNvSpPr/>
            <p:nvPr/>
          </p:nvSpPr>
          <p:spPr>
            <a:xfrm>
              <a:off x="2787078" y="1649716"/>
              <a:ext cx="67761" cy="201324"/>
            </a:xfrm>
            <a:custGeom>
              <a:rect b="b" l="l" r="r" t="t"/>
              <a:pathLst>
                <a:path extrusionOk="0" h="9792" w="3281">
                  <a:moveTo>
                    <a:pt x="2343" y="1"/>
                  </a:moveTo>
                  <a:cubicBezTo>
                    <a:pt x="2130" y="1"/>
                    <a:pt x="1960" y="128"/>
                    <a:pt x="1917" y="341"/>
                  </a:cubicBezTo>
                  <a:lnTo>
                    <a:pt x="43" y="9180"/>
                  </a:lnTo>
                  <a:cubicBezTo>
                    <a:pt x="0" y="9372"/>
                    <a:pt x="107" y="9563"/>
                    <a:pt x="277" y="9648"/>
                  </a:cubicBezTo>
                  <a:cubicBezTo>
                    <a:pt x="341" y="9670"/>
                    <a:pt x="362" y="9670"/>
                    <a:pt x="384" y="9691"/>
                  </a:cubicBezTo>
                  <a:lnTo>
                    <a:pt x="852" y="9776"/>
                  </a:lnTo>
                  <a:cubicBezTo>
                    <a:pt x="889" y="9786"/>
                    <a:pt x="925" y="9791"/>
                    <a:pt x="961" y="9791"/>
                  </a:cubicBezTo>
                  <a:cubicBezTo>
                    <a:pt x="1150" y="9791"/>
                    <a:pt x="1309" y="9654"/>
                    <a:pt x="1363" y="9457"/>
                  </a:cubicBezTo>
                  <a:lnTo>
                    <a:pt x="3216" y="618"/>
                  </a:lnTo>
                  <a:cubicBezTo>
                    <a:pt x="3280" y="384"/>
                    <a:pt x="3131" y="150"/>
                    <a:pt x="2897" y="107"/>
                  </a:cubicBezTo>
                  <a:lnTo>
                    <a:pt x="242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74"/>
            <p:cNvSpPr/>
            <p:nvPr/>
          </p:nvSpPr>
          <p:spPr>
            <a:xfrm>
              <a:off x="2787078" y="1649284"/>
              <a:ext cx="54110" cy="198815"/>
            </a:xfrm>
            <a:custGeom>
              <a:rect b="b" l="l" r="r" t="t"/>
              <a:pathLst>
                <a:path extrusionOk="0" h="9670" w="2620">
                  <a:moveTo>
                    <a:pt x="2343" y="0"/>
                  </a:moveTo>
                  <a:cubicBezTo>
                    <a:pt x="2130" y="0"/>
                    <a:pt x="1960" y="149"/>
                    <a:pt x="1917" y="362"/>
                  </a:cubicBezTo>
                  <a:lnTo>
                    <a:pt x="43" y="9180"/>
                  </a:lnTo>
                  <a:cubicBezTo>
                    <a:pt x="0" y="9393"/>
                    <a:pt x="107" y="9584"/>
                    <a:pt x="277" y="9669"/>
                  </a:cubicBezTo>
                  <a:cubicBezTo>
                    <a:pt x="490" y="9669"/>
                    <a:pt x="660" y="9542"/>
                    <a:pt x="703" y="9329"/>
                  </a:cubicBezTo>
                  <a:lnTo>
                    <a:pt x="2577" y="490"/>
                  </a:lnTo>
                  <a:cubicBezTo>
                    <a:pt x="2620" y="298"/>
                    <a:pt x="2513" y="85"/>
                    <a:pt x="2343"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74"/>
            <p:cNvSpPr/>
            <p:nvPr/>
          </p:nvSpPr>
          <p:spPr>
            <a:xfrm>
              <a:off x="2787945" y="1805601"/>
              <a:ext cx="34345" cy="45438"/>
            </a:xfrm>
            <a:custGeom>
              <a:rect b="b" l="l" r="r" t="t"/>
              <a:pathLst>
                <a:path extrusionOk="0" h="2210" w="1663">
                  <a:moveTo>
                    <a:pt x="342" y="1"/>
                  </a:moveTo>
                  <a:lnTo>
                    <a:pt x="1" y="1598"/>
                  </a:lnTo>
                  <a:cubicBezTo>
                    <a:pt x="1" y="1619"/>
                    <a:pt x="1" y="1662"/>
                    <a:pt x="1" y="1704"/>
                  </a:cubicBezTo>
                  <a:cubicBezTo>
                    <a:pt x="1" y="1917"/>
                    <a:pt x="192" y="2066"/>
                    <a:pt x="342" y="2109"/>
                  </a:cubicBezTo>
                  <a:lnTo>
                    <a:pt x="810" y="2194"/>
                  </a:lnTo>
                  <a:cubicBezTo>
                    <a:pt x="847" y="2204"/>
                    <a:pt x="884" y="2209"/>
                    <a:pt x="920" y="2209"/>
                  </a:cubicBezTo>
                  <a:cubicBezTo>
                    <a:pt x="1113" y="2209"/>
                    <a:pt x="1285" y="2072"/>
                    <a:pt x="1321" y="1875"/>
                  </a:cubicBezTo>
                  <a:lnTo>
                    <a:pt x="1662" y="277"/>
                  </a:lnTo>
                  <a:lnTo>
                    <a:pt x="1002" y="128"/>
                  </a:lnTo>
                  <a:lnTo>
                    <a:pt x="34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74"/>
            <p:cNvSpPr/>
            <p:nvPr/>
          </p:nvSpPr>
          <p:spPr>
            <a:xfrm>
              <a:off x="2787945" y="1805170"/>
              <a:ext cx="20694" cy="42929"/>
            </a:xfrm>
            <a:custGeom>
              <a:rect b="b" l="l" r="r" t="t"/>
              <a:pathLst>
                <a:path extrusionOk="0" h="2088" w="1002">
                  <a:moveTo>
                    <a:pt x="342" y="0"/>
                  </a:moveTo>
                  <a:lnTo>
                    <a:pt x="1" y="1598"/>
                  </a:lnTo>
                  <a:cubicBezTo>
                    <a:pt x="1" y="1640"/>
                    <a:pt x="1" y="1683"/>
                    <a:pt x="1" y="1704"/>
                  </a:cubicBezTo>
                  <a:cubicBezTo>
                    <a:pt x="1" y="1917"/>
                    <a:pt x="129" y="2023"/>
                    <a:pt x="256" y="2087"/>
                  </a:cubicBezTo>
                  <a:cubicBezTo>
                    <a:pt x="448" y="2087"/>
                    <a:pt x="618" y="1938"/>
                    <a:pt x="661" y="1747"/>
                  </a:cubicBezTo>
                  <a:lnTo>
                    <a:pt x="1002" y="149"/>
                  </a:lnTo>
                  <a:lnTo>
                    <a:pt x="342" y="0"/>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74"/>
            <p:cNvSpPr/>
            <p:nvPr/>
          </p:nvSpPr>
          <p:spPr>
            <a:xfrm>
              <a:off x="2794554" y="1719784"/>
              <a:ext cx="134613" cy="36350"/>
            </a:xfrm>
            <a:custGeom>
              <a:rect b="b" l="l" r="r" t="t"/>
              <a:pathLst>
                <a:path extrusionOk="0" h="1768" w="6518">
                  <a:moveTo>
                    <a:pt x="85" y="0"/>
                  </a:moveTo>
                  <a:lnTo>
                    <a:pt x="0" y="405"/>
                  </a:lnTo>
                  <a:lnTo>
                    <a:pt x="1299" y="682"/>
                  </a:lnTo>
                  <a:lnTo>
                    <a:pt x="6262" y="1768"/>
                  </a:lnTo>
                  <a:lnTo>
                    <a:pt x="6304" y="1768"/>
                  </a:lnTo>
                  <a:cubicBezTo>
                    <a:pt x="6390" y="1768"/>
                    <a:pt x="6475" y="1704"/>
                    <a:pt x="6496" y="1619"/>
                  </a:cubicBezTo>
                  <a:cubicBezTo>
                    <a:pt x="6517" y="1491"/>
                    <a:pt x="6453" y="1385"/>
                    <a:pt x="6347" y="1363"/>
                  </a:cubicBezTo>
                  <a:lnTo>
                    <a:pt x="1385" y="298"/>
                  </a:lnTo>
                  <a:lnTo>
                    <a:pt x="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74"/>
            <p:cNvSpPr/>
            <p:nvPr/>
          </p:nvSpPr>
          <p:spPr>
            <a:xfrm>
              <a:off x="2847321" y="1665423"/>
              <a:ext cx="23792" cy="60940"/>
            </a:xfrm>
            <a:custGeom>
              <a:rect b="b" l="l" r="r" t="t"/>
              <a:pathLst>
                <a:path extrusionOk="0" h="2964" w="1152">
                  <a:moveTo>
                    <a:pt x="239" y="0"/>
                  </a:moveTo>
                  <a:cubicBezTo>
                    <a:pt x="129" y="0"/>
                    <a:pt x="41" y="78"/>
                    <a:pt x="22" y="174"/>
                  </a:cubicBezTo>
                  <a:cubicBezTo>
                    <a:pt x="1" y="280"/>
                    <a:pt x="65" y="387"/>
                    <a:pt x="193" y="408"/>
                  </a:cubicBezTo>
                  <a:lnTo>
                    <a:pt x="491" y="472"/>
                  </a:lnTo>
                  <a:cubicBezTo>
                    <a:pt x="619" y="493"/>
                    <a:pt x="704" y="621"/>
                    <a:pt x="661" y="749"/>
                  </a:cubicBezTo>
                  <a:lnTo>
                    <a:pt x="661" y="770"/>
                  </a:lnTo>
                  <a:lnTo>
                    <a:pt x="278" y="2729"/>
                  </a:lnTo>
                  <a:cubicBezTo>
                    <a:pt x="257" y="2836"/>
                    <a:pt x="342" y="2942"/>
                    <a:pt x="448" y="2964"/>
                  </a:cubicBezTo>
                  <a:lnTo>
                    <a:pt x="491" y="2964"/>
                  </a:lnTo>
                  <a:cubicBezTo>
                    <a:pt x="576" y="2964"/>
                    <a:pt x="661" y="2900"/>
                    <a:pt x="683" y="2815"/>
                  </a:cubicBezTo>
                  <a:lnTo>
                    <a:pt x="1066" y="834"/>
                  </a:lnTo>
                  <a:cubicBezTo>
                    <a:pt x="1151" y="493"/>
                    <a:pt x="917" y="152"/>
                    <a:pt x="576" y="67"/>
                  </a:cubicBezTo>
                  <a:lnTo>
                    <a:pt x="278" y="3"/>
                  </a:lnTo>
                  <a:cubicBezTo>
                    <a:pt x="265" y="1"/>
                    <a:pt x="251" y="0"/>
                    <a:pt x="2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74"/>
            <p:cNvSpPr/>
            <p:nvPr/>
          </p:nvSpPr>
          <p:spPr>
            <a:xfrm>
              <a:off x="2882967" y="1676793"/>
              <a:ext cx="42668" cy="15420"/>
            </a:xfrm>
            <a:custGeom>
              <a:rect b="b" l="l" r="r" t="t"/>
              <a:pathLst>
                <a:path extrusionOk="0" h="750" w="2066">
                  <a:moveTo>
                    <a:pt x="222" y="1"/>
                  </a:moveTo>
                  <a:cubicBezTo>
                    <a:pt x="128" y="1"/>
                    <a:pt x="40" y="79"/>
                    <a:pt x="21" y="174"/>
                  </a:cubicBezTo>
                  <a:cubicBezTo>
                    <a:pt x="0" y="281"/>
                    <a:pt x="64" y="387"/>
                    <a:pt x="170" y="409"/>
                  </a:cubicBezTo>
                  <a:lnTo>
                    <a:pt x="1810" y="749"/>
                  </a:lnTo>
                  <a:lnTo>
                    <a:pt x="1853" y="749"/>
                  </a:lnTo>
                  <a:cubicBezTo>
                    <a:pt x="1938" y="749"/>
                    <a:pt x="2023" y="686"/>
                    <a:pt x="2045" y="600"/>
                  </a:cubicBezTo>
                  <a:cubicBezTo>
                    <a:pt x="2066" y="494"/>
                    <a:pt x="2002" y="387"/>
                    <a:pt x="1896" y="345"/>
                  </a:cubicBezTo>
                  <a:lnTo>
                    <a:pt x="256" y="4"/>
                  </a:lnTo>
                  <a:cubicBezTo>
                    <a:pt x="245" y="2"/>
                    <a:pt x="233" y="1"/>
                    <a:pt x="2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74"/>
            <p:cNvSpPr/>
            <p:nvPr/>
          </p:nvSpPr>
          <p:spPr>
            <a:xfrm>
              <a:off x="2933979" y="1687731"/>
              <a:ext cx="17617" cy="10177"/>
            </a:xfrm>
            <a:custGeom>
              <a:rect b="b" l="l" r="r" t="t"/>
              <a:pathLst>
                <a:path extrusionOk="0" h="495" w="853">
                  <a:moveTo>
                    <a:pt x="215" y="0"/>
                  </a:moveTo>
                  <a:cubicBezTo>
                    <a:pt x="124" y="0"/>
                    <a:pt x="40" y="61"/>
                    <a:pt x="22" y="154"/>
                  </a:cubicBezTo>
                  <a:cubicBezTo>
                    <a:pt x="1" y="260"/>
                    <a:pt x="65" y="367"/>
                    <a:pt x="171" y="409"/>
                  </a:cubicBezTo>
                  <a:lnTo>
                    <a:pt x="597" y="494"/>
                  </a:lnTo>
                  <a:lnTo>
                    <a:pt x="640" y="494"/>
                  </a:lnTo>
                  <a:cubicBezTo>
                    <a:pt x="725" y="494"/>
                    <a:pt x="810" y="430"/>
                    <a:pt x="831" y="324"/>
                  </a:cubicBezTo>
                  <a:cubicBezTo>
                    <a:pt x="853" y="217"/>
                    <a:pt x="789" y="111"/>
                    <a:pt x="682" y="90"/>
                  </a:cubicBezTo>
                  <a:lnTo>
                    <a:pt x="256" y="4"/>
                  </a:lnTo>
                  <a:cubicBezTo>
                    <a:pt x="242" y="2"/>
                    <a:pt x="229" y="0"/>
                    <a:pt x="2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74"/>
            <p:cNvSpPr/>
            <p:nvPr/>
          </p:nvSpPr>
          <p:spPr>
            <a:xfrm>
              <a:off x="2905396" y="1747807"/>
              <a:ext cx="121850" cy="122620"/>
            </a:xfrm>
            <a:custGeom>
              <a:rect b="b" l="l" r="r" t="t"/>
              <a:pathLst>
                <a:path extrusionOk="0" h="5964" w="5900">
                  <a:moveTo>
                    <a:pt x="341" y="0"/>
                  </a:moveTo>
                  <a:cubicBezTo>
                    <a:pt x="149" y="0"/>
                    <a:pt x="0" y="149"/>
                    <a:pt x="0" y="341"/>
                  </a:cubicBezTo>
                  <a:lnTo>
                    <a:pt x="0" y="5623"/>
                  </a:lnTo>
                  <a:cubicBezTo>
                    <a:pt x="0" y="5814"/>
                    <a:pt x="149" y="5964"/>
                    <a:pt x="341" y="5964"/>
                  </a:cubicBezTo>
                  <a:lnTo>
                    <a:pt x="5559" y="5964"/>
                  </a:lnTo>
                  <a:cubicBezTo>
                    <a:pt x="5751" y="5964"/>
                    <a:pt x="5900" y="5814"/>
                    <a:pt x="5900" y="5623"/>
                  </a:cubicBezTo>
                  <a:lnTo>
                    <a:pt x="5900" y="341"/>
                  </a:lnTo>
                  <a:cubicBezTo>
                    <a:pt x="5900" y="149"/>
                    <a:pt x="5751" y="0"/>
                    <a:pt x="555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74"/>
            <p:cNvSpPr/>
            <p:nvPr/>
          </p:nvSpPr>
          <p:spPr>
            <a:xfrm>
              <a:off x="2919915" y="1762693"/>
              <a:ext cx="92812" cy="83206"/>
            </a:xfrm>
            <a:custGeom>
              <a:rect b="b" l="l" r="r" t="t"/>
              <a:pathLst>
                <a:path extrusionOk="0" h="4047" w="4494">
                  <a:moveTo>
                    <a:pt x="341" y="0"/>
                  </a:moveTo>
                  <a:cubicBezTo>
                    <a:pt x="149" y="0"/>
                    <a:pt x="0" y="149"/>
                    <a:pt x="0" y="320"/>
                  </a:cubicBezTo>
                  <a:lnTo>
                    <a:pt x="0" y="3727"/>
                  </a:lnTo>
                  <a:cubicBezTo>
                    <a:pt x="0" y="3898"/>
                    <a:pt x="149" y="4047"/>
                    <a:pt x="341" y="4047"/>
                  </a:cubicBezTo>
                  <a:lnTo>
                    <a:pt x="4174" y="4047"/>
                  </a:lnTo>
                  <a:cubicBezTo>
                    <a:pt x="4345" y="4047"/>
                    <a:pt x="4494" y="3898"/>
                    <a:pt x="4494" y="3727"/>
                  </a:cubicBezTo>
                  <a:lnTo>
                    <a:pt x="4494" y="320"/>
                  </a:lnTo>
                  <a:cubicBezTo>
                    <a:pt x="4494" y="149"/>
                    <a:pt x="4345" y="0"/>
                    <a:pt x="4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74"/>
            <p:cNvSpPr/>
            <p:nvPr/>
          </p:nvSpPr>
          <p:spPr>
            <a:xfrm>
              <a:off x="2920348" y="1781073"/>
              <a:ext cx="92379" cy="64826"/>
            </a:xfrm>
            <a:custGeom>
              <a:rect b="b" l="l" r="r" t="t"/>
              <a:pathLst>
                <a:path extrusionOk="0" h="3153" w="4473">
                  <a:moveTo>
                    <a:pt x="1960" y="1"/>
                  </a:moveTo>
                  <a:lnTo>
                    <a:pt x="0" y="1279"/>
                  </a:lnTo>
                  <a:lnTo>
                    <a:pt x="0" y="3153"/>
                  </a:lnTo>
                  <a:lnTo>
                    <a:pt x="4473" y="3153"/>
                  </a:lnTo>
                  <a:lnTo>
                    <a:pt x="4473" y="1151"/>
                  </a:lnTo>
                  <a:lnTo>
                    <a:pt x="266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74"/>
            <p:cNvSpPr/>
            <p:nvPr/>
          </p:nvSpPr>
          <p:spPr>
            <a:xfrm>
              <a:off x="2920348" y="1807349"/>
              <a:ext cx="92379" cy="38550"/>
            </a:xfrm>
            <a:custGeom>
              <a:rect b="b" l="l" r="r" t="t"/>
              <a:pathLst>
                <a:path extrusionOk="0" h="1875" w="4473">
                  <a:moveTo>
                    <a:pt x="0" y="1"/>
                  </a:moveTo>
                  <a:lnTo>
                    <a:pt x="0" y="1875"/>
                  </a:lnTo>
                  <a:lnTo>
                    <a:pt x="4473" y="1875"/>
                  </a:lnTo>
                  <a:lnTo>
                    <a:pt x="4473" y="427"/>
                  </a:lnTo>
                  <a:cubicBezTo>
                    <a:pt x="4473" y="427"/>
                    <a:pt x="1300" y="128"/>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74"/>
            <p:cNvSpPr/>
            <p:nvPr/>
          </p:nvSpPr>
          <p:spPr>
            <a:xfrm>
              <a:off x="2920348" y="1816108"/>
              <a:ext cx="92379" cy="39002"/>
            </a:xfrm>
            <a:custGeom>
              <a:rect b="b" l="l" r="r" t="t"/>
              <a:pathLst>
                <a:path extrusionOk="0" h="1897" w="4473">
                  <a:moveTo>
                    <a:pt x="4473" y="1"/>
                  </a:moveTo>
                  <a:lnTo>
                    <a:pt x="0" y="831"/>
                  </a:lnTo>
                  <a:lnTo>
                    <a:pt x="0" y="1577"/>
                  </a:lnTo>
                  <a:cubicBezTo>
                    <a:pt x="0" y="1747"/>
                    <a:pt x="149" y="1896"/>
                    <a:pt x="320" y="1896"/>
                  </a:cubicBezTo>
                  <a:lnTo>
                    <a:pt x="4132" y="1896"/>
                  </a:lnTo>
                  <a:cubicBezTo>
                    <a:pt x="4324" y="1896"/>
                    <a:pt x="4473" y="1747"/>
                    <a:pt x="4473" y="1577"/>
                  </a:cubicBezTo>
                  <a:lnTo>
                    <a:pt x="447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74"/>
            <p:cNvSpPr/>
            <p:nvPr/>
          </p:nvSpPr>
          <p:spPr>
            <a:xfrm>
              <a:off x="2931790" y="1774083"/>
              <a:ext cx="8364" cy="8327"/>
            </a:xfrm>
            <a:custGeom>
              <a:rect b="b" l="l" r="r" t="t"/>
              <a:pathLst>
                <a:path extrusionOk="0" h="405" w="405">
                  <a:moveTo>
                    <a:pt x="213" y="0"/>
                  </a:moveTo>
                  <a:cubicBezTo>
                    <a:pt x="85" y="0"/>
                    <a:pt x="0" y="85"/>
                    <a:pt x="0" y="192"/>
                  </a:cubicBezTo>
                  <a:cubicBezTo>
                    <a:pt x="0" y="320"/>
                    <a:pt x="85" y="405"/>
                    <a:pt x="213" y="405"/>
                  </a:cubicBezTo>
                  <a:cubicBezTo>
                    <a:pt x="320" y="405"/>
                    <a:pt x="405" y="320"/>
                    <a:pt x="405" y="192"/>
                  </a:cubicBezTo>
                  <a:cubicBezTo>
                    <a:pt x="405" y="85"/>
                    <a:pt x="320" y="0"/>
                    <a:pt x="2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0" name="Google Shape;2740;p74"/>
          <p:cNvGrpSpPr/>
          <p:nvPr/>
        </p:nvGrpSpPr>
        <p:grpSpPr>
          <a:xfrm>
            <a:off x="3430258" y="1458220"/>
            <a:ext cx="274327" cy="259086"/>
            <a:chOff x="3430258" y="1626807"/>
            <a:chExt cx="274327" cy="259086"/>
          </a:xfrm>
        </p:grpSpPr>
        <p:sp>
          <p:nvSpPr>
            <p:cNvPr id="2741" name="Google Shape;2741;p74"/>
            <p:cNvSpPr/>
            <p:nvPr/>
          </p:nvSpPr>
          <p:spPr>
            <a:xfrm>
              <a:off x="3651912" y="1626807"/>
              <a:ext cx="41710" cy="104708"/>
            </a:xfrm>
            <a:custGeom>
              <a:rect b="b" l="l" r="r" t="t"/>
              <a:pathLst>
                <a:path extrusionOk="0" h="5070" w="2024">
                  <a:moveTo>
                    <a:pt x="1022" y="405"/>
                  </a:moveTo>
                  <a:cubicBezTo>
                    <a:pt x="1172" y="405"/>
                    <a:pt x="1278" y="469"/>
                    <a:pt x="1363" y="576"/>
                  </a:cubicBezTo>
                  <a:cubicBezTo>
                    <a:pt x="1619" y="916"/>
                    <a:pt x="1597" y="1790"/>
                    <a:pt x="1342" y="2982"/>
                  </a:cubicBezTo>
                  <a:cubicBezTo>
                    <a:pt x="1235" y="3451"/>
                    <a:pt x="1108" y="3877"/>
                    <a:pt x="1022" y="4218"/>
                  </a:cubicBezTo>
                  <a:cubicBezTo>
                    <a:pt x="916" y="3877"/>
                    <a:pt x="788" y="3451"/>
                    <a:pt x="703" y="2982"/>
                  </a:cubicBezTo>
                  <a:cubicBezTo>
                    <a:pt x="426" y="1790"/>
                    <a:pt x="426" y="938"/>
                    <a:pt x="660" y="576"/>
                  </a:cubicBezTo>
                  <a:cubicBezTo>
                    <a:pt x="746" y="469"/>
                    <a:pt x="852" y="405"/>
                    <a:pt x="1022" y="405"/>
                  </a:cubicBezTo>
                  <a:close/>
                  <a:moveTo>
                    <a:pt x="1022" y="1"/>
                  </a:moveTo>
                  <a:cubicBezTo>
                    <a:pt x="724" y="1"/>
                    <a:pt x="490" y="107"/>
                    <a:pt x="320" y="341"/>
                  </a:cubicBezTo>
                  <a:cubicBezTo>
                    <a:pt x="0" y="789"/>
                    <a:pt x="0" y="1726"/>
                    <a:pt x="298" y="3089"/>
                  </a:cubicBezTo>
                  <a:cubicBezTo>
                    <a:pt x="511" y="4068"/>
                    <a:pt x="809" y="4899"/>
                    <a:pt x="831" y="4942"/>
                  </a:cubicBezTo>
                  <a:cubicBezTo>
                    <a:pt x="852" y="5027"/>
                    <a:pt x="937" y="5069"/>
                    <a:pt x="1022" y="5069"/>
                  </a:cubicBezTo>
                  <a:cubicBezTo>
                    <a:pt x="1108" y="5069"/>
                    <a:pt x="1172" y="5027"/>
                    <a:pt x="1214" y="4942"/>
                  </a:cubicBezTo>
                  <a:cubicBezTo>
                    <a:pt x="1214" y="4899"/>
                    <a:pt x="1512" y="4068"/>
                    <a:pt x="1725" y="3089"/>
                  </a:cubicBezTo>
                  <a:cubicBezTo>
                    <a:pt x="2023" y="1726"/>
                    <a:pt x="2023" y="789"/>
                    <a:pt x="1704" y="341"/>
                  </a:cubicBezTo>
                  <a:cubicBezTo>
                    <a:pt x="1534" y="107"/>
                    <a:pt x="1299" y="1"/>
                    <a:pt x="10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74"/>
            <p:cNvSpPr/>
            <p:nvPr/>
          </p:nvSpPr>
          <p:spPr>
            <a:xfrm>
              <a:off x="3430258" y="1700702"/>
              <a:ext cx="274327" cy="185191"/>
            </a:xfrm>
            <a:custGeom>
              <a:rect b="b" l="l" r="r" t="t"/>
              <a:pathLst>
                <a:path extrusionOk="0" h="8967" w="13312">
                  <a:moveTo>
                    <a:pt x="7796" y="1"/>
                  </a:moveTo>
                  <a:cubicBezTo>
                    <a:pt x="7540" y="1"/>
                    <a:pt x="7306" y="192"/>
                    <a:pt x="7285" y="469"/>
                  </a:cubicBezTo>
                  <a:lnTo>
                    <a:pt x="7178" y="1300"/>
                  </a:lnTo>
                  <a:lnTo>
                    <a:pt x="640" y="1300"/>
                  </a:lnTo>
                  <a:cubicBezTo>
                    <a:pt x="278" y="1300"/>
                    <a:pt x="1" y="1577"/>
                    <a:pt x="1" y="1939"/>
                  </a:cubicBezTo>
                  <a:lnTo>
                    <a:pt x="1" y="8328"/>
                  </a:lnTo>
                  <a:cubicBezTo>
                    <a:pt x="1" y="8669"/>
                    <a:pt x="278" y="8967"/>
                    <a:pt x="640" y="8967"/>
                  </a:cubicBezTo>
                  <a:lnTo>
                    <a:pt x="12673" y="8967"/>
                  </a:lnTo>
                  <a:cubicBezTo>
                    <a:pt x="13035" y="8967"/>
                    <a:pt x="13312" y="8669"/>
                    <a:pt x="13312" y="8328"/>
                  </a:cubicBezTo>
                  <a:lnTo>
                    <a:pt x="13312" y="1939"/>
                  </a:lnTo>
                  <a:cubicBezTo>
                    <a:pt x="13312" y="1577"/>
                    <a:pt x="13035" y="1300"/>
                    <a:pt x="12673" y="1300"/>
                  </a:cubicBezTo>
                  <a:lnTo>
                    <a:pt x="10288" y="1300"/>
                  </a:lnTo>
                  <a:lnTo>
                    <a:pt x="10181" y="469"/>
                  </a:lnTo>
                  <a:cubicBezTo>
                    <a:pt x="10160" y="192"/>
                    <a:pt x="9926" y="1"/>
                    <a:pt x="96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74"/>
            <p:cNvSpPr/>
            <p:nvPr/>
          </p:nvSpPr>
          <p:spPr>
            <a:xfrm>
              <a:off x="3430258" y="1700702"/>
              <a:ext cx="249763" cy="185191"/>
            </a:xfrm>
            <a:custGeom>
              <a:rect b="b" l="l" r="r" t="t"/>
              <a:pathLst>
                <a:path extrusionOk="0" h="8967" w="12120">
                  <a:moveTo>
                    <a:pt x="7796" y="1"/>
                  </a:moveTo>
                  <a:cubicBezTo>
                    <a:pt x="7540" y="1"/>
                    <a:pt x="7306" y="192"/>
                    <a:pt x="7285" y="469"/>
                  </a:cubicBezTo>
                  <a:lnTo>
                    <a:pt x="7178" y="1300"/>
                  </a:lnTo>
                  <a:lnTo>
                    <a:pt x="640" y="1300"/>
                  </a:lnTo>
                  <a:cubicBezTo>
                    <a:pt x="278" y="1300"/>
                    <a:pt x="1" y="1577"/>
                    <a:pt x="1" y="1939"/>
                  </a:cubicBezTo>
                  <a:lnTo>
                    <a:pt x="1" y="8328"/>
                  </a:lnTo>
                  <a:cubicBezTo>
                    <a:pt x="1" y="8669"/>
                    <a:pt x="278" y="8967"/>
                    <a:pt x="640" y="8967"/>
                  </a:cubicBezTo>
                  <a:lnTo>
                    <a:pt x="11459" y="8967"/>
                  </a:lnTo>
                  <a:cubicBezTo>
                    <a:pt x="11821" y="8967"/>
                    <a:pt x="12119" y="8669"/>
                    <a:pt x="12119" y="8328"/>
                  </a:cubicBezTo>
                  <a:lnTo>
                    <a:pt x="12119" y="1939"/>
                  </a:lnTo>
                  <a:cubicBezTo>
                    <a:pt x="12119" y="1577"/>
                    <a:pt x="11821" y="1300"/>
                    <a:pt x="11480" y="1300"/>
                  </a:cubicBezTo>
                  <a:lnTo>
                    <a:pt x="10288" y="1300"/>
                  </a:lnTo>
                  <a:lnTo>
                    <a:pt x="10181" y="469"/>
                  </a:lnTo>
                  <a:cubicBezTo>
                    <a:pt x="10160" y="192"/>
                    <a:pt x="9926" y="1"/>
                    <a:pt x="9670" y="1"/>
                  </a:cubicBez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74"/>
            <p:cNvSpPr/>
            <p:nvPr/>
          </p:nvSpPr>
          <p:spPr>
            <a:xfrm>
              <a:off x="3450021" y="1846736"/>
              <a:ext cx="8346" cy="39157"/>
            </a:xfrm>
            <a:custGeom>
              <a:rect b="b" l="l" r="r" t="t"/>
              <a:pathLst>
                <a:path extrusionOk="0" h="1896" w="405">
                  <a:moveTo>
                    <a:pt x="192" y="0"/>
                  </a:moveTo>
                  <a:cubicBezTo>
                    <a:pt x="85" y="0"/>
                    <a:pt x="0" y="86"/>
                    <a:pt x="0" y="192"/>
                  </a:cubicBezTo>
                  <a:lnTo>
                    <a:pt x="0" y="1896"/>
                  </a:lnTo>
                  <a:lnTo>
                    <a:pt x="405" y="1896"/>
                  </a:lnTo>
                  <a:lnTo>
                    <a:pt x="405" y="192"/>
                  </a:lnTo>
                  <a:cubicBezTo>
                    <a:pt x="405" y="86"/>
                    <a:pt x="298" y="0"/>
                    <a:pt x="1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74"/>
            <p:cNvSpPr/>
            <p:nvPr/>
          </p:nvSpPr>
          <p:spPr>
            <a:xfrm>
              <a:off x="3430258" y="1763609"/>
              <a:ext cx="274327" cy="87112"/>
            </a:xfrm>
            <a:custGeom>
              <a:rect b="b" l="l" r="r" t="t"/>
              <a:pathLst>
                <a:path extrusionOk="0" h="4218" w="13312">
                  <a:moveTo>
                    <a:pt x="1" y="0"/>
                  </a:moveTo>
                  <a:lnTo>
                    <a:pt x="1" y="4217"/>
                  </a:lnTo>
                  <a:lnTo>
                    <a:pt x="13312" y="4217"/>
                  </a:lnTo>
                  <a:lnTo>
                    <a:pt x="1331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74"/>
            <p:cNvSpPr/>
            <p:nvPr/>
          </p:nvSpPr>
          <p:spPr>
            <a:xfrm>
              <a:off x="3467125" y="1763609"/>
              <a:ext cx="80349" cy="87112"/>
            </a:xfrm>
            <a:custGeom>
              <a:rect b="b" l="l" r="r" t="t"/>
              <a:pathLst>
                <a:path extrusionOk="0" h="4218" w="3899">
                  <a:moveTo>
                    <a:pt x="661" y="0"/>
                  </a:moveTo>
                  <a:cubicBezTo>
                    <a:pt x="256" y="618"/>
                    <a:pt x="1" y="1363"/>
                    <a:pt x="1" y="2173"/>
                  </a:cubicBezTo>
                  <a:cubicBezTo>
                    <a:pt x="1" y="2918"/>
                    <a:pt x="214" y="3621"/>
                    <a:pt x="576" y="4217"/>
                  </a:cubicBezTo>
                  <a:lnTo>
                    <a:pt x="3898" y="4217"/>
                  </a:lnTo>
                  <a:lnTo>
                    <a:pt x="3898"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74"/>
            <p:cNvSpPr/>
            <p:nvPr/>
          </p:nvSpPr>
          <p:spPr>
            <a:xfrm>
              <a:off x="3679547" y="1763609"/>
              <a:ext cx="25038" cy="87112"/>
            </a:xfrm>
            <a:custGeom>
              <a:rect b="b" l="l" r="r" t="t"/>
              <a:pathLst>
                <a:path extrusionOk="0" h="4218" w="1215">
                  <a:moveTo>
                    <a:pt x="1" y="0"/>
                  </a:moveTo>
                  <a:lnTo>
                    <a:pt x="1" y="4217"/>
                  </a:lnTo>
                  <a:lnTo>
                    <a:pt x="1215" y="4217"/>
                  </a:lnTo>
                  <a:lnTo>
                    <a:pt x="1215"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74"/>
            <p:cNvSpPr/>
            <p:nvPr/>
          </p:nvSpPr>
          <p:spPr>
            <a:xfrm>
              <a:off x="3483817" y="1749524"/>
              <a:ext cx="117628" cy="117905"/>
            </a:xfrm>
            <a:custGeom>
              <a:rect b="b" l="l" r="r" t="t"/>
              <a:pathLst>
                <a:path extrusionOk="0" h="5709" w="5708">
                  <a:moveTo>
                    <a:pt x="2854" y="1"/>
                  </a:moveTo>
                  <a:cubicBezTo>
                    <a:pt x="1278" y="1"/>
                    <a:pt x="0" y="1279"/>
                    <a:pt x="0" y="2855"/>
                  </a:cubicBezTo>
                  <a:cubicBezTo>
                    <a:pt x="0" y="4431"/>
                    <a:pt x="1278" y="5708"/>
                    <a:pt x="2854" y="5708"/>
                  </a:cubicBezTo>
                  <a:cubicBezTo>
                    <a:pt x="4430" y="5708"/>
                    <a:pt x="5708" y="4431"/>
                    <a:pt x="5708" y="2855"/>
                  </a:cubicBezTo>
                  <a:cubicBezTo>
                    <a:pt x="5708" y="1279"/>
                    <a:pt x="4430" y="1"/>
                    <a:pt x="28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74"/>
            <p:cNvSpPr/>
            <p:nvPr/>
          </p:nvSpPr>
          <p:spPr>
            <a:xfrm>
              <a:off x="3506630" y="1772841"/>
              <a:ext cx="71570" cy="71705"/>
            </a:xfrm>
            <a:custGeom>
              <a:rect b="b" l="l" r="r" t="t"/>
              <a:pathLst>
                <a:path extrusionOk="0" h="3472" w="3473">
                  <a:moveTo>
                    <a:pt x="1747" y="0"/>
                  </a:moveTo>
                  <a:cubicBezTo>
                    <a:pt x="789" y="0"/>
                    <a:pt x="1" y="767"/>
                    <a:pt x="1" y="1726"/>
                  </a:cubicBezTo>
                  <a:cubicBezTo>
                    <a:pt x="1" y="2322"/>
                    <a:pt x="299" y="2854"/>
                    <a:pt x="767" y="3152"/>
                  </a:cubicBezTo>
                  <a:cubicBezTo>
                    <a:pt x="874" y="3238"/>
                    <a:pt x="1002" y="3302"/>
                    <a:pt x="1129" y="3344"/>
                  </a:cubicBezTo>
                  <a:cubicBezTo>
                    <a:pt x="1321" y="3429"/>
                    <a:pt x="1534" y="3472"/>
                    <a:pt x="1747" y="3472"/>
                  </a:cubicBezTo>
                  <a:cubicBezTo>
                    <a:pt x="2705" y="3472"/>
                    <a:pt x="3472" y="2684"/>
                    <a:pt x="3472" y="1726"/>
                  </a:cubicBezTo>
                  <a:cubicBezTo>
                    <a:pt x="3472" y="1108"/>
                    <a:pt x="3153" y="575"/>
                    <a:pt x="2663" y="256"/>
                  </a:cubicBezTo>
                  <a:cubicBezTo>
                    <a:pt x="2556" y="192"/>
                    <a:pt x="2429" y="128"/>
                    <a:pt x="2301" y="86"/>
                  </a:cubicBezTo>
                  <a:cubicBezTo>
                    <a:pt x="2130" y="22"/>
                    <a:pt x="1939" y="0"/>
                    <a:pt x="17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74"/>
            <p:cNvSpPr/>
            <p:nvPr/>
          </p:nvSpPr>
          <p:spPr>
            <a:xfrm>
              <a:off x="3453957" y="1708178"/>
              <a:ext cx="39958" cy="19372"/>
            </a:xfrm>
            <a:custGeom>
              <a:rect b="b" l="l" r="r" t="t"/>
              <a:pathLst>
                <a:path extrusionOk="0" h="938" w="1939">
                  <a:moveTo>
                    <a:pt x="320" y="1"/>
                  </a:moveTo>
                  <a:cubicBezTo>
                    <a:pt x="150" y="1"/>
                    <a:pt x="1" y="150"/>
                    <a:pt x="1" y="320"/>
                  </a:cubicBezTo>
                  <a:lnTo>
                    <a:pt x="1" y="938"/>
                  </a:lnTo>
                  <a:lnTo>
                    <a:pt x="1939" y="938"/>
                  </a:lnTo>
                  <a:lnTo>
                    <a:pt x="1939" y="320"/>
                  </a:lnTo>
                  <a:cubicBezTo>
                    <a:pt x="1939" y="150"/>
                    <a:pt x="1811" y="1"/>
                    <a:pt x="16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74"/>
            <p:cNvSpPr/>
            <p:nvPr/>
          </p:nvSpPr>
          <p:spPr>
            <a:xfrm>
              <a:off x="3630398" y="1806277"/>
              <a:ext cx="49169" cy="22449"/>
            </a:xfrm>
            <a:custGeom>
              <a:rect b="b" l="l" r="r" t="t"/>
              <a:pathLst>
                <a:path extrusionOk="0" h="1087" w="2386">
                  <a:moveTo>
                    <a:pt x="320" y="0"/>
                  </a:moveTo>
                  <a:cubicBezTo>
                    <a:pt x="150" y="0"/>
                    <a:pt x="1" y="149"/>
                    <a:pt x="1" y="341"/>
                  </a:cubicBezTo>
                  <a:lnTo>
                    <a:pt x="1" y="767"/>
                  </a:lnTo>
                  <a:cubicBezTo>
                    <a:pt x="1" y="937"/>
                    <a:pt x="150" y="1086"/>
                    <a:pt x="320" y="1086"/>
                  </a:cubicBezTo>
                  <a:lnTo>
                    <a:pt x="2066" y="1086"/>
                  </a:lnTo>
                  <a:cubicBezTo>
                    <a:pt x="2237" y="1086"/>
                    <a:pt x="2386" y="937"/>
                    <a:pt x="2386" y="767"/>
                  </a:cubicBezTo>
                  <a:lnTo>
                    <a:pt x="2386" y="341"/>
                  </a:lnTo>
                  <a:cubicBezTo>
                    <a:pt x="2386" y="149"/>
                    <a:pt x="2237" y="0"/>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74"/>
            <p:cNvSpPr/>
            <p:nvPr/>
          </p:nvSpPr>
          <p:spPr>
            <a:xfrm>
              <a:off x="3522435" y="1774596"/>
              <a:ext cx="39072" cy="67327"/>
            </a:xfrm>
            <a:custGeom>
              <a:rect b="b" l="l" r="r" t="t"/>
              <a:pathLst>
                <a:path extrusionOk="0" h="3260" w="1896">
                  <a:moveTo>
                    <a:pt x="1534" y="1"/>
                  </a:moveTo>
                  <a:lnTo>
                    <a:pt x="0" y="3067"/>
                  </a:lnTo>
                  <a:cubicBezTo>
                    <a:pt x="107" y="3153"/>
                    <a:pt x="235" y="3217"/>
                    <a:pt x="362" y="3259"/>
                  </a:cubicBezTo>
                  <a:lnTo>
                    <a:pt x="1896" y="171"/>
                  </a:lnTo>
                  <a:cubicBezTo>
                    <a:pt x="1789" y="107"/>
                    <a:pt x="1662" y="43"/>
                    <a:pt x="1534"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74"/>
            <p:cNvSpPr/>
            <p:nvPr/>
          </p:nvSpPr>
          <p:spPr>
            <a:xfrm>
              <a:off x="3595283" y="1716542"/>
              <a:ext cx="30746" cy="8819"/>
            </a:xfrm>
            <a:custGeom>
              <a:rect b="b" l="l" r="r" t="t"/>
              <a:pathLst>
                <a:path extrusionOk="0" h="427" w="1492">
                  <a:moveTo>
                    <a:pt x="192" y="0"/>
                  </a:moveTo>
                  <a:cubicBezTo>
                    <a:pt x="86" y="0"/>
                    <a:pt x="1" y="107"/>
                    <a:pt x="1" y="213"/>
                  </a:cubicBezTo>
                  <a:cubicBezTo>
                    <a:pt x="1" y="320"/>
                    <a:pt x="86" y="426"/>
                    <a:pt x="192" y="426"/>
                  </a:cubicBezTo>
                  <a:lnTo>
                    <a:pt x="1279" y="426"/>
                  </a:lnTo>
                  <a:cubicBezTo>
                    <a:pt x="1385" y="426"/>
                    <a:pt x="1492" y="320"/>
                    <a:pt x="1492" y="213"/>
                  </a:cubicBezTo>
                  <a:cubicBezTo>
                    <a:pt x="1492" y="86"/>
                    <a:pt x="1385" y="0"/>
                    <a:pt x="12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4" name="Google Shape;2754;p74"/>
          <p:cNvGrpSpPr/>
          <p:nvPr/>
        </p:nvGrpSpPr>
        <p:grpSpPr>
          <a:xfrm>
            <a:off x="4788748" y="1450599"/>
            <a:ext cx="236223" cy="274327"/>
            <a:chOff x="4788748" y="1619186"/>
            <a:chExt cx="236223" cy="274327"/>
          </a:xfrm>
        </p:grpSpPr>
        <p:sp>
          <p:nvSpPr>
            <p:cNvPr id="2755" name="Google Shape;2755;p74"/>
            <p:cNvSpPr/>
            <p:nvPr/>
          </p:nvSpPr>
          <p:spPr>
            <a:xfrm>
              <a:off x="4788748" y="1619186"/>
              <a:ext cx="163841" cy="29428"/>
            </a:xfrm>
            <a:custGeom>
              <a:rect b="b" l="l" r="r" t="t"/>
              <a:pathLst>
                <a:path extrusionOk="0" h="1428" w="7859">
                  <a:moveTo>
                    <a:pt x="1108" y="0"/>
                  </a:moveTo>
                  <a:cubicBezTo>
                    <a:pt x="490" y="0"/>
                    <a:pt x="0" y="490"/>
                    <a:pt x="0" y="1087"/>
                  </a:cubicBezTo>
                  <a:lnTo>
                    <a:pt x="0" y="1427"/>
                  </a:lnTo>
                  <a:lnTo>
                    <a:pt x="7859" y="1427"/>
                  </a:lnTo>
                  <a:lnTo>
                    <a:pt x="7859" y="1087"/>
                  </a:lnTo>
                  <a:cubicBezTo>
                    <a:pt x="7859" y="490"/>
                    <a:pt x="7369" y="0"/>
                    <a:pt x="67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74"/>
            <p:cNvSpPr/>
            <p:nvPr/>
          </p:nvSpPr>
          <p:spPr>
            <a:xfrm>
              <a:off x="4788748" y="1845210"/>
              <a:ext cx="163841" cy="48304"/>
            </a:xfrm>
            <a:custGeom>
              <a:rect b="b" l="l" r="r" t="t"/>
              <a:pathLst>
                <a:path extrusionOk="0" h="2344" w="7859">
                  <a:moveTo>
                    <a:pt x="0" y="1"/>
                  </a:moveTo>
                  <a:lnTo>
                    <a:pt x="0" y="1257"/>
                  </a:lnTo>
                  <a:cubicBezTo>
                    <a:pt x="0" y="1854"/>
                    <a:pt x="490" y="2343"/>
                    <a:pt x="1108" y="2343"/>
                  </a:cubicBezTo>
                  <a:lnTo>
                    <a:pt x="6751" y="2343"/>
                  </a:lnTo>
                  <a:cubicBezTo>
                    <a:pt x="7369" y="2343"/>
                    <a:pt x="7859" y="1854"/>
                    <a:pt x="7859" y="1257"/>
                  </a:cubicBezTo>
                  <a:lnTo>
                    <a:pt x="785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74"/>
            <p:cNvSpPr/>
            <p:nvPr/>
          </p:nvSpPr>
          <p:spPr>
            <a:xfrm>
              <a:off x="4788748" y="1619186"/>
              <a:ext cx="148747" cy="29428"/>
            </a:xfrm>
            <a:custGeom>
              <a:rect b="b" l="l" r="r" t="t"/>
              <a:pathLst>
                <a:path extrusionOk="0" h="1428" w="7135">
                  <a:moveTo>
                    <a:pt x="1108" y="0"/>
                  </a:moveTo>
                  <a:cubicBezTo>
                    <a:pt x="490" y="0"/>
                    <a:pt x="0" y="490"/>
                    <a:pt x="0" y="1087"/>
                  </a:cubicBezTo>
                  <a:lnTo>
                    <a:pt x="0" y="1427"/>
                  </a:lnTo>
                  <a:lnTo>
                    <a:pt x="7135" y="1427"/>
                  </a:lnTo>
                  <a:lnTo>
                    <a:pt x="7135" y="1087"/>
                  </a:lnTo>
                  <a:cubicBezTo>
                    <a:pt x="7135" y="490"/>
                    <a:pt x="6645" y="0"/>
                    <a:pt x="6049"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74"/>
            <p:cNvSpPr/>
            <p:nvPr/>
          </p:nvSpPr>
          <p:spPr>
            <a:xfrm>
              <a:off x="4788748" y="1845210"/>
              <a:ext cx="148747" cy="48304"/>
            </a:xfrm>
            <a:custGeom>
              <a:rect b="b" l="l" r="r" t="t"/>
              <a:pathLst>
                <a:path extrusionOk="0" h="2344" w="7135">
                  <a:moveTo>
                    <a:pt x="0" y="1"/>
                  </a:moveTo>
                  <a:lnTo>
                    <a:pt x="0" y="1257"/>
                  </a:lnTo>
                  <a:cubicBezTo>
                    <a:pt x="0" y="1854"/>
                    <a:pt x="490" y="2343"/>
                    <a:pt x="1108" y="2343"/>
                  </a:cubicBezTo>
                  <a:lnTo>
                    <a:pt x="6027" y="2343"/>
                  </a:lnTo>
                  <a:cubicBezTo>
                    <a:pt x="6645" y="2343"/>
                    <a:pt x="7135" y="1854"/>
                    <a:pt x="7135" y="1257"/>
                  </a:cubicBezTo>
                  <a:lnTo>
                    <a:pt x="7135" y="1"/>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74"/>
            <p:cNvSpPr/>
            <p:nvPr/>
          </p:nvSpPr>
          <p:spPr>
            <a:xfrm>
              <a:off x="4788748" y="1648593"/>
              <a:ext cx="163841" cy="196637"/>
            </a:xfrm>
            <a:custGeom>
              <a:rect b="b" l="l" r="r" t="t"/>
              <a:pathLst>
                <a:path extrusionOk="0" h="9542" w="7859">
                  <a:moveTo>
                    <a:pt x="0" y="0"/>
                  </a:moveTo>
                  <a:lnTo>
                    <a:pt x="0" y="9542"/>
                  </a:lnTo>
                  <a:lnTo>
                    <a:pt x="7859" y="9542"/>
                  </a:lnTo>
                  <a:lnTo>
                    <a:pt x="785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74"/>
            <p:cNvSpPr/>
            <p:nvPr/>
          </p:nvSpPr>
          <p:spPr>
            <a:xfrm>
              <a:off x="4788748" y="1648593"/>
              <a:ext cx="148747" cy="196637"/>
            </a:xfrm>
            <a:custGeom>
              <a:rect b="b" l="l" r="r" t="t"/>
              <a:pathLst>
                <a:path extrusionOk="0" h="9542" w="7135">
                  <a:moveTo>
                    <a:pt x="0" y="0"/>
                  </a:moveTo>
                  <a:lnTo>
                    <a:pt x="0" y="9542"/>
                  </a:lnTo>
                  <a:lnTo>
                    <a:pt x="7135" y="9542"/>
                  </a:lnTo>
                  <a:lnTo>
                    <a:pt x="7135" y="0"/>
                  </a:ln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74"/>
            <p:cNvSpPr/>
            <p:nvPr/>
          </p:nvSpPr>
          <p:spPr>
            <a:xfrm>
              <a:off x="4788748" y="1648593"/>
              <a:ext cx="127441" cy="108869"/>
            </a:xfrm>
            <a:custGeom>
              <a:rect b="b" l="l" r="r" t="t"/>
              <a:pathLst>
                <a:path extrusionOk="0" h="5283" w="6113">
                  <a:moveTo>
                    <a:pt x="0" y="0"/>
                  </a:moveTo>
                  <a:lnTo>
                    <a:pt x="0" y="3195"/>
                  </a:lnTo>
                  <a:cubicBezTo>
                    <a:pt x="362" y="3557"/>
                    <a:pt x="1193" y="4302"/>
                    <a:pt x="2449" y="5090"/>
                  </a:cubicBezTo>
                  <a:cubicBezTo>
                    <a:pt x="2556" y="5154"/>
                    <a:pt x="2662" y="5218"/>
                    <a:pt x="2769" y="5282"/>
                  </a:cubicBezTo>
                  <a:lnTo>
                    <a:pt x="2790" y="5282"/>
                  </a:lnTo>
                  <a:lnTo>
                    <a:pt x="5197" y="3557"/>
                  </a:lnTo>
                  <a:cubicBezTo>
                    <a:pt x="5261" y="3514"/>
                    <a:pt x="5324" y="3451"/>
                    <a:pt x="5388" y="3408"/>
                  </a:cubicBezTo>
                  <a:cubicBezTo>
                    <a:pt x="5836" y="2982"/>
                    <a:pt x="6112" y="2386"/>
                    <a:pt x="6112" y="1768"/>
                  </a:cubicBezTo>
                  <a:lnTo>
                    <a:pt x="611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74"/>
            <p:cNvSpPr/>
            <p:nvPr/>
          </p:nvSpPr>
          <p:spPr>
            <a:xfrm>
              <a:off x="4788748" y="1648593"/>
              <a:ext cx="112347" cy="108869"/>
            </a:xfrm>
            <a:custGeom>
              <a:rect b="b" l="l" r="r" t="t"/>
              <a:pathLst>
                <a:path extrusionOk="0" h="5283" w="5389">
                  <a:moveTo>
                    <a:pt x="0" y="0"/>
                  </a:moveTo>
                  <a:lnTo>
                    <a:pt x="0" y="3195"/>
                  </a:lnTo>
                  <a:cubicBezTo>
                    <a:pt x="362" y="3557"/>
                    <a:pt x="1193" y="4302"/>
                    <a:pt x="2449" y="5090"/>
                  </a:cubicBezTo>
                  <a:cubicBezTo>
                    <a:pt x="2556" y="5154"/>
                    <a:pt x="2662" y="5218"/>
                    <a:pt x="2769" y="5282"/>
                  </a:cubicBezTo>
                  <a:lnTo>
                    <a:pt x="2790" y="5282"/>
                  </a:lnTo>
                  <a:lnTo>
                    <a:pt x="5197" y="3557"/>
                  </a:lnTo>
                  <a:cubicBezTo>
                    <a:pt x="5261" y="3514"/>
                    <a:pt x="5324" y="3451"/>
                    <a:pt x="5388" y="3408"/>
                  </a:cubicBezTo>
                  <a:lnTo>
                    <a:pt x="5388" y="0"/>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74"/>
            <p:cNvSpPr/>
            <p:nvPr/>
          </p:nvSpPr>
          <p:spPr>
            <a:xfrm>
              <a:off x="4823376" y="1778936"/>
              <a:ext cx="129213" cy="66294"/>
            </a:xfrm>
            <a:custGeom>
              <a:rect b="b" l="l" r="r" t="t"/>
              <a:pathLst>
                <a:path extrusionOk="0" h="3217" w="6198">
                  <a:moveTo>
                    <a:pt x="1214" y="1"/>
                  </a:moveTo>
                  <a:cubicBezTo>
                    <a:pt x="448" y="725"/>
                    <a:pt x="0" y="1747"/>
                    <a:pt x="0" y="2812"/>
                  </a:cubicBezTo>
                  <a:lnTo>
                    <a:pt x="0" y="3217"/>
                  </a:lnTo>
                  <a:lnTo>
                    <a:pt x="6198" y="3217"/>
                  </a:lnTo>
                  <a:lnTo>
                    <a:pt x="6198" y="1768"/>
                  </a:lnTo>
                  <a:cubicBezTo>
                    <a:pt x="5964" y="1726"/>
                    <a:pt x="5708" y="1683"/>
                    <a:pt x="5474" y="1619"/>
                  </a:cubicBezTo>
                  <a:cubicBezTo>
                    <a:pt x="4856" y="1492"/>
                    <a:pt x="4238" y="1300"/>
                    <a:pt x="3621" y="1087"/>
                  </a:cubicBezTo>
                  <a:cubicBezTo>
                    <a:pt x="2790" y="789"/>
                    <a:pt x="1981" y="427"/>
                    <a:pt x="12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74"/>
            <p:cNvSpPr/>
            <p:nvPr/>
          </p:nvSpPr>
          <p:spPr>
            <a:xfrm>
              <a:off x="4823376" y="1778936"/>
              <a:ext cx="114119" cy="66294"/>
            </a:xfrm>
            <a:custGeom>
              <a:rect b="b" l="l" r="r" t="t"/>
              <a:pathLst>
                <a:path extrusionOk="0" h="3217" w="5474">
                  <a:moveTo>
                    <a:pt x="1214" y="1"/>
                  </a:moveTo>
                  <a:cubicBezTo>
                    <a:pt x="448" y="725"/>
                    <a:pt x="0" y="1747"/>
                    <a:pt x="0" y="2812"/>
                  </a:cubicBezTo>
                  <a:lnTo>
                    <a:pt x="0" y="3217"/>
                  </a:lnTo>
                  <a:lnTo>
                    <a:pt x="5474" y="3217"/>
                  </a:lnTo>
                  <a:lnTo>
                    <a:pt x="5474" y="1619"/>
                  </a:lnTo>
                  <a:cubicBezTo>
                    <a:pt x="4856" y="1492"/>
                    <a:pt x="4238" y="1300"/>
                    <a:pt x="3621" y="1087"/>
                  </a:cubicBezTo>
                  <a:cubicBezTo>
                    <a:pt x="2790" y="789"/>
                    <a:pt x="1981" y="427"/>
                    <a:pt x="1214"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74"/>
            <p:cNvSpPr/>
            <p:nvPr/>
          </p:nvSpPr>
          <p:spPr>
            <a:xfrm>
              <a:off x="4848226" y="1860583"/>
              <a:ext cx="44864" cy="18011"/>
            </a:xfrm>
            <a:custGeom>
              <a:rect b="b" l="l" r="r" t="t"/>
              <a:pathLst>
                <a:path extrusionOk="0" h="874" w="2152">
                  <a:moveTo>
                    <a:pt x="278" y="0"/>
                  </a:moveTo>
                  <a:cubicBezTo>
                    <a:pt x="129" y="0"/>
                    <a:pt x="1" y="128"/>
                    <a:pt x="1" y="277"/>
                  </a:cubicBezTo>
                  <a:lnTo>
                    <a:pt x="1" y="596"/>
                  </a:lnTo>
                  <a:cubicBezTo>
                    <a:pt x="1" y="745"/>
                    <a:pt x="129" y="873"/>
                    <a:pt x="278" y="873"/>
                  </a:cubicBezTo>
                  <a:lnTo>
                    <a:pt x="1875" y="873"/>
                  </a:lnTo>
                  <a:cubicBezTo>
                    <a:pt x="2024" y="873"/>
                    <a:pt x="2152" y="745"/>
                    <a:pt x="2152" y="596"/>
                  </a:cubicBezTo>
                  <a:lnTo>
                    <a:pt x="2152" y="277"/>
                  </a:lnTo>
                  <a:cubicBezTo>
                    <a:pt x="2152" y="128"/>
                    <a:pt x="2024" y="0"/>
                    <a:pt x="187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74"/>
            <p:cNvSpPr/>
            <p:nvPr/>
          </p:nvSpPr>
          <p:spPr>
            <a:xfrm>
              <a:off x="4811388" y="1648593"/>
              <a:ext cx="60854" cy="85604"/>
            </a:xfrm>
            <a:custGeom>
              <a:rect b="b" l="l" r="r" t="t"/>
              <a:pathLst>
                <a:path extrusionOk="0" h="4154" w="2919">
                  <a:moveTo>
                    <a:pt x="1470" y="959"/>
                  </a:moveTo>
                  <a:cubicBezTo>
                    <a:pt x="1747" y="959"/>
                    <a:pt x="1981" y="1172"/>
                    <a:pt x="1981" y="1470"/>
                  </a:cubicBezTo>
                  <a:cubicBezTo>
                    <a:pt x="1981" y="1747"/>
                    <a:pt x="1747" y="1981"/>
                    <a:pt x="1470" y="1981"/>
                  </a:cubicBezTo>
                  <a:cubicBezTo>
                    <a:pt x="1172" y="1981"/>
                    <a:pt x="937" y="1747"/>
                    <a:pt x="937" y="1470"/>
                  </a:cubicBezTo>
                  <a:cubicBezTo>
                    <a:pt x="937" y="1172"/>
                    <a:pt x="1172" y="959"/>
                    <a:pt x="1470" y="959"/>
                  </a:cubicBezTo>
                  <a:close/>
                  <a:moveTo>
                    <a:pt x="1470" y="0"/>
                  </a:moveTo>
                  <a:cubicBezTo>
                    <a:pt x="1342" y="0"/>
                    <a:pt x="1214" y="22"/>
                    <a:pt x="1108" y="43"/>
                  </a:cubicBezTo>
                  <a:cubicBezTo>
                    <a:pt x="469" y="213"/>
                    <a:pt x="0" y="788"/>
                    <a:pt x="0" y="1470"/>
                  </a:cubicBezTo>
                  <a:cubicBezTo>
                    <a:pt x="0" y="2088"/>
                    <a:pt x="597" y="3387"/>
                    <a:pt x="1086" y="3919"/>
                  </a:cubicBezTo>
                  <a:cubicBezTo>
                    <a:pt x="1235" y="4068"/>
                    <a:pt x="1363" y="4153"/>
                    <a:pt x="1470" y="4153"/>
                  </a:cubicBezTo>
                  <a:cubicBezTo>
                    <a:pt x="1917" y="4153"/>
                    <a:pt x="2918" y="2258"/>
                    <a:pt x="2918" y="1470"/>
                  </a:cubicBezTo>
                  <a:cubicBezTo>
                    <a:pt x="2918" y="661"/>
                    <a:pt x="2258" y="0"/>
                    <a:pt x="14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74"/>
            <p:cNvSpPr/>
            <p:nvPr/>
          </p:nvSpPr>
          <p:spPr>
            <a:xfrm>
              <a:off x="4811388" y="1649459"/>
              <a:ext cx="45739" cy="79916"/>
            </a:xfrm>
            <a:custGeom>
              <a:rect b="b" l="l" r="r" t="t"/>
              <a:pathLst>
                <a:path extrusionOk="0" h="3878" w="2194">
                  <a:moveTo>
                    <a:pt x="1470" y="917"/>
                  </a:moveTo>
                  <a:cubicBezTo>
                    <a:pt x="1747" y="917"/>
                    <a:pt x="1981" y="1130"/>
                    <a:pt x="1981" y="1428"/>
                  </a:cubicBezTo>
                  <a:cubicBezTo>
                    <a:pt x="1981" y="1705"/>
                    <a:pt x="1747" y="1939"/>
                    <a:pt x="1470" y="1939"/>
                  </a:cubicBezTo>
                  <a:cubicBezTo>
                    <a:pt x="1172" y="1939"/>
                    <a:pt x="959" y="1705"/>
                    <a:pt x="959" y="1428"/>
                  </a:cubicBezTo>
                  <a:cubicBezTo>
                    <a:pt x="959" y="1130"/>
                    <a:pt x="1172" y="917"/>
                    <a:pt x="1470" y="917"/>
                  </a:cubicBezTo>
                  <a:close/>
                  <a:moveTo>
                    <a:pt x="1108" y="1"/>
                  </a:moveTo>
                  <a:cubicBezTo>
                    <a:pt x="469" y="171"/>
                    <a:pt x="0" y="746"/>
                    <a:pt x="0" y="1428"/>
                  </a:cubicBezTo>
                  <a:cubicBezTo>
                    <a:pt x="0" y="2046"/>
                    <a:pt x="597" y="3345"/>
                    <a:pt x="1086" y="3877"/>
                  </a:cubicBezTo>
                  <a:cubicBezTo>
                    <a:pt x="1576" y="3345"/>
                    <a:pt x="2194" y="2046"/>
                    <a:pt x="2194" y="1428"/>
                  </a:cubicBezTo>
                  <a:cubicBezTo>
                    <a:pt x="2194" y="746"/>
                    <a:pt x="1725" y="171"/>
                    <a:pt x="1108"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74"/>
            <p:cNvSpPr/>
            <p:nvPr/>
          </p:nvSpPr>
          <p:spPr>
            <a:xfrm>
              <a:off x="4788748" y="1648593"/>
              <a:ext cx="163841" cy="196637"/>
            </a:xfrm>
            <a:custGeom>
              <a:rect b="b" l="l" r="r" t="t"/>
              <a:pathLst>
                <a:path extrusionOk="0" h="9542" w="7859">
                  <a:moveTo>
                    <a:pt x="6112" y="0"/>
                  </a:moveTo>
                  <a:lnTo>
                    <a:pt x="6112" y="1768"/>
                  </a:lnTo>
                  <a:cubicBezTo>
                    <a:pt x="6112" y="2492"/>
                    <a:pt x="5772" y="3152"/>
                    <a:pt x="5197" y="3557"/>
                  </a:cubicBezTo>
                  <a:lnTo>
                    <a:pt x="2790" y="5282"/>
                  </a:lnTo>
                  <a:lnTo>
                    <a:pt x="2769" y="5282"/>
                  </a:lnTo>
                  <a:cubicBezTo>
                    <a:pt x="2662" y="5218"/>
                    <a:pt x="2556" y="5154"/>
                    <a:pt x="2449" y="5090"/>
                  </a:cubicBezTo>
                  <a:cubicBezTo>
                    <a:pt x="1193" y="4324"/>
                    <a:pt x="362" y="3557"/>
                    <a:pt x="0" y="3195"/>
                  </a:cubicBezTo>
                  <a:lnTo>
                    <a:pt x="0" y="4366"/>
                  </a:lnTo>
                  <a:cubicBezTo>
                    <a:pt x="469" y="4750"/>
                    <a:pt x="1129" y="5261"/>
                    <a:pt x="1959" y="5793"/>
                  </a:cubicBezTo>
                  <a:cubicBezTo>
                    <a:pt x="2002" y="5815"/>
                    <a:pt x="2066" y="5857"/>
                    <a:pt x="2109" y="5878"/>
                  </a:cubicBezTo>
                  <a:cubicBezTo>
                    <a:pt x="1278" y="6752"/>
                    <a:pt x="809" y="7923"/>
                    <a:pt x="809" y="9137"/>
                  </a:cubicBezTo>
                  <a:lnTo>
                    <a:pt x="809" y="9542"/>
                  </a:lnTo>
                  <a:lnTo>
                    <a:pt x="1661" y="9542"/>
                  </a:lnTo>
                  <a:lnTo>
                    <a:pt x="1661" y="9137"/>
                  </a:lnTo>
                  <a:cubicBezTo>
                    <a:pt x="1661" y="8072"/>
                    <a:pt x="2109" y="7050"/>
                    <a:pt x="2875" y="6326"/>
                  </a:cubicBezTo>
                  <a:cubicBezTo>
                    <a:pt x="3642" y="6752"/>
                    <a:pt x="4451" y="7114"/>
                    <a:pt x="5282" y="7412"/>
                  </a:cubicBezTo>
                  <a:cubicBezTo>
                    <a:pt x="6112" y="7710"/>
                    <a:pt x="6986" y="7944"/>
                    <a:pt x="7859" y="8115"/>
                  </a:cubicBezTo>
                  <a:lnTo>
                    <a:pt x="7859" y="7242"/>
                  </a:lnTo>
                  <a:cubicBezTo>
                    <a:pt x="7092" y="7092"/>
                    <a:pt x="6325" y="6879"/>
                    <a:pt x="5601" y="6603"/>
                  </a:cubicBezTo>
                  <a:cubicBezTo>
                    <a:pt x="4920" y="6368"/>
                    <a:pt x="4260" y="6091"/>
                    <a:pt x="3599" y="5751"/>
                  </a:cubicBezTo>
                  <a:lnTo>
                    <a:pt x="5687" y="4260"/>
                  </a:lnTo>
                  <a:cubicBezTo>
                    <a:pt x="6475" y="3685"/>
                    <a:pt x="6964" y="2748"/>
                    <a:pt x="6964" y="1768"/>
                  </a:cubicBezTo>
                  <a:lnTo>
                    <a:pt x="696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74"/>
            <p:cNvSpPr/>
            <p:nvPr/>
          </p:nvSpPr>
          <p:spPr>
            <a:xfrm>
              <a:off x="4891297" y="1778503"/>
              <a:ext cx="133674" cy="51539"/>
            </a:xfrm>
            <a:custGeom>
              <a:rect b="b" l="l" r="r" t="t"/>
              <a:pathLst>
                <a:path extrusionOk="0" h="2501" w="6412">
                  <a:moveTo>
                    <a:pt x="555" y="0"/>
                  </a:moveTo>
                  <a:cubicBezTo>
                    <a:pt x="256" y="0"/>
                    <a:pt x="1" y="256"/>
                    <a:pt x="1" y="575"/>
                  </a:cubicBezTo>
                  <a:lnTo>
                    <a:pt x="1" y="2386"/>
                  </a:lnTo>
                  <a:cubicBezTo>
                    <a:pt x="1" y="2458"/>
                    <a:pt x="60" y="2501"/>
                    <a:pt x="118" y="2501"/>
                  </a:cubicBezTo>
                  <a:cubicBezTo>
                    <a:pt x="145" y="2501"/>
                    <a:pt x="172" y="2491"/>
                    <a:pt x="192" y="2471"/>
                  </a:cubicBezTo>
                  <a:lnTo>
                    <a:pt x="874" y="1811"/>
                  </a:lnTo>
                  <a:lnTo>
                    <a:pt x="5858" y="1811"/>
                  </a:lnTo>
                  <a:cubicBezTo>
                    <a:pt x="6156" y="1811"/>
                    <a:pt x="6411" y="1555"/>
                    <a:pt x="6411" y="1236"/>
                  </a:cubicBezTo>
                  <a:lnTo>
                    <a:pt x="6411" y="575"/>
                  </a:lnTo>
                  <a:cubicBezTo>
                    <a:pt x="6411" y="256"/>
                    <a:pt x="6156" y="0"/>
                    <a:pt x="585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74"/>
            <p:cNvSpPr/>
            <p:nvPr/>
          </p:nvSpPr>
          <p:spPr>
            <a:xfrm>
              <a:off x="4841138" y="1826333"/>
              <a:ext cx="36421" cy="8367"/>
            </a:xfrm>
            <a:custGeom>
              <a:rect b="b" l="l" r="r" t="t"/>
              <a:pathLst>
                <a:path extrusionOk="0" h="406" w="1747">
                  <a:moveTo>
                    <a:pt x="192" y="1"/>
                  </a:moveTo>
                  <a:cubicBezTo>
                    <a:pt x="85" y="1"/>
                    <a:pt x="0" y="86"/>
                    <a:pt x="0" y="193"/>
                  </a:cubicBezTo>
                  <a:cubicBezTo>
                    <a:pt x="0" y="320"/>
                    <a:pt x="85" y="406"/>
                    <a:pt x="192" y="406"/>
                  </a:cubicBezTo>
                  <a:lnTo>
                    <a:pt x="1555" y="406"/>
                  </a:lnTo>
                  <a:cubicBezTo>
                    <a:pt x="1661" y="406"/>
                    <a:pt x="1747" y="320"/>
                    <a:pt x="1747" y="193"/>
                  </a:cubicBezTo>
                  <a:cubicBezTo>
                    <a:pt x="1747" y="86"/>
                    <a:pt x="1661" y="1"/>
                    <a:pt x="15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74"/>
            <p:cNvSpPr/>
            <p:nvPr/>
          </p:nvSpPr>
          <p:spPr>
            <a:xfrm>
              <a:off x="4941039" y="1792537"/>
              <a:ext cx="66608" cy="8799"/>
            </a:xfrm>
            <a:custGeom>
              <a:rect b="b" l="l" r="r" t="t"/>
              <a:pathLst>
                <a:path extrusionOk="0" h="427" w="3195">
                  <a:moveTo>
                    <a:pt x="192" y="1"/>
                  </a:moveTo>
                  <a:cubicBezTo>
                    <a:pt x="85" y="1"/>
                    <a:pt x="0" y="107"/>
                    <a:pt x="0" y="214"/>
                  </a:cubicBezTo>
                  <a:cubicBezTo>
                    <a:pt x="0" y="320"/>
                    <a:pt x="85" y="427"/>
                    <a:pt x="192" y="427"/>
                  </a:cubicBezTo>
                  <a:lnTo>
                    <a:pt x="3003" y="427"/>
                  </a:lnTo>
                  <a:cubicBezTo>
                    <a:pt x="3110" y="427"/>
                    <a:pt x="3195" y="320"/>
                    <a:pt x="3195" y="214"/>
                  </a:cubicBezTo>
                  <a:cubicBezTo>
                    <a:pt x="3195" y="107"/>
                    <a:pt x="3110" y="1"/>
                    <a:pt x="30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74"/>
            <p:cNvSpPr/>
            <p:nvPr/>
          </p:nvSpPr>
          <p:spPr>
            <a:xfrm>
              <a:off x="4906390" y="1792537"/>
              <a:ext cx="22223" cy="8799"/>
            </a:xfrm>
            <a:custGeom>
              <a:rect b="b" l="l" r="r" t="t"/>
              <a:pathLst>
                <a:path extrusionOk="0" h="427" w="1066">
                  <a:moveTo>
                    <a:pt x="214" y="1"/>
                  </a:moveTo>
                  <a:cubicBezTo>
                    <a:pt x="107" y="1"/>
                    <a:pt x="1" y="107"/>
                    <a:pt x="1" y="214"/>
                  </a:cubicBezTo>
                  <a:cubicBezTo>
                    <a:pt x="1" y="320"/>
                    <a:pt x="107" y="427"/>
                    <a:pt x="214" y="427"/>
                  </a:cubicBezTo>
                  <a:lnTo>
                    <a:pt x="853" y="427"/>
                  </a:lnTo>
                  <a:cubicBezTo>
                    <a:pt x="981" y="427"/>
                    <a:pt x="1066" y="320"/>
                    <a:pt x="1066" y="214"/>
                  </a:cubicBezTo>
                  <a:cubicBezTo>
                    <a:pt x="1066" y="107"/>
                    <a:pt x="981" y="1"/>
                    <a:pt x="8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74"/>
            <p:cNvSpPr/>
            <p:nvPr/>
          </p:nvSpPr>
          <p:spPr>
            <a:xfrm>
              <a:off x="4821604" y="1628831"/>
              <a:ext cx="8902" cy="8799"/>
            </a:xfrm>
            <a:custGeom>
              <a:rect b="b" l="l" r="r" t="t"/>
              <a:pathLst>
                <a:path extrusionOk="0" h="427" w="427">
                  <a:moveTo>
                    <a:pt x="213" y="1"/>
                  </a:moveTo>
                  <a:cubicBezTo>
                    <a:pt x="85" y="1"/>
                    <a:pt x="0" y="107"/>
                    <a:pt x="0" y="214"/>
                  </a:cubicBezTo>
                  <a:cubicBezTo>
                    <a:pt x="0" y="342"/>
                    <a:pt x="85" y="427"/>
                    <a:pt x="213" y="427"/>
                  </a:cubicBezTo>
                  <a:cubicBezTo>
                    <a:pt x="341" y="427"/>
                    <a:pt x="426" y="342"/>
                    <a:pt x="426" y="214"/>
                  </a:cubicBezTo>
                  <a:cubicBezTo>
                    <a:pt x="426" y="107"/>
                    <a:pt x="341" y="1"/>
                    <a:pt x="2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74"/>
            <p:cNvSpPr/>
            <p:nvPr/>
          </p:nvSpPr>
          <p:spPr>
            <a:xfrm>
              <a:off x="4843348" y="1629284"/>
              <a:ext cx="54641" cy="8346"/>
            </a:xfrm>
            <a:custGeom>
              <a:rect b="b" l="l" r="r" t="t"/>
              <a:pathLst>
                <a:path extrusionOk="0" h="405" w="2621">
                  <a:moveTo>
                    <a:pt x="214" y="0"/>
                  </a:moveTo>
                  <a:cubicBezTo>
                    <a:pt x="86" y="0"/>
                    <a:pt x="1" y="85"/>
                    <a:pt x="1" y="213"/>
                  </a:cubicBezTo>
                  <a:cubicBezTo>
                    <a:pt x="1" y="320"/>
                    <a:pt x="86" y="405"/>
                    <a:pt x="214" y="405"/>
                  </a:cubicBezTo>
                  <a:lnTo>
                    <a:pt x="2407" y="405"/>
                  </a:lnTo>
                  <a:cubicBezTo>
                    <a:pt x="2535" y="405"/>
                    <a:pt x="2620" y="320"/>
                    <a:pt x="2620" y="213"/>
                  </a:cubicBezTo>
                  <a:cubicBezTo>
                    <a:pt x="2620" y="85"/>
                    <a:pt x="2535" y="0"/>
                    <a:pt x="240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5" name="Google Shape;2775;p74"/>
          <p:cNvGrpSpPr/>
          <p:nvPr/>
        </p:nvGrpSpPr>
        <p:grpSpPr>
          <a:xfrm>
            <a:off x="5450842" y="1450601"/>
            <a:ext cx="251472" cy="274324"/>
            <a:chOff x="5450842" y="1619188"/>
            <a:chExt cx="251472" cy="274324"/>
          </a:xfrm>
        </p:grpSpPr>
        <p:sp>
          <p:nvSpPr>
            <p:cNvPr id="2776" name="Google Shape;2776;p74"/>
            <p:cNvSpPr/>
            <p:nvPr/>
          </p:nvSpPr>
          <p:spPr>
            <a:xfrm>
              <a:off x="5586623" y="1772075"/>
              <a:ext cx="115691" cy="104353"/>
            </a:xfrm>
            <a:custGeom>
              <a:rect b="b" l="l" r="r" t="t"/>
              <a:pathLst>
                <a:path extrusionOk="0" h="5070" w="5517">
                  <a:moveTo>
                    <a:pt x="2748" y="0"/>
                  </a:moveTo>
                  <a:lnTo>
                    <a:pt x="2173" y="43"/>
                  </a:lnTo>
                  <a:lnTo>
                    <a:pt x="469" y="192"/>
                  </a:lnTo>
                  <a:lnTo>
                    <a:pt x="0" y="3919"/>
                  </a:lnTo>
                  <a:lnTo>
                    <a:pt x="3152" y="4409"/>
                  </a:lnTo>
                  <a:lnTo>
                    <a:pt x="3600" y="4473"/>
                  </a:lnTo>
                  <a:cubicBezTo>
                    <a:pt x="3600" y="4473"/>
                    <a:pt x="4388" y="4579"/>
                    <a:pt x="4835" y="5069"/>
                  </a:cubicBezTo>
                  <a:cubicBezTo>
                    <a:pt x="5516" y="3642"/>
                    <a:pt x="4238" y="3131"/>
                    <a:pt x="3450" y="2450"/>
                  </a:cubicBezTo>
                  <a:cubicBezTo>
                    <a:pt x="2641" y="1747"/>
                    <a:pt x="2748" y="0"/>
                    <a:pt x="27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74"/>
            <p:cNvSpPr/>
            <p:nvPr/>
          </p:nvSpPr>
          <p:spPr>
            <a:xfrm>
              <a:off x="5621454" y="1772075"/>
              <a:ext cx="80860" cy="104353"/>
            </a:xfrm>
            <a:custGeom>
              <a:rect b="b" l="l" r="r" t="t"/>
              <a:pathLst>
                <a:path extrusionOk="0" h="5070" w="3856">
                  <a:moveTo>
                    <a:pt x="1087" y="0"/>
                  </a:moveTo>
                  <a:lnTo>
                    <a:pt x="512" y="43"/>
                  </a:lnTo>
                  <a:lnTo>
                    <a:pt x="0" y="4175"/>
                  </a:lnTo>
                  <a:lnTo>
                    <a:pt x="1491" y="4409"/>
                  </a:lnTo>
                  <a:lnTo>
                    <a:pt x="1939" y="4473"/>
                  </a:lnTo>
                  <a:cubicBezTo>
                    <a:pt x="1939" y="4473"/>
                    <a:pt x="2727" y="4579"/>
                    <a:pt x="3174" y="5069"/>
                  </a:cubicBezTo>
                  <a:cubicBezTo>
                    <a:pt x="3855" y="3642"/>
                    <a:pt x="2577" y="3131"/>
                    <a:pt x="1789" y="2450"/>
                  </a:cubicBezTo>
                  <a:cubicBezTo>
                    <a:pt x="980" y="1747"/>
                    <a:pt x="1087" y="0"/>
                    <a:pt x="1087"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74"/>
            <p:cNvSpPr/>
            <p:nvPr/>
          </p:nvSpPr>
          <p:spPr>
            <a:xfrm>
              <a:off x="5537050" y="1791361"/>
              <a:ext cx="73710" cy="64464"/>
            </a:xfrm>
            <a:custGeom>
              <a:rect b="b" l="l" r="r" t="t"/>
              <a:pathLst>
                <a:path extrusionOk="0" h="3132" w="3515">
                  <a:moveTo>
                    <a:pt x="873" y="0"/>
                  </a:moveTo>
                  <a:cubicBezTo>
                    <a:pt x="767" y="384"/>
                    <a:pt x="426" y="1598"/>
                    <a:pt x="0" y="2641"/>
                  </a:cubicBezTo>
                  <a:lnTo>
                    <a:pt x="3323" y="3131"/>
                  </a:lnTo>
                  <a:lnTo>
                    <a:pt x="3514" y="1321"/>
                  </a:lnTo>
                  <a:cubicBezTo>
                    <a:pt x="2918" y="1278"/>
                    <a:pt x="2279" y="1023"/>
                    <a:pt x="1960" y="831"/>
                  </a:cubicBezTo>
                  <a:cubicBezTo>
                    <a:pt x="1555" y="618"/>
                    <a:pt x="916" y="43"/>
                    <a:pt x="916" y="43"/>
                  </a:cubicBezTo>
                  <a:cubicBezTo>
                    <a:pt x="895" y="22"/>
                    <a:pt x="895" y="22"/>
                    <a:pt x="873" y="0"/>
                  </a:cubicBezTo>
                  <a:close/>
                </a:path>
              </a:pathLst>
            </a:custGeom>
            <a:solidFill>
              <a:srgbClr val="FFB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74"/>
            <p:cNvSpPr/>
            <p:nvPr/>
          </p:nvSpPr>
          <p:spPr>
            <a:xfrm>
              <a:off x="5450842" y="1832567"/>
              <a:ext cx="243881" cy="60945"/>
            </a:xfrm>
            <a:custGeom>
              <a:rect b="b" l="l" r="r" t="t"/>
              <a:pathLst>
                <a:path extrusionOk="0" h="2961" w="11630">
                  <a:moveTo>
                    <a:pt x="1" y="0"/>
                  </a:moveTo>
                  <a:lnTo>
                    <a:pt x="1" y="2599"/>
                  </a:lnTo>
                  <a:cubicBezTo>
                    <a:pt x="1" y="2790"/>
                    <a:pt x="150" y="2961"/>
                    <a:pt x="363" y="2961"/>
                  </a:cubicBezTo>
                  <a:lnTo>
                    <a:pt x="11182" y="2961"/>
                  </a:lnTo>
                  <a:cubicBezTo>
                    <a:pt x="11438" y="2961"/>
                    <a:pt x="11629" y="2684"/>
                    <a:pt x="11501" y="2428"/>
                  </a:cubicBezTo>
                  <a:cubicBezTo>
                    <a:pt x="11161" y="1683"/>
                    <a:pt x="10075" y="1555"/>
                    <a:pt x="10075" y="1555"/>
                  </a:cubicBezTo>
                  <a:lnTo>
                    <a:pt x="9627" y="1470"/>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74"/>
            <p:cNvSpPr/>
            <p:nvPr/>
          </p:nvSpPr>
          <p:spPr>
            <a:xfrm>
              <a:off x="5524992" y="1857040"/>
              <a:ext cx="124163" cy="25955"/>
            </a:xfrm>
            <a:custGeom>
              <a:rect b="b" l="l" r="r" t="t"/>
              <a:pathLst>
                <a:path extrusionOk="0" h="1261" w="5921">
                  <a:moveTo>
                    <a:pt x="222" y="1"/>
                  </a:moveTo>
                  <a:cubicBezTo>
                    <a:pt x="128" y="1"/>
                    <a:pt x="41" y="79"/>
                    <a:pt x="21" y="175"/>
                  </a:cubicBezTo>
                  <a:cubicBezTo>
                    <a:pt x="0" y="281"/>
                    <a:pt x="85" y="387"/>
                    <a:pt x="192" y="409"/>
                  </a:cubicBezTo>
                  <a:lnTo>
                    <a:pt x="5687" y="1261"/>
                  </a:lnTo>
                  <a:lnTo>
                    <a:pt x="5708" y="1261"/>
                  </a:lnTo>
                  <a:cubicBezTo>
                    <a:pt x="5814" y="1261"/>
                    <a:pt x="5900" y="1197"/>
                    <a:pt x="5921" y="1090"/>
                  </a:cubicBezTo>
                  <a:cubicBezTo>
                    <a:pt x="5921" y="984"/>
                    <a:pt x="5857" y="877"/>
                    <a:pt x="5750" y="856"/>
                  </a:cubicBezTo>
                  <a:lnTo>
                    <a:pt x="256" y="4"/>
                  </a:lnTo>
                  <a:cubicBezTo>
                    <a:pt x="245" y="2"/>
                    <a:pt x="233" y="1"/>
                    <a:pt x="2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74"/>
            <p:cNvSpPr/>
            <p:nvPr/>
          </p:nvSpPr>
          <p:spPr>
            <a:xfrm>
              <a:off x="5450842" y="1845719"/>
              <a:ext cx="35313" cy="13173"/>
            </a:xfrm>
            <a:custGeom>
              <a:rect b="b" l="l" r="r" t="t"/>
              <a:pathLst>
                <a:path extrusionOk="0" h="640" w="1684">
                  <a:moveTo>
                    <a:pt x="1" y="0"/>
                  </a:moveTo>
                  <a:lnTo>
                    <a:pt x="1" y="405"/>
                  </a:lnTo>
                  <a:lnTo>
                    <a:pt x="1428" y="618"/>
                  </a:lnTo>
                  <a:cubicBezTo>
                    <a:pt x="1449" y="639"/>
                    <a:pt x="1449" y="639"/>
                    <a:pt x="1470" y="639"/>
                  </a:cubicBezTo>
                  <a:cubicBezTo>
                    <a:pt x="1555" y="639"/>
                    <a:pt x="1641" y="554"/>
                    <a:pt x="1662" y="448"/>
                  </a:cubicBezTo>
                  <a:cubicBezTo>
                    <a:pt x="1683" y="341"/>
                    <a:pt x="1598" y="235"/>
                    <a:pt x="1492" y="235"/>
                  </a:cubicBezTo>
                  <a:lnTo>
                    <a:pt x="2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74"/>
            <p:cNvSpPr/>
            <p:nvPr/>
          </p:nvSpPr>
          <p:spPr>
            <a:xfrm>
              <a:off x="5450842" y="1765159"/>
              <a:ext cx="104535" cy="114233"/>
            </a:xfrm>
            <a:custGeom>
              <a:rect b="b" l="l" r="r" t="t"/>
              <a:pathLst>
                <a:path extrusionOk="0" h="5550" w="4985">
                  <a:moveTo>
                    <a:pt x="2738" y="1"/>
                  </a:moveTo>
                  <a:cubicBezTo>
                    <a:pt x="2466" y="1"/>
                    <a:pt x="2196" y="23"/>
                    <a:pt x="1918" y="102"/>
                  </a:cubicBezTo>
                  <a:cubicBezTo>
                    <a:pt x="1768" y="166"/>
                    <a:pt x="1619" y="166"/>
                    <a:pt x="1470" y="166"/>
                  </a:cubicBezTo>
                  <a:lnTo>
                    <a:pt x="1" y="3275"/>
                  </a:lnTo>
                  <a:cubicBezTo>
                    <a:pt x="1" y="3275"/>
                    <a:pt x="1215" y="3787"/>
                    <a:pt x="1492" y="4404"/>
                  </a:cubicBezTo>
                  <a:cubicBezTo>
                    <a:pt x="1641" y="4724"/>
                    <a:pt x="1875" y="5064"/>
                    <a:pt x="2173" y="5277"/>
                  </a:cubicBezTo>
                  <a:cubicBezTo>
                    <a:pt x="2383" y="5435"/>
                    <a:pt x="2623" y="5550"/>
                    <a:pt x="2855" y="5550"/>
                  </a:cubicBezTo>
                  <a:cubicBezTo>
                    <a:pt x="2905" y="5550"/>
                    <a:pt x="2955" y="5544"/>
                    <a:pt x="3004" y="5533"/>
                  </a:cubicBezTo>
                  <a:cubicBezTo>
                    <a:pt x="3366" y="5448"/>
                    <a:pt x="3770" y="4724"/>
                    <a:pt x="4111" y="3893"/>
                  </a:cubicBezTo>
                  <a:cubicBezTo>
                    <a:pt x="4537" y="2871"/>
                    <a:pt x="4878" y="1657"/>
                    <a:pt x="4984" y="1273"/>
                  </a:cubicBezTo>
                  <a:cubicBezTo>
                    <a:pt x="4869" y="1201"/>
                    <a:pt x="4743" y="1158"/>
                    <a:pt x="4614" y="1158"/>
                  </a:cubicBezTo>
                  <a:cubicBezTo>
                    <a:pt x="4554" y="1158"/>
                    <a:pt x="4492" y="1168"/>
                    <a:pt x="4431" y="1188"/>
                  </a:cubicBezTo>
                  <a:lnTo>
                    <a:pt x="4196" y="1252"/>
                  </a:lnTo>
                  <a:cubicBezTo>
                    <a:pt x="4141" y="1266"/>
                    <a:pt x="4084" y="1273"/>
                    <a:pt x="4028" y="1273"/>
                  </a:cubicBezTo>
                  <a:cubicBezTo>
                    <a:pt x="3825" y="1273"/>
                    <a:pt x="3627" y="1185"/>
                    <a:pt x="3494" y="1018"/>
                  </a:cubicBezTo>
                  <a:lnTo>
                    <a:pt x="3302" y="784"/>
                  </a:lnTo>
                  <a:cubicBezTo>
                    <a:pt x="3131" y="571"/>
                    <a:pt x="3110" y="251"/>
                    <a:pt x="3238" y="17"/>
                  </a:cubicBezTo>
                  <a:cubicBezTo>
                    <a:pt x="3069" y="9"/>
                    <a:pt x="2903" y="1"/>
                    <a:pt x="27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74"/>
            <p:cNvSpPr/>
            <p:nvPr/>
          </p:nvSpPr>
          <p:spPr>
            <a:xfrm>
              <a:off x="5450842" y="1765159"/>
              <a:ext cx="89353" cy="108634"/>
            </a:xfrm>
            <a:custGeom>
              <a:rect b="b" l="l" r="r" t="t"/>
              <a:pathLst>
                <a:path extrusionOk="0" h="5278" w="4261">
                  <a:moveTo>
                    <a:pt x="2738" y="1"/>
                  </a:moveTo>
                  <a:cubicBezTo>
                    <a:pt x="2466" y="1"/>
                    <a:pt x="2196" y="23"/>
                    <a:pt x="1918" y="102"/>
                  </a:cubicBezTo>
                  <a:cubicBezTo>
                    <a:pt x="1768" y="166"/>
                    <a:pt x="1619" y="166"/>
                    <a:pt x="1470" y="166"/>
                  </a:cubicBezTo>
                  <a:lnTo>
                    <a:pt x="1" y="3275"/>
                  </a:lnTo>
                  <a:cubicBezTo>
                    <a:pt x="1" y="3275"/>
                    <a:pt x="1215" y="3765"/>
                    <a:pt x="1492" y="4404"/>
                  </a:cubicBezTo>
                  <a:cubicBezTo>
                    <a:pt x="1641" y="4724"/>
                    <a:pt x="1875" y="5064"/>
                    <a:pt x="2173" y="5277"/>
                  </a:cubicBezTo>
                  <a:cubicBezTo>
                    <a:pt x="2194" y="5277"/>
                    <a:pt x="2237" y="5277"/>
                    <a:pt x="2258" y="5256"/>
                  </a:cubicBezTo>
                  <a:cubicBezTo>
                    <a:pt x="3004" y="5107"/>
                    <a:pt x="3856" y="2530"/>
                    <a:pt x="4260" y="1231"/>
                  </a:cubicBezTo>
                  <a:lnTo>
                    <a:pt x="4196" y="1231"/>
                  </a:lnTo>
                  <a:cubicBezTo>
                    <a:pt x="4136" y="1251"/>
                    <a:pt x="4074" y="1261"/>
                    <a:pt x="4012" y="1261"/>
                  </a:cubicBezTo>
                  <a:cubicBezTo>
                    <a:pt x="3815" y="1261"/>
                    <a:pt x="3623" y="1164"/>
                    <a:pt x="3494" y="1018"/>
                  </a:cubicBezTo>
                  <a:lnTo>
                    <a:pt x="3302" y="784"/>
                  </a:lnTo>
                  <a:cubicBezTo>
                    <a:pt x="3131" y="571"/>
                    <a:pt x="3110" y="251"/>
                    <a:pt x="3238" y="17"/>
                  </a:cubicBezTo>
                  <a:cubicBezTo>
                    <a:pt x="3069" y="9"/>
                    <a:pt x="2903" y="1"/>
                    <a:pt x="2738"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74"/>
            <p:cNvSpPr/>
            <p:nvPr/>
          </p:nvSpPr>
          <p:spPr>
            <a:xfrm>
              <a:off x="5512934" y="1671241"/>
              <a:ext cx="148740" cy="182382"/>
            </a:xfrm>
            <a:custGeom>
              <a:rect b="b" l="l" r="r" t="t"/>
              <a:pathLst>
                <a:path extrusionOk="0" h="8861" w="7093">
                  <a:moveTo>
                    <a:pt x="5090" y="1"/>
                  </a:moveTo>
                  <a:lnTo>
                    <a:pt x="2215" y="22"/>
                  </a:lnTo>
                  <a:cubicBezTo>
                    <a:pt x="2002" y="22"/>
                    <a:pt x="1768" y="129"/>
                    <a:pt x="1640" y="320"/>
                  </a:cubicBezTo>
                  <a:lnTo>
                    <a:pt x="170" y="2322"/>
                  </a:lnTo>
                  <a:cubicBezTo>
                    <a:pt x="21" y="2557"/>
                    <a:pt x="0" y="2855"/>
                    <a:pt x="149" y="3089"/>
                  </a:cubicBezTo>
                  <a:lnTo>
                    <a:pt x="447" y="3643"/>
                  </a:lnTo>
                  <a:cubicBezTo>
                    <a:pt x="596" y="3898"/>
                    <a:pt x="575" y="4239"/>
                    <a:pt x="362" y="4452"/>
                  </a:cubicBezTo>
                  <a:cubicBezTo>
                    <a:pt x="128" y="4708"/>
                    <a:pt x="128" y="5091"/>
                    <a:pt x="341" y="5347"/>
                  </a:cubicBezTo>
                  <a:lnTo>
                    <a:pt x="533" y="5581"/>
                  </a:lnTo>
                  <a:cubicBezTo>
                    <a:pt x="669" y="5735"/>
                    <a:pt x="875" y="5834"/>
                    <a:pt x="1083" y="5834"/>
                  </a:cubicBezTo>
                  <a:cubicBezTo>
                    <a:pt x="1134" y="5834"/>
                    <a:pt x="1185" y="5828"/>
                    <a:pt x="1235" y="5815"/>
                  </a:cubicBezTo>
                  <a:lnTo>
                    <a:pt x="1470" y="5751"/>
                  </a:lnTo>
                  <a:cubicBezTo>
                    <a:pt x="1531" y="5731"/>
                    <a:pt x="1593" y="5721"/>
                    <a:pt x="1653" y="5721"/>
                  </a:cubicBezTo>
                  <a:cubicBezTo>
                    <a:pt x="1782" y="5721"/>
                    <a:pt x="1908" y="5764"/>
                    <a:pt x="2023" y="5836"/>
                  </a:cubicBezTo>
                  <a:cubicBezTo>
                    <a:pt x="1917" y="6220"/>
                    <a:pt x="1576" y="7434"/>
                    <a:pt x="1150" y="8456"/>
                  </a:cubicBezTo>
                  <a:lnTo>
                    <a:pt x="3727" y="8861"/>
                  </a:lnTo>
                  <a:lnTo>
                    <a:pt x="3940" y="7008"/>
                  </a:lnTo>
                  <a:cubicBezTo>
                    <a:pt x="4191" y="7092"/>
                    <a:pt x="4482" y="7149"/>
                    <a:pt x="4750" y="7149"/>
                  </a:cubicBezTo>
                  <a:cubicBezTo>
                    <a:pt x="4823" y="7149"/>
                    <a:pt x="4894" y="7145"/>
                    <a:pt x="4962" y="7136"/>
                  </a:cubicBezTo>
                  <a:cubicBezTo>
                    <a:pt x="5857" y="7050"/>
                    <a:pt x="6624" y="6518"/>
                    <a:pt x="6901" y="5666"/>
                  </a:cubicBezTo>
                  <a:cubicBezTo>
                    <a:pt x="7092" y="5048"/>
                    <a:pt x="7071" y="4367"/>
                    <a:pt x="6858" y="3749"/>
                  </a:cubicBezTo>
                  <a:lnTo>
                    <a:pt x="5708" y="448"/>
                  </a:lnTo>
                  <a:cubicBezTo>
                    <a:pt x="5623" y="193"/>
                    <a:pt x="5367" y="1"/>
                    <a:pt x="5090" y="1"/>
                  </a:cubicBezTo>
                  <a:close/>
                </a:path>
              </a:pathLst>
            </a:custGeom>
            <a:solidFill>
              <a:srgbClr val="FFC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74"/>
            <p:cNvSpPr/>
            <p:nvPr/>
          </p:nvSpPr>
          <p:spPr>
            <a:xfrm>
              <a:off x="5601365" y="1655804"/>
              <a:ext cx="48692" cy="49666"/>
            </a:xfrm>
            <a:custGeom>
              <a:rect b="b" l="l" r="r" t="t"/>
              <a:pathLst>
                <a:path extrusionOk="0" h="2413" w="2322">
                  <a:moveTo>
                    <a:pt x="543" y="0"/>
                  </a:moveTo>
                  <a:cubicBezTo>
                    <a:pt x="497" y="0"/>
                    <a:pt x="451" y="2"/>
                    <a:pt x="405" y="6"/>
                  </a:cubicBezTo>
                  <a:cubicBezTo>
                    <a:pt x="405" y="431"/>
                    <a:pt x="277" y="921"/>
                    <a:pt x="0" y="1454"/>
                  </a:cubicBezTo>
                  <a:cubicBezTo>
                    <a:pt x="660" y="1709"/>
                    <a:pt x="1661" y="2135"/>
                    <a:pt x="1896" y="2412"/>
                  </a:cubicBezTo>
                  <a:cubicBezTo>
                    <a:pt x="1896" y="2412"/>
                    <a:pt x="2321" y="794"/>
                    <a:pt x="1320" y="197"/>
                  </a:cubicBezTo>
                  <a:cubicBezTo>
                    <a:pt x="1050" y="53"/>
                    <a:pt x="796" y="0"/>
                    <a:pt x="5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74"/>
            <p:cNvSpPr/>
            <p:nvPr/>
          </p:nvSpPr>
          <p:spPr>
            <a:xfrm>
              <a:off x="5458937" y="1680462"/>
              <a:ext cx="144672" cy="88155"/>
            </a:xfrm>
            <a:custGeom>
              <a:rect b="b" l="l" r="r" t="t"/>
              <a:pathLst>
                <a:path extrusionOk="0" h="4283" w="6899">
                  <a:moveTo>
                    <a:pt x="6899" y="0"/>
                  </a:moveTo>
                  <a:cubicBezTo>
                    <a:pt x="6600" y="682"/>
                    <a:pt x="6047" y="1427"/>
                    <a:pt x="5301" y="2087"/>
                  </a:cubicBezTo>
                  <a:cubicBezTo>
                    <a:pt x="4230" y="3032"/>
                    <a:pt x="3019" y="3556"/>
                    <a:pt x="2100" y="3556"/>
                  </a:cubicBezTo>
                  <a:cubicBezTo>
                    <a:pt x="1631" y="3556"/>
                    <a:pt x="1237" y="3419"/>
                    <a:pt x="978" y="3131"/>
                  </a:cubicBezTo>
                  <a:cubicBezTo>
                    <a:pt x="850" y="2982"/>
                    <a:pt x="765" y="2811"/>
                    <a:pt x="722" y="2599"/>
                  </a:cubicBezTo>
                  <a:lnTo>
                    <a:pt x="722" y="2599"/>
                  </a:lnTo>
                  <a:cubicBezTo>
                    <a:pt x="0" y="3376"/>
                    <a:pt x="389" y="4282"/>
                    <a:pt x="1160" y="4282"/>
                  </a:cubicBezTo>
                  <a:cubicBezTo>
                    <a:pt x="1276" y="4282"/>
                    <a:pt x="1401" y="4262"/>
                    <a:pt x="1532" y="4217"/>
                  </a:cubicBezTo>
                  <a:cubicBezTo>
                    <a:pt x="1802" y="4130"/>
                    <a:pt x="2069" y="4105"/>
                    <a:pt x="2338" y="4105"/>
                  </a:cubicBezTo>
                  <a:cubicBezTo>
                    <a:pt x="2729" y="4105"/>
                    <a:pt x="3122" y="4159"/>
                    <a:pt x="3528" y="4159"/>
                  </a:cubicBezTo>
                  <a:cubicBezTo>
                    <a:pt x="4009" y="4159"/>
                    <a:pt x="4509" y="4083"/>
                    <a:pt x="5046" y="3749"/>
                  </a:cubicBezTo>
                  <a:cubicBezTo>
                    <a:pt x="6622" y="2769"/>
                    <a:pt x="6877" y="575"/>
                    <a:pt x="68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74"/>
            <p:cNvSpPr/>
            <p:nvPr/>
          </p:nvSpPr>
          <p:spPr>
            <a:xfrm>
              <a:off x="5463361" y="1628739"/>
              <a:ext cx="155870" cy="124812"/>
            </a:xfrm>
            <a:custGeom>
              <a:rect b="b" l="l" r="r" t="t"/>
              <a:pathLst>
                <a:path extrusionOk="0" h="6064" w="7433">
                  <a:moveTo>
                    <a:pt x="5565" y="1"/>
                  </a:moveTo>
                  <a:cubicBezTo>
                    <a:pt x="4646" y="1"/>
                    <a:pt x="3435" y="525"/>
                    <a:pt x="2364" y="1470"/>
                  </a:cubicBezTo>
                  <a:cubicBezTo>
                    <a:pt x="724" y="2897"/>
                    <a:pt x="0" y="4771"/>
                    <a:pt x="767" y="5623"/>
                  </a:cubicBezTo>
                  <a:cubicBezTo>
                    <a:pt x="1022" y="5921"/>
                    <a:pt x="1416" y="6063"/>
                    <a:pt x="1891" y="6063"/>
                  </a:cubicBezTo>
                  <a:cubicBezTo>
                    <a:pt x="2803" y="6063"/>
                    <a:pt x="4011" y="5539"/>
                    <a:pt x="5090" y="4600"/>
                  </a:cubicBezTo>
                  <a:cubicBezTo>
                    <a:pt x="6730" y="3152"/>
                    <a:pt x="7433" y="1299"/>
                    <a:pt x="6688" y="426"/>
                  </a:cubicBezTo>
                  <a:cubicBezTo>
                    <a:pt x="6428" y="138"/>
                    <a:pt x="6035" y="1"/>
                    <a:pt x="55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74"/>
            <p:cNvSpPr/>
            <p:nvPr/>
          </p:nvSpPr>
          <p:spPr>
            <a:xfrm>
              <a:off x="5469149" y="1627030"/>
              <a:ext cx="118376" cy="95482"/>
            </a:xfrm>
            <a:custGeom>
              <a:rect b="b" l="l" r="r" t="t"/>
              <a:pathLst>
                <a:path extrusionOk="0" h="4639" w="5645">
                  <a:moveTo>
                    <a:pt x="4052" y="0"/>
                  </a:moveTo>
                  <a:cubicBezTo>
                    <a:pt x="3353" y="0"/>
                    <a:pt x="2473" y="367"/>
                    <a:pt x="1705" y="1041"/>
                  </a:cubicBezTo>
                  <a:cubicBezTo>
                    <a:pt x="491" y="2106"/>
                    <a:pt x="1" y="3533"/>
                    <a:pt x="619" y="4257"/>
                  </a:cubicBezTo>
                  <a:cubicBezTo>
                    <a:pt x="845" y="4515"/>
                    <a:pt x="1189" y="4638"/>
                    <a:pt x="1595" y="4638"/>
                  </a:cubicBezTo>
                  <a:cubicBezTo>
                    <a:pt x="2296" y="4638"/>
                    <a:pt x="3180" y="4271"/>
                    <a:pt x="3962" y="3597"/>
                  </a:cubicBezTo>
                  <a:cubicBezTo>
                    <a:pt x="5176" y="2532"/>
                    <a:pt x="5645" y="1084"/>
                    <a:pt x="5027" y="381"/>
                  </a:cubicBezTo>
                  <a:cubicBezTo>
                    <a:pt x="4801" y="123"/>
                    <a:pt x="4457" y="0"/>
                    <a:pt x="40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74"/>
            <p:cNvSpPr/>
            <p:nvPr/>
          </p:nvSpPr>
          <p:spPr>
            <a:xfrm>
              <a:off x="5467828" y="1619188"/>
              <a:ext cx="100048" cy="83112"/>
            </a:xfrm>
            <a:custGeom>
              <a:rect b="b" l="l" r="r" t="t"/>
              <a:pathLst>
                <a:path extrusionOk="0" h="4038" w="4771">
                  <a:moveTo>
                    <a:pt x="3363" y="1"/>
                  </a:moveTo>
                  <a:cubicBezTo>
                    <a:pt x="2756" y="1"/>
                    <a:pt x="1996" y="317"/>
                    <a:pt x="1320" y="911"/>
                  </a:cubicBezTo>
                  <a:cubicBezTo>
                    <a:pt x="426" y="1678"/>
                    <a:pt x="0" y="2700"/>
                    <a:pt x="192" y="3361"/>
                  </a:cubicBezTo>
                  <a:cubicBezTo>
                    <a:pt x="234" y="3488"/>
                    <a:pt x="298" y="3595"/>
                    <a:pt x="383" y="3701"/>
                  </a:cubicBezTo>
                  <a:cubicBezTo>
                    <a:pt x="580" y="3929"/>
                    <a:pt x="880" y="4038"/>
                    <a:pt x="1234" y="4038"/>
                  </a:cubicBezTo>
                  <a:cubicBezTo>
                    <a:pt x="1842" y="4038"/>
                    <a:pt x="2607" y="3718"/>
                    <a:pt x="3280" y="3126"/>
                  </a:cubicBezTo>
                  <a:cubicBezTo>
                    <a:pt x="4345" y="2189"/>
                    <a:pt x="4771" y="954"/>
                    <a:pt x="4217" y="336"/>
                  </a:cubicBezTo>
                  <a:cubicBezTo>
                    <a:pt x="4132" y="230"/>
                    <a:pt x="4025" y="145"/>
                    <a:pt x="3897" y="102"/>
                  </a:cubicBezTo>
                  <a:cubicBezTo>
                    <a:pt x="3741" y="34"/>
                    <a:pt x="3560" y="1"/>
                    <a:pt x="33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74"/>
            <p:cNvSpPr/>
            <p:nvPr/>
          </p:nvSpPr>
          <p:spPr>
            <a:xfrm>
              <a:off x="5467828" y="1619188"/>
              <a:ext cx="86208" cy="71257"/>
            </a:xfrm>
            <a:custGeom>
              <a:rect b="b" l="l" r="r" t="t"/>
              <a:pathLst>
                <a:path extrusionOk="0" h="3462" w="4111">
                  <a:moveTo>
                    <a:pt x="3363" y="1"/>
                  </a:moveTo>
                  <a:cubicBezTo>
                    <a:pt x="2756" y="1"/>
                    <a:pt x="1996" y="317"/>
                    <a:pt x="1320" y="911"/>
                  </a:cubicBezTo>
                  <a:cubicBezTo>
                    <a:pt x="426" y="1678"/>
                    <a:pt x="0" y="2700"/>
                    <a:pt x="192" y="3361"/>
                  </a:cubicBezTo>
                  <a:cubicBezTo>
                    <a:pt x="348" y="3428"/>
                    <a:pt x="531" y="3462"/>
                    <a:pt x="729" y="3462"/>
                  </a:cubicBezTo>
                  <a:cubicBezTo>
                    <a:pt x="1341" y="3462"/>
                    <a:pt x="2110" y="3146"/>
                    <a:pt x="2769" y="2551"/>
                  </a:cubicBezTo>
                  <a:cubicBezTo>
                    <a:pt x="3663" y="1785"/>
                    <a:pt x="4110" y="762"/>
                    <a:pt x="3897" y="102"/>
                  </a:cubicBezTo>
                  <a:cubicBezTo>
                    <a:pt x="3741" y="34"/>
                    <a:pt x="3560" y="1"/>
                    <a:pt x="3363" y="1"/>
                  </a:cubicBez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74"/>
            <p:cNvSpPr/>
            <p:nvPr/>
          </p:nvSpPr>
          <p:spPr>
            <a:xfrm>
              <a:off x="5641103" y="1862823"/>
              <a:ext cx="53620" cy="30689"/>
            </a:xfrm>
            <a:custGeom>
              <a:rect b="b" l="l" r="r" t="t"/>
              <a:pathLst>
                <a:path extrusionOk="0" h="1491" w="2557">
                  <a:moveTo>
                    <a:pt x="554" y="0"/>
                  </a:moveTo>
                  <a:cubicBezTo>
                    <a:pt x="512" y="43"/>
                    <a:pt x="490" y="85"/>
                    <a:pt x="469" y="128"/>
                  </a:cubicBezTo>
                  <a:cubicBezTo>
                    <a:pt x="192" y="575"/>
                    <a:pt x="64" y="1086"/>
                    <a:pt x="1" y="1491"/>
                  </a:cubicBezTo>
                  <a:lnTo>
                    <a:pt x="2109" y="1491"/>
                  </a:lnTo>
                  <a:cubicBezTo>
                    <a:pt x="2365" y="1491"/>
                    <a:pt x="2556" y="1214"/>
                    <a:pt x="2428" y="958"/>
                  </a:cubicBezTo>
                  <a:cubicBezTo>
                    <a:pt x="2066" y="213"/>
                    <a:pt x="1002" y="64"/>
                    <a:pt x="1002" y="64"/>
                  </a:cubicBezTo>
                  <a:lnTo>
                    <a:pt x="554" y="0"/>
                  </a:lnTo>
                  <a:close/>
                </a:path>
              </a:pathLst>
            </a:custGeom>
            <a:solidFill>
              <a:srgbClr val="FFB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74"/>
            <p:cNvSpPr/>
            <p:nvPr/>
          </p:nvSpPr>
          <p:spPr>
            <a:xfrm>
              <a:off x="5641103" y="1865437"/>
              <a:ext cx="37536" cy="28075"/>
            </a:xfrm>
            <a:custGeom>
              <a:rect b="b" l="l" r="r" t="t"/>
              <a:pathLst>
                <a:path extrusionOk="0" h="1364" w="1790">
                  <a:moveTo>
                    <a:pt x="469" y="1"/>
                  </a:moveTo>
                  <a:cubicBezTo>
                    <a:pt x="213" y="448"/>
                    <a:pt x="64" y="959"/>
                    <a:pt x="1" y="1364"/>
                  </a:cubicBezTo>
                  <a:lnTo>
                    <a:pt x="1790" y="1364"/>
                  </a:lnTo>
                  <a:cubicBezTo>
                    <a:pt x="1790" y="448"/>
                    <a:pt x="916" y="107"/>
                    <a:pt x="469" y="1"/>
                  </a:cubicBezTo>
                  <a:close/>
                </a:path>
              </a:pathLst>
            </a:custGeom>
            <a:solidFill>
              <a:srgbClr val="FFC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74"/>
            <p:cNvSpPr/>
            <p:nvPr/>
          </p:nvSpPr>
          <p:spPr>
            <a:xfrm>
              <a:off x="5622356" y="1744042"/>
              <a:ext cx="16545" cy="22353"/>
            </a:xfrm>
            <a:custGeom>
              <a:rect b="b" l="l" r="r" t="t"/>
              <a:pathLst>
                <a:path extrusionOk="0" h="1086" w="789">
                  <a:moveTo>
                    <a:pt x="232" y="0"/>
                  </a:moveTo>
                  <a:cubicBezTo>
                    <a:pt x="197" y="0"/>
                    <a:pt x="162" y="7"/>
                    <a:pt x="128" y="21"/>
                  </a:cubicBezTo>
                  <a:cubicBezTo>
                    <a:pt x="21" y="63"/>
                    <a:pt x="0" y="191"/>
                    <a:pt x="43" y="298"/>
                  </a:cubicBezTo>
                  <a:lnTo>
                    <a:pt x="383" y="979"/>
                  </a:lnTo>
                  <a:cubicBezTo>
                    <a:pt x="426" y="1043"/>
                    <a:pt x="490" y="1086"/>
                    <a:pt x="554" y="1086"/>
                  </a:cubicBezTo>
                  <a:cubicBezTo>
                    <a:pt x="596" y="1086"/>
                    <a:pt x="618" y="1086"/>
                    <a:pt x="660" y="1064"/>
                  </a:cubicBezTo>
                  <a:cubicBezTo>
                    <a:pt x="745" y="1022"/>
                    <a:pt x="788" y="894"/>
                    <a:pt x="745" y="787"/>
                  </a:cubicBezTo>
                  <a:lnTo>
                    <a:pt x="405" y="106"/>
                  </a:lnTo>
                  <a:cubicBezTo>
                    <a:pt x="376" y="33"/>
                    <a:pt x="307" y="0"/>
                    <a:pt x="232"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74"/>
            <p:cNvSpPr/>
            <p:nvPr/>
          </p:nvSpPr>
          <p:spPr>
            <a:xfrm>
              <a:off x="5598681" y="1787080"/>
              <a:ext cx="36635" cy="12638"/>
            </a:xfrm>
            <a:custGeom>
              <a:rect b="b" l="l" r="r" t="t"/>
              <a:pathLst>
                <a:path extrusionOk="0" h="614" w="1747">
                  <a:moveTo>
                    <a:pt x="227" y="1"/>
                  </a:moveTo>
                  <a:cubicBezTo>
                    <a:pt x="165" y="1"/>
                    <a:pt x="103" y="29"/>
                    <a:pt x="64" y="81"/>
                  </a:cubicBezTo>
                  <a:cubicBezTo>
                    <a:pt x="0" y="166"/>
                    <a:pt x="22" y="294"/>
                    <a:pt x="107" y="358"/>
                  </a:cubicBezTo>
                  <a:cubicBezTo>
                    <a:pt x="256" y="485"/>
                    <a:pt x="554" y="613"/>
                    <a:pt x="895" y="613"/>
                  </a:cubicBezTo>
                  <a:cubicBezTo>
                    <a:pt x="1129" y="613"/>
                    <a:pt x="1385" y="549"/>
                    <a:pt x="1640" y="358"/>
                  </a:cubicBezTo>
                  <a:cubicBezTo>
                    <a:pt x="1747" y="294"/>
                    <a:pt x="1747" y="166"/>
                    <a:pt x="1683" y="81"/>
                  </a:cubicBezTo>
                  <a:cubicBezTo>
                    <a:pt x="1644" y="29"/>
                    <a:pt x="1582" y="1"/>
                    <a:pt x="1520" y="1"/>
                  </a:cubicBezTo>
                  <a:cubicBezTo>
                    <a:pt x="1480" y="1"/>
                    <a:pt x="1439" y="13"/>
                    <a:pt x="1406" y="38"/>
                  </a:cubicBezTo>
                  <a:cubicBezTo>
                    <a:pt x="1231" y="170"/>
                    <a:pt x="1053" y="213"/>
                    <a:pt x="894" y="213"/>
                  </a:cubicBezTo>
                  <a:cubicBezTo>
                    <a:pt x="590" y="213"/>
                    <a:pt x="355" y="52"/>
                    <a:pt x="341" y="38"/>
                  </a:cubicBezTo>
                  <a:cubicBezTo>
                    <a:pt x="307" y="13"/>
                    <a:pt x="267" y="1"/>
                    <a:pt x="227"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74"/>
            <p:cNvSpPr/>
            <p:nvPr/>
          </p:nvSpPr>
          <p:spPr>
            <a:xfrm>
              <a:off x="5508426" y="1772507"/>
              <a:ext cx="48734" cy="46661"/>
            </a:xfrm>
            <a:custGeom>
              <a:rect b="b" l="l" r="r" t="t"/>
              <a:pathLst>
                <a:path extrusionOk="0" h="2267" w="2324">
                  <a:moveTo>
                    <a:pt x="1173" y="1"/>
                  </a:moveTo>
                  <a:cubicBezTo>
                    <a:pt x="1067" y="1"/>
                    <a:pt x="961" y="86"/>
                    <a:pt x="961" y="192"/>
                  </a:cubicBezTo>
                  <a:cubicBezTo>
                    <a:pt x="961" y="320"/>
                    <a:pt x="1067" y="405"/>
                    <a:pt x="1173" y="405"/>
                  </a:cubicBezTo>
                  <a:cubicBezTo>
                    <a:pt x="1386" y="405"/>
                    <a:pt x="1578" y="491"/>
                    <a:pt x="1727" y="661"/>
                  </a:cubicBezTo>
                  <a:cubicBezTo>
                    <a:pt x="2197" y="1359"/>
                    <a:pt x="1661" y="1845"/>
                    <a:pt x="1147" y="1845"/>
                  </a:cubicBezTo>
                  <a:cubicBezTo>
                    <a:pt x="797" y="1845"/>
                    <a:pt x="458" y="1621"/>
                    <a:pt x="449" y="1087"/>
                  </a:cubicBezTo>
                  <a:cubicBezTo>
                    <a:pt x="449" y="895"/>
                    <a:pt x="556" y="725"/>
                    <a:pt x="684" y="597"/>
                  </a:cubicBezTo>
                  <a:lnTo>
                    <a:pt x="556" y="427"/>
                  </a:lnTo>
                  <a:cubicBezTo>
                    <a:pt x="513" y="384"/>
                    <a:pt x="492" y="320"/>
                    <a:pt x="449" y="256"/>
                  </a:cubicBezTo>
                  <a:cubicBezTo>
                    <a:pt x="449" y="278"/>
                    <a:pt x="428" y="278"/>
                    <a:pt x="428" y="278"/>
                  </a:cubicBezTo>
                  <a:cubicBezTo>
                    <a:pt x="194" y="491"/>
                    <a:pt x="66" y="767"/>
                    <a:pt x="45" y="1066"/>
                  </a:cubicBezTo>
                  <a:cubicBezTo>
                    <a:pt x="0" y="1805"/>
                    <a:pt x="572" y="2267"/>
                    <a:pt x="1167" y="2267"/>
                  </a:cubicBezTo>
                  <a:cubicBezTo>
                    <a:pt x="1430" y="2267"/>
                    <a:pt x="1697" y="2177"/>
                    <a:pt x="1919" y="1981"/>
                  </a:cubicBezTo>
                  <a:cubicBezTo>
                    <a:pt x="2153" y="1790"/>
                    <a:pt x="2281" y="1513"/>
                    <a:pt x="2302" y="1215"/>
                  </a:cubicBezTo>
                  <a:cubicBezTo>
                    <a:pt x="2324" y="895"/>
                    <a:pt x="2217" y="618"/>
                    <a:pt x="2025" y="384"/>
                  </a:cubicBezTo>
                  <a:cubicBezTo>
                    <a:pt x="1812" y="150"/>
                    <a:pt x="1493" y="1"/>
                    <a:pt x="11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6" name="Google Shape;2796;p74"/>
          <p:cNvGrpSpPr/>
          <p:nvPr/>
        </p:nvGrpSpPr>
        <p:grpSpPr>
          <a:xfrm>
            <a:off x="6778856" y="1454302"/>
            <a:ext cx="274321" cy="266921"/>
            <a:chOff x="6778856" y="1622890"/>
            <a:chExt cx="274321" cy="266921"/>
          </a:xfrm>
        </p:grpSpPr>
        <p:sp>
          <p:nvSpPr>
            <p:cNvPr id="2797" name="Google Shape;2797;p74"/>
            <p:cNvSpPr/>
            <p:nvPr/>
          </p:nvSpPr>
          <p:spPr>
            <a:xfrm>
              <a:off x="6977597" y="1622890"/>
              <a:ext cx="8758" cy="26257"/>
            </a:xfrm>
            <a:custGeom>
              <a:rect b="b" l="l" r="r" t="t"/>
              <a:pathLst>
                <a:path extrusionOk="0" h="1278" w="427">
                  <a:moveTo>
                    <a:pt x="213" y="0"/>
                  </a:moveTo>
                  <a:cubicBezTo>
                    <a:pt x="107" y="0"/>
                    <a:pt x="1" y="85"/>
                    <a:pt x="1" y="213"/>
                  </a:cubicBezTo>
                  <a:lnTo>
                    <a:pt x="1" y="1086"/>
                  </a:lnTo>
                  <a:cubicBezTo>
                    <a:pt x="1" y="1193"/>
                    <a:pt x="107" y="1278"/>
                    <a:pt x="213" y="1278"/>
                  </a:cubicBezTo>
                  <a:cubicBezTo>
                    <a:pt x="320" y="1278"/>
                    <a:pt x="426" y="1193"/>
                    <a:pt x="426" y="1086"/>
                  </a:cubicBezTo>
                  <a:lnTo>
                    <a:pt x="426" y="213"/>
                  </a:lnTo>
                  <a:cubicBezTo>
                    <a:pt x="426" y="85"/>
                    <a:pt x="320" y="0"/>
                    <a:pt x="2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74"/>
            <p:cNvSpPr/>
            <p:nvPr/>
          </p:nvSpPr>
          <p:spPr>
            <a:xfrm>
              <a:off x="6967978" y="1622890"/>
              <a:ext cx="27996" cy="8321"/>
            </a:xfrm>
            <a:custGeom>
              <a:rect b="b" l="l" r="r" t="t"/>
              <a:pathLst>
                <a:path extrusionOk="0" h="405" w="1365">
                  <a:moveTo>
                    <a:pt x="214" y="0"/>
                  </a:moveTo>
                  <a:cubicBezTo>
                    <a:pt x="107" y="0"/>
                    <a:pt x="1" y="85"/>
                    <a:pt x="1" y="213"/>
                  </a:cubicBezTo>
                  <a:cubicBezTo>
                    <a:pt x="1" y="319"/>
                    <a:pt x="107" y="405"/>
                    <a:pt x="214" y="405"/>
                  </a:cubicBezTo>
                  <a:lnTo>
                    <a:pt x="1151" y="405"/>
                  </a:lnTo>
                  <a:cubicBezTo>
                    <a:pt x="1258" y="405"/>
                    <a:pt x="1364" y="319"/>
                    <a:pt x="1343" y="213"/>
                  </a:cubicBezTo>
                  <a:cubicBezTo>
                    <a:pt x="1343" y="85"/>
                    <a:pt x="1258" y="0"/>
                    <a:pt x="11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74"/>
            <p:cNvSpPr/>
            <p:nvPr/>
          </p:nvSpPr>
          <p:spPr>
            <a:xfrm>
              <a:off x="6778856" y="1821971"/>
              <a:ext cx="166439" cy="67840"/>
            </a:xfrm>
            <a:custGeom>
              <a:rect b="b" l="l" r="r" t="t"/>
              <a:pathLst>
                <a:path extrusionOk="0" h="3302" w="8115">
                  <a:moveTo>
                    <a:pt x="0" y="0"/>
                  </a:moveTo>
                  <a:lnTo>
                    <a:pt x="0" y="2407"/>
                  </a:lnTo>
                  <a:cubicBezTo>
                    <a:pt x="0" y="2897"/>
                    <a:pt x="405" y="3302"/>
                    <a:pt x="895" y="3302"/>
                  </a:cubicBezTo>
                  <a:lnTo>
                    <a:pt x="8114" y="3302"/>
                  </a:lnTo>
                  <a:lnTo>
                    <a:pt x="811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74"/>
            <p:cNvSpPr/>
            <p:nvPr/>
          </p:nvSpPr>
          <p:spPr>
            <a:xfrm>
              <a:off x="6778856" y="1821971"/>
              <a:ext cx="134546" cy="67840"/>
            </a:xfrm>
            <a:custGeom>
              <a:rect b="b" l="l" r="r" t="t"/>
              <a:pathLst>
                <a:path extrusionOk="0" h="3302" w="6560">
                  <a:moveTo>
                    <a:pt x="0" y="0"/>
                  </a:moveTo>
                  <a:lnTo>
                    <a:pt x="0" y="2407"/>
                  </a:lnTo>
                  <a:cubicBezTo>
                    <a:pt x="0" y="2897"/>
                    <a:pt x="405" y="3302"/>
                    <a:pt x="895" y="3302"/>
                  </a:cubicBezTo>
                  <a:lnTo>
                    <a:pt x="6560" y="3302"/>
                  </a:lnTo>
                  <a:lnTo>
                    <a:pt x="6560" y="0"/>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74"/>
            <p:cNvSpPr/>
            <p:nvPr/>
          </p:nvSpPr>
          <p:spPr>
            <a:xfrm>
              <a:off x="6778856" y="1794399"/>
              <a:ext cx="166439" cy="27592"/>
            </a:xfrm>
            <a:custGeom>
              <a:rect b="b" l="l" r="r" t="t"/>
              <a:pathLst>
                <a:path extrusionOk="0" h="1343" w="8115">
                  <a:moveTo>
                    <a:pt x="1555" y="1"/>
                  </a:moveTo>
                  <a:cubicBezTo>
                    <a:pt x="1406" y="1"/>
                    <a:pt x="1257" y="65"/>
                    <a:pt x="1150" y="171"/>
                  </a:cubicBezTo>
                  <a:lnTo>
                    <a:pt x="0" y="1342"/>
                  </a:lnTo>
                  <a:lnTo>
                    <a:pt x="8114" y="1342"/>
                  </a:lnTo>
                  <a:lnTo>
                    <a:pt x="811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74"/>
            <p:cNvSpPr/>
            <p:nvPr/>
          </p:nvSpPr>
          <p:spPr>
            <a:xfrm>
              <a:off x="6778856" y="1794399"/>
              <a:ext cx="134546" cy="27592"/>
            </a:xfrm>
            <a:custGeom>
              <a:rect b="b" l="l" r="r" t="t"/>
              <a:pathLst>
                <a:path extrusionOk="0" h="1343" w="6560">
                  <a:moveTo>
                    <a:pt x="1555" y="1"/>
                  </a:moveTo>
                  <a:cubicBezTo>
                    <a:pt x="1406" y="1"/>
                    <a:pt x="1257" y="65"/>
                    <a:pt x="1150" y="171"/>
                  </a:cubicBezTo>
                  <a:lnTo>
                    <a:pt x="0" y="1342"/>
                  </a:lnTo>
                  <a:lnTo>
                    <a:pt x="6560" y="1342"/>
                  </a:lnTo>
                  <a:lnTo>
                    <a:pt x="6560" y="1"/>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74"/>
            <p:cNvSpPr/>
            <p:nvPr/>
          </p:nvSpPr>
          <p:spPr>
            <a:xfrm>
              <a:off x="6930424" y="1727464"/>
              <a:ext cx="101791" cy="162347"/>
            </a:xfrm>
            <a:custGeom>
              <a:rect b="b" l="l" r="r" t="t"/>
              <a:pathLst>
                <a:path extrusionOk="0" h="7902" w="4963">
                  <a:moveTo>
                    <a:pt x="0" y="0"/>
                  </a:moveTo>
                  <a:lnTo>
                    <a:pt x="0" y="7902"/>
                  </a:lnTo>
                  <a:lnTo>
                    <a:pt x="4537" y="7902"/>
                  </a:lnTo>
                  <a:cubicBezTo>
                    <a:pt x="4771" y="7902"/>
                    <a:pt x="4963" y="7710"/>
                    <a:pt x="4963" y="7476"/>
                  </a:cubicBezTo>
                  <a:lnTo>
                    <a:pt x="496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74"/>
            <p:cNvSpPr/>
            <p:nvPr/>
          </p:nvSpPr>
          <p:spPr>
            <a:xfrm>
              <a:off x="6930424" y="1727464"/>
              <a:ext cx="87824" cy="162347"/>
            </a:xfrm>
            <a:custGeom>
              <a:rect b="b" l="l" r="r" t="t"/>
              <a:pathLst>
                <a:path extrusionOk="0" h="7902" w="4282">
                  <a:moveTo>
                    <a:pt x="0" y="0"/>
                  </a:moveTo>
                  <a:lnTo>
                    <a:pt x="0" y="7902"/>
                  </a:lnTo>
                  <a:lnTo>
                    <a:pt x="3855" y="7902"/>
                  </a:lnTo>
                  <a:cubicBezTo>
                    <a:pt x="4090" y="7902"/>
                    <a:pt x="4281" y="7710"/>
                    <a:pt x="4281" y="7476"/>
                  </a:cubicBezTo>
                  <a:lnTo>
                    <a:pt x="4281" y="0"/>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74"/>
            <p:cNvSpPr/>
            <p:nvPr/>
          </p:nvSpPr>
          <p:spPr>
            <a:xfrm>
              <a:off x="6909012" y="1703837"/>
              <a:ext cx="144165" cy="58635"/>
            </a:xfrm>
            <a:custGeom>
              <a:rect b="b" l="l" r="r" t="t"/>
              <a:pathLst>
                <a:path extrusionOk="0" h="2854" w="7029">
                  <a:moveTo>
                    <a:pt x="342" y="0"/>
                  </a:moveTo>
                  <a:cubicBezTo>
                    <a:pt x="129" y="0"/>
                    <a:pt x="1" y="192"/>
                    <a:pt x="43" y="383"/>
                  </a:cubicBezTo>
                  <a:lnTo>
                    <a:pt x="576" y="2641"/>
                  </a:lnTo>
                  <a:cubicBezTo>
                    <a:pt x="618" y="2769"/>
                    <a:pt x="746" y="2854"/>
                    <a:pt x="874" y="2854"/>
                  </a:cubicBezTo>
                  <a:lnTo>
                    <a:pt x="6135" y="2854"/>
                  </a:lnTo>
                  <a:cubicBezTo>
                    <a:pt x="6284" y="2854"/>
                    <a:pt x="6390" y="2769"/>
                    <a:pt x="6433" y="2641"/>
                  </a:cubicBezTo>
                  <a:lnTo>
                    <a:pt x="6986" y="383"/>
                  </a:lnTo>
                  <a:cubicBezTo>
                    <a:pt x="7029" y="192"/>
                    <a:pt x="6880" y="0"/>
                    <a:pt x="66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74"/>
            <p:cNvSpPr/>
            <p:nvPr/>
          </p:nvSpPr>
          <p:spPr>
            <a:xfrm>
              <a:off x="6909012" y="1703837"/>
              <a:ext cx="128885" cy="58635"/>
            </a:xfrm>
            <a:custGeom>
              <a:rect b="b" l="l" r="r" t="t"/>
              <a:pathLst>
                <a:path extrusionOk="0" h="2854" w="6284">
                  <a:moveTo>
                    <a:pt x="342" y="0"/>
                  </a:moveTo>
                  <a:cubicBezTo>
                    <a:pt x="129" y="0"/>
                    <a:pt x="1" y="192"/>
                    <a:pt x="43" y="383"/>
                  </a:cubicBezTo>
                  <a:lnTo>
                    <a:pt x="576" y="2641"/>
                  </a:lnTo>
                  <a:cubicBezTo>
                    <a:pt x="618" y="2769"/>
                    <a:pt x="746" y="2854"/>
                    <a:pt x="874" y="2854"/>
                  </a:cubicBezTo>
                  <a:lnTo>
                    <a:pt x="5389" y="2854"/>
                  </a:lnTo>
                  <a:cubicBezTo>
                    <a:pt x="5538" y="2854"/>
                    <a:pt x="5666" y="2769"/>
                    <a:pt x="5687" y="2641"/>
                  </a:cubicBezTo>
                  <a:lnTo>
                    <a:pt x="6241" y="383"/>
                  </a:lnTo>
                  <a:cubicBezTo>
                    <a:pt x="6284" y="192"/>
                    <a:pt x="6135" y="0"/>
                    <a:pt x="5943"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74"/>
            <p:cNvSpPr/>
            <p:nvPr/>
          </p:nvSpPr>
          <p:spPr>
            <a:xfrm>
              <a:off x="6928681" y="1645202"/>
              <a:ext cx="104416" cy="58656"/>
            </a:xfrm>
            <a:custGeom>
              <a:rect b="b" l="l" r="r" t="t"/>
              <a:pathLst>
                <a:path extrusionOk="0" h="2855" w="5091">
                  <a:moveTo>
                    <a:pt x="384" y="0"/>
                  </a:moveTo>
                  <a:cubicBezTo>
                    <a:pt x="171" y="0"/>
                    <a:pt x="0" y="192"/>
                    <a:pt x="64" y="426"/>
                  </a:cubicBezTo>
                  <a:lnTo>
                    <a:pt x="639" y="2854"/>
                  </a:lnTo>
                  <a:lnTo>
                    <a:pt x="4451" y="2854"/>
                  </a:lnTo>
                  <a:lnTo>
                    <a:pt x="5048" y="426"/>
                  </a:lnTo>
                  <a:cubicBezTo>
                    <a:pt x="5090" y="192"/>
                    <a:pt x="4941" y="0"/>
                    <a:pt x="470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74"/>
            <p:cNvSpPr/>
            <p:nvPr/>
          </p:nvSpPr>
          <p:spPr>
            <a:xfrm>
              <a:off x="6928681" y="1645202"/>
              <a:ext cx="88685" cy="58656"/>
            </a:xfrm>
            <a:custGeom>
              <a:rect b="b" l="l" r="r" t="t"/>
              <a:pathLst>
                <a:path extrusionOk="0" h="2855" w="4324">
                  <a:moveTo>
                    <a:pt x="384" y="0"/>
                  </a:moveTo>
                  <a:cubicBezTo>
                    <a:pt x="171" y="0"/>
                    <a:pt x="0" y="192"/>
                    <a:pt x="64" y="426"/>
                  </a:cubicBezTo>
                  <a:lnTo>
                    <a:pt x="639" y="2854"/>
                  </a:lnTo>
                  <a:lnTo>
                    <a:pt x="3685" y="2854"/>
                  </a:lnTo>
                  <a:lnTo>
                    <a:pt x="4281" y="426"/>
                  </a:lnTo>
                  <a:cubicBezTo>
                    <a:pt x="4324" y="192"/>
                    <a:pt x="4175" y="0"/>
                    <a:pt x="3940"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74"/>
            <p:cNvSpPr/>
            <p:nvPr/>
          </p:nvSpPr>
          <p:spPr>
            <a:xfrm>
              <a:off x="6944843" y="1723088"/>
              <a:ext cx="73405" cy="20586"/>
            </a:xfrm>
            <a:custGeom>
              <a:rect b="b" l="l" r="r" t="t"/>
              <a:pathLst>
                <a:path extrusionOk="0" h="1002" w="3579">
                  <a:moveTo>
                    <a:pt x="107" y="0"/>
                  </a:moveTo>
                  <a:cubicBezTo>
                    <a:pt x="43" y="0"/>
                    <a:pt x="0" y="43"/>
                    <a:pt x="0" y="107"/>
                  </a:cubicBezTo>
                  <a:lnTo>
                    <a:pt x="0" y="895"/>
                  </a:lnTo>
                  <a:cubicBezTo>
                    <a:pt x="0" y="937"/>
                    <a:pt x="43" y="1001"/>
                    <a:pt x="107" y="1001"/>
                  </a:cubicBezTo>
                  <a:lnTo>
                    <a:pt x="3472" y="1001"/>
                  </a:lnTo>
                  <a:cubicBezTo>
                    <a:pt x="3536" y="1001"/>
                    <a:pt x="3578" y="937"/>
                    <a:pt x="3578" y="895"/>
                  </a:cubicBezTo>
                  <a:lnTo>
                    <a:pt x="3578" y="107"/>
                  </a:lnTo>
                  <a:cubicBezTo>
                    <a:pt x="3578" y="43"/>
                    <a:pt x="3536" y="0"/>
                    <a:pt x="34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74"/>
            <p:cNvSpPr/>
            <p:nvPr/>
          </p:nvSpPr>
          <p:spPr>
            <a:xfrm>
              <a:off x="6867090" y="1845597"/>
              <a:ext cx="41512" cy="44213"/>
            </a:xfrm>
            <a:custGeom>
              <a:rect b="b" l="l" r="r" t="t"/>
              <a:pathLst>
                <a:path extrusionOk="0" h="2152" w="2024">
                  <a:moveTo>
                    <a:pt x="384" y="0"/>
                  </a:moveTo>
                  <a:cubicBezTo>
                    <a:pt x="171" y="0"/>
                    <a:pt x="0" y="171"/>
                    <a:pt x="0" y="384"/>
                  </a:cubicBezTo>
                  <a:lnTo>
                    <a:pt x="0" y="2152"/>
                  </a:lnTo>
                  <a:lnTo>
                    <a:pt x="2023" y="2152"/>
                  </a:lnTo>
                  <a:lnTo>
                    <a:pt x="2023" y="384"/>
                  </a:lnTo>
                  <a:cubicBezTo>
                    <a:pt x="2023" y="171"/>
                    <a:pt x="1853" y="0"/>
                    <a:pt x="164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74"/>
            <p:cNvSpPr/>
            <p:nvPr/>
          </p:nvSpPr>
          <p:spPr>
            <a:xfrm>
              <a:off x="6960123" y="1845597"/>
              <a:ext cx="41512" cy="44213"/>
            </a:xfrm>
            <a:custGeom>
              <a:rect b="b" l="l" r="r" t="t"/>
              <a:pathLst>
                <a:path extrusionOk="0" h="2152" w="2024">
                  <a:moveTo>
                    <a:pt x="384" y="0"/>
                  </a:moveTo>
                  <a:cubicBezTo>
                    <a:pt x="171" y="0"/>
                    <a:pt x="1" y="171"/>
                    <a:pt x="1" y="384"/>
                  </a:cubicBezTo>
                  <a:lnTo>
                    <a:pt x="1" y="2152"/>
                  </a:lnTo>
                  <a:lnTo>
                    <a:pt x="2024" y="2152"/>
                  </a:lnTo>
                  <a:lnTo>
                    <a:pt x="2024" y="384"/>
                  </a:lnTo>
                  <a:cubicBezTo>
                    <a:pt x="2024" y="171"/>
                    <a:pt x="1854" y="0"/>
                    <a:pt x="16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74"/>
            <p:cNvSpPr/>
            <p:nvPr/>
          </p:nvSpPr>
          <p:spPr>
            <a:xfrm>
              <a:off x="6783224" y="1624574"/>
              <a:ext cx="121891" cy="67901"/>
            </a:xfrm>
            <a:custGeom>
              <a:rect b="b" l="l" r="r" t="t"/>
              <a:pathLst>
                <a:path extrusionOk="0" h="3305" w="5943">
                  <a:moveTo>
                    <a:pt x="5178" y="0"/>
                  </a:moveTo>
                  <a:cubicBezTo>
                    <a:pt x="5074" y="0"/>
                    <a:pt x="4966" y="26"/>
                    <a:pt x="4856" y="88"/>
                  </a:cubicBezTo>
                  <a:cubicBezTo>
                    <a:pt x="4302" y="429"/>
                    <a:pt x="3216" y="1175"/>
                    <a:pt x="3216" y="1175"/>
                  </a:cubicBezTo>
                  <a:lnTo>
                    <a:pt x="1619" y="557"/>
                  </a:lnTo>
                  <a:lnTo>
                    <a:pt x="1044" y="813"/>
                  </a:lnTo>
                  <a:cubicBezTo>
                    <a:pt x="980" y="834"/>
                    <a:pt x="958" y="919"/>
                    <a:pt x="1001" y="962"/>
                  </a:cubicBezTo>
                  <a:lnTo>
                    <a:pt x="1981" y="1813"/>
                  </a:lnTo>
                  <a:lnTo>
                    <a:pt x="1193" y="2538"/>
                  </a:lnTo>
                  <a:lnTo>
                    <a:pt x="277" y="2410"/>
                  </a:lnTo>
                  <a:lnTo>
                    <a:pt x="43" y="2580"/>
                  </a:lnTo>
                  <a:cubicBezTo>
                    <a:pt x="0" y="2601"/>
                    <a:pt x="0" y="2665"/>
                    <a:pt x="21" y="2687"/>
                  </a:cubicBezTo>
                  <a:lnTo>
                    <a:pt x="447" y="3049"/>
                  </a:lnTo>
                  <a:cubicBezTo>
                    <a:pt x="639" y="3219"/>
                    <a:pt x="916" y="3304"/>
                    <a:pt x="1171" y="3304"/>
                  </a:cubicBezTo>
                  <a:lnTo>
                    <a:pt x="1278" y="3304"/>
                  </a:lnTo>
                  <a:cubicBezTo>
                    <a:pt x="1470" y="3304"/>
                    <a:pt x="1640" y="3240"/>
                    <a:pt x="1789" y="3155"/>
                  </a:cubicBezTo>
                  <a:lnTo>
                    <a:pt x="5878" y="578"/>
                  </a:lnTo>
                  <a:cubicBezTo>
                    <a:pt x="5942" y="536"/>
                    <a:pt x="5942" y="450"/>
                    <a:pt x="5900" y="387"/>
                  </a:cubicBezTo>
                  <a:cubicBezTo>
                    <a:pt x="5771" y="242"/>
                    <a:pt x="5497" y="0"/>
                    <a:pt x="51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74"/>
            <p:cNvSpPr/>
            <p:nvPr/>
          </p:nvSpPr>
          <p:spPr>
            <a:xfrm>
              <a:off x="6797622" y="1841653"/>
              <a:ext cx="50270" cy="8341"/>
            </a:xfrm>
            <a:custGeom>
              <a:rect b="b" l="l" r="r" t="t"/>
              <a:pathLst>
                <a:path extrusionOk="0" h="406" w="2451">
                  <a:moveTo>
                    <a:pt x="214" y="1"/>
                  </a:moveTo>
                  <a:cubicBezTo>
                    <a:pt x="107" y="1"/>
                    <a:pt x="1" y="86"/>
                    <a:pt x="1" y="192"/>
                  </a:cubicBezTo>
                  <a:cubicBezTo>
                    <a:pt x="1" y="320"/>
                    <a:pt x="107" y="405"/>
                    <a:pt x="214" y="405"/>
                  </a:cubicBezTo>
                  <a:lnTo>
                    <a:pt x="2237" y="405"/>
                  </a:lnTo>
                  <a:cubicBezTo>
                    <a:pt x="2344" y="405"/>
                    <a:pt x="2450" y="320"/>
                    <a:pt x="2450" y="192"/>
                  </a:cubicBezTo>
                  <a:cubicBezTo>
                    <a:pt x="2450" y="86"/>
                    <a:pt x="2344" y="1"/>
                    <a:pt x="223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74"/>
            <p:cNvSpPr/>
            <p:nvPr/>
          </p:nvSpPr>
          <p:spPr>
            <a:xfrm>
              <a:off x="6956185" y="1776464"/>
              <a:ext cx="49819" cy="8341"/>
            </a:xfrm>
            <a:custGeom>
              <a:rect b="b" l="l" r="r" t="t"/>
              <a:pathLst>
                <a:path extrusionOk="0" h="406" w="2429">
                  <a:moveTo>
                    <a:pt x="193" y="0"/>
                  </a:moveTo>
                  <a:cubicBezTo>
                    <a:pt x="86" y="0"/>
                    <a:pt x="1" y="86"/>
                    <a:pt x="1" y="192"/>
                  </a:cubicBezTo>
                  <a:cubicBezTo>
                    <a:pt x="1" y="320"/>
                    <a:pt x="86" y="405"/>
                    <a:pt x="193" y="405"/>
                  </a:cubicBezTo>
                  <a:lnTo>
                    <a:pt x="2216" y="405"/>
                  </a:lnTo>
                  <a:cubicBezTo>
                    <a:pt x="2322" y="405"/>
                    <a:pt x="2429" y="320"/>
                    <a:pt x="2429" y="192"/>
                  </a:cubicBezTo>
                  <a:cubicBezTo>
                    <a:pt x="2429" y="86"/>
                    <a:pt x="2322" y="0"/>
                    <a:pt x="22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74"/>
            <p:cNvSpPr/>
            <p:nvPr/>
          </p:nvSpPr>
          <p:spPr>
            <a:xfrm>
              <a:off x="6964492" y="1670143"/>
              <a:ext cx="9188" cy="9204"/>
            </a:xfrm>
            <a:custGeom>
              <a:rect b="b" l="l" r="r" t="t"/>
              <a:pathLst>
                <a:path extrusionOk="0" h="448" w="448">
                  <a:moveTo>
                    <a:pt x="235" y="0"/>
                  </a:moveTo>
                  <a:cubicBezTo>
                    <a:pt x="107" y="0"/>
                    <a:pt x="1" y="85"/>
                    <a:pt x="1" y="213"/>
                  </a:cubicBezTo>
                  <a:cubicBezTo>
                    <a:pt x="1" y="341"/>
                    <a:pt x="107" y="447"/>
                    <a:pt x="235" y="447"/>
                  </a:cubicBezTo>
                  <a:cubicBezTo>
                    <a:pt x="363" y="447"/>
                    <a:pt x="448" y="341"/>
                    <a:pt x="448" y="213"/>
                  </a:cubicBezTo>
                  <a:cubicBezTo>
                    <a:pt x="448" y="85"/>
                    <a:pt x="363" y="0"/>
                    <a:pt x="2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74"/>
            <p:cNvSpPr/>
            <p:nvPr/>
          </p:nvSpPr>
          <p:spPr>
            <a:xfrm>
              <a:off x="6987217" y="1670143"/>
              <a:ext cx="9188" cy="9204"/>
            </a:xfrm>
            <a:custGeom>
              <a:rect b="b" l="l" r="r" t="t"/>
              <a:pathLst>
                <a:path extrusionOk="0" h="448" w="448">
                  <a:moveTo>
                    <a:pt x="234" y="0"/>
                  </a:moveTo>
                  <a:cubicBezTo>
                    <a:pt x="107" y="0"/>
                    <a:pt x="0" y="85"/>
                    <a:pt x="0" y="213"/>
                  </a:cubicBezTo>
                  <a:cubicBezTo>
                    <a:pt x="0" y="341"/>
                    <a:pt x="107" y="447"/>
                    <a:pt x="234" y="447"/>
                  </a:cubicBezTo>
                  <a:cubicBezTo>
                    <a:pt x="362" y="447"/>
                    <a:pt x="447" y="341"/>
                    <a:pt x="447" y="213"/>
                  </a:cubicBezTo>
                  <a:cubicBezTo>
                    <a:pt x="447" y="85"/>
                    <a:pt x="362" y="0"/>
                    <a:pt x="2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7" name="Google Shape;2817;p74"/>
          <p:cNvGrpSpPr/>
          <p:nvPr/>
        </p:nvGrpSpPr>
        <p:grpSpPr>
          <a:xfrm>
            <a:off x="7448572" y="1481083"/>
            <a:ext cx="274326" cy="213360"/>
            <a:chOff x="7448572" y="1649670"/>
            <a:chExt cx="274326" cy="213360"/>
          </a:xfrm>
        </p:grpSpPr>
        <p:sp>
          <p:nvSpPr>
            <p:cNvPr id="2818" name="Google Shape;2818;p74"/>
            <p:cNvSpPr/>
            <p:nvPr/>
          </p:nvSpPr>
          <p:spPr>
            <a:xfrm>
              <a:off x="7448572" y="1712435"/>
              <a:ext cx="274326" cy="122933"/>
            </a:xfrm>
            <a:custGeom>
              <a:rect b="b" l="l" r="r" t="t"/>
              <a:pathLst>
                <a:path extrusionOk="0" h="5964" w="13333">
                  <a:moveTo>
                    <a:pt x="2961" y="1"/>
                  </a:moveTo>
                  <a:cubicBezTo>
                    <a:pt x="2535" y="1"/>
                    <a:pt x="2152" y="299"/>
                    <a:pt x="2045" y="746"/>
                  </a:cubicBezTo>
                  <a:lnTo>
                    <a:pt x="1853" y="1683"/>
                  </a:lnTo>
                  <a:cubicBezTo>
                    <a:pt x="1747" y="2130"/>
                    <a:pt x="1385" y="2429"/>
                    <a:pt x="938" y="2429"/>
                  </a:cubicBezTo>
                  <a:cubicBezTo>
                    <a:pt x="682" y="2429"/>
                    <a:pt x="448" y="2535"/>
                    <a:pt x="277" y="2705"/>
                  </a:cubicBezTo>
                  <a:cubicBezTo>
                    <a:pt x="107" y="2876"/>
                    <a:pt x="0" y="3110"/>
                    <a:pt x="0" y="3366"/>
                  </a:cubicBezTo>
                  <a:lnTo>
                    <a:pt x="0" y="5048"/>
                  </a:lnTo>
                  <a:cubicBezTo>
                    <a:pt x="0" y="5559"/>
                    <a:pt x="426" y="5964"/>
                    <a:pt x="938" y="5964"/>
                  </a:cubicBezTo>
                  <a:lnTo>
                    <a:pt x="12396" y="5964"/>
                  </a:lnTo>
                  <a:cubicBezTo>
                    <a:pt x="12907" y="5964"/>
                    <a:pt x="13333" y="5559"/>
                    <a:pt x="13333" y="5048"/>
                  </a:cubicBezTo>
                  <a:lnTo>
                    <a:pt x="13333" y="3877"/>
                  </a:lnTo>
                  <a:cubicBezTo>
                    <a:pt x="13333" y="3813"/>
                    <a:pt x="13333" y="3749"/>
                    <a:pt x="13311" y="3685"/>
                  </a:cubicBezTo>
                  <a:cubicBezTo>
                    <a:pt x="13226" y="3323"/>
                    <a:pt x="12949" y="3046"/>
                    <a:pt x="12587" y="2982"/>
                  </a:cubicBezTo>
                  <a:lnTo>
                    <a:pt x="10585" y="2429"/>
                  </a:lnTo>
                  <a:cubicBezTo>
                    <a:pt x="10394" y="2386"/>
                    <a:pt x="10159" y="2301"/>
                    <a:pt x="9989" y="2258"/>
                  </a:cubicBezTo>
                  <a:cubicBezTo>
                    <a:pt x="9733" y="2194"/>
                    <a:pt x="9521" y="2003"/>
                    <a:pt x="9414" y="1768"/>
                  </a:cubicBezTo>
                  <a:lnTo>
                    <a:pt x="8818" y="533"/>
                  </a:lnTo>
                  <a:cubicBezTo>
                    <a:pt x="8669" y="214"/>
                    <a:pt x="8328" y="1"/>
                    <a:pt x="79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74"/>
            <p:cNvSpPr/>
            <p:nvPr/>
          </p:nvSpPr>
          <p:spPr>
            <a:xfrm>
              <a:off x="7448572" y="1712435"/>
              <a:ext cx="256365" cy="122933"/>
            </a:xfrm>
            <a:custGeom>
              <a:rect b="b" l="l" r="r" t="t"/>
              <a:pathLst>
                <a:path extrusionOk="0" h="5964" w="12460">
                  <a:moveTo>
                    <a:pt x="2961" y="1"/>
                  </a:moveTo>
                  <a:cubicBezTo>
                    <a:pt x="2514" y="1"/>
                    <a:pt x="2152" y="299"/>
                    <a:pt x="2045" y="725"/>
                  </a:cubicBezTo>
                  <a:lnTo>
                    <a:pt x="1853" y="1683"/>
                  </a:lnTo>
                  <a:cubicBezTo>
                    <a:pt x="1747" y="2130"/>
                    <a:pt x="1385" y="2429"/>
                    <a:pt x="938" y="2429"/>
                  </a:cubicBezTo>
                  <a:cubicBezTo>
                    <a:pt x="682" y="2429"/>
                    <a:pt x="448" y="2535"/>
                    <a:pt x="277" y="2705"/>
                  </a:cubicBezTo>
                  <a:cubicBezTo>
                    <a:pt x="107" y="2876"/>
                    <a:pt x="0" y="3089"/>
                    <a:pt x="0" y="3366"/>
                  </a:cubicBezTo>
                  <a:lnTo>
                    <a:pt x="0" y="5048"/>
                  </a:lnTo>
                  <a:cubicBezTo>
                    <a:pt x="0" y="5559"/>
                    <a:pt x="426" y="5964"/>
                    <a:pt x="938" y="5964"/>
                  </a:cubicBezTo>
                  <a:lnTo>
                    <a:pt x="11522" y="5964"/>
                  </a:lnTo>
                  <a:cubicBezTo>
                    <a:pt x="12055" y="5964"/>
                    <a:pt x="12460" y="5559"/>
                    <a:pt x="12460" y="5048"/>
                  </a:cubicBezTo>
                  <a:lnTo>
                    <a:pt x="12460" y="3877"/>
                  </a:lnTo>
                  <a:cubicBezTo>
                    <a:pt x="12460" y="3451"/>
                    <a:pt x="12161" y="3067"/>
                    <a:pt x="11714" y="2961"/>
                  </a:cubicBezTo>
                  <a:lnTo>
                    <a:pt x="9712" y="2429"/>
                  </a:lnTo>
                  <a:cubicBezTo>
                    <a:pt x="9563" y="2386"/>
                    <a:pt x="9499" y="2365"/>
                    <a:pt x="9350" y="2322"/>
                  </a:cubicBezTo>
                  <a:lnTo>
                    <a:pt x="9116" y="2258"/>
                  </a:lnTo>
                  <a:cubicBezTo>
                    <a:pt x="8860" y="2173"/>
                    <a:pt x="8647" y="2003"/>
                    <a:pt x="8541" y="1768"/>
                  </a:cubicBezTo>
                  <a:lnTo>
                    <a:pt x="7945" y="533"/>
                  </a:lnTo>
                  <a:cubicBezTo>
                    <a:pt x="7795" y="214"/>
                    <a:pt x="7476" y="1"/>
                    <a:pt x="7114"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74"/>
            <p:cNvSpPr/>
            <p:nvPr/>
          </p:nvSpPr>
          <p:spPr>
            <a:xfrm>
              <a:off x="7558113" y="1854228"/>
              <a:ext cx="163468" cy="8802"/>
            </a:xfrm>
            <a:custGeom>
              <a:rect b="b" l="l" r="r" t="t"/>
              <a:pathLst>
                <a:path extrusionOk="0" h="427" w="7945">
                  <a:moveTo>
                    <a:pt x="193" y="1"/>
                  </a:moveTo>
                  <a:cubicBezTo>
                    <a:pt x="86" y="1"/>
                    <a:pt x="1" y="107"/>
                    <a:pt x="1" y="214"/>
                  </a:cubicBezTo>
                  <a:cubicBezTo>
                    <a:pt x="1" y="320"/>
                    <a:pt x="86" y="427"/>
                    <a:pt x="193" y="427"/>
                  </a:cubicBezTo>
                  <a:lnTo>
                    <a:pt x="7732" y="427"/>
                  </a:lnTo>
                  <a:cubicBezTo>
                    <a:pt x="7838" y="427"/>
                    <a:pt x="7945" y="320"/>
                    <a:pt x="7945" y="214"/>
                  </a:cubicBezTo>
                  <a:cubicBezTo>
                    <a:pt x="7945" y="107"/>
                    <a:pt x="7838" y="1"/>
                    <a:pt x="7732"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74"/>
            <p:cNvSpPr/>
            <p:nvPr/>
          </p:nvSpPr>
          <p:spPr>
            <a:xfrm>
              <a:off x="7523074" y="1680383"/>
              <a:ext cx="86333" cy="32073"/>
            </a:xfrm>
            <a:custGeom>
              <a:rect b="b" l="l" r="r" t="t"/>
              <a:pathLst>
                <a:path extrusionOk="0" h="1556" w="4196">
                  <a:moveTo>
                    <a:pt x="405" y="1"/>
                  </a:moveTo>
                  <a:cubicBezTo>
                    <a:pt x="192" y="1"/>
                    <a:pt x="0" y="193"/>
                    <a:pt x="0" y="427"/>
                  </a:cubicBezTo>
                  <a:lnTo>
                    <a:pt x="0" y="1151"/>
                  </a:lnTo>
                  <a:cubicBezTo>
                    <a:pt x="0" y="1364"/>
                    <a:pt x="192" y="1556"/>
                    <a:pt x="405" y="1556"/>
                  </a:cubicBezTo>
                  <a:lnTo>
                    <a:pt x="3791" y="1556"/>
                  </a:lnTo>
                  <a:cubicBezTo>
                    <a:pt x="4025" y="1556"/>
                    <a:pt x="4196" y="1364"/>
                    <a:pt x="4196" y="1151"/>
                  </a:cubicBezTo>
                  <a:lnTo>
                    <a:pt x="4196" y="427"/>
                  </a:lnTo>
                  <a:cubicBezTo>
                    <a:pt x="4196" y="193"/>
                    <a:pt x="4025" y="1"/>
                    <a:pt x="379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74"/>
            <p:cNvSpPr/>
            <p:nvPr/>
          </p:nvSpPr>
          <p:spPr>
            <a:xfrm>
              <a:off x="7523074" y="1680383"/>
              <a:ext cx="68371" cy="32073"/>
            </a:xfrm>
            <a:custGeom>
              <a:rect b="b" l="l" r="r" t="t"/>
              <a:pathLst>
                <a:path extrusionOk="0" h="1556" w="3323">
                  <a:moveTo>
                    <a:pt x="405" y="1"/>
                  </a:moveTo>
                  <a:cubicBezTo>
                    <a:pt x="192" y="1"/>
                    <a:pt x="0" y="193"/>
                    <a:pt x="0" y="427"/>
                  </a:cubicBezTo>
                  <a:lnTo>
                    <a:pt x="0" y="1151"/>
                  </a:lnTo>
                  <a:cubicBezTo>
                    <a:pt x="0" y="1364"/>
                    <a:pt x="192" y="1556"/>
                    <a:pt x="405" y="1556"/>
                  </a:cubicBezTo>
                  <a:lnTo>
                    <a:pt x="2897" y="1556"/>
                  </a:lnTo>
                  <a:cubicBezTo>
                    <a:pt x="3131" y="1556"/>
                    <a:pt x="3323" y="1364"/>
                    <a:pt x="3323" y="1151"/>
                  </a:cubicBezTo>
                  <a:lnTo>
                    <a:pt x="3323" y="427"/>
                  </a:lnTo>
                  <a:cubicBezTo>
                    <a:pt x="3323" y="193"/>
                    <a:pt x="3131" y="1"/>
                    <a:pt x="2897"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74"/>
            <p:cNvSpPr/>
            <p:nvPr/>
          </p:nvSpPr>
          <p:spPr>
            <a:xfrm>
              <a:off x="7506408" y="1712435"/>
              <a:ext cx="152522" cy="47883"/>
            </a:xfrm>
            <a:custGeom>
              <a:rect b="b" l="l" r="r" t="t"/>
              <a:pathLst>
                <a:path extrusionOk="0" h="2323" w="7413">
                  <a:moveTo>
                    <a:pt x="363" y="1"/>
                  </a:moveTo>
                  <a:lnTo>
                    <a:pt x="1" y="2322"/>
                  </a:lnTo>
                  <a:lnTo>
                    <a:pt x="7412" y="2322"/>
                  </a:lnTo>
                  <a:lnTo>
                    <a:pt x="7178" y="2258"/>
                  </a:lnTo>
                  <a:cubicBezTo>
                    <a:pt x="6922" y="2173"/>
                    <a:pt x="6710" y="2003"/>
                    <a:pt x="6603" y="1768"/>
                  </a:cubicBezTo>
                  <a:lnTo>
                    <a:pt x="6007" y="533"/>
                  </a:lnTo>
                  <a:cubicBezTo>
                    <a:pt x="5858" y="214"/>
                    <a:pt x="5517" y="1"/>
                    <a:pt x="5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74"/>
            <p:cNvSpPr/>
            <p:nvPr/>
          </p:nvSpPr>
          <p:spPr>
            <a:xfrm>
              <a:off x="7451205" y="1854228"/>
              <a:ext cx="95982" cy="8802"/>
            </a:xfrm>
            <a:custGeom>
              <a:rect b="b" l="l" r="r" t="t"/>
              <a:pathLst>
                <a:path extrusionOk="0" h="427" w="4665">
                  <a:moveTo>
                    <a:pt x="213" y="1"/>
                  </a:moveTo>
                  <a:cubicBezTo>
                    <a:pt x="107" y="1"/>
                    <a:pt x="0" y="107"/>
                    <a:pt x="0" y="214"/>
                  </a:cubicBezTo>
                  <a:cubicBezTo>
                    <a:pt x="0" y="320"/>
                    <a:pt x="107" y="427"/>
                    <a:pt x="213" y="427"/>
                  </a:cubicBezTo>
                  <a:lnTo>
                    <a:pt x="4451" y="427"/>
                  </a:lnTo>
                  <a:cubicBezTo>
                    <a:pt x="4558" y="427"/>
                    <a:pt x="4664" y="320"/>
                    <a:pt x="4664" y="214"/>
                  </a:cubicBezTo>
                  <a:cubicBezTo>
                    <a:pt x="4664" y="107"/>
                    <a:pt x="4558" y="1"/>
                    <a:pt x="4451"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74"/>
            <p:cNvSpPr/>
            <p:nvPr/>
          </p:nvSpPr>
          <p:spPr>
            <a:xfrm>
              <a:off x="7506861" y="1712435"/>
              <a:ext cx="134108" cy="47883"/>
            </a:xfrm>
            <a:custGeom>
              <a:rect b="b" l="l" r="r" t="t"/>
              <a:pathLst>
                <a:path extrusionOk="0" h="2323" w="6518">
                  <a:moveTo>
                    <a:pt x="341" y="1"/>
                  </a:moveTo>
                  <a:lnTo>
                    <a:pt x="0" y="2237"/>
                  </a:lnTo>
                  <a:cubicBezTo>
                    <a:pt x="0" y="2279"/>
                    <a:pt x="43" y="2322"/>
                    <a:pt x="85" y="2322"/>
                  </a:cubicBezTo>
                  <a:lnTo>
                    <a:pt x="6517" y="2322"/>
                  </a:lnTo>
                  <a:lnTo>
                    <a:pt x="6283" y="2258"/>
                  </a:lnTo>
                  <a:cubicBezTo>
                    <a:pt x="6027" y="2173"/>
                    <a:pt x="5814" y="2003"/>
                    <a:pt x="5708" y="1768"/>
                  </a:cubicBezTo>
                  <a:lnTo>
                    <a:pt x="5112" y="533"/>
                  </a:lnTo>
                  <a:cubicBezTo>
                    <a:pt x="4962" y="214"/>
                    <a:pt x="4643" y="1"/>
                    <a:pt x="4281" y="1"/>
                  </a:cubicBez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74"/>
            <p:cNvSpPr/>
            <p:nvPr/>
          </p:nvSpPr>
          <p:spPr>
            <a:xfrm>
              <a:off x="7554615" y="1712435"/>
              <a:ext cx="17550" cy="47883"/>
            </a:xfrm>
            <a:custGeom>
              <a:rect b="b" l="l" r="r" t="t"/>
              <a:pathLst>
                <a:path extrusionOk="0" h="2323" w="853">
                  <a:moveTo>
                    <a:pt x="1" y="1"/>
                  </a:moveTo>
                  <a:lnTo>
                    <a:pt x="1" y="2322"/>
                  </a:lnTo>
                  <a:lnTo>
                    <a:pt x="852" y="2322"/>
                  </a:lnTo>
                  <a:lnTo>
                    <a:pt x="852"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74"/>
            <p:cNvSpPr/>
            <p:nvPr/>
          </p:nvSpPr>
          <p:spPr>
            <a:xfrm>
              <a:off x="7448572" y="1784002"/>
              <a:ext cx="23682" cy="23272"/>
            </a:xfrm>
            <a:custGeom>
              <a:rect b="b" l="l" r="r" t="t"/>
              <a:pathLst>
                <a:path extrusionOk="0" h="1129" w="1151">
                  <a:moveTo>
                    <a:pt x="0" y="0"/>
                  </a:moveTo>
                  <a:lnTo>
                    <a:pt x="0" y="1129"/>
                  </a:lnTo>
                  <a:lnTo>
                    <a:pt x="1087" y="1129"/>
                  </a:lnTo>
                  <a:cubicBezTo>
                    <a:pt x="1129" y="1129"/>
                    <a:pt x="1151" y="1086"/>
                    <a:pt x="1151" y="1065"/>
                  </a:cubicBezTo>
                  <a:lnTo>
                    <a:pt x="1151" y="85"/>
                  </a:lnTo>
                  <a:cubicBezTo>
                    <a:pt x="1151" y="43"/>
                    <a:pt x="1129" y="0"/>
                    <a:pt x="10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74"/>
            <p:cNvSpPr/>
            <p:nvPr/>
          </p:nvSpPr>
          <p:spPr>
            <a:xfrm>
              <a:off x="7643129" y="1811210"/>
              <a:ext cx="47343" cy="47429"/>
            </a:xfrm>
            <a:custGeom>
              <a:rect b="b" l="l" r="r" t="t"/>
              <a:pathLst>
                <a:path extrusionOk="0" h="2301" w="2301">
                  <a:moveTo>
                    <a:pt x="1151" y="1"/>
                  </a:moveTo>
                  <a:cubicBezTo>
                    <a:pt x="512" y="1"/>
                    <a:pt x="1" y="512"/>
                    <a:pt x="1" y="1151"/>
                  </a:cubicBezTo>
                  <a:cubicBezTo>
                    <a:pt x="1" y="1790"/>
                    <a:pt x="512" y="2301"/>
                    <a:pt x="1151" y="2301"/>
                  </a:cubicBezTo>
                  <a:cubicBezTo>
                    <a:pt x="1790" y="2301"/>
                    <a:pt x="2301" y="1790"/>
                    <a:pt x="2301" y="1151"/>
                  </a:cubicBezTo>
                  <a:cubicBezTo>
                    <a:pt x="2301" y="512"/>
                    <a:pt x="1790" y="1"/>
                    <a:pt x="11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74"/>
            <p:cNvSpPr/>
            <p:nvPr/>
          </p:nvSpPr>
          <p:spPr>
            <a:xfrm>
              <a:off x="7486265" y="1811210"/>
              <a:ext cx="47343" cy="47429"/>
            </a:xfrm>
            <a:custGeom>
              <a:rect b="b" l="l" r="r" t="t"/>
              <a:pathLst>
                <a:path extrusionOk="0" h="2301" w="2301">
                  <a:moveTo>
                    <a:pt x="1150" y="1"/>
                  </a:moveTo>
                  <a:cubicBezTo>
                    <a:pt x="511" y="1"/>
                    <a:pt x="0" y="512"/>
                    <a:pt x="0" y="1151"/>
                  </a:cubicBezTo>
                  <a:cubicBezTo>
                    <a:pt x="0" y="1790"/>
                    <a:pt x="511" y="2301"/>
                    <a:pt x="1150" y="2301"/>
                  </a:cubicBezTo>
                  <a:cubicBezTo>
                    <a:pt x="1789" y="2301"/>
                    <a:pt x="2300" y="1790"/>
                    <a:pt x="2300" y="1151"/>
                  </a:cubicBezTo>
                  <a:cubicBezTo>
                    <a:pt x="2300" y="852"/>
                    <a:pt x="2172" y="554"/>
                    <a:pt x="1959" y="341"/>
                  </a:cubicBezTo>
                  <a:cubicBezTo>
                    <a:pt x="1746" y="128"/>
                    <a:pt x="1448" y="1"/>
                    <a:pt x="11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74"/>
            <p:cNvSpPr/>
            <p:nvPr/>
          </p:nvSpPr>
          <p:spPr>
            <a:xfrm>
              <a:off x="7541036" y="1649670"/>
              <a:ext cx="68371" cy="31187"/>
            </a:xfrm>
            <a:custGeom>
              <a:rect b="b" l="l" r="r" t="t"/>
              <a:pathLst>
                <a:path extrusionOk="0" h="1513" w="3323">
                  <a:moveTo>
                    <a:pt x="192" y="0"/>
                  </a:moveTo>
                  <a:cubicBezTo>
                    <a:pt x="85" y="0"/>
                    <a:pt x="0" y="107"/>
                    <a:pt x="0" y="213"/>
                  </a:cubicBezTo>
                  <a:lnTo>
                    <a:pt x="0" y="1299"/>
                  </a:lnTo>
                  <a:cubicBezTo>
                    <a:pt x="0" y="1406"/>
                    <a:pt x="85" y="1512"/>
                    <a:pt x="192" y="1512"/>
                  </a:cubicBezTo>
                  <a:lnTo>
                    <a:pt x="3131" y="1512"/>
                  </a:lnTo>
                  <a:cubicBezTo>
                    <a:pt x="3238" y="1512"/>
                    <a:pt x="3323" y="1406"/>
                    <a:pt x="3323" y="1299"/>
                  </a:cubicBezTo>
                  <a:lnTo>
                    <a:pt x="3323" y="213"/>
                  </a:lnTo>
                  <a:cubicBezTo>
                    <a:pt x="3323" y="107"/>
                    <a:pt x="3238" y="0"/>
                    <a:pt x="3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74"/>
            <p:cNvSpPr/>
            <p:nvPr/>
          </p:nvSpPr>
          <p:spPr>
            <a:xfrm>
              <a:off x="7541036" y="1649670"/>
              <a:ext cx="50409" cy="30733"/>
            </a:xfrm>
            <a:custGeom>
              <a:rect b="b" l="l" r="r" t="t"/>
              <a:pathLst>
                <a:path extrusionOk="0" h="1491" w="2450">
                  <a:moveTo>
                    <a:pt x="192" y="0"/>
                  </a:moveTo>
                  <a:cubicBezTo>
                    <a:pt x="85" y="0"/>
                    <a:pt x="0" y="107"/>
                    <a:pt x="0" y="213"/>
                  </a:cubicBezTo>
                  <a:lnTo>
                    <a:pt x="0" y="1299"/>
                  </a:lnTo>
                  <a:cubicBezTo>
                    <a:pt x="0" y="1406"/>
                    <a:pt x="85" y="1491"/>
                    <a:pt x="192" y="1491"/>
                  </a:cubicBezTo>
                  <a:lnTo>
                    <a:pt x="2237" y="1491"/>
                  </a:lnTo>
                  <a:cubicBezTo>
                    <a:pt x="2343" y="1491"/>
                    <a:pt x="2450" y="1406"/>
                    <a:pt x="2450" y="1299"/>
                  </a:cubicBezTo>
                  <a:lnTo>
                    <a:pt x="2450" y="213"/>
                  </a:lnTo>
                  <a:cubicBezTo>
                    <a:pt x="2450" y="107"/>
                    <a:pt x="2343" y="0"/>
                    <a:pt x="2237"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74"/>
            <p:cNvSpPr/>
            <p:nvPr/>
          </p:nvSpPr>
          <p:spPr>
            <a:xfrm>
              <a:off x="7699669" y="1788392"/>
              <a:ext cx="23229" cy="8348"/>
            </a:xfrm>
            <a:custGeom>
              <a:rect b="b" l="l" r="r" t="t"/>
              <a:pathLst>
                <a:path extrusionOk="0" h="405" w="1129">
                  <a:moveTo>
                    <a:pt x="192" y="0"/>
                  </a:moveTo>
                  <a:cubicBezTo>
                    <a:pt x="85" y="0"/>
                    <a:pt x="0" y="85"/>
                    <a:pt x="0" y="192"/>
                  </a:cubicBezTo>
                  <a:cubicBezTo>
                    <a:pt x="0" y="320"/>
                    <a:pt x="85" y="405"/>
                    <a:pt x="192" y="405"/>
                  </a:cubicBezTo>
                  <a:lnTo>
                    <a:pt x="1129" y="405"/>
                  </a:lnTo>
                  <a:lnTo>
                    <a:pt x="1129" y="192"/>
                  </a:lnTo>
                  <a:cubicBezTo>
                    <a:pt x="1129" y="128"/>
                    <a:pt x="1129" y="64"/>
                    <a:pt x="110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74"/>
            <p:cNvSpPr/>
            <p:nvPr/>
          </p:nvSpPr>
          <p:spPr>
            <a:xfrm>
              <a:off x="7568195" y="1712435"/>
              <a:ext cx="8353" cy="52273"/>
            </a:xfrm>
            <a:custGeom>
              <a:rect b="b" l="l" r="r" t="t"/>
              <a:pathLst>
                <a:path extrusionOk="0" h="2536" w="406">
                  <a:moveTo>
                    <a:pt x="1" y="1"/>
                  </a:moveTo>
                  <a:lnTo>
                    <a:pt x="1" y="2322"/>
                  </a:lnTo>
                  <a:cubicBezTo>
                    <a:pt x="1" y="2450"/>
                    <a:pt x="86" y="2535"/>
                    <a:pt x="192" y="2535"/>
                  </a:cubicBezTo>
                  <a:cubicBezTo>
                    <a:pt x="320" y="2535"/>
                    <a:pt x="405" y="2450"/>
                    <a:pt x="405" y="2322"/>
                  </a:cubicBezTo>
                  <a:lnTo>
                    <a:pt x="40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74"/>
            <p:cNvSpPr/>
            <p:nvPr/>
          </p:nvSpPr>
          <p:spPr>
            <a:xfrm>
              <a:off x="7505976" y="1830524"/>
              <a:ext cx="8786" cy="8802"/>
            </a:xfrm>
            <a:custGeom>
              <a:rect b="b" l="l" r="r" t="t"/>
              <a:pathLst>
                <a:path extrusionOk="0" h="427" w="427">
                  <a:moveTo>
                    <a:pt x="213" y="1"/>
                  </a:moveTo>
                  <a:cubicBezTo>
                    <a:pt x="107" y="1"/>
                    <a:pt x="0" y="107"/>
                    <a:pt x="0" y="214"/>
                  </a:cubicBezTo>
                  <a:cubicBezTo>
                    <a:pt x="0" y="341"/>
                    <a:pt x="107" y="427"/>
                    <a:pt x="213" y="427"/>
                  </a:cubicBezTo>
                  <a:cubicBezTo>
                    <a:pt x="341" y="427"/>
                    <a:pt x="426" y="341"/>
                    <a:pt x="426" y="214"/>
                  </a:cubicBezTo>
                  <a:cubicBezTo>
                    <a:pt x="426" y="107"/>
                    <a:pt x="341" y="1"/>
                    <a:pt x="2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74"/>
            <p:cNvSpPr/>
            <p:nvPr/>
          </p:nvSpPr>
          <p:spPr>
            <a:xfrm>
              <a:off x="7663292" y="1830524"/>
              <a:ext cx="8786" cy="8802"/>
            </a:xfrm>
            <a:custGeom>
              <a:rect b="b" l="l" r="r" t="t"/>
              <a:pathLst>
                <a:path extrusionOk="0" h="427" w="427">
                  <a:moveTo>
                    <a:pt x="213" y="1"/>
                  </a:moveTo>
                  <a:cubicBezTo>
                    <a:pt x="107" y="1"/>
                    <a:pt x="0" y="107"/>
                    <a:pt x="0" y="214"/>
                  </a:cubicBezTo>
                  <a:cubicBezTo>
                    <a:pt x="0" y="341"/>
                    <a:pt x="107" y="427"/>
                    <a:pt x="213" y="427"/>
                  </a:cubicBezTo>
                  <a:cubicBezTo>
                    <a:pt x="320" y="427"/>
                    <a:pt x="426" y="341"/>
                    <a:pt x="426" y="214"/>
                  </a:cubicBezTo>
                  <a:cubicBezTo>
                    <a:pt x="426" y="107"/>
                    <a:pt x="320" y="1"/>
                    <a:pt x="2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74"/>
            <p:cNvSpPr/>
            <p:nvPr/>
          </p:nvSpPr>
          <p:spPr>
            <a:xfrm>
              <a:off x="7529205" y="1788825"/>
              <a:ext cx="81518" cy="8369"/>
            </a:xfrm>
            <a:custGeom>
              <a:rect b="b" l="l" r="r" t="t"/>
              <a:pathLst>
                <a:path extrusionOk="0" h="406" w="3962">
                  <a:moveTo>
                    <a:pt x="213" y="0"/>
                  </a:moveTo>
                  <a:cubicBezTo>
                    <a:pt x="85" y="0"/>
                    <a:pt x="0" y="86"/>
                    <a:pt x="0" y="213"/>
                  </a:cubicBezTo>
                  <a:cubicBezTo>
                    <a:pt x="0" y="320"/>
                    <a:pt x="85" y="405"/>
                    <a:pt x="213" y="405"/>
                  </a:cubicBezTo>
                  <a:lnTo>
                    <a:pt x="3749" y="405"/>
                  </a:lnTo>
                  <a:cubicBezTo>
                    <a:pt x="3876" y="405"/>
                    <a:pt x="3962" y="320"/>
                    <a:pt x="3962" y="213"/>
                  </a:cubicBezTo>
                  <a:cubicBezTo>
                    <a:pt x="3962" y="86"/>
                    <a:pt x="3876" y="0"/>
                    <a:pt x="374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74"/>
            <p:cNvSpPr/>
            <p:nvPr/>
          </p:nvSpPr>
          <p:spPr>
            <a:xfrm>
              <a:off x="7622101" y="1788825"/>
              <a:ext cx="28496" cy="8369"/>
            </a:xfrm>
            <a:custGeom>
              <a:rect b="b" l="l" r="r" t="t"/>
              <a:pathLst>
                <a:path extrusionOk="0" h="406" w="1385">
                  <a:moveTo>
                    <a:pt x="213" y="0"/>
                  </a:moveTo>
                  <a:cubicBezTo>
                    <a:pt x="86" y="0"/>
                    <a:pt x="0" y="86"/>
                    <a:pt x="0" y="213"/>
                  </a:cubicBezTo>
                  <a:cubicBezTo>
                    <a:pt x="0" y="320"/>
                    <a:pt x="107" y="405"/>
                    <a:pt x="213" y="405"/>
                  </a:cubicBezTo>
                  <a:lnTo>
                    <a:pt x="1172" y="405"/>
                  </a:lnTo>
                  <a:cubicBezTo>
                    <a:pt x="1278" y="405"/>
                    <a:pt x="1385" y="320"/>
                    <a:pt x="1385" y="213"/>
                  </a:cubicBezTo>
                  <a:cubicBezTo>
                    <a:pt x="1385" y="86"/>
                    <a:pt x="1278" y="0"/>
                    <a:pt x="11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74"/>
            <p:cNvSpPr/>
            <p:nvPr/>
          </p:nvSpPr>
          <p:spPr>
            <a:xfrm>
              <a:off x="7568195" y="1649670"/>
              <a:ext cx="8353" cy="30733"/>
            </a:xfrm>
            <a:custGeom>
              <a:rect b="b" l="l" r="r" t="t"/>
              <a:pathLst>
                <a:path extrusionOk="0" h="1491" w="406">
                  <a:moveTo>
                    <a:pt x="1" y="0"/>
                  </a:moveTo>
                  <a:lnTo>
                    <a:pt x="1" y="1491"/>
                  </a:lnTo>
                  <a:lnTo>
                    <a:pt x="405" y="1491"/>
                  </a:lnTo>
                  <a:lnTo>
                    <a:pt x="405"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74"/>
            <p:cNvSpPr/>
            <p:nvPr/>
          </p:nvSpPr>
          <p:spPr>
            <a:xfrm>
              <a:off x="7554615" y="1680383"/>
              <a:ext cx="8353" cy="32073"/>
            </a:xfrm>
            <a:custGeom>
              <a:rect b="b" l="l" r="r" t="t"/>
              <a:pathLst>
                <a:path extrusionOk="0" h="1556" w="406">
                  <a:moveTo>
                    <a:pt x="1" y="1"/>
                  </a:moveTo>
                  <a:lnTo>
                    <a:pt x="1" y="1556"/>
                  </a:lnTo>
                  <a:lnTo>
                    <a:pt x="405" y="1556"/>
                  </a:lnTo>
                  <a:lnTo>
                    <a:pt x="405"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0" name="Google Shape;2840;p74"/>
          <p:cNvGrpSpPr/>
          <p:nvPr/>
        </p:nvGrpSpPr>
        <p:grpSpPr>
          <a:xfrm>
            <a:off x="2090820" y="2139906"/>
            <a:ext cx="274327" cy="190496"/>
            <a:chOff x="2090820" y="2308494"/>
            <a:chExt cx="274327" cy="190496"/>
          </a:xfrm>
        </p:grpSpPr>
        <p:sp>
          <p:nvSpPr>
            <p:cNvPr id="2841" name="Google Shape;2841;p74"/>
            <p:cNvSpPr/>
            <p:nvPr/>
          </p:nvSpPr>
          <p:spPr>
            <a:xfrm>
              <a:off x="2142174" y="2490644"/>
              <a:ext cx="222973" cy="8346"/>
            </a:xfrm>
            <a:custGeom>
              <a:rect b="b" l="l" r="r" t="t"/>
              <a:pathLst>
                <a:path extrusionOk="0" h="405" w="10820">
                  <a:moveTo>
                    <a:pt x="214" y="0"/>
                  </a:moveTo>
                  <a:cubicBezTo>
                    <a:pt x="107" y="0"/>
                    <a:pt x="1" y="85"/>
                    <a:pt x="1" y="213"/>
                  </a:cubicBezTo>
                  <a:cubicBezTo>
                    <a:pt x="1" y="320"/>
                    <a:pt x="107" y="405"/>
                    <a:pt x="214" y="405"/>
                  </a:cubicBezTo>
                  <a:lnTo>
                    <a:pt x="10628" y="405"/>
                  </a:lnTo>
                  <a:cubicBezTo>
                    <a:pt x="10735" y="405"/>
                    <a:pt x="10820" y="320"/>
                    <a:pt x="10820" y="213"/>
                  </a:cubicBezTo>
                  <a:cubicBezTo>
                    <a:pt x="10820" y="85"/>
                    <a:pt x="10735" y="0"/>
                    <a:pt x="10628"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74"/>
            <p:cNvSpPr/>
            <p:nvPr/>
          </p:nvSpPr>
          <p:spPr>
            <a:xfrm>
              <a:off x="2110583" y="2339220"/>
              <a:ext cx="250628" cy="124675"/>
            </a:xfrm>
            <a:custGeom>
              <a:rect b="b" l="l" r="r" t="t"/>
              <a:pathLst>
                <a:path extrusionOk="0" h="6050" w="12162">
                  <a:moveTo>
                    <a:pt x="1087" y="1"/>
                  </a:moveTo>
                  <a:cubicBezTo>
                    <a:pt x="490" y="1"/>
                    <a:pt x="0" y="469"/>
                    <a:pt x="0" y="1087"/>
                  </a:cubicBezTo>
                  <a:lnTo>
                    <a:pt x="0" y="4963"/>
                  </a:lnTo>
                  <a:cubicBezTo>
                    <a:pt x="0" y="5559"/>
                    <a:pt x="490" y="6049"/>
                    <a:pt x="1087" y="6049"/>
                  </a:cubicBezTo>
                  <a:lnTo>
                    <a:pt x="11203" y="6049"/>
                  </a:lnTo>
                  <a:cubicBezTo>
                    <a:pt x="11757" y="5985"/>
                    <a:pt x="12161" y="5517"/>
                    <a:pt x="12161" y="4963"/>
                  </a:cubicBezTo>
                  <a:lnTo>
                    <a:pt x="12161" y="3792"/>
                  </a:lnTo>
                  <a:cubicBezTo>
                    <a:pt x="12161" y="3238"/>
                    <a:pt x="11735" y="2769"/>
                    <a:pt x="11203" y="2705"/>
                  </a:cubicBezTo>
                  <a:lnTo>
                    <a:pt x="8945" y="2705"/>
                  </a:lnTo>
                  <a:lnTo>
                    <a:pt x="7859" y="576"/>
                  </a:lnTo>
                  <a:cubicBezTo>
                    <a:pt x="7667" y="214"/>
                    <a:pt x="7305" y="1"/>
                    <a:pt x="687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74"/>
            <p:cNvSpPr/>
            <p:nvPr/>
          </p:nvSpPr>
          <p:spPr>
            <a:xfrm>
              <a:off x="2110583" y="2339220"/>
              <a:ext cx="230866" cy="124675"/>
            </a:xfrm>
            <a:custGeom>
              <a:rect b="b" l="l" r="r" t="t"/>
              <a:pathLst>
                <a:path extrusionOk="0" h="6050" w="11203">
                  <a:moveTo>
                    <a:pt x="1087" y="1"/>
                  </a:moveTo>
                  <a:cubicBezTo>
                    <a:pt x="490" y="1"/>
                    <a:pt x="0" y="469"/>
                    <a:pt x="0" y="1087"/>
                  </a:cubicBezTo>
                  <a:lnTo>
                    <a:pt x="0" y="4963"/>
                  </a:lnTo>
                  <a:cubicBezTo>
                    <a:pt x="0" y="5559"/>
                    <a:pt x="490" y="6049"/>
                    <a:pt x="1087" y="6049"/>
                  </a:cubicBezTo>
                  <a:lnTo>
                    <a:pt x="10245" y="6049"/>
                  </a:lnTo>
                  <a:cubicBezTo>
                    <a:pt x="10777" y="5985"/>
                    <a:pt x="11203" y="5517"/>
                    <a:pt x="11203" y="4963"/>
                  </a:cubicBezTo>
                  <a:lnTo>
                    <a:pt x="11203" y="3792"/>
                  </a:lnTo>
                  <a:cubicBezTo>
                    <a:pt x="11203" y="3238"/>
                    <a:pt x="10777" y="2769"/>
                    <a:pt x="10245" y="2705"/>
                  </a:cubicBezTo>
                  <a:lnTo>
                    <a:pt x="8945" y="2705"/>
                  </a:lnTo>
                  <a:lnTo>
                    <a:pt x="7859" y="576"/>
                  </a:lnTo>
                  <a:cubicBezTo>
                    <a:pt x="7667" y="214"/>
                    <a:pt x="7305" y="1"/>
                    <a:pt x="6879"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74"/>
            <p:cNvSpPr/>
            <p:nvPr/>
          </p:nvSpPr>
          <p:spPr>
            <a:xfrm>
              <a:off x="2127254" y="2357210"/>
              <a:ext cx="61039" cy="33384"/>
            </a:xfrm>
            <a:custGeom>
              <a:rect b="b" l="l" r="r" t="t"/>
              <a:pathLst>
                <a:path extrusionOk="0" h="1620" w="2962">
                  <a:moveTo>
                    <a:pt x="363" y="1"/>
                  </a:moveTo>
                  <a:cubicBezTo>
                    <a:pt x="171" y="1"/>
                    <a:pt x="1" y="171"/>
                    <a:pt x="1" y="363"/>
                  </a:cubicBezTo>
                  <a:lnTo>
                    <a:pt x="1" y="1279"/>
                  </a:lnTo>
                  <a:cubicBezTo>
                    <a:pt x="1" y="1470"/>
                    <a:pt x="171" y="1619"/>
                    <a:pt x="363" y="1619"/>
                  </a:cubicBezTo>
                  <a:lnTo>
                    <a:pt x="2620" y="1619"/>
                  </a:lnTo>
                  <a:cubicBezTo>
                    <a:pt x="2812" y="1619"/>
                    <a:pt x="2961" y="1470"/>
                    <a:pt x="2961" y="1279"/>
                  </a:cubicBezTo>
                  <a:lnTo>
                    <a:pt x="2961" y="363"/>
                  </a:lnTo>
                  <a:cubicBezTo>
                    <a:pt x="2961" y="171"/>
                    <a:pt x="2812" y="22"/>
                    <a:pt x="26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74"/>
            <p:cNvSpPr/>
            <p:nvPr/>
          </p:nvSpPr>
          <p:spPr>
            <a:xfrm>
              <a:off x="2171581" y="2357210"/>
              <a:ext cx="16713" cy="33384"/>
            </a:xfrm>
            <a:custGeom>
              <a:rect b="b" l="l" r="r" t="t"/>
              <a:pathLst>
                <a:path extrusionOk="0" h="1620" w="811">
                  <a:moveTo>
                    <a:pt x="1" y="1"/>
                  </a:moveTo>
                  <a:lnTo>
                    <a:pt x="1" y="1619"/>
                  </a:lnTo>
                  <a:lnTo>
                    <a:pt x="469" y="1619"/>
                  </a:lnTo>
                  <a:cubicBezTo>
                    <a:pt x="661" y="1619"/>
                    <a:pt x="810" y="1470"/>
                    <a:pt x="810" y="1279"/>
                  </a:cubicBezTo>
                  <a:lnTo>
                    <a:pt x="810" y="363"/>
                  </a:lnTo>
                  <a:cubicBezTo>
                    <a:pt x="810" y="171"/>
                    <a:pt x="661" y="22"/>
                    <a:pt x="469"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74"/>
            <p:cNvSpPr/>
            <p:nvPr/>
          </p:nvSpPr>
          <p:spPr>
            <a:xfrm>
              <a:off x="2205810" y="2356777"/>
              <a:ext cx="69818" cy="58402"/>
            </a:xfrm>
            <a:custGeom>
              <a:rect b="b" l="l" r="r" t="t"/>
              <a:pathLst>
                <a:path extrusionOk="0" h="2834" w="3388">
                  <a:moveTo>
                    <a:pt x="363" y="0"/>
                  </a:moveTo>
                  <a:cubicBezTo>
                    <a:pt x="171" y="0"/>
                    <a:pt x="1" y="171"/>
                    <a:pt x="1" y="384"/>
                  </a:cubicBezTo>
                  <a:lnTo>
                    <a:pt x="1" y="2450"/>
                  </a:lnTo>
                  <a:cubicBezTo>
                    <a:pt x="1" y="2663"/>
                    <a:pt x="171" y="2833"/>
                    <a:pt x="363" y="2833"/>
                  </a:cubicBezTo>
                  <a:lnTo>
                    <a:pt x="1662" y="2833"/>
                  </a:lnTo>
                  <a:cubicBezTo>
                    <a:pt x="1662" y="2833"/>
                    <a:pt x="1918" y="2215"/>
                    <a:pt x="2535" y="1896"/>
                  </a:cubicBezTo>
                  <a:cubicBezTo>
                    <a:pt x="2770" y="1768"/>
                    <a:pt x="3046" y="1683"/>
                    <a:pt x="3387" y="1683"/>
                  </a:cubicBezTo>
                  <a:lnTo>
                    <a:pt x="2663" y="213"/>
                  </a:lnTo>
                  <a:cubicBezTo>
                    <a:pt x="2599" y="86"/>
                    <a:pt x="2471" y="0"/>
                    <a:pt x="23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74"/>
            <p:cNvSpPr/>
            <p:nvPr/>
          </p:nvSpPr>
          <p:spPr>
            <a:xfrm>
              <a:off x="2239607" y="2356777"/>
              <a:ext cx="36022" cy="39072"/>
            </a:xfrm>
            <a:custGeom>
              <a:rect b="b" l="l" r="r" t="t"/>
              <a:pathLst>
                <a:path extrusionOk="0" h="1896" w="1748">
                  <a:moveTo>
                    <a:pt x="1" y="0"/>
                  </a:moveTo>
                  <a:lnTo>
                    <a:pt x="895" y="1896"/>
                  </a:lnTo>
                  <a:cubicBezTo>
                    <a:pt x="1130" y="1768"/>
                    <a:pt x="1406" y="1683"/>
                    <a:pt x="1747" y="1683"/>
                  </a:cubicBezTo>
                  <a:lnTo>
                    <a:pt x="1023" y="213"/>
                  </a:lnTo>
                  <a:cubicBezTo>
                    <a:pt x="959" y="86"/>
                    <a:pt x="831" y="0"/>
                    <a:pt x="704"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74"/>
            <p:cNvSpPr/>
            <p:nvPr/>
          </p:nvSpPr>
          <p:spPr>
            <a:xfrm>
              <a:off x="2090820" y="2364237"/>
              <a:ext cx="19783" cy="52240"/>
            </a:xfrm>
            <a:custGeom>
              <a:rect b="b" l="l" r="r" t="t"/>
              <a:pathLst>
                <a:path extrusionOk="0" h="2535" w="960">
                  <a:moveTo>
                    <a:pt x="171" y="1"/>
                  </a:moveTo>
                  <a:cubicBezTo>
                    <a:pt x="65" y="1"/>
                    <a:pt x="1" y="64"/>
                    <a:pt x="1" y="171"/>
                  </a:cubicBezTo>
                  <a:lnTo>
                    <a:pt x="1" y="2365"/>
                  </a:lnTo>
                  <a:cubicBezTo>
                    <a:pt x="1" y="2450"/>
                    <a:pt x="65" y="2535"/>
                    <a:pt x="171" y="2535"/>
                  </a:cubicBezTo>
                  <a:lnTo>
                    <a:pt x="789" y="2535"/>
                  </a:lnTo>
                  <a:cubicBezTo>
                    <a:pt x="874" y="2535"/>
                    <a:pt x="959" y="2450"/>
                    <a:pt x="959" y="2365"/>
                  </a:cubicBezTo>
                  <a:lnTo>
                    <a:pt x="959" y="171"/>
                  </a:lnTo>
                  <a:cubicBezTo>
                    <a:pt x="959" y="64"/>
                    <a:pt x="874" y="1"/>
                    <a:pt x="7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74"/>
            <p:cNvSpPr/>
            <p:nvPr/>
          </p:nvSpPr>
          <p:spPr>
            <a:xfrm>
              <a:off x="2145245" y="2308494"/>
              <a:ext cx="78144" cy="30746"/>
            </a:xfrm>
            <a:custGeom>
              <a:rect b="b" l="l" r="r" t="t"/>
              <a:pathLst>
                <a:path extrusionOk="0" h="1492" w="3792">
                  <a:moveTo>
                    <a:pt x="299" y="1"/>
                  </a:moveTo>
                  <a:cubicBezTo>
                    <a:pt x="129" y="1"/>
                    <a:pt x="1" y="129"/>
                    <a:pt x="1" y="299"/>
                  </a:cubicBezTo>
                  <a:lnTo>
                    <a:pt x="1" y="1492"/>
                  </a:lnTo>
                  <a:lnTo>
                    <a:pt x="3792" y="1492"/>
                  </a:lnTo>
                  <a:lnTo>
                    <a:pt x="3792" y="256"/>
                  </a:lnTo>
                  <a:cubicBezTo>
                    <a:pt x="3792" y="107"/>
                    <a:pt x="3685" y="1"/>
                    <a:pt x="35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74"/>
            <p:cNvSpPr/>
            <p:nvPr/>
          </p:nvSpPr>
          <p:spPr>
            <a:xfrm>
              <a:off x="2145245" y="2308494"/>
              <a:ext cx="60586" cy="30746"/>
            </a:xfrm>
            <a:custGeom>
              <a:rect b="b" l="l" r="r" t="t"/>
              <a:pathLst>
                <a:path extrusionOk="0" h="1492" w="2940">
                  <a:moveTo>
                    <a:pt x="299" y="1"/>
                  </a:moveTo>
                  <a:cubicBezTo>
                    <a:pt x="129" y="1"/>
                    <a:pt x="1" y="129"/>
                    <a:pt x="1" y="299"/>
                  </a:cubicBezTo>
                  <a:lnTo>
                    <a:pt x="1" y="1492"/>
                  </a:lnTo>
                  <a:lnTo>
                    <a:pt x="2940" y="1492"/>
                  </a:lnTo>
                  <a:lnTo>
                    <a:pt x="2940" y="299"/>
                  </a:lnTo>
                  <a:cubicBezTo>
                    <a:pt x="2940" y="129"/>
                    <a:pt x="2791" y="1"/>
                    <a:pt x="2642"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74"/>
            <p:cNvSpPr/>
            <p:nvPr/>
          </p:nvSpPr>
          <p:spPr>
            <a:xfrm>
              <a:off x="2272084" y="2427440"/>
              <a:ext cx="89127" cy="36455"/>
            </a:xfrm>
            <a:custGeom>
              <a:rect b="b" l="l" r="r" t="t"/>
              <a:pathLst>
                <a:path extrusionOk="0" h="1769" w="4325">
                  <a:moveTo>
                    <a:pt x="491" y="0"/>
                  </a:moveTo>
                  <a:cubicBezTo>
                    <a:pt x="427" y="0"/>
                    <a:pt x="363" y="43"/>
                    <a:pt x="342" y="107"/>
                  </a:cubicBezTo>
                  <a:lnTo>
                    <a:pt x="22" y="1598"/>
                  </a:lnTo>
                  <a:cubicBezTo>
                    <a:pt x="1" y="1683"/>
                    <a:pt x="86" y="1768"/>
                    <a:pt x="171" y="1768"/>
                  </a:cubicBezTo>
                  <a:lnTo>
                    <a:pt x="3366" y="1768"/>
                  </a:lnTo>
                  <a:cubicBezTo>
                    <a:pt x="3898" y="1704"/>
                    <a:pt x="4324" y="1236"/>
                    <a:pt x="4324" y="682"/>
                  </a:cubicBezTo>
                  <a:lnTo>
                    <a:pt x="4324" y="149"/>
                  </a:lnTo>
                  <a:cubicBezTo>
                    <a:pt x="4324" y="64"/>
                    <a:pt x="4260" y="0"/>
                    <a:pt x="4175"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74"/>
            <p:cNvSpPr/>
            <p:nvPr/>
          </p:nvSpPr>
          <p:spPr>
            <a:xfrm>
              <a:off x="2290095" y="2443679"/>
              <a:ext cx="51354" cy="51374"/>
            </a:xfrm>
            <a:custGeom>
              <a:rect b="b" l="l" r="r" t="t"/>
              <a:pathLst>
                <a:path extrusionOk="0" h="2493" w="2492">
                  <a:moveTo>
                    <a:pt x="1235" y="0"/>
                  </a:moveTo>
                  <a:cubicBezTo>
                    <a:pt x="554" y="0"/>
                    <a:pt x="0" y="554"/>
                    <a:pt x="0" y="1236"/>
                  </a:cubicBezTo>
                  <a:cubicBezTo>
                    <a:pt x="0" y="1938"/>
                    <a:pt x="554" y="2492"/>
                    <a:pt x="1235" y="2492"/>
                  </a:cubicBezTo>
                  <a:cubicBezTo>
                    <a:pt x="1938" y="2492"/>
                    <a:pt x="2492" y="1938"/>
                    <a:pt x="2492" y="1236"/>
                  </a:cubicBezTo>
                  <a:cubicBezTo>
                    <a:pt x="2492" y="554"/>
                    <a:pt x="1938" y="0"/>
                    <a:pt x="12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74"/>
            <p:cNvSpPr/>
            <p:nvPr/>
          </p:nvSpPr>
          <p:spPr>
            <a:xfrm>
              <a:off x="2312021" y="2463874"/>
              <a:ext cx="9253" cy="9665"/>
            </a:xfrm>
            <a:custGeom>
              <a:rect b="b" l="l" r="r" t="t"/>
              <a:pathLst>
                <a:path extrusionOk="0" h="469" w="449">
                  <a:moveTo>
                    <a:pt x="214" y="0"/>
                  </a:moveTo>
                  <a:cubicBezTo>
                    <a:pt x="86" y="0"/>
                    <a:pt x="1" y="107"/>
                    <a:pt x="1" y="234"/>
                  </a:cubicBezTo>
                  <a:cubicBezTo>
                    <a:pt x="1" y="362"/>
                    <a:pt x="86" y="469"/>
                    <a:pt x="214" y="469"/>
                  </a:cubicBezTo>
                  <a:cubicBezTo>
                    <a:pt x="342" y="469"/>
                    <a:pt x="448" y="362"/>
                    <a:pt x="448" y="234"/>
                  </a:cubicBezTo>
                  <a:cubicBezTo>
                    <a:pt x="448" y="107"/>
                    <a:pt x="342" y="0"/>
                    <a:pt x="2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74"/>
            <p:cNvSpPr/>
            <p:nvPr/>
          </p:nvSpPr>
          <p:spPr>
            <a:xfrm>
              <a:off x="2337039" y="2406812"/>
              <a:ext cx="24173" cy="8367"/>
            </a:xfrm>
            <a:custGeom>
              <a:rect b="b" l="l" r="r" t="t"/>
              <a:pathLst>
                <a:path extrusionOk="0" h="406" w="1173">
                  <a:moveTo>
                    <a:pt x="214" y="0"/>
                  </a:moveTo>
                  <a:cubicBezTo>
                    <a:pt x="107" y="0"/>
                    <a:pt x="1" y="86"/>
                    <a:pt x="1" y="213"/>
                  </a:cubicBezTo>
                  <a:cubicBezTo>
                    <a:pt x="1" y="320"/>
                    <a:pt x="107" y="405"/>
                    <a:pt x="214" y="405"/>
                  </a:cubicBezTo>
                  <a:lnTo>
                    <a:pt x="1172" y="405"/>
                  </a:lnTo>
                  <a:cubicBezTo>
                    <a:pt x="1151" y="256"/>
                    <a:pt x="1108" y="128"/>
                    <a:pt x="104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74"/>
            <p:cNvSpPr/>
            <p:nvPr/>
          </p:nvSpPr>
          <p:spPr>
            <a:xfrm>
              <a:off x="2164554" y="2308494"/>
              <a:ext cx="7934" cy="30314"/>
            </a:xfrm>
            <a:custGeom>
              <a:rect b="b" l="l" r="r" t="t"/>
              <a:pathLst>
                <a:path extrusionOk="0" h="1471" w="385">
                  <a:moveTo>
                    <a:pt x="1" y="1"/>
                  </a:moveTo>
                  <a:lnTo>
                    <a:pt x="1" y="1470"/>
                  </a:lnTo>
                  <a:lnTo>
                    <a:pt x="384" y="1470"/>
                  </a:lnTo>
                  <a:lnTo>
                    <a:pt x="384"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74"/>
            <p:cNvSpPr/>
            <p:nvPr/>
          </p:nvSpPr>
          <p:spPr>
            <a:xfrm>
              <a:off x="2098734" y="2490644"/>
              <a:ext cx="32931" cy="8346"/>
            </a:xfrm>
            <a:custGeom>
              <a:rect b="b" l="l" r="r" t="t"/>
              <a:pathLst>
                <a:path extrusionOk="0" h="405" w="1598">
                  <a:moveTo>
                    <a:pt x="192" y="0"/>
                  </a:moveTo>
                  <a:cubicBezTo>
                    <a:pt x="86" y="0"/>
                    <a:pt x="0" y="85"/>
                    <a:pt x="0" y="213"/>
                  </a:cubicBezTo>
                  <a:cubicBezTo>
                    <a:pt x="0" y="320"/>
                    <a:pt x="86" y="405"/>
                    <a:pt x="192" y="405"/>
                  </a:cubicBezTo>
                  <a:lnTo>
                    <a:pt x="1385" y="405"/>
                  </a:lnTo>
                  <a:cubicBezTo>
                    <a:pt x="1491" y="405"/>
                    <a:pt x="1598" y="320"/>
                    <a:pt x="1598" y="213"/>
                  </a:cubicBezTo>
                  <a:cubicBezTo>
                    <a:pt x="1598" y="85"/>
                    <a:pt x="1491" y="0"/>
                    <a:pt x="1385"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74"/>
            <p:cNvSpPr/>
            <p:nvPr/>
          </p:nvSpPr>
          <p:spPr>
            <a:xfrm>
              <a:off x="2139990" y="2427440"/>
              <a:ext cx="88674" cy="36455"/>
            </a:xfrm>
            <a:custGeom>
              <a:rect b="b" l="l" r="r" t="t"/>
              <a:pathLst>
                <a:path extrusionOk="0" h="1769" w="4303">
                  <a:moveTo>
                    <a:pt x="490" y="0"/>
                  </a:moveTo>
                  <a:cubicBezTo>
                    <a:pt x="405" y="0"/>
                    <a:pt x="341" y="43"/>
                    <a:pt x="341" y="107"/>
                  </a:cubicBezTo>
                  <a:lnTo>
                    <a:pt x="22" y="1598"/>
                  </a:lnTo>
                  <a:cubicBezTo>
                    <a:pt x="0" y="1683"/>
                    <a:pt x="64" y="1768"/>
                    <a:pt x="171" y="1768"/>
                  </a:cubicBezTo>
                  <a:lnTo>
                    <a:pt x="4132" y="1768"/>
                  </a:lnTo>
                  <a:cubicBezTo>
                    <a:pt x="4239" y="1768"/>
                    <a:pt x="4302" y="1683"/>
                    <a:pt x="4281" y="1598"/>
                  </a:cubicBezTo>
                  <a:lnTo>
                    <a:pt x="3962" y="107"/>
                  </a:lnTo>
                  <a:cubicBezTo>
                    <a:pt x="3962" y="43"/>
                    <a:pt x="3898" y="0"/>
                    <a:pt x="3813"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74"/>
            <p:cNvSpPr/>
            <p:nvPr/>
          </p:nvSpPr>
          <p:spPr>
            <a:xfrm>
              <a:off x="2158413" y="2443679"/>
              <a:ext cx="51374" cy="51374"/>
            </a:xfrm>
            <a:custGeom>
              <a:rect b="b" l="l" r="r" t="t"/>
              <a:pathLst>
                <a:path extrusionOk="0" h="2493" w="2493">
                  <a:moveTo>
                    <a:pt x="1236" y="0"/>
                  </a:moveTo>
                  <a:cubicBezTo>
                    <a:pt x="555" y="0"/>
                    <a:pt x="1" y="554"/>
                    <a:pt x="1" y="1236"/>
                  </a:cubicBezTo>
                  <a:cubicBezTo>
                    <a:pt x="1" y="1938"/>
                    <a:pt x="555" y="2492"/>
                    <a:pt x="1236" y="2492"/>
                  </a:cubicBezTo>
                  <a:cubicBezTo>
                    <a:pt x="1939" y="2492"/>
                    <a:pt x="2493" y="1938"/>
                    <a:pt x="2493" y="1236"/>
                  </a:cubicBezTo>
                  <a:cubicBezTo>
                    <a:pt x="2493" y="554"/>
                    <a:pt x="1939" y="0"/>
                    <a:pt x="12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74"/>
            <p:cNvSpPr/>
            <p:nvPr/>
          </p:nvSpPr>
          <p:spPr>
            <a:xfrm>
              <a:off x="2179494" y="2463874"/>
              <a:ext cx="9232" cy="9665"/>
            </a:xfrm>
            <a:custGeom>
              <a:rect b="b" l="l" r="r" t="t"/>
              <a:pathLst>
                <a:path extrusionOk="0" h="469" w="448">
                  <a:moveTo>
                    <a:pt x="213" y="0"/>
                  </a:moveTo>
                  <a:cubicBezTo>
                    <a:pt x="107" y="0"/>
                    <a:pt x="0" y="107"/>
                    <a:pt x="0" y="234"/>
                  </a:cubicBezTo>
                  <a:cubicBezTo>
                    <a:pt x="0" y="362"/>
                    <a:pt x="107" y="469"/>
                    <a:pt x="213" y="469"/>
                  </a:cubicBezTo>
                  <a:cubicBezTo>
                    <a:pt x="341" y="469"/>
                    <a:pt x="447" y="362"/>
                    <a:pt x="447" y="234"/>
                  </a:cubicBezTo>
                  <a:cubicBezTo>
                    <a:pt x="447" y="107"/>
                    <a:pt x="341" y="0"/>
                    <a:pt x="2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0" name="Google Shape;2860;p74"/>
          <p:cNvGrpSpPr/>
          <p:nvPr/>
        </p:nvGrpSpPr>
        <p:grpSpPr>
          <a:xfrm>
            <a:off x="2768165" y="2097986"/>
            <a:ext cx="259075" cy="274336"/>
            <a:chOff x="2768165" y="2266574"/>
            <a:chExt cx="259075" cy="274336"/>
          </a:xfrm>
        </p:grpSpPr>
        <p:sp>
          <p:nvSpPr>
            <p:cNvPr id="2861" name="Google Shape;2861;p74"/>
            <p:cNvSpPr/>
            <p:nvPr/>
          </p:nvSpPr>
          <p:spPr>
            <a:xfrm>
              <a:off x="2947614" y="2420755"/>
              <a:ext cx="43985" cy="39914"/>
            </a:xfrm>
            <a:custGeom>
              <a:rect b="b" l="l" r="r" t="t"/>
              <a:pathLst>
                <a:path extrusionOk="0" h="1939" w="2130">
                  <a:moveTo>
                    <a:pt x="959" y="1"/>
                  </a:moveTo>
                  <a:lnTo>
                    <a:pt x="0" y="1853"/>
                  </a:lnTo>
                  <a:cubicBezTo>
                    <a:pt x="141" y="1913"/>
                    <a:pt x="272" y="1938"/>
                    <a:pt x="393" y="1938"/>
                  </a:cubicBezTo>
                  <a:cubicBezTo>
                    <a:pt x="1007" y="1938"/>
                    <a:pt x="1363" y="1300"/>
                    <a:pt x="1363" y="1300"/>
                  </a:cubicBezTo>
                  <a:lnTo>
                    <a:pt x="2130" y="107"/>
                  </a:lnTo>
                  <a:lnTo>
                    <a:pt x="9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74"/>
            <p:cNvSpPr/>
            <p:nvPr/>
          </p:nvSpPr>
          <p:spPr>
            <a:xfrm>
              <a:off x="2768165" y="2476314"/>
              <a:ext cx="247635" cy="60211"/>
            </a:xfrm>
            <a:custGeom>
              <a:rect b="b" l="l" r="r" t="t"/>
              <a:pathLst>
                <a:path extrusionOk="0" h="2925" w="11992">
                  <a:moveTo>
                    <a:pt x="3121" y="1"/>
                  </a:moveTo>
                  <a:cubicBezTo>
                    <a:pt x="2926" y="1"/>
                    <a:pt x="2734" y="45"/>
                    <a:pt x="2556" y="134"/>
                  </a:cubicBezTo>
                  <a:cubicBezTo>
                    <a:pt x="1449" y="624"/>
                    <a:pt x="554" y="1412"/>
                    <a:pt x="65" y="2583"/>
                  </a:cubicBezTo>
                  <a:cubicBezTo>
                    <a:pt x="1" y="2732"/>
                    <a:pt x="107" y="2924"/>
                    <a:pt x="278" y="2924"/>
                  </a:cubicBezTo>
                  <a:lnTo>
                    <a:pt x="11693" y="2924"/>
                  </a:lnTo>
                  <a:cubicBezTo>
                    <a:pt x="11864" y="2924"/>
                    <a:pt x="11991" y="2754"/>
                    <a:pt x="11927" y="2583"/>
                  </a:cubicBezTo>
                  <a:lnTo>
                    <a:pt x="11544" y="1604"/>
                  </a:lnTo>
                  <a:cubicBezTo>
                    <a:pt x="11374" y="1178"/>
                    <a:pt x="10990" y="858"/>
                    <a:pt x="10543" y="816"/>
                  </a:cubicBezTo>
                  <a:lnTo>
                    <a:pt x="9436" y="688"/>
                  </a:lnTo>
                  <a:lnTo>
                    <a:pt x="8456" y="581"/>
                  </a:lnTo>
                  <a:lnTo>
                    <a:pt x="3408" y="28"/>
                  </a:lnTo>
                  <a:lnTo>
                    <a:pt x="3238" y="6"/>
                  </a:lnTo>
                  <a:cubicBezTo>
                    <a:pt x="3199" y="3"/>
                    <a:pt x="3160" y="1"/>
                    <a:pt x="31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74"/>
            <p:cNvSpPr/>
            <p:nvPr/>
          </p:nvSpPr>
          <p:spPr>
            <a:xfrm>
              <a:off x="2822268" y="2476273"/>
              <a:ext cx="16293" cy="60252"/>
            </a:xfrm>
            <a:custGeom>
              <a:rect b="b" l="l" r="r" t="t"/>
              <a:pathLst>
                <a:path extrusionOk="0" h="2927" w="789">
                  <a:moveTo>
                    <a:pt x="467" y="1"/>
                  </a:moveTo>
                  <a:cubicBezTo>
                    <a:pt x="306" y="1"/>
                    <a:pt x="147" y="28"/>
                    <a:pt x="0" y="94"/>
                  </a:cubicBezTo>
                  <a:lnTo>
                    <a:pt x="0" y="2926"/>
                  </a:lnTo>
                  <a:lnTo>
                    <a:pt x="788" y="2926"/>
                  </a:lnTo>
                  <a:lnTo>
                    <a:pt x="788" y="30"/>
                  </a:lnTo>
                  <a:lnTo>
                    <a:pt x="618" y="8"/>
                  </a:lnTo>
                  <a:cubicBezTo>
                    <a:pt x="568" y="3"/>
                    <a:pt x="517" y="1"/>
                    <a:pt x="4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74"/>
            <p:cNvSpPr/>
            <p:nvPr/>
          </p:nvSpPr>
          <p:spPr>
            <a:xfrm>
              <a:off x="2946292" y="2488706"/>
              <a:ext cx="16726" cy="47819"/>
            </a:xfrm>
            <a:custGeom>
              <a:rect b="b" l="l" r="r" t="t"/>
              <a:pathLst>
                <a:path extrusionOk="0" h="2323" w="810">
                  <a:moveTo>
                    <a:pt x="0" y="1"/>
                  </a:moveTo>
                  <a:lnTo>
                    <a:pt x="0" y="2322"/>
                  </a:lnTo>
                  <a:lnTo>
                    <a:pt x="810" y="2322"/>
                  </a:lnTo>
                  <a:lnTo>
                    <a:pt x="810" y="86"/>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74"/>
            <p:cNvSpPr/>
            <p:nvPr/>
          </p:nvSpPr>
          <p:spPr>
            <a:xfrm>
              <a:off x="2879448" y="2409166"/>
              <a:ext cx="81815" cy="106816"/>
            </a:xfrm>
            <a:custGeom>
              <a:rect b="b" l="l" r="r" t="t"/>
              <a:pathLst>
                <a:path extrusionOk="0" h="5189" w="3962">
                  <a:moveTo>
                    <a:pt x="2341" y="1"/>
                  </a:moveTo>
                  <a:cubicBezTo>
                    <a:pt x="1690" y="1"/>
                    <a:pt x="1098" y="437"/>
                    <a:pt x="937" y="1096"/>
                  </a:cubicBezTo>
                  <a:lnTo>
                    <a:pt x="213" y="3332"/>
                  </a:lnTo>
                  <a:cubicBezTo>
                    <a:pt x="0" y="4099"/>
                    <a:pt x="618" y="4930"/>
                    <a:pt x="1384" y="5143"/>
                  </a:cubicBezTo>
                  <a:cubicBezTo>
                    <a:pt x="1511" y="5173"/>
                    <a:pt x="1641" y="5188"/>
                    <a:pt x="1772" y="5188"/>
                  </a:cubicBezTo>
                  <a:cubicBezTo>
                    <a:pt x="2454" y="5188"/>
                    <a:pt x="3140" y="4782"/>
                    <a:pt x="3301" y="4120"/>
                  </a:cubicBezTo>
                  <a:lnTo>
                    <a:pt x="3770" y="1841"/>
                  </a:lnTo>
                  <a:cubicBezTo>
                    <a:pt x="3961" y="1053"/>
                    <a:pt x="3493" y="244"/>
                    <a:pt x="2726" y="52"/>
                  </a:cubicBezTo>
                  <a:cubicBezTo>
                    <a:pt x="2597" y="18"/>
                    <a:pt x="2468" y="1"/>
                    <a:pt x="2341" y="1"/>
                  </a:cubicBezTo>
                  <a:close/>
                </a:path>
              </a:pathLst>
            </a:custGeom>
            <a:solidFill>
              <a:srgbClr val="FFC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74"/>
            <p:cNvSpPr/>
            <p:nvPr/>
          </p:nvSpPr>
          <p:spPr>
            <a:xfrm>
              <a:off x="2879448" y="2409248"/>
              <a:ext cx="78738" cy="106733"/>
            </a:xfrm>
            <a:custGeom>
              <a:rect b="b" l="l" r="r" t="t"/>
              <a:pathLst>
                <a:path extrusionOk="0" h="5185" w="3813">
                  <a:moveTo>
                    <a:pt x="2332" y="0"/>
                  </a:moveTo>
                  <a:cubicBezTo>
                    <a:pt x="2204" y="0"/>
                    <a:pt x="2077" y="16"/>
                    <a:pt x="1959" y="48"/>
                  </a:cubicBezTo>
                  <a:cubicBezTo>
                    <a:pt x="1470" y="176"/>
                    <a:pt x="1065" y="560"/>
                    <a:pt x="937" y="1092"/>
                  </a:cubicBezTo>
                  <a:lnTo>
                    <a:pt x="213" y="3307"/>
                  </a:lnTo>
                  <a:cubicBezTo>
                    <a:pt x="0" y="4095"/>
                    <a:pt x="618" y="4926"/>
                    <a:pt x="1384" y="5139"/>
                  </a:cubicBezTo>
                  <a:lnTo>
                    <a:pt x="1406" y="5139"/>
                  </a:lnTo>
                  <a:cubicBezTo>
                    <a:pt x="1532" y="5169"/>
                    <a:pt x="1662" y="5184"/>
                    <a:pt x="1791" y="5184"/>
                  </a:cubicBezTo>
                  <a:cubicBezTo>
                    <a:pt x="2469" y="5184"/>
                    <a:pt x="3140" y="4778"/>
                    <a:pt x="3301" y="4116"/>
                  </a:cubicBezTo>
                  <a:lnTo>
                    <a:pt x="3770" y="1837"/>
                  </a:lnTo>
                  <a:cubicBezTo>
                    <a:pt x="3791" y="1710"/>
                    <a:pt x="3812" y="1582"/>
                    <a:pt x="3812" y="1454"/>
                  </a:cubicBezTo>
                  <a:cubicBezTo>
                    <a:pt x="3812" y="815"/>
                    <a:pt x="3365" y="219"/>
                    <a:pt x="2705" y="48"/>
                  </a:cubicBezTo>
                  <a:cubicBezTo>
                    <a:pt x="2588" y="16"/>
                    <a:pt x="2460" y="0"/>
                    <a:pt x="2332" y="0"/>
                  </a:cubicBezTo>
                  <a:close/>
                </a:path>
              </a:pathLst>
            </a:custGeom>
            <a:solidFill>
              <a:srgbClr val="FFB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74"/>
            <p:cNvSpPr/>
            <p:nvPr/>
          </p:nvSpPr>
          <p:spPr>
            <a:xfrm>
              <a:off x="2879448" y="2410236"/>
              <a:ext cx="62900" cy="104798"/>
            </a:xfrm>
            <a:custGeom>
              <a:rect b="b" l="l" r="r" t="t"/>
              <a:pathLst>
                <a:path extrusionOk="0" h="5091" w="3046">
                  <a:moveTo>
                    <a:pt x="1959" y="0"/>
                  </a:moveTo>
                  <a:cubicBezTo>
                    <a:pt x="1470" y="128"/>
                    <a:pt x="1065" y="512"/>
                    <a:pt x="937" y="1044"/>
                  </a:cubicBezTo>
                  <a:lnTo>
                    <a:pt x="213" y="3259"/>
                  </a:lnTo>
                  <a:cubicBezTo>
                    <a:pt x="0" y="4047"/>
                    <a:pt x="618" y="4878"/>
                    <a:pt x="1384" y="5091"/>
                  </a:cubicBezTo>
                  <a:lnTo>
                    <a:pt x="1406" y="5091"/>
                  </a:lnTo>
                  <a:cubicBezTo>
                    <a:pt x="1938" y="4963"/>
                    <a:pt x="2407" y="4601"/>
                    <a:pt x="2534" y="4068"/>
                  </a:cubicBezTo>
                  <a:lnTo>
                    <a:pt x="3003" y="1789"/>
                  </a:lnTo>
                  <a:cubicBezTo>
                    <a:pt x="3024" y="1662"/>
                    <a:pt x="3046" y="1534"/>
                    <a:pt x="3046" y="1406"/>
                  </a:cubicBezTo>
                  <a:cubicBezTo>
                    <a:pt x="3046" y="767"/>
                    <a:pt x="2620" y="171"/>
                    <a:pt x="1959" y="0"/>
                  </a:cubicBezTo>
                  <a:close/>
                </a:path>
              </a:pathLst>
            </a:custGeom>
            <a:solidFill>
              <a:srgbClr val="FFC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74"/>
            <p:cNvSpPr/>
            <p:nvPr/>
          </p:nvSpPr>
          <p:spPr>
            <a:xfrm>
              <a:off x="2863610" y="2325611"/>
              <a:ext cx="145149" cy="145824"/>
            </a:xfrm>
            <a:custGeom>
              <a:rect b="b" l="l" r="r" t="t"/>
              <a:pathLst>
                <a:path extrusionOk="0" h="7084" w="7029">
                  <a:moveTo>
                    <a:pt x="1129" y="1"/>
                  </a:moveTo>
                  <a:cubicBezTo>
                    <a:pt x="852" y="65"/>
                    <a:pt x="639" y="299"/>
                    <a:pt x="597" y="576"/>
                  </a:cubicBezTo>
                  <a:lnTo>
                    <a:pt x="86" y="4069"/>
                  </a:lnTo>
                  <a:cubicBezTo>
                    <a:pt x="0" y="4708"/>
                    <a:pt x="107" y="5389"/>
                    <a:pt x="426" y="5986"/>
                  </a:cubicBezTo>
                  <a:cubicBezTo>
                    <a:pt x="813" y="6702"/>
                    <a:pt x="1569" y="7083"/>
                    <a:pt x="2375" y="7083"/>
                  </a:cubicBezTo>
                  <a:cubicBezTo>
                    <a:pt x="2456" y="7083"/>
                    <a:pt x="2538" y="7080"/>
                    <a:pt x="2620" y="7072"/>
                  </a:cubicBezTo>
                  <a:cubicBezTo>
                    <a:pt x="3727" y="7029"/>
                    <a:pt x="4601" y="5751"/>
                    <a:pt x="5282" y="5219"/>
                  </a:cubicBezTo>
                  <a:cubicBezTo>
                    <a:pt x="5413" y="5088"/>
                    <a:pt x="5576" y="5023"/>
                    <a:pt x="5743" y="5023"/>
                  </a:cubicBezTo>
                  <a:cubicBezTo>
                    <a:pt x="5767" y="5023"/>
                    <a:pt x="5791" y="5025"/>
                    <a:pt x="5815" y="5027"/>
                  </a:cubicBezTo>
                  <a:lnTo>
                    <a:pt x="6070" y="5027"/>
                  </a:lnTo>
                  <a:cubicBezTo>
                    <a:pt x="6089" y="5029"/>
                    <a:pt x="6107" y="5029"/>
                    <a:pt x="6125" y="5029"/>
                  </a:cubicBezTo>
                  <a:cubicBezTo>
                    <a:pt x="6362" y="5029"/>
                    <a:pt x="6591" y="4904"/>
                    <a:pt x="6709" y="4686"/>
                  </a:cubicBezTo>
                  <a:lnTo>
                    <a:pt x="6858" y="4410"/>
                  </a:lnTo>
                  <a:cubicBezTo>
                    <a:pt x="7029" y="4111"/>
                    <a:pt x="6943" y="3728"/>
                    <a:pt x="6666" y="3536"/>
                  </a:cubicBezTo>
                  <a:cubicBezTo>
                    <a:pt x="6432" y="3345"/>
                    <a:pt x="6326" y="3025"/>
                    <a:pt x="6432" y="2748"/>
                  </a:cubicBezTo>
                  <a:lnTo>
                    <a:pt x="6624" y="2131"/>
                  </a:lnTo>
                  <a:cubicBezTo>
                    <a:pt x="6730" y="1854"/>
                    <a:pt x="6666" y="1577"/>
                    <a:pt x="6454" y="1385"/>
                  </a:cubicBezTo>
                  <a:lnTo>
                    <a:pt x="1129" y="1"/>
                  </a:lnTo>
                  <a:close/>
                </a:path>
              </a:pathLst>
            </a:custGeom>
            <a:solidFill>
              <a:srgbClr val="FFC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74"/>
            <p:cNvSpPr/>
            <p:nvPr/>
          </p:nvSpPr>
          <p:spPr>
            <a:xfrm>
              <a:off x="2834576" y="2266574"/>
              <a:ext cx="192665" cy="149200"/>
            </a:xfrm>
            <a:custGeom>
              <a:rect b="b" l="l" r="r" t="t"/>
              <a:pathLst>
                <a:path extrusionOk="0" h="7248" w="9330">
                  <a:moveTo>
                    <a:pt x="2689" y="0"/>
                  </a:moveTo>
                  <a:cubicBezTo>
                    <a:pt x="2036" y="0"/>
                    <a:pt x="1372" y="329"/>
                    <a:pt x="810" y="1144"/>
                  </a:cubicBezTo>
                  <a:cubicBezTo>
                    <a:pt x="1" y="2315"/>
                    <a:pt x="682" y="3614"/>
                    <a:pt x="1236" y="4381"/>
                  </a:cubicBezTo>
                  <a:cubicBezTo>
                    <a:pt x="1513" y="4764"/>
                    <a:pt x="1768" y="5020"/>
                    <a:pt x="1768" y="5020"/>
                  </a:cubicBezTo>
                  <a:lnTo>
                    <a:pt x="2003" y="3444"/>
                  </a:lnTo>
                  <a:cubicBezTo>
                    <a:pt x="3153" y="5382"/>
                    <a:pt x="6837" y="5851"/>
                    <a:pt x="6837" y="5851"/>
                  </a:cubicBezTo>
                  <a:lnTo>
                    <a:pt x="6646" y="6404"/>
                  </a:lnTo>
                  <a:cubicBezTo>
                    <a:pt x="6646" y="6404"/>
                    <a:pt x="6326" y="6979"/>
                    <a:pt x="6859" y="7192"/>
                  </a:cubicBezTo>
                  <a:cubicBezTo>
                    <a:pt x="6957" y="7232"/>
                    <a:pt x="7042" y="7248"/>
                    <a:pt x="7114" y="7248"/>
                  </a:cubicBezTo>
                  <a:cubicBezTo>
                    <a:pt x="7434" y="7248"/>
                    <a:pt x="7519" y="6937"/>
                    <a:pt x="7519" y="6937"/>
                  </a:cubicBezTo>
                  <a:lnTo>
                    <a:pt x="7838" y="6213"/>
                  </a:lnTo>
                  <a:lnTo>
                    <a:pt x="8264" y="6617"/>
                  </a:lnTo>
                  <a:cubicBezTo>
                    <a:pt x="9329" y="5276"/>
                    <a:pt x="8797" y="4466"/>
                    <a:pt x="8307" y="4062"/>
                  </a:cubicBezTo>
                  <a:cubicBezTo>
                    <a:pt x="8115" y="3913"/>
                    <a:pt x="7923" y="3806"/>
                    <a:pt x="7838" y="3763"/>
                  </a:cubicBezTo>
                  <a:cubicBezTo>
                    <a:pt x="7519" y="3593"/>
                    <a:pt x="5815" y="2358"/>
                    <a:pt x="4793" y="1144"/>
                  </a:cubicBezTo>
                  <a:cubicBezTo>
                    <a:pt x="4236" y="471"/>
                    <a:pt x="3471" y="0"/>
                    <a:pt x="26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74"/>
            <p:cNvSpPr/>
            <p:nvPr/>
          </p:nvSpPr>
          <p:spPr>
            <a:xfrm>
              <a:off x="2860078" y="2318160"/>
              <a:ext cx="15859" cy="51771"/>
            </a:xfrm>
            <a:custGeom>
              <a:rect b="b" l="l" r="r" t="t"/>
              <a:pathLst>
                <a:path extrusionOk="0" h="2515" w="768">
                  <a:moveTo>
                    <a:pt x="299" y="1"/>
                  </a:moveTo>
                  <a:lnTo>
                    <a:pt x="1" y="1875"/>
                  </a:lnTo>
                  <a:cubicBezTo>
                    <a:pt x="278" y="2258"/>
                    <a:pt x="533" y="2514"/>
                    <a:pt x="533" y="2514"/>
                  </a:cubicBezTo>
                  <a:lnTo>
                    <a:pt x="768" y="938"/>
                  </a:lnTo>
                  <a:lnTo>
                    <a:pt x="299"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74"/>
            <p:cNvSpPr/>
            <p:nvPr/>
          </p:nvSpPr>
          <p:spPr>
            <a:xfrm>
              <a:off x="2996430" y="2350602"/>
              <a:ext cx="30810" cy="52204"/>
            </a:xfrm>
            <a:custGeom>
              <a:rect b="b" l="l" r="r" t="t"/>
              <a:pathLst>
                <a:path extrusionOk="0" h="2536" w="1492">
                  <a:moveTo>
                    <a:pt x="469" y="1"/>
                  </a:moveTo>
                  <a:lnTo>
                    <a:pt x="469" y="1"/>
                  </a:lnTo>
                  <a:cubicBezTo>
                    <a:pt x="575" y="1108"/>
                    <a:pt x="0" y="2131"/>
                    <a:pt x="0" y="2131"/>
                  </a:cubicBezTo>
                  <a:lnTo>
                    <a:pt x="426" y="2535"/>
                  </a:lnTo>
                  <a:cubicBezTo>
                    <a:pt x="1491" y="1194"/>
                    <a:pt x="959" y="384"/>
                    <a:pt x="469"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74"/>
            <p:cNvSpPr/>
            <p:nvPr/>
          </p:nvSpPr>
          <p:spPr>
            <a:xfrm>
              <a:off x="2838541" y="2476438"/>
              <a:ext cx="18936" cy="64472"/>
            </a:xfrm>
            <a:custGeom>
              <a:rect b="b" l="l" r="r" t="t"/>
              <a:pathLst>
                <a:path extrusionOk="0" h="3132" w="917">
                  <a:moveTo>
                    <a:pt x="149" y="0"/>
                  </a:moveTo>
                  <a:cubicBezTo>
                    <a:pt x="64" y="0"/>
                    <a:pt x="0" y="64"/>
                    <a:pt x="0" y="149"/>
                  </a:cubicBezTo>
                  <a:lnTo>
                    <a:pt x="0" y="2982"/>
                  </a:lnTo>
                  <a:cubicBezTo>
                    <a:pt x="0" y="3067"/>
                    <a:pt x="64" y="3131"/>
                    <a:pt x="149" y="3131"/>
                  </a:cubicBezTo>
                  <a:lnTo>
                    <a:pt x="767" y="3131"/>
                  </a:lnTo>
                  <a:cubicBezTo>
                    <a:pt x="852" y="3131"/>
                    <a:pt x="916" y="3067"/>
                    <a:pt x="916" y="2982"/>
                  </a:cubicBezTo>
                  <a:lnTo>
                    <a:pt x="916" y="149"/>
                  </a:lnTo>
                  <a:cubicBezTo>
                    <a:pt x="916" y="64"/>
                    <a:pt x="852" y="0"/>
                    <a:pt x="7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74"/>
            <p:cNvSpPr/>
            <p:nvPr/>
          </p:nvSpPr>
          <p:spPr>
            <a:xfrm>
              <a:off x="2962998" y="2486957"/>
              <a:ext cx="18936" cy="53953"/>
            </a:xfrm>
            <a:custGeom>
              <a:rect b="b" l="l" r="r" t="t"/>
              <a:pathLst>
                <a:path extrusionOk="0" h="2621" w="917">
                  <a:moveTo>
                    <a:pt x="171" y="0"/>
                  </a:moveTo>
                  <a:cubicBezTo>
                    <a:pt x="86" y="0"/>
                    <a:pt x="1" y="64"/>
                    <a:pt x="1" y="150"/>
                  </a:cubicBezTo>
                  <a:lnTo>
                    <a:pt x="1" y="2471"/>
                  </a:lnTo>
                  <a:cubicBezTo>
                    <a:pt x="1" y="2556"/>
                    <a:pt x="86" y="2620"/>
                    <a:pt x="171" y="2620"/>
                  </a:cubicBezTo>
                  <a:lnTo>
                    <a:pt x="767" y="2620"/>
                  </a:lnTo>
                  <a:cubicBezTo>
                    <a:pt x="852" y="2620"/>
                    <a:pt x="916" y="2556"/>
                    <a:pt x="916" y="2471"/>
                  </a:cubicBezTo>
                  <a:lnTo>
                    <a:pt x="916" y="150"/>
                  </a:lnTo>
                  <a:cubicBezTo>
                    <a:pt x="916" y="64"/>
                    <a:pt x="852" y="0"/>
                    <a:pt x="7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74"/>
            <p:cNvSpPr/>
            <p:nvPr/>
          </p:nvSpPr>
          <p:spPr>
            <a:xfrm>
              <a:off x="2882525" y="2388848"/>
              <a:ext cx="17160" cy="22726"/>
            </a:xfrm>
            <a:custGeom>
              <a:rect b="b" l="l" r="r" t="t"/>
              <a:pathLst>
                <a:path extrusionOk="0" h="1104" w="831">
                  <a:moveTo>
                    <a:pt x="609" y="1"/>
                  </a:moveTo>
                  <a:cubicBezTo>
                    <a:pt x="536" y="1"/>
                    <a:pt x="458" y="45"/>
                    <a:pt x="426" y="124"/>
                  </a:cubicBezTo>
                  <a:lnTo>
                    <a:pt x="64" y="805"/>
                  </a:lnTo>
                  <a:cubicBezTo>
                    <a:pt x="0" y="933"/>
                    <a:pt x="128" y="1103"/>
                    <a:pt x="256" y="1103"/>
                  </a:cubicBezTo>
                  <a:cubicBezTo>
                    <a:pt x="320" y="1103"/>
                    <a:pt x="405" y="1061"/>
                    <a:pt x="447" y="975"/>
                  </a:cubicBezTo>
                  <a:lnTo>
                    <a:pt x="788" y="294"/>
                  </a:lnTo>
                  <a:cubicBezTo>
                    <a:pt x="831" y="187"/>
                    <a:pt x="788" y="81"/>
                    <a:pt x="682" y="17"/>
                  </a:cubicBezTo>
                  <a:cubicBezTo>
                    <a:pt x="660" y="6"/>
                    <a:pt x="635" y="1"/>
                    <a:pt x="609"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74"/>
            <p:cNvSpPr/>
            <p:nvPr/>
          </p:nvSpPr>
          <p:spPr>
            <a:xfrm>
              <a:off x="2886469" y="2432262"/>
              <a:ext cx="36530" cy="12619"/>
            </a:xfrm>
            <a:custGeom>
              <a:rect b="b" l="l" r="r" t="t"/>
              <a:pathLst>
                <a:path extrusionOk="0" h="613" w="1769">
                  <a:moveTo>
                    <a:pt x="227" y="1"/>
                  </a:moveTo>
                  <a:cubicBezTo>
                    <a:pt x="166" y="1"/>
                    <a:pt x="103" y="29"/>
                    <a:pt x="65" y="80"/>
                  </a:cubicBezTo>
                  <a:cubicBezTo>
                    <a:pt x="1" y="166"/>
                    <a:pt x="22" y="293"/>
                    <a:pt x="107" y="379"/>
                  </a:cubicBezTo>
                  <a:cubicBezTo>
                    <a:pt x="363" y="549"/>
                    <a:pt x="618" y="613"/>
                    <a:pt x="874" y="613"/>
                  </a:cubicBezTo>
                  <a:cubicBezTo>
                    <a:pt x="1215" y="613"/>
                    <a:pt x="1513" y="485"/>
                    <a:pt x="1662" y="379"/>
                  </a:cubicBezTo>
                  <a:cubicBezTo>
                    <a:pt x="1747" y="315"/>
                    <a:pt x="1769" y="187"/>
                    <a:pt x="1705" y="80"/>
                  </a:cubicBezTo>
                  <a:cubicBezTo>
                    <a:pt x="1666" y="29"/>
                    <a:pt x="1604" y="1"/>
                    <a:pt x="1542" y="1"/>
                  </a:cubicBezTo>
                  <a:cubicBezTo>
                    <a:pt x="1502" y="1"/>
                    <a:pt x="1461" y="13"/>
                    <a:pt x="1428" y="38"/>
                  </a:cubicBezTo>
                  <a:cubicBezTo>
                    <a:pt x="1414" y="52"/>
                    <a:pt x="1179" y="213"/>
                    <a:pt x="868" y="213"/>
                  </a:cubicBezTo>
                  <a:cubicBezTo>
                    <a:pt x="707" y="213"/>
                    <a:pt x="524" y="169"/>
                    <a:pt x="342" y="38"/>
                  </a:cubicBezTo>
                  <a:cubicBezTo>
                    <a:pt x="308" y="13"/>
                    <a:pt x="268" y="1"/>
                    <a:pt x="227"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6" name="Google Shape;2876;p74"/>
          <p:cNvGrpSpPr/>
          <p:nvPr/>
        </p:nvGrpSpPr>
        <p:grpSpPr>
          <a:xfrm>
            <a:off x="4099985" y="2149888"/>
            <a:ext cx="274312" cy="170532"/>
            <a:chOff x="4099985" y="2318476"/>
            <a:chExt cx="274312" cy="170532"/>
          </a:xfrm>
        </p:grpSpPr>
        <p:sp>
          <p:nvSpPr>
            <p:cNvPr id="2877" name="Google Shape;2877;p74"/>
            <p:cNvSpPr/>
            <p:nvPr/>
          </p:nvSpPr>
          <p:spPr>
            <a:xfrm>
              <a:off x="4211969" y="2480778"/>
              <a:ext cx="162328" cy="8230"/>
            </a:xfrm>
            <a:custGeom>
              <a:rect b="b" l="l" r="r" t="t"/>
              <a:pathLst>
                <a:path extrusionOk="0" h="406" w="7903">
                  <a:moveTo>
                    <a:pt x="214" y="1"/>
                  </a:moveTo>
                  <a:cubicBezTo>
                    <a:pt x="107" y="1"/>
                    <a:pt x="1" y="86"/>
                    <a:pt x="1" y="193"/>
                  </a:cubicBezTo>
                  <a:cubicBezTo>
                    <a:pt x="1" y="320"/>
                    <a:pt x="107" y="406"/>
                    <a:pt x="214" y="406"/>
                  </a:cubicBezTo>
                  <a:lnTo>
                    <a:pt x="7710" y="406"/>
                  </a:lnTo>
                  <a:cubicBezTo>
                    <a:pt x="7817" y="406"/>
                    <a:pt x="7902" y="320"/>
                    <a:pt x="7902" y="193"/>
                  </a:cubicBezTo>
                  <a:cubicBezTo>
                    <a:pt x="7902" y="86"/>
                    <a:pt x="7817" y="1"/>
                    <a:pt x="7710"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74"/>
            <p:cNvSpPr/>
            <p:nvPr/>
          </p:nvSpPr>
          <p:spPr>
            <a:xfrm>
              <a:off x="4105674" y="2480778"/>
              <a:ext cx="95819" cy="8230"/>
            </a:xfrm>
            <a:custGeom>
              <a:rect b="b" l="l" r="r" t="t"/>
              <a:pathLst>
                <a:path extrusionOk="0" h="406" w="4665">
                  <a:moveTo>
                    <a:pt x="213" y="1"/>
                  </a:moveTo>
                  <a:cubicBezTo>
                    <a:pt x="85" y="1"/>
                    <a:pt x="0" y="86"/>
                    <a:pt x="0" y="193"/>
                  </a:cubicBezTo>
                  <a:cubicBezTo>
                    <a:pt x="0" y="320"/>
                    <a:pt x="85" y="406"/>
                    <a:pt x="213" y="406"/>
                  </a:cubicBezTo>
                  <a:lnTo>
                    <a:pt x="4451" y="406"/>
                  </a:lnTo>
                  <a:cubicBezTo>
                    <a:pt x="4579" y="406"/>
                    <a:pt x="4664" y="320"/>
                    <a:pt x="4664" y="193"/>
                  </a:cubicBezTo>
                  <a:cubicBezTo>
                    <a:pt x="4664" y="86"/>
                    <a:pt x="4579" y="1"/>
                    <a:pt x="4451"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74"/>
            <p:cNvSpPr/>
            <p:nvPr/>
          </p:nvSpPr>
          <p:spPr>
            <a:xfrm>
              <a:off x="4114424" y="2410846"/>
              <a:ext cx="74827" cy="73844"/>
            </a:xfrm>
            <a:custGeom>
              <a:rect b="b" l="l" r="r" t="t"/>
              <a:pathLst>
                <a:path extrusionOk="0" h="3643" w="3643">
                  <a:moveTo>
                    <a:pt x="1832" y="1"/>
                  </a:moveTo>
                  <a:cubicBezTo>
                    <a:pt x="810" y="1"/>
                    <a:pt x="0" y="810"/>
                    <a:pt x="0" y="1832"/>
                  </a:cubicBezTo>
                  <a:cubicBezTo>
                    <a:pt x="0" y="2833"/>
                    <a:pt x="810" y="3643"/>
                    <a:pt x="1832" y="3643"/>
                  </a:cubicBezTo>
                  <a:cubicBezTo>
                    <a:pt x="2833" y="3643"/>
                    <a:pt x="3642" y="2833"/>
                    <a:pt x="3642" y="1832"/>
                  </a:cubicBezTo>
                  <a:cubicBezTo>
                    <a:pt x="3642" y="810"/>
                    <a:pt x="2833" y="1"/>
                    <a:pt x="18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74"/>
            <p:cNvSpPr/>
            <p:nvPr/>
          </p:nvSpPr>
          <p:spPr>
            <a:xfrm>
              <a:off x="4133239" y="2429414"/>
              <a:ext cx="37629" cy="36709"/>
            </a:xfrm>
            <a:custGeom>
              <a:rect b="b" l="l" r="r" t="t"/>
              <a:pathLst>
                <a:path extrusionOk="0" h="1811" w="1832">
                  <a:moveTo>
                    <a:pt x="916" y="1"/>
                  </a:moveTo>
                  <a:cubicBezTo>
                    <a:pt x="405" y="1"/>
                    <a:pt x="0" y="405"/>
                    <a:pt x="0" y="916"/>
                  </a:cubicBezTo>
                  <a:cubicBezTo>
                    <a:pt x="0" y="1406"/>
                    <a:pt x="405" y="1811"/>
                    <a:pt x="916" y="1811"/>
                  </a:cubicBezTo>
                  <a:cubicBezTo>
                    <a:pt x="1406" y="1811"/>
                    <a:pt x="1832" y="1406"/>
                    <a:pt x="1832" y="916"/>
                  </a:cubicBezTo>
                  <a:cubicBezTo>
                    <a:pt x="1832" y="405"/>
                    <a:pt x="1406" y="1"/>
                    <a:pt x="91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74"/>
            <p:cNvSpPr/>
            <p:nvPr/>
          </p:nvSpPr>
          <p:spPr>
            <a:xfrm>
              <a:off x="4297271" y="2410846"/>
              <a:ext cx="75259" cy="73844"/>
            </a:xfrm>
            <a:custGeom>
              <a:rect b="b" l="l" r="r" t="t"/>
              <a:pathLst>
                <a:path extrusionOk="0" h="3643" w="3664">
                  <a:moveTo>
                    <a:pt x="1832" y="1"/>
                  </a:moveTo>
                  <a:cubicBezTo>
                    <a:pt x="831" y="1"/>
                    <a:pt x="1" y="810"/>
                    <a:pt x="1" y="1832"/>
                  </a:cubicBezTo>
                  <a:cubicBezTo>
                    <a:pt x="1" y="2833"/>
                    <a:pt x="831" y="3643"/>
                    <a:pt x="1832" y="3643"/>
                  </a:cubicBezTo>
                  <a:cubicBezTo>
                    <a:pt x="2855" y="3643"/>
                    <a:pt x="3664" y="2833"/>
                    <a:pt x="3664" y="1832"/>
                  </a:cubicBezTo>
                  <a:cubicBezTo>
                    <a:pt x="3664" y="810"/>
                    <a:pt x="2855" y="1"/>
                    <a:pt x="18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74"/>
            <p:cNvSpPr/>
            <p:nvPr/>
          </p:nvSpPr>
          <p:spPr>
            <a:xfrm>
              <a:off x="4317832" y="2431137"/>
              <a:ext cx="34137" cy="33689"/>
            </a:xfrm>
            <a:custGeom>
              <a:rect b="b" l="l" r="r" t="t"/>
              <a:pathLst>
                <a:path extrusionOk="0" h="1662" w="1662">
                  <a:moveTo>
                    <a:pt x="831" y="1"/>
                  </a:moveTo>
                  <a:cubicBezTo>
                    <a:pt x="384" y="1"/>
                    <a:pt x="1" y="363"/>
                    <a:pt x="1" y="831"/>
                  </a:cubicBezTo>
                  <a:cubicBezTo>
                    <a:pt x="1" y="1279"/>
                    <a:pt x="384" y="1662"/>
                    <a:pt x="831" y="1662"/>
                  </a:cubicBezTo>
                  <a:cubicBezTo>
                    <a:pt x="1300" y="1662"/>
                    <a:pt x="1662" y="1279"/>
                    <a:pt x="1662" y="831"/>
                  </a:cubicBezTo>
                  <a:cubicBezTo>
                    <a:pt x="1662" y="363"/>
                    <a:pt x="1300" y="1"/>
                    <a:pt x="8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74"/>
            <p:cNvSpPr/>
            <p:nvPr/>
          </p:nvSpPr>
          <p:spPr>
            <a:xfrm>
              <a:off x="4106989" y="2368543"/>
              <a:ext cx="73061" cy="17290"/>
            </a:xfrm>
            <a:custGeom>
              <a:rect b="b" l="l" r="r" t="t"/>
              <a:pathLst>
                <a:path extrusionOk="0" h="853" w="3557">
                  <a:moveTo>
                    <a:pt x="171" y="1"/>
                  </a:moveTo>
                  <a:cubicBezTo>
                    <a:pt x="85" y="1"/>
                    <a:pt x="0" y="64"/>
                    <a:pt x="0" y="171"/>
                  </a:cubicBezTo>
                  <a:lnTo>
                    <a:pt x="0" y="682"/>
                  </a:lnTo>
                  <a:cubicBezTo>
                    <a:pt x="0" y="767"/>
                    <a:pt x="85" y="853"/>
                    <a:pt x="171" y="853"/>
                  </a:cubicBezTo>
                  <a:lnTo>
                    <a:pt x="3387" y="853"/>
                  </a:lnTo>
                  <a:cubicBezTo>
                    <a:pt x="3493" y="853"/>
                    <a:pt x="3557" y="767"/>
                    <a:pt x="3557" y="682"/>
                  </a:cubicBezTo>
                  <a:lnTo>
                    <a:pt x="3557" y="171"/>
                  </a:lnTo>
                  <a:cubicBezTo>
                    <a:pt x="3557" y="64"/>
                    <a:pt x="3493" y="1"/>
                    <a:pt x="33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74"/>
            <p:cNvSpPr/>
            <p:nvPr/>
          </p:nvSpPr>
          <p:spPr>
            <a:xfrm>
              <a:off x="4106989" y="2368543"/>
              <a:ext cx="47694" cy="17290"/>
            </a:xfrm>
            <a:custGeom>
              <a:rect b="b" l="l" r="r" t="t"/>
              <a:pathLst>
                <a:path extrusionOk="0" h="853" w="2322">
                  <a:moveTo>
                    <a:pt x="171" y="1"/>
                  </a:moveTo>
                  <a:cubicBezTo>
                    <a:pt x="85" y="1"/>
                    <a:pt x="0" y="64"/>
                    <a:pt x="0" y="171"/>
                  </a:cubicBezTo>
                  <a:lnTo>
                    <a:pt x="0" y="682"/>
                  </a:lnTo>
                  <a:cubicBezTo>
                    <a:pt x="0" y="767"/>
                    <a:pt x="85" y="853"/>
                    <a:pt x="171" y="853"/>
                  </a:cubicBezTo>
                  <a:lnTo>
                    <a:pt x="2173" y="853"/>
                  </a:lnTo>
                  <a:cubicBezTo>
                    <a:pt x="2258" y="853"/>
                    <a:pt x="2322" y="767"/>
                    <a:pt x="2322" y="682"/>
                  </a:cubicBezTo>
                  <a:lnTo>
                    <a:pt x="2322" y="171"/>
                  </a:lnTo>
                  <a:cubicBezTo>
                    <a:pt x="2322" y="64"/>
                    <a:pt x="2258" y="1"/>
                    <a:pt x="2173"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74"/>
            <p:cNvSpPr/>
            <p:nvPr/>
          </p:nvSpPr>
          <p:spPr>
            <a:xfrm>
              <a:off x="4099985" y="2394448"/>
              <a:ext cx="106767" cy="42324"/>
            </a:xfrm>
            <a:custGeom>
              <a:rect b="b" l="l" r="r" t="t"/>
              <a:pathLst>
                <a:path extrusionOk="0" h="2088" w="5198">
                  <a:moveTo>
                    <a:pt x="2535" y="0"/>
                  </a:moveTo>
                  <a:cubicBezTo>
                    <a:pt x="1470" y="0"/>
                    <a:pt x="533" y="575"/>
                    <a:pt x="64" y="1513"/>
                  </a:cubicBezTo>
                  <a:cubicBezTo>
                    <a:pt x="0" y="1598"/>
                    <a:pt x="43" y="1726"/>
                    <a:pt x="150" y="1768"/>
                  </a:cubicBezTo>
                  <a:cubicBezTo>
                    <a:pt x="177" y="1789"/>
                    <a:pt x="208" y="1798"/>
                    <a:pt x="240" y="1798"/>
                  </a:cubicBezTo>
                  <a:cubicBezTo>
                    <a:pt x="308" y="1798"/>
                    <a:pt x="376" y="1755"/>
                    <a:pt x="405" y="1683"/>
                  </a:cubicBezTo>
                  <a:cubicBezTo>
                    <a:pt x="810" y="895"/>
                    <a:pt x="1640" y="384"/>
                    <a:pt x="2535" y="384"/>
                  </a:cubicBezTo>
                  <a:cubicBezTo>
                    <a:pt x="3472" y="384"/>
                    <a:pt x="4345" y="959"/>
                    <a:pt x="4707" y="1832"/>
                  </a:cubicBezTo>
                  <a:lnTo>
                    <a:pt x="4728" y="1832"/>
                  </a:lnTo>
                  <a:lnTo>
                    <a:pt x="4792" y="1981"/>
                  </a:lnTo>
                  <a:cubicBezTo>
                    <a:pt x="4835" y="2045"/>
                    <a:pt x="4899" y="2088"/>
                    <a:pt x="4963" y="2088"/>
                  </a:cubicBezTo>
                  <a:cubicBezTo>
                    <a:pt x="5005" y="2088"/>
                    <a:pt x="5027" y="2066"/>
                    <a:pt x="5069" y="2066"/>
                  </a:cubicBezTo>
                  <a:cubicBezTo>
                    <a:pt x="5154" y="2002"/>
                    <a:pt x="5197" y="1896"/>
                    <a:pt x="5133" y="1789"/>
                  </a:cubicBezTo>
                  <a:lnTo>
                    <a:pt x="5069" y="1662"/>
                  </a:lnTo>
                  <a:cubicBezTo>
                    <a:pt x="4622" y="639"/>
                    <a:pt x="3642" y="0"/>
                    <a:pt x="253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74"/>
            <p:cNvSpPr/>
            <p:nvPr/>
          </p:nvSpPr>
          <p:spPr>
            <a:xfrm>
              <a:off x="4221150" y="2427691"/>
              <a:ext cx="32843" cy="32817"/>
            </a:xfrm>
            <a:custGeom>
              <a:rect b="b" l="l" r="r" t="t"/>
              <a:pathLst>
                <a:path extrusionOk="0" h="1619" w="1599">
                  <a:moveTo>
                    <a:pt x="810" y="0"/>
                  </a:moveTo>
                  <a:cubicBezTo>
                    <a:pt x="363" y="0"/>
                    <a:pt x="1" y="362"/>
                    <a:pt x="1" y="810"/>
                  </a:cubicBezTo>
                  <a:cubicBezTo>
                    <a:pt x="1" y="1257"/>
                    <a:pt x="363" y="1619"/>
                    <a:pt x="810" y="1619"/>
                  </a:cubicBezTo>
                  <a:cubicBezTo>
                    <a:pt x="1236" y="1619"/>
                    <a:pt x="1598" y="1257"/>
                    <a:pt x="1598" y="810"/>
                  </a:cubicBezTo>
                  <a:cubicBezTo>
                    <a:pt x="1598" y="362"/>
                    <a:pt x="1236" y="0"/>
                    <a:pt x="8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74"/>
            <p:cNvSpPr/>
            <p:nvPr/>
          </p:nvSpPr>
          <p:spPr>
            <a:xfrm>
              <a:off x="4280655" y="2393597"/>
              <a:ext cx="73944" cy="43175"/>
            </a:xfrm>
            <a:custGeom>
              <a:rect b="b" l="l" r="r" t="t"/>
              <a:pathLst>
                <a:path extrusionOk="0" h="2130" w="3600">
                  <a:moveTo>
                    <a:pt x="2643" y="1"/>
                  </a:moveTo>
                  <a:cubicBezTo>
                    <a:pt x="2522" y="1"/>
                    <a:pt x="2401" y="8"/>
                    <a:pt x="2279" y="21"/>
                  </a:cubicBezTo>
                  <a:cubicBezTo>
                    <a:pt x="1236" y="170"/>
                    <a:pt x="384" y="873"/>
                    <a:pt x="43" y="1853"/>
                  </a:cubicBezTo>
                  <a:cubicBezTo>
                    <a:pt x="0" y="1959"/>
                    <a:pt x="64" y="2087"/>
                    <a:pt x="149" y="2108"/>
                  </a:cubicBezTo>
                  <a:cubicBezTo>
                    <a:pt x="171" y="2130"/>
                    <a:pt x="213" y="2130"/>
                    <a:pt x="235" y="2130"/>
                  </a:cubicBezTo>
                  <a:cubicBezTo>
                    <a:pt x="299" y="2130"/>
                    <a:pt x="384" y="2066"/>
                    <a:pt x="405" y="2002"/>
                  </a:cubicBezTo>
                  <a:cubicBezTo>
                    <a:pt x="703" y="1150"/>
                    <a:pt x="1449" y="554"/>
                    <a:pt x="2322" y="426"/>
                  </a:cubicBezTo>
                  <a:cubicBezTo>
                    <a:pt x="2435" y="412"/>
                    <a:pt x="2549" y="405"/>
                    <a:pt x="2662" y="405"/>
                  </a:cubicBezTo>
                  <a:cubicBezTo>
                    <a:pt x="2887" y="405"/>
                    <a:pt x="3110" y="433"/>
                    <a:pt x="3323" y="490"/>
                  </a:cubicBezTo>
                  <a:cubicBezTo>
                    <a:pt x="3346" y="499"/>
                    <a:pt x="3368" y="503"/>
                    <a:pt x="3390" y="503"/>
                  </a:cubicBezTo>
                  <a:cubicBezTo>
                    <a:pt x="3471" y="503"/>
                    <a:pt x="3540" y="446"/>
                    <a:pt x="3557" y="362"/>
                  </a:cubicBezTo>
                  <a:cubicBezTo>
                    <a:pt x="3600" y="255"/>
                    <a:pt x="3536" y="128"/>
                    <a:pt x="3429" y="106"/>
                  </a:cubicBezTo>
                  <a:cubicBezTo>
                    <a:pt x="3167" y="34"/>
                    <a:pt x="2905" y="1"/>
                    <a:pt x="264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74"/>
            <p:cNvSpPr/>
            <p:nvPr/>
          </p:nvSpPr>
          <p:spPr>
            <a:xfrm>
              <a:off x="4103045" y="2381495"/>
              <a:ext cx="98880" cy="8230"/>
            </a:xfrm>
            <a:custGeom>
              <a:rect b="b" l="l" r="r" t="t"/>
              <a:pathLst>
                <a:path extrusionOk="0" h="406" w="4814">
                  <a:moveTo>
                    <a:pt x="192" y="1"/>
                  </a:moveTo>
                  <a:cubicBezTo>
                    <a:pt x="86" y="1"/>
                    <a:pt x="1" y="107"/>
                    <a:pt x="1" y="214"/>
                  </a:cubicBezTo>
                  <a:cubicBezTo>
                    <a:pt x="1" y="320"/>
                    <a:pt x="86" y="405"/>
                    <a:pt x="192" y="405"/>
                  </a:cubicBezTo>
                  <a:lnTo>
                    <a:pt x="4601" y="405"/>
                  </a:lnTo>
                  <a:cubicBezTo>
                    <a:pt x="4707" y="405"/>
                    <a:pt x="4814" y="320"/>
                    <a:pt x="4814" y="214"/>
                  </a:cubicBezTo>
                  <a:cubicBezTo>
                    <a:pt x="4814" y="107"/>
                    <a:pt x="4707" y="1"/>
                    <a:pt x="460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74"/>
            <p:cNvSpPr/>
            <p:nvPr/>
          </p:nvSpPr>
          <p:spPr>
            <a:xfrm>
              <a:off x="4142852" y="2321922"/>
              <a:ext cx="196876" cy="142478"/>
            </a:xfrm>
            <a:custGeom>
              <a:rect b="b" l="l" r="r" t="t"/>
              <a:pathLst>
                <a:path extrusionOk="0" h="7029" w="9585">
                  <a:moveTo>
                    <a:pt x="7859" y="2024"/>
                  </a:moveTo>
                  <a:lnTo>
                    <a:pt x="7966" y="2343"/>
                  </a:lnTo>
                  <a:cubicBezTo>
                    <a:pt x="7646" y="2428"/>
                    <a:pt x="6986" y="2641"/>
                    <a:pt x="6411" y="2854"/>
                  </a:cubicBezTo>
                  <a:cubicBezTo>
                    <a:pt x="6241" y="2918"/>
                    <a:pt x="5943" y="3153"/>
                    <a:pt x="5176" y="4430"/>
                  </a:cubicBezTo>
                  <a:cubicBezTo>
                    <a:pt x="4942" y="4792"/>
                    <a:pt x="4750" y="5133"/>
                    <a:pt x="4601" y="5410"/>
                  </a:cubicBezTo>
                  <a:lnTo>
                    <a:pt x="3834" y="2812"/>
                  </a:lnTo>
                  <a:cubicBezTo>
                    <a:pt x="4835" y="2599"/>
                    <a:pt x="6709" y="2237"/>
                    <a:pt x="7859" y="2024"/>
                  </a:cubicBezTo>
                  <a:close/>
                  <a:moveTo>
                    <a:pt x="3451" y="2897"/>
                  </a:moveTo>
                  <a:lnTo>
                    <a:pt x="4090" y="5112"/>
                  </a:lnTo>
                  <a:lnTo>
                    <a:pt x="980" y="5836"/>
                  </a:lnTo>
                  <a:cubicBezTo>
                    <a:pt x="1151" y="5559"/>
                    <a:pt x="1321" y="5261"/>
                    <a:pt x="1513" y="4963"/>
                  </a:cubicBezTo>
                  <a:cubicBezTo>
                    <a:pt x="2599" y="3302"/>
                    <a:pt x="3131" y="2961"/>
                    <a:pt x="3366" y="2918"/>
                  </a:cubicBezTo>
                  <a:cubicBezTo>
                    <a:pt x="3387" y="2897"/>
                    <a:pt x="3408" y="2897"/>
                    <a:pt x="3451" y="2897"/>
                  </a:cubicBezTo>
                  <a:close/>
                  <a:moveTo>
                    <a:pt x="5985" y="0"/>
                  </a:moveTo>
                  <a:cubicBezTo>
                    <a:pt x="5857" y="0"/>
                    <a:pt x="5772" y="86"/>
                    <a:pt x="5772" y="192"/>
                  </a:cubicBezTo>
                  <a:cubicBezTo>
                    <a:pt x="5772" y="320"/>
                    <a:pt x="5857" y="405"/>
                    <a:pt x="5985" y="405"/>
                  </a:cubicBezTo>
                  <a:lnTo>
                    <a:pt x="6901" y="405"/>
                  </a:lnTo>
                  <a:cubicBezTo>
                    <a:pt x="7135" y="405"/>
                    <a:pt x="7370" y="639"/>
                    <a:pt x="7476" y="746"/>
                  </a:cubicBezTo>
                  <a:lnTo>
                    <a:pt x="7753" y="1640"/>
                  </a:lnTo>
                  <a:cubicBezTo>
                    <a:pt x="6560" y="1875"/>
                    <a:pt x="4707" y="2237"/>
                    <a:pt x="3728" y="2428"/>
                  </a:cubicBezTo>
                  <a:lnTo>
                    <a:pt x="3302" y="1023"/>
                  </a:lnTo>
                  <a:cubicBezTo>
                    <a:pt x="3284" y="934"/>
                    <a:pt x="3207" y="890"/>
                    <a:pt x="3120" y="890"/>
                  </a:cubicBezTo>
                  <a:cubicBezTo>
                    <a:pt x="3103" y="890"/>
                    <a:pt x="3085" y="891"/>
                    <a:pt x="3067" y="895"/>
                  </a:cubicBezTo>
                  <a:cubicBezTo>
                    <a:pt x="2961" y="938"/>
                    <a:pt x="2897" y="1044"/>
                    <a:pt x="2918" y="1151"/>
                  </a:cubicBezTo>
                  <a:lnTo>
                    <a:pt x="3323" y="2514"/>
                  </a:lnTo>
                  <a:lnTo>
                    <a:pt x="3280" y="2514"/>
                  </a:lnTo>
                  <a:cubicBezTo>
                    <a:pt x="2769" y="2620"/>
                    <a:pt x="2066" y="3365"/>
                    <a:pt x="1172" y="4750"/>
                  </a:cubicBezTo>
                  <a:cubicBezTo>
                    <a:pt x="533" y="5751"/>
                    <a:pt x="22" y="6731"/>
                    <a:pt x="22" y="6731"/>
                  </a:cubicBezTo>
                  <a:cubicBezTo>
                    <a:pt x="1" y="6794"/>
                    <a:pt x="1" y="6858"/>
                    <a:pt x="22" y="6922"/>
                  </a:cubicBezTo>
                  <a:cubicBezTo>
                    <a:pt x="64" y="6986"/>
                    <a:pt x="128" y="7029"/>
                    <a:pt x="192" y="7029"/>
                  </a:cubicBezTo>
                  <a:lnTo>
                    <a:pt x="4984" y="7029"/>
                  </a:lnTo>
                  <a:cubicBezTo>
                    <a:pt x="5091" y="7029"/>
                    <a:pt x="5197" y="6922"/>
                    <a:pt x="5197" y="6816"/>
                  </a:cubicBezTo>
                  <a:cubicBezTo>
                    <a:pt x="5197" y="6709"/>
                    <a:pt x="5091" y="6624"/>
                    <a:pt x="4984" y="6624"/>
                  </a:cubicBezTo>
                  <a:lnTo>
                    <a:pt x="533" y="6624"/>
                  </a:lnTo>
                  <a:cubicBezTo>
                    <a:pt x="576" y="6539"/>
                    <a:pt x="640" y="6411"/>
                    <a:pt x="703" y="6305"/>
                  </a:cubicBezTo>
                  <a:lnTo>
                    <a:pt x="4218" y="5495"/>
                  </a:lnTo>
                  <a:lnTo>
                    <a:pt x="4367" y="6070"/>
                  </a:lnTo>
                  <a:cubicBezTo>
                    <a:pt x="4402" y="6124"/>
                    <a:pt x="4468" y="6208"/>
                    <a:pt x="4564" y="6208"/>
                  </a:cubicBezTo>
                  <a:cubicBezTo>
                    <a:pt x="4583" y="6208"/>
                    <a:pt x="4602" y="6205"/>
                    <a:pt x="4622" y="6198"/>
                  </a:cubicBezTo>
                  <a:cubicBezTo>
                    <a:pt x="4729" y="6155"/>
                    <a:pt x="4793" y="6049"/>
                    <a:pt x="4750" y="5942"/>
                  </a:cubicBezTo>
                  <a:cubicBezTo>
                    <a:pt x="5623" y="4366"/>
                    <a:pt x="6347" y="3302"/>
                    <a:pt x="6560" y="3216"/>
                  </a:cubicBezTo>
                  <a:cubicBezTo>
                    <a:pt x="7114" y="3003"/>
                    <a:pt x="7753" y="2812"/>
                    <a:pt x="8072" y="2727"/>
                  </a:cubicBezTo>
                  <a:lnTo>
                    <a:pt x="9159" y="6262"/>
                  </a:lnTo>
                  <a:cubicBezTo>
                    <a:pt x="9180" y="6347"/>
                    <a:pt x="9265" y="6411"/>
                    <a:pt x="9350" y="6411"/>
                  </a:cubicBezTo>
                  <a:cubicBezTo>
                    <a:pt x="9372" y="6411"/>
                    <a:pt x="9393" y="6411"/>
                    <a:pt x="9414" y="6390"/>
                  </a:cubicBezTo>
                  <a:cubicBezTo>
                    <a:pt x="9521" y="6368"/>
                    <a:pt x="9585" y="6262"/>
                    <a:pt x="9542" y="6155"/>
                  </a:cubicBezTo>
                  <a:lnTo>
                    <a:pt x="8264" y="1939"/>
                  </a:lnTo>
                  <a:cubicBezTo>
                    <a:pt x="8647" y="1875"/>
                    <a:pt x="8882" y="1832"/>
                    <a:pt x="8903" y="1811"/>
                  </a:cubicBezTo>
                  <a:cubicBezTo>
                    <a:pt x="9009" y="1789"/>
                    <a:pt x="9073" y="1704"/>
                    <a:pt x="9052" y="1576"/>
                  </a:cubicBezTo>
                  <a:cubicBezTo>
                    <a:pt x="9034" y="1484"/>
                    <a:pt x="8950" y="1423"/>
                    <a:pt x="8859" y="1423"/>
                  </a:cubicBezTo>
                  <a:cubicBezTo>
                    <a:pt x="8845" y="1423"/>
                    <a:pt x="8832" y="1425"/>
                    <a:pt x="8818" y="1427"/>
                  </a:cubicBezTo>
                  <a:cubicBezTo>
                    <a:pt x="8797" y="1427"/>
                    <a:pt x="8541" y="1491"/>
                    <a:pt x="8136" y="1555"/>
                  </a:cubicBezTo>
                  <a:lnTo>
                    <a:pt x="7838" y="597"/>
                  </a:lnTo>
                  <a:cubicBezTo>
                    <a:pt x="7838" y="576"/>
                    <a:pt x="7817" y="554"/>
                    <a:pt x="7817" y="533"/>
                  </a:cubicBezTo>
                  <a:cubicBezTo>
                    <a:pt x="7774" y="490"/>
                    <a:pt x="7391" y="0"/>
                    <a:pt x="69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74"/>
            <p:cNvSpPr/>
            <p:nvPr/>
          </p:nvSpPr>
          <p:spPr>
            <a:xfrm>
              <a:off x="4306453" y="2318476"/>
              <a:ext cx="8339" cy="8209"/>
            </a:xfrm>
            <a:custGeom>
              <a:rect b="b" l="l" r="r" t="t"/>
              <a:pathLst>
                <a:path extrusionOk="0" h="405" w="406">
                  <a:moveTo>
                    <a:pt x="214" y="0"/>
                  </a:moveTo>
                  <a:cubicBezTo>
                    <a:pt x="86" y="0"/>
                    <a:pt x="1" y="85"/>
                    <a:pt x="1" y="192"/>
                  </a:cubicBezTo>
                  <a:cubicBezTo>
                    <a:pt x="1" y="320"/>
                    <a:pt x="86" y="405"/>
                    <a:pt x="214" y="405"/>
                  </a:cubicBezTo>
                  <a:cubicBezTo>
                    <a:pt x="320" y="405"/>
                    <a:pt x="406" y="320"/>
                    <a:pt x="406" y="192"/>
                  </a:cubicBezTo>
                  <a:cubicBezTo>
                    <a:pt x="406" y="85"/>
                    <a:pt x="320" y="0"/>
                    <a:pt x="2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74"/>
            <p:cNvSpPr/>
            <p:nvPr/>
          </p:nvSpPr>
          <p:spPr>
            <a:xfrm>
              <a:off x="4232098" y="2439691"/>
              <a:ext cx="26702" cy="31196"/>
            </a:xfrm>
            <a:custGeom>
              <a:rect b="b" l="l" r="r" t="t"/>
              <a:pathLst>
                <a:path extrusionOk="0" h="1539" w="1300">
                  <a:moveTo>
                    <a:pt x="217" y="1"/>
                  </a:moveTo>
                  <a:cubicBezTo>
                    <a:pt x="178" y="1"/>
                    <a:pt x="139" y="15"/>
                    <a:pt x="107" y="47"/>
                  </a:cubicBezTo>
                  <a:cubicBezTo>
                    <a:pt x="22" y="111"/>
                    <a:pt x="0" y="239"/>
                    <a:pt x="64" y="324"/>
                  </a:cubicBezTo>
                  <a:lnTo>
                    <a:pt x="916" y="1474"/>
                  </a:lnTo>
                  <a:cubicBezTo>
                    <a:pt x="937" y="1517"/>
                    <a:pt x="1001" y="1538"/>
                    <a:pt x="1065" y="1538"/>
                  </a:cubicBezTo>
                  <a:cubicBezTo>
                    <a:pt x="1257" y="1538"/>
                    <a:pt x="1299" y="1346"/>
                    <a:pt x="1236" y="1219"/>
                  </a:cubicBezTo>
                  <a:lnTo>
                    <a:pt x="384" y="90"/>
                  </a:lnTo>
                  <a:cubicBezTo>
                    <a:pt x="344" y="37"/>
                    <a:pt x="280" y="1"/>
                    <a:pt x="21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74"/>
            <p:cNvSpPr/>
            <p:nvPr/>
          </p:nvSpPr>
          <p:spPr>
            <a:xfrm>
              <a:off x="4183541" y="2322348"/>
              <a:ext cx="53815" cy="21608"/>
            </a:xfrm>
            <a:custGeom>
              <a:rect b="b" l="l" r="r" t="t"/>
              <a:pathLst>
                <a:path extrusionOk="0" h="1066" w="2620">
                  <a:moveTo>
                    <a:pt x="256" y="1"/>
                  </a:moveTo>
                  <a:cubicBezTo>
                    <a:pt x="107" y="1"/>
                    <a:pt x="0" y="107"/>
                    <a:pt x="0" y="256"/>
                  </a:cubicBezTo>
                  <a:lnTo>
                    <a:pt x="0" y="917"/>
                  </a:lnTo>
                  <a:cubicBezTo>
                    <a:pt x="0" y="1002"/>
                    <a:pt x="64" y="1066"/>
                    <a:pt x="149" y="1066"/>
                  </a:cubicBezTo>
                  <a:lnTo>
                    <a:pt x="2471" y="1066"/>
                  </a:lnTo>
                  <a:cubicBezTo>
                    <a:pt x="2556" y="1066"/>
                    <a:pt x="2620" y="980"/>
                    <a:pt x="2599" y="895"/>
                  </a:cubicBezTo>
                  <a:cubicBezTo>
                    <a:pt x="2556" y="405"/>
                    <a:pt x="2130" y="1"/>
                    <a:pt x="161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74"/>
            <p:cNvSpPr/>
            <p:nvPr/>
          </p:nvSpPr>
          <p:spPr>
            <a:xfrm>
              <a:off x="4323522" y="2337895"/>
              <a:ext cx="49008" cy="41898"/>
            </a:xfrm>
            <a:custGeom>
              <a:rect b="b" l="l" r="r" t="t"/>
              <a:pathLst>
                <a:path extrusionOk="0" h="2067" w="2386">
                  <a:moveTo>
                    <a:pt x="150" y="0"/>
                  </a:moveTo>
                  <a:cubicBezTo>
                    <a:pt x="64" y="0"/>
                    <a:pt x="1" y="64"/>
                    <a:pt x="1" y="171"/>
                  </a:cubicBezTo>
                  <a:lnTo>
                    <a:pt x="171" y="1917"/>
                  </a:lnTo>
                  <a:cubicBezTo>
                    <a:pt x="171" y="2002"/>
                    <a:pt x="235" y="2066"/>
                    <a:pt x="320" y="2066"/>
                  </a:cubicBezTo>
                  <a:lnTo>
                    <a:pt x="2066" y="2066"/>
                  </a:lnTo>
                  <a:cubicBezTo>
                    <a:pt x="2152" y="2066"/>
                    <a:pt x="2215" y="2002"/>
                    <a:pt x="2215" y="1917"/>
                  </a:cubicBezTo>
                  <a:lnTo>
                    <a:pt x="2365" y="171"/>
                  </a:lnTo>
                  <a:cubicBezTo>
                    <a:pt x="2386" y="64"/>
                    <a:pt x="2301" y="0"/>
                    <a:pt x="221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74"/>
            <p:cNvSpPr/>
            <p:nvPr/>
          </p:nvSpPr>
          <p:spPr>
            <a:xfrm>
              <a:off x="4323522" y="2337895"/>
              <a:ext cx="32392" cy="41898"/>
            </a:xfrm>
            <a:custGeom>
              <a:rect b="b" l="l" r="r" t="t"/>
              <a:pathLst>
                <a:path extrusionOk="0" h="2067" w="1577">
                  <a:moveTo>
                    <a:pt x="150" y="0"/>
                  </a:moveTo>
                  <a:cubicBezTo>
                    <a:pt x="64" y="0"/>
                    <a:pt x="1" y="64"/>
                    <a:pt x="1" y="171"/>
                  </a:cubicBezTo>
                  <a:lnTo>
                    <a:pt x="171" y="1917"/>
                  </a:lnTo>
                  <a:cubicBezTo>
                    <a:pt x="171" y="2002"/>
                    <a:pt x="235" y="2066"/>
                    <a:pt x="320" y="2066"/>
                  </a:cubicBezTo>
                  <a:lnTo>
                    <a:pt x="1257" y="2066"/>
                  </a:lnTo>
                  <a:cubicBezTo>
                    <a:pt x="1342" y="2066"/>
                    <a:pt x="1406" y="2002"/>
                    <a:pt x="1427" y="1917"/>
                  </a:cubicBezTo>
                  <a:lnTo>
                    <a:pt x="1555" y="171"/>
                  </a:lnTo>
                  <a:cubicBezTo>
                    <a:pt x="1577" y="64"/>
                    <a:pt x="1491" y="0"/>
                    <a:pt x="1406"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5" name="Google Shape;2895;p74"/>
          <p:cNvGrpSpPr/>
          <p:nvPr/>
        </p:nvGrpSpPr>
        <p:grpSpPr>
          <a:xfrm>
            <a:off x="4769696" y="2155140"/>
            <a:ext cx="274327" cy="160029"/>
            <a:chOff x="4769696" y="2323727"/>
            <a:chExt cx="274327" cy="160029"/>
          </a:xfrm>
        </p:grpSpPr>
        <p:sp>
          <p:nvSpPr>
            <p:cNvPr id="2896" name="Google Shape;2896;p74"/>
            <p:cNvSpPr/>
            <p:nvPr/>
          </p:nvSpPr>
          <p:spPr>
            <a:xfrm>
              <a:off x="4946570" y="2475509"/>
              <a:ext cx="97000" cy="8247"/>
            </a:xfrm>
            <a:custGeom>
              <a:rect b="b" l="l" r="r" t="t"/>
              <a:pathLst>
                <a:path extrusionOk="0" h="405" w="4707">
                  <a:moveTo>
                    <a:pt x="192" y="0"/>
                  </a:moveTo>
                  <a:cubicBezTo>
                    <a:pt x="85" y="0"/>
                    <a:pt x="0" y="85"/>
                    <a:pt x="0" y="192"/>
                  </a:cubicBezTo>
                  <a:cubicBezTo>
                    <a:pt x="0" y="298"/>
                    <a:pt x="85" y="405"/>
                    <a:pt x="192" y="405"/>
                  </a:cubicBezTo>
                  <a:lnTo>
                    <a:pt x="4494" y="405"/>
                  </a:lnTo>
                  <a:cubicBezTo>
                    <a:pt x="4600" y="405"/>
                    <a:pt x="4707" y="298"/>
                    <a:pt x="4707" y="192"/>
                  </a:cubicBezTo>
                  <a:cubicBezTo>
                    <a:pt x="4707" y="85"/>
                    <a:pt x="4600" y="0"/>
                    <a:pt x="4494"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74"/>
            <p:cNvSpPr/>
            <p:nvPr/>
          </p:nvSpPr>
          <p:spPr>
            <a:xfrm>
              <a:off x="4966745" y="2403080"/>
              <a:ext cx="77278" cy="76339"/>
            </a:xfrm>
            <a:custGeom>
              <a:rect b="b" l="l" r="r" t="t"/>
              <a:pathLst>
                <a:path extrusionOk="0" h="3749" w="3750">
                  <a:moveTo>
                    <a:pt x="1875" y="0"/>
                  </a:moveTo>
                  <a:cubicBezTo>
                    <a:pt x="853" y="0"/>
                    <a:pt x="1" y="852"/>
                    <a:pt x="1" y="1875"/>
                  </a:cubicBezTo>
                  <a:cubicBezTo>
                    <a:pt x="1" y="2918"/>
                    <a:pt x="853" y="3749"/>
                    <a:pt x="1875" y="3749"/>
                  </a:cubicBezTo>
                  <a:cubicBezTo>
                    <a:pt x="2919" y="3749"/>
                    <a:pt x="3749" y="2918"/>
                    <a:pt x="3749" y="1875"/>
                  </a:cubicBezTo>
                  <a:cubicBezTo>
                    <a:pt x="3749" y="852"/>
                    <a:pt x="2919" y="0"/>
                    <a:pt x="18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74"/>
            <p:cNvSpPr/>
            <p:nvPr/>
          </p:nvSpPr>
          <p:spPr>
            <a:xfrm>
              <a:off x="4986507" y="2422587"/>
              <a:ext cx="38206" cy="37324"/>
            </a:xfrm>
            <a:custGeom>
              <a:rect b="b" l="l" r="r" t="t"/>
              <a:pathLst>
                <a:path extrusionOk="0" h="1833" w="1854">
                  <a:moveTo>
                    <a:pt x="916" y="1"/>
                  </a:moveTo>
                  <a:cubicBezTo>
                    <a:pt x="426" y="1"/>
                    <a:pt x="0" y="427"/>
                    <a:pt x="0" y="917"/>
                  </a:cubicBezTo>
                  <a:cubicBezTo>
                    <a:pt x="0" y="1428"/>
                    <a:pt x="426" y="1832"/>
                    <a:pt x="916" y="1832"/>
                  </a:cubicBezTo>
                  <a:cubicBezTo>
                    <a:pt x="1427" y="1832"/>
                    <a:pt x="1853" y="1428"/>
                    <a:pt x="1853" y="917"/>
                  </a:cubicBezTo>
                  <a:cubicBezTo>
                    <a:pt x="1853" y="427"/>
                    <a:pt x="1427" y="1"/>
                    <a:pt x="916"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74"/>
            <p:cNvSpPr/>
            <p:nvPr/>
          </p:nvSpPr>
          <p:spPr>
            <a:xfrm>
              <a:off x="4776702" y="2475509"/>
              <a:ext cx="158904" cy="8247"/>
            </a:xfrm>
            <a:custGeom>
              <a:rect b="b" l="l" r="r" t="t"/>
              <a:pathLst>
                <a:path extrusionOk="0" h="405" w="7711">
                  <a:moveTo>
                    <a:pt x="214" y="0"/>
                  </a:moveTo>
                  <a:cubicBezTo>
                    <a:pt x="86" y="0"/>
                    <a:pt x="1" y="85"/>
                    <a:pt x="1" y="192"/>
                  </a:cubicBezTo>
                  <a:cubicBezTo>
                    <a:pt x="1" y="298"/>
                    <a:pt x="86" y="405"/>
                    <a:pt x="214" y="405"/>
                  </a:cubicBezTo>
                  <a:lnTo>
                    <a:pt x="7498" y="405"/>
                  </a:lnTo>
                  <a:cubicBezTo>
                    <a:pt x="7625" y="405"/>
                    <a:pt x="7711" y="298"/>
                    <a:pt x="7711" y="192"/>
                  </a:cubicBezTo>
                  <a:cubicBezTo>
                    <a:pt x="7711" y="85"/>
                    <a:pt x="7625" y="0"/>
                    <a:pt x="7498"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74"/>
            <p:cNvSpPr/>
            <p:nvPr/>
          </p:nvSpPr>
          <p:spPr>
            <a:xfrm>
              <a:off x="4982984" y="2384591"/>
              <a:ext cx="27243" cy="61006"/>
            </a:xfrm>
            <a:custGeom>
              <a:rect b="b" l="l" r="r" t="t"/>
              <a:pathLst>
                <a:path extrusionOk="0" h="2996" w="1322">
                  <a:moveTo>
                    <a:pt x="220" y="1"/>
                  </a:moveTo>
                  <a:cubicBezTo>
                    <a:pt x="196" y="1"/>
                    <a:pt x="173" y="5"/>
                    <a:pt x="150" y="14"/>
                  </a:cubicBezTo>
                  <a:cubicBezTo>
                    <a:pt x="43" y="57"/>
                    <a:pt x="1" y="163"/>
                    <a:pt x="22" y="270"/>
                  </a:cubicBezTo>
                  <a:lnTo>
                    <a:pt x="895" y="2847"/>
                  </a:lnTo>
                  <a:cubicBezTo>
                    <a:pt x="938" y="2932"/>
                    <a:pt x="1002" y="2996"/>
                    <a:pt x="1087" y="2996"/>
                  </a:cubicBezTo>
                  <a:cubicBezTo>
                    <a:pt x="1108" y="2996"/>
                    <a:pt x="1130" y="2996"/>
                    <a:pt x="1151" y="2974"/>
                  </a:cubicBezTo>
                  <a:cubicBezTo>
                    <a:pt x="1257" y="2953"/>
                    <a:pt x="1321" y="2825"/>
                    <a:pt x="1279" y="2719"/>
                  </a:cubicBezTo>
                  <a:lnTo>
                    <a:pt x="405" y="142"/>
                  </a:lnTo>
                  <a:cubicBezTo>
                    <a:pt x="389" y="58"/>
                    <a:pt x="306" y="1"/>
                    <a:pt x="2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74"/>
            <p:cNvSpPr/>
            <p:nvPr/>
          </p:nvSpPr>
          <p:spPr>
            <a:xfrm>
              <a:off x="4800401" y="2403080"/>
              <a:ext cx="77278" cy="76339"/>
            </a:xfrm>
            <a:custGeom>
              <a:rect b="b" l="l" r="r" t="t"/>
              <a:pathLst>
                <a:path extrusionOk="0" h="3749" w="3750">
                  <a:moveTo>
                    <a:pt x="1875" y="0"/>
                  </a:moveTo>
                  <a:cubicBezTo>
                    <a:pt x="832" y="0"/>
                    <a:pt x="1" y="852"/>
                    <a:pt x="1" y="1875"/>
                  </a:cubicBezTo>
                  <a:cubicBezTo>
                    <a:pt x="1" y="2918"/>
                    <a:pt x="832" y="3749"/>
                    <a:pt x="1875" y="3749"/>
                  </a:cubicBezTo>
                  <a:cubicBezTo>
                    <a:pt x="2897" y="3749"/>
                    <a:pt x="3749" y="2918"/>
                    <a:pt x="3749" y="1875"/>
                  </a:cubicBezTo>
                  <a:cubicBezTo>
                    <a:pt x="3749" y="852"/>
                    <a:pt x="2897" y="0"/>
                    <a:pt x="18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74"/>
            <p:cNvSpPr/>
            <p:nvPr/>
          </p:nvSpPr>
          <p:spPr>
            <a:xfrm>
              <a:off x="4781092" y="2342359"/>
              <a:ext cx="227383" cy="108878"/>
            </a:xfrm>
            <a:custGeom>
              <a:rect b="b" l="l" r="r" t="t"/>
              <a:pathLst>
                <a:path extrusionOk="0" h="5347" w="11034">
                  <a:moveTo>
                    <a:pt x="10820" y="1"/>
                  </a:moveTo>
                  <a:lnTo>
                    <a:pt x="9968" y="86"/>
                  </a:lnTo>
                  <a:lnTo>
                    <a:pt x="9393" y="150"/>
                  </a:lnTo>
                  <a:cubicBezTo>
                    <a:pt x="9244" y="150"/>
                    <a:pt x="9116" y="278"/>
                    <a:pt x="9095" y="427"/>
                  </a:cubicBezTo>
                  <a:cubicBezTo>
                    <a:pt x="9052" y="789"/>
                    <a:pt x="8925" y="1449"/>
                    <a:pt x="8541" y="1939"/>
                  </a:cubicBezTo>
                  <a:cubicBezTo>
                    <a:pt x="8009" y="2620"/>
                    <a:pt x="7476" y="3281"/>
                    <a:pt x="7242" y="4196"/>
                  </a:cubicBezTo>
                  <a:cubicBezTo>
                    <a:pt x="7199" y="4346"/>
                    <a:pt x="7072" y="4431"/>
                    <a:pt x="6923" y="4431"/>
                  </a:cubicBezTo>
                  <a:lnTo>
                    <a:pt x="5730" y="4431"/>
                  </a:lnTo>
                  <a:cubicBezTo>
                    <a:pt x="5538" y="4431"/>
                    <a:pt x="5389" y="4260"/>
                    <a:pt x="5410" y="4069"/>
                  </a:cubicBezTo>
                  <a:cubicBezTo>
                    <a:pt x="5496" y="3643"/>
                    <a:pt x="5645" y="3004"/>
                    <a:pt x="5922" y="2791"/>
                  </a:cubicBezTo>
                  <a:cubicBezTo>
                    <a:pt x="6326" y="2450"/>
                    <a:pt x="6901" y="1470"/>
                    <a:pt x="6071" y="1066"/>
                  </a:cubicBezTo>
                  <a:lnTo>
                    <a:pt x="2322" y="1066"/>
                  </a:lnTo>
                  <a:lnTo>
                    <a:pt x="917" y="2003"/>
                  </a:lnTo>
                  <a:cubicBezTo>
                    <a:pt x="917" y="2003"/>
                    <a:pt x="555" y="2152"/>
                    <a:pt x="299" y="3025"/>
                  </a:cubicBezTo>
                  <a:cubicBezTo>
                    <a:pt x="214" y="3281"/>
                    <a:pt x="129" y="3621"/>
                    <a:pt x="86" y="4026"/>
                  </a:cubicBezTo>
                  <a:cubicBezTo>
                    <a:pt x="22" y="4409"/>
                    <a:pt x="1" y="4835"/>
                    <a:pt x="1" y="5346"/>
                  </a:cubicBezTo>
                  <a:lnTo>
                    <a:pt x="7604" y="5346"/>
                  </a:lnTo>
                  <a:cubicBezTo>
                    <a:pt x="7838" y="5346"/>
                    <a:pt x="8051" y="5197"/>
                    <a:pt x="8094" y="4963"/>
                  </a:cubicBezTo>
                  <a:cubicBezTo>
                    <a:pt x="8243" y="4239"/>
                    <a:pt x="8733" y="2727"/>
                    <a:pt x="10160" y="2216"/>
                  </a:cubicBezTo>
                  <a:cubicBezTo>
                    <a:pt x="10352" y="2152"/>
                    <a:pt x="10564" y="2109"/>
                    <a:pt x="10777" y="2067"/>
                  </a:cubicBezTo>
                  <a:cubicBezTo>
                    <a:pt x="10927" y="2045"/>
                    <a:pt x="11033" y="1918"/>
                    <a:pt x="11033" y="1768"/>
                  </a:cubicBezTo>
                  <a:lnTo>
                    <a:pt x="1082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74"/>
            <p:cNvSpPr/>
            <p:nvPr/>
          </p:nvSpPr>
          <p:spPr>
            <a:xfrm>
              <a:off x="4986507" y="2342359"/>
              <a:ext cx="21968" cy="45123"/>
            </a:xfrm>
            <a:custGeom>
              <a:rect b="b" l="l" r="r" t="t"/>
              <a:pathLst>
                <a:path extrusionOk="0" h="2216" w="1066">
                  <a:moveTo>
                    <a:pt x="852" y="1"/>
                  </a:moveTo>
                  <a:lnTo>
                    <a:pt x="0" y="86"/>
                  </a:lnTo>
                  <a:lnTo>
                    <a:pt x="192" y="2216"/>
                  </a:lnTo>
                  <a:cubicBezTo>
                    <a:pt x="384" y="2152"/>
                    <a:pt x="596" y="2109"/>
                    <a:pt x="809" y="2067"/>
                  </a:cubicBezTo>
                  <a:cubicBezTo>
                    <a:pt x="959" y="2045"/>
                    <a:pt x="1065" y="1918"/>
                    <a:pt x="1065" y="1768"/>
                  </a:cubicBezTo>
                  <a:lnTo>
                    <a:pt x="852"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74"/>
            <p:cNvSpPr/>
            <p:nvPr/>
          </p:nvSpPr>
          <p:spPr>
            <a:xfrm>
              <a:off x="4773632" y="2394955"/>
              <a:ext cx="109756" cy="56282"/>
            </a:xfrm>
            <a:custGeom>
              <a:rect b="b" l="l" r="r" t="t"/>
              <a:pathLst>
                <a:path extrusionOk="0" h="2764" w="5326">
                  <a:moveTo>
                    <a:pt x="2743" y="0"/>
                  </a:moveTo>
                  <a:cubicBezTo>
                    <a:pt x="2604" y="0"/>
                    <a:pt x="2471" y="5"/>
                    <a:pt x="2344" y="16"/>
                  </a:cubicBezTo>
                  <a:cubicBezTo>
                    <a:pt x="768" y="144"/>
                    <a:pt x="65" y="1017"/>
                    <a:pt x="1" y="2763"/>
                  </a:cubicBezTo>
                  <a:lnTo>
                    <a:pt x="4984" y="2763"/>
                  </a:lnTo>
                  <a:cubicBezTo>
                    <a:pt x="4984" y="2763"/>
                    <a:pt x="5325" y="144"/>
                    <a:pt x="3174" y="16"/>
                  </a:cubicBezTo>
                  <a:cubicBezTo>
                    <a:pt x="3025" y="5"/>
                    <a:pt x="2881" y="0"/>
                    <a:pt x="27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74"/>
            <p:cNvSpPr/>
            <p:nvPr/>
          </p:nvSpPr>
          <p:spPr>
            <a:xfrm>
              <a:off x="4944798" y="2323727"/>
              <a:ext cx="43049" cy="16494"/>
            </a:xfrm>
            <a:custGeom>
              <a:rect b="b" l="l" r="r" t="t"/>
              <a:pathLst>
                <a:path extrusionOk="0" h="810" w="2089">
                  <a:moveTo>
                    <a:pt x="193" y="0"/>
                  </a:moveTo>
                  <a:cubicBezTo>
                    <a:pt x="86" y="0"/>
                    <a:pt x="1" y="85"/>
                    <a:pt x="1" y="192"/>
                  </a:cubicBezTo>
                  <a:cubicBezTo>
                    <a:pt x="1" y="298"/>
                    <a:pt x="86" y="405"/>
                    <a:pt x="193" y="405"/>
                  </a:cubicBezTo>
                  <a:lnTo>
                    <a:pt x="1257" y="405"/>
                  </a:lnTo>
                  <a:lnTo>
                    <a:pt x="1726" y="767"/>
                  </a:lnTo>
                  <a:cubicBezTo>
                    <a:pt x="1769" y="788"/>
                    <a:pt x="1811" y="809"/>
                    <a:pt x="1854" y="809"/>
                  </a:cubicBezTo>
                  <a:cubicBezTo>
                    <a:pt x="1918" y="809"/>
                    <a:pt x="1982" y="788"/>
                    <a:pt x="2024" y="724"/>
                  </a:cubicBezTo>
                  <a:cubicBezTo>
                    <a:pt x="2088" y="639"/>
                    <a:pt x="2067" y="511"/>
                    <a:pt x="1982" y="447"/>
                  </a:cubicBezTo>
                  <a:lnTo>
                    <a:pt x="1449" y="43"/>
                  </a:lnTo>
                  <a:cubicBezTo>
                    <a:pt x="1407" y="0"/>
                    <a:pt x="1364" y="0"/>
                    <a:pt x="132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74"/>
            <p:cNvSpPr/>
            <p:nvPr/>
          </p:nvSpPr>
          <p:spPr>
            <a:xfrm>
              <a:off x="4773632" y="2395281"/>
              <a:ext cx="93063" cy="55956"/>
            </a:xfrm>
            <a:custGeom>
              <a:rect b="b" l="l" r="r" t="t"/>
              <a:pathLst>
                <a:path extrusionOk="0" h="2748" w="4516">
                  <a:moveTo>
                    <a:pt x="2344" y="0"/>
                  </a:moveTo>
                  <a:cubicBezTo>
                    <a:pt x="768" y="128"/>
                    <a:pt x="65" y="1001"/>
                    <a:pt x="1" y="2747"/>
                  </a:cubicBezTo>
                  <a:lnTo>
                    <a:pt x="4154" y="2747"/>
                  </a:lnTo>
                  <a:cubicBezTo>
                    <a:pt x="4154" y="2747"/>
                    <a:pt x="4516" y="149"/>
                    <a:pt x="2344"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74"/>
            <p:cNvSpPr/>
            <p:nvPr/>
          </p:nvSpPr>
          <p:spPr>
            <a:xfrm>
              <a:off x="4981232" y="2324969"/>
              <a:ext cx="22854" cy="19589"/>
            </a:xfrm>
            <a:custGeom>
              <a:rect b="b" l="l" r="r" t="t"/>
              <a:pathLst>
                <a:path extrusionOk="0" h="962" w="1109">
                  <a:moveTo>
                    <a:pt x="773" y="1"/>
                  </a:moveTo>
                  <a:cubicBezTo>
                    <a:pt x="505" y="1"/>
                    <a:pt x="60" y="150"/>
                    <a:pt x="1" y="961"/>
                  </a:cubicBezTo>
                  <a:lnTo>
                    <a:pt x="1108" y="855"/>
                  </a:lnTo>
                  <a:lnTo>
                    <a:pt x="1023" y="152"/>
                  </a:lnTo>
                  <a:cubicBezTo>
                    <a:pt x="1002" y="67"/>
                    <a:pt x="916" y="3"/>
                    <a:pt x="831" y="3"/>
                  </a:cubicBezTo>
                  <a:cubicBezTo>
                    <a:pt x="813" y="1"/>
                    <a:pt x="794" y="1"/>
                    <a:pt x="7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74"/>
            <p:cNvSpPr/>
            <p:nvPr/>
          </p:nvSpPr>
          <p:spPr>
            <a:xfrm>
              <a:off x="4829375" y="2338022"/>
              <a:ext cx="87479" cy="26044"/>
            </a:xfrm>
            <a:custGeom>
              <a:rect b="b" l="l" r="r" t="t"/>
              <a:pathLst>
                <a:path extrusionOk="0" h="1279" w="4245">
                  <a:moveTo>
                    <a:pt x="1124" y="0"/>
                  </a:moveTo>
                  <a:cubicBezTo>
                    <a:pt x="965" y="0"/>
                    <a:pt x="821" y="13"/>
                    <a:pt x="703" y="43"/>
                  </a:cubicBezTo>
                  <a:cubicBezTo>
                    <a:pt x="86" y="214"/>
                    <a:pt x="1" y="1279"/>
                    <a:pt x="1" y="1279"/>
                  </a:cubicBezTo>
                  <a:lnTo>
                    <a:pt x="3728" y="1279"/>
                  </a:lnTo>
                  <a:cubicBezTo>
                    <a:pt x="4244" y="555"/>
                    <a:pt x="3678" y="213"/>
                    <a:pt x="3157" y="213"/>
                  </a:cubicBezTo>
                  <a:cubicBezTo>
                    <a:pt x="3141" y="213"/>
                    <a:pt x="3126" y="213"/>
                    <a:pt x="3110" y="214"/>
                  </a:cubicBezTo>
                  <a:cubicBezTo>
                    <a:pt x="3046" y="214"/>
                    <a:pt x="2961" y="214"/>
                    <a:pt x="2876" y="192"/>
                  </a:cubicBezTo>
                  <a:cubicBezTo>
                    <a:pt x="2833" y="192"/>
                    <a:pt x="2791" y="192"/>
                    <a:pt x="2748" y="171"/>
                  </a:cubicBezTo>
                  <a:cubicBezTo>
                    <a:pt x="2279" y="123"/>
                    <a:pt x="1626" y="0"/>
                    <a:pt x="112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74"/>
            <p:cNvSpPr/>
            <p:nvPr/>
          </p:nvSpPr>
          <p:spPr>
            <a:xfrm>
              <a:off x="4829375" y="2338022"/>
              <a:ext cx="66294" cy="26044"/>
            </a:xfrm>
            <a:custGeom>
              <a:rect b="b" l="l" r="r" t="t"/>
              <a:pathLst>
                <a:path extrusionOk="0" h="1279" w="3217">
                  <a:moveTo>
                    <a:pt x="1124" y="0"/>
                  </a:moveTo>
                  <a:cubicBezTo>
                    <a:pt x="965" y="0"/>
                    <a:pt x="821" y="13"/>
                    <a:pt x="703" y="43"/>
                  </a:cubicBezTo>
                  <a:cubicBezTo>
                    <a:pt x="86" y="214"/>
                    <a:pt x="1" y="1279"/>
                    <a:pt x="1" y="1279"/>
                  </a:cubicBezTo>
                  <a:lnTo>
                    <a:pt x="2833" y="1279"/>
                  </a:lnTo>
                  <a:cubicBezTo>
                    <a:pt x="3217" y="746"/>
                    <a:pt x="3067" y="363"/>
                    <a:pt x="2748" y="171"/>
                  </a:cubicBezTo>
                  <a:cubicBezTo>
                    <a:pt x="2279" y="123"/>
                    <a:pt x="1626" y="0"/>
                    <a:pt x="1124"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74"/>
            <p:cNvSpPr/>
            <p:nvPr/>
          </p:nvSpPr>
          <p:spPr>
            <a:xfrm>
              <a:off x="4793395" y="2357224"/>
              <a:ext cx="21081" cy="23763"/>
            </a:xfrm>
            <a:custGeom>
              <a:rect b="b" l="l" r="r" t="t"/>
              <a:pathLst>
                <a:path extrusionOk="0" h="1167" w="1023">
                  <a:moveTo>
                    <a:pt x="237" y="0"/>
                  </a:moveTo>
                  <a:cubicBezTo>
                    <a:pt x="194" y="0"/>
                    <a:pt x="149" y="12"/>
                    <a:pt x="107" y="38"/>
                  </a:cubicBezTo>
                  <a:cubicBezTo>
                    <a:pt x="21" y="101"/>
                    <a:pt x="0" y="229"/>
                    <a:pt x="64" y="314"/>
                  </a:cubicBezTo>
                  <a:lnTo>
                    <a:pt x="639" y="1081"/>
                  </a:lnTo>
                  <a:cubicBezTo>
                    <a:pt x="682" y="1124"/>
                    <a:pt x="724" y="1166"/>
                    <a:pt x="788" y="1166"/>
                  </a:cubicBezTo>
                  <a:cubicBezTo>
                    <a:pt x="831" y="1166"/>
                    <a:pt x="873" y="1145"/>
                    <a:pt x="916" y="1124"/>
                  </a:cubicBezTo>
                  <a:cubicBezTo>
                    <a:pt x="1001" y="1060"/>
                    <a:pt x="1022" y="932"/>
                    <a:pt x="959" y="847"/>
                  </a:cubicBezTo>
                  <a:lnTo>
                    <a:pt x="405" y="80"/>
                  </a:lnTo>
                  <a:cubicBezTo>
                    <a:pt x="366" y="29"/>
                    <a:pt x="304" y="0"/>
                    <a:pt x="2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74"/>
            <p:cNvSpPr/>
            <p:nvPr/>
          </p:nvSpPr>
          <p:spPr>
            <a:xfrm>
              <a:off x="4804791" y="2413485"/>
              <a:ext cx="43049" cy="8267"/>
            </a:xfrm>
            <a:custGeom>
              <a:rect b="b" l="l" r="r" t="t"/>
              <a:pathLst>
                <a:path extrusionOk="0" h="406" w="2089">
                  <a:moveTo>
                    <a:pt x="193" y="1"/>
                  </a:moveTo>
                  <a:cubicBezTo>
                    <a:pt x="86" y="1"/>
                    <a:pt x="1" y="86"/>
                    <a:pt x="1" y="192"/>
                  </a:cubicBezTo>
                  <a:cubicBezTo>
                    <a:pt x="1" y="320"/>
                    <a:pt x="86" y="405"/>
                    <a:pt x="193" y="405"/>
                  </a:cubicBezTo>
                  <a:lnTo>
                    <a:pt x="1875" y="405"/>
                  </a:lnTo>
                  <a:cubicBezTo>
                    <a:pt x="1982" y="405"/>
                    <a:pt x="2088" y="320"/>
                    <a:pt x="2088" y="192"/>
                  </a:cubicBezTo>
                  <a:cubicBezTo>
                    <a:pt x="2088" y="86"/>
                    <a:pt x="1982" y="1"/>
                    <a:pt x="1875"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74"/>
            <p:cNvSpPr/>
            <p:nvPr/>
          </p:nvSpPr>
          <p:spPr>
            <a:xfrm>
              <a:off x="4804791" y="2428228"/>
              <a:ext cx="43049" cy="8267"/>
            </a:xfrm>
            <a:custGeom>
              <a:rect b="b" l="l" r="r" t="t"/>
              <a:pathLst>
                <a:path extrusionOk="0" h="406" w="2089">
                  <a:moveTo>
                    <a:pt x="193" y="1"/>
                  </a:moveTo>
                  <a:cubicBezTo>
                    <a:pt x="86" y="1"/>
                    <a:pt x="1" y="86"/>
                    <a:pt x="1" y="192"/>
                  </a:cubicBezTo>
                  <a:cubicBezTo>
                    <a:pt x="1" y="299"/>
                    <a:pt x="86" y="405"/>
                    <a:pt x="193" y="405"/>
                  </a:cubicBezTo>
                  <a:lnTo>
                    <a:pt x="1875" y="405"/>
                  </a:lnTo>
                  <a:cubicBezTo>
                    <a:pt x="1982" y="405"/>
                    <a:pt x="2088" y="299"/>
                    <a:pt x="2088" y="192"/>
                  </a:cubicBezTo>
                  <a:cubicBezTo>
                    <a:pt x="2088" y="86"/>
                    <a:pt x="1982" y="1"/>
                    <a:pt x="1875"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74"/>
            <p:cNvSpPr/>
            <p:nvPr/>
          </p:nvSpPr>
          <p:spPr>
            <a:xfrm>
              <a:off x="4774951" y="2357101"/>
              <a:ext cx="40844" cy="8267"/>
            </a:xfrm>
            <a:custGeom>
              <a:rect b="b" l="l" r="r" t="t"/>
              <a:pathLst>
                <a:path extrusionOk="0" h="406" w="1982">
                  <a:moveTo>
                    <a:pt x="214" y="1"/>
                  </a:moveTo>
                  <a:cubicBezTo>
                    <a:pt x="86" y="1"/>
                    <a:pt x="1" y="86"/>
                    <a:pt x="1" y="193"/>
                  </a:cubicBezTo>
                  <a:cubicBezTo>
                    <a:pt x="1" y="299"/>
                    <a:pt x="86" y="406"/>
                    <a:pt x="214" y="406"/>
                  </a:cubicBezTo>
                  <a:lnTo>
                    <a:pt x="1768" y="406"/>
                  </a:lnTo>
                  <a:cubicBezTo>
                    <a:pt x="1875" y="406"/>
                    <a:pt x="1981" y="320"/>
                    <a:pt x="1981" y="193"/>
                  </a:cubicBezTo>
                  <a:cubicBezTo>
                    <a:pt x="1981" y="86"/>
                    <a:pt x="1875" y="1"/>
                    <a:pt x="176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74"/>
            <p:cNvSpPr/>
            <p:nvPr/>
          </p:nvSpPr>
          <p:spPr>
            <a:xfrm>
              <a:off x="5001860" y="2355737"/>
              <a:ext cx="21081" cy="9631"/>
            </a:xfrm>
            <a:custGeom>
              <a:rect b="b" l="l" r="r" t="t"/>
              <a:pathLst>
                <a:path extrusionOk="0" h="473" w="1023">
                  <a:moveTo>
                    <a:pt x="806" y="1"/>
                  </a:moveTo>
                  <a:cubicBezTo>
                    <a:pt x="793" y="1"/>
                    <a:pt x="781" y="2"/>
                    <a:pt x="767" y="4"/>
                  </a:cubicBezTo>
                  <a:lnTo>
                    <a:pt x="192" y="68"/>
                  </a:lnTo>
                  <a:cubicBezTo>
                    <a:pt x="86" y="89"/>
                    <a:pt x="1" y="196"/>
                    <a:pt x="22" y="302"/>
                  </a:cubicBezTo>
                  <a:cubicBezTo>
                    <a:pt x="22" y="409"/>
                    <a:pt x="128" y="473"/>
                    <a:pt x="214" y="473"/>
                  </a:cubicBezTo>
                  <a:lnTo>
                    <a:pt x="235" y="473"/>
                  </a:lnTo>
                  <a:lnTo>
                    <a:pt x="831" y="387"/>
                  </a:lnTo>
                  <a:cubicBezTo>
                    <a:pt x="938" y="387"/>
                    <a:pt x="1023" y="281"/>
                    <a:pt x="1002" y="174"/>
                  </a:cubicBezTo>
                  <a:cubicBezTo>
                    <a:pt x="982" y="79"/>
                    <a:pt x="912" y="1"/>
                    <a:pt x="8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74"/>
            <p:cNvSpPr/>
            <p:nvPr/>
          </p:nvSpPr>
          <p:spPr>
            <a:xfrm>
              <a:off x="4769696" y="2391005"/>
              <a:ext cx="113238" cy="60232"/>
            </a:xfrm>
            <a:custGeom>
              <a:rect b="b" l="l" r="r" t="t"/>
              <a:pathLst>
                <a:path extrusionOk="0" h="2958" w="5495">
                  <a:moveTo>
                    <a:pt x="2889" y="0"/>
                  </a:moveTo>
                  <a:cubicBezTo>
                    <a:pt x="1983" y="0"/>
                    <a:pt x="1308" y="217"/>
                    <a:pt x="852" y="636"/>
                  </a:cubicBezTo>
                  <a:cubicBezTo>
                    <a:pt x="831" y="636"/>
                    <a:pt x="831" y="636"/>
                    <a:pt x="831" y="657"/>
                  </a:cubicBezTo>
                  <a:cubicBezTo>
                    <a:pt x="341" y="1105"/>
                    <a:pt x="64" y="1786"/>
                    <a:pt x="0" y="2766"/>
                  </a:cubicBezTo>
                  <a:cubicBezTo>
                    <a:pt x="0" y="2787"/>
                    <a:pt x="0" y="2808"/>
                    <a:pt x="0" y="2830"/>
                  </a:cubicBezTo>
                  <a:cubicBezTo>
                    <a:pt x="0" y="2915"/>
                    <a:pt x="43" y="2957"/>
                    <a:pt x="128" y="2957"/>
                  </a:cubicBezTo>
                  <a:lnTo>
                    <a:pt x="405" y="2957"/>
                  </a:lnTo>
                  <a:cubicBezTo>
                    <a:pt x="405" y="2446"/>
                    <a:pt x="490" y="1999"/>
                    <a:pt x="639" y="1658"/>
                  </a:cubicBezTo>
                  <a:cubicBezTo>
                    <a:pt x="746" y="1360"/>
                    <a:pt x="895" y="1126"/>
                    <a:pt x="1108" y="956"/>
                  </a:cubicBezTo>
                  <a:cubicBezTo>
                    <a:pt x="1513" y="587"/>
                    <a:pt x="2109" y="410"/>
                    <a:pt x="2937" y="410"/>
                  </a:cubicBezTo>
                  <a:cubicBezTo>
                    <a:pt x="3067" y="410"/>
                    <a:pt x="3202" y="414"/>
                    <a:pt x="3344" y="423"/>
                  </a:cubicBezTo>
                  <a:cubicBezTo>
                    <a:pt x="3855" y="444"/>
                    <a:pt x="4238" y="636"/>
                    <a:pt x="4515" y="956"/>
                  </a:cubicBezTo>
                  <a:cubicBezTo>
                    <a:pt x="4920" y="1445"/>
                    <a:pt x="4984" y="2148"/>
                    <a:pt x="4984" y="2574"/>
                  </a:cubicBezTo>
                  <a:cubicBezTo>
                    <a:pt x="4984" y="2787"/>
                    <a:pt x="4962" y="2936"/>
                    <a:pt x="4962" y="2936"/>
                  </a:cubicBezTo>
                  <a:cubicBezTo>
                    <a:pt x="4962" y="2957"/>
                    <a:pt x="4962" y="2957"/>
                    <a:pt x="4962" y="2957"/>
                  </a:cubicBezTo>
                  <a:lnTo>
                    <a:pt x="5367" y="2957"/>
                  </a:lnTo>
                  <a:cubicBezTo>
                    <a:pt x="5388" y="2766"/>
                    <a:pt x="5495" y="1531"/>
                    <a:pt x="4835" y="700"/>
                  </a:cubicBezTo>
                  <a:cubicBezTo>
                    <a:pt x="4494" y="295"/>
                    <a:pt x="4004" y="61"/>
                    <a:pt x="3365" y="18"/>
                  </a:cubicBezTo>
                  <a:cubicBezTo>
                    <a:pt x="3200" y="6"/>
                    <a:pt x="3041" y="0"/>
                    <a:pt x="28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6" name="Google Shape;2916;p74"/>
          <p:cNvGrpSpPr/>
          <p:nvPr/>
        </p:nvGrpSpPr>
        <p:grpSpPr>
          <a:xfrm>
            <a:off x="5462276" y="2097991"/>
            <a:ext cx="228604" cy="274326"/>
            <a:chOff x="5462276" y="2266578"/>
            <a:chExt cx="228604" cy="274326"/>
          </a:xfrm>
        </p:grpSpPr>
        <p:sp>
          <p:nvSpPr>
            <p:cNvPr id="2917" name="Google Shape;2917;p74"/>
            <p:cNvSpPr/>
            <p:nvPr/>
          </p:nvSpPr>
          <p:spPr>
            <a:xfrm>
              <a:off x="5603918" y="2272710"/>
              <a:ext cx="26501" cy="35945"/>
            </a:xfrm>
            <a:custGeom>
              <a:rect b="b" l="l" r="r" t="t"/>
              <a:pathLst>
                <a:path extrusionOk="0" h="1747" w="1279">
                  <a:moveTo>
                    <a:pt x="193" y="1"/>
                  </a:moveTo>
                  <a:cubicBezTo>
                    <a:pt x="86" y="1"/>
                    <a:pt x="1" y="107"/>
                    <a:pt x="1" y="214"/>
                  </a:cubicBezTo>
                  <a:cubicBezTo>
                    <a:pt x="1" y="320"/>
                    <a:pt x="86" y="427"/>
                    <a:pt x="193" y="427"/>
                  </a:cubicBezTo>
                  <a:lnTo>
                    <a:pt x="683" y="427"/>
                  </a:lnTo>
                  <a:cubicBezTo>
                    <a:pt x="789" y="427"/>
                    <a:pt x="874" y="490"/>
                    <a:pt x="874" y="597"/>
                  </a:cubicBezTo>
                  <a:lnTo>
                    <a:pt x="874" y="1534"/>
                  </a:lnTo>
                  <a:cubicBezTo>
                    <a:pt x="874" y="1662"/>
                    <a:pt x="981" y="1747"/>
                    <a:pt x="1087" y="1747"/>
                  </a:cubicBezTo>
                  <a:cubicBezTo>
                    <a:pt x="1194" y="1747"/>
                    <a:pt x="1279" y="1662"/>
                    <a:pt x="1279" y="1534"/>
                  </a:cubicBezTo>
                  <a:lnTo>
                    <a:pt x="1279" y="597"/>
                  </a:lnTo>
                  <a:cubicBezTo>
                    <a:pt x="1279" y="277"/>
                    <a:pt x="1023" y="1"/>
                    <a:pt x="6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74"/>
            <p:cNvSpPr/>
            <p:nvPr/>
          </p:nvSpPr>
          <p:spPr>
            <a:xfrm>
              <a:off x="5522282" y="2272710"/>
              <a:ext cx="28262" cy="35945"/>
            </a:xfrm>
            <a:custGeom>
              <a:rect b="b" l="l" r="r" t="t"/>
              <a:pathLst>
                <a:path extrusionOk="0" h="1747" w="1364">
                  <a:moveTo>
                    <a:pt x="597" y="1"/>
                  </a:moveTo>
                  <a:cubicBezTo>
                    <a:pt x="278" y="1"/>
                    <a:pt x="1" y="277"/>
                    <a:pt x="1" y="597"/>
                  </a:cubicBezTo>
                  <a:lnTo>
                    <a:pt x="1" y="1534"/>
                  </a:lnTo>
                  <a:cubicBezTo>
                    <a:pt x="1" y="1662"/>
                    <a:pt x="107" y="1747"/>
                    <a:pt x="214" y="1747"/>
                  </a:cubicBezTo>
                  <a:cubicBezTo>
                    <a:pt x="320" y="1747"/>
                    <a:pt x="406" y="1662"/>
                    <a:pt x="406" y="1534"/>
                  </a:cubicBezTo>
                  <a:lnTo>
                    <a:pt x="406" y="597"/>
                  </a:lnTo>
                  <a:cubicBezTo>
                    <a:pt x="406" y="490"/>
                    <a:pt x="491" y="427"/>
                    <a:pt x="597" y="427"/>
                  </a:cubicBezTo>
                  <a:lnTo>
                    <a:pt x="1151" y="427"/>
                  </a:lnTo>
                  <a:cubicBezTo>
                    <a:pt x="1279" y="427"/>
                    <a:pt x="1364" y="320"/>
                    <a:pt x="1364" y="214"/>
                  </a:cubicBezTo>
                  <a:cubicBezTo>
                    <a:pt x="1364" y="107"/>
                    <a:pt x="1279" y="1"/>
                    <a:pt x="11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74"/>
            <p:cNvSpPr/>
            <p:nvPr/>
          </p:nvSpPr>
          <p:spPr>
            <a:xfrm>
              <a:off x="5508171" y="2495743"/>
              <a:ext cx="45916" cy="45162"/>
            </a:xfrm>
            <a:custGeom>
              <a:rect b="b" l="l" r="r" t="t"/>
              <a:pathLst>
                <a:path extrusionOk="0" h="2195" w="2216">
                  <a:moveTo>
                    <a:pt x="1145" y="0"/>
                  </a:moveTo>
                  <a:cubicBezTo>
                    <a:pt x="1133" y="0"/>
                    <a:pt x="1120" y="1"/>
                    <a:pt x="1108" y="1"/>
                  </a:cubicBezTo>
                  <a:cubicBezTo>
                    <a:pt x="512" y="1"/>
                    <a:pt x="0" y="491"/>
                    <a:pt x="0" y="1087"/>
                  </a:cubicBezTo>
                  <a:cubicBezTo>
                    <a:pt x="0" y="1705"/>
                    <a:pt x="512" y="2195"/>
                    <a:pt x="1108" y="2195"/>
                  </a:cubicBezTo>
                  <a:cubicBezTo>
                    <a:pt x="1726" y="2195"/>
                    <a:pt x="2215" y="1705"/>
                    <a:pt x="2215" y="1087"/>
                  </a:cubicBezTo>
                  <a:cubicBezTo>
                    <a:pt x="2215" y="503"/>
                    <a:pt x="1745" y="0"/>
                    <a:pt x="11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74"/>
            <p:cNvSpPr/>
            <p:nvPr/>
          </p:nvSpPr>
          <p:spPr>
            <a:xfrm>
              <a:off x="5599070" y="2495743"/>
              <a:ext cx="45480" cy="45162"/>
            </a:xfrm>
            <a:custGeom>
              <a:rect b="b" l="l" r="r" t="t"/>
              <a:pathLst>
                <a:path extrusionOk="0" h="2195" w="2195">
                  <a:moveTo>
                    <a:pt x="1124" y="0"/>
                  </a:moveTo>
                  <a:cubicBezTo>
                    <a:pt x="1112" y="0"/>
                    <a:pt x="1099" y="1"/>
                    <a:pt x="1087" y="1"/>
                  </a:cubicBezTo>
                  <a:cubicBezTo>
                    <a:pt x="491" y="1"/>
                    <a:pt x="1" y="491"/>
                    <a:pt x="1" y="1087"/>
                  </a:cubicBezTo>
                  <a:cubicBezTo>
                    <a:pt x="1" y="1705"/>
                    <a:pt x="491" y="2195"/>
                    <a:pt x="1087" y="2195"/>
                  </a:cubicBezTo>
                  <a:cubicBezTo>
                    <a:pt x="1705" y="2195"/>
                    <a:pt x="2194" y="1705"/>
                    <a:pt x="2194" y="1087"/>
                  </a:cubicBezTo>
                  <a:cubicBezTo>
                    <a:pt x="2194" y="503"/>
                    <a:pt x="1724" y="0"/>
                    <a:pt x="11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74"/>
            <p:cNvSpPr/>
            <p:nvPr/>
          </p:nvSpPr>
          <p:spPr>
            <a:xfrm>
              <a:off x="5485669" y="2304251"/>
              <a:ext cx="181818" cy="214309"/>
            </a:xfrm>
            <a:custGeom>
              <a:rect b="b" l="l" r="r" t="t"/>
              <a:pathLst>
                <a:path extrusionOk="0" h="10416" w="8775">
                  <a:moveTo>
                    <a:pt x="1065" y="1"/>
                  </a:moveTo>
                  <a:cubicBezTo>
                    <a:pt x="469" y="1"/>
                    <a:pt x="0" y="491"/>
                    <a:pt x="0" y="1087"/>
                  </a:cubicBezTo>
                  <a:lnTo>
                    <a:pt x="0" y="9351"/>
                  </a:lnTo>
                  <a:cubicBezTo>
                    <a:pt x="0" y="9947"/>
                    <a:pt x="469" y="10416"/>
                    <a:pt x="1065" y="10416"/>
                  </a:cubicBezTo>
                  <a:lnTo>
                    <a:pt x="7710" y="10416"/>
                  </a:lnTo>
                  <a:cubicBezTo>
                    <a:pt x="7859" y="10416"/>
                    <a:pt x="8008" y="10394"/>
                    <a:pt x="8136" y="10330"/>
                  </a:cubicBezTo>
                  <a:cubicBezTo>
                    <a:pt x="8498" y="10160"/>
                    <a:pt x="8775" y="9798"/>
                    <a:pt x="8775" y="9351"/>
                  </a:cubicBezTo>
                  <a:lnTo>
                    <a:pt x="8775" y="1087"/>
                  </a:lnTo>
                  <a:cubicBezTo>
                    <a:pt x="8775" y="640"/>
                    <a:pt x="8498" y="257"/>
                    <a:pt x="8136" y="107"/>
                  </a:cubicBezTo>
                  <a:cubicBezTo>
                    <a:pt x="8008" y="44"/>
                    <a:pt x="7859" y="1"/>
                    <a:pt x="77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74"/>
            <p:cNvSpPr/>
            <p:nvPr/>
          </p:nvSpPr>
          <p:spPr>
            <a:xfrm>
              <a:off x="5485669" y="2304251"/>
              <a:ext cx="169904" cy="214309"/>
            </a:xfrm>
            <a:custGeom>
              <a:rect b="b" l="l" r="r" t="t"/>
              <a:pathLst>
                <a:path extrusionOk="0" h="10416" w="8200">
                  <a:moveTo>
                    <a:pt x="1065" y="1"/>
                  </a:moveTo>
                  <a:cubicBezTo>
                    <a:pt x="469" y="1"/>
                    <a:pt x="0" y="491"/>
                    <a:pt x="0" y="1087"/>
                  </a:cubicBezTo>
                  <a:lnTo>
                    <a:pt x="0" y="9351"/>
                  </a:lnTo>
                  <a:cubicBezTo>
                    <a:pt x="0" y="9947"/>
                    <a:pt x="469" y="10416"/>
                    <a:pt x="1065" y="10416"/>
                  </a:cubicBezTo>
                  <a:lnTo>
                    <a:pt x="7135" y="10416"/>
                  </a:lnTo>
                  <a:cubicBezTo>
                    <a:pt x="7284" y="10416"/>
                    <a:pt x="7433" y="10394"/>
                    <a:pt x="7561" y="10330"/>
                  </a:cubicBezTo>
                  <a:cubicBezTo>
                    <a:pt x="7944" y="10160"/>
                    <a:pt x="8200" y="9798"/>
                    <a:pt x="8200" y="9351"/>
                  </a:cubicBezTo>
                  <a:lnTo>
                    <a:pt x="8200" y="1087"/>
                  </a:lnTo>
                  <a:cubicBezTo>
                    <a:pt x="8200" y="640"/>
                    <a:pt x="7944" y="257"/>
                    <a:pt x="7561" y="107"/>
                  </a:cubicBezTo>
                  <a:cubicBezTo>
                    <a:pt x="7433" y="44"/>
                    <a:pt x="7284" y="1"/>
                    <a:pt x="7135"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74"/>
            <p:cNvSpPr/>
            <p:nvPr/>
          </p:nvSpPr>
          <p:spPr>
            <a:xfrm>
              <a:off x="5598635" y="2304251"/>
              <a:ext cx="11935" cy="102566"/>
            </a:xfrm>
            <a:custGeom>
              <a:rect b="b" l="l" r="r" t="t"/>
              <a:pathLst>
                <a:path extrusionOk="0" h="4985" w="576">
                  <a:moveTo>
                    <a:pt x="0" y="1"/>
                  </a:moveTo>
                  <a:lnTo>
                    <a:pt x="0" y="4985"/>
                  </a:lnTo>
                  <a:lnTo>
                    <a:pt x="575" y="4985"/>
                  </a:lnTo>
                  <a:lnTo>
                    <a:pt x="575"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74"/>
            <p:cNvSpPr/>
            <p:nvPr/>
          </p:nvSpPr>
          <p:spPr>
            <a:xfrm>
              <a:off x="5632616" y="2304251"/>
              <a:ext cx="11935" cy="110015"/>
            </a:xfrm>
            <a:custGeom>
              <a:rect b="b" l="l" r="r" t="t"/>
              <a:pathLst>
                <a:path extrusionOk="0" h="5347" w="576">
                  <a:moveTo>
                    <a:pt x="0" y="1"/>
                  </a:moveTo>
                  <a:lnTo>
                    <a:pt x="0" y="5347"/>
                  </a:lnTo>
                  <a:lnTo>
                    <a:pt x="575" y="5347"/>
                  </a:lnTo>
                  <a:lnTo>
                    <a:pt x="575"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74"/>
            <p:cNvSpPr/>
            <p:nvPr/>
          </p:nvSpPr>
          <p:spPr>
            <a:xfrm>
              <a:off x="5564654" y="2304251"/>
              <a:ext cx="11935" cy="102566"/>
            </a:xfrm>
            <a:custGeom>
              <a:rect b="b" l="l" r="r" t="t"/>
              <a:pathLst>
                <a:path extrusionOk="0" h="4985" w="576">
                  <a:moveTo>
                    <a:pt x="0" y="1"/>
                  </a:moveTo>
                  <a:lnTo>
                    <a:pt x="0" y="4985"/>
                  </a:lnTo>
                  <a:lnTo>
                    <a:pt x="576" y="4985"/>
                  </a:lnTo>
                  <a:lnTo>
                    <a:pt x="576"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74"/>
            <p:cNvSpPr/>
            <p:nvPr/>
          </p:nvSpPr>
          <p:spPr>
            <a:xfrm>
              <a:off x="5530673" y="2304251"/>
              <a:ext cx="11935" cy="102566"/>
            </a:xfrm>
            <a:custGeom>
              <a:rect b="b" l="l" r="r" t="t"/>
              <a:pathLst>
                <a:path extrusionOk="0" h="4985" w="576">
                  <a:moveTo>
                    <a:pt x="1" y="1"/>
                  </a:moveTo>
                  <a:lnTo>
                    <a:pt x="1" y="4985"/>
                  </a:lnTo>
                  <a:lnTo>
                    <a:pt x="576" y="4985"/>
                  </a:lnTo>
                  <a:lnTo>
                    <a:pt x="576"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74"/>
            <p:cNvSpPr/>
            <p:nvPr/>
          </p:nvSpPr>
          <p:spPr>
            <a:xfrm>
              <a:off x="5462276" y="2425644"/>
              <a:ext cx="23414" cy="62239"/>
            </a:xfrm>
            <a:custGeom>
              <a:rect b="b" l="l" r="r" t="t"/>
              <a:pathLst>
                <a:path extrusionOk="0" h="3025" w="1130">
                  <a:moveTo>
                    <a:pt x="128" y="0"/>
                  </a:moveTo>
                  <a:cubicBezTo>
                    <a:pt x="64" y="0"/>
                    <a:pt x="0" y="43"/>
                    <a:pt x="0" y="128"/>
                  </a:cubicBezTo>
                  <a:lnTo>
                    <a:pt x="0" y="2897"/>
                  </a:lnTo>
                  <a:cubicBezTo>
                    <a:pt x="0" y="2982"/>
                    <a:pt x="64" y="3025"/>
                    <a:pt x="128" y="3025"/>
                  </a:cubicBezTo>
                  <a:lnTo>
                    <a:pt x="1129" y="3025"/>
                  </a:lnTo>
                  <a:lnTo>
                    <a:pt x="112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74"/>
            <p:cNvSpPr/>
            <p:nvPr/>
          </p:nvSpPr>
          <p:spPr>
            <a:xfrm>
              <a:off x="5462276" y="2425644"/>
              <a:ext cx="11500" cy="62239"/>
            </a:xfrm>
            <a:custGeom>
              <a:rect b="b" l="l" r="r" t="t"/>
              <a:pathLst>
                <a:path extrusionOk="0" h="3025" w="555">
                  <a:moveTo>
                    <a:pt x="128" y="0"/>
                  </a:moveTo>
                  <a:cubicBezTo>
                    <a:pt x="64" y="0"/>
                    <a:pt x="0" y="43"/>
                    <a:pt x="0" y="128"/>
                  </a:cubicBezTo>
                  <a:lnTo>
                    <a:pt x="0" y="2897"/>
                  </a:lnTo>
                  <a:cubicBezTo>
                    <a:pt x="0" y="2982"/>
                    <a:pt x="64" y="3025"/>
                    <a:pt x="128" y="3025"/>
                  </a:cubicBezTo>
                  <a:lnTo>
                    <a:pt x="554" y="3025"/>
                  </a:lnTo>
                  <a:lnTo>
                    <a:pt x="554" y="0"/>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74"/>
            <p:cNvSpPr/>
            <p:nvPr/>
          </p:nvSpPr>
          <p:spPr>
            <a:xfrm>
              <a:off x="5667467" y="2425644"/>
              <a:ext cx="23414" cy="62239"/>
            </a:xfrm>
            <a:custGeom>
              <a:rect b="b" l="l" r="r" t="t"/>
              <a:pathLst>
                <a:path extrusionOk="0" h="3025" w="1130">
                  <a:moveTo>
                    <a:pt x="1" y="0"/>
                  </a:moveTo>
                  <a:lnTo>
                    <a:pt x="1" y="3025"/>
                  </a:lnTo>
                  <a:lnTo>
                    <a:pt x="917" y="3025"/>
                  </a:lnTo>
                  <a:cubicBezTo>
                    <a:pt x="1023" y="3025"/>
                    <a:pt x="1130" y="2939"/>
                    <a:pt x="1130" y="2812"/>
                  </a:cubicBezTo>
                  <a:lnTo>
                    <a:pt x="1130" y="213"/>
                  </a:lnTo>
                  <a:cubicBezTo>
                    <a:pt x="1130" y="86"/>
                    <a:pt x="1023" y="0"/>
                    <a:pt x="91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74"/>
            <p:cNvSpPr/>
            <p:nvPr/>
          </p:nvSpPr>
          <p:spPr>
            <a:xfrm>
              <a:off x="5667467" y="2425644"/>
              <a:ext cx="11500" cy="62239"/>
            </a:xfrm>
            <a:custGeom>
              <a:rect b="b" l="l" r="r" t="t"/>
              <a:pathLst>
                <a:path extrusionOk="0" h="3025" w="555">
                  <a:moveTo>
                    <a:pt x="1" y="0"/>
                  </a:moveTo>
                  <a:lnTo>
                    <a:pt x="1" y="3025"/>
                  </a:lnTo>
                  <a:lnTo>
                    <a:pt x="555" y="3025"/>
                  </a:lnTo>
                  <a:lnTo>
                    <a:pt x="555" y="0"/>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74"/>
            <p:cNvSpPr/>
            <p:nvPr/>
          </p:nvSpPr>
          <p:spPr>
            <a:xfrm>
              <a:off x="5508606" y="2406797"/>
              <a:ext cx="135944" cy="92917"/>
            </a:xfrm>
            <a:custGeom>
              <a:rect b="b" l="l" r="r" t="t"/>
              <a:pathLst>
                <a:path extrusionOk="0" h="4516" w="6561">
                  <a:moveTo>
                    <a:pt x="384" y="1"/>
                  </a:moveTo>
                  <a:cubicBezTo>
                    <a:pt x="171" y="1"/>
                    <a:pt x="1" y="171"/>
                    <a:pt x="1" y="384"/>
                  </a:cubicBezTo>
                  <a:lnTo>
                    <a:pt x="1" y="4132"/>
                  </a:lnTo>
                  <a:cubicBezTo>
                    <a:pt x="1" y="4345"/>
                    <a:pt x="171" y="4516"/>
                    <a:pt x="384" y="4516"/>
                  </a:cubicBezTo>
                  <a:lnTo>
                    <a:pt x="6177" y="4516"/>
                  </a:lnTo>
                  <a:cubicBezTo>
                    <a:pt x="6390" y="4516"/>
                    <a:pt x="6560" y="4345"/>
                    <a:pt x="6560" y="4154"/>
                  </a:cubicBezTo>
                  <a:lnTo>
                    <a:pt x="6560" y="384"/>
                  </a:lnTo>
                  <a:cubicBezTo>
                    <a:pt x="6560" y="171"/>
                    <a:pt x="6390" y="1"/>
                    <a:pt x="61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74"/>
            <p:cNvSpPr/>
            <p:nvPr/>
          </p:nvSpPr>
          <p:spPr>
            <a:xfrm>
              <a:off x="5508606" y="2406797"/>
              <a:ext cx="118290" cy="92917"/>
            </a:xfrm>
            <a:custGeom>
              <a:rect b="b" l="l" r="r" t="t"/>
              <a:pathLst>
                <a:path extrusionOk="0" h="4516" w="5709">
                  <a:moveTo>
                    <a:pt x="384" y="1"/>
                  </a:moveTo>
                  <a:cubicBezTo>
                    <a:pt x="171" y="1"/>
                    <a:pt x="1" y="171"/>
                    <a:pt x="1" y="384"/>
                  </a:cubicBezTo>
                  <a:lnTo>
                    <a:pt x="1" y="4132"/>
                  </a:lnTo>
                  <a:cubicBezTo>
                    <a:pt x="1" y="4345"/>
                    <a:pt x="171" y="4516"/>
                    <a:pt x="384" y="4516"/>
                  </a:cubicBezTo>
                  <a:lnTo>
                    <a:pt x="5325" y="4516"/>
                  </a:lnTo>
                  <a:cubicBezTo>
                    <a:pt x="5538" y="4516"/>
                    <a:pt x="5708" y="4345"/>
                    <a:pt x="5708" y="4154"/>
                  </a:cubicBezTo>
                  <a:lnTo>
                    <a:pt x="5708" y="384"/>
                  </a:lnTo>
                  <a:cubicBezTo>
                    <a:pt x="5708" y="171"/>
                    <a:pt x="5538" y="1"/>
                    <a:pt x="5325"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74"/>
            <p:cNvSpPr/>
            <p:nvPr/>
          </p:nvSpPr>
          <p:spPr>
            <a:xfrm>
              <a:off x="5546110" y="2266578"/>
              <a:ext cx="62243" cy="21480"/>
            </a:xfrm>
            <a:custGeom>
              <a:rect b="b" l="l" r="r" t="t"/>
              <a:pathLst>
                <a:path extrusionOk="0" h="1044" w="3004">
                  <a:moveTo>
                    <a:pt x="235" y="0"/>
                  </a:moveTo>
                  <a:cubicBezTo>
                    <a:pt x="107" y="0"/>
                    <a:pt x="1" y="107"/>
                    <a:pt x="1" y="235"/>
                  </a:cubicBezTo>
                  <a:lnTo>
                    <a:pt x="1" y="831"/>
                  </a:lnTo>
                  <a:cubicBezTo>
                    <a:pt x="1" y="959"/>
                    <a:pt x="107" y="1044"/>
                    <a:pt x="235" y="1044"/>
                  </a:cubicBezTo>
                  <a:lnTo>
                    <a:pt x="2770" y="1044"/>
                  </a:lnTo>
                  <a:cubicBezTo>
                    <a:pt x="2897" y="1044"/>
                    <a:pt x="3004" y="959"/>
                    <a:pt x="3004" y="831"/>
                  </a:cubicBezTo>
                  <a:lnTo>
                    <a:pt x="3004" y="235"/>
                  </a:lnTo>
                  <a:cubicBezTo>
                    <a:pt x="3004" y="107"/>
                    <a:pt x="2897" y="0"/>
                    <a:pt x="277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74"/>
            <p:cNvSpPr/>
            <p:nvPr/>
          </p:nvSpPr>
          <p:spPr>
            <a:xfrm>
              <a:off x="5589373" y="2462885"/>
              <a:ext cx="37524" cy="17550"/>
            </a:xfrm>
            <a:custGeom>
              <a:rect b="b" l="l" r="r" t="t"/>
              <a:pathLst>
                <a:path extrusionOk="0" h="853" w="1811">
                  <a:moveTo>
                    <a:pt x="171" y="1"/>
                  </a:moveTo>
                  <a:cubicBezTo>
                    <a:pt x="85" y="1"/>
                    <a:pt x="0" y="65"/>
                    <a:pt x="0" y="171"/>
                  </a:cubicBezTo>
                  <a:lnTo>
                    <a:pt x="0" y="682"/>
                  </a:lnTo>
                  <a:cubicBezTo>
                    <a:pt x="0" y="789"/>
                    <a:pt x="85" y="853"/>
                    <a:pt x="171" y="853"/>
                  </a:cubicBezTo>
                  <a:lnTo>
                    <a:pt x="1640" y="853"/>
                  </a:lnTo>
                  <a:cubicBezTo>
                    <a:pt x="1747" y="853"/>
                    <a:pt x="1810" y="767"/>
                    <a:pt x="1810" y="682"/>
                  </a:cubicBezTo>
                  <a:lnTo>
                    <a:pt x="1810" y="171"/>
                  </a:lnTo>
                  <a:cubicBezTo>
                    <a:pt x="1810" y="65"/>
                    <a:pt x="1747" y="1"/>
                    <a:pt x="164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74"/>
            <p:cNvSpPr/>
            <p:nvPr/>
          </p:nvSpPr>
          <p:spPr>
            <a:xfrm>
              <a:off x="5522282" y="2476032"/>
              <a:ext cx="33131" cy="8786"/>
            </a:xfrm>
            <a:custGeom>
              <a:rect b="b" l="l" r="r" t="t"/>
              <a:pathLst>
                <a:path extrusionOk="0" h="427" w="1599">
                  <a:moveTo>
                    <a:pt x="214" y="1"/>
                  </a:moveTo>
                  <a:cubicBezTo>
                    <a:pt x="107" y="1"/>
                    <a:pt x="1" y="86"/>
                    <a:pt x="1" y="214"/>
                  </a:cubicBezTo>
                  <a:cubicBezTo>
                    <a:pt x="1" y="320"/>
                    <a:pt x="107" y="427"/>
                    <a:pt x="214" y="427"/>
                  </a:cubicBezTo>
                  <a:lnTo>
                    <a:pt x="1385" y="427"/>
                  </a:lnTo>
                  <a:cubicBezTo>
                    <a:pt x="1492" y="427"/>
                    <a:pt x="1598" y="320"/>
                    <a:pt x="1598" y="214"/>
                  </a:cubicBezTo>
                  <a:cubicBezTo>
                    <a:pt x="1598" y="86"/>
                    <a:pt x="1492" y="1"/>
                    <a:pt x="13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6" name="Google Shape;2936;p74"/>
          <p:cNvGrpSpPr/>
          <p:nvPr/>
        </p:nvGrpSpPr>
        <p:grpSpPr>
          <a:xfrm>
            <a:off x="6805522" y="2097991"/>
            <a:ext cx="220988" cy="274327"/>
            <a:chOff x="6805522" y="2266578"/>
            <a:chExt cx="220988" cy="274327"/>
          </a:xfrm>
        </p:grpSpPr>
        <p:sp>
          <p:nvSpPr>
            <p:cNvPr id="2937" name="Google Shape;2937;p74"/>
            <p:cNvSpPr/>
            <p:nvPr/>
          </p:nvSpPr>
          <p:spPr>
            <a:xfrm>
              <a:off x="6851484" y="2497155"/>
              <a:ext cx="45526" cy="43750"/>
            </a:xfrm>
            <a:custGeom>
              <a:rect b="b" l="l" r="r" t="t"/>
              <a:pathLst>
                <a:path extrusionOk="0" h="2123" w="2194">
                  <a:moveTo>
                    <a:pt x="593" y="1"/>
                  </a:moveTo>
                  <a:cubicBezTo>
                    <a:pt x="512" y="1"/>
                    <a:pt x="443" y="58"/>
                    <a:pt x="426" y="142"/>
                  </a:cubicBezTo>
                  <a:lnTo>
                    <a:pt x="85" y="1164"/>
                  </a:lnTo>
                  <a:cubicBezTo>
                    <a:pt x="0" y="1399"/>
                    <a:pt x="43" y="1675"/>
                    <a:pt x="171" y="1867"/>
                  </a:cubicBezTo>
                  <a:cubicBezTo>
                    <a:pt x="298" y="2037"/>
                    <a:pt x="469" y="2123"/>
                    <a:pt x="660" y="2123"/>
                  </a:cubicBezTo>
                  <a:lnTo>
                    <a:pt x="2002" y="2123"/>
                  </a:lnTo>
                  <a:cubicBezTo>
                    <a:pt x="2109" y="2123"/>
                    <a:pt x="2194" y="2037"/>
                    <a:pt x="2194" y="1931"/>
                  </a:cubicBezTo>
                  <a:cubicBezTo>
                    <a:pt x="2194" y="1824"/>
                    <a:pt x="2109" y="1718"/>
                    <a:pt x="2002" y="1718"/>
                  </a:cubicBezTo>
                  <a:lnTo>
                    <a:pt x="660" y="1718"/>
                  </a:lnTo>
                  <a:cubicBezTo>
                    <a:pt x="426" y="1697"/>
                    <a:pt x="426" y="1420"/>
                    <a:pt x="447" y="1292"/>
                  </a:cubicBezTo>
                  <a:lnTo>
                    <a:pt x="788" y="248"/>
                  </a:lnTo>
                  <a:cubicBezTo>
                    <a:pt x="831" y="163"/>
                    <a:pt x="767" y="35"/>
                    <a:pt x="660" y="14"/>
                  </a:cubicBezTo>
                  <a:cubicBezTo>
                    <a:pt x="638" y="5"/>
                    <a:pt x="615" y="1"/>
                    <a:pt x="5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74"/>
            <p:cNvSpPr/>
            <p:nvPr/>
          </p:nvSpPr>
          <p:spPr>
            <a:xfrm>
              <a:off x="6935895" y="2497155"/>
              <a:ext cx="45526" cy="43750"/>
            </a:xfrm>
            <a:custGeom>
              <a:rect b="b" l="l" r="r" t="t"/>
              <a:pathLst>
                <a:path extrusionOk="0" h="2123" w="2194">
                  <a:moveTo>
                    <a:pt x="1580" y="1"/>
                  </a:moveTo>
                  <a:cubicBezTo>
                    <a:pt x="1558" y="1"/>
                    <a:pt x="1535" y="5"/>
                    <a:pt x="1512" y="14"/>
                  </a:cubicBezTo>
                  <a:cubicBezTo>
                    <a:pt x="1406" y="35"/>
                    <a:pt x="1363" y="142"/>
                    <a:pt x="1384" y="270"/>
                  </a:cubicBezTo>
                  <a:lnTo>
                    <a:pt x="1725" y="1292"/>
                  </a:lnTo>
                  <a:cubicBezTo>
                    <a:pt x="1768" y="1505"/>
                    <a:pt x="1704" y="1697"/>
                    <a:pt x="1533" y="1739"/>
                  </a:cubicBezTo>
                  <a:lnTo>
                    <a:pt x="192" y="1739"/>
                  </a:lnTo>
                  <a:cubicBezTo>
                    <a:pt x="85" y="1739"/>
                    <a:pt x="0" y="1824"/>
                    <a:pt x="0" y="1931"/>
                  </a:cubicBezTo>
                  <a:cubicBezTo>
                    <a:pt x="0" y="2037"/>
                    <a:pt x="85" y="2123"/>
                    <a:pt x="192" y="2123"/>
                  </a:cubicBezTo>
                  <a:lnTo>
                    <a:pt x="1533" y="2123"/>
                  </a:lnTo>
                  <a:cubicBezTo>
                    <a:pt x="1704" y="2123"/>
                    <a:pt x="1896" y="2037"/>
                    <a:pt x="2002" y="1867"/>
                  </a:cubicBezTo>
                  <a:cubicBezTo>
                    <a:pt x="2151" y="1675"/>
                    <a:pt x="2194" y="1399"/>
                    <a:pt x="2108" y="1164"/>
                  </a:cubicBezTo>
                  <a:lnTo>
                    <a:pt x="1768" y="142"/>
                  </a:lnTo>
                  <a:cubicBezTo>
                    <a:pt x="1734" y="58"/>
                    <a:pt x="1661" y="1"/>
                    <a:pt x="15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74"/>
            <p:cNvSpPr/>
            <p:nvPr/>
          </p:nvSpPr>
          <p:spPr>
            <a:xfrm>
              <a:off x="6836004" y="2282817"/>
              <a:ext cx="160439" cy="204117"/>
            </a:xfrm>
            <a:custGeom>
              <a:rect b="b" l="l" r="r" t="t"/>
              <a:pathLst>
                <a:path extrusionOk="0" h="9905" w="7732">
                  <a:moveTo>
                    <a:pt x="1257" y="1"/>
                  </a:moveTo>
                  <a:cubicBezTo>
                    <a:pt x="554" y="1"/>
                    <a:pt x="1" y="576"/>
                    <a:pt x="1" y="1257"/>
                  </a:cubicBezTo>
                  <a:lnTo>
                    <a:pt x="1" y="9904"/>
                  </a:lnTo>
                  <a:lnTo>
                    <a:pt x="7732" y="9904"/>
                  </a:lnTo>
                  <a:lnTo>
                    <a:pt x="7732" y="1257"/>
                  </a:lnTo>
                  <a:cubicBezTo>
                    <a:pt x="7732" y="789"/>
                    <a:pt x="7455" y="363"/>
                    <a:pt x="7072" y="150"/>
                  </a:cubicBezTo>
                  <a:cubicBezTo>
                    <a:pt x="6880" y="65"/>
                    <a:pt x="6688" y="1"/>
                    <a:pt x="647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74"/>
            <p:cNvSpPr/>
            <p:nvPr/>
          </p:nvSpPr>
          <p:spPr>
            <a:xfrm>
              <a:off x="6946498" y="2326711"/>
              <a:ext cx="29174" cy="86036"/>
            </a:xfrm>
            <a:custGeom>
              <a:rect b="b" l="l" r="r" t="t"/>
              <a:pathLst>
                <a:path extrusionOk="0" h="4175" w="1406">
                  <a:moveTo>
                    <a:pt x="192" y="0"/>
                  </a:moveTo>
                  <a:cubicBezTo>
                    <a:pt x="85" y="0"/>
                    <a:pt x="0" y="86"/>
                    <a:pt x="0" y="192"/>
                  </a:cubicBezTo>
                  <a:cubicBezTo>
                    <a:pt x="18" y="390"/>
                    <a:pt x="219" y="406"/>
                    <a:pt x="371" y="406"/>
                  </a:cubicBezTo>
                  <a:cubicBezTo>
                    <a:pt x="399" y="406"/>
                    <a:pt x="424" y="405"/>
                    <a:pt x="447" y="405"/>
                  </a:cubicBezTo>
                  <a:cubicBezTo>
                    <a:pt x="767" y="405"/>
                    <a:pt x="1001" y="639"/>
                    <a:pt x="1001" y="938"/>
                  </a:cubicBezTo>
                  <a:lnTo>
                    <a:pt x="1001" y="3983"/>
                  </a:lnTo>
                  <a:cubicBezTo>
                    <a:pt x="1001" y="4090"/>
                    <a:pt x="1086" y="4175"/>
                    <a:pt x="1193" y="4175"/>
                  </a:cubicBezTo>
                  <a:cubicBezTo>
                    <a:pt x="1321" y="4175"/>
                    <a:pt x="1406" y="4090"/>
                    <a:pt x="1406" y="3983"/>
                  </a:cubicBezTo>
                  <a:lnTo>
                    <a:pt x="1406" y="938"/>
                  </a:lnTo>
                  <a:cubicBezTo>
                    <a:pt x="1406" y="426"/>
                    <a:pt x="980" y="0"/>
                    <a:pt x="4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74"/>
            <p:cNvSpPr/>
            <p:nvPr/>
          </p:nvSpPr>
          <p:spPr>
            <a:xfrm>
              <a:off x="6856339" y="2326711"/>
              <a:ext cx="29631" cy="86036"/>
            </a:xfrm>
            <a:custGeom>
              <a:rect b="b" l="l" r="r" t="t"/>
              <a:pathLst>
                <a:path extrusionOk="0" h="4175" w="1428">
                  <a:moveTo>
                    <a:pt x="959" y="0"/>
                  </a:moveTo>
                  <a:cubicBezTo>
                    <a:pt x="426" y="0"/>
                    <a:pt x="0" y="426"/>
                    <a:pt x="0" y="938"/>
                  </a:cubicBezTo>
                  <a:lnTo>
                    <a:pt x="0" y="3983"/>
                  </a:lnTo>
                  <a:cubicBezTo>
                    <a:pt x="0" y="4090"/>
                    <a:pt x="107" y="4175"/>
                    <a:pt x="213" y="4175"/>
                  </a:cubicBezTo>
                  <a:cubicBezTo>
                    <a:pt x="320" y="4175"/>
                    <a:pt x="405" y="4090"/>
                    <a:pt x="405" y="3983"/>
                  </a:cubicBezTo>
                  <a:lnTo>
                    <a:pt x="405" y="938"/>
                  </a:lnTo>
                  <a:cubicBezTo>
                    <a:pt x="405" y="639"/>
                    <a:pt x="661" y="405"/>
                    <a:pt x="959" y="405"/>
                  </a:cubicBezTo>
                  <a:cubicBezTo>
                    <a:pt x="1129" y="405"/>
                    <a:pt x="1427" y="405"/>
                    <a:pt x="1406" y="192"/>
                  </a:cubicBezTo>
                  <a:cubicBezTo>
                    <a:pt x="1406" y="86"/>
                    <a:pt x="1321" y="0"/>
                    <a:pt x="12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74"/>
            <p:cNvSpPr/>
            <p:nvPr/>
          </p:nvSpPr>
          <p:spPr>
            <a:xfrm>
              <a:off x="6982727" y="2285887"/>
              <a:ext cx="13716" cy="201047"/>
            </a:xfrm>
            <a:custGeom>
              <a:rect b="b" l="l" r="r" t="t"/>
              <a:pathLst>
                <a:path extrusionOk="0" h="9756" w="661">
                  <a:moveTo>
                    <a:pt x="1" y="1"/>
                  </a:moveTo>
                  <a:lnTo>
                    <a:pt x="1" y="9755"/>
                  </a:lnTo>
                  <a:lnTo>
                    <a:pt x="661" y="9755"/>
                  </a:lnTo>
                  <a:lnTo>
                    <a:pt x="661" y="1108"/>
                  </a:lnTo>
                  <a:cubicBezTo>
                    <a:pt x="661" y="640"/>
                    <a:pt x="384" y="214"/>
                    <a:pt x="1"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74"/>
            <p:cNvSpPr/>
            <p:nvPr/>
          </p:nvSpPr>
          <p:spPr>
            <a:xfrm>
              <a:off x="6835568" y="2446523"/>
              <a:ext cx="160875" cy="54878"/>
            </a:xfrm>
            <a:custGeom>
              <a:rect b="b" l="l" r="r" t="t"/>
              <a:pathLst>
                <a:path extrusionOk="0" h="2663" w="7753">
                  <a:moveTo>
                    <a:pt x="0" y="1"/>
                  </a:moveTo>
                  <a:lnTo>
                    <a:pt x="0" y="2663"/>
                  </a:lnTo>
                  <a:lnTo>
                    <a:pt x="7753" y="2663"/>
                  </a:lnTo>
                  <a:lnTo>
                    <a:pt x="775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74"/>
            <p:cNvSpPr/>
            <p:nvPr/>
          </p:nvSpPr>
          <p:spPr>
            <a:xfrm>
              <a:off x="6835568" y="2446523"/>
              <a:ext cx="160875" cy="24173"/>
            </a:xfrm>
            <a:custGeom>
              <a:rect b="b" l="l" r="r" t="t"/>
              <a:pathLst>
                <a:path extrusionOk="0" h="1173" w="7753">
                  <a:moveTo>
                    <a:pt x="0" y="1"/>
                  </a:moveTo>
                  <a:lnTo>
                    <a:pt x="0" y="1172"/>
                  </a:lnTo>
                  <a:lnTo>
                    <a:pt x="7753" y="1172"/>
                  </a:lnTo>
                  <a:lnTo>
                    <a:pt x="7753"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74"/>
            <p:cNvSpPr/>
            <p:nvPr/>
          </p:nvSpPr>
          <p:spPr>
            <a:xfrm>
              <a:off x="6836004" y="2401475"/>
              <a:ext cx="160439" cy="31035"/>
            </a:xfrm>
            <a:custGeom>
              <a:rect b="b" l="l" r="r" t="t"/>
              <a:pathLst>
                <a:path extrusionOk="0" h="1506" w="7732">
                  <a:moveTo>
                    <a:pt x="3879" y="0"/>
                  </a:moveTo>
                  <a:cubicBezTo>
                    <a:pt x="3776" y="0"/>
                    <a:pt x="3676" y="5"/>
                    <a:pt x="3579" y="14"/>
                  </a:cubicBezTo>
                  <a:cubicBezTo>
                    <a:pt x="3515" y="14"/>
                    <a:pt x="3451" y="14"/>
                    <a:pt x="3387" y="36"/>
                  </a:cubicBezTo>
                  <a:lnTo>
                    <a:pt x="2258" y="206"/>
                  </a:lnTo>
                  <a:lnTo>
                    <a:pt x="1" y="525"/>
                  </a:lnTo>
                  <a:lnTo>
                    <a:pt x="1" y="1505"/>
                  </a:lnTo>
                  <a:lnTo>
                    <a:pt x="2258" y="1164"/>
                  </a:lnTo>
                  <a:lnTo>
                    <a:pt x="3387" y="1015"/>
                  </a:lnTo>
                  <a:cubicBezTo>
                    <a:pt x="3451" y="994"/>
                    <a:pt x="3515" y="994"/>
                    <a:pt x="3579" y="994"/>
                  </a:cubicBezTo>
                  <a:cubicBezTo>
                    <a:pt x="3676" y="985"/>
                    <a:pt x="3776" y="980"/>
                    <a:pt x="3879" y="980"/>
                  </a:cubicBezTo>
                  <a:cubicBezTo>
                    <a:pt x="4025" y="980"/>
                    <a:pt x="4174" y="990"/>
                    <a:pt x="4324" y="1015"/>
                  </a:cubicBezTo>
                  <a:lnTo>
                    <a:pt x="6156" y="1271"/>
                  </a:lnTo>
                  <a:lnTo>
                    <a:pt x="7732" y="1505"/>
                  </a:lnTo>
                  <a:lnTo>
                    <a:pt x="7732" y="525"/>
                  </a:lnTo>
                  <a:lnTo>
                    <a:pt x="6390" y="334"/>
                  </a:lnTo>
                  <a:lnTo>
                    <a:pt x="4324" y="36"/>
                  </a:lnTo>
                  <a:cubicBezTo>
                    <a:pt x="4174" y="11"/>
                    <a:pt x="4025" y="0"/>
                    <a:pt x="38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74"/>
            <p:cNvSpPr/>
            <p:nvPr/>
          </p:nvSpPr>
          <p:spPr>
            <a:xfrm>
              <a:off x="6882858" y="2401763"/>
              <a:ext cx="26975" cy="23719"/>
            </a:xfrm>
            <a:custGeom>
              <a:rect b="b" l="l" r="r" t="t"/>
              <a:pathLst>
                <a:path extrusionOk="0" h="1151" w="1300">
                  <a:moveTo>
                    <a:pt x="1299" y="0"/>
                  </a:moveTo>
                  <a:cubicBezTo>
                    <a:pt x="1257" y="0"/>
                    <a:pt x="1193" y="0"/>
                    <a:pt x="1129" y="22"/>
                  </a:cubicBezTo>
                  <a:lnTo>
                    <a:pt x="0" y="192"/>
                  </a:lnTo>
                  <a:lnTo>
                    <a:pt x="0" y="1150"/>
                  </a:lnTo>
                  <a:lnTo>
                    <a:pt x="1129" y="1001"/>
                  </a:lnTo>
                  <a:cubicBezTo>
                    <a:pt x="1193" y="980"/>
                    <a:pt x="1257" y="980"/>
                    <a:pt x="1299" y="980"/>
                  </a:cubicBezTo>
                  <a:lnTo>
                    <a:pt x="1299"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74"/>
            <p:cNvSpPr/>
            <p:nvPr/>
          </p:nvSpPr>
          <p:spPr>
            <a:xfrm>
              <a:off x="6963720" y="2408337"/>
              <a:ext cx="32723" cy="24173"/>
            </a:xfrm>
            <a:custGeom>
              <a:rect b="b" l="l" r="r" t="t"/>
              <a:pathLst>
                <a:path extrusionOk="0" h="1173" w="1577">
                  <a:moveTo>
                    <a:pt x="235" y="1"/>
                  </a:moveTo>
                  <a:lnTo>
                    <a:pt x="1" y="938"/>
                  </a:lnTo>
                  <a:lnTo>
                    <a:pt x="1577" y="1172"/>
                  </a:lnTo>
                  <a:lnTo>
                    <a:pt x="1577" y="192"/>
                  </a:lnTo>
                  <a:lnTo>
                    <a:pt x="235"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74"/>
            <p:cNvSpPr/>
            <p:nvPr/>
          </p:nvSpPr>
          <p:spPr>
            <a:xfrm>
              <a:off x="6872690" y="2266578"/>
              <a:ext cx="88851" cy="40844"/>
            </a:xfrm>
            <a:custGeom>
              <a:rect b="b" l="l" r="r" t="t"/>
              <a:pathLst>
                <a:path extrusionOk="0" h="1982" w="4282">
                  <a:moveTo>
                    <a:pt x="320" y="1"/>
                  </a:moveTo>
                  <a:cubicBezTo>
                    <a:pt x="150" y="1"/>
                    <a:pt x="0" y="128"/>
                    <a:pt x="0" y="320"/>
                  </a:cubicBezTo>
                  <a:lnTo>
                    <a:pt x="0" y="725"/>
                  </a:lnTo>
                  <a:cubicBezTo>
                    <a:pt x="0" y="1406"/>
                    <a:pt x="575" y="1981"/>
                    <a:pt x="1257" y="1981"/>
                  </a:cubicBezTo>
                  <a:lnTo>
                    <a:pt x="3046" y="1981"/>
                  </a:lnTo>
                  <a:cubicBezTo>
                    <a:pt x="3728" y="1981"/>
                    <a:pt x="4281" y="1406"/>
                    <a:pt x="4281" y="725"/>
                  </a:cubicBezTo>
                  <a:lnTo>
                    <a:pt x="4281" y="320"/>
                  </a:lnTo>
                  <a:cubicBezTo>
                    <a:pt x="4281" y="128"/>
                    <a:pt x="4132" y="1"/>
                    <a:pt x="396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74"/>
            <p:cNvSpPr/>
            <p:nvPr/>
          </p:nvSpPr>
          <p:spPr>
            <a:xfrm>
              <a:off x="6872690" y="2266578"/>
              <a:ext cx="74700" cy="40844"/>
            </a:xfrm>
            <a:custGeom>
              <a:rect b="b" l="l" r="r" t="t"/>
              <a:pathLst>
                <a:path extrusionOk="0" h="1982" w="3600">
                  <a:moveTo>
                    <a:pt x="320" y="1"/>
                  </a:moveTo>
                  <a:cubicBezTo>
                    <a:pt x="150" y="1"/>
                    <a:pt x="0" y="128"/>
                    <a:pt x="0" y="320"/>
                  </a:cubicBezTo>
                  <a:lnTo>
                    <a:pt x="0" y="725"/>
                  </a:lnTo>
                  <a:cubicBezTo>
                    <a:pt x="0" y="1406"/>
                    <a:pt x="575" y="1981"/>
                    <a:pt x="1257" y="1981"/>
                  </a:cubicBezTo>
                  <a:lnTo>
                    <a:pt x="2343" y="1981"/>
                  </a:lnTo>
                  <a:cubicBezTo>
                    <a:pt x="3025" y="1981"/>
                    <a:pt x="3600" y="1406"/>
                    <a:pt x="3600" y="725"/>
                  </a:cubicBezTo>
                  <a:lnTo>
                    <a:pt x="3600" y="320"/>
                  </a:lnTo>
                  <a:cubicBezTo>
                    <a:pt x="3600" y="128"/>
                    <a:pt x="3451" y="1"/>
                    <a:pt x="3280"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74"/>
            <p:cNvSpPr/>
            <p:nvPr/>
          </p:nvSpPr>
          <p:spPr>
            <a:xfrm>
              <a:off x="6897881" y="2399126"/>
              <a:ext cx="36707" cy="28109"/>
            </a:xfrm>
            <a:custGeom>
              <a:rect b="b" l="l" r="r" t="t"/>
              <a:pathLst>
                <a:path extrusionOk="0" h="1364" w="1769">
                  <a:moveTo>
                    <a:pt x="320" y="1"/>
                  </a:moveTo>
                  <a:cubicBezTo>
                    <a:pt x="150" y="1"/>
                    <a:pt x="0" y="128"/>
                    <a:pt x="0" y="299"/>
                  </a:cubicBezTo>
                  <a:lnTo>
                    <a:pt x="0" y="1044"/>
                  </a:lnTo>
                  <a:cubicBezTo>
                    <a:pt x="0" y="1214"/>
                    <a:pt x="150" y="1364"/>
                    <a:pt x="320" y="1364"/>
                  </a:cubicBezTo>
                  <a:lnTo>
                    <a:pt x="1470" y="1364"/>
                  </a:lnTo>
                  <a:cubicBezTo>
                    <a:pt x="1640" y="1364"/>
                    <a:pt x="1768" y="1214"/>
                    <a:pt x="1768" y="1044"/>
                  </a:cubicBezTo>
                  <a:lnTo>
                    <a:pt x="1768" y="299"/>
                  </a:lnTo>
                  <a:cubicBezTo>
                    <a:pt x="1768" y="128"/>
                    <a:pt x="1640" y="1"/>
                    <a:pt x="14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74"/>
            <p:cNvSpPr/>
            <p:nvPr/>
          </p:nvSpPr>
          <p:spPr>
            <a:xfrm>
              <a:off x="6805522" y="2401331"/>
              <a:ext cx="50402" cy="100070"/>
            </a:xfrm>
            <a:custGeom>
              <a:rect b="b" l="l" r="r" t="t"/>
              <a:pathLst>
                <a:path extrusionOk="0" h="4856" w="2429">
                  <a:moveTo>
                    <a:pt x="639" y="0"/>
                  </a:moveTo>
                  <a:cubicBezTo>
                    <a:pt x="277" y="0"/>
                    <a:pt x="0" y="298"/>
                    <a:pt x="0" y="639"/>
                  </a:cubicBezTo>
                  <a:lnTo>
                    <a:pt x="0" y="4217"/>
                  </a:lnTo>
                  <a:cubicBezTo>
                    <a:pt x="0" y="4558"/>
                    <a:pt x="277" y="4856"/>
                    <a:pt x="639" y="4856"/>
                  </a:cubicBezTo>
                  <a:lnTo>
                    <a:pt x="2428" y="4856"/>
                  </a:lnTo>
                  <a:lnTo>
                    <a:pt x="2428" y="1853"/>
                  </a:lnTo>
                  <a:lnTo>
                    <a:pt x="2023" y="277"/>
                  </a:lnTo>
                  <a:cubicBezTo>
                    <a:pt x="1981" y="106"/>
                    <a:pt x="1832" y="0"/>
                    <a:pt x="16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74"/>
            <p:cNvSpPr/>
            <p:nvPr/>
          </p:nvSpPr>
          <p:spPr>
            <a:xfrm>
              <a:off x="6840424" y="2401331"/>
              <a:ext cx="15500" cy="100070"/>
            </a:xfrm>
            <a:custGeom>
              <a:rect b="b" l="l" r="r" t="t"/>
              <a:pathLst>
                <a:path extrusionOk="0" h="4856" w="747">
                  <a:moveTo>
                    <a:pt x="1" y="0"/>
                  </a:moveTo>
                  <a:lnTo>
                    <a:pt x="1" y="4856"/>
                  </a:lnTo>
                  <a:lnTo>
                    <a:pt x="746" y="4856"/>
                  </a:lnTo>
                  <a:lnTo>
                    <a:pt x="746" y="1853"/>
                  </a:lnTo>
                  <a:lnTo>
                    <a:pt x="341" y="277"/>
                  </a:lnTo>
                  <a:cubicBezTo>
                    <a:pt x="299" y="128"/>
                    <a:pt x="150" y="0"/>
                    <a:pt x="1"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74"/>
            <p:cNvSpPr/>
            <p:nvPr/>
          </p:nvSpPr>
          <p:spPr>
            <a:xfrm>
              <a:off x="6976108" y="2401331"/>
              <a:ext cx="50402" cy="99637"/>
            </a:xfrm>
            <a:custGeom>
              <a:rect b="b" l="l" r="r" t="t"/>
              <a:pathLst>
                <a:path extrusionOk="0" h="4835" w="2429">
                  <a:moveTo>
                    <a:pt x="809" y="0"/>
                  </a:moveTo>
                  <a:cubicBezTo>
                    <a:pt x="618" y="0"/>
                    <a:pt x="447" y="128"/>
                    <a:pt x="405" y="319"/>
                  </a:cubicBezTo>
                  <a:lnTo>
                    <a:pt x="0" y="1853"/>
                  </a:lnTo>
                  <a:lnTo>
                    <a:pt x="0" y="4835"/>
                  </a:lnTo>
                  <a:lnTo>
                    <a:pt x="1789" y="4835"/>
                  </a:lnTo>
                  <a:cubicBezTo>
                    <a:pt x="2151" y="4835"/>
                    <a:pt x="2428" y="4558"/>
                    <a:pt x="2428" y="4217"/>
                  </a:cubicBezTo>
                  <a:lnTo>
                    <a:pt x="2428" y="639"/>
                  </a:lnTo>
                  <a:cubicBezTo>
                    <a:pt x="2428" y="298"/>
                    <a:pt x="2151" y="0"/>
                    <a:pt x="17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74"/>
            <p:cNvSpPr/>
            <p:nvPr/>
          </p:nvSpPr>
          <p:spPr>
            <a:xfrm>
              <a:off x="7011445" y="2401331"/>
              <a:ext cx="15065" cy="99637"/>
            </a:xfrm>
            <a:custGeom>
              <a:rect b="b" l="l" r="r" t="t"/>
              <a:pathLst>
                <a:path extrusionOk="0" h="4835" w="726">
                  <a:moveTo>
                    <a:pt x="1" y="0"/>
                  </a:moveTo>
                  <a:lnTo>
                    <a:pt x="1" y="4835"/>
                  </a:lnTo>
                  <a:lnTo>
                    <a:pt x="86" y="4835"/>
                  </a:lnTo>
                  <a:cubicBezTo>
                    <a:pt x="448" y="4835"/>
                    <a:pt x="725" y="4558"/>
                    <a:pt x="725" y="4217"/>
                  </a:cubicBezTo>
                  <a:lnTo>
                    <a:pt x="725" y="639"/>
                  </a:lnTo>
                  <a:cubicBezTo>
                    <a:pt x="725" y="298"/>
                    <a:pt x="448" y="0"/>
                    <a:pt x="86"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74"/>
            <p:cNvSpPr/>
            <p:nvPr/>
          </p:nvSpPr>
          <p:spPr>
            <a:xfrm>
              <a:off x="6836004" y="2486914"/>
              <a:ext cx="160439" cy="14054"/>
            </a:xfrm>
            <a:custGeom>
              <a:rect b="b" l="l" r="r" t="t"/>
              <a:pathLst>
                <a:path extrusionOk="0" h="682" w="7732">
                  <a:moveTo>
                    <a:pt x="150" y="0"/>
                  </a:moveTo>
                  <a:cubicBezTo>
                    <a:pt x="65" y="0"/>
                    <a:pt x="1" y="64"/>
                    <a:pt x="1" y="149"/>
                  </a:cubicBezTo>
                  <a:lnTo>
                    <a:pt x="1" y="532"/>
                  </a:lnTo>
                  <a:cubicBezTo>
                    <a:pt x="1" y="618"/>
                    <a:pt x="65" y="682"/>
                    <a:pt x="150" y="682"/>
                  </a:cubicBezTo>
                  <a:lnTo>
                    <a:pt x="7561" y="682"/>
                  </a:lnTo>
                  <a:cubicBezTo>
                    <a:pt x="7647" y="682"/>
                    <a:pt x="7732" y="618"/>
                    <a:pt x="7732" y="532"/>
                  </a:cubicBezTo>
                  <a:lnTo>
                    <a:pt x="7732" y="149"/>
                  </a:lnTo>
                  <a:cubicBezTo>
                    <a:pt x="7732" y="64"/>
                    <a:pt x="7647" y="0"/>
                    <a:pt x="75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74"/>
            <p:cNvSpPr/>
            <p:nvPr/>
          </p:nvSpPr>
          <p:spPr>
            <a:xfrm>
              <a:off x="6913796" y="2408791"/>
              <a:ext cx="25211" cy="8346"/>
            </a:xfrm>
            <a:custGeom>
              <a:rect b="b" l="l" r="r" t="t"/>
              <a:pathLst>
                <a:path extrusionOk="0" h="405" w="1215">
                  <a:moveTo>
                    <a:pt x="192" y="0"/>
                  </a:moveTo>
                  <a:cubicBezTo>
                    <a:pt x="85" y="0"/>
                    <a:pt x="0" y="107"/>
                    <a:pt x="0" y="213"/>
                  </a:cubicBezTo>
                  <a:cubicBezTo>
                    <a:pt x="0" y="320"/>
                    <a:pt x="85" y="405"/>
                    <a:pt x="192" y="405"/>
                  </a:cubicBezTo>
                  <a:lnTo>
                    <a:pt x="1001" y="405"/>
                  </a:lnTo>
                  <a:cubicBezTo>
                    <a:pt x="1108" y="405"/>
                    <a:pt x="1214" y="320"/>
                    <a:pt x="1214" y="213"/>
                  </a:cubicBezTo>
                  <a:cubicBezTo>
                    <a:pt x="1214" y="107"/>
                    <a:pt x="1108" y="0"/>
                    <a:pt x="10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7" name="Google Shape;2957;p74"/>
          <p:cNvGrpSpPr/>
          <p:nvPr/>
        </p:nvGrpSpPr>
        <p:grpSpPr>
          <a:xfrm>
            <a:off x="7448582" y="2101797"/>
            <a:ext cx="274306" cy="266714"/>
            <a:chOff x="7448582" y="2270385"/>
            <a:chExt cx="274306" cy="266714"/>
          </a:xfrm>
        </p:grpSpPr>
        <p:sp>
          <p:nvSpPr>
            <p:cNvPr id="2958" name="Google Shape;2958;p74"/>
            <p:cNvSpPr/>
            <p:nvPr/>
          </p:nvSpPr>
          <p:spPr>
            <a:xfrm>
              <a:off x="7564437" y="2353144"/>
              <a:ext cx="48737" cy="27896"/>
            </a:xfrm>
            <a:custGeom>
              <a:rect b="b" l="l" r="r" t="t"/>
              <a:pathLst>
                <a:path extrusionOk="0" h="1321" w="2365">
                  <a:moveTo>
                    <a:pt x="512" y="0"/>
                  </a:moveTo>
                  <a:cubicBezTo>
                    <a:pt x="214" y="0"/>
                    <a:pt x="1" y="235"/>
                    <a:pt x="1" y="511"/>
                  </a:cubicBezTo>
                  <a:lnTo>
                    <a:pt x="1" y="1108"/>
                  </a:lnTo>
                  <a:cubicBezTo>
                    <a:pt x="1" y="1214"/>
                    <a:pt x="86" y="1321"/>
                    <a:pt x="192" y="1321"/>
                  </a:cubicBezTo>
                  <a:cubicBezTo>
                    <a:pt x="320" y="1321"/>
                    <a:pt x="405" y="1214"/>
                    <a:pt x="405" y="1108"/>
                  </a:cubicBezTo>
                  <a:lnTo>
                    <a:pt x="405" y="511"/>
                  </a:lnTo>
                  <a:cubicBezTo>
                    <a:pt x="405" y="469"/>
                    <a:pt x="448" y="405"/>
                    <a:pt x="512" y="405"/>
                  </a:cubicBezTo>
                  <a:lnTo>
                    <a:pt x="1853" y="405"/>
                  </a:lnTo>
                  <a:cubicBezTo>
                    <a:pt x="1917" y="405"/>
                    <a:pt x="1960" y="469"/>
                    <a:pt x="1960" y="511"/>
                  </a:cubicBezTo>
                  <a:lnTo>
                    <a:pt x="1960" y="1108"/>
                  </a:lnTo>
                  <a:cubicBezTo>
                    <a:pt x="1960" y="1214"/>
                    <a:pt x="2045" y="1321"/>
                    <a:pt x="2173" y="1321"/>
                  </a:cubicBezTo>
                  <a:cubicBezTo>
                    <a:pt x="2279" y="1321"/>
                    <a:pt x="2365" y="1214"/>
                    <a:pt x="2365" y="1108"/>
                  </a:cubicBezTo>
                  <a:lnTo>
                    <a:pt x="2365" y="511"/>
                  </a:lnTo>
                  <a:cubicBezTo>
                    <a:pt x="2365" y="235"/>
                    <a:pt x="2130" y="0"/>
                    <a:pt x="185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74"/>
            <p:cNvSpPr/>
            <p:nvPr/>
          </p:nvSpPr>
          <p:spPr>
            <a:xfrm>
              <a:off x="7540739" y="2376521"/>
              <a:ext cx="80781" cy="93572"/>
            </a:xfrm>
            <a:custGeom>
              <a:rect b="b" l="l" r="r" t="t"/>
              <a:pathLst>
                <a:path extrusionOk="0" h="4431" w="3920">
                  <a:moveTo>
                    <a:pt x="1193" y="1"/>
                  </a:moveTo>
                  <a:cubicBezTo>
                    <a:pt x="533" y="1"/>
                    <a:pt x="1" y="533"/>
                    <a:pt x="1" y="1172"/>
                  </a:cubicBezTo>
                  <a:lnTo>
                    <a:pt x="1" y="4431"/>
                  </a:lnTo>
                  <a:lnTo>
                    <a:pt x="3919" y="4431"/>
                  </a:lnTo>
                  <a:lnTo>
                    <a:pt x="391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74"/>
            <p:cNvSpPr/>
            <p:nvPr/>
          </p:nvSpPr>
          <p:spPr>
            <a:xfrm>
              <a:off x="7557410" y="2376521"/>
              <a:ext cx="64110" cy="93572"/>
            </a:xfrm>
            <a:custGeom>
              <a:rect b="b" l="l" r="r" t="t"/>
              <a:pathLst>
                <a:path extrusionOk="0" h="4431" w="3111">
                  <a:moveTo>
                    <a:pt x="2088" y="1"/>
                  </a:moveTo>
                  <a:lnTo>
                    <a:pt x="1" y="4431"/>
                  </a:lnTo>
                  <a:lnTo>
                    <a:pt x="3110" y="4431"/>
                  </a:lnTo>
                  <a:lnTo>
                    <a:pt x="3110"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74"/>
            <p:cNvSpPr/>
            <p:nvPr/>
          </p:nvSpPr>
          <p:spPr>
            <a:xfrm>
              <a:off x="7448582" y="2470072"/>
              <a:ext cx="147467" cy="49056"/>
            </a:xfrm>
            <a:custGeom>
              <a:rect b="b" l="l" r="r" t="t"/>
              <a:pathLst>
                <a:path extrusionOk="0" h="2323" w="7156">
                  <a:moveTo>
                    <a:pt x="1129" y="1"/>
                  </a:moveTo>
                  <a:cubicBezTo>
                    <a:pt x="511" y="1"/>
                    <a:pt x="0" y="512"/>
                    <a:pt x="0" y="1151"/>
                  </a:cubicBezTo>
                  <a:lnTo>
                    <a:pt x="0" y="1193"/>
                  </a:lnTo>
                  <a:cubicBezTo>
                    <a:pt x="0" y="1811"/>
                    <a:pt x="511" y="2322"/>
                    <a:pt x="1129" y="2322"/>
                  </a:cubicBezTo>
                  <a:lnTo>
                    <a:pt x="7156" y="2322"/>
                  </a:lnTo>
                  <a:lnTo>
                    <a:pt x="715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74"/>
            <p:cNvSpPr/>
            <p:nvPr/>
          </p:nvSpPr>
          <p:spPr>
            <a:xfrm>
              <a:off x="7691276" y="2287025"/>
              <a:ext cx="8367" cy="24750"/>
            </a:xfrm>
            <a:custGeom>
              <a:rect b="b" l="l" r="r" t="t"/>
              <a:pathLst>
                <a:path extrusionOk="0" h="1172" w="406">
                  <a:moveTo>
                    <a:pt x="192" y="1"/>
                  </a:moveTo>
                  <a:cubicBezTo>
                    <a:pt x="86" y="1"/>
                    <a:pt x="1" y="107"/>
                    <a:pt x="1" y="214"/>
                  </a:cubicBezTo>
                  <a:lnTo>
                    <a:pt x="1" y="980"/>
                  </a:lnTo>
                  <a:cubicBezTo>
                    <a:pt x="1" y="1087"/>
                    <a:pt x="86" y="1172"/>
                    <a:pt x="192" y="1172"/>
                  </a:cubicBezTo>
                  <a:cubicBezTo>
                    <a:pt x="320" y="1172"/>
                    <a:pt x="405" y="1087"/>
                    <a:pt x="405" y="980"/>
                  </a:cubicBezTo>
                  <a:lnTo>
                    <a:pt x="405" y="214"/>
                  </a:lnTo>
                  <a:cubicBezTo>
                    <a:pt x="405" y="86"/>
                    <a:pt x="320" y="1"/>
                    <a:pt x="192"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74"/>
            <p:cNvSpPr/>
            <p:nvPr/>
          </p:nvSpPr>
          <p:spPr>
            <a:xfrm>
              <a:off x="7568394" y="2355847"/>
              <a:ext cx="115443" cy="163281"/>
            </a:xfrm>
            <a:custGeom>
              <a:rect b="b" l="l" r="r" t="t"/>
              <a:pathLst>
                <a:path extrusionOk="0" h="7732" w="5602">
                  <a:moveTo>
                    <a:pt x="3685" y="0"/>
                  </a:moveTo>
                  <a:cubicBezTo>
                    <a:pt x="3600" y="0"/>
                    <a:pt x="3536" y="0"/>
                    <a:pt x="3450" y="21"/>
                  </a:cubicBezTo>
                  <a:cubicBezTo>
                    <a:pt x="3003" y="107"/>
                    <a:pt x="2620" y="383"/>
                    <a:pt x="2428" y="809"/>
                  </a:cubicBezTo>
                  <a:lnTo>
                    <a:pt x="320" y="5388"/>
                  </a:lnTo>
                  <a:cubicBezTo>
                    <a:pt x="107" y="5814"/>
                    <a:pt x="0" y="6283"/>
                    <a:pt x="0" y="6773"/>
                  </a:cubicBezTo>
                  <a:lnTo>
                    <a:pt x="0" y="7731"/>
                  </a:lnTo>
                  <a:lnTo>
                    <a:pt x="5602" y="7731"/>
                  </a:lnTo>
                  <a:lnTo>
                    <a:pt x="56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74"/>
            <p:cNvSpPr/>
            <p:nvPr/>
          </p:nvSpPr>
          <p:spPr>
            <a:xfrm>
              <a:off x="7584179" y="2461181"/>
              <a:ext cx="17145" cy="62444"/>
            </a:xfrm>
            <a:custGeom>
              <a:rect b="b" l="l" r="r" t="t"/>
              <a:pathLst>
                <a:path extrusionOk="0" h="2957" w="832">
                  <a:moveTo>
                    <a:pt x="598" y="1"/>
                  </a:moveTo>
                  <a:cubicBezTo>
                    <a:pt x="516" y="1"/>
                    <a:pt x="437" y="45"/>
                    <a:pt x="406" y="123"/>
                  </a:cubicBezTo>
                  <a:lnTo>
                    <a:pt x="257" y="443"/>
                  </a:lnTo>
                  <a:cubicBezTo>
                    <a:pt x="86" y="826"/>
                    <a:pt x="1" y="1210"/>
                    <a:pt x="1" y="1636"/>
                  </a:cubicBezTo>
                  <a:lnTo>
                    <a:pt x="1" y="2743"/>
                  </a:lnTo>
                  <a:cubicBezTo>
                    <a:pt x="1" y="2871"/>
                    <a:pt x="107" y="2956"/>
                    <a:pt x="214" y="2956"/>
                  </a:cubicBezTo>
                  <a:cubicBezTo>
                    <a:pt x="320" y="2956"/>
                    <a:pt x="406" y="2871"/>
                    <a:pt x="427" y="2743"/>
                  </a:cubicBezTo>
                  <a:lnTo>
                    <a:pt x="427" y="1636"/>
                  </a:lnTo>
                  <a:cubicBezTo>
                    <a:pt x="427" y="1274"/>
                    <a:pt x="491" y="933"/>
                    <a:pt x="640" y="613"/>
                  </a:cubicBezTo>
                  <a:lnTo>
                    <a:pt x="768" y="294"/>
                  </a:lnTo>
                  <a:cubicBezTo>
                    <a:pt x="832" y="187"/>
                    <a:pt x="768" y="81"/>
                    <a:pt x="682" y="17"/>
                  </a:cubicBezTo>
                  <a:cubicBezTo>
                    <a:pt x="655" y="6"/>
                    <a:pt x="626" y="1"/>
                    <a:pt x="59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74"/>
            <p:cNvSpPr/>
            <p:nvPr/>
          </p:nvSpPr>
          <p:spPr>
            <a:xfrm>
              <a:off x="7646950" y="2355847"/>
              <a:ext cx="36887" cy="163281"/>
            </a:xfrm>
            <a:custGeom>
              <a:rect b="b" l="l" r="r" t="t"/>
              <a:pathLst>
                <a:path extrusionOk="0" h="7732" w="1790">
                  <a:moveTo>
                    <a:pt x="1" y="0"/>
                  </a:moveTo>
                  <a:lnTo>
                    <a:pt x="1" y="7731"/>
                  </a:lnTo>
                  <a:lnTo>
                    <a:pt x="1790" y="7731"/>
                  </a:lnTo>
                  <a:lnTo>
                    <a:pt x="1790"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74"/>
            <p:cNvSpPr/>
            <p:nvPr/>
          </p:nvSpPr>
          <p:spPr>
            <a:xfrm>
              <a:off x="7455156" y="2519107"/>
              <a:ext cx="228681" cy="17992"/>
            </a:xfrm>
            <a:custGeom>
              <a:rect b="b" l="l" r="r" t="t"/>
              <a:pathLst>
                <a:path extrusionOk="0" h="852" w="11097">
                  <a:moveTo>
                    <a:pt x="363" y="0"/>
                  </a:moveTo>
                  <a:cubicBezTo>
                    <a:pt x="171" y="0"/>
                    <a:pt x="0" y="170"/>
                    <a:pt x="0" y="362"/>
                  </a:cubicBezTo>
                  <a:lnTo>
                    <a:pt x="0" y="490"/>
                  </a:lnTo>
                  <a:cubicBezTo>
                    <a:pt x="0" y="682"/>
                    <a:pt x="171" y="852"/>
                    <a:pt x="363" y="852"/>
                  </a:cubicBezTo>
                  <a:lnTo>
                    <a:pt x="10734" y="852"/>
                  </a:lnTo>
                  <a:cubicBezTo>
                    <a:pt x="10947" y="852"/>
                    <a:pt x="11097" y="682"/>
                    <a:pt x="11097" y="490"/>
                  </a:cubicBezTo>
                  <a:lnTo>
                    <a:pt x="11097" y="362"/>
                  </a:lnTo>
                  <a:cubicBezTo>
                    <a:pt x="11097" y="170"/>
                    <a:pt x="10926" y="0"/>
                    <a:pt x="107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74"/>
            <p:cNvSpPr/>
            <p:nvPr/>
          </p:nvSpPr>
          <p:spPr>
            <a:xfrm>
              <a:off x="7662756" y="2307256"/>
              <a:ext cx="60133" cy="229399"/>
            </a:xfrm>
            <a:custGeom>
              <a:rect b="b" l="l" r="r" t="t"/>
              <a:pathLst>
                <a:path extrusionOk="0" h="10863" w="2918">
                  <a:moveTo>
                    <a:pt x="980" y="1"/>
                  </a:moveTo>
                  <a:cubicBezTo>
                    <a:pt x="447" y="1"/>
                    <a:pt x="0" y="448"/>
                    <a:pt x="0" y="1002"/>
                  </a:cubicBezTo>
                  <a:lnTo>
                    <a:pt x="0" y="9883"/>
                  </a:lnTo>
                  <a:cubicBezTo>
                    <a:pt x="0" y="10437"/>
                    <a:pt x="447" y="10863"/>
                    <a:pt x="980" y="10863"/>
                  </a:cubicBezTo>
                  <a:lnTo>
                    <a:pt x="2620" y="10863"/>
                  </a:lnTo>
                  <a:cubicBezTo>
                    <a:pt x="2790" y="10863"/>
                    <a:pt x="2918" y="10735"/>
                    <a:pt x="2918" y="10565"/>
                  </a:cubicBezTo>
                  <a:lnTo>
                    <a:pt x="2918" y="320"/>
                  </a:lnTo>
                  <a:cubicBezTo>
                    <a:pt x="2918" y="150"/>
                    <a:pt x="2790" y="1"/>
                    <a:pt x="26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74"/>
            <p:cNvSpPr/>
            <p:nvPr/>
          </p:nvSpPr>
          <p:spPr>
            <a:xfrm>
              <a:off x="7706629" y="2307256"/>
              <a:ext cx="16259" cy="229843"/>
            </a:xfrm>
            <a:custGeom>
              <a:rect b="b" l="l" r="r" t="t"/>
              <a:pathLst>
                <a:path extrusionOk="0" h="10884" w="789">
                  <a:moveTo>
                    <a:pt x="448" y="1"/>
                  </a:moveTo>
                  <a:cubicBezTo>
                    <a:pt x="193" y="1"/>
                    <a:pt x="1" y="214"/>
                    <a:pt x="1" y="469"/>
                  </a:cubicBezTo>
                  <a:lnTo>
                    <a:pt x="1" y="10415"/>
                  </a:lnTo>
                  <a:cubicBezTo>
                    <a:pt x="1" y="10671"/>
                    <a:pt x="193" y="10884"/>
                    <a:pt x="448" y="10884"/>
                  </a:cubicBezTo>
                  <a:lnTo>
                    <a:pt x="491" y="10884"/>
                  </a:lnTo>
                  <a:cubicBezTo>
                    <a:pt x="661" y="10884"/>
                    <a:pt x="789" y="10735"/>
                    <a:pt x="789" y="10565"/>
                  </a:cubicBezTo>
                  <a:lnTo>
                    <a:pt x="789" y="320"/>
                  </a:lnTo>
                  <a:cubicBezTo>
                    <a:pt x="789" y="150"/>
                    <a:pt x="661" y="1"/>
                    <a:pt x="491"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74"/>
            <p:cNvSpPr/>
            <p:nvPr/>
          </p:nvSpPr>
          <p:spPr>
            <a:xfrm>
              <a:off x="7465686" y="2419263"/>
              <a:ext cx="59267" cy="51273"/>
            </a:xfrm>
            <a:custGeom>
              <a:rect b="b" l="l" r="r" t="t"/>
              <a:pathLst>
                <a:path extrusionOk="0" h="2428" w="2876">
                  <a:moveTo>
                    <a:pt x="235" y="0"/>
                  </a:moveTo>
                  <a:cubicBezTo>
                    <a:pt x="107" y="0"/>
                    <a:pt x="1" y="107"/>
                    <a:pt x="1" y="256"/>
                  </a:cubicBezTo>
                  <a:lnTo>
                    <a:pt x="1" y="2172"/>
                  </a:lnTo>
                  <a:cubicBezTo>
                    <a:pt x="1" y="2300"/>
                    <a:pt x="107" y="2428"/>
                    <a:pt x="235" y="2428"/>
                  </a:cubicBezTo>
                  <a:lnTo>
                    <a:pt x="2620" y="2428"/>
                  </a:lnTo>
                  <a:cubicBezTo>
                    <a:pt x="2769" y="2428"/>
                    <a:pt x="2876" y="2300"/>
                    <a:pt x="2876" y="2172"/>
                  </a:cubicBezTo>
                  <a:lnTo>
                    <a:pt x="2876" y="256"/>
                  </a:lnTo>
                  <a:cubicBezTo>
                    <a:pt x="2876" y="107"/>
                    <a:pt x="2769" y="0"/>
                    <a:pt x="26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74"/>
            <p:cNvSpPr/>
            <p:nvPr/>
          </p:nvSpPr>
          <p:spPr>
            <a:xfrm>
              <a:off x="7465686" y="2419263"/>
              <a:ext cx="42596" cy="51273"/>
            </a:xfrm>
            <a:custGeom>
              <a:rect b="b" l="l" r="r" t="t"/>
              <a:pathLst>
                <a:path extrusionOk="0" h="2428" w="2067">
                  <a:moveTo>
                    <a:pt x="235" y="0"/>
                  </a:moveTo>
                  <a:cubicBezTo>
                    <a:pt x="107" y="0"/>
                    <a:pt x="1" y="107"/>
                    <a:pt x="1" y="256"/>
                  </a:cubicBezTo>
                  <a:lnTo>
                    <a:pt x="1" y="2172"/>
                  </a:lnTo>
                  <a:cubicBezTo>
                    <a:pt x="1" y="2300"/>
                    <a:pt x="107" y="2428"/>
                    <a:pt x="235" y="2428"/>
                  </a:cubicBezTo>
                  <a:lnTo>
                    <a:pt x="1811" y="2428"/>
                  </a:lnTo>
                  <a:cubicBezTo>
                    <a:pt x="1960" y="2428"/>
                    <a:pt x="2066" y="2300"/>
                    <a:pt x="2066" y="2172"/>
                  </a:cubicBezTo>
                  <a:lnTo>
                    <a:pt x="2066" y="256"/>
                  </a:lnTo>
                  <a:cubicBezTo>
                    <a:pt x="2066" y="107"/>
                    <a:pt x="1960" y="0"/>
                    <a:pt x="1811"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74"/>
            <p:cNvSpPr/>
            <p:nvPr/>
          </p:nvSpPr>
          <p:spPr>
            <a:xfrm>
              <a:off x="7487200" y="2419263"/>
              <a:ext cx="17125" cy="25637"/>
            </a:xfrm>
            <a:custGeom>
              <a:rect b="b" l="l" r="r" t="t"/>
              <a:pathLst>
                <a:path extrusionOk="0" h="1214" w="831">
                  <a:moveTo>
                    <a:pt x="0" y="0"/>
                  </a:moveTo>
                  <a:lnTo>
                    <a:pt x="0" y="1065"/>
                  </a:lnTo>
                  <a:cubicBezTo>
                    <a:pt x="0" y="1150"/>
                    <a:pt x="43" y="1214"/>
                    <a:pt x="128" y="1214"/>
                  </a:cubicBezTo>
                  <a:lnTo>
                    <a:pt x="682" y="1214"/>
                  </a:lnTo>
                  <a:cubicBezTo>
                    <a:pt x="767" y="1214"/>
                    <a:pt x="831" y="1150"/>
                    <a:pt x="831" y="1065"/>
                  </a:cubicBezTo>
                  <a:lnTo>
                    <a:pt x="83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74"/>
            <p:cNvSpPr/>
            <p:nvPr/>
          </p:nvSpPr>
          <p:spPr>
            <a:xfrm>
              <a:off x="7678108" y="2270385"/>
              <a:ext cx="44780" cy="21160"/>
            </a:xfrm>
            <a:custGeom>
              <a:rect b="b" l="l" r="r" t="t"/>
              <a:pathLst>
                <a:path extrusionOk="0" h="1002" w="2173">
                  <a:moveTo>
                    <a:pt x="490" y="1"/>
                  </a:moveTo>
                  <a:cubicBezTo>
                    <a:pt x="214" y="1"/>
                    <a:pt x="1" y="214"/>
                    <a:pt x="1" y="490"/>
                  </a:cubicBezTo>
                  <a:lnTo>
                    <a:pt x="1" y="512"/>
                  </a:lnTo>
                  <a:cubicBezTo>
                    <a:pt x="1" y="789"/>
                    <a:pt x="214" y="1002"/>
                    <a:pt x="490" y="1002"/>
                  </a:cubicBezTo>
                  <a:lnTo>
                    <a:pt x="1896" y="1002"/>
                  </a:lnTo>
                  <a:cubicBezTo>
                    <a:pt x="2045" y="1002"/>
                    <a:pt x="2173" y="874"/>
                    <a:pt x="2173" y="725"/>
                  </a:cubicBezTo>
                  <a:lnTo>
                    <a:pt x="2173" y="277"/>
                  </a:lnTo>
                  <a:cubicBezTo>
                    <a:pt x="2173" y="128"/>
                    <a:pt x="2045" y="1"/>
                    <a:pt x="18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74"/>
            <p:cNvSpPr/>
            <p:nvPr/>
          </p:nvSpPr>
          <p:spPr>
            <a:xfrm>
              <a:off x="7678108" y="2270385"/>
              <a:ext cx="28541" cy="21160"/>
            </a:xfrm>
            <a:custGeom>
              <a:rect b="b" l="l" r="r" t="t"/>
              <a:pathLst>
                <a:path extrusionOk="0" h="1002" w="1385">
                  <a:moveTo>
                    <a:pt x="490" y="1"/>
                  </a:moveTo>
                  <a:cubicBezTo>
                    <a:pt x="214" y="1"/>
                    <a:pt x="1" y="214"/>
                    <a:pt x="1" y="490"/>
                  </a:cubicBezTo>
                  <a:lnTo>
                    <a:pt x="1" y="512"/>
                  </a:lnTo>
                  <a:cubicBezTo>
                    <a:pt x="1" y="789"/>
                    <a:pt x="214" y="1002"/>
                    <a:pt x="490" y="1002"/>
                  </a:cubicBezTo>
                  <a:lnTo>
                    <a:pt x="1087" y="1002"/>
                  </a:lnTo>
                  <a:cubicBezTo>
                    <a:pt x="1257" y="1002"/>
                    <a:pt x="1385" y="874"/>
                    <a:pt x="1385" y="703"/>
                  </a:cubicBezTo>
                  <a:lnTo>
                    <a:pt x="1385" y="277"/>
                  </a:lnTo>
                  <a:cubicBezTo>
                    <a:pt x="1385" y="128"/>
                    <a:pt x="1257" y="1"/>
                    <a:pt x="1087"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74"/>
            <p:cNvSpPr/>
            <p:nvPr/>
          </p:nvSpPr>
          <p:spPr>
            <a:xfrm>
              <a:off x="7678108" y="2373375"/>
              <a:ext cx="44780" cy="26101"/>
            </a:xfrm>
            <a:custGeom>
              <a:rect b="b" l="l" r="r" t="t"/>
              <a:pathLst>
                <a:path extrusionOk="0" h="1236" w="2173">
                  <a:moveTo>
                    <a:pt x="150" y="1"/>
                  </a:moveTo>
                  <a:cubicBezTo>
                    <a:pt x="65" y="1"/>
                    <a:pt x="1" y="65"/>
                    <a:pt x="1" y="171"/>
                  </a:cubicBezTo>
                  <a:lnTo>
                    <a:pt x="1" y="1087"/>
                  </a:lnTo>
                  <a:cubicBezTo>
                    <a:pt x="1" y="1172"/>
                    <a:pt x="65" y="1236"/>
                    <a:pt x="150" y="1236"/>
                  </a:cubicBezTo>
                  <a:lnTo>
                    <a:pt x="2173" y="1236"/>
                  </a:lnTo>
                  <a:lnTo>
                    <a:pt x="217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74"/>
            <p:cNvSpPr/>
            <p:nvPr/>
          </p:nvSpPr>
          <p:spPr>
            <a:xfrm>
              <a:off x="7706629" y="2373375"/>
              <a:ext cx="16259" cy="26101"/>
            </a:xfrm>
            <a:custGeom>
              <a:rect b="b" l="l" r="r" t="t"/>
              <a:pathLst>
                <a:path extrusionOk="0" h="1236" w="789">
                  <a:moveTo>
                    <a:pt x="1" y="1"/>
                  </a:moveTo>
                  <a:lnTo>
                    <a:pt x="1" y="1236"/>
                  </a:lnTo>
                  <a:lnTo>
                    <a:pt x="789" y="1236"/>
                  </a:lnTo>
                  <a:lnTo>
                    <a:pt x="789"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74"/>
            <p:cNvSpPr/>
            <p:nvPr/>
          </p:nvSpPr>
          <p:spPr>
            <a:xfrm>
              <a:off x="7467891" y="2485825"/>
              <a:ext cx="18011" cy="17992"/>
            </a:xfrm>
            <a:custGeom>
              <a:rect b="b" l="l" r="r" t="t"/>
              <a:pathLst>
                <a:path extrusionOk="0" h="852" w="874">
                  <a:moveTo>
                    <a:pt x="447" y="0"/>
                  </a:moveTo>
                  <a:cubicBezTo>
                    <a:pt x="213" y="0"/>
                    <a:pt x="0" y="192"/>
                    <a:pt x="0" y="426"/>
                  </a:cubicBezTo>
                  <a:cubicBezTo>
                    <a:pt x="0" y="660"/>
                    <a:pt x="213" y="852"/>
                    <a:pt x="447" y="852"/>
                  </a:cubicBezTo>
                  <a:cubicBezTo>
                    <a:pt x="682" y="852"/>
                    <a:pt x="873" y="660"/>
                    <a:pt x="873" y="426"/>
                  </a:cubicBezTo>
                  <a:cubicBezTo>
                    <a:pt x="873" y="192"/>
                    <a:pt x="682" y="0"/>
                    <a:pt x="4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74"/>
            <p:cNvSpPr/>
            <p:nvPr/>
          </p:nvSpPr>
          <p:spPr>
            <a:xfrm>
              <a:off x="7502986" y="2485825"/>
              <a:ext cx="17578" cy="17992"/>
            </a:xfrm>
            <a:custGeom>
              <a:rect b="b" l="l" r="r" t="t"/>
              <a:pathLst>
                <a:path extrusionOk="0" h="852" w="853">
                  <a:moveTo>
                    <a:pt x="427" y="0"/>
                  </a:moveTo>
                  <a:cubicBezTo>
                    <a:pt x="193" y="0"/>
                    <a:pt x="1" y="192"/>
                    <a:pt x="1" y="426"/>
                  </a:cubicBezTo>
                  <a:cubicBezTo>
                    <a:pt x="1" y="660"/>
                    <a:pt x="193" y="852"/>
                    <a:pt x="427" y="852"/>
                  </a:cubicBezTo>
                  <a:cubicBezTo>
                    <a:pt x="661" y="852"/>
                    <a:pt x="853" y="660"/>
                    <a:pt x="853" y="426"/>
                  </a:cubicBezTo>
                  <a:cubicBezTo>
                    <a:pt x="853" y="192"/>
                    <a:pt x="661" y="0"/>
                    <a:pt x="4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74"/>
            <p:cNvSpPr/>
            <p:nvPr/>
          </p:nvSpPr>
          <p:spPr>
            <a:xfrm>
              <a:off x="7537668" y="2485825"/>
              <a:ext cx="17578" cy="17992"/>
            </a:xfrm>
            <a:custGeom>
              <a:rect b="b" l="l" r="r" t="t"/>
              <a:pathLst>
                <a:path extrusionOk="0" h="852" w="853">
                  <a:moveTo>
                    <a:pt x="426" y="0"/>
                  </a:moveTo>
                  <a:cubicBezTo>
                    <a:pt x="192" y="0"/>
                    <a:pt x="0" y="192"/>
                    <a:pt x="0" y="426"/>
                  </a:cubicBezTo>
                  <a:cubicBezTo>
                    <a:pt x="0" y="660"/>
                    <a:pt x="192" y="852"/>
                    <a:pt x="426" y="852"/>
                  </a:cubicBezTo>
                  <a:cubicBezTo>
                    <a:pt x="661" y="852"/>
                    <a:pt x="852" y="660"/>
                    <a:pt x="852" y="426"/>
                  </a:cubicBezTo>
                  <a:cubicBezTo>
                    <a:pt x="852" y="192"/>
                    <a:pt x="661" y="0"/>
                    <a:pt x="4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74"/>
            <p:cNvSpPr/>
            <p:nvPr/>
          </p:nvSpPr>
          <p:spPr>
            <a:xfrm>
              <a:off x="7488066" y="2310867"/>
              <a:ext cx="75959" cy="22511"/>
            </a:xfrm>
            <a:custGeom>
              <a:rect b="b" l="l" r="r" t="t"/>
              <a:pathLst>
                <a:path extrusionOk="0" h="1066" w="3686">
                  <a:moveTo>
                    <a:pt x="2809" y="0"/>
                  </a:moveTo>
                  <a:cubicBezTo>
                    <a:pt x="2759" y="0"/>
                    <a:pt x="2706" y="22"/>
                    <a:pt x="2663" y="64"/>
                  </a:cubicBezTo>
                  <a:cubicBezTo>
                    <a:pt x="2578" y="128"/>
                    <a:pt x="2578" y="256"/>
                    <a:pt x="2663" y="341"/>
                  </a:cubicBezTo>
                  <a:lnTo>
                    <a:pt x="2982" y="661"/>
                  </a:lnTo>
                  <a:lnTo>
                    <a:pt x="192" y="661"/>
                  </a:lnTo>
                  <a:cubicBezTo>
                    <a:pt x="86" y="661"/>
                    <a:pt x="1" y="746"/>
                    <a:pt x="1" y="874"/>
                  </a:cubicBezTo>
                  <a:cubicBezTo>
                    <a:pt x="1" y="980"/>
                    <a:pt x="86" y="1065"/>
                    <a:pt x="192" y="1065"/>
                  </a:cubicBezTo>
                  <a:lnTo>
                    <a:pt x="3472" y="1065"/>
                  </a:lnTo>
                  <a:cubicBezTo>
                    <a:pt x="3557" y="1065"/>
                    <a:pt x="3621" y="1023"/>
                    <a:pt x="3664" y="937"/>
                  </a:cubicBezTo>
                  <a:cubicBezTo>
                    <a:pt x="3685" y="874"/>
                    <a:pt x="3664" y="788"/>
                    <a:pt x="3621" y="724"/>
                  </a:cubicBezTo>
                  <a:lnTo>
                    <a:pt x="2940" y="64"/>
                  </a:lnTo>
                  <a:cubicBezTo>
                    <a:pt x="2908" y="22"/>
                    <a:pt x="2860" y="0"/>
                    <a:pt x="28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74"/>
            <p:cNvSpPr/>
            <p:nvPr/>
          </p:nvSpPr>
          <p:spPr>
            <a:xfrm>
              <a:off x="7673719" y="2409802"/>
              <a:ext cx="33384" cy="8574"/>
            </a:xfrm>
            <a:custGeom>
              <a:rect b="b" l="l" r="r" t="t"/>
              <a:pathLst>
                <a:path extrusionOk="0" h="406" w="1620">
                  <a:moveTo>
                    <a:pt x="214" y="1"/>
                  </a:moveTo>
                  <a:cubicBezTo>
                    <a:pt x="86" y="1"/>
                    <a:pt x="1" y="86"/>
                    <a:pt x="1" y="214"/>
                  </a:cubicBezTo>
                  <a:cubicBezTo>
                    <a:pt x="1" y="320"/>
                    <a:pt x="107" y="405"/>
                    <a:pt x="214" y="405"/>
                  </a:cubicBezTo>
                  <a:lnTo>
                    <a:pt x="1406" y="405"/>
                  </a:lnTo>
                  <a:cubicBezTo>
                    <a:pt x="1534" y="405"/>
                    <a:pt x="1619" y="320"/>
                    <a:pt x="1619" y="214"/>
                  </a:cubicBezTo>
                  <a:cubicBezTo>
                    <a:pt x="1619" y="86"/>
                    <a:pt x="1534" y="1"/>
                    <a:pt x="14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74"/>
            <p:cNvSpPr/>
            <p:nvPr/>
          </p:nvSpPr>
          <p:spPr>
            <a:xfrm>
              <a:off x="7599552" y="2355847"/>
              <a:ext cx="49169" cy="95810"/>
            </a:xfrm>
            <a:custGeom>
              <a:rect b="b" l="l" r="r" t="t"/>
              <a:pathLst>
                <a:path extrusionOk="0" h="4537" w="2386">
                  <a:moveTo>
                    <a:pt x="2386" y="0"/>
                  </a:moveTo>
                  <a:cubicBezTo>
                    <a:pt x="2279" y="0"/>
                    <a:pt x="2002" y="0"/>
                    <a:pt x="1938" y="21"/>
                  </a:cubicBezTo>
                  <a:lnTo>
                    <a:pt x="43" y="4260"/>
                  </a:lnTo>
                  <a:cubicBezTo>
                    <a:pt x="0" y="4345"/>
                    <a:pt x="43" y="4473"/>
                    <a:pt x="149" y="4515"/>
                  </a:cubicBezTo>
                  <a:cubicBezTo>
                    <a:pt x="171" y="4536"/>
                    <a:pt x="192" y="4536"/>
                    <a:pt x="235" y="4536"/>
                  </a:cubicBezTo>
                  <a:cubicBezTo>
                    <a:pt x="299" y="4536"/>
                    <a:pt x="384" y="4494"/>
                    <a:pt x="405" y="4409"/>
                  </a:cubicBezTo>
                  <a:lnTo>
                    <a:pt x="2364" y="85"/>
                  </a:lnTo>
                  <a:cubicBezTo>
                    <a:pt x="2364" y="64"/>
                    <a:pt x="2386" y="21"/>
                    <a:pt x="238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2" name="Google Shape;2982;p74"/>
          <p:cNvGrpSpPr/>
          <p:nvPr/>
        </p:nvGrpSpPr>
        <p:grpSpPr>
          <a:xfrm>
            <a:off x="2760539" y="2749197"/>
            <a:ext cx="274327" cy="266698"/>
            <a:chOff x="2760539" y="2917785"/>
            <a:chExt cx="274327" cy="266698"/>
          </a:xfrm>
        </p:grpSpPr>
        <p:sp>
          <p:nvSpPr>
            <p:cNvPr id="2983" name="Google Shape;2983;p74"/>
            <p:cNvSpPr/>
            <p:nvPr/>
          </p:nvSpPr>
          <p:spPr>
            <a:xfrm>
              <a:off x="2760539" y="2992665"/>
              <a:ext cx="28974" cy="100131"/>
            </a:xfrm>
            <a:custGeom>
              <a:rect b="b" l="l" r="r" t="t"/>
              <a:pathLst>
                <a:path extrusionOk="0" h="4814" w="1406">
                  <a:moveTo>
                    <a:pt x="533" y="0"/>
                  </a:moveTo>
                  <a:cubicBezTo>
                    <a:pt x="234" y="0"/>
                    <a:pt x="0" y="234"/>
                    <a:pt x="0" y="554"/>
                  </a:cubicBezTo>
                  <a:lnTo>
                    <a:pt x="0" y="4260"/>
                  </a:lnTo>
                  <a:cubicBezTo>
                    <a:pt x="0" y="4558"/>
                    <a:pt x="234" y="4813"/>
                    <a:pt x="533" y="4813"/>
                  </a:cubicBezTo>
                  <a:lnTo>
                    <a:pt x="1321" y="4813"/>
                  </a:lnTo>
                  <a:lnTo>
                    <a:pt x="1321" y="2705"/>
                  </a:lnTo>
                  <a:cubicBezTo>
                    <a:pt x="1108" y="2343"/>
                    <a:pt x="1001" y="1895"/>
                    <a:pt x="1001" y="1448"/>
                  </a:cubicBezTo>
                  <a:cubicBezTo>
                    <a:pt x="1001" y="980"/>
                    <a:pt x="1108" y="554"/>
                    <a:pt x="1321" y="170"/>
                  </a:cubicBezTo>
                  <a:cubicBezTo>
                    <a:pt x="1342" y="106"/>
                    <a:pt x="1385" y="64"/>
                    <a:pt x="14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74"/>
            <p:cNvSpPr/>
            <p:nvPr/>
          </p:nvSpPr>
          <p:spPr>
            <a:xfrm>
              <a:off x="2767113" y="2992665"/>
              <a:ext cx="22400" cy="100131"/>
            </a:xfrm>
            <a:custGeom>
              <a:rect b="b" l="l" r="r" t="t"/>
              <a:pathLst>
                <a:path extrusionOk="0" h="4814" w="1087">
                  <a:moveTo>
                    <a:pt x="299" y="0"/>
                  </a:moveTo>
                  <a:lnTo>
                    <a:pt x="299" y="43"/>
                  </a:lnTo>
                  <a:cubicBezTo>
                    <a:pt x="107" y="469"/>
                    <a:pt x="1" y="937"/>
                    <a:pt x="1" y="1448"/>
                  </a:cubicBezTo>
                  <a:cubicBezTo>
                    <a:pt x="1" y="1938"/>
                    <a:pt x="107" y="2407"/>
                    <a:pt x="299" y="2854"/>
                  </a:cubicBezTo>
                  <a:lnTo>
                    <a:pt x="299" y="4813"/>
                  </a:lnTo>
                  <a:lnTo>
                    <a:pt x="1002" y="4813"/>
                  </a:lnTo>
                  <a:lnTo>
                    <a:pt x="1002" y="2705"/>
                  </a:lnTo>
                  <a:cubicBezTo>
                    <a:pt x="789" y="2343"/>
                    <a:pt x="682" y="1895"/>
                    <a:pt x="682" y="1448"/>
                  </a:cubicBezTo>
                  <a:cubicBezTo>
                    <a:pt x="682" y="980"/>
                    <a:pt x="789" y="554"/>
                    <a:pt x="1002" y="170"/>
                  </a:cubicBezTo>
                  <a:cubicBezTo>
                    <a:pt x="1023" y="106"/>
                    <a:pt x="1066" y="64"/>
                    <a:pt x="1087"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74"/>
            <p:cNvSpPr/>
            <p:nvPr/>
          </p:nvSpPr>
          <p:spPr>
            <a:xfrm>
              <a:off x="2889996" y="3024988"/>
              <a:ext cx="22421" cy="35027"/>
            </a:xfrm>
            <a:custGeom>
              <a:rect b="b" l="l" r="r" t="t"/>
              <a:pathLst>
                <a:path extrusionOk="0" h="1684" w="1088">
                  <a:moveTo>
                    <a:pt x="299" y="1"/>
                  </a:moveTo>
                  <a:cubicBezTo>
                    <a:pt x="278" y="427"/>
                    <a:pt x="171" y="810"/>
                    <a:pt x="1" y="1151"/>
                  </a:cubicBezTo>
                  <a:lnTo>
                    <a:pt x="1" y="1683"/>
                  </a:lnTo>
                  <a:lnTo>
                    <a:pt x="1087" y="1683"/>
                  </a:lnTo>
                  <a:lnTo>
                    <a:pt x="108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74"/>
            <p:cNvSpPr/>
            <p:nvPr/>
          </p:nvSpPr>
          <p:spPr>
            <a:xfrm>
              <a:off x="2787741" y="3140178"/>
              <a:ext cx="102275" cy="44304"/>
            </a:xfrm>
            <a:custGeom>
              <a:rect b="b" l="l" r="r" t="t"/>
              <a:pathLst>
                <a:path extrusionOk="0" h="2130" w="4963">
                  <a:moveTo>
                    <a:pt x="1" y="0"/>
                  </a:moveTo>
                  <a:lnTo>
                    <a:pt x="1" y="1491"/>
                  </a:lnTo>
                  <a:cubicBezTo>
                    <a:pt x="1" y="1853"/>
                    <a:pt x="278" y="2130"/>
                    <a:pt x="640" y="2130"/>
                  </a:cubicBezTo>
                  <a:lnTo>
                    <a:pt x="4303" y="2130"/>
                  </a:lnTo>
                  <a:cubicBezTo>
                    <a:pt x="4665" y="2130"/>
                    <a:pt x="4963" y="1853"/>
                    <a:pt x="4963" y="1491"/>
                  </a:cubicBezTo>
                  <a:lnTo>
                    <a:pt x="496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74"/>
            <p:cNvSpPr/>
            <p:nvPr/>
          </p:nvSpPr>
          <p:spPr>
            <a:xfrm>
              <a:off x="2854448" y="3140178"/>
              <a:ext cx="35569" cy="44304"/>
            </a:xfrm>
            <a:custGeom>
              <a:rect b="b" l="l" r="r" t="t"/>
              <a:pathLst>
                <a:path extrusionOk="0" h="2130" w="1726">
                  <a:moveTo>
                    <a:pt x="640" y="0"/>
                  </a:moveTo>
                  <a:lnTo>
                    <a:pt x="640" y="1491"/>
                  </a:lnTo>
                  <a:cubicBezTo>
                    <a:pt x="640" y="1853"/>
                    <a:pt x="342" y="2130"/>
                    <a:pt x="1" y="2130"/>
                  </a:cubicBezTo>
                  <a:lnTo>
                    <a:pt x="1066" y="2130"/>
                  </a:lnTo>
                  <a:cubicBezTo>
                    <a:pt x="1428" y="2130"/>
                    <a:pt x="1726" y="1853"/>
                    <a:pt x="1726" y="1491"/>
                  </a:cubicBezTo>
                  <a:lnTo>
                    <a:pt x="1726"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74"/>
            <p:cNvSpPr/>
            <p:nvPr/>
          </p:nvSpPr>
          <p:spPr>
            <a:xfrm>
              <a:off x="2787741" y="3048908"/>
              <a:ext cx="102275" cy="90834"/>
            </a:xfrm>
            <a:custGeom>
              <a:rect b="b" l="l" r="r" t="t"/>
              <a:pathLst>
                <a:path extrusionOk="0" h="4367" w="4963">
                  <a:moveTo>
                    <a:pt x="1" y="1"/>
                  </a:moveTo>
                  <a:lnTo>
                    <a:pt x="1" y="4367"/>
                  </a:lnTo>
                  <a:lnTo>
                    <a:pt x="4963" y="4367"/>
                  </a:lnTo>
                  <a:lnTo>
                    <a:pt x="4963" y="1"/>
                  </a:lnTo>
                  <a:cubicBezTo>
                    <a:pt x="4502" y="901"/>
                    <a:pt x="3589" y="1513"/>
                    <a:pt x="2526" y="1513"/>
                  </a:cubicBezTo>
                  <a:cubicBezTo>
                    <a:pt x="2508" y="1513"/>
                    <a:pt x="2489" y="1513"/>
                    <a:pt x="2471" y="1513"/>
                  </a:cubicBezTo>
                  <a:cubicBezTo>
                    <a:pt x="1385" y="1513"/>
                    <a:pt x="448" y="917"/>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74"/>
            <p:cNvSpPr/>
            <p:nvPr/>
          </p:nvSpPr>
          <p:spPr>
            <a:xfrm>
              <a:off x="2867616" y="3048908"/>
              <a:ext cx="22400" cy="91291"/>
            </a:xfrm>
            <a:custGeom>
              <a:rect b="b" l="l" r="r" t="t"/>
              <a:pathLst>
                <a:path extrusionOk="0" h="4389" w="1087">
                  <a:moveTo>
                    <a:pt x="1087" y="1"/>
                  </a:moveTo>
                  <a:cubicBezTo>
                    <a:pt x="831" y="491"/>
                    <a:pt x="448" y="874"/>
                    <a:pt x="1" y="1151"/>
                  </a:cubicBezTo>
                  <a:lnTo>
                    <a:pt x="1" y="4388"/>
                  </a:lnTo>
                  <a:lnTo>
                    <a:pt x="1087" y="4388"/>
                  </a:lnTo>
                  <a:lnTo>
                    <a:pt x="1087"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74"/>
            <p:cNvSpPr/>
            <p:nvPr/>
          </p:nvSpPr>
          <p:spPr>
            <a:xfrm>
              <a:off x="2912396" y="3052465"/>
              <a:ext cx="122470" cy="40331"/>
            </a:xfrm>
            <a:custGeom>
              <a:rect b="b" l="l" r="r" t="t"/>
              <a:pathLst>
                <a:path extrusionOk="0" h="1939" w="5943">
                  <a:moveTo>
                    <a:pt x="4813" y="0"/>
                  </a:moveTo>
                  <a:cubicBezTo>
                    <a:pt x="4473" y="21"/>
                    <a:pt x="4153" y="171"/>
                    <a:pt x="3919" y="405"/>
                  </a:cubicBezTo>
                  <a:lnTo>
                    <a:pt x="3152" y="1172"/>
                  </a:lnTo>
                  <a:lnTo>
                    <a:pt x="0" y="1172"/>
                  </a:lnTo>
                  <a:lnTo>
                    <a:pt x="0" y="1406"/>
                  </a:lnTo>
                  <a:cubicBezTo>
                    <a:pt x="0" y="1704"/>
                    <a:pt x="234" y="1938"/>
                    <a:pt x="511" y="1938"/>
                  </a:cubicBezTo>
                  <a:lnTo>
                    <a:pt x="5431" y="1938"/>
                  </a:lnTo>
                  <a:cubicBezTo>
                    <a:pt x="5708" y="1938"/>
                    <a:pt x="5942" y="1704"/>
                    <a:pt x="5942" y="1406"/>
                  </a:cubicBezTo>
                  <a:lnTo>
                    <a:pt x="594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74"/>
            <p:cNvSpPr/>
            <p:nvPr/>
          </p:nvSpPr>
          <p:spPr>
            <a:xfrm>
              <a:off x="3000596" y="3052465"/>
              <a:ext cx="34270" cy="40331"/>
            </a:xfrm>
            <a:custGeom>
              <a:rect b="b" l="l" r="r" t="t"/>
              <a:pathLst>
                <a:path extrusionOk="0" h="1939" w="1663">
                  <a:moveTo>
                    <a:pt x="533" y="0"/>
                  </a:moveTo>
                  <a:lnTo>
                    <a:pt x="533" y="1406"/>
                  </a:lnTo>
                  <a:cubicBezTo>
                    <a:pt x="533" y="1704"/>
                    <a:pt x="299" y="1938"/>
                    <a:pt x="1" y="1938"/>
                  </a:cubicBezTo>
                  <a:lnTo>
                    <a:pt x="1151" y="1938"/>
                  </a:lnTo>
                  <a:cubicBezTo>
                    <a:pt x="1428" y="1938"/>
                    <a:pt x="1662" y="1704"/>
                    <a:pt x="1662" y="1406"/>
                  </a:cubicBezTo>
                  <a:lnTo>
                    <a:pt x="1662"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74"/>
            <p:cNvSpPr/>
            <p:nvPr/>
          </p:nvSpPr>
          <p:spPr>
            <a:xfrm>
              <a:off x="2912396" y="2992665"/>
              <a:ext cx="122470" cy="84178"/>
            </a:xfrm>
            <a:custGeom>
              <a:rect b="b" l="l" r="r" t="t"/>
              <a:pathLst>
                <a:path extrusionOk="0" h="4047" w="5943">
                  <a:moveTo>
                    <a:pt x="511" y="0"/>
                  </a:moveTo>
                  <a:cubicBezTo>
                    <a:pt x="234" y="0"/>
                    <a:pt x="0" y="234"/>
                    <a:pt x="0" y="511"/>
                  </a:cubicBezTo>
                  <a:lnTo>
                    <a:pt x="0" y="4047"/>
                  </a:lnTo>
                  <a:lnTo>
                    <a:pt x="3152" y="4047"/>
                  </a:lnTo>
                  <a:lnTo>
                    <a:pt x="3919" y="3280"/>
                  </a:lnTo>
                  <a:cubicBezTo>
                    <a:pt x="4153" y="3046"/>
                    <a:pt x="4473" y="2896"/>
                    <a:pt x="4813" y="2875"/>
                  </a:cubicBezTo>
                  <a:lnTo>
                    <a:pt x="5942" y="2875"/>
                  </a:lnTo>
                  <a:lnTo>
                    <a:pt x="5942" y="511"/>
                  </a:lnTo>
                  <a:cubicBezTo>
                    <a:pt x="5942" y="234"/>
                    <a:pt x="5708" y="0"/>
                    <a:pt x="5431" y="0"/>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74"/>
            <p:cNvSpPr/>
            <p:nvPr/>
          </p:nvSpPr>
          <p:spPr>
            <a:xfrm>
              <a:off x="2912396" y="2992665"/>
              <a:ext cx="122470" cy="84178"/>
            </a:xfrm>
            <a:custGeom>
              <a:rect b="b" l="l" r="r" t="t"/>
              <a:pathLst>
                <a:path extrusionOk="0" h="4047" w="5943">
                  <a:moveTo>
                    <a:pt x="511" y="0"/>
                  </a:moveTo>
                  <a:cubicBezTo>
                    <a:pt x="234" y="0"/>
                    <a:pt x="0" y="234"/>
                    <a:pt x="0" y="511"/>
                  </a:cubicBezTo>
                  <a:lnTo>
                    <a:pt x="0" y="4047"/>
                  </a:lnTo>
                  <a:lnTo>
                    <a:pt x="3152" y="4047"/>
                  </a:lnTo>
                  <a:lnTo>
                    <a:pt x="3919" y="3280"/>
                  </a:lnTo>
                  <a:cubicBezTo>
                    <a:pt x="4153" y="3046"/>
                    <a:pt x="4473" y="2896"/>
                    <a:pt x="4813" y="2875"/>
                  </a:cubicBezTo>
                  <a:lnTo>
                    <a:pt x="5942" y="2875"/>
                  </a:lnTo>
                  <a:lnTo>
                    <a:pt x="5942" y="511"/>
                  </a:lnTo>
                  <a:cubicBezTo>
                    <a:pt x="5942" y="234"/>
                    <a:pt x="5708" y="0"/>
                    <a:pt x="54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74"/>
            <p:cNvSpPr/>
            <p:nvPr/>
          </p:nvSpPr>
          <p:spPr>
            <a:xfrm>
              <a:off x="2912396" y="2992665"/>
              <a:ext cx="99205" cy="83741"/>
            </a:xfrm>
            <a:custGeom>
              <a:rect b="b" l="l" r="r" t="t"/>
              <a:pathLst>
                <a:path extrusionOk="0" h="4026" w="4814">
                  <a:moveTo>
                    <a:pt x="511" y="0"/>
                  </a:moveTo>
                  <a:cubicBezTo>
                    <a:pt x="234" y="0"/>
                    <a:pt x="0" y="234"/>
                    <a:pt x="0" y="511"/>
                  </a:cubicBezTo>
                  <a:lnTo>
                    <a:pt x="0" y="4025"/>
                  </a:lnTo>
                  <a:lnTo>
                    <a:pt x="3152" y="4025"/>
                  </a:lnTo>
                  <a:lnTo>
                    <a:pt x="3919" y="3280"/>
                  </a:lnTo>
                  <a:cubicBezTo>
                    <a:pt x="4153" y="3046"/>
                    <a:pt x="4473" y="2896"/>
                    <a:pt x="4813" y="2875"/>
                  </a:cubicBezTo>
                  <a:lnTo>
                    <a:pt x="4813" y="596"/>
                  </a:lnTo>
                  <a:cubicBezTo>
                    <a:pt x="4813" y="256"/>
                    <a:pt x="4537" y="0"/>
                    <a:pt x="4217"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74"/>
            <p:cNvSpPr/>
            <p:nvPr/>
          </p:nvSpPr>
          <p:spPr>
            <a:xfrm>
              <a:off x="2837343" y="2917785"/>
              <a:ext cx="47418" cy="14643"/>
            </a:xfrm>
            <a:custGeom>
              <a:rect b="b" l="l" r="r" t="t"/>
              <a:pathLst>
                <a:path extrusionOk="0" h="704" w="2301">
                  <a:moveTo>
                    <a:pt x="341" y="1"/>
                  </a:moveTo>
                  <a:cubicBezTo>
                    <a:pt x="192" y="1"/>
                    <a:pt x="64" y="107"/>
                    <a:pt x="43" y="256"/>
                  </a:cubicBezTo>
                  <a:lnTo>
                    <a:pt x="22" y="512"/>
                  </a:lnTo>
                  <a:lnTo>
                    <a:pt x="0" y="704"/>
                  </a:lnTo>
                  <a:lnTo>
                    <a:pt x="2300" y="704"/>
                  </a:lnTo>
                  <a:lnTo>
                    <a:pt x="2279" y="512"/>
                  </a:lnTo>
                  <a:lnTo>
                    <a:pt x="2258" y="256"/>
                  </a:lnTo>
                  <a:cubicBezTo>
                    <a:pt x="2237" y="107"/>
                    <a:pt x="2109" y="1"/>
                    <a:pt x="196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74"/>
            <p:cNvSpPr/>
            <p:nvPr/>
          </p:nvSpPr>
          <p:spPr>
            <a:xfrm>
              <a:off x="2861042" y="2917785"/>
              <a:ext cx="23719" cy="14643"/>
            </a:xfrm>
            <a:custGeom>
              <a:rect b="b" l="l" r="r" t="t"/>
              <a:pathLst>
                <a:path extrusionOk="0" h="704" w="1151">
                  <a:moveTo>
                    <a:pt x="0" y="1"/>
                  </a:moveTo>
                  <a:lnTo>
                    <a:pt x="64" y="704"/>
                  </a:lnTo>
                  <a:lnTo>
                    <a:pt x="1150" y="704"/>
                  </a:lnTo>
                  <a:lnTo>
                    <a:pt x="1108" y="278"/>
                  </a:lnTo>
                  <a:cubicBezTo>
                    <a:pt x="1087" y="107"/>
                    <a:pt x="959" y="1"/>
                    <a:pt x="810"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74"/>
            <p:cNvSpPr/>
            <p:nvPr/>
          </p:nvSpPr>
          <p:spPr>
            <a:xfrm>
              <a:off x="2834706" y="2932407"/>
              <a:ext cx="55311" cy="63814"/>
            </a:xfrm>
            <a:custGeom>
              <a:rect b="b" l="l" r="r" t="t"/>
              <a:pathLst>
                <a:path extrusionOk="0" h="3068" w="2684">
                  <a:moveTo>
                    <a:pt x="128" y="1"/>
                  </a:moveTo>
                  <a:lnTo>
                    <a:pt x="107" y="214"/>
                  </a:lnTo>
                  <a:lnTo>
                    <a:pt x="0" y="1555"/>
                  </a:lnTo>
                  <a:lnTo>
                    <a:pt x="192" y="1555"/>
                  </a:lnTo>
                  <a:cubicBezTo>
                    <a:pt x="1193" y="1555"/>
                    <a:pt x="2088" y="2088"/>
                    <a:pt x="2578" y="2897"/>
                  </a:cubicBezTo>
                  <a:cubicBezTo>
                    <a:pt x="2620" y="2940"/>
                    <a:pt x="2641" y="3003"/>
                    <a:pt x="2684" y="3067"/>
                  </a:cubicBezTo>
                  <a:lnTo>
                    <a:pt x="2684" y="2897"/>
                  </a:lnTo>
                  <a:lnTo>
                    <a:pt x="2428" y="214"/>
                  </a:lnTo>
                  <a:lnTo>
                    <a:pt x="240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74"/>
            <p:cNvSpPr/>
            <p:nvPr/>
          </p:nvSpPr>
          <p:spPr>
            <a:xfrm>
              <a:off x="2862361" y="2932407"/>
              <a:ext cx="27655" cy="63814"/>
            </a:xfrm>
            <a:custGeom>
              <a:rect b="b" l="l" r="r" t="t"/>
              <a:pathLst>
                <a:path extrusionOk="0" h="3068" w="1342">
                  <a:moveTo>
                    <a:pt x="0" y="1"/>
                  </a:moveTo>
                  <a:lnTo>
                    <a:pt x="171" y="1875"/>
                  </a:lnTo>
                  <a:cubicBezTo>
                    <a:pt x="597" y="2109"/>
                    <a:pt x="980" y="2471"/>
                    <a:pt x="1236" y="2897"/>
                  </a:cubicBezTo>
                  <a:cubicBezTo>
                    <a:pt x="1278" y="2940"/>
                    <a:pt x="1299" y="3003"/>
                    <a:pt x="1342" y="3067"/>
                  </a:cubicBezTo>
                  <a:lnTo>
                    <a:pt x="1342" y="2897"/>
                  </a:lnTo>
                  <a:lnTo>
                    <a:pt x="1065"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74"/>
            <p:cNvSpPr/>
            <p:nvPr/>
          </p:nvSpPr>
          <p:spPr>
            <a:xfrm>
              <a:off x="2781167" y="2964751"/>
              <a:ext cx="115010" cy="116085"/>
            </a:xfrm>
            <a:custGeom>
              <a:rect b="b" l="l" r="r" t="t"/>
              <a:pathLst>
                <a:path extrusionOk="0" h="5581" w="5581">
                  <a:moveTo>
                    <a:pt x="2598" y="0"/>
                  </a:moveTo>
                  <a:cubicBezTo>
                    <a:pt x="1661" y="64"/>
                    <a:pt x="852" y="597"/>
                    <a:pt x="405" y="1342"/>
                  </a:cubicBezTo>
                  <a:cubicBezTo>
                    <a:pt x="362" y="1406"/>
                    <a:pt x="341" y="1448"/>
                    <a:pt x="298" y="1512"/>
                  </a:cubicBezTo>
                  <a:cubicBezTo>
                    <a:pt x="107" y="1896"/>
                    <a:pt x="0" y="2322"/>
                    <a:pt x="0" y="2790"/>
                  </a:cubicBezTo>
                  <a:cubicBezTo>
                    <a:pt x="0" y="3237"/>
                    <a:pt x="107" y="3685"/>
                    <a:pt x="298" y="4047"/>
                  </a:cubicBezTo>
                  <a:cubicBezTo>
                    <a:pt x="767" y="4963"/>
                    <a:pt x="1704" y="5580"/>
                    <a:pt x="2790" y="5580"/>
                  </a:cubicBezTo>
                  <a:cubicBezTo>
                    <a:pt x="3876" y="5580"/>
                    <a:pt x="4813" y="4963"/>
                    <a:pt x="5261" y="4047"/>
                  </a:cubicBezTo>
                  <a:cubicBezTo>
                    <a:pt x="5452" y="3706"/>
                    <a:pt x="5559" y="3323"/>
                    <a:pt x="5580" y="2897"/>
                  </a:cubicBezTo>
                  <a:cubicBezTo>
                    <a:pt x="5580" y="2854"/>
                    <a:pt x="5580" y="2833"/>
                    <a:pt x="5580" y="2790"/>
                  </a:cubicBezTo>
                  <a:cubicBezTo>
                    <a:pt x="5580" y="2322"/>
                    <a:pt x="5474" y="1896"/>
                    <a:pt x="5282" y="1512"/>
                  </a:cubicBezTo>
                  <a:cubicBezTo>
                    <a:pt x="5239" y="1448"/>
                    <a:pt x="5218" y="1406"/>
                    <a:pt x="5176" y="1342"/>
                  </a:cubicBezTo>
                  <a:cubicBezTo>
                    <a:pt x="4686" y="533"/>
                    <a:pt x="3791" y="0"/>
                    <a:pt x="27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74"/>
            <p:cNvSpPr/>
            <p:nvPr/>
          </p:nvSpPr>
          <p:spPr>
            <a:xfrm>
              <a:off x="2799158" y="2997532"/>
              <a:ext cx="75939" cy="50066"/>
            </a:xfrm>
            <a:custGeom>
              <a:rect b="b" l="l" r="r" t="t"/>
              <a:pathLst>
                <a:path extrusionOk="0" h="2407" w="3685">
                  <a:moveTo>
                    <a:pt x="639" y="0"/>
                  </a:moveTo>
                  <a:cubicBezTo>
                    <a:pt x="0" y="661"/>
                    <a:pt x="22" y="1789"/>
                    <a:pt x="639" y="2407"/>
                  </a:cubicBezTo>
                  <a:lnTo>
                    <a:pt x="3195" y="2407"/>
                  </a:lnTo>
                  <a:cubicBezTo>
                    <a:pt x="3365" y="2237"/>
                    <a:pt x="3493" y="2045"/>
                    <a:pt x="3557" y="1832"/>
                  </a:cubicBezTo>
                  <a:cubicBezTo>
                    <a:pt x="3642" y="1640"/>
                    <a:pt x="3685" y="1427"/>
                    <a:pt x="3685" y="1214"/>
                  </a:cubicBezTo>
                  <a:cubicBezTo>
                    <a:pt x="3685" y="746"/>
                    <a:pt x="3472" y="298"/>
                    <a:pt x="31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74"/>
            <p:cNvSpPr/>
            <p:nvPr/>
          </p:nvSpPr>
          <p:spPr>
            <a:xfrm>
              <a:off x="2958907" y="3016897"/>
              <a:ext cx="31633" cy="30826"/>
            </a:xfrm>
            <a:custGeom>
              <a:rect b="b" l="l" r="r" t="t"/>
              <a:pathLst>
                <a:path extrusionOk="0" h="1482" w="1535">
                  <a:moveTo>
                    <a:pt x="280" y="1"/>
                  </a:moveTo>
                  <a:cubicBezTo>
                    <a:pt x="131" y="1"/>
                    <a:pt x="1" y="112"/>
                    <a:pt x="1" y="262"/>
                  </a:cubicBezTo>
                  <a:lnTo>
                    <a:pt x="1" y="1199"/>
                  </a:lnTo>
                  <a:cubicBezTo>
                    <a:pt x="1" y="1367"/>
                    <a:pt x="132" y="1481"/>
                    <a:pt x="282" y="1481"/>
                  </a:cubicBezTo>
                  <a:cubicBezTo>
                    <a:pt x="322" y="1481"/>
                    <a:pt x="364" y="1473"/>
                    <a:pt x="405" y="1455"/>
                  </a:cubicBezTo>
                  <a:lnTo>
                    <a:pt x="1321" y="986"/>
                  </a:lnTo>
                  <a:cubicBezTo>
                    <a:pt x="1534" y="880"/>
                    <a:pt x="1534" y="603"/>
                    <a:pt x="1321" y="496"/>
                  </a:cubicBezTo>
                  <a:lnTo>
                    <a:pt x="405" y="28"/>
                  </a:lnTo>
                  <a:cubicBezTo>
                    <a:pt x="364" y="9"/>
                    <a:pt x="321" y="1"/>
                    <a:pt x="2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74"/>
            <p:cNvSpPr/>
            <p:nvPr/>
          </p:nvSpPr>
          <p:spPr>
            <a:xfrm>
              <a:off x="2832068" y="3098973"/>
              <a:ext cx="37341" cy="19510"/>
            </a:xfrm>
            <a:custGeom>
              <a:rect b="b" l="l" r="r" t="t"/>
              <a:pathLst>
                <a:path extrusionOk="0" h="938" w="1812">
                  <a:moveTo>
                    <a:pt x="1" y="0"/>
                  </a:moveTo>
                  <a:lnTo>
                    <a:pt x="1" y="938"/>
                  </a:lnTo>
                  <a:lnTo>
                    <a:pt x="1811" y="938"/>
                  </a:lnTo>
                  <a:lnTo>
                    <a:pt x="181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74"/>
            <p:cNvSpPr/>
            <p:nvPr/>
          </p:nvSpPr>
          <p:spPr>
            <a:xfrm>
              <a:off x="2809688" y="2997532"/>
              <a:ext cx="57948" cy="50066"/>
            </a:xfrm>
            <a:custGeom>
              <a:rect b="b" l="l" r="r" t="t"/>
              <a:pathLst>
                <a:path extrusionOk="0" h="2407" w="2812">
                  <a:moveTo>
                    <a:pt x="2386" y="0"/>
                  </a:moveTo>
                  <a:lnTo>
                    <a:pt x="1" y="2258"/>
                  </a:lnTo>
                  <a:cubicBezTo>
                    <a:pt x="43" y="2322"/>
                    <a:pt x="86" y="2364"/>
                    <a:pt x="128" y="2407"/>
                  </a:cubicBezTo>
                  <a:lnTo>
                    <a:pt x="426" y="2407"/>
                  </a:lnTo>
                  <a:lnTo>
                    <a:pt x="2812" y="171"/>
                  </a:lnTo>
                  <a:cubicBezTo>
                    <a:pt x="2791" y="107"/>
                    <a:pt x="2727" y="64"/>
                    <a:pt x="2684" y="0"/>
                  </a:cubicBezTo>
                  <a:close/>
                </a:path>
              </a:pathLst>
            </a:custGeom>
            <a:solidFill>
              <a:srgbClr val="000000">
                <a:alpha val="234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74"/>
            <p:cNvSpPr/>
            <p:nvPr/>
          </p:nvSpPr>
          <p:spPr>
            <a:xfrm>
              <a:off x="2846988" y="3157900"/>
              <a:ext cx="26790" cy="8861"/>
            </a:xfrm>
            <a:custGeom>
              <a:rect b="b" l="l" r="r" t="t"/>
              <a:pathLst>
                <a:path extrusionOk="0" h="426" w="1300">
                  <a:moveTo>
                    <a:pt x="214" y="0"/>
                  </a:moveTo>
                  <a:cubicBezTo>
                    <a:pt x="86" y="0"/>
                    <a:pt x="1" y="106"/>
                    <a:pt x="1" y="213"/>
                  </a:cubicBezTo>
                  <a:cubicBezTo>
                    <a:pt x="1" y="341"/>
                    <a:pt x="107" y="426"/>
                    <a:pt x="214" y="426"/>
                  </a:cubicBezTo>
                  <a:lnTo>
                    <a:pt x="1087" y="426"/>
                  </a:lnTo>
                  <a:cubicBezTo>
                    <a:pt x="1193" y="426"/>
                    <a:pt x="1300" y="319"/>
                    <a:pt x="1300" y="213"/>
                  </a:cubicBezTo>
                  <a:cubicBezTo>
                    <a:pt x="1300" y="106"/>
                    <a:pt x="1193" y="0"/>
                    <a:pt x="10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74"/>
            <p:cNvSpPr/>
            <p:nvPr/>
          </p:nvSpPr>
          <p:spPr>
            <a:xfrm>
              <a:off x="2836890" y="2928413"/>
              <a:ext cx="47871" cy="8445"/>
            </a:xfrm>
            <a:custGeom>
              <a:rect b="b" l="l" r="r" t="t"/>
              <a:pathLst>
                <a:path extrusionOk="0" h="406" w="2323">
                  <a:moveTo>
                    <a:pt x="44" y="1"/>
                  </a:moveTo>
                  <a:lnTo>
                    <a:pt x="22" y="193"/>
                  </a:lnTo>
                  <a:lnTo>
                    <a:pt x="1" y="406"/>
                  </a:lnTo>
                  <a:lnTo>
                    <a:pt x="2322" y="406"/>
                  </a:lnTo>
                  <a:lnTo>
                    <a:pt x="2322" y="193"/>
                  </a:lnTo>
                  <a:lnTo>
                    <a:pt x="230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6" name="Google Shape;3006;p74"/>
          <p:cNvGrpSpPr/>
          <p:nvPr/>
        </p:nvGrpSpPr>
        <p:grpSpPr>
          <a:xfrm>
            <a:off x="3430270" y="2760217"/>
            <a:ext cx="274304" cy="244659"/>
            <a:chOff x="3430270" y="2928804"/>
            <a:chExt cx="274304" cy="244659"/>
          </a:xfrm>
        </p:grpSpPr>
        <p:sp>
          <p:nvSpPr>
            <p:cNvPr id="3007" name="Google Shape;3007;p74"/>
            <p:cNvSpPr/>
            <p:nvPr/>
          </p:nvSpPr>
          <p:spPr>
            <a:xfrm>
              <a:off x="3481724" y="2928804"/>
              <a:ext cx="157002" cy="99006"/>
            </a:xfrm>
            <a:custGeom>
              <a:rect b="b" l="l" r="r" t="t"/>
              <a:pathLst>
                <a:path extrusionOk="0" h="4922" w="7668">
                  <a:moveTo>
                    <a:pt x="4063" y="1"/>
                  </a:moveTo>
                  <a:cubicBezTo>
                    <a:pt x="3720" y="1"/>
                    <a:pt x="3371" y="49"/>
                    <a:pt x="3025" y="151"/>
                  </a:cubicBezTo>
                  <a:cubicBezTo>
                    <a:pt x="2812" y="215"/>
                    <a:pt x="2620" y="278"/>
                    <a:pt x="2429" y="364"/>
                  </a:cubicBezTo>
                  <a:cubicBezTo>
                    <a:pt x="853" y="1152"/>
                    <a:pt x="1" y="2983"/>
                    <a:pt x="512" y="4730"/>
                  </a:cubicBezTo>
                  <a:cubicBezTo>
                    <a:pt x="533" y="4794"/>
                    <a:pt x="555" y="4857"/>
                    <a:pt x="576" y="4921"/>
                  </a:cubicBezTo>
                  <a:lnTo>
                    <a:pt x="7668" y="2855"/>
                  </a:lnTo>
                  <a:cubicBezTo>
                    <a:pt x="7647" y="2792"/>
                    <a:pt x="7625" y="2728"/>
                    <a:pt x="7604" y="2664"/>
                  </a:cubicBezTo>
                  <a:cubicBezTo>
                    <a:pt x="7131" y="1051"/>
                    <a:pt x="5661" y="1"/>
                    <a:pt x="40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74"/>
            <p:cNvSpPr/>
            <p:nvPr/>
          </p:nvSpPr>
          <p:spPr>
            <a:xfrm>
              <a:off x="3481724" y="2935663"/>
              <a:ext cx="132166" cy="92147"/>
            </a:xfrm>
            <a:custGeom>
              <a:rect b="b" l="l" r="r" t="t"/>
              <a:pathLst>
                <a:path extrusionOk="0" h="4581" w="6455">
                  <a:moveTo>
                    <a:pt x="2832" y="1"/>
                  </a:moveTo>
                  <a:cubicBezTo>
                    <a:pt x="2699" y="1"/>
                    <a:pt x="2564" y="8"/>
                    <a:pt x="2429" y="23"/>
                  </a:cubicBezTo>
                  <a:cubicBezTo>
                    <a:pt x="853" y="811"/>
                    <a:pt x="1" y="2642"/>
                    <a:pt x="512" y="4389"/>
                  </a:cubicBezTo>
                  <a:cubicBezTo>
                    <a:pt x="533" y="4453"/>
                    <a:pt x="555" y="4516"/>
                    <a:pt x="576" y="4580"/>
                  </a:cubicBezTo>
                  <a:lnTo>
                    <a:pt x="6454" y="2876"/>
                  </a:lnTo>
                  <a:cubicBezTo>
                    <a:pt x="6454" y="2791"/>
                    <a:pt x="6433" y="2727"/>
                    <a:pt x="6411" y="2664"/>
                  </a:cubicBezTo>
                  <a:cubicBezTo>
                    <a:pt x="5939" y="1051"/>
                    <a:pt x="4450" y="1"/>
                    <a:pt x="2832"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74"/>
            <p:cNvSpPr/>
            <p:nvPr/>
          </p:nvSpPr>
          <p:spPr>
            <a:xfrm>
              <a:off x="3477362" y="2968813"/>
              <a:ext cx="177498" cy="76618"/>
            </a:xfrm>
            <a:custGeom>
              <a:rect b="b" l="l" r="r" t="t"/>
              <a:pathLst>
                <a:path extrusionOk="0" h="3809" w="8669">
                  <a:moveTo>
                    <a:pt x="7622" y="1"/>
                  </a:moveTo>
                  <a:cubicBezTo>
                    <a:pt x="7532" y="1"/>
                    <a:pt x="7440" y="13"/>
                    <a:pt x="7349" y="36"/>
                  </a:cubicBezTo>
                  <a:lnTo>
                    <a:pt x="789" y="1974"/>
                  </a:lnTo>
                  <a:cubicBezTo>
                    <a:pt x="278" y="2102"/>
                    <a:pt x="1" y="2634"/>
                    <a:pt x="150" y="3124"/>
                  </a:cubicBezTo>
                  <a:cubicBezTo>
                    <a:pt x="214" y="3380"/>
                    <a:pt x="384" y="3571"/>
                    <a:pt x="597" y="3699"/>
                  </a:cubicBezTo>
                  <a:cubicBezTo>
                    <a:pt x="732" y="3766"/>
                    <a:pt x="884" y="3808"/>
                    <a:pt x="1042" y="3808"/>
                  </a:cubicBezTo>
                  <a:cubicBezTo>
                    <a:pt x="1134" y="3808"/>
                    <a:pt x="1228" y="3794"/>
                    <a:pt x="1321" y="3763"/>
                  </a:cubicBezTo>
                  <a:lnTo>
                    <a:pt x="7881" y="1846"/>
                  </a:lnTo>
                  <a:cubicBezTo>
                    <a:pt x="8392" y="1697"/>
                    <a:pt x="8669" y="1165"/>
                    <a:pt x="8520" y="675"/>
                  </a:cubicBezTo>
                  <a:cubicBezTo>
                    <a:pt x="8456" y="419"/>
                    <a:pt x="8286" y="228"/>
                    <a:pt x="8073" y="121"/>
                  </a:cubicBezTo>
                  <a:cubicBezTo>
                    <a:pt x="7936" y="39"/>
                    <a:pt x="7782" y="1"/>
                    <a:pt x="762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74"/>
            <p:cNvSpPr/>
            <p:nvPr/>
          </p:nvSpPr>
          <p:spPr>
            <a:xfrm>
              <a:off x="3477362" y="2975471"/>
              <a:ext cx="154402" cy="69960"/>
            </a:xfrm>
            <a:custGeom>
              <a:rect b="b" l="l" r="r" t="t"/>
              <a:pathLst>
                <a:path extrusionOk="0" h="3478" w="7541">
                  <a:moveTo>
                    <a:pt x="6499" y="0"/>
                  </a:moveTo>
                  <a:cubicBezTo>
                    <a:pt x="6407" y="0"/>
                    <a:pt x="6314" y="14"/>
                    <a:pt x="6220" y="46"/>
                  </a:cubicBezTo>
                  <a:lnTo>
                    <a:pt x="789" y="1622"/>
                  </a:lnTo>
                  <a:cubicBezTo>
                    <a:pt x="278" y="1771"/>
                    <a:pt x="1" y="2303"/>
                    <a:pt x="150" y="2793"/>
                  </a:cubicBezTo>
                  <a:cubicBezTo>
                    <a:pt x="214" y="3049"/>
                    <a:pt x="384" y="3240"/>
                    <a:pt x="597" y="3368"/>
                  </a:cubicBezTo>
                  <a:cubicBezTo>
                    <a:pt x="732" y="3435"/>
                    <a:pt x="884" y="3477"/>
                    <a:pt x="1042" y="3477"/>
                  </a:cubicBezTo>
                  <a:cubicBezTo>
                    <a:pt x="1134" y="3477"/>
                    <a:pt x="1228" y="3463"/>
                    <a:pt x="1321" y="3432"/>
                  </a:cubicBezTo>
                  <a:lnTo>
                    <a:pt x="6752" y="1835"/>
                  </a:lnTo>
                  <a:cubicBezTo>
                    <a:pt x="7263" y="1707"/>
                    <a:pt x="7540" y="1174"/>
                    <a:pt x="7391" y="685"/>
                  </a:cubicBezTo>
                  <a:cubicBezTo>
                    <a:pt x="7327" y="429"/>
                    <a:pt x="7157" y="237"/>
                    <a:pt x="6944" y="109"/>
                  </a:cubicBezTo>
                  <a:cubicBezTo>
                    <a:pt x="6809" y="42"/>
                    <a:pt x="6657" y="0"/>
                    <a:pt x="6499"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74"/>
            <p:cNvSpPr/>
            <p:nvPr/>
          </p:nvSpPr>
          <p:spPr>
            <a:xfrm>
              <a:off x="3431580" y="2959178"/>
              <a:ext cx="57576" cy="50629"/>
            </a:xfrm>
            <a:custGeom>
              <a:rect b="b" l="l" r="r" t="t"/>
              <a:pathLst>
                <a:path extrusionOk="0" h="2517" w="2812">
                  <a:moveTo>
                    <a:pt x="1599" y="0"/>
                  </a:moveTo>
                  <a:cubicBezTo>
                    <a:pt x="1481" y="0"/>
                    <a:pt x="1353" y="40"/>
                    <a:pt x="1215" y="131"/>
                  </a:cubicBezTo>
                  <a:cubicBezTo>
                    <a:pt x="1" y="941"/>
                    <a:pt x="2812" y="2517"/>
                    <a:pt x="2812" y="2517"/>
                  </a:cubicBezTo>
                  <a:cubicBezTo>
                    <a:pt x="2812" y="2517"/>
                    <a:pt x="2527" y="0"/>
                    <a:pt x="15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74"/>
            <p:cNvSpPr/>
            <p:nvPr/>
          </p:nvSpPr>
          <p:spPr>
            <a:xfrm>
              <a:off x="3430270" y="2996652"/>
              <a:ext cx="58886" cy="26290"/>
            </a:xfrm>
            <a:custGeom>
              <a:rect b="b" l="l" r="r" t="t"/>
              <a:pathLst>
                <a:path extrusionOk="0" h="1307" w="2876">
                  <a:moveTo>
                    <a:pt x="746" y="1"/>
                  </a:moveTo>
                  <a:cubicBezTo>
                    <a:pt x="320" y="1"/>
                    <a:pt x="1" y="164"/>
                    <a:pt x="1" y="654"/>
                  </a:cubicBezTo>
                  <a:cubicBezTo>
                    <a:pt x="8" y="1144"/>
                    <a:pt x="330" y="1307"/>
                    <a:pt x="756" y="1307"/>
                  </a:cubicBezTo>
                  <a:cubicBezTo>
                    <a:pt x="1608" y="1307"/>
                    <a:pt x="2876" y="654"/>
                    <a:pt x="2876" y="654"/>
                  </a:cubicBezTo>
                  <a:cubicBezTo>
                    <a:pt x="2876" y="654"/>
                    <a:pt x="1598" y="1"/>
                    <a:pt x="7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74"/>
            <p:cNvSpPr/>
            <p:nvPr/>
          </p:nvSpPr>
          <p:spPr>
            <a:xfrm>
              <a:off x="3446855" y="2978870"/>
              <a:ext cx="257719" cy="120509"/>
            </a:xfrm>
            <a:custGeom>
              <a:rect b="b" l="l" r="r" t="t"/>
              <a:pathLst>
                <a:path extrusionOk="0" h="5991" w="12587">
                  <a:moveTo>
                    <a:pt x="10884" y="1"/>
                  </a:moveTo>
                  <a:cubicBezTo>
                    <a:pt x="10729" y="1"/>
                    <a:pt x="10571" y="22"/>
                    <a:pt x="10415" y="68"/>
                  </a:cubicBezTo>
                  <a:lnTo>
                    <a:pt x="1235" y="2752"/>
                  </a:lnTo>
                  <a:cubicBezTo>
                    <a:pt x="809" y="2880"/>
                    <a:pt x="447" y="3156"/>
                    <a:pt x="256" y="3540"/>
                  </a:cubicBezTo>
                  <a:cubicBezTo>
                    <a:pt x="43" y="3902"/>
                    <a:pt x="0" y="4349"/>
                    <a:pt x="128" y="4796"/>
                  </a:cubicBezTo>
                  <a:cubicBezTo>
                    <a:pt x="339" y="5517"/>
                    <a:pt x="999" y="5991"/>
                    <a:pt x="1715" y="5991"/>
                  </a:cubicBezTo>
                  <a:cubicBezTo>
                    <a:pt x="1866" y="5991"/>
                    <a:pt x="2020" y="5970"/>
                    <a:pt x="2172" y="5925"/>
                  </a:cubicBezTo>
                  <a:lnTo>
                    <a:pt x="11330" y="3242"/>
                  </a:lnTo>
                  <a:cubicBezTo>
                    <a:pt x="11778" y="3114"/>
                    <a:pt x="12118" y="2816"/>
                    <a:pt x="12331" y="2432"/>
                  </a:cubicBezTo>
                  <a:cubicBezTo>
                    <a:pt x="12523" y="2070"/>
                    <a:pt x="12587" y="1623"/>
                    <a:pt x="12459" y="1176"/>
                  </a:cubicBezTo>
                  <a:cubicBezTo>
                    <a:pt x="12249" y="459"/>
                    <a:pt x="11595" y="1"/>
                    <a:pt x="108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74"/>
            <p:cNvSpPr/>
            <p:nvPr/>
          </p:nvSpPr>
          <p:spPr>
            <a:xfrm>
              <a:off x="3446855" y="2985327"/>
              <a:ext cx="234623" cy="114052"/>
            </a:xfrm>
            <a:custGeom>
              <a:rect b="b" l="l" r="r" t="t"/>
              <a:pathLst>
                <a:path extrusionOk="0" h="5670" w="11459">
                  <a:moveTo>
                    <a:pt x="9744" y="1"/>
                  </a:moveTo>
                  <a:cubicBezTo>
                    <a:pt x="9592" y="1"/>
                    <a:pt x="9438" y="22"/>
                    <a:pt x="9286" y="67"/>
                  </a:cubicBezTo>
                  <a:lnTo>
                    <a:pt x="1235" y="2431"/>
                  </a:lnTo>
                  <a:cubicBezTo>
                    <a:pt x="809" y="2559"/>
                    <a:pt x="447" y="2835"/>
                    <a:pt x="256" y="3219"/>
                  </a:cubicBezTo>
                  <a:cubicBezTo>
                    <a:pt x="43" y="3581"/>
                    <a:pt x="0" y="4028"/>
                    <a:pt x="128" y="4475"/>
                  </a:cubicBezTo>
                  <a:cubicBezTo>
                    <a:pt x="339" y="5196"/>
                    <a:pt x="999" y="5670"/>
                    <a:pt x="1715" y="5670"/>
                  </a:cubicBezTo>
                  <a:cubicBezTo>
                    <a:pt x="1866" y="5670"/>
                    <a:pt x="2020" y="5649"/>
                    <a:pt x="2172" y="5604"/>
                  </a:cubicBezTo>
                  <a:lnTo>
                    <a:pt x="4153" y="5008"/>
                  </a:lnTo>
                  <a:lnTo>
                    <a:pt x="4153" y="2196"/>
                  </a:lnTo>
                  <a:cubicBezTo>
                    <a:pt x="4153" y="2090"/>
                    <a:pt x="4260" y="1984"/>
                    <a:pt x="4366" y="1984"/>
                  </a:cubicBezTo>
                  <a:cubicBezTo>
                    <a:pt x="4473" y="1984"/>
                    <a:pt x="4579" y="2090"/>
                    <a:pt x="4579" y="2196"/>
                  </a:cubicBezTo>
                  <a:lnTo>
                    <a:pt x="4579" y="4901"/>
                  </a:lnTo>
                  <a:lnTo>
                    <a:pt x="8008" y="3879"/>
                  </a:lnTo>
                  <a:lnTo>
                    <a:pt x="8413" y="3773"/>
                  </a:lnTo>
                  <a:lnTo>
                    <a:pt x="10202" y="3240"/>
                  </a:lnTo>
                  <a:cubicBezTo>
                    <a:pt x="10649" y="3112"/>
                    <a:pt x="10990" y="2814"/>
                    <a:pt x="11203" y="2452"/>
                  </a:cubicBezTo>
                  <a:cubicBezTo>
                    <a:pt x="11394" y="2090"/>
                    <a:pt x="11458" y="1621"/>
                    <a:pt x="11330" y="1196"/>
                  </a:cubicBezTo>
                  <a:cubicBezTo>
                    <a:pt x="11119" y="475"/>
                    <a:pt x="10459" y="1"/>
                    <a:pt x="9744"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74"/>
            <p:cNvSpPr/>
            <p:nvPr/>
          </p:nvSpPr>
          <p:spPr>
            <a:xfrm>
              <a:off x="3532317" y="3025215"/>
              <a:ext cx="8313" cy="60848"/>
            </a:xfrm>
            <a:custGeom>
              <a:rect b="b" l="l" r="r" t="t"/>
              <a:pathLst>
                <a:path extrusionOk="0" h="3025" w="406">
                  <a:moveTo>
                    <a:pt x="192" y="1"/>
                  </a:moveTo>
                  <a:cubicBezTo>
                    <a:pt x="86" y="1"/>
                    <a:pt x="0" y="107"/>
                    <a:pt x="0" y="213"/>
                  </a:cubicBezTo>
                  <a:lnTo>
                    <a:pt x="0" y="3025"/>
                  </a:lnTo>
                  <a:lnTo>
                    <a:pt x="405" y="2918"/>
                  </a:lnTo>
                  <a:lnTo>
                    <a:pt x="405" y="213"/>
                  </a:lnTo>
                  <a:cubicBezTo>
                    <a:pt x="405" y="107"/>
                    <a:pt x="299" y="22"/>
                    <a:pt x="192" y="1"/>
                  </a:cubicBezTo>
                  <a:close/>
                </a:path>
              </a:pathLst>
            </a:custGeom>
            <a:solidFill>
              <a:srgbClr val="E9B6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74"/>
            <p:cNvSpPr/>
            <p:nvPr/>
          </p:nvSpPr>
          <p:spPr>
            <a:xfrm>
              <a:off x="3507031" y="3012301"/>
              <a:ext cx="136937" cy="53265"/>
            </a:xfrm>
            <a:custGeom>
              <a:rect b="b" l="l" r="r" t="t"/>
              <a:pathLst>
                <a:path extrusionOk="0" h="2648" w="6688">
                  <a:moveTo>
                    <a:pt x="6141" y="1"/>
                  </a:moveTo>
                  <a:cubicBezTo>
                    <a:pt x="6090" y="1"/>
                    <a:pt x="6037" y="9"/>
                    <a:pt x="5985" y="25"/>
                  </a:cubicBezTo>
                  <a:lnTo>
                    <a:pt x="426" y="1644"/>
                  </a:lnTo>
                  <a:cubicBezTo>
                    <a:pt x="149" y="1729"/>
                    <a:pt x="0" y="2006"/>
                    <a:pt x="85" y="2282"/>
                  </a:cubicBezTo>
                  <a:cubicBezTo>
                    <a:pt x="154" y="2507"/>
                    <a:pt x="349" y="2647"/>
                    <a:pt x="568" y="2647"/>
                  </a:cubicBezTo>
                  <a:cubicBezTo>
                    <a:pt x="619" y="2647"/>
                    <a:pt x="672" y="2639"/>
                    <a:pt x="724" y="2623"/>
                  </a:cubicBezTo>
                  <a:lnTo>
                    <a:pt x="6262" y="1005"/>
                  </a:lnTo>
                  <a:cubicBezTo>
                    <a:pt x="6538" y="919"/>
                    <a:pt x="6688" y="643"/>
                    <a:pt x="6624" y="366"/>
                  </a:cubicBezTo>
                  <a:cubicBezTo>
                    <a:pt x="6555" y="141"/>
                    <a:pt x="6360" y="1"/>
                    <a:pt x="61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74"/>
            <p:cNvSpPr/>
            <p:nvPr/>
          </p:nvSpPr>
          <p:spPr>
            <a:xfrm>
              <a:off x="3531887" y="3025638"/>
              <a:ext cx="87224" cy="147825"/>
            </a:xfrm>
            <a:custGeom>
              <a:rect b="b" l="l" r="r" t="t"/>
              <a:pathLst>
                <a:path extrusionOk="0" h="7349" w="4260">
                  <a:moveTo>
                    <a:pt x="213" y="1"/>
                  </a:moveTo>
                  <a:cubicBezTo>
                    <a:pt x="107" y="1"/>
                    <a:pt x="0" y="86"/>
                    <a:pt x="0" y="192"/>
                  </a:cubicBezTo>
                  <a:lnTo>
                    <a:pt x="0" y="5219"/>
                  </a:lnTo>
                  <a:cubicBezTo>
                    <a:pt x="0" y="6390"/>
                    <a:pt x="958" y="7348"/>
                    <a:pt x="2130" y="7348"/>
                  </a:cubicBezTo>
                  <a:cubicBezTo>
                    <a:pt x="3301" y="7348"/>
                    <a:pt x="4260" y="6390"/>
                    <a:pt x="4260" y="5219"/>
                  </a:cubicBezTo>
                  <a:lnTo>
                    <a:pt x="4260" y="1832"/>
                  </a:lnTo>
                  <a:cubicBezTo>
                    <a:pt x="4260" y="1811"/>
                    <a:pt x="4260" y="1790"/>
                    <a:pt x="4260" y="1769"/>
                  </a:cubicBezTo>
                  <a:lnTo>
                    <a:pt x="3855" y="1896"/>
                  </a:lnTo>
                  <a:lnTo>
                    <a:pt x="3855" y="5219"/>
                  </a:lnTo>
                  <a:cubicBezTo>
                    <a:pt x="3855" y="6177"/>
                    <a:pt x="3088" y="6944"/>
                    <a:pt x="2130" y="6944"/>
                  </a:cubicBezTo>
                  <a:cubicBezTo>
                    <a:pt x="1193" y="6944"/>
                    <a:pt x="426" y="6177"/>
                    <a:pt x="426" y="5219"/>
                  </a:cubicBezTo>
                  <a:lnTo>
                    <a:pt x="426" y="192"/>
                  </a:lnTo>
                  <a:cubicBezTo>
                    <a:pt x="426" y="86"/>
                    <a:pt x="320" y="1"/>
                    <a:pt x="2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8" name="Google Shape;3018;p74"/>
          <p:cNvGrpSpPr/>
          <p:nvPr/>
        </p:nvGrpSpPr>
        <p:grpSpPr>
          <a:xfrm>
            <a:off x="4111409" y="2745382"/>
            <a:ext cx="251462" cy="274328"/>
            <a:chOff x="4111409" y="2913969"/>
            <a:chExt cx="251462" cy="274328"/>
          </a:xfrm>
        </p:grpSpPr>
        <p:sp>
          <p:nvSpPr>
            <p:cNvPr id="3019" name="Google Shape;3019;p74"/>
            <p:cNvSpPr/>
            <p:nvPr/>
          </p:nvSpPr>
          <p:spPr>
            <a:xfrm>
              <a:off x="4163573" y="2971676"/>
              <a:ext cx="165869" cy="216622"/>
            </a:xfrm>
            <a:custGeom>
              <a:rect b="b" l="l" r="r" t="t"/>
              <a:pathLst>
                <a:path extrusionOk="0" h="10522" w="7924">
                  <a:moveTo>
                    <a:pt x="746" y="1"/>
                  </a:moveTo>
                  <a:cubicBezTo>
                    <a:pt x="597" y="1"/>
                    <a:pt x="469" y="43"/>
                    <a:pt x="341" y="129"/>
                  </a:cubicBezTo>
                  <a:cubicBezTo>
                    <a:pt x="128" y="278"/>
                    <a:pt x="0" y="555"/>
                    <a:pt x="43" y="831"/>
                  </a:cubicBezTo>
                  <a:cubicBezTo>
                    <a:pt x="43" y="917"/>
                    <a:pt x="86" y="1023"/>
                    <a:pt x="150" y="1108"/>
                  </a:cubicBezTo>
                  <a:lnTo>
                    <a:pt x="171" y="1172"/>
                  </a:lnTo>
                  <a:lnTo>
                    <a:pt x="3344" y="6262"/>
                  </a:lnTo>
                  <a:lnTo>
                    <a:pt x="3344" y="9563"/>
                  </a:lnTo>
                  <a:lnTo>
                    <a:pt x="1981" y="9563"/>
                  </a:lnTo>
                  <a:cubicBezTo>
                    <a:pt x="1704" y="9563"/>
                    <a:pt x="1491" y="9776"/>
                    <a:pt x="1491" y="10032"/>
                  </a:cubicBezTo>
                  <a:cubicBezTo>
                    <a:pt x="1491" y="10181"/>
                    <a:pt x="1534" y="10288"/>
                    <a:pt x="1640" y="10373"/>
                  </a:cubicBezTo>
                  <a:cubicBezTo>
                    <a:pt x="1662" y="10415"/>
                    <a:pt x="1704" y="10458"/>
                    <a:pt x="1747" y="10479"/>
                  </a:cubicBezTo>
                  <a:cubicBezTo>
                    <a:pt x="1832" y="10501"/>
                    <a:pt x="1896" y="10522"/>
                    <a:pt x="1981" y="10522"/>
                  </a:cubicBezTo>
                  <a:lnTo>
                    <a:pt x="5730" y="10522"/>
                  </a:lnTo>
                  <a:cubicBezTo>
                    <a:pt x="5815" y="10522"/>
                    <a:pt x="5900" y="10501"/>
                    <a:pt x="5964" y="10479"/>
                  </a:cubicBezTo>
                  <a:cubicBezTo>
                    <a:pt x="6113" y="10394"/>
                    <a:pt x="6219" y="10224"/>
                    <a:pt x="6219" y="10032"/>
                  </a:cubicBezTo>
                  <a:cubicBezTo>
                    <a:pt x="6219" y="9904"/>
                    <a:pt x="6177" y="9798"/>
                    <a:pt x="6070" y="9691"/>
                  </a:cubicBezTo>
                  <a:cubicBezTo>
                    <a:pt x="5985" y="9606"/>
                    <a:pt x="5879" y="9563"/>
                    <a:pt x="5730" y="9563"/>
                  </a:cubicBezTo>
                  <a:lnTo>
                    <a:pt x="4366" y="9563"/>
                  </a:lnTo>
                  <a:lnTo>
                    <a:pt x="4366" y="6369"/>
                  </a:lnTo>
                  <a:lnTo>
                    <a:pt x="7604" y="1172"/>
                  </a:lnTo>
                  <a:lnTo>
                    <a:pt x="7625" y="1108"/>
                  </a:lnTo>
                  <a:cubicBezTo>
                    <a:pt x="7923" y="640"/>
                    <a:pt x="7582" y="1"/>
                    <a:pt x="700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74"/>
            <p:cNvSpPr/>
            <p:nvPr/>
          </p:nvSpPr>
          <p:spPr>
            <a:xfrm>
              <a:off x="4167132" y="2989669"/>
              <a:ext cx="155173" cy="198628"/>
            </a:xfrm>
            <a:custGeom>
              <a:rect b="b" l="l" r="r" t="t"/>
              <a:pathLst>
                <a:path extrusionOk="0" h="9648" w="7413">
                  <a:moveTo>
                    <a:pt x="576" y="0"/>
                  </a:moveTo>
                  <a:cubicBezTo>
                    <a:pt x="320" y="0"/>
                    <a:pt x="129" y="107"/>
                    <a:pt x="1" y="298"/>
                  </a:cubicBezTo>
                  <a:lnTo>
                    <a:pt x="3174" y="5388"/>
                  </a:lnTo>
                  <a:lnTo>
                    <a:pt x="3174" y="8689"/>
                  </a:lnTo>
                  <a:lnTo>
                    <a:pt x="1790" y="8689"/>
                  </a:lnTo>
                  <a:cubicBezTo>
                    <a:pt x="1534" y="8689"/>
                    <a:pt x="1321" y="8902"/>
                    <a:pt x="1321" y="9158"/>
                  </a:cubicBezTo>
                  <a:cubicBezTo>
                    <a:pt x="1321" y="9307"/>
                    <a:pt x="1364" y="9414"/>
                    <a:pt x="1449" y="9499"/>
                  </a:cubicBezTo>
                  <a:cubicBezTo>
                    <a:pt x="1492" y="9541"/>
                    <a:pt x="1534" y="9584"/>
                    <a:pt x="1577" y="9605"/>
                  </a:cubicBezTo>
                  <a:cubicBezTo>
                    <a:pt x="1641" y="9627"/>
                    <a:pt x="1726" y="9648"/>
                    <a:pt x="1790" y="9648"/>
                  </a:cubicBezTo>
                  <a:lnTo>
                    <a:pt x="5560" y="9648"/>
                  </a:lnTo>
                  <a:cubicBezTo>
                    <a:pt x="5645" y="9648"/>
                    <a:pt x="5709" y="9627"/>
                    <a:pt x="5773" y="9605"/>
                  </a:cubicBezTo>
                  <a:cubicBezTo>
                    <a:pt x="5943" y="9520"/>
                    <a:pt x="6049" y="9350"/>
                    <a:pt x="6049" y="9158"/>
                  </a:cubicBezTo>
                  <a:cubicBezTo>
                    <a:pt x="6049" y="9030"/>
                    <a:pt x="5985" y="8924"/>
                    <a:pt x="5900" y="8817"/>
                  </a:cubicBezTo>
                  <a:cubicBezTo>
                    <a:pt x="5815" y="8732"/>
                    <a:pt x="5687" y="8689"/>
                    <a:pt x="5560" y="8689"/>
                  </a:cubicBezTo>
                  <a:lnTo>
                    <a:pt x="4175" y="8689"/>
                  </a:lnTo>
                  <a:lnTo>
                    <a:pt x="4175" y="5495"/>
                  </a:lnTo>
                  <a:lnTo>
                    <a:pt x="7412" y="298"/>
                  </a:lnTo>
                  <a:cubicBezTo>
                    <a:pt x="7285" y="107"/>
                    <a:pt x="7093" y="0"/>
                    <a:pt x="6837"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74"/>
            <p:cNvSpPr/>
            <p:nvPr/>
          </p:nvSpPr>
          <p:spPr>
            <a:xfrm>
              <a:off x="4193444" y="2997122"/>
              <a:ext cx="102548" cy="82659"/>
            </a:xfrm>
            <a:custGeom>
              <a:rect b="b" l="l" r="r" t="t"/>
              <a:pathLst>
                <a:path extrusionOk="0" h="4015" w="4899">
                  <a:moveTo>
                    <a:pt x="554" y="0"/>
                  </a:moveTo>
                  <a:cubicBezTo>
                    <a:pt x="213" y="0"/>
                    <a:pt x="0" y="383"/>
                    <a:pt x="192" y="682"/>
                  </a:cubicBezTo>
                  <a:lnTo>
                    <a:pt x="2173" y="3855"/>
                  </a:lnTo>
                  <a:cubicBezTo>
                    <a:pt x="2237" y="3961"/>
                    <a:pt x="2348" y="4015"/>
                    <a:pt x="2460" y="4015"/>
                  </a:cubicBezTo>
                  <a:cubicBezTo>
                    <a:pt x="2572" y="4015"/>
                    <a:pt x="2684" y="3961"/>
                    <a:pt x="2748" y="3855"/>
                  </a:cubicBezTo>
                  <a:lnTo>
                    <a:pt x="4728" y="682"/>
                  </a:lnTo>
                  <a:cubicBezTo>
                    <a:pt x="4899" y="383"/>
                    <a:pt x="4686" y="0"/>
                    <a:pt x="43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74"/>
            <p:cNvSpPr/>
            <p:nvPr/>
          </p:nvSpPr>
          <p:spPr>
            <a:xfrm>
              <a:off x="4111409" y="2924325"/>
              <a:ext cx="109686" cy="108331"/>
            </a:xfrm>
            <a:custGeom>
              <a:rect b="b" l="l" r="r" t="t"/>
              <a:pathLst>
                <a:path extrusionOk="0" h="5262" w="5240">
                  <a:moveTo>
                    <a:pt x="2620" y="1"/>
                  </a:moveTo>
                  <a:cubicBezTo>
                    <a:pt x="1172" y="1"/>
                    <a:pt x="1" y="1193"/>
                    <a:pt x="1" y="2642"/>
                  </a:cubicBezTo>
                  <a:cubicBezTo>
                    <a:pt x="1" y="4090"/>
                    <a:pt x="1172" y="5261"/>
                    <a:pt x="2620" y="5261"/>
                  </a:cubicBezTo>
                  <a:cubicBezTo>
                    <a:pt x="2982" y="5261"/>
                    <a:pt x="3344" y="5197"/>
                    <a:pt x="3643" y="5070"/>
                  </a:cubicBezTo>
                  <a:lnTo>
                    <a:pt x="3153" y="4260"/>
                  </a:lnTo>
                  <a:lnTo>
                    <a:pt x="2620" y="3408"/>
                  </a:lnTo>
                  <a:cubicBezTo>
                    <a:pt x="2322" y="2940"/>
                    <a:pt x="2684" y="2301"/>
                    <a:pt x="3238" y="2301"/>
                  </a:cubicBezTo>
                  <a:lnTo>
                    <a:pt x="5240" y="2301"/>
                  </a:lnTo>
                  <a:cubicBezTo>
                    <a:pt x="5069" y="1023"/>
                    <a:pt x="3962" y="1"/>
                    <a:pt x="26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74"/>
            <p:cNvSpPr/>
            <p:nvPr/>
          </p:nvSpPr>
          <p:spPr>
            <a:xfrm>
              <a:off x="4131023" y="2943615"/>
              <a:ext cx="70459" cy="69750"/>
            </a:xfrm>
            <a:custGeom>
              <a:rect b="b" l="l" r="r" t="t"/>
              <a:pathLst>
                <a:path extrusionOk="0" h="3388" w="3366">
                  <a:moveTo>
                    <a:pt x="1705" y="1"/>
                  </a:moveTo>
                  <a:cubicBezTo>
                    <a:pt x="1619" y="1"/>
                    <a:pt x="1555" y="1"/>
                    <a:pt x="1492" y="22"/>
                  </a:cubicBezTo>
                  <a:cubicBezTo>
                    <a:pt x="895" y="86"/>
                    <a:pt x="405" y="469"/>
                    <a:pt x="150" y="980"/>
                  </a:cubicBezTo>
                  <a:cubicBezTo>
                    <a:pt x="107" y="1108"/>
                    <a:pt x="65" y="1236"/>
                    <a:pt x="22" y="1364"/>
                  </a:cubicBezTo>
                  <a:cubicBezTo>
                    <a:pt x="1" y="1470"/>
                    <a:pt x="1" y="1577"/>
                    <a:pt x="1" y="1705"/>
                  </a:cubicBezTo>
                  <a:cubicBezTo>
                    <a:pt x="1" y="2194"/>
                    <a:pt x="214" y="2620"/>
                    <a:pt x="533" y="2940"/>
                  </a:cubicBezTo>
                  <a:cubicBezTo>
                    <a:pt x="640" y="3025"/>
                    <a:pt x="746" y="3110"/>
                    <a:pt x="874" y="3174"/>
                  </a:cubicBezTo>
                  <a:cubicBezTo>
                    <a:pt x="1108" y="3323"/>
                    <a:pt x="1406" y="3387"/>
                    <a:pt x="1705" y="3387"/>
                  </a:cubicBezTo>
                  <a:cubicBezTo>
                    <a:pt x="1875" y="3387"/>
                    <a:pt x="2045" y="3366"/>
                    <a:pt x="2216" y="3302"/>
                  </a:cubicBezTo>
                  <a:lnTo>
                    <a:pt x="1683" y="2471"/>
                  </a:lnTo>
                  <a:cubicBezTo>
                    <a:pt x="1641" y="2386"/>
                    <a:pt x="1598" y="2280"/>
                    <a:pt x="1598" y="2194"/>
                  </a:cubicBezTo>
                  <a:cubicBezTo>
                    <a:pt x="1577" y="2131"/>
                    <a:pt x="1577" y="2088"/>
                    <a:pt x="1577" y="2067"/>
                  </a:cubicBezTo>
                  <a:cubicBezTo>
                    <a:pt x="1598" y="1811"/>
                    <a:pt x="1747" y="1598"/>
                    <a:pt x="1896" y="1492"/>
                  </a:cubicBezTo>
                  <a:cubicBezTo>
                    <a:pt x="2003" y="1428"/>
                    <a:pt x="2152" y="1364"/>
                    <a:pt x="2301" y="1364"/>
                  </a:cubicBezTo>
                  <a:lnTo>
                    <a:pt x="3366" y="1364"/>
                  </a:lnTo>
                  <a:cubicBezTo>
                    <a:pt x="3217" y="661"/>
                    <a:pt x="2642" y="107"/>
                    <a:pt x="1896" y="22"/>
                  </a:cubicBezTo>
                  <a:cubicBezTo>
                    <a:pt x="1832" y="1"/>
                    <a:pt x="1768" y="1"/>
                    <a:pt x="17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74"/>
            <p:cNvSpPr/>
            <p:nvPr/>
          </p:nvSpPr>
          <p:spPr>
            <a:xfrm>
              <a:off x="4131023" y="2943615"/>
              <a:ext cx="70459" cy="69750"/>
            </a:xfrm>
            <a:custGeom>
              <a:rect b="b" l="l" r="r" t="t"/>
              <a:pathLst>
                <a:path extrusionOk="0" h="3388" w="3366">
                  <a:moveTo>
                    <a:pt x="1705" y="1"/>
                  </a:moveTo>
                  <a:cubicBezTo>
                    <a:pt x="1619" y="1"/>
                    <a:pt x="1555" y="1"/>
                    <a:pt x="1492" y="22"/>
                  </a:cubicBezTo>
                  <a:cubicBezTo>
                    <a:pt x="895" y="86"/>
                    <a:pt x="405" y="469"/>
                    <a:pt x="150" y="980"/>
                  </a:cubicBezTo>
                  <a:cubicBezTo>
                    <a:pt x="107" y="1108"/>
                    <a:pt x="65" y="1236"/>
                    <a:pt x="22" y="1364"/>
                  </a:cubicBezTo>
                  <a:cubicBezTo>
                    <a:pt x="1" y="1470"/>
                    <a:pt x="1" y="1577"/>
                    <a:pt x="1" y="1705"/>
                  </a:cubicBezTo>
                  <a:cubicBezTo>
                    <a:pt x="1" y="2194"/>
                    <a:pt x="214" y="2620"/>
                    <a:pt x="533" y="2940"/>
                  </a:cubicBezTo>
                  <a:cubicBezTo>
                    <a:pt x="640" y="3025"/>
                    <a:pt x="746" y="3110"/>
                    <a:pt x="874" y="3174"/>
                  </a:cubicBezTo>
                  <a:cubicBezTo>
                    <a:pt x="1108" y="3323"/>
                    <a:pt x="1406" y="3387"/>
                    <a:pt x="1705" y="3387"/>
                  </a:cubicBezTo>
                  <a:cubicBezTo>
                    <a:pt x="1875" y="3387"/>
                    <a:pt x="2045" y="3366"/>
                    <a:pt x="2216" y="3302"/>
                  </a:cubicBezTo>
                  <a:lnTo>
                    <a:pt x="1683" y="2471"/>
                  </a:lnTo>
                  <a:cubicBezTo>
                    <a:pt x="1641" y="2386"/>
                    <a:pt x="1598" y="2280"/>
                    <a:pt x="1598" y="2194"/>
                  </a:cubicBezTo>
                  <a:cubicBezTo>
                    <a:pt x="1577" y="2131"/>
                    <a:pt x="1577" y="2088"/>
                    <a:pt x="1577" y="2067"/>
                  </a:cubicBezTo>
                  <a:cubicBezTo>
                    <a:pt x="1598" y="1811"/>
                    <a:pt x="1747" y="1598"/>
                    <a:pt x="1896" y="1492"/>
                  </a:cubicBezTo>
                  <a:cubicBezTo>
                    <a:pt x="2003" y="1428"/>
                    <a:pt x="2152" y="1364"/>
                    <a:pt x="2301" y="1364"/>
                  </a:cubicBezTo>
                  <a:lnTo>
                    <a:pt x="3366" y="1364"/>
                  </a:lnTo>
                  <a:cubicBezTo>
                    <a:pt x="3217" y="661"/>
                    <a:pt x="2642" y="107"/>
                    <a:pt x="1896" y="22"/>
                  </a:cubicBezTo>
                  <a:cubicBezTo>
                    <a:pt x="1832" y="1"/>
                    <a:pt x="1768" y="1"/>
                    <a:pt x="1705" y="1"/>
                  </a:cubicBez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74"/>
            <p:cNvSpPr/>
            <p:nvPr/>
          </p:nvSpPr>
          <p:spPr>
            <a:xfrm>
              <a:off x="4131484" y="2943615"/>
              <a:ext cx="39248" cy="65365"/>
            </a:xfrm>
            <a:custGeom>
              <a:rect b="b" l="l" r="r" t="t"/>
              <a:pathLst>
                <a:path extrusionOk="0" h="3175" w="1875">
                  <a:moveTo>
                    <a:pt x="1683" y="1"/>
                  </a:moveTo>
                  <a:cubicBezTo>
                    <a:pt x="1597" y="1"/>
                    <a:pt x="1533" y="1"/>
                    <a:pt x="1470" y="22"/>
                  </a:cubicBezTo>
                  <a:lnTo>
                    <a:pt x="1470" y="1406"/>
                  </a:lnTo>
                  <a:lnTo>
                    <a:pt x="128" y="980"/>
                  </a:lnTo>
                  <a:cubicBezTo>
                    <a:pt x="85" y="1108"/>
                    <a:pt x="43" y="1236"/>
                    <a:pt x="0" y="1364"/>
                  </a:cubicBezTo>
                  <a:lnTo>
                    <a:pt x="1342" y="1811"/>
                  </a:lnTo>
                  <a:lnTo>
                    <a:pt x="511" y="2940"/>
                  </a:lnTo>
                  <a:cubicBezTo>
                    <a:pt x="618" y="3025"/>
                    <a:pt x="724" y="3110"/>
                    <a:pt x="852" y="3174"/>
                  </a:cubicBezTo>
                  <a:lnTo>
                    <a:pt x="1555" y="2194"/>
                  </a:lnTo>
                  <a:cubicBezTo>
                    <a:pt x="1512" y="1896"/>
                    <a:pt x="1683" y="1619"/>
                    <a:pt x="1874" y="1492"/>
                  </a:cubicBezTo>
                  <a:lnTo>
                    <a:pt x="1874" y="22"/>
                  </a:lnTo>
                  <a:cubicBezTo>
                    <a:pt x="1810" y="1"/>
                    <a:pt x="1746" y="1"/>
                    <a:pt x="16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74"/>
            <p:cNvSpPr/>
            <p:nvPr/>
          </p:nvSpPr>
          <p:spPr>
            <a:xfrm>
              <a:off x="4230892" y="2913969"/>
              <a:ext cx="131979" cy="127457"/>
            </a:xfrm>
            <a:custGeom>
              <a:rect b="b" l="l" r="r" t="t"/>
              <a:pathLst>
                <a:path extrusionOk="0" h="6191" w="6305">
                  <a:moveTo>
                    <a:pt x="4036" y="0"/>
                  </a:moveTo>
                  <a:cubicBezTo>
                    <a:pt x="3675" y="0"/>
                    <a:pt x="3326" y="184"/>
                    <a:pt x="3131" y="504"/>
                  </a:cubicBezTo>
                  <a:lnTo>
                    <a:pt x="86" y="5466"/>
                  </a:lnTo>
                  <a:cubicBezTo>
                    <a:pt x="0" y="5615"/>
                    <a:pt x="43" y="5807"/>
                    <a:pt x="171" y="5892"/>
                  </a:cubicBezTo>
                  <a:lnTo>
                    <a:pt x="597" y="6148"/>
                  </a:lnTo>
                  <a:cubicBezTo>
                    <a:pt x="641" y="6177"/>
                    <a:pt x="692" y="6191"/>
                    <a:pt x="744" y="6191"/>
                  </a:cubicBezTo>
                  <a:cubicBezTo>
                    <a:pt x="844" y="6191"/>
                    <a:pt x="945" y="6139"/>
                    <a:pt x="1001" y="6041"/>
                  </a:cubicBezTo>
                  <a:lnTo>
                    <a:pt x="3898" y="1356"/>
                  </a:lnTo>
                  <a:cubicBezTo>
                    <a:pt x="3954" y="1258"/>
                    <a:pt x="4047" y="1206"/>
                    <a:pt x="4146" y="1206"/>
                  </a:cubicBezTo>
                  <a:cubicBezTo>
                    <a:pt x="4198" y="1206"/>
                    <a:pt x="4251" y="1220"/>
                    <a:pt x="4303" y="1249"/>
                  </a:cubicBezTo>
                  <a:lnTo>
                    <a:pt x="5559" y="2016"/>
                  </a:lnTo>
                  <a:cubicBezTo>
                    <a:pt x="5603" y="2045"/>
                    <a:pt x="5654" y="2059"/>
                    <a:pt x="5706" y="2059"/>
                  </a:cubicBezTo>
                  <a:cubicBezTo>
                    <a:pt x="5806" y="2059"/>
                    <a:pt x="5908" y="2007"/>
                    <a:pt x="5964" y="1909"/>
                  </a:cubicBezTo>
                  <a:lnTo>
                    <a:pt x="6219" y="1505"/>
                  </a:lnTo>
                  <a:cubicBezTo>
                    <a:pt x="6305" y="1356"/>
                    <a:pt x="6262" y="1185"/>
                    <a:pt x="6113" y="1100"/>
                  </a:cubicBezTo>
                  <a:lnTo>
                    <a:pt x="4601" y="163"/>
                  </a:lnTo>
                  <a:cubicBezTo>
                    <a:pt x="4423" y="52"/>
                    <a:pt x="4228" y="0"/>
                    <a:pt x="40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74"/>
            <p:cNvSpPr/>
            <p:nvPr/>
          </p:nvSpPr>
          <p:spPr>
            <a:xfrm>
              <a:off x="4230892" y="2997122"/>
              <a:ext cx="46826" cy="44304"/>
            </a:xfrm>
            <a:custGeom>
              <a:rect b="b" l="l" r="r" t="t"/>
              <a:pathLst>
                <a:path extrusionOk="0" h="2152" w="2237">
                  <a:moveTo>
                    <a:pt x="959" y="0"/>
                  </a:moveTo>
                  <a:lnTo>
                    <a:pt x="86" y="1427"/>
                  </a:lnTo>
                  <a:cubicBezTo>
                    <a:pt x="0" y="1576"/>
                    <a:pt x="43" y="1768"/>
                    <a:pt x="171" y="1853"/>
                  </a:cubicBezTo>
                  <a:lnTo>
                    <a:pt x="597" y="2109"/>
                  </a:lnTo>
                  <a:cubicBezTo>
                    <a:pt x="641" y="2138"/>
                    <a:pt x="692" y="2152"/>
                    <a:pt x="744" y="2152"/>
                  </a:cubicBezTo>
                  <a:cubicBezTo>
                    <a:pt x="844" y="2152"/>
                    <a:pt x="945" y="2100"/>
                    <a:pt x="1001" y="2002"/>
                  </a:cubicBezTo>
                  <a:lnTo>
                    <a:pt x="2237" y="0"/>
                  </a:ln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8" name="Google Shape;3028;p74"/>
          <p:cNvGrpSpPr/>
          <p:nvPr/>
        </p:nvGrpSpPr>
        <p:grpSpPr>
          <a:xfrm>
            <a:off x="4792563" y="2745384"/>
            <a:ext cx="228594" cy="274324"/>
            <a:chOff x="4792563" y="2913971"/>
            <a:chExt cx="228594" cy="274324"/>
          </a:xfrm>
        </p:grpSpPr>
        <p:sp>
          <p:nvSpPr>
            <p:cNvPr id="3029" name="Google Shape;3029;p74"/>
            <p:cNvSpPr/>
            <p:nvPr/>
          </p:nvSpPr>
          <p:spPr>
            <a:xfrm>
              <a:off x="4806069" y="2978764"/>
              <a:ext cx="81632" cy="156357"/>
            </a:xfrm>
            <a:custGeom>
              <a:rect b="b" l="l" r="r" t="t"/>
              <a:pathLst>
                <a:path extrusionOk="0" h="7604" w="3856">
                  <a:moveTo>
                    <a:pt x="2429" y="0"/>
                  </a:moveTo>
                  <a:cubicBezTo>
                    <a:pt x="2429" y="0"/>
                    <a:pt x="938" y="1044"/>
                    <a:pt x="576" y="2236"/>
                  </a:cubicBezTo>
                  <a:cubicBezTo>
                    <a:pt x="1" y="4089"/>
                    <a:pt x="661" y="4387"/>
                    <a:pt x="725" y="4920"/>
                  </a:cubicBezTo>
                  <a:cubicBezTo>
                    <a:pt x="746" y="5133"/>
                    <a:pt x="576" y="5388"/>
                    <a:pt x="342" y="5410"/>
                  </a:cubicBezTo>
                  <a:lnTo>
                    <a:pt x="491" y="6262"/>
                  </a:lnTo>
                  <a:cubicBezTo>
                    <a:pt x="640" y="7028"/>
                    <a:pt x="1343" y="7603"/>
                    <a:pt x="2131" y="7603"/>
                  </a:cubicBezTo>
                  <a:cubicBezTo>
                    <a:pt x="3068" y="7603"/>
                    <a:pt x="3835" y="6815"/>
                    <a:pt x="3792" y="5878"/>
                  </a:cubicBezTo>
                  <a:lnTo>
                    <a:pt x="3792" y="5793"/>
                  </a:lnTo>
                  <a:cubicBezTo>
                    <a:pt x="3792" y="5538"/>
                    <a:pt x="3792" y="5282"/>
                    <a:pt x="3771" y="5069"/>
                  </a:cubicBezTo>
                  <a:cubicBezTo>
                    <a:pt x="3658" y="5238"/>
                    <a:pt x="3497" y="5312"/>
                    <a:pt x="3342" y="5312"/>
                  </a:cubicBezTo>
                  <a:cubicBezTo>
                    <a:pt x="3205" y="5312"/>
                    <a:pt x="3073" y="5254"/>
                    <a:pt x="2983" y="5154"/>
                  </a:cubicBezTo>
                  <a:cubicBezTo>
                    <a:pt x="2599" y="4728"/>
                    <a:pt x="3856" y="3749"/>
                    <a:pt x="3323" y="1427"/>
                  </a:cubicBezTo>
                  <a:cubicBezTo>
                    <a:pt x="3217" y="852"/>
                    <a:pt x="2429" y="0"/>
                    <a:pt x="242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74"/>
            <p:cNvSpPr/>
            <p:nvPr/>
          </p:nvSpPr>
          <p:spPr>
            <a:xfrm>
              <a:off x="4796606" y="2914012"/>
              <a:ext cx="112836" cy="101990"/>
            </a:xfrm>
            <a:custGeom>
              <a:rect b="b" l="l" r="r" t="t"/>
              <a:pathLst>
                <a:path extrusionOk="0" h="4960" w="5330">
                  <a:moveTo>
                    <a:pt x="3306" y="1"/>
                  </a:moveTo>
                  <a:cubicBezTo>
                    <a:pt x="3159" y="1"/>
                    <a:pt x="3002" y="13"/>
                    <a:pt x="2833" y="40"/>
                  </a:cubicBezTo>
                  <a:cubicBezTo>
                    <a:pt x="704" y="381"/>
                    <a:pt x="107" y="1722"/>
                    <a:pt x="43" y="2766"/>
                  </a:cubicBezTo>
                  <a:cubicBezTo>
                    <a:pt x="1" y="3362"/>
                    <a:pt x="43" y="4129"/>
                    <a:pt x="150" y="4959"/>
                  </a:cubicBezTo>
                  <a:cubicBezTo>
                    <a:pt x="959" y="3043"/>
                    <a:pt x="2961" y="2212"/>
                    <a:pt x="2961" y="2212"/>
                  </a:cubicBezTo>
                  <a:cubicBezTo>
                    <a:pt x="3685" y="2766"/>
                    <a:pt x="4303" y="3490"/>
                    <a:pt x="4601" y="4427"/>
                  </a:cubicBezTo>
                  <a:cubicBezTo>
                    <a:pt x="4665" y="4065"/>
                    <a:pt x="4771" y="3703"/>
                    <a:pt x="4878" y="3320"/>
                  </a:cubicBezTo>
                  <a:cubicBezTo>
                    <a:pt x="5330" y="1787"/>
                    <a:pt x="5057" y="1"/>
                    <a:pt x="330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74"/>
            <p:cNvSpPr/>
            <p:nvPr/>
          </p:nvSpPr>
          <p:spPr>
            <a:xfrm>
              <a:off x="4844408" y="3082995"/>
              <a:ext cx="42848" cy="52126"/>
            </a:xfrm>
            <a:custGeom>
              <a:rect b="b" l="l" r="r" t="t"/>
              <a:pathLst>
                <a:path extrusionOk="0" h="2535" w="2024">
                  <a:moveTo>
                    <a:pt x="1960" y="0"/>
                  </a:moveTo>
                  <a:cubicBezTo>
                    <a:pt x="1839" y="172"/>
                    <a:pt x="1663" y="247"/>
                    <a:pt x="1510" y="247"/>
                  </a:cubicBezTo>
                  <a:cubicBezTo>
                    <a:pt x="1474" y="247"/>
                    <a:pt x="1439" y="242"/>
                    <a:pt x="1406" y="234"/>
                  </a:cubicBezTo>
                  <a:cubicBezTo>
                    <a:pt x="1363" y="490"/>
                    <a:pt x="1363" y="682"/>
                    <a:pt x="1363" y="724"/>
                  </a:cubicBezTo>
                  <a:lnTo>
                    <a:pt x="1363" y="809"/>
                  </a:lnTo>
                  <a:cubicBezTo>
                    <a:pt x="1385" y="1640"/>
                    <a:pt x="810" y="2364"/>
                    <a:pt x="0" y="2513"/>
                  </a:cubicBezTo>
                  <a:cubicBezTo>
                    <a:pt x="107" y="2534"/>
                    <a:pt x="213" y="2534"/>
                    <a:pt x="320" y="2534"/>
                  </a:cubicBezTo>
                  <a:cubicBezTo>
                    <a:pt x="1257" y="2534"/>
                    <a:pt x="2024" y="1746"/>
                    <a:pt x="1981" y="809"/>
                  </a:cubicBezTo>
                  <a:lnTo>
                    <a:pt x="1981" y="724"/>
                  </a:lnTo>
                  <a:cubicBezTo>
                    <a:pt x="1981" y="469"/>
                    <a:pt x="1960" y="213"/>
                    <a:pt x="1960"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74"/>
            <p:cNvSpPr/>
            <p:nvPr/>
          </p:nvSpPr>
          <p:spPr>
            <a:xfrm>
              <a:off x="4859735" y="2913971"/>
              <a:ext cx="49940" cy="91092"/>
            </a:xfrm>
            <a:custGeom>
              <a:rect b="b" l="l" r="r" t="t"/>
              <a:pathLst>
                <a:path extrusionOk="0" h="4430" w="2359">
                  <a:moveTo>
                    <a:pt x="326" y="1"/>
                  </a:moveTo>
                  <a:cubicBezTo>
                    <a:pt x="223" y="1"/>
                    <a:pt x="114" y="7"/>
                    <a:pt x="0" y="20"/>
                  </a:cubicBezTo>
                  <a:cubicBezTo>
                    <a:pt x="1470" y="233"/>
                    <a:pt x="1683" y="1873"/>
                    <a:pt x="1278" y="3322"/>
                  </a:cubicBezTo>
                  <a:cubicBezTo>
                    <a:pt x="1257" y="3364"/>
                    <a:pt x="1236" y="3449"/>
                    <a:pt x="1236" y="3577"/>
                  </a:cubicBezTo>
                  <a:cubicBezTo>
                    <a:pt x="1385" y="3833"/>
                    <a:pt x="1512" y="4110"/>
                    <a:pt x="1619" y="4429"/>
                  </a:cubicBezTo>
                  <a:cubicBezTo>
                    <a:pt x="1683" y="4067"/>
                    <a:pt x="1789" y="3705"/>
                    <a:pt x="1896" y="3322"/>
                  </a:cubicBezTo>
                  <a:cubicBezTo>
                    <a:pt x="2358" y="1794"/>
                    <a:pt x="2062" y="1"/>
                    <a:pt x="326"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74"/>
            <p:cNvSpPr/>
            <p:nvPr/>
          </p:nvSpPr>
          <p:spPr>
            <a:xfrm>
              <a:off x="4792563" y="2959497"/>
              <a:ext cx="105956" cy="130572"/>
            </a:xfrm>
            <a:custGeom>
              <a:rect b="b" l="l" r="r" t="t"/>
              <a:pathLst>
                <a:path extrusionOk="0" h="6350" w="5005">
                  <a:moveTo>
                    <a:pt x="3152" y="0"/>
                  </a:moveTo>
                  <a:cubicBezTo>
                    <a:pt x="3152" y="0"/>
                    <a:pt x="1150" y="831"/>
                    <a:pt x="341" y="2747"/>
                  </a:cubicBezTo>
                  <a:cubicBezTo>
                    <a:pt x="128" y="3237"/>
                    <a:pt x="0" y="3812"/>
                    <a:pt x="0" y="4451"/>
                  </a:cubicBezTo>
                  <a:cubicBezTo>
                    <a:pt x="21" y="5324"/>
                    <a:pt x="277" y="5772"/>
                    <a:pt x="490" y="6070"/>
                  </a:cubicBezTo>
                  <a:cubicBezTo>
                    <a:pt x="643" y="6262"/>
                    <a:pt x="797" y="6350"/>
                    <a:pt x="935" y="6350"/>
                  </a:cubicBezTo>
                  <a:cubicBezTo>
                    <a:pt x="950" y="6350"/>
                    <a:pt x="965" y="6349"/>
                    <a:pt x="980" y="6347"/>
                  </a:cubicBezTo>
                  <a:cubicBezTo>
                    <a:pt x="1214" y="6325"/>
                    <a:pt x="1384" y="6070"/>
                    <a:pt x="1363" y="5857"/>
                  </a:cubicBezTo>
                  <a:cubicBezTo>
                    <a:pt x="1299" y="5324"/>
                    <a:pt x="618" y="5026"/>
                    <a:pt x="1214" y="3173"/>
                  </a:cubicBezTo>
                  <a:cubicBezTo>
                    <a:pt x="1576" y="1981"/>
                    <a:pt x="3067" y="937"/>
                    <a:pt x="3067" y="937"/>
                  </a:cubicBezTo>
                  <a:cubicBezTo>
                    <a:pt x="3067" y="937"/>
                    <a:pt x="3834" y="1789"/>
                    <a:pt x="3961" y="2364"/>
                  </a:cubicBezTo>
                  <a:cubicBezTo>
                    <a:pt x="4494" y="4686"/>
                    <a:pt x="3237" y="5665"/>
                    <a:pt x="3621" y="6091"/>
                  </a:cubicBezTo>
                  <a:cubicBezTo>
                    <a:pt x="3709" y="6199"/>
                    <a:pt x="3838" y="6258"/>
                    <a:pt x="3973" y="6258"/>
                  </a:cubicBezTo>
                  <a:cubicBezTo>
                    <a:pt x="4130" y="6258"/>
                    <a:pt x="4294" y="6178"/>
                    <a:pt x="4409" y="6006"/>
                  </a:cubicBezTo>
                  <a:cubicBezTo>
                    <a:pt x="4643" y="5687"/>
                    <a:pt x="4898" y="4579"/>
                    <a:pt x="4962" y="3685"/>
                  </a:cubicBezTo>
                  <a:cubicBezTo>
                    <a:pt x="5005" y="3152"/>
                    <a:pt x="4920" y="2662"/>
                    <a:pt x="4792" y="2215"/>
                  </a:cubicBezTo>
                  <a:cubicBezTo>
                    <a:pt x="4494" y="1278"/>
                    <a:pt x="3876" y="554"/>
                    <a:pt x="31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74"/>
            <p:cNvSpPr/>
            <p:nvPr/>
          </p:nvSpPr>
          <p:spPr>
            <a:xfrm>
              <a:off x="4915645" y="3031753"/>
              <a:ext cx="86585" cy="156481"/>
            </a:xfrm>
            <a:custGeom>
              <a:rect b="b" l="l" r="r" t="t"/>
              <a:pathLst>
                <a:path extrusionOk="0" h="7610" w="4090">
                  <a:moveTo>
                    <a:pt x="2087" y="0"/>
                  </a:moveTo>
                  <a:cubicBezTo>
                    <a:pt x="2087" y="0"/>
                    <a:pt x="1214" y="788"/>
                    <a:pt x="1044" y="1321"/>
                  </a:cubicBezTo>
                  <a:cubicBezTo>
                    <a:pt x="298" y="3578"/>
                    <a:pt x="1427" y="4686"/>
                    <a:pt x="1023" y="5090"/>
                  </a:cubicBezTo>
                  <a:cubicBezTo>
                    <a:pt x="940" y="5165"/>
                    <a:pt x="831" y="5204"/>
                    <a:pt x="718" y="5204"/>
                  </a:cubicBezTo>
                  <a:cubicBezTo>
                    <a:pt x="541" y="5204"/>
                    <a:pt x="352" y="5107"/>
                    <a:pt x="235" y="4899"/>
                  </a:cubicBezTo>
                  <a:cubicBezTo>
                    <a:pt x="192" y="5133"/>
                    <a:pt x="171" y="5367"/>
                    <a:pt x="128" y="5623"/>
                  </a:cubicBezTo>
                  <a:lnTo>
                    <a:pt x="128" y="5708"/>
                  </a:lnTo>
                  <a:cubicBezTo>
                    <a:pt x="0" y="6645"/>
                    <a:pt x="682" y="7497"/>
                    <a:pt x="1619" y="7603"/>
                  </a:cubicBezTo>
                  <a:cubicBezTo>
                    <a:pt x="1665" y="7607"/>
                    <a:pt x="1711" y="7609"/>
                    <a:pt x="1757" y="7609"/>
                  </a:cubicBezTo>
                  <a:cubicBezTo>
                    <a:pt x="2492" y="7609"/>
                    <a:pt x="3166" y="7133"/>
                    <a:pt x="3387" y="6411"/>
                  </a:cubicBezTo>
                  <a:lnTo>
                    <a:pt x="3621" y="5601"/>
                  </a:lnTo>
                  <a:cubicBezTo>
                    <a:pt x="3387" y="5538"/>
                    <a:pt x="3238" y="5282"/>
                    <a:pt x="3280" y="5069"/>
                  </a:cubicBezTo>
                  <a:cubicBezTo>
                    <a:pt x="3408" y="4558"/>
                    <a:pt x="4089" y="4324"/>
                    <a:pt x="3706" y="2407"/>
                  </a:cubicBezTo>
                  <a:cubicBezTo>
                    <a:pt x="3472" y="1193"/>
                    <a:pt x="2087" y="0"/>
                    <a:pt x="20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74"/>
            <p:cNvSpPr/>
            <p:nvPr/>
          </p:nvSpPr>
          <p:spPr>
            <a:xfrm>
              <a:off x="4911051" y="2966221"/>
              <a:ext cx="110105" cy="108467"/>
            </a:xfrm>
            <a:custGeom>
              <a:rect b="b" l="l" r="r" t="t"/>
              <a:pathLst>
                <a:path extrusionOk="0" h="5275" w="5201">
                  <a:moveTo>
                    <a:pt x="1961" y="1"/>
                  </a:moveTo>
                  <a:cubicBezTo>
                    <a:pt x="411" y="1"/>
                    <a:pt x="0" y="1647"/>
                    <a:pt x="281" y="3145"/>
                  </a:cubicBezTo>
                  <a:cubicBezTo>
                    <a:pt x="366" y="3549"/>
                    <a:pt x="409" y="3933"/>
                    <a:pt x="473" y="4273"/>
                  </a:cubicBezTo>
                  <a:cubicBezTo>
                    <a:pt x="856" y="3400"/>
                    <a:pt x="1538" y="2719"/>
                    <a:pt x="2304" y="2229"/>
                  </a:cubicBezTo>
                  <a:cubicBezTo>
                    <a:pt x="2304" y="2229"/>
                    <a:pt x="4221" y="3272"/>
                    <a:pt x="4839" y="5274"/>
                  </a:cubicBezTo>
                  <a:cubicBezTo>
                    <a:pt x="5009" y="4444"/>
                    <a:pt x="5137" y="3677"/>
                    <a:pt x="5158" y="3102"/>
                  </a:cubicBezTo>
                  <a:cubicBezTo>
                    <a:pt x="5201" y="2058"/>
                    <a:pt x="4754" y="674"/>
                    <a:pt x="2666" y="99"/>
                  </a:cubicBezTo>
                  <a:cubicBezTo>
                    <a:pt x="2409" y="32"/>
                    <a:pt x="2174" y="1"/>
                    <a:pt x="19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74"/>
            <p:cNvSpPr/>
            <p:nvPr/>
          </p:nvSpPr>
          <p:spPr>
            <a:xfrm>
              <a:off x="4947654" y="3135985"/>
              <a:ext cx="44648" cy="52311"/>
            </a:xfrm>
            <a:custGeom>
              <a:rect b="b" l="l" r="r" t="t"/>
              <a:pathLst>
                <a:path extrusionOk="0" h="2544" w="2109">
                  <a:moveTo>
                    <a:pt x="1768" y="0"/>
                  </a:moveTo>
                  <a:lnTo>
                    <a:pt x="1342" y="1342"/>
                  </a:lnTo>
                  <a:cubicBezTo>
                    <a:pt x="1150" y="1981"/>
                    <a:pt x="618" y="2407"/>
                    <a:pt x="0" y="2513"/>
                  </a:cubicBezTo>
                  <a:cubicBezTo>
                    <a:pt x="43" y="2513"/>
                    <a:pt x="64" y="2534"/>
                    <a:pt x="107" y="2534"/>
                  </a:cubicBezTo>
                  <a:cubicBezTo>
                    <a:pt x="164" y="2541"/>
                    <a:pt x="222" y="2544"/>
                    <a:pt x="278" y="2544"/>
                  </a:cubicBezTo>
                  <a:cubicBezTo>
                    <a:pt x="1001" y="2544"/>
                    <a:pt x="1657" y="2053"/>
                    <a:pt x="1875" y="1342"/>
                  </a:cubicBezTo>
                  <a:lnTo>
                    <a:pt x="2109" y="532"/>
                  </a:lnTo>
                  <a:cubicBezTo>
                    <a:pt x="1875" y="469"/>
                    <a:pt x="1726" y="213"/>
                    <a:pt x="1768"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74"/>
            <p:cNvSpPr/>
            <p:nvPr/>
          </p:nvSpPr>
          <p:spPr>
            <a:xfrm>
              <a:off x="4947209" y="2966344"/>
              <a:ext cx="73947" cy="108344"/>
            </a:xfrm>
            <a:custGeom>
              <a:rect b="b" l="l" r="r" t="t"/>
              <a:pathLst>
                <a:path extrusionOk="0" h="5269" w="3493">
                  <a:moveTo>
                    <a:pt x="203" y="0"/>
                  </a:moveTo>
                  <a:cubicBezTo>
                    <a:pt x="133" y="0"/>
                    <a:pt x="65" y="3"/>
                    <a:pt x="0" y="8"/>
                  </a:cubicBezTo>
                  <a:cubicBezTo>
                    <a:pt x="128" y="29"/>
                    <a:pt x="277" y="50"/>
                    <a:pt x="426" y="93"/>
                  </a:cubicBezTo>
                  <a:cubicBezTo>
                    <a:pt x="2513" y="668"/>
                    <a:pt x="2960" y="2052"/>
                    <a:pt x="2918" y="3096"/>
                  </a:cubicBezTo>
                  <a:cubicBezTo>
                    <a:pt x="2918" y="3479"/>
                    <a:pt x="2854" y="3927"/>
                    <a:pt x="2769" y="4416"/>
                  </a:cubicBezTo>
                  <a:cubicBezTo>
                    <a:pt x="2918" y="4672"/>
                    <a:pt x="3024" y="4949"/>
                    <a:pt x="3131" y="5268"/>
                  </a:cubicBezTo>
                  <a:cubicBezTo>
                    <a:pt x="3301" y="4438"/>
                    <a:pt x="3429" y="3671"/>
                    <a:pt x="3450" y="3096"/>
                  </a:cubicBezTo>
                  <a:cubicBezTo>
                    <a:pt x="3493" y="2052"/>
                    <a:pt x="3046" y="668"/>
                    <a:pt x="958" y="93"/>
                  </a:cubicBezTo>
                  <a:cubicBezTo>
                    <a:pt x="682" y="28"/>
                    <a:pt x="430" y="0"/>
                    <a:pt x="203"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74"/>
            <p:cNvSpPr/>
            <p:nvPr/>
          </p:nvSpPr>
          <p:spPr>
            <a:xfrm>
              <a:off x="4913380" y="3012034"/>
              <a:ext cx="104622" cy="135013"/>
            </a:xfrm>
            <a:custGeom>
              <a:rect b="b" l="l" r="r" t="t"/>
              <a:pathLst>
                <a:path extrusionOk="0" h="6566" w="4942">
                  <a:moveTo>
                    <a:pt x="2194" y="1"/>
                  </a:moveTo>
                  <a:cubicBezTo>
                    <a:pt x="1428" y="512"/>
                    <a:pt x="746" y="1172"/>
                    <a:pt x="363" y="2045"/>
                  </a:cubicBezTo>
                  <a:cubicBezTo>
                    <a:pt x="171" y="2493"/>
                    <a:pt x="43" y="2961"/>
                    <a:pt x="22" y="3515"/>
                  </a:cubicBezTo>
                  <a:cubicBezTo>
                    <a:pt x="1" y="4409"/>
                    <a:pt x="150" y="5517"/>
                    <a:pt x="342" y="5858"/>
                  </a:cubicBezTo>
                  <a:cubicBezTo>
                    <a:pt x="459" y="6066"/>
                    <a:pt x="648" y="6163"/>
                    <a:pt x="825" y="6163"/>
                  </a:cubicBezTo>
                  <a:cubicBezTo>
                    <a:pt x="938" y="6163"/>
                    <a:pt x="1047" y="6124"/>
                    <a:pt x="1130" y="6049"/>
                  </a:cubicBezTo>
                  <a:cubicBezTo>
                    <a:pt x="1534" y="5645"/>
                    <a:pt x="405" y="4537"/>
                    <a:pt x="1151" y="2280"/>
                  </a:cubicBezTo>
                  <a:cubicBezTo>
                    <a:pt x="1343" y="1747"/>
                    <a:pt x="2194" y="959"/>
                    <a:pt x="2194" y="959"/>
                  </a:cubicBezTo>
                  <a:cubicBezTo>
                    <a:pt x="2194" y="959"/>
                    <a:pt x="3579" y="2152"/>
                    <a:pt x="3813" y="3366"/>
                  </a:cubicBezTo>
                  <a:cubicBezTo>
                    <a:pt x="4196" y="5283"/>
                    <a:pt x="3515" y="5517"/>
                    <a:pt x="3387" y="6028"/>
                  </a:cubicBezTo>
                  <a:cubicBezTo>
                    <a:pt x="3345" y="6241"/>
                    <a:pt x="3494" y="6497"/>
                    <a:pt x="3728" y="6560"/>
                  </a:cubicBezTo>
                  <a:cubicBezTo>
                    <a:pt x="3750" y="6564"/>
                    <a:pt x="3773" y="6565"/>
                    <a:pt x="3796" y="6565"/>
                  </a:cubicBezTo>
                  <a:cubicBezTo>
                    <a:pt x="3928" y="6565"/>
                    <a:pt x="4076" y="6508"/>
                    <a:pt x="4239" y="6326"/>
                  </a:cubicBezTo>
                  <a:cubicBezTo>
                    <a:pt x="4495" y="6049"/>
                    <a:pt x="4793" y="5645"/>
                    <a:pt x="4878" y="4771"/>
                  </a:cubicBezTo>
                  <a:cubicBezTo>
                    <a:pt x="4942" y="4133"/>
                    <a:pt x="4878" y="3558"/>
                    <a:pt x="4729" y="3046"/>
                  </a:cubicBezTo>
                  <a:cubicBezTo>
                    <a:pt x="4111" y="1044"/>
                    <a:pt x="2194" y="1"/>
                    <a:pt x="21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74"/>
            <p:cNvSpPr/>
            <p:nvPr/>
          </p:nvSpPr>
          <p:spPr>
            <a:xfrm>
              <a:off x="4854781" y="2942347"/>
              <a:ext cx="11284" cy="21097"/>
            </a:xfrm>
            <a:custGeom>
              <a:rect b="b" l="l" r="r" t="t"/>
              <a:pathLst>
                <a:path extrusionOk="0" h="1026" w="533">
                  <a:moveTo>
                    <a:pt x="308" y="0"/>
                  </a:moveTo>
                  <a:cubicBezTo>
                    <a:pt x="213" y="0"/>
                    <a:pt x="126" y="79"/>
                    <a:pt x="107" y="174"/>
                  </a:cubicBezTo>
                  <a:lnTo>
                    <a:pt x="21" y="792"/>
                  </a:lnTo>
                  <a:cubicBezTo>
                    <a:pt x="0" y="898"/>
                    <a:pt x="85" y="1004"/>
                    <a:pt x="192" y="1026"/>
                  </a:cubicBezTo>
                  <a:lnTo>
                    <a:pt x="213" y="1026"/>
                  </a:lnTo>
                  <a:cubicBezTo>
                    <a:pt x="320" y="1026"/>
                    <a:pt x="405" y="962"/>
                    <a:pt x="426" y="855"/>
                  </a:cubicBezTo>
                  <a:lnTo>
                    <a:pt x="511" y="238"/>
                  </a:lnTo>
                  <a:cubicBezTo>
                    <a:pt x="533" y="131"/>
                    <a:pt x="447" y="25"/>
                    <a:pt x="341" y="3"/>
                  </a:cubicBezTo>
                  <a:cubicBezTo>
                    <a:pt x="330" y="1"/>
                    <a:pt x="319" y="0"/>
                    <a:pt x="3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74"/>
            <p:cNvSpPr/>
            <p:nvPr/>
          </p:nvSpPr>
          <p:spPr>
            <a:xfrm>
              <a:off x="4828615" y="3095189"/>
              <a:ext cx="43314" cy="24613"/>
            </a:xfrm>
            <a:custGeom>
              <a:rect b="b" l="l" r="r" t="t"/>
              <a:pathLst>
                <a:path extrusionOk="0" h="1197" w="2046">
                  <a:moveTo>
                    <a:pt x="226" y="0"/>
                  </a:moveTo>
                  <a:cubicBezTo>
                    <a:pt x="215" y="0"/>
                    <a:pt x="204" y="1"/>
                    <a:pt x="193" y="3"/>
                  </a:cubicBezTo>
                  <a:cubicBezTo>
                    <a:pt x="86" y="25"/>
                    <a:pt x="1" y="131"/>
                    <a:pt x="22" y="238"/>
                  </a:cubicBezTo>
                  <a:cubicBezTo>
                    <a:pt x="86" y="791"/>
                    <a:pt x="576" y="1196"/>
                    <a:pt x="1130" y="1196"/>
                  </a:cubicBezTo>
                  <a:cubicBezTo>
                    <a:pt x="1449" y="1196"/>
                    <a:pt x="1747" y="1068"/>
                    <a:pt x="1960" y="834"/>
                  </a:cubicBezTo>
                  <a:cubicBezTo>
                    <a:pt x="2045" y="749"/>
                    <a:pt x="2045" y="621"/>
                    <a:pt x="1960" y="536"/>
                  </a:cubicBezTo>
                  <a:cubicBezTo>
                    <a:pt x="1921" y="506"/>
                    <a:pt x="1872" y="490"/>
                    <a:pt x="1823" y="490"/>
                  </a:cubicBezTo>
                  <a:cubicBezTo>
                    <a:pt x="1766" y="490"/>
                    <a:pt x="1708" y="511"/>
                    <a:pt x="1662" y="557"/>
                  </a:cubicBezTo>
                  <a:cubicBezTo>
                    <a:pt x="1534" y="706"/>
                    <a:pt x="1343" y="791"/>
                    <a:pt x="1130" y="791"/>
                  </a:cubicBezTo>
                  <a:cubicBezTo>
                    <a:pt x="768" y="791"/>
                    <a:pt x="469" y="536"/>
                    <a:pt x="427" y="174"/>
                  </a:cubicBezTo>
                  <a:cubicBezTo>
                    <a:pt x="408" y="78"/>
                    <a:pt x="320" y="0"/>
                    <a:pt x="226"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74"/>
            <p:cNvSpPr/>
            <p:nvPr/>
          </p:nvSpPr>
          <p:spPr>
            <a:xfrm>
              <a:off x="4954873" y="2995337"/>
              <a:ext cx="9484" cy="21097"/>
            </a:xfrm>
            <a:custGeom>
              <a:rect b="b" l="l" r="r" t="t"/>
              <a:pathLst>
                <a:path extrusionOk="0" h="1026" w="448">
                  <a:moveTo>
                    <a:pt x="245" y="0"/>
                  </a:moveTo>
                  <a:cubicBezTo>
                    <a:pt x="235" y="0"/>
                    <a:pt x="224" y="1"/>
                    <a:pt x="213" y="4"/>
                  </a:cubicBezTo>
                  <a:cubicBezTo>
                    <a:pt x="85" y="4"/>
                    <a:pt x="0" y="89"/>
                    <a:pt x="21" y="216"/>
                  </a:cubicBezTo>
                  <a:lnTo>
                    <a:pt x="43" y="834"/>
                  </a:lnTo>
                  <a:cubicBezTo>
                    <a:pt x="43" y="941"/>
                    <a:pt x="128" y="1026"/>
                    <a:pt x="256" y="1026"/>
                  </a:cubicBezTo>
                  <a:cubicBezTo>
                    <a:pt x="362" y="1026"/>
                    <a:pt x="447" y="919"/>
                    <a:pt x="447" y="813"/>
                  </a:cubicBezTo>
                  <a:lnTo>
                    <a:pt x="426" y="195"/>
                  </a:lnTo>
                  <a:cubicBezTo>
                    <a:pt x="407" y="81"/>
                    <a:pt x="337" y="0"/>
                    <a:pt x="2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74"/>
            <p:cNvSpPr/>
            <p:nvPr/>
          </p:nvSpPr>
          <p:spPr>
            <a:xfrm>
              <a:off x="4933682" y="3156670"/>
              <a:ext cx="37429" cy="16121"/>
            </a:xfrm>
            <a:custGeom>
              <a:rect b="b" l="l" r="r" t="t"/>
              <a:pathLst>
                <a:path extrusionOk="0" h="784" w="1768">
                  <a:moveTo>
                    <a:pt x="242" y="0"/>
                  </a:moveTo>
                  <a:cubicBezTo>
                    <a:pt x="202" y="0"/>
                    <a:pt x="162" y="12"/>
                    <a:pt x="128" y="38"/>
                  </a:cubicBezTo>
                  <a:cubicBezTo>
                    <a:pt x="21" y="102"/>
                    <a:pt x="0" y="229"/>
                    <a:pt x="85" y="336"/>
                  </a:cubicBezTo>
                  <a:cubicBezTo>
                    <a:pt x="256" y="591"/>
                    <a:pt x="554" y="762"/>
                    <a:pt x="873" y="783"/>
                  </a:cubicBezTo>
                  <a:lnTo>
                    <a:pt x="980" y="783"/>
                  </a:lnTo>
                  <a:cubicBezTo>
                    <a:pt x="1235" y="783"/>
                    <a:pt x="1470" y="719"/>
                    <a:pt x="1661" y="570"/>
                  </a:cubicBezTo>
                  <a:cubicBezTo>
                    <a:pt x="1747" y="485"/>
                    <a:pt x="1768" y="357"/>
                    <a:pt x="1704" y="272"/>
                  </a:cubicBezTo>
                  <a:cubicBezTo>
                    <a:pt x="1665" y="220"/>
                    <a:pt x="1603" y="192"/>
                    <a:pt x="1541" y="192"/>
                  </a:cubicBezTo>
                  <a:cubicBezTo>
                    <a:pt x="1501" y="192"/>
                    <a:pt x="1461" y="204"/>
                    <a:pt x="1427" y="229"/>
                  </a:cubicBezTo>
                  <a:cubicBezTo>
                    <a:pt x="1302" y="336"/>
                    <a:pt x="1147" y="384"/>
                    <a:pt x="1000" y="384"/>
                  </a:cubicBezTo>
                  <a:cubicBezTo>
                    <a:pt x="972" y="384"/>
                    <a:pt x="944" y="382"/>
                    <a:pt x="916" y="378"/>
                  </a:cubicBezTo>
                  <a:cubicBezTo>
                    <a:pt x="703" y="357"/>
                    <a:pt x="533" y="251"/>
                    <a:pt x="405" y="80"/>
                  </a:cubicBezTo>
                  <a:cubicBezTo>
                    <a:pt x="366" y="29"/>
                    <a:pt x="304" y="0"/>
                    <a:pt x="242"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3" name="Google Shape;3043;p74"/>
          <p:cNvGrpSpPr/>
          <p:nvPr/>
        </p:nvGrpSpPr>
        <p:grpSpPr>
          <a:xfrm>
            <a:off x="6778853" y="2753007"/>
            <a:ext cx="274326" cy="259078"/>
            <a:chOff x="6778853" y="2921594"/>
            <a:chExt cx="274326" cy="259078"/>
          </a:xfrm>
        </p:grpSpPr>
        <p:sp>
          <p:nvSpPr>
            <p:cNvPr id="3044" name="Google Shape;3044;p74"/>
            <p:cNvSpPr/>
            <p:nvPr/>
          </p:nvSpPr>
          <p:spPr>
            <a:xfrm>
              <a:off x="6778853" y="3086053"/>
              <a:ext cx="188879" cy="90692"/>
            </a:xfrm>
            <a:custGeom>
              <a:rect b="b" l="l" r="r" t="t"/>
              <a:pathLst>
                <a:path extrusionOk="0" h="4410" w="9180">
                  <a:moveTo>
                    <a:pt x="341" y="1"/>
                  </a:moveTo>
                  <a:cubicBezTo>
                    <a:pt x="149" y="1"/>
                    <a:pt x="0" y="150"/>
                    <a:pt x="0" y="320"/>
                  </a:cubicBezTo>
                  <a:lnTo>
                    <a:pt x="0" y="4132"/>
                  </a:lnTo>
                  <a:lnTo>
                    <a:pt x="107" y="4409"/>
                  </a:lnTo>
                  <a:cubicBezTo>
                    <a:pt x="362" y="4005"/>
                    <a:pt x="1129" y="2961"/>
                    <a:pt x="2833" y="2152"/>
                  </a:cubicBezTo>
                  <a:cubicBezTo>
                    <a:pt x="5005" y="1108"/>
                    <a:pt x="6539" y="1704"/>
                    <a:pt x="8498" y="427"/>
                  </a:cubicBezTo>
                  <a:cubicBezTo>
                    <a:pt x="8732" y="277"/>
                    <a:pt x="8967" y="128"/>
                    <a:pt x="9180" y="1"/>
                  </a:cubicBezTo>
                  <a:close/>
                </a:path>
              </a:pathLst>
            </a:custGeom>
            <a:solidFill>
              <a:srgbClr val="047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74"/>
            <p:cNvSpPr/>
            <p:nvPr/>
          </p:nvSpPr>
          <p:spPr>
            <a:xfrm>
              <a:off x="6778853" y="3086053"/>
              <a:ext cx="188879" cy="90692"/>
            </a:xfrm>
            <a:custGeom>
              <a:rect b="b" l="l" r="r" t="t"/>
              <a:pathLst>
                <a:path extrusionOk="0" h="4410" w="9180">
                  <a:moveTo>
                    <a:pt x="341" y="1"/>
                  </a:moveTo>
                  <a:cubicBezTo>
                    <a:pt x="149" y="1"/>
                    <a:pt x="0" y="150"/>
                    <a:pt x="0" y="320"/>
                  </a:cubicBezTo>
                  <a:lnTo>
                    <a:pt x="0" y="4132"/>
                  </a:lnTo>
                  <a:cubicBezTo>
                    <a:pt x="0" y="4239"/>
                    <a:pt x="43" y="4324"/>
                    <a:pt x="107" y="4409"/>
                  </a:cubicBezTo>
                  <a:cubicBezTo>
                    <a:pt x="362" y="4005"/>
                    <a:pt x="1129" y="2961"/>
                    <a:pt x="2833" y="2152"/>
                  </a:cubicBezTo>
                  <a:cubicBezTo>
                    <a:pt x="5005" y="1108"/>
                    <a:pt x="6539" y="1704"/>
                    <a:pt x="8498" y="427"/>
                  </a:cubicBezTo>
                  <a:cubicBezTo>
                    <a:pt x="8732" y="277"/>
                    <a:pt x="8967" y="128"/>
                    <a:pt x="91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74"/>
            <p:cNvSpPr/>
            <p:nvPr/>
          </p:nvSpPr>
          <p:spPr>
            <a:xfrm>
              <a:off x="6778853" y="3086053"/>
              <a:ext cx="188879" cy="14910"/>
            </a:xfrm>
            <a:custGeom>
              <a:rect b="b" l="l" r="r" t="t"/>
              <a:pathLst>
                <a:path extrusionOk="0" h="725" w="9180">
                  <a:moveTo>
                    <a:pt x="341" y="1"/>
                  </a:moveTo>
                  <a:cubicBezTo>
                    <a:pt x="149" y="1"/>
                    <a:pt x="0" y="150"/>
                    <a:pt x="0" y="320"/>
                  </a:cubicBezTo>
                  <a:lnTo>
                    <a:pt x="0" y="725"/>
                  </a:lnTo>
                  <a:lnTo>
                    <a:pt x="7966" y="725"/>
                  </a:lnTo>
                  <a:cubicBezTo>
                    <a:pt x="8157" y="640"/>
                    <a:pt x="8328" y="554"/>
                    <a:pt x="8498" y="427"/>
                  </a:cubicBezTo>
                  <a:cubicBezTo>
                    <a:pt x="8732" y="277"/>
                    <a:pt x="8967" y="128"/>
                    <a:pt x="9180"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74"/>
            <p:cNvSpPr/>
            <p:nvPr/>
          </p:nvSpPr>
          <p:spPr>
            <a:xfrm>
              <a:off x="6781034" y="3053601"/>
              <a:ext cx="272146" cy="127071"/>
            </a:xfrm>
            <a:custGeom>
              <a:rect b="b" l="l" r="r" t="t"/>
              <a:pathLst>
                <a:path extrusionOk="0" h="6179" w="13227">
                  <a:moveTo>
                    <a:pt x="12905" y="1"/>
                  </a:moveTo>
                  <a:cubicBezTo>
                    <a:pt x="12892" y="1"/>
                    <a:pt x="12878" y="1"/>
                    <a:pt x="12865" y="3"/>
                  </a:cubicBezTo>
                  <a:cubicBezTo>
                    <a:pt x="11608" y="88"/>
                    <a:pt x="10543" y="620"/>
                    <a:pt x="9052" y="1579"/>
                  </a:cubicBezTo>
                  <a:cubicBezTo>
                    <a:pt x="8861" y="1706"/>
                    <a:pt x="8626" y="1855"/>
                    <a:pt x="8392" y="2005"/>
                  </a:cubicBezTo>
                  <a:cubicBezTo>
                    <a:pt x="6433" y="3282"/>
                    <a:pt x="4899" y="2686"/>
                    <a:pt x="2727" y="3730"/>
                  </a:cubicBezTo>
                  <a:cubicBezTo>
                    <a:pt x="1023" y="4539"/>
                    <a:pt x="256" y="5583"/>
                    <a:pt x="1" y="5987"/>
                  </a:cubicBezTo>
                  <a:cubicBezTo>
                    <a:pt x="86" y="6094"/>
                    <a:pt x="235" y="6179"/>
                    <a:pt x="384" y="6179"/>
                  </a:cubicBezTo>
                  <a:lnTo>
                    <a:pt x="12758" y="6179"/>
                  </a:lnTo>
                  <a:cubicBezTo>
                    <a:pt x="13014" y="6179"/>
                    <a:pt x="13227" y="5966"/>
                    <a:pt x="13227" y="5710"/>
                  </a:cubicBezTo>
                  <a:lnTo>
                    <a:pt x="13227" y="322"/>
                  </a:lnTo>
                  <a:cubicBezTo>
                    <a:pt x="13227" y="143"/>
                    <a:pt x="13096" y="1"/>
                    <a:pt x="129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74"/>
            <p:cNvSpPr/>
            <p:nvPr/>
          </p:nvSpPr>
          <p:spPr>
            <a:xfrm>
              <a:off x="6781034" y="3053601"/>
              <a:ext cx="272146" cy="127071"/>
            </a:xfrm>
            <a:custGeom>
              <a:rect b="b" l="l" r="r" t="t"/>
              <a:pathLst>
                <a:path extrusionOk="0" h="6179" w="13227">
                  <a:moveTo>
                    <a:pt x="12901" y="1"/>
                  </a:moveTo>
                  <a:cubicBezTo>
                    <a:pt x="12889" y="1"/>
                    <a:pt x="12877" y="1"/>
                    <a:pt x="12865" y="3"/>
                  </a:cubicBezTo>
                  <a:cubicBezTo>
                    <a:pt x="11608" y="88"/>
                    <a:pt x="10543" y="620"/>
                    <a:pt x="9074" y="1579"/>
                  </a:cubicBezTo>
                  <a:cubicBezTo>
                    <a:pt x="8861" y="1706"/>
                    <a:pt x="8626" y="1855"/>
                    <a:pt x="8392" y="2005"/>
                  </a:cubicBezTo>
                  <a:cubicBezTo>
                    <a:pt x="6433" y="3304"/>
                    <a:pt x="4899" y="2686"/>
                    <a:pt x="2727" y="3730"/>
                  </a:cubicBezTo>
                  <a:cubicBezTo>
                    <a:pt x="1023" y="4539"/>
                    <a:pt x="256" y="5583"/>
                    <a:pt x="1" y="5987"/>
                  </a:cubicBezTo>
                  <a:cubicBezTo>
                    <a:pt x="86" y="6094"/>
                    <a:pt x="235" y="6179"/>
                    <a:pt x="384" y="6179"/>
                  </a:cubicBezTo>
                  <a:lnTo>
                    <a:pt x="448" y="6179"/>
                  </a:lnTo>
                  <a:cubicBezTo>
                    <a:pt x="874" y="5689"/>
                    <a:pt x="1577" y="5029"/>
                    <a:pt x="2727" y="4496"/>
                  </a:cubicBezTo>
                  <a:cubicBezTo>
                    <a:pt x="4899" y="3453"/>
                    <a:pt x="6433" y="4070"/>
                    <a:pt x="8392" y="2771"/>
                  </a:cubicBezTo>
                  <a:cubicBezTo>
                    <a:pt x="8626" y="2622"/>
                    <a:pt x="8861" y="2494"/>
                    <a:pt x="9074" y="2345"/>
                  </a:cubicBezTo>
                  <a:cubicBezTo>
                    <a:pt x="10692" y="1323"/>
                    <a:pt x="11800" y="769"/>
                    <a:pt x="13227" y="769"/>
                  </a:cubicBezTo>
                  <a:lnTo>
                    <a:pt x="13227" y="322"/>
                  </a:lnTo>
                  <a:cubicBezTo>
                    <a:pt x="13227" y="143"/>
                    <a:pt x="13077" y="1"/>
                    <a:pt x="12901"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74"/>
            <p:cNvSpPr/>
            <p:nvPr/>
          </p:nvSpPr>
          <p:spPr>
            <a:xfrm>
              <a:off x="6948432" y="2921594"/>
              <a:ext cx="100365" cy="99103"/>
            </a:xfrm>
            <a:custGeom>
              <a:rect b="b" l="l" r="r" t="t"/>
              <a:pathLst>
                <a:path extrusionOk="0" h="4819" w="4878">
                  <a:moveTo>
                    <a:pt x="2450" y="0"/>
                  </a:moveTo>
                  <a:cubicBezTo>
                    <a:pt x="2397" y="0"/>
                    <a:pt x="2343" y="32"/>
                    <a:pt x="2322" y="96"/>
                  </a:cubicBezTo>
                  <a:cubicBezTo>
                    <a:pt x="2147" y="511"/>
                    <a:pt x="1745" y="758"/>
                    <a:pt x="1321" y="758"/>
                  </a:cubicBezTo>
                  <a:cubicBezTo>
                    <a:pt x="1179" y="758"/>
                    <a:pt x="1034" y="730"/>
                    <a:pt x="895" y="671"/>
                  </a:cubicBezTo>
                  <a:cubicBezTo>
                    <a:pt x="878" y="665"/>
                    <a:pt x="861" y="663"/>
                    <a:pt x="845" y="663"/>
                  </a:cubicBezTo>
                  <a:cubicBezTo>
                    <a:pt x="741" y="663"/>
                    <a:pt x="667" y="771"/>
                    <a:pt x="703" y="863"/>
                  </a:cubicBezTo>
                  <a:cubicBezTo>
                    <a:pt x="938" y="1417"/>
                    <a:pt x="682" y="2056"/>
                    <a:pt x="128" y="2290"/>
                  </a:cubicBezTo>
                  <a:cubicBezTo>
                    <a:pt x="1" y="2332"/>
                    <a:pt x="1" y="2503"/>
                    <a:pt x="128" y="2545"/>
                  </a:cubicBezTo>
                  <a:cubicBezTo>
                    <a:pt x="682" y="2780"/>
                    <a:pt x="938" y="3397"/>
                    <a:pt x="703" y="3972"/>
                  </a:cubicBezTo>
                  <a:cubicBezTo>
                    <a:pt x="669" y="4059"/>
                    <a:pt x="733" y="4160"/>
                    <a:pt x="827" y="4160"/>
                  </a:cubicBezTo>
                  <a:cubicBezTo>
                    <a:pt x="848" y="4160"/>
                    <a:pt x="871" y="4155"/>
                    <a:pt x="895" y="4143"/>
                  </a:cubicBezTo>
                  <a:cubicBezTo>
                    <a:pt x="1029" y="4086"/>
                    <a:pt x="1169" y="4059"/>
                    <a:pt x="1306" y="4059"/>
                  </a:cubicBezTo>
                  <a:cubicBezTo>
                    <a:pt x="1735" y="4059"/>
                    <a:pt x="2145" y="4320"/>
                    <a:pt x="2322" y="4739"/>
                  </a:cubicBezTo>
                  <a:cubicBezTo>
                    <a:pt x="2343" y="4792"/>
                    <a:pt x="2397" y="4819"/>
                    <a:pt x="2450" y="4819"/>
                  </a:cubicBezTo>
                  <a:cubicBezTo>
                    <a:pt x="2503" y="4819"/>
                    <a:pt x="2556" y="4792"/>
                    <a:pt x="2578" y="4739"/>
                  </a:cubicBezTo>
                  <a:cubicBezTo>
                    <a:pt x="2739" y="4320"/>
                    <a:pt x="3144" y="4059"/>
                    <a:pt x="3572" y="4059"/>
                  </a:cubicBezTo>
                  <a:cubicBezTo>
                    <a:pt x="3709" y="4059"/>
                    <a:pt x="3849" y="4086"/>
                    <a:pt x="3983" y="4143"/>
                  </a:cubicBezTo>
                  <a:cubicBezTo>
                    <a:pt x="4007" y="4155"/>
                    <a:pt x="4031" y="4160"/>
                    <a:pt x="4053" y="4160"/>
                  </a:cubicBezTo>
                  <a:cubicBezTo>
                    <a:pt x="4152" y="4160"/>
                    <a:pt x="4227" y="4059"/>
                    <a:pt x="4175" y="3972"/>
                  </a:cubicBezTo>
                  <a:cubicBezTo>
                    <a:pt x="3941" y="3419"/>
                    <a:pt x="4217" y="2780"/>
                    <a:pt x="4771" y="2545"/>
                  </a:cubicBezTo>
                  <a:cubicBezTo>
                    <a:pt x="4878" y="2503"/>
                    <a:pt x="4878" y="2332"/>
                    <a:pt x="4771" y="2290"/>
                  </a:cubicBezTo>
                  <a:cubicBezTo>
                    <a:pt x="4217" y="2056"/>
                    <a:pt x="3941" y="1417"/>
                    <a:pt x="4175" y="863"/>
                  </a:cubicBezTo>
                  <a:cubicBezTo>
                    <a:pt x="4230" y="771"/>
                    <a:pt x="4142" y="663"/>
                    <a:pt x="4035" y="663"/>
                  </a:cubicBezTo>
                  <a:cubicBezTo>
                    <a:pt x="4018" y="663"/>
                    <a:pt x="4001" y="665"/>
                    <a:pt x="3983" y="671"/>
                  </a:cubicBezTo>
                  <a:cubicBezTo>
                    <a:pt x="3842" y="737"/>
                    <a:pt x="3696" y="767"/>
                    <a:pt x="3553" y="767"/>
                  </a:cubicBezTo>
                  <a:cubicBezTo>
                    <a:pt x="3139" y="767"/>
                    <a:pt x="2752" y="508"/>
                    <a:pt x="2578" y="96"/>
                  </a:cubicBezTo>
                  <a:cubicBezTo>
                    <a:pt x="2556" y="32"/>
                    <a:pt x="2503" y="0"/>
                    <a:pt x="2450" y="0"/>
                  </a:cubicBez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74"/>
            <p:cNvSpPr/>
            <p:nvPr/>
          </p:nvSpPr>
          <p:spPr>
            <a:xfrm>
              <a:off x="6980858" y="2953347"/>
              <a:ext cx="35945" cy="35927"/>
            </a:xfrm>
            <a:custGeom>
              <a:rect b="b" l="l" r="r" t="t"/>
              <a:pathLst>
                <a:path extrusionOk="0" h="1747" w="1747">
                  <a:moveTo>
                    <a:pt x="874" y="0"/>
                  </a:moveTo>
                  <a:cubicBezTo>
                    <a:pt x="384" y="0"/>
                    <a:pt x="1" y="384"/>
                    <a:pt x="1" y="874"/>
                  </a:cubicBezTo>
                  <a:cubicBezTo>
                    <a:pt x="1" y="1363"/>
                    <a:pt x="384" y="1747"/>
                    <a:pt x="874" y="1747"/>
                  </a:cubicBezTo>
                  <a:cubicBezTo>
                    <a:pt x="1342" y="1747"/>
                    <a:pt x="1747" y="1363"/>
                    <a:pt x="1747" y="874"/>
                  </a:cubicBezTo>
                  <a:cubicBezTo>
                    <a:pt x="1747" y="384"/>
                    <a:pt x="1342" y="0"/>
                    <a:pt x="8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74"/>
            <p:cNvSpPr/>
            <p:nvPr/>
          </p:nvSpPr>
          <p:spPr>
            <a:xfrm>
              <a:off x="6820044" y="3037437"/>
              <a:ext cx="51726" cy="143235"/>
            </a:xfrm>
            <a:custGeom>
              <a:rect b="b" l="l" r="r" t="t"/>
              <a:pathLst>
                <a:path extrusionOk="0" h="6965" w="2514">
                  <a:moveTo>
                    <a:pt x="1832" y="1"/>
                  </a:moveTo>
                  <a:lnTo>
                    <a:pt x="0" y="6965"/>
                  </a:lnTo>
                  <a:lnTo>
                    <a:pt x="746" y="6965"/>
                  </a:lnTo>
                  <a:lnTo>
                    <a:pt x="2513" y="192"/>
                  </a:lnTo>
                  <a:lnTo>
                    <a:pt x="183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74"/>
            <p:cNvSpPr/>
            <p:nvPr/>
          </p:nvSpPr>
          <p:spPr>
            <a:xfrm>
              <a:off x="6894093" y="3139933"/>
              <a:ext cx="30698" cy="40739"/>
            </a:xfrm>
            <a:custGeom>
              <a:rect b="b" l="l" r="r" t="t"/>
              <a:pathLst>
                <a:path extrusionOk="0" h="1981" w="1492">
                  <a:moveTo>
                    <a:pt x="682" y="0"/>
                  </a:moveTo>
                  <a:lnTo>
                    <a:pt x="86" y="1512"/>
                  </a:lnTo>
                  <a:cubicBezTo>
                    <a:pt x="1" y="1747"/>
                    <a:pt x="192" y="1981"/>
                    <a:pt x="448" y="1981"/>
                  </a:cubicBezTo>
                  <a:cubicBezTo>
                    <a:pt x="618" y="1981"/>
                    <a:pt x="767" y="1874"/>
                    <a:pt x="810" y="1747"/>
                  </a:cubicBezTo>
                  <a:lnTo>
                    <a:pt x="149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74"/>
            <p:cNvSpPr/>
            <p:nvPr/>
          </p:nvSpPr>
          <p:spPr>
            <a:xfrm>
              <a:off x="6970776" y="3139933"/>
              <a:ext cx="31130" cy="40739"/>
            </a:xfrm>
            <a:custGeom>
              <a:rect b="b" l="l" r="r" t="t"/>
              <a:pathLst>
                <a:path extrusionOk="0" h="1981" w="1513">
                  <a:moveTo>
                    <a:pt x="1" y="0"/>
                  </a:moveTo>
                  <a:lnTo>
                    <a:pt x="704" y="1747"/>
                  </a:lnTo>
                  <a:cubicBezTo>
                    <a:pt x="746" y="1874"/>
                    <a:pt x="895" y="1981"/>
                    <a:pt x="1044" y="1981"/>
                  </a:cubicBezTo>
                  <a:cubicBezTo>
                    <a:pt x="1321" y="1981"/>
                    <a:pt x="1513" y="1747"/>
                    <a:pt x="1406" y="1512"/>
                  </a:cubicBezTo>
                  <a:lnTo>
                    <a:pt x="83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74"/>
            <p:cNvSpPr/>
            <p:nvPr/>
          </p:nvSpPr>
          <p:spPr>
            <a:xfrm>
              <a:off x="6892345" y="3082557"/>
              <a:ext cx="143305" cy="64841"/>
            </a:xfrm>
            <a:custGeom>
              <a:rect b="b" l="l" r="r" t="t"/>
              <a:pathLst>
                <a:path extrusionOk="0" h="3153" w="6965">
                  <a:moveTo>
                    <a:pt x="6432" y="0"/>
                  </a:moveTo>
                  <a:cubicBezTo>
                    <a:pt x="6305" y="0"/>
                    <a:pt x="6177" y="43"/>
                    <a:pt x="6070" y="171"/>
                  </a:cubicBezTo>
                  <a:lnTo>
                    <a:pt x="4601" y="1981"/>
                  </a:lnTo>
                  <a:cubicBezTo>
                    <a:pt x="4473" y="2130"/>
                    <a:pt x="4281" y="2236"/>
                    <a:pt x="4068" y="2236"/>
                  </a:cubicBezTo>
                  <a:lnTo>
                    <a:pt x="469" y="2236"/>
                  </a:lnTo>
                  <a:cubicBezTo>
                    <a:pt x="235" y="2236"/>
                    <a:pt x="0" y="2428"/>
                    <a:pt x="0" y="2684"/>
                  </a:cubicBezTo>
                  <a:cubicBezTo>
                    <a:pt x="0" y="2812"/>
                    <a:pt x="64" y="2939"/>
                    <a:pt x="150" y="3024"/>
                  </a:cubicBezTo>
                  <a:cubicBezTo>
                    <a:pt x="235" y="3110"/>
                    <a:pt x="341" y="3152"/>
                    <a:pt x="469" y="3152"/>
                  </a:cubicBezTo>
                  <a:lnTo>
                    <a:pt x="4324" y="3152"/>
                  </a:lnTo>
                  <a:cubicBezTo>
                    <a:pt x="4643" y="3152"/>
                    <a:pt x="4963" y="3003"/>
                    <a:pt x="5154" y="2748"/>
                  </a:cubicBezTo>
                  <a:lnTo>
                    <a:pt x="5580" y="2236"/>
                  </a:lnTo>
                  <a:lnTo>
                    <a:pt x="6794" y="746"/>
                  </a:lnTo>
                  <a:cubicBezTo>
                    <a:pt x="6965" y="554"/>
                    <a:pt x="6922" y="256"/>
                    <a:pt x="6731" y="85"/>
                  </a:cubicBezTo>
                  <a:cubicBezTo>
                    <a:pt x="6645" y="22"/>
                    <a:pt x="6539" y="0"/>
                    <a:pt x="64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74"/>
            <p:cNvSpPr/>
            <p:nvPr/>
          </p:nvSpPr>
          <p:spPr>
            <a:xfrm>
              <a:off x="6855104" y="3097014"/>
              <a:ext cx="41644" cy="8329"/>
            </a:xfrm>
            <a:custGeom>
              <a:rect b="b" l="l" r="r" t="t"/>
              <a:pathLst>
                <a:path extrusionOk="0" h="405" w="2024">
                  <a:moveTo>
                    <a:pt x="107" y="0"/>
                  </a:moveTo>
                  <a:lnTo>
                    <a:pt x="0" y="405"/>
                  </a:lnTo>
                  <a:lnTo>
                    <a:pt x="1810" y="405"/>
                  </a:lnTo>
                  <a:cubicBezTo>
                    <a:pt x="1917" y="405"/>
                    <a:pt x="2023" y="320"/>
                    <a:pt x="2023" y="213"/>
                  </a:cubicBezTo>
                  <a:cubicBezTo>
                    <a:pt x="2023" y="85"/>
                    <a:pt x="1917" y="0"/>
                    <a:pt x="1810" y="0"/>
                  </a:cubicBez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74"/>
            <p:cNvSpPr/>
            <p:nvPr/>
          </p:nvSpPr>
          <p:spPr>
            <a:xfrm>
              <a:off x="6806897" y="3097014"/>
              <a:ext cx="35080" cy="8329"/>
            </a:xfrm>
            <a:custGeom>
              <a:rect b="b" l="l" r="r" t="t"/>
              <a:pathLst>
                <a:path extrusionOk="0" h="405" w="1705">
                  <a:moveTo>
                    <a:pt x="213" y="0"/>
                  </a:moveTo>
                  <a:cubicBezTo>
                    <a:pt x="86" y="0"/>
                    <a:pt x="0" y="85"/>
                    <a:pt x="0" y="192"/>
                  </a:cubicBezTo>
                  <a:cubicBezTo>
                    <a:pt x="0" y="320"/>
                    <a:pt x="86" y="405"/>
                    <a:pt x="213" y="405"/>
                  </a:cubicBezTo>
                  <a:lnTo>
                    <a:pt x="1598" y="405"/>
                  </a:lnTo>
                  <a:lnTo>
                    <a:pt x="1704" y="0"/>
                  </a:ln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74"/>
            <p:cNvSpPr/>
            <p:nvPr/>
          </p:nvSpPr>
          <p:spPr>
            <a:xfrm>
              <a:off x="6778853" y="3097014"/>
              <a:ext cx="17983" cy="8329"/>
            </a:xfrm>
            <a:custGeom>
              <a:rect b="b" l="l" r="r" t="t"/>
              <a:pathLst>
                <a:path extrusionOk="0" h="405" w="874">
                  <a:moveTo>
                    <a:pt x="0" y="0"/>
                  </a:moveTo>
                  <a:lnTo>
                    <a:pt x="0" y="405"/>
                  </a:lnTo>
                  <a:lnTo>
                    <a:pt x="682" y="405"/>
                  </a:lnTo>
                  <a:cubicBezTo>
                    <a:pt x="788" y="405"/>
                    <a:pt x="874" y="320"/>
                    <a:pt x="874" y="213"/>
                  </a:cubicBezTo>
                  <a:cubicBezTo>
                    <a:pt x="874" y="85"/>
                    <a:pt x="788" y="0"/>
                    <a:pt x="682" y="0"/>
                  </a:cubicBez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74"/>
            <p:cNvSpPr/>
            <p:nvPr/>
          </p:nvSpPr>
          <p:spPr>
            <a:xfrm>
              <a:off x="6790684" y="2982261"/>
              <a:ext cx="144190" cy="87484"/>
            </a:xfrm>
            <a:custGeom>
              <a:rect b="b" l="l" r="r" t="t"/>
              <a:pathLst>
                <a:path extrusionOk="0" h="4254" w="7008">
                  <a:moveTo>
                    <a:pt x="2450" y="0"/>
                  </a:moveTo>
                  <a:cubicBezTo>
                    <a:pt x="2045" y="128"/>
                    <a:pt x="1640" y="320"/>
                    <a:pt x="1300" y="575"/>
                  </a:cubicBezTo>
                  <a:cubicBezTo>
                    <a:pt x="1342" y="767"/>
                    <a:pt x="1278" y="916"/>
                    <a:pt x="1150" y="1022"/>
                  </a:cubicBezTo>
                  <a:cubicBezTo>
                    <a:pt x="1044" y="1150"/>
                    <a:pt x="767" y="1235"/>
                    <a:pt x="575" y="1278"/>
                  </a:cubicBezTo>
                  <a:cubicBezTo>
                    <a:pt x="384" y="1534"/>
                    <a:pt x="213" y="1810"/>
                    <a:pt x="86" y="2130"/>
                  </a:cubicBezTo>
                  <a:cubicBezTo>
                    <a:pt x="0" y="2343"/>
                    <a:pt x="128" y="2577"/>
                    <a:pt x="362" y="2641"/>
                  </a:cubicBezTo>
                  <a:lnTo>
                    <a:pt x="1300" y="2897"/>
                  </a:lnTo>
                  <a:cubicBezTo>
                    <a:pt x="1336" y="2715"/>
                    <a:pt x="1497" y="2610"/>
                    <a:pt x="1662" y="2610"/>
                  </a:cubicBezTo>
                  <a:cubicBezTo>
                    <a:pt x="1690" y="2610"/>
                    <a:pt x="1719" y="2613"/>
                    <a:pt x="1747" y="2620"/>
                  </a:cubicBezTo>
                  <a:cubicBezTo>
                    <a:pt x="1939" y="2684"/>
                    <a:pt x="2066" y="2875"/>
                    <a:pt x="2002" y="3088"/>
                  </a:cubicBezTo>
                  <a:lnTo>
                    <a:pt x="4814" y="3812"/>
                  </a:lnTo>
                  <a:cubicBezTo>
                    <a:pt x="4866" y="3655"/>
                    <a:pt x="5005" y="3540"/>
                    <a:pt x="5160" y="3540"/>
                  </a:cubicBezTo>
                  <a:cubicBezTo>
                    <a:pt x="5193" y="3540"/>
                    <a:pt x="5227" y="3545"/>
                    <a:pt x="5261" y="3557"/>
                  </a:cubicBezTo>
                  <a:cubicBezTo>
                    <a:pt x="5474" y="3599"/>
                    <a:pt x="5580" y="3812"/>
                    <a:pt x="5538" y="4004"/>
                  </a:cubicBezTo>
                  <a:lnTo>
                    <a:pt x="6177" y="4174"/>
                  </a:lnTo>
                  <a:lnTo>
                    <a:pt x="6475" y="4238"/>
                  </a:lnTo>
                  <a:cubicBezTo>
                    <a:pt x="6508" y="4248"/>
                    <a:pt x="6542" y="4253"/>
                    <a:pt x="6576" y="4253"/>
                  </a:cubicBezTo>
                  <a:cubicBezTo>
                    <a:pt x="6756" y="4253"/>
                    <a:pt x="6926" y="4116"/>
                    <a:pt x="6943" y="3919"/>
                  </a:cubicBezTo>
                  <a:cubicBezTo>
                    <a:pt x="7007" y="3599"/>
                    <a:pt x="7007" y="3259"/>
                    <a:pt x="6943" y="2939"/>
                  </a:cubicBezTo>
                  <a:cubicBezTo>
                    <a:pt x="6730" y="2790"/>
                    <a:pt x="6560" y="2620"/>
                    <a:pt x="6517" y="2449"/>
                  </a:cubicBezTo>
                  <a:cubicBezTo>
                    <a:pt x="6475" y="2300"/>
                    <a:pt x="6581" y="2109"/>
                    <a:pt x="6667" y="1981"/>
                  </a:cubicBezTo>
                  <a:cubicBezTo>
                    <a:pt x="6475" y="1597"/>
                    <a:pt x="6241" y="1235"/>
                    <a:pt x="5921" y="916"/>
                  </a:cubicBezTo>
                  <a:cubicBezTo>
                    <a:pt x="5517" y="767"/>
                    <a:pt x="5218" y="660"/>
                    <a:pt x="4941" y="490"/>
                  </a:cubicBezTo>
                  <a:cubicBezTo>
                    <a:pt x="4686" y="362"/>
                    <a:pt x="4516" y="192"/>
                    <a:pt x="4324" y="0"/>
                  </a:cubicBezTo>
                  <a:cubicBezTo>
                    <a:pt x="4100" y="48"/>
                    <a:pt x="3901" y="72"/>
                    <a:pt x="3698" y="72"/>
                  </a:cubicBezTo>
                  <a:cubicBezTo>
                    <a:pt x="3630" y="72"/>
                    <a:pt x="3562" y="69"/>
                    <a:pt x="3493" y="64"/>
                  </a:cubicBezTo>
                  <a:cubicBezTo>
                    <a:pt x="3152" y="64"/>
                    <a:pt x="2833" y="64"/>
                    <a:pt x="24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74"/>
            <p:cNvSpPr/>
            <p:nvPr/>
          </p:nvSpPr>
          <p:spPr>
            <a:xfrm>
              <a:off x="6791116" y="2982261"/>
              <a:ext cx="133244" cy="85859"/>
            </a:xfrm>
            <a:custGeom>
              <a:rect b="b" l="l" r="r" t="t"/>
              <a:pathLst>
                <a:path extrusionOk="0" h="4175" w="6476">
                  <a:moveTo>
                    <a:pt x="2429" y="0"/>
                  </a:moveTo>
                  <a:cubicBezTo>
                    <a:pt x="2024" y="128"/>
                    <a:pt x="1619" y="320"/>
                    <a:pt x="1279" y="575"/>
                  </a:cubicBezTo>
                  <a:cubicBezTo>
                    <a:pt x="1321" y="767"/>
                    <a:pt x="1257" y="916"/>
                    <a:pt x="1151" y="1022"/>
                  </a:cubicBezTo>
                  <a:cubicBezTo>
                    <a:pt x="1023" y="1150"/>
                    <a:pt x="746" y="1235"/>
                    <a:pt x="554" y="1278"/>
                  </a:cubicBezTo>
                  <a:cubicBezTo>
                    <a:pt x="363" y="1534"/>
                    <a:pt x="192" y="1810"/>
                    <a:pt x="86" y="2130"/>
                  </a:cubicBezTo>
                  <a:cubicBezTo>
                    <a:pt x="1" y="2343"/>
                    <a:pt x="107" y="2577"/>
                    <a:pt x="341" y="2641"/>
                  </a:cubicBezTo>
                  <a:lnTo>
                    <a:pt x="1279" y="2897"/>
                  </a:lnTo>
                  <a:cubicBezTo>
                    <a:pt x="1315" y="2715"/>
                    <a:pt x="1476" y="2610"/>
                    <a:pt x="1641" y="2610"/>
                  </a:cubicBezTo>
                  <a:cubicBezTo>
                    <a:pt x="1669" y="2610"/>
                    <a:pt x="1698" y="2613"/>
                    <a:pt x="1726" y="2620"/>
                  </a:cubicBezTo>
                  <a:cubicBezTo>
                    <a:pt x="1918" y="2684"/>
                    <a:pt x="2045" y="2875"/>
                    <a:pt x="2003" y="3088"/>
                  </a:cubicBezTo>
                  <a:lnTo>
                    <a:pt x="4793" y="3812"/>
                  </a:lnTo>
                  <a:cubicBezTo>
                    <a:pt x="4845" y="3655"/>
                    <a:pt x="4984" y="3540"/>
                    <a:pt x="5151" y="3540"/>
                  </a:cubicBezTo>
                  <a:cubicBezTo>
                    <a:pt x="5186" y="3540"/>
                    <a:pt x="5224" y="3545"/>
                    <a:pt x="5261" y="3557"/>
                  </a:cubicBezTo>
                  <a:cubicBezTo>
                    <a:pt x="5453" y="3599"/>
                    <a:pt x="5581" y="3812"/>
                    <a:pt x="5517" y="4004"/>
                  </a:cubicBezTo>
                  <a:lnTo>
                    <a:pt x="6177" y="4174"/>
                  </a:lnTo>
                  <a:cubicBezTo>
                    <a:pt x="6475" y="1235"/>
                    <a:pt x="4303" y="0"/>
                    <a:pt x="4303" y="0"/>
                  </a:cubicBezTo>
                  <a:cubicBezTo>
                    <a:pt x="4079" y="48"/>
                    <a:pt x="3880" y="72"/>
                    <a:pt x="3677" y="72"/>
                  </a:cubicBezTo>
                  <a:cubicBezTo>
                    <a:pt x="3609" y="72"/>
                    <a:pt x="3541" y="69"/>
                    <a:pt x="3472" y="64"/>
                  </a:cubicBezTo>
                  <a:cubicBezTo>
                    <a:pt x="3131" y="64"/>
                    <a:pt x="2812" y="64"/>
                    <a:pt x="2429"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74"/>
            <p:cNvSpPr/>
            <p:nvPr/>
          </p:nvSpPr>
          <p:spPr>
            <a:xfrm>
              <a:off x="6841504" y="2979629"/>
              <a:ext cx="71457" cy="21799"/>
            </a:xfrm>
            <a:custGeom>
              <a:rect b="b" l="l" r="r" t="t"/>
              <a:pathLst>
                <a:path extrusionOk="0" h="1060" w="3473">
                  <a:moveTo>
                    <a:pt x="903" y="0"/>
                  </a:moveTo>
                  <a:cubicBezTo>
                    <a:pt x="592" y="0"/>
                    <a:pt x="288" y="43"/>
                    <a:pt x="1" y="128"/>
                  </a:cubicBezTo>
                  <a:cubicBezTo>
                    <a:pt x="1" y="128"/>
                    <a:pt x="1172" y="959"/>
                    <a:pt x="2855" y="1044"/>
                  </a:cubicBezTo>
                  <a:cubicBezTo>
                    <a:pt x="2951" y="1055"/>
                    <a:pt x="3052" y="1060"/>
                    <a:pt x="3156" y="1060"/>
                  </a:cubicBezTo>
                  <a:cubicBezTo>
                    <a:pt x="3259" y="1060"/>
                    <a:pt x="3366" y="1055"/>
                    <a:pt x="3472" y="1044"/>
                  </a:cubicBezTo>
                  <a:cubicBezTo>
                    <a:pt x="3047" y="618"/>
                    <a:pt x="2493" y="298"/>
                    <a:pt x="1854" y="128"/>
                  </a:cubicBezTo>
                  <a:cubicBezTo>
                    <a:pt x="1534" y="43"/>
                    <a:pt x="1215" y="0"/>
                    <a:pt x="9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74"/>
            <p:cNvSpPr/>
            <p:nvPr/>
          </p:nvSpPr>
          <p:spPr>
            <a:xfrm>
              <a:off x="6841504" y="2979793"/>
              <a:ext cx="58742" cy="21305"/>
            </a:xfrm>
            <a:custGeom>
              <a:rect b="b" l="l" r="r" t="t"/>
              <a:pathLst>
                <a:path extrusionOk="0" h="1036" w="2855">
                  <a:moveTo>
                    <a:pt x="935" y="0"/>
                  </a:moveTo>
                  <a:cubicBezTo>
                    <a:pt x="612" y="0"/>
                    <a:pt x="298" y="43"/>
                    <a:pt x="1" y="120"/>
                  </a:cubicBezTo>
                  <a:cubicBezTo>
                    <a:pt x="1" y="120"/>
                    <a:pt x="1172" y="951"/>
                    <a:pt x="2855" y="1036"/>
                  </a:cubicBezTo>
                  <a:cubicBezTo>
                    <a:pt x="2365" y="418"/>
                    <a:pt x="1854" y="120"/>
                    <a:pt x="1854" y="120"/>
                  </a:cubicBezTo>
                  <a:cubicBezTo>
                    <a:pt x="1545" y="38"/>
                    <a:pt x="1236" y="0"/>
                    <a:pt x="935"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74"/>
            <p:cNvSpPr/>
            <p:nvPr/>
          </p:nvSpPr>
          <p:spPr>
            <a:xfrm>
              <a:off x="6802514" y="2994086"/>
              <a:ext cx="131042" cy="49191"/>
            </a:xfrm>
            <a:custGeom>
              <a:rect b="b" l="l" r="r" t="t"/>
              <a:pathLst>
                <a:path extrusionOk="0" h="2392" w="6369">
                  <a:moveTo>
                    <a:pt x="725" y="0"/>
                  </a:moveTo>
                  <a:cubicBezTo>
                    <a:pt x="469" y="192"/>
                    <a:pt x="213" y="426"/>
                    <a:pt x="0" y="703"/>
                  </a:cubicBezTo>
                  <a:cubicBezTo>
                    <a:pt x="2258" y="2066"/>
                    <a:pt x="4473" y="2343"/>
                    <a:pt x="5602" y="2385"/>
                  </a:cubicBezTo>
                  <a:cubicBezTo>
                    <a:pt x="5700" y="2390"/>
                    <a:pt x="5789" y="2391"/>
                    <a:pt x="5870" y="2391"/>
                  </a:cubicBezTo>
                  <a:cubicBezTo>
                    <a:pt x="6191" y="2391"/>
                    <a:pt x="6368" y="2364"/>
                    <a:pt x="6368" y="2364"/>
                  </a:cubicBezTo>
                  <a:cubicBezTo>
                    <a:pt x="6326" y="2045"/>
                    <a:pt x="6241" y="1704"/>
                    <a:pt x="6092" y="1406"/>
                  </a:cubicBezTo>
                  <a:cubicBezTo>
                    <a:pt x="6006" y="1413"/>
                    <a:pt x="5924" y="1415"/>
                    <a:pt x="5842" y="1415"/>
                  </a:cubicBezTo>
                  <a:cubicBezTo>
                    <a:pt x="5677" y="1415"/>
                    <a:pt x="5517" y="1406"/>
                    <a:pt x="5346" y="1406"/>
                  </a:cubicBezTo>
                  <a:cubicBezTo>
                    <a:pt x="2727" y="1278"/>
                    <a:pt x="725"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74"/>
            <p:cNvSpPr/>
            <p:nvPr/>
          </p:nvSpPr>
          <p:spPr>
            <a:xfrm>
              <a:off x="6802514" y="2994086"/>
              <a:ext cx="115261" cy="49068"/>
            </a:xfrm>
            <a:custGeom>
              <a:rect b="b" l="l" r="r" t="t"/>
              <a:pathLst>
                <a:path extrusionOk="0" h="2386" w="5602">
                  <a:moveTo>
                    <a:pt x="725" y="0"/>
                  </a:moveTo>
                  <a:cubicBezTo>
                    <a:pt x="469" y="192"/>
                    <a:pt x="213" y="426"/>
                    <a:pt x="0" y="703"/>
                  </a:cubicBezTo>
                  <a:cubicBezTo>
                    <a:pt x="2258" y="2066"/>
                    <a:pt x="4473" y="2343"/>
                    <a:pt x="5602" y="2385"/>
                  </a:cubicBezTo>
                  <a:cubicBezTo>
                    <a:pt x="5559" y="2023"/>
                    <a:pt x="5453" y="1704"/>
                    <a:pt x="5346" y="1406"/>
                  </a:cubicBezTo>
                  <a:cubicBezTo>
                    <a:pt x="2727" y="1278"/>
                    <a:pt x="725" y="0"/>
                    <a:pt x="725"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4" name="Google Shape;3064;p74"/>
          <p:cNvGrpSpPr/>
          <p:nvPr/>
        </p:nvGrpSpPr>
        <p:grpSpPr>
          <a:xfrm>
            <a:off x="7463810" y="2745389"/>
            <a:ext cx="243850" cy="274314"/>
            <a:chOff x="7463810" y="2913977"/>
            <a:chExt cx="243850" cy="274314"/>
          </a:xfrm>
        </p:grpSpPr>
        <p:sp>
          <p:nvSpPr>
            <p:cNvPr id="3065" name="Google Shape;3065;p74"/>
            <p:cNvSpPr/>
            <p:nvPr/>
          </p:nvSpPr>
          <p:spPr>
            <a:xfrm>
              <a:off x="7618060" y="3038852"/>
              <a:ext cx="77802" cy="141107"/>
            </a:xfrm>
            <a:custGeom>
              <a:rect b="b" l="l" r="r" t="t"/>
              <a:pathLst>
                <a:path extrusionOk="0" h="6859" w="3792">
                  <a:moveTo>
                    <a:pt x="2301" y="1"/>
                  </a:moveTo>
                  <a:lnTo>
                    <a:pt x="2301" y="3643"/>
                  </a:lnTo>
                  <a:cubicBezTo>
                    <a:pt x="2301" y="4580"/>
                    <a:pt x="1534" y="5346"/>
                    <a:pt x="597" y="5346"/>
                  </a:cubicBezTo>
                  <a:lnTo>
                    <a:pt x="1" y="5346"/>
                  </a:lnTo>
                  <a:lnTo>
                    <a:pt x="1" y="6858"/>
                  </a:lnTo>
                  <a:lnTo>
                    <a:pt x="874" y="6858"/>
                  </a:lnTo>
                  <a:cubicBezTo>
                    <a:pt x="2492" y="6858"/>
                    <a:pt x="3791" y="5538"/>
                    <a:pt x="3791" y="3919"/>
                  </a:cubicBezTo>
                  <a:lnTo>
                    <a:pt x="379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74"/>
            <p:cNvSpPr/>
            <p:nvPr/>
          </p:nvSpPr>
          <p:spPr>
            <a:xfrm>
              <a:off x="7618060" y="3038852"/>
              <a:ext cx="62517" cy="141107"/>
            </a:xfrm>
            <a:custGeom>
              <a:rect b="b" l="l" r="r" t="t"/>
              <a:pathLst>
                <a:path extrusionOk="0" h="6859" w="3047">
                  <a:moveTo>
                    <a:pt x="2301" y="1"/>
                  </a:moveTo>
                  <a:lnTo>
                    <a:pt x="2301" y="3643"/>
                  </a:lnTo>
                  <a:cubicBezTo>
                    <a:pt x="2301" y="4580"/>
                    <a:pt x="1534" y="5346"/>
                    <a:pt x="597" y="5346"/>
                  </a:cubicBezTo>
                  <a:lnTo>
                    <a:pt x="1" y="5346"/>
                  </a:lnTo>
                  <a:lnTo>
                    <a:pt x="1" y="6858"/>
                  </a:lnTo>
                  <a:lnTo>
                    <a:pt x="128" y="6858"/>
                  </a:lnTo>
                  <a:cubicBezTo>
                    <a:pt x="1747" y="6858"/>
                    <a:pt x="3046" y="5538"/>
                    <a:pt x="3046" y="3919"/>
                  </a:cubicBezTo>
                  <a:lnTo>
                    <a:pt x="3046" y="1"/>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74"/>
            <p:cNvSpPr/>
            <p:nvPr/>
          </p:nvSpPr>
          <p:spPr>
            <a:xfrm>
              <a:off x="7653884" y="2913977"/>
              <a:ext cx="53776" cy="83710"/>
            </a:xfrm>
            <a:custGeom>
              <a:rect b="b" l="l" r="r" t="t"/>
              <a:pathLst>
                <a:path extrusionOk="0" h="4069" w="2621">
                  <a:moveTo>
                    <a:pt x="789" y="1"/>
                  </a:moveTo>
                  <a:cubicBezTo>
                    <a:pt x="363" y="1"/>
                    <a:pt x="1" y="363"/>
                    <a:pt x="1" y="810"/>
                  </a:cubicBezTo>
                  <a:lnTo>
                    <a:pt x="1" y="3281"/>
                  </a:lnTo>
                  <a:cubicBezTo>
                    <a:pt x="1" y="3728"/>
                    <a:pt x="363" y="4069"/>
                    <a:pt x="789" y="4069"/>
                  </a:cubicBezTo>
                  <a:lnTo>
                    <a:pt x="1811" y="4069"/>
                  </a:lnTo>
                  <a:cubicBezTo>
                    <a:pt x="2258" y="4069"/>
                    <a:pt x="2621" y="3728"/>
                    <a:pt x="2621" y="3281"/>
                  </a:cubicBezTo>
                  <a:lnTo>
                    <a:pt x="2621" y="810"/>
                  </a:lnTo>
                  <a:cubicBezTo>
                    <a:pt x="2621" y="363"/>
                    <a:pt x="2258" y="1"/>
                    <a:pt x="181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74"/>
            <p:cNvSpPr/>
            <p:nvPr/>
          </p:nvSpPr>
          <p:spPr>
            <a:xfrm>
              <a:off x="7653884" y="2913977"/>
              <a:ext cx="34551" cy="83710"/>
            </a:xfrm>
            <a:custGeom>
              <a:rect b="b" l="l" r="r" t="t"/>
              <a:pathLst>
                <a:path extrusionOk="0" h="4069" w="1684">
                  <a:moveTo>
                    <a:pt x="789" y="1"/>
                  </a:moveTo>
                  <a:cubicBezTo>
                    <a:pt x="363" y="1"/>
                    <a:pt x="1" y="363"/>
                    <a:pt x="1" y="810"/>
                  </a:cubicBezTo>
                  <a:lnTo>
                    <a:pt x="1" y="3281"/>
                  </a:lnTo>
                  <a:cubicBezTo>
                    <a:pt x="1" y="3728"/>
                    <a:pt x="363" y="4069"/>
                    <a:pt x="789" y="4069"/>
                  </a:cubicBezTo>
                  <a:lnTo>
                    <a:pt x="895" y="4069"/>
                  </a:lnTo>
                  <a:cubicBezTo>
                    <a:pt x="1321" y="4069"/>
                    <a:pt x="1683" y="3728"/>
                    <a:pt x="1683" y="3281"/>
                  </a:cubicBezTo>
                  <a:lnTo>
                    <a:pt x="1683" y="810"/>
                  </a:lnTo>
                  <a:cubicBezTo>
                    <a:pt x="1683" y="363"/>
                    <a:pt x="1321" y="1"/>
                    <a:pt x="895"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74"/>
            <p:cNvSpPr/>
            <p:nvPr/>
          </p:nvSpPr>
          <p:spPr>
            <a:xfrm>
              <a:off x="7550332" y="3113015"/>
              <a:ext cx="67749" cy="48099"/>
            </a:xfrm>
            <a:custGeom>
              <a:rect b="b" l="l" r="r" t="t"/>
              <a:pathLst>
                <a:path extrusionOk="0" h="2338" w="3302">
                  <a:moveTo>
                    <a:pt x="3034" y="0"/>
                  </a:moveTo>
                  <a:cubicBezTo>
                    <a:pt x="2944" y="0"/>
                    <a:pt x="2856" y="43"/>
                    <a:pt x="2812" y="123"/>
                  </a:cubicBezTo>
                  <a:cubicBezTo>
                    <a:pt x="2748" y="208"/>
                    <a:pt x="2641" y="293"/>
                    <a:pt x="2471" y="357"/>
                  </a:cubicBezTo>
                  <a:cubicBezTo>
                    <a:pt x="2258" y="463"/>
                    <a:pt x="1981" y="506"/>
                    <a:pt x="1662" y="506"/>
                  </a:cubicBezTo>
                  <a:cubicBezTo>
                    <a:pt x="1108" y="506"/>
                    <a:pt x="639" y="336"/>
                    <a:pt x="512" y="123"/>
                  </a:cubicBezTo>
                  <a:cubicBezTo>
                    <a:pt x="446" y="36"/>
                    <a:pt x="366" y="0"/>
                    <a:pt x="289" y="0"/>
                  </a:cubicBezTo>
                  <a:cubicBezTo>
                    <a:pt x="139" y="0"/>
                    <a:pt x="0" y="131"/>
                    <a:pt x="0" y="272"/>
                  </a:cubicBezTo>
                  <a:lnTo>
                    <a:pt x="0" y="2338"/>
                  </a:lnTo>
                  <a:lnTo>
                    <a:pt x="3302" y="2338"/>
                  </a:lnTo>
                  <a:lnTo>
                    <a:pt x="3302" y="272"/>
                  </a:lnTo>
                  <a:cubicBezTo>
                    <a:pt x="3289" y="85"/>
                    <a:pt x="3160" y="0"/>
                    <a:pt x="30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74"/>
            <p:cNvSpPr/>
            <p:nvPr/>
          </p:nvSpPr>
          <p:spPr>
            <a:xfrm>
              <a:off x="7550332" y="3113015"/>
              <a:ext cx="50699" cy="48099"/>
            </a:xfrm>
            <a:custGeom>
              <a:rect b="b" l="l" r="r" t="t"/>
              <a:pathLst>
                <a:path extrusionOk="0" h="2338" w="2471">
                  <a:moveTo>
                    <a:pt x="289" y="0"/>
                  </a:moveTo>
                  <a:cubicBezTo>
                    <a:pt x="139" y="0"/>
                    <a:pt x="0" y="131"/>
                    <a:pt x="0" y="272"/>
                  </a:cubicBezTo>
                  <a:lnTo>
                    <a:pt x="0" y="2338"/>
                  </a:lnTo>
                  <a:lnTo>
                    <a:pt x="2471" y="2338"/>
                  </a:lnTo>
                  <a:lnTo>
                    <a:pt x="2471" y="357"/>
                  </a:lnTo>
                  <a:cubicBezTo>
                    <a:pt x="2258" y="463"/>
                    <a:pt x="1981" y="506"/>
                    <a:pt x="1662" y="506"/>
                  </a:cubicBezTo>
                  <a:cubicBezTo>
                    <a:pt x="1108" y="506"/>
                    <a:pt x="639" y="336"/>
                    <a:pt x="512" y="123"/>
                  </a:cubicBezTo>
                  <a:cubicBezTo>
                    <a:pt x="446" y="36"/>
                    <a:pt x="366" y="0"/>
                    <a:pt x="289" y="0"/>
                  </a:cubicBez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74"/>
            <p:cNvSpPr/>
            <p:nvPr/>
          </p:nvSpPr>
          <p:spPr>
            <a:xfrm>
              <a:off x="7536791" y="3144018"/>
              <a:ext cx="94832" cy="44272"/>
            </a:xfrm>
            <a:custGeom>
              <a:rect b="b" l="l" r="r" t="t"/>
              <a:pathLst>
                <a:path extrusionOk="0" h="2152" w="4622">
                  <a:moveTo>
                    <a:pt x="575" y="0"/>
                  </a:moveTo>
                  <a:cubicBezTo>
                    <a:pt x="256" y="0"/>
                    <a:pt x="0" y="256"/>
                    <a:pt x="0" y="554"/>
                  </a:cubicBezTo>
                  <a:lnTo>
                    <a:pt x="0" y="1597"/>
                  </a:lnTo>
                  <a:cubicBezTo>
                    <a:pt x="0" y="1896"/>
                    <a:pt x="256" y="2151"/>
                    <a:pt x="575" y="2151"/>
                  </a:cubicBezTo>
                  <a:lnTo>
                    <a:pt x="4047" y="2151"/>
                  </a:lnTo>
                  <a:cubicBezTo>
                    <a:pt x="4366" y="2151"/>
                    <a:pt x="4622" y="1896"/>
                    <a:pt x="4622" y="1597"/>
                  </a:cubicBezTo>
                  <a:lnTo>
                    <a:pt x="4622" y="554"/>
                  </a:lnTo>
                  <a:cubicBezTo>
                    <a:pt x="4622" y="256"/>
                    <a:pt x="4366" y="0"/>
                    <a:pt x="40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74"/>
            <p:cNvSpPr/>
            <p:nvPr/>
          </p:nvSpPr>
          <p:spPr>
            <a:xfrm>
              <a:off x="7536791" y="3144018"/>
              <a:ext cx="73863" cy="44272"/>
            </a:xfrm>
            <a:custGeom>
              <a:rect b="b" l="l" r="r" t="t"/>
              <a:pathLst>
                <a:path extrusionOk="0" h="2152" w="3600">
                  <a:moveTo>
                    <a:pt x="575" y="0"/>
                  </a:moveTo>
                  <a:cubicBezTo>
                    <a:pt x="256" y="0"/>
                    <a:pt x="0" y="256"/>
                    <a:pt x="0" y="554"/>
                  </a:cubicBezTo>
                  <a:lnTo>
                    <a:pt x="0" y="1597"/>
                  </a:lnTo>
                  <a:cubicBezTo>
                    <a:pt x="0" y="1896"/>
                    <a:pt x="256" y="2151"/>
                    <a:pt x="575" y="2151"/>
                  </a:cubicBezTo>
                  <a:lnTo>
                    <a:pt x="3046" y="2151"/>
                  </a:lnTo>
                  <a:cubicBezTo>
                    <a:pt x="3344" y="2151"/>
                    <a:pt x="3599" y="1896"/>
                    <a:pt x="3599" y="1597"/>
                  </a:cubicBezTo>
                  <a:lnTo>
                    <a:pt x="3599" y="554"/>
                  </a:lnTo>
                  <a:cubicBezTo>
                    <a:pt x="3599" y="256"/>
                    <a:pt x="3365" y="0"/>
                    <a:pt x="3046" y="0"/>
                  </a:cubicBez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74"/>
            <p:cNvSpPr/>
            <p:nvPr/>
          </p:nvSpPr>
          <p:spPr>
            <a:xfrm>
              <a:off x="7463810" y="2963063"/>
              <a:ext cx="240793" cy="120514"/>
            </a:xfrm>
            <a:custGeom>
              <a:rect b="b" l="l" r="r" t="t"/>
              <a:pathLst>
                <a:path extrusionOk="0" h="5858" w="11736">
                  <a:moveTo>
                    <a:pt x="1449" y="0"/>
                  </a:moveTo>
                  <a:cubicBezTo>
                    <a:pt x="1108" y="0"/>
                    <a:pt x="831" y="256"/>
                    <a:pt x="767" y="597"/>
                  </a:cubicBezTo>
                  <a:lnTo>
                    <a:pt x="64" y="5069"/>
                  </a:lnTo>
                  <a:cubicBezTo>
                    <a:pt x="0" y="5474"/>
                    <a:pt x="320" y="5857"/>
                    <a:pt x="746" y="5857"/>
                  </a:cubicBezTo>
                  <a:lnTo>
                    <a:pt x="3791" y="5857"/>
                  </a:lnTo>
                  <a:cubicBezTo>
                    <a:pt x="3983" y="5857"/>
                    <a:pt x="4153" y="5793"/>
                    <a:pt x="4281" y="5665"/>
                  </a:cubicBezTo>
                  <a:lnTo>
                    <a:pt x="4516" y="5410"/>
                  </a:lnTo>
                  <a:lnTo>
                    <a:pt x="5389" y="4558"/>
                  </a:lnTo>
                  <a:cubicBezTo>
                    <a:pt x="5517" y="4419"/>
                    <a:pt x="5692" y="4350"/>
                    <a:pt x="5868" y="4350"/>
                  </a:cubicBezTo>
                  <a:cubicBezTo>
                    <a:pt x="6044" y="4350"/>
                    <a:pt x="6219" y="4419"/>
                    <a:pt x="6347" y="4558"/>
                  </a:cubicBezTo>
                  <a:lnTo>
                    <a:pt x="7220" y="5410"/>
                  </a:lnTo>
                  <a:lnTo>
                    <a:pt x="7455" y="5665"/>
                  </a:lnTo>
                  <a:cubicBezTo>
                    <a:pt x="7582" y="5793"/>
                    <a:pt x="7753" y="5857"/>
                    <a:pt x="7944" y="5857"/>
                  </a:cubicBezTo>
                  <a:lnTo>
                    <a:pt x="10990" y="5857"/>
                  </a:lnTo>
                  <a:cubicBezTo>
                    <a:pt x="11416" y="5857"/>
                    <a:pt x="11735" y="5474"/>
                    <a:pt x="11672" y="5069"/>
                  </a:cubicBezTo>
                  <a:lnTo>
                    <a:pt x="10969" y="597"/>
                  </a:lnTo>
                  <a:cubicBezTo>
                    <a:pt x="10905" y="256"/>
                    <a:pt x="10628" y="0"/>
                    <a:pt x="102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74"/>
            <p:cNvSpPr/>
            <p:nvPr/>
          </p:nvSpPr>
          <p:spPr>
            <a:xfrm>
              <a:off x="7463810" y="2963063"/>
              <a:ext cx="227683" cy="120514"/>
            </a:xfrm>
            <a:custGeom>
              <a:rect b="b" l="l" r="r" t="t"/>
              <a:pathLst>
                <a:path extrusionOk="0" h="5858" w="11097">
                  <a:moveTo>
                    <a:pt x="1449" y="0"/>
                  </a:moveTo>
                  <a:cubicBezTo>
                    <a:pt x="1108" y="0"/>
                    <a:pt x="831" y="256"/>
                    <a:pt x="767" y="597"/>
                  </a:cubicBezTo>
                  <a:lnTo>
                    <a:pt x="64" y="5069"/>
                  </a:lnTo>
                  <a:cubicBezTo>
                    <a:pt x="0" y="5474"/>
                    <a:pt x="320" y="5857"/>
                    <a:pt x="746" y="5857"/>
                  </a:cubicBezTo>
                  <a:lnTo>
                    <a:pt x="3791" y="5857"/>
                  </a:lnTo>
                  <a:cubicBezTo>
                    <a:pt x="3983" y="5857"/>
                    <a:pt x="4153" y="5793"/>
                    <a:pt x="4281" y="5665"/>
                  </a:cubicBezTo>
                  <a:lnTo>
                    <a:pt x="4516" y="5410"/>
                  </a:lnTo>
                  <a:lnTo>
                    <a:pt x="5389" y="4558"/>
                  </a:lnTo>
                  <a:cubicBezTo>
                    <a:pt x="5517" y="4419"/>
                    <a:pt x="5692" y="4350"/>
                    <a:pt x="5868" y="4350"/>
                  </a:cubicBezTo>
                  <a:cubicBezTo>
                    <a:pt x="6044" y="4350"/>
                    <a:pt x="6219" y="4419"/>
                    <a:pt x="6347" y="4558"/>
                  </a:cubicBezTo>
                  <a:lnTo>
                    <a:pt x="7220" y="5410"/>
                  </a:lnTo>
                  <a:lnTo>
                    <a:pt x="7455" y="5665"/>
                  </a:lnTo>
                  <a:cubicBezTo>
                    <a:pt x="7582" y="5793"/>
                    <a:pt x="7753" y="5857"/>
                    <a:pt x="7944" y="5857"/>
                  </a:cubicBezTo>
                  <a:lnTo>
                    <a:pt x="10351" y="5857"/>
                  </a:lnTo>
                  <a:cubicBezTo>
                    <a:pt x="10777" y="5857"/>
                    <a:pt x="11097" y="5474"/>
                    <a:pt x="11033" y="5069"/>
                  </a:cubicBezTo>
                  <a:lnTo>
                    <a:pt x="10330" y="597"/>
                  </a:lnTo>
                  <a:cubicBezTo>
                    <a:pt x="10266" y="256"/>
                    <a:pt x="9968" y="0"/>
                    <a:pt x="9627" y="0"/>
                  </a:cubicBez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74"/>
            <p:cNvSpPr/>
            <p:nvPr/>
          </p:nvSpPr>
          <p:spPr>
            <a:xfrm>
              <a:off x="7490893" y="2983203"/>
              <a:ext cx="186607" cy="75830"/>
            </a:xfrm>
            <a:custGeom>
              <a:rect b="b" l="l" r="r" t="t"/>
              <a:pathLst>
                <a:path extrusionOk="0" h="3686" w="9095">
                  <a:moveTo>
                    <a:pt x="1364" y="1"/>
                  </a:moveTo>
                  <a:cubicBezTo>
                    <a:pt x="938" y="1"/>
                    <a:pt x="597" y="256"/>
                    <a:pt x="512" y="618"/>
                  </a:cubicBezTo>
                  <a:lnTo>
                    <a:pt x="86" y="2791"/>
                  </a:lnTo>
                  <a:cubicBezTo>
                    <a:pt x="1" y="3259"/>
                    <a:pt x="406" y="3685"/>
                    <a:pt x="938" y="3685"/>
                  </a:cubicBezTo>
                  <a:lnTo>
                    <a:pt x="2301" y="3685"/>
                  </a:lnTo>
                  <a:cubicBezTo>
                    <a:pt x="2535" y="3685"/>
                    <a:pt x="2748" y="3600"/>
                    <a:pt x="2919" y="3451"/>
                  </a:cubicBezTo>
                  <a:lnTo>
                    <a:pt x="3941" y="2535"/>
                  </a:lnTo>
                  <a:cubicBezTo>
                    <a:pt x="4111" y="2386"/>
                    <a:pt x="4330" y="2312"/>
                    <a:pt x="4548" y="2312"/>
                  </a:cubicBezTo>
                  <a:cubicBezTo>
                    <a:pt x="4766" y="2312"/>
                    <a:pt x="4985" y="2386"/>
                    <a:pt x="5155" y="2535"/>
                  </a:cubicBezTo>
                  <a:lnTo>
                    <a:pt x="6177" y="3451"/>
                  </a:lnTo>
                  <a:cubicBezTo>
                    <a:pt x="6348" y="3600"/>
                    <a:pt x="6561" y="3685"/>
                    <a:pt x="6795" y="3685"/>
                  </a:cubicBezTo>
                  <a:lnTo>
                    <a:pt x="8158" y="3685"/>
                  </a:lnTo>
                  <a:cubicBezTo>
                    <a:pt x="8690" y="3685"/>
                    <a:pt x="9095" y="3259"/>
                    <a:pt x="9010" y="2791"/>
                  </a:cubicBezTo>
                  <a:lnTo>
                    <a:pt x="8584" y="618"/>
                  </a:lnTo>
                  <a:cubicBezTo>
                    <a:pt x="8520" y="256"/>
                    <a:pt x="8158" y="1"/>
                    <a:pt x="77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74"/>
            <p:cNvSpPr/>
            <p:nvPr/>
          </p:nvSpPr>
          <p:spPr>
            <a:xfrm>
              <a:off x="7490893" y="2983203"/>
              <a:ext cx="163894" cy="75830"/>
            </a:xfrm>
            <a:custGeom>
              <a:rect b="b" l="l" r="r" t="t"/>
              <a:pathLst>
                <a:path extrusionOk="0" h="3686" w="7988">
                  <a:moveTo>
                    <a:pt x="1364" y="1"/>
                  </a:moveTo>
                  <a:cubicBezTo>
                    <a:pt x="938" y="1"/>
                    <a:pt x="597" y="256"/>
                    <a:pt x="512" y="618"/>
                  </a:cubicBezTo>
                  <a:lnTo>
                    <a:pt x="86" y="2791"/>
                  </a:lnTo>
                  <a:cubicBezTo>
                    <a:pt x="1" y="3259"/>
                    <a:pt x="406" y="3685"/>
                    <a:pt x="938" y="3685"/>
                  </a:cubicBezTo>
                  <a:lnTo>
                    <a:pt x="2301" y="3685"/>
                  </a:lnTo>
                  <a:cubicBezTo>
                    <a:pt x="2535" y="3685"/>
                    <a:pt x="2748" y="3600"/>
                    <a:pt x="2919" y="3451"/>
                  </a:cubicBezTo>
                  <a:lnTo>
                    <a:pt x="3941" y="2535"/>
                  </a:lnTo>
                  <a:cubicBezTo>
                    <a:pt x="4107" y="2386"/>
                    <a:pt x="4337" y="2301"/>
                    <a:pt x="4562" y="2301"/>
                  </a:cubicBezTo>
                  <a:cubicBezTo>
                    <a:pt x="4626" y="2301"/>
                    <a:pt x="4689" y="2308"/>
                    <a:pt x="4750" y="2322"/>
                  </a:cubicBezTo>
                  <a:cubicBezTo>
                    <a:pt x="4878" y="2344"/>
                    <a:pt x="5006" y="2407"/>
                    <a:pt x="5112" y="2493"/>
                  </a:cubicBezTo>
                  <a:lnTo>
                    <a:pt x="5155" y="2535"/>
                  </a:lnTo>
                  <a:lnTo>
                    <a:pt x="6177" y="3451"/>
                  </a:lnTo>
                  <a:cubicBezTo>
                    <a:pt x="6348" y="3600"/>
                    <a:pt x="6561" y="3685"/>
                    <a:pt x="6795" y="3685"/>
                  </a:cubicBezTo>
                  <a:lnTo>
                    <a:pt x="7050" y="3685"/>
                  </a:lnTo>
                  <a:cubicBezTo>
                    <a:pt x="7583" y="3685"/>
                    <a:pt x="7988" y="3259"/>
                    <a:pt x="7902" y="2791"/>
                  </a:cubicBezTo>
                  <a:lnTo>
                    <a:pt x="7476" y="618"/>
                  </a:lnTo>
                  <a:cubicBezTo>
                    <a:pt x="7412" y="256"/>
                    <a:pt x="7050" y="1"/>
                    <a:pt x="6624" y="1"/>
                  </a:cubicBez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74"/>
            <p:cNvSpPr/>
            <p:nvPr/>
          </p:nvSpPr>
          <p:spPr>
            <a:xfrm>
              <a:off x="7552076" y="3052882"/>
              <a:ext cx="64261" cy="47769"/>
            </a:xfrm>
            <a:custGeom>
              <a:rect b="b" l="l" r="r" t="t"/>
              <a:pathLst>
                <a:path extrusionOk="0" h="2322" w="3132">
                  <a:moveTo>
                    <a:pt x="1577" y="0"/>
                  </a:moveTo>
                  <a:cubicBezTo>
                    <a:pt x="1385" y="0"/>
                    <a:pt x="1215" y="64"/>
                    <a:pt x="1087" y="192"/>
                  </a:cubicBezTo>
                  <a:lnTo>
                    <a:pt x="214" y="1044"/>
                  </a:lnTo>
                  <a:cubicBezTo>
                    <a:pt x="1" y="1278"/>
                    <a:pt x="64" y="1640"/>
                    <a:pt x="341" y="1789"/>
                  </a:cubicBezTo>
                  <a:lnTo>
                    <a:pt x="1236" y="2236"/>
                  </a:lnTo>
                  <a:cubicBezTo>
                    <a:pt x="1342" y="2300"/>
                    <a:pt x="1449" y="2322"/>
                    <a:pt x="1577" y="2322"/>
                  </a:cubicBezTo>
                  <a:cubicBezTo>
                    <a:pt x="1683" y="2322"/>
                    <a:pt x="1790" y="2300"/>
                    <a:pt x="1896" y="2236"/>
                  </a:cubicBezTo>
                  <a:lnTo>
                    <a:pt x="2791" y="1789"/>
                  </a:lnTo>
                  <a:cubicBezTo>
                    <a:pt x="3067" y="1640"/>
                    <a:pt x="3131" y="1278"/>
                    <a:pt x="2918" y="1044"/>
                  </a:cubicBezTo>
                  <a:lnTo>
                    <a:pt x="2045" y="192"/>
                  </a:lnTo>
                  <a:cubicBezTo>
                    <a:pt x="1917" y="64"/>
                    <a:pt x="1747" y="0"/>
                    <a:pt x="15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74"/>
            <p:cNvSpPr/>
            <p:nvPr/>
          </p:nvSpPr>
          <p:spPr>
            <a:xfrm>
              <a:off x="7552076" y="3052882"/>
              <a:ext cx="32356" cy="47769"/>
            </a:xfrm>
            <a:custGeom>
              <a:rect b="b" l="l" r="r" t="t"/>
              <a:pathLst>
                <a:path extrusionOk="0" h="2322" w="1577">
                  <a:moveTo>
                    <a:pt x="1577" y="0"/>
                  </a:moveTo>
                  <a:cubicBezTo>
                    <a:pt x="1385" y="0"/>
                    <a:pt x="1215" y="64"/>
                    <a:pt x="1087" y="192"/>
                  </a:cubicBezTo>
                  <a:lnTo>
                    <a:pt x="214" y="1044"/>
                  </a:lnTo>
                  <a:cubicBezTo>
                    <a:pt x="1" y="1278"/>
                    <a:pt x="64" y="1640"/>
                    <a:pt x="341" y="1789"/>
                  </a:cubicBezTo>
                  <a:lnTo>
                    <a:pt x="1236" y="2236"/>
                  </a:lnTo>
                  <a:cubicBezTo>
                    <a:pt x="1342" y="2300"/>
                    <a:pt x="1449" y="2322"/>
                    <a:pt x="1577" y="2322"/>
                  </a:cubicBezTo>
                  <a:lnTo>
                    <a:pt x="1577" y="0"/>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74"/>
            <p:cNvSpPr/>
            <p:nvPr/>
          </p:nvSpPr>
          <p:spPr>
            <a:xfrm>
              <a:off x="7518858" y="3021139"/>
              <a:ext cx="28868" cy="37895"/>
            </a:xfrm>
            <a:custGeom>
              <a:rect b="b" l="l" r="r" t="t"/>
              <a:pathLst>
                <a:path extrusionOk="0" h="1842" w="1407">
                  <a:moveTo>
                    <a:pt x="1183" y="0"/>
                  </a:moveTo>
                  <a:cubicBezTo>
                    <a:pt x="1116" y="0"/>
                    <a:pt x="1045" y="38"/>
                    <a:pt x="1002" y="95"/>
                  </a:cubicBezTo>
                  <a:lnTo>
                    <a:pt x="22" y="1735"/>
                  </a:lnTo>
                  <a:cubicBezTo>
                    <a:pt x="1" y="1756"/>
                    <a:pt x="1" y="1799"/>
                    <a:pt x="1" y="1841"/>
                  </a:cubicBezTo>
                  <a:lnTo>
                    <a:pt x="427" y="1841"/>
                  </a:lnTo>
                  <a:lnTo>
                    <a:pt x="1364" y="308"/>
                  </a:lnTo>
                  <a:cubicBezTo>
                    <a:pt x="1407" y="201"/>
                    <a:pt x="1385" y="95"/>
                    <a:pt x="1279" y="31"/>
                  </a:cubicBezTo>
                  <a:cubicBezTo>
                    <a:pt x="1250" y="10"/>
                    <a:pt x="1217" y="0"/>
                    <a:pt x="1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74"/>
            <p:cNvSpPr/>
            <p:nvPr/>
          </p:nvSpPr>
          <p:spPr>
            <a:xfrm>
              <a:off x="7546844" y="2983203"/>
              <a:ext cx="25790" cy="32011"/>
            </a:xfrm>
            <a:custGeom>
              <a:rect b="b" l="l" r="r" t="t"/>
              <a:pathLst>
                <a:path extrusionOk="0" h="1556" w="1257">
                  <a:moveTo>
                    <a:pt x="809" y="1"/>
                  </a:moveTo>
                  <a:lnTo>
                    <a:pt x="64" y="1236"/>
                  </a:lnTo>
                  <a:cubicBezTo>
                    <a:pt x="0" y="1343"/>
                    <a:pt x="43" y="1470"/>
                    <a:pt x="128" y="1513"/>
                  </a:cubicBezTo>
                  <a:cubicBezTo>
                    <a:pt x="170" y="1534"/>
                    <a:pt x="213" y="1556"/>
                    <a:pt x="234" y="1556"/>
                  </a:cubicBezTo>
                  <a:cubicBezTo>
                    <a:pt x="298" y="1556"/>
                    <a:pt x="383" y="1513"/>
                    <a:pt x="405" y="1449"/>
                  </a:cubicBezTo>
                  <a:lnTo>
                    <a:pt x="1235" y="107"/>
                  </a:lnTo>
                  <a:cubicBezTo>
                    <a:pt x="1257" y="65"/>
                    <a:pt x="1257" y="22"/>
                    <a:pt x="12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74"/>
            <p:cNvSpPr/>
            <p:nvPr/>
          </p:nvSpPr>
          <p:spPr>
            <a:xfrm>
              <a:off x="7588351" y="2983203"/>
              <a:ext cx="37588" cy="51287"/>
            </a:xfrm>
            <a:custGeom>
              <a:rect b="b" l="l" r="r" t="t"/>
              <a:pathLst>
                <a:path extrusionOk="0" h="2493" w="1832">
                  <a:moveTo>
                    <a:pt x="1385" y="1"/>
                  </a:moveTo>
                  <a:lnTo>
                    <a:pt x="22" y="2280"/>
                  </a:lnTo>
                  <a:cubicBezTo>
                    <a:pt x="0" y="2280"/>
                    <a:pt x="0" y="2301"/>
                    <a:pt x="0" y="2322"/>
                  </a:cubicBezTo>
                  <a:cubicBezTo>
                    <a:pt x="128" y="2344"/>
                    <a:pt x="256" y="2407"/>
                    <a:pt x="362" y="2493"/>
                  </a:cubicBezTo>
                  <a:cubicBezTo>
                    <a:pt x="362" y="2493"/>
                    <a:pt x="362" y="2493"/>
                    <a:pt x="362" y="2471"/>
                  </a:cubicBezTo>
                  <a:lnTo>
                    <a:pt x="1789" y="107"/>
                  </a:lnTo>
                  <a:cubicBezTo>
                    <a:pt x="1811" y="65"/>
                    <a:pt x="1832" y="22"/>
                    <a:pt x="183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2" name="Google Shape;3082;p74"/>
          <p:cNvGrpSpPr/>
          <p:nvPr/>
        </p:nvGrpSpPr>
        <p:grpSpPr>
          <a:xfrm>
            <a:off x="1421108" y="3400395"/>
            <a:ext cx="274314" cy="259084"/>
            <a:chOff x="1421108" y="3568983"/>
            <a:chExt cx="274314" cy="259084"/>
          </a:xfrm>
        </p:grpSpPr>
        <p:sp>
          <p:nvSpPr>
            <p:cNvPr id="3083" name="Google Shape;3083;p74"/>
            <p:cNvSpPr/>
            <p:nvPr/>
          </p:nvSpPr>
          <p:spPr>
            <a:xfrm>
              <a:off x="1421108" y="3621478"/>
              <a:ext cx="274314" cy="206589"/>
            </a:xfrm>
            <a:custGeom>
              <a:rect b="b" l="l" r="r" t="t"/>
              <a:pathLst>
                <a:path extrusionOk="0" h="9925" w="13334">
                  <a:moveTo>
                    <a:pt x="491" y="0"/>
                  </a:moveTo>
                  <a:cubicBezTo>
                    <a:pt x="235" y="0"/>
                    <a:pt x="1" y="213"/>
                    <a:pt x="1" y="490"/>
                  </a:cubicBezTo>
                  <a:lnTo>
                    <a:pt x="1" y="9435"/>
                  </a:lnTo>
                  <a:cubicBezTo>
                    <a:pt x="1" y="9712"/>
                    <a:pt x="235" y="9925"/>
                    <a:pt x="491" y="9925"/>
                  </a:cubicBezTo>
                  <a:lnTo>
                    <a:pt x="12843" y="9925"/>
                  </a:lnTo>
                  <a:cubicBezTo>
                    <a:pt x="13120" y="9925"/>
                    <a:pt x="13333" y="9712"/>
                    <a:pt x="13333" y="9435"/>
                  </a:cubicBezTo>
                  <a:lnTo>
                    <a:pt x="13333" y="490"/>
                  </a:lnTo>
                  <a:cubicBezTo>
                    <a:pt x="13333" y="213"/>
                    <a:pt x="13120" y="0"/>
                    <a:pt x="128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74"/>
            <p:cNvSpPr/>
            <p:nvPr/>
          </p:nvSpPr>
          <p:spPr>
            <a:xfrm>
              <a:off x="1421108" y="3621478"/>
              <a:ext cx="250655" cy="206589"/>
            </a:xfrm>
            <a:custGeom>
              <a:rect b="b" l="l" r="r" t="t"/>
              <a:pathLst>
                <a:path extrusionOk="0" h="9925" w="12184">
                  <a:moveTo>
                    <a:pt x="491" y="0"/>
                  </a:moveTo>
                  <a:cubicBezTo>
                    <a:pt x="235" y="0"/>
                    <a:pt x="1" y="213"/>
                    <a:pt x="1" y="490"/>
                  </a:cubicBezTo>
                  <a:lnTo>
                    <a:pt x="1" y="9435"/>
                  </a:lnTo>
                  <a:cubicBezTo>
                    <a:pt x="1" y="9712"/>
                    <a:pt x="235" y="9925"/>
                    <a:pt x="491" y="9925"/>
                  </a:cubicBezTo>
                  <a:lnTo>
                    <a:pt x="11693" y="9925"/>
                  </a:lnTo>
                  <a:cubicBezTo>
                    <a:pt x="11970" y="9925"/>
                    <a:pt x="12183" y="9712"/>
                    <a:pt x="12183" y="9435"/>
                  </a:cubicBezTo>
                  <a:lnTo>
                    <a:pt x="12183" y="490"/>
                  </a:lnTo>
                  <a:cubicBezTo>
                    <a:pt x="12183" y="213"/>
                    <a:pt x="11970" y="0"/>
                    <a:pt x="11693" y="0"/>
                  </a:cubicBez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74"/>
            <p:cNvSpPr/>
            <p:nvPr/>
          </p:nvSpPr>
          <p:spPr>
            <a:xfrm>
              <a:off x="1421108" y="3597520"/>
              <a:ext cx="274314" cy="55888"/>
            </a:xfrm>
            <a:custGeom>
              <a:rect b="b" l="l" r="r" t="t"/>
              <a:pathLst>
                <a:path extrusionOk="0" h="2685" w="13334">
                  <a:moveTo>
                    <a:pt x="491" y="1"/>
                  </a:moveTo>
                  <a:cubicBezTo>
                    <a:pt x="235" y="1"/>
                    <a:pt x="1" y="214"/>
                    <a:pt x="1" y="491"/>
                  </a:cubicBezTo>
                  <a:lnTo>
                    <a:pt x="1" y="2195"/>
                  </a:lnTo>
                  <a:cubicBezTo>
                    <a:pt x="1" y="2471"/>
                    <a:pt x="235" y="2684"/>
                    <a:pt x="491" y="2684"/>
                  </a:cubicBezTo>
                  <a:lnTo>
                    <a:pt x="12843" y="2684"/>
                  </a:lnTo>
                  <a:cubicBezTo>
                    <a:pt x="13120" y="2684"/>
                    <a:pt x="13333" y="2471"/>
                    <a:pt x="13333" y="2195"/>
                  </a:cubicBezTo>
                  <a:lnTo>
                    <a:pt x="13333" y="491"/>
                  </a:lnTo>
                  <a:cubicBezTo>
                    <a:pt x="13333" y="214"/>
                    <a:pt x="13120" y="1"/>
                    <a:pt x="128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74"/>
            <p:cNvSpPr/>
            <p:nvPr/>
          </p:nvSpPr>
          <p:spPr>
            <a:xfrm>
              <a:off x="1421108" y="3597520"/>
              <a:ext cx="250655" cy="55888"/>
            </a:xfrm>
            <a:custGeom>
              <a:rect b="b" l="l" r="r" t="t"/>
              <a:pathLst>
                <a:path extrusionOk="0" h="2685" w="12184">
                  <a:moveTo>
                    <a:pt x="491" y="1"/>
                  </a:moveTo>
                  <a:cubicBezTo>
                    <a:pt x="235" y="1"/>
                    <a:pt x="1" y="214"/>
                    <a:pt x="1" y="491"/>
                  </a:cubicBezTo>
                  <a:lnTo>
                    <a:pt x="1" y="2195"/>
                  </a:lnTo>
                  <a:cubicBezTo>
                    <a:pt x="1" y="2471"/>
                    <a:pt x="235" y="2684"/>
                    <a:pt x="491" y="2684"/>
                  </a:cubicBezTo>
                  <a:lnTo>
                    <a:pt x="11693" y="2684"/>
                  </a:lnTo>
                  <a:cubicBezTo>
                    <a:pt x="11970" y="2684"/>
                    <a:pt x="12183" y="2471"/>
                    <a:pt x="12183" y="2195"/>
                  </a:cubicBezTo>
                  <a:lnTo>
                    <a:pt x="12183" y="491"/>
                  </a:lnTo>
                  <a:cubicBezTo>
                    <a:pt x="12183" y="214"/>
                    <a:pt x="11970" y="1"/>
                    <a:pt x="11693"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74"/>
            <p:cNvSpPr/>
            <p:nvPr/>
          </p:nvSpPr>
          <p:spPr>
            <a:xfrm>
              <a:off x="1450918" y="3687961"/>
              <a:ext cx="216896" cy="34595"/>
            </a:xfrm>
            <a:custGeom>
              <a:rect b="b" l="l" r="r" t="t"/>
              <a:pathLst>
                <a:path extrusionOk="0" h="1662" w="10543">
                  <a:moveTo>
                    <a:pt x="234" y="1"/>
                  </a:moveTo>
                  <a:cubicBezTo>
                    <a:pt x="107" y="1"/>
                    <a:pt x="0" y="107"/>
                    <a:pt x="0" y="235"/>
                  </a:cubicBezTo>
                  <a:lnTo>
                    <a:pt x="0" y="1406"/>
                  </a:lnTo>
                  <a:cubicBezTo>
                    <a:pt x="0" y="1555"/>
                    <a:pt x="107" y="1662"/>
                    <a:pt x="234" y="1662"/>
                  </a:cubicBezTo>
                  <a:lnTo>
                    <a:pt x="10287" y="1662"/>
                  </a:lnTo>
                  <a:cubicBezTo>
                    <a:pt x="10436" y="1662"/>
                    <a:pt x="10542" y="1555"/>
                    <a:pt x="10542" y="1406"/>
                  </a:cubicBezTo>
                  <a:lnTo>
                    <a:pt x="10542" y="235"/>
                  </a:lnTo>
                  <a:cubicBezTo>
                    <a:pt x="10542" y="107"/>
                    <a:pt x="10436" y="1"/>
                    <a:pt x="102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74"/>
            <p:cNvSpPr/>
            <p:nvPr/>
          </p:nvSpPr>
          <p:spPr>
            <a:xfrm>
              <a:off x="1646315" y="3745598"/>
              <a:ext cx="21498" cy="21731"/>
            </a:xfrm>
            <a:custGeom>
              <a:rect b="b" l="l" r="r" t="t"/>
              <a:pathLst>
                <a:path extrusionOk="0" h="1044" w="1045">
                  <a:moveTo>
                    <a:pt x="65" y="0"/>
                  </a:moveTo>
                  <a:cubicBezTo>
                    <a:pt x="22" y="0"/>
                    <a:pt x="1" y="43"/>
                    <a:pt x="1" y="64"/>
                  </a:cubicBezTo>
                  <a:lnTo>
                    <a:pt x="1" y="980"/>
                  </a:lnTo>
                  <a:cubicBezTo>
                    <a:pt x="1" y="1023"/>
                    <a:pt x="22" y="1044"/>
                    <a:pt x="65" y="1044"/>
                  </a:cubicBezTo>
                  <a:lnTo>
                    <a:pt x="980" y="1044"/>
                  </a:lnTo>
                  <a:cubicBezTo>
                    <a:pt x="1002" y="1044"/>
                    <a:pt x="1044" y="1023"/>
                    <a:pt x="1044" y="980"/>
                  </a:cubicBezTo>
                  <a:lnTo>
                    <a:pt x="1044" y="64"/>
                  </a:lnTo>
                  <a:cubicBezTo>
                    <a:pt x="1044" y="43"/>
                    <a:pt x="1002" y="0"/>
                    <a:pt x="98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74"/>
            <p:cNvSpPr/>
            <p:nvPr/>
          </p:nvSpPr>
          <p:spPr>
            <a:xfrm>
              <a:off x="1596818" y="3745598"/>
              <a:ext cx="21478" cy="21731"/>
            </a:xfrm>
            <a:custGeom>
              <a:rect b="b" l="l" r="r" t="t"/>
              <a:pathLst>
                <a:path extrusionOk="0" h="1044" w="1044">
                  <a:moveTo>
                    <a:pt x="64" y="0"/>
                  </a:moveTo>
                  <a:cubicBezTo>
                    <a:pt x="43" y="0"/>
                    <a:pt x="0" y="43"/>
                    <a:pt x="0" y="64"/>
                  </a:cubicBezTo>
                  <a:lnTo>
                    <a:pt x="0" y="980"/>
                  </a:lnTo>
                  <a:cubicBezTo>
                    <a:pt x="0" y="1023"/>
                    <a:pt x="43" y="1044"/>
                    <a:pt x="64" y="1044"/>
                  </a:cubicBezTo>
                  <a:lnTo>
                    <a:pt x="980" y="1044"/>
                  </a:lnTo>
                  <a:cubicBezTo>
                    <a:pt x="1022" y="1044"/>
                    <a:pt x="1044" y="1023"/>
                    <a:pt x="1044" y="980"/>
                  </a:cubicBezTo>
                  <a:lnTo>
                    <a:pt x="1044" y="64"/>
                  </a:lnTo>
                  <a:cubicBezTo>
                    <a:pt x="1044" y="43"/>
                    <a:pt x="1022" y="0"/>
                    <a:pt x="980"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74"/>
            <p:cNvSpPr/>
            <p:nvPr/>
          </p:nvSpPr>
          <p:spPr>
            <a:xfrm>
              <a:off x="1547732" y="3745598"/>
              <a:ext cx="21066" cy="21731"/>
            </a:xfrm>
            <a:custGeom>
              <a:rect b="b" l="l" r="r" t="t"/>
              <a:pathLst>
                <a:path extrusionOk="0" h="1044" w="1024">
                  <a:moveTo>
                    <a:pt x="43" y="0"/>
                  </a:moveTo>
                  <a:cubicBezTo>
                    <a:pt x="22" y="0"/>
                    <a:pt x="1" y="43"/>
                    <a:pt x="1" y="64"/>
                  </a:cubicBezTo>
                  <a:lnTo>
                    <a:pt x="1" y="980"/>
                  </a:lnTo>
                  <a:cubicBezTo>
                    <a:pt x="1" y="1023"/>
                    <a:pt x="22" y="1044"/>
                    <a:pt x="43" y="1044"/>
                  </a:cubicBezTo>
                  <a:lnTo>
                    <a:pt x="959" y="1044"/>
                  </a:lnTo>
                  <a:cubicBezTo>
                    <a:pt x="1002" y="1044"/>
                    <a:pt x="1023" y="1023"/>
                    <a:pt x="1023" y="980"/>
                  </a:cubicBezTo>
                  <a:lnTo>
                    <a:pt x="1023" y="64"/>
                  </a:lnTo>
                  <a:cubicBezTo>
                    <a:pt x="1023" y="43"/>
                    <a:pt x="1002" y="0"/>
                    <a:pt x="9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74"/>
            <p:cNvSpPr/>
            <p:nvPr/>
          </p:nvSpPr>
          <p:spPr>
            <a:xfrm>
              <a:off x="1498234" y="3745598"/>
              <a:ext cx="21046" cy="21731"/>
            </a:xfrm>
            <a:custGeom>
              <a:rect b="b" l="l" r="r" t="t"/>
              <a:pathLst>
                <a:path extrusionOk="0" h="1044" w="1023">
                  <a:moveTo>
                    <a:pt x="64" y="0"/>
                  </a:moveTo>
                  <a:cubicBezTo>
                    <a:pt x="21" y="0"/>
                    <a:pt x="0" y="43"/>
                    <a:pt x="0" y="64"/>
                  </a:cubicBezTo>
                  <a:lnTo>
                    <a:pt x="0" y="980"/>
                  </a:lnTo>
                  <a:cubicBezTo>
                    <a:pt x="0" y="1023"/>
                    <a:pt x="21" y="1044"/>
                    <a:pt x="64" y="1044"/>
                  </a:cubicBezTo>
                  <a:lnTo>
                    <a:pt x="980" y="1044"/>
                  </a:lnTo>
                  <a:cubicBezTo>
                    <a:pt x="1001" y="1044"/>
                    <a:pt x="1022" y="1023"/>
                    <a:pt x="1022" y="980"/>
                  </a:cubicBezTo>
                  <a:lnTo>
                    <a:pt x="1022" y="64"/>
                  </a:lnTo>
                  <a:cubicBezTo>
                    <a:pt x="1022" y="43"/>
                    <a:pt x="1001" y="0"/>
                    <a:pt x="980"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74"/>
            <p:cNvSpPr/>
            <p:nvPr/>
          </p:nvSpPr>
          <p:spPr>
            <a:xfrm>
              <a:off x="1646315" y="3785938"/>
              <a:ext cx="21498" cy="21752"/>
            </a:xfrm>
            <a:custGeom>
              <a:rect b="b" l="l" r="r" t="t"/>
              <a:pathLst>
                <a:path extrusionOk="0" h="1045" w="1045">
                  <a:moveTo>
                    <a:pt x="65" y="0"/>
                  </a:moveTo>
                  <a:cubicBezTo>
                    <a:pt x="22" y="0"/>
                    <a:pt x="1" y="43"/>
                    <a:pt x="1" y="64"/>
                  </a:cubicBezTo>
                  <a:lnTo>
                    <a:pt x="1" y="980"/>
                  </a:lnTo>
                  <a:cubicBezTo>
                    <a:pt x="1" y="1023"/>
                    <a:pt x="22" y="1044"/>
                    <a:pt x="65" y="1044"/>
                  </a:cubicBezTo>
                  <a:lnTo>
                    <a:pt x="980" y="1044"/>
                  </a:lnTo>
                  <a:cubicBezTo>
                    <a:pt x="1002" y="1044"/>
                    <a:pt x="1044" y="1023"/>
                    <a:pt x="1044" y="980"/>
                  </a:cubicBezTo>
                  <a:lnTo>
                    <a:pt x="1044" y="64"/>
                  </a:lnTo>
                  <a:cubicBezTo>
                    <a:pt x="1044" y="43"/>
                    <a:pt x="1002" y="0"/>
                    <a:pt x="98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74"/>
            <p:cNvSpPr/>
            <p:nvPr/>
          </p:nvSpPr>
          <p:spPr>
            <a:xfrm>
              <a:off x="1596818" y="3785938"/>
              <a:ext cx="21478" cy="21752"/>
            </a:xfrm>
            <a:custGeom>
              <a:rect b="b" l="l" r="r" t="t"/>
              <a:pathLst>
                <a:path extrusionOk="0" h="1045" w="1044">
                  <a:moveTo>
                    <a:pt x="64" y="0"/>
                  </a:moveTo>
                  <a:cubicBezTo>
                    <a:pt x="43" y="0"/>
                    <a:pt x="0" y="43"/>
                    <a:pt x="0" y="64"/>
                  </a:cubicBezTo>
                  <a:lnTo>
                    <a:pt x="0" y="980"/>
                  </a:lnTo>
                  <a:cubicBezTo>
                    <a:pt x="0" y="1023"/>
                    <a:pt x="43" y="1044"/>
                    <a:pt x="64" y="1044"/>
                  </a:cubicBezTo>
                  <a:lnTo>
                    <a:pt x="980" y="1044"/>
                  </a:lnTo>
                  <a:cubicBezTo>
                    <a:pt x="1022" y="1044"/>
                    <a:pt x="1044" y="1023"/>
                    <a:pt x="1044" y="980"/>
                  </a:cubicBezTo>
                  <a:lnTo>
                    <a:pt x="1044" y="64"/>
                  </a:lnTo>
                  <a:cubicBezTo>
                    <a:pt x="1044" y="43"/>
                    <a:pt x="1022" y="0"/>
                    <a:pt x="980"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74"/>
            <p:cNvSpPr/>
            <p:nvPr/>
          </p:nvSpPr>
          <p:spPr>
            <a:xfrm>
              <a:off x="1547732" y="3785938"/>
              <a:ext cx="21066" cy="21752"/>
            </a:xfrm>
            <a:custGeom>
              <a:rect b="b" l="l" r="r" t="t"/>
              <a:pathLst>
                <a:path extrusionOk="0" h="1045" w="1024">
                  <a:moveTo>
                    <a:pt x="43" y="0"/>
                  </a:moveTo>
                  <a:cubicBezTo>
                    <a:pt x="22" y="0"/>
                    <a:pt x="1" y="43"/>
                    <a:pt x="1" y="64"/>
                  </a:cubicBezTo>
                  <a:lnTo>
                    <a:pt x="1" y="980"/>
                  </a:lnTo>
                  <a:cubicBezTo>
                    <a:pt x="1" y="1023"/>
                    <a:pt x="22" y="1044"/>
                    <a:pt x="43" y="1044"/>
                  </a:cubicBezTo>
                  <a:lnTo>
                    <a:pt x="959" y="1044"/>
                  </a:lnTo>
                  <a:cubicBezTo>
                    <a:pt x="1002" y="1044"/>
                    <a:pt x="1023" y="1023"/>
                    <a:pt x="1023" y="980"/>
                  </a:cubicBezTo>
                  <a:lnTo>
                    <a:pt x="1023" y="64"/>
                  </a:lnTo>
                  <a:cubicBezTo>
                    <a:pt x="1023" y="43"/>
                    <a:pt x="1002" y="0"/>
                    <a:pt x="959"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74"/>
            <p:cNvSpPr/>
            <p:nvPr/>
          </p:nvSpPr>
          <p:spPr>
            <a:xfrm>
              <a:off x="1498234" y="3785938"/>
              <a:ext cx="21046" cy="21752"/>
            </a:xfrm>
            <a:custGeom>
              <a:rect b="b" l="l" r="r" t="t"/>
              <a:pathLst>
                <a:path extrusionOk="0" h="1045" w="1023">
                  <a:moveTo>
                    <a:pt x="64" y="0"/>
                  </a:moveTo>
                  <a:cubicBezTo>
                    <a:pt x="21" y="0"/>
                    <a:pt x="0" y="43"/>
                    <a:pt x="0" y="64"/>
                  </a:cubicBezTo>
                  <a:lnTo>
                    <a:pt x="0" y="980"/>
                  </a:lnTo>
                  <a:cubicBezTo>
                    <a:pt x="0" y="1023"/>
                    <a:pt x="21" y="1044"/>
                    <a:pt x="64" y="1044"/>
                  </a:cubicBezTo>
                  <a:lnTo>
                    <a:pt x="980" y="1044"/>
                  </a:lnTo>
                  <a:cubicBezTo>
                    <a:pt x="1001" y="1044"/>
                    <a:pt x="1022" y="1023"/>
                    <a:pt x="1022" y="980"/>
                  </a:cubicBezTo>
                  <a:lnTo>
                    <a:pt x="1022" y="64"/>
                  </a:lnTo>
                  <a:cubicBezTo>
                    <a:pt x="1022" y="43"/>
                    <a:pt x="1001" y="0"/>
                    <a:pt x="980"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74"/>
            <p:cNvSpPr/>
            <p:nvPr/>
          </p:nvSpPr>
          <p:spPr>
            <a:xfrm>
              <a:off x="1450918" y="3785938"/>
              <a:ext cx="21046" cy="21752"/>
            </a:xfrm>
            <a:custGeom>
              <a:rect b="b" l="l" r="r" t="t"/>
              <a:pathLst>
                <a:path extrusionOk="0" h="1045" w="1023">
                  <a:moveTo>
                    <a:pt x="43" y="0"/>
                  </a:moveTo>
                  <a:cubicBezTo>
                    <a:pt x="21" y="0"/>
                    <a:pt x="0" y="43"/>
                    <a:pt x="0" y="64"/>
                  </a:cubicBezTo>
                  <a:lnTo>
                    <a:pt x="0" y="980"/>
                  </a:lnTo>
                  <a:cubicBezTo>
                    <a:pt x="0" y="1023"/>
                    <a:pt x="21" y="1044"/>
                    <a:pt x="43" y="1044"/>
                  </a:cubicBezTo>
                  <a:lnTo>
                    <a:pt x="958" y="1044"/>
                  </a:lnTo>
                  <a:cubicBezTo>
                    <a:pt x="1001" y="1044"/>
                    <a:pt x="1022" y="1023"/>
                    <a:pt x="1022" y="980"/>
                  </a:cubicBezTo>
                  <a:lnTo>
                    <a:pt x="1022" y="64"/>
                  </a:lnTo>
                  <a:cubicBezTo>
                    <a:pt x="1022" y="43"/>
                    <a:pt x="1001" y="0"/>
                    <a:pt x="958"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74"/>
            <p:cNvSpPr/>
            <p:nvPr/>
          </p:nvSpPr>
          <p:spPr>
            <a:xfrm>
              <a:off x="1459661" y="3568983"/>
              <a:ext cx="8352" cy="56492"/>
            </a:xfrm>
            <a:custGeom>
              <a:rect b="b" l="l" r="r" t="t"/>
              <a:pathLst>
                <a:path extrusionOk="0" h="2714" w="406">
                  <a:moveTo>
                    <a:pt x="201" y="1"/>
                  </a:moveTo>
                  <a:cubicBezTo>
                    <a:pt x="101" y="1"/>
                    <a:pt x="1" y="70"/>
                    <a:pt x="1" y="201"/>
                  </a:cubicBezTo>
                  <a:lnTo>
                    <a:pt x="1" y="2522"/>
                  </a:lnTo>
                  <a:cubicBezTo>
                    <a:pt x="1" y="2629"/>
                    <a:pt x="86" y="2714"/>
                    <a:pt x="193" y="2714"/>
                  </a:cubicBezTo>
                  <a:cubicBezTo>
                    <a:pt x="320" y="2714"/>
                    <a:pt x="406" y="2629"/>
                    <a:pt x="406" y="2522"/>
                  </a:cubicBezTo>
                  <a:lnTo>
                    <a:pt x="406" y="201"/>
                  </a:lnTo>
                  <a:cubicBezTo>
                    <a:pt x="395" y="65"/>
                    <a:pt x="298" y="1"/>
                    <a:pt x="2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74"/>
            <p:cNvSpPr/>
            <p:nvPr/>
          </p:nvSpPr>
          <p:spPr>
            <a:xfrm>
              <a:off x="1487269" y="3568983"/>
              <a:ext cx="8352" cy="56492"/>
            </a:xfrm>
            <a:custGeom>
              <a:rect b="b" l="l" r="r" t="t"/>
              <a:pathLst>
                <a:path extrusionOk="0" h="2714" w="406">
                  <a:moveTo>
                    <a:pt x="209" y="1"/>
                  </a:moveTo>
                  <a:cubicBezTo>
                    <a:pt x="111" y="1"/>
                    <a:pt x="12" y="70"/>
                    <a:pt x="1" y="201"/>
                  </a:cubicBezTo>
                  <a:lnTo>
                    <a:pt x="1" y="2522"/>
                  </a:lnTo>
                  <a:cubicBezTo>
                    <a:pt x="1" y="2629"/>
                    <a:pt x="107" y="2714"/>
                    <a:pt x="214" y="2714"/>
                  </a:cubicBezTo>
                  <a:cubicBezTo>
                    <a:pt x="320" y="2714"/>
                    <a:pt x="405" y="2629"/>
                    <a:pt x="405" y="2522"/>
                  </a:cubicBezTo>
                  <a:lnTo>
                    <a:pt x="405" y="201"/>
                  </a:lnTo>
                  <a:cubicBezTo>
                    <a:pt x="395" y="65"/>
                    <a:pt x="303" y="1"/>
                    <a:pt x="2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74"/>
            <p:cNvSpPr/>
            <p:nvPr/>
          </p:nvSpPr>
          <p:spPr>
            <a:xfrm>
              <a:off x="1621340" y="3568983"/>
              <a:ext cx="8352" cy="56492"/>
            </a:xfrm>
            <a:custGeom>
              <a:rect b="b" l="l" r="r" t="t"/>
              <a:pathLst>
                <a:path extrusionOk="0" h="2714" w="406">
                  <a:moveTo>
                    <a:pt x="209" y="1"/>
                  </a:moveTo>
                  <a:cubicBezTo>
                    <a:pt x="111" y="1"/>
                    <a:pt x="12" y="70"/>
                    <a:pt x="1" y="201"/>
                  </a:cubicBezTo>
                  <a:lnTo>
                    <a:pt x="1" y="2522"/>
                  </a:lnTo>
                  <a:cubicBezTo>
                    <a:pt x="1" y="2629"/>
                    <a:pt x="107" y="2714"/>
                    <a:pt x="214" y="2714"/>
                  </a:cubicBezTo>
                  <a:cubicBezTo>
                    <a:pt x="320" y="2714"/>
                    <a:pt x="405" y="2629"/>
                    <a:pt x="405" y="2522"/>
                  </a:cubicBezTo>
                  <a:lnTo>
                    <a:pt x="405" y="201"/>
                  </a:lnTo>
                  <a:cubicBezTo>
                    <a:pt x="395" y="65"/>
                    <a:pt x="303" y="1"/>
                    <a:pt x="2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74"/>
            <p:cNvSpPr/>
            <p:nvPr/>
          </p:nvSpPr>
          <p:spPr>
            <a:xfrm>
              <a:off x="1649381" y="3568983"/>
              <a:ext cx="8352" cy="56492"/>
            </a:xfrm>
            <a:custGeom>
              <a:rect b="b" l="l" r="r" t="t"/>
              <a:pathLst>
                <a:path extrusionOk="0" h="2714" w="406">
                  <a:moveTo>
                    <a:pt x="201" y="1"/>
                  </a:moveTo>
                  <a:cubicBezTo>
                    <a:pt x="101" y="1"/>
                    <a:pt x="1" y="70"/>
                    <a:pt x="1" y="201"/>
                  </a:cubicBezTo>
                  <a:lnTo>
                    <a:pt x="1" y="2522"/>
                  </a:lnTo>
                  <a:cubicBezTo>
                    <a:pt x="1" y="2629"/>
                    <a:pt x="86" y="2714"/>
                    <a:pt x="214" y="2714"/>
                  </a:cubicBezTo>
                  <a:cubicBezTo>
                    <a:pt x="320" y="2714"/>
                    <a:pt x="405" y="2629"/>
                    <a:pt x="405" y="2522"/>
                  </a:cubicBezTo>
                  <a:lnTo>
                    <a:pt x="405" y="201"/>
                  </a:lnTo>
                  <a:cubicBezTo>
                    <a:pt x="395" y="65"/>
                    <a:pt x="298" y="1"/>
                    <a:pt x="2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74"/>
            <p:cNvSpPr/>
            <p:nvPr/>
          </p:nvSpPr>
          <p:spPr>
            <a:xfrm>
              <a:off x="1523209" y="3666251"/>
              <a:ext cx="79760" cy="8430"/>
            </a:xfrm>
            <a:custGeom>
              <a:rect b="b" l="l" r="r" t="t"/>
              <a:pathLst>
                <a:path extrusionOk="0" h="405" w="3877">
                  <a:moveTo>
                    <a:pt x="213" y="0"/>
                  </a:moveTo>
                  <a:cubicBezTo>
                    <a:pt x="107" y="0"/>
                    <a:pt x="0" y="85"/>
                    <a:pt x="0" y="213"/>
                  </a:cubicBezTo>
                  <a:cubicBezTo>
                    <a:pt x="0" y="320"/>
                    <a:pt x="107" y="405"/>
                    <a:pt x="213" y="405"/>
                  </a:cubicBezTo>
                  <a:lnTo>
                    <a:pt x="3663" y="405"/>
                  </a:lnTo>
                  <a:cubicBezTo>
                    <a:pt x="3770" y="405"/>
                    <a:pt x="3876" y="320"/>
                    <a:pt x="3876" y="213"/>
                  </a:cubicBezTo>
                  <a:cubicBezTo>
                    <a:pt x="3876" y="85"/>
                    <a:pt x="3770" y="0"/>
                    <a:pt x="36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2" name="Google Shape;3102;p74"/>
          <p:cNvGrpSpPr/>
          <p:nvPr/>
        </p:nvGrpSpPr>
        <p:grpSpPr>
          <a:xfrm>
            <a:off x="2760549" y="3399995"/>
            <a:ext cx="274307" cy="259885"/>
            <a:chOff x="2760549" y="3568583"/>
            <a:chExt cx="274307" cy="259885"/>
          </a:xfrm>
        </p:grpSpPr>
        <p:sp>
          <p:nvSpPr>
            <p:cNvPr id="3103" name="Google Shape;3103;p74"/>
            <p:cNvSpPr/>
            <p:nvPr/>
          </p:nvSpPr>
          <p:spPr>
            <a:xfrm>
              <a:off x="2956279" y="3600259"/>
              <a:ext cx="44488" cy="43750"/>
            </a:xfrm>
            <a:custGeom>
              <a:rect b="b" l="l" r="r" t="t"/>
              <a:pathLst>
                <a:path extrusionOk="0" h="2243" w="2280">
                  <a:moveTo>
                    <a:pt x="1492" y="1"/>
                  </a:moveTo>
                  <a:cubicBezTo>
                    <a:pt x="1401" y="1"/>
                    <a:pt x="1311" y="38"/>
                    <a:pt x="1236" y="112"/>
                  </a:cubicBezTo>
                  <a:lnTo>
                    <a:pt x="1" y="1348"/>
                  </a:lnTo>
                  <a:lnTo>
                    <a:pt x="895" y="2242"/>
                  </a:lnTo>
                  <a:lnTo>
                    <a:pt x="2152" y="1007"/>
                  </a:lnTo>
                  <a:cubicBezTo>
                    <a:pt x="2280" y="879"/>
                    <a:pt x="2280" y="645"/>
                    <a:pt x="2152" y="517"/>
                  </a:cubicBezTo>
                  <a:lnTo>
                    <a:pt x="1747" y="112"/>
                  </a:lnTo>
                  <a:cubicBezTo>
                    <a:pt x="1673" y="38"/>
                    <a:pt x="1582" y="1"/>
                    <a:pt x="14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74"/>
            <p:cNvSpPr/>
            <p:nvPr/>
          </p:nvSpPr>
          <p:spPr>
            <a:xfrm>
              <a:off x="2760549" y="3595032"/>
              <a:ext cx="256433" cy="233436"/>
            </a:xfrm>
            <a:custGeom>
              <a:rect b="b" l="l" r="r" t="t"/>
              <a:pathLst>
                <a:path extrusionOk="0" h="11968" w="13142">
                  <a:moveTo>
                    <a:pt x="6530" y="1"/>
                  </a:moveTo>
                  <a:cubicBezTo>
                    <a:pt x="6376" y="1"/>
                    <a:pt x="6223" y="7"/>
                    <a:pt x="6070" y="18"/>
                  </a:cubicBezTo>
                  <a:cubicBezTo>
                    <a:pt x="4707" y="146"/>
                    <a:pt x="3366" y="721"/>
                    <a:pt x="2322" y="1765"/>
                  </a:cubicBezTo>
                  <a:cubicBezTo>
                    <a:pt x="1" y="4086"/>
                    <a:pt x="1" y="7877"/>
                    <a:pt x="2322" y="10220"/>
                  </a:cubicBezTo>
                  <a:cubicBezTo>
                    <a:pt x="3366" y="11263"/>
                    <a:pt x="4707" y="11838"/>
                    <a:pt x="6070" y="11945"/>
                  </a:cubicBezTo>
                  <a:cubicBezTo>
                    <a:pt x="6244" y="11960"/>
                    <a:pt x="6418" y="11968"/>
                    <a:pt x="6591" y="11968"/>
                  </a:cubicBezTo>
                  <a:cubicBezTo>
                    <a:pt x="8108" y="11968"/>
                    <a:pt x="9633" y="11385"/>
                    <a:pt x="10798" y="10220"/>
                  </a:cubicBezTo>
                  <a:cubicBezTo>
                    <a:pt x="13141" y="7877"/>
                    <a:pt x="13141" y="4086"/>
                    <a:pt x="10798" y="1765"/>
                  </a:cubicBezTo>
                  <a:cubicBezTo>
                    <a:pt x="9617" y="583"/>
                    <a:pt x="8066" y="1"/>
                    <a:pt x="65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74"/>
            <p:cNvSpPr/>
            <p:nvPr/>
          </p:nvSpPr>
          <p:spPr>
            <a:xfrm>
              <a:off x="2760549" y="3595383"/>
              <a:ext cx="236901" cy="232636"/>
            </a:xfrm>
            <a:custGeom>
              <a:rect b="b" l="l" r="r" t="t"/>
              <a:pathLst>
                <a:path extrusionOk="0" h="11927" w="12141">
                  <a:moveTo>
                    <a:pt x="6070" y="0"/>
                  </a:moveTo>
                  <a:cubicBezTo>
                    <a:pt x="4707" y="128"/>
                    <a:pt x="3366" y="703"/>
                    <a:pt x="2322" y="1747"/>
                  </a:cubicBezTo>
                  <a:cubicBezTo>
                    <a:pt x="1" y="4068"/>
                    <a:pt x="1" y="7859"/>
                    <a:pt x="2322" y="10202"/>
                  </a:cubicBezTo>
                  <a:cubicBezTo>
                    <a:pt x="3366" y="11245"/>
                    <a:pt x="4707" y="11820"/>
                    <a:pt x="6070" y="11927"/>
                  </a:cubicBezTo>
                  <a:cubicBezTo>
                    <a:pt x="7433" y="11820"/>
                    <a:pt x="8754" y="11245"/>
                    <a:pt x="9798" y="10202"/>
                  </a:cubicBezTo>
                  <a:cubicBezTo>
                    <a:pt x="12140" y="7859"/>
                    <a:pt x="12140" y="4068"/>
                    <a:pt x="9798" y="1747"/>
                  </a:cubicBezTo>
                  <a:cubicBezTo>
                    <a:pt x="8754" y="703"/>
                    <a:pt x="7433" y="128"/>
                    <a:pt x="6070" y="0"/>
                  </a:cubicBez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74"/>
            <p:cNvSpPr/>
            <p:nvPr/>
          </p:nvSpPr>
          <p:spPr>
            <a:xfrm>
              <a:off x="2790052" y="3621831"/>
              <a:ext cx="196998" cy="179778"/>
            </a:xfrm>
            <a:custGeom>
              <a:rect b="b" l="l" r="r" t="t"/>
              <a:pathLst>
                <a:path extrusionOk="0" h="9217" w="10096">
                  <a:moveTo>
                    <a:pt x="5029" y="1"/>
                  </a:moveTo>
                  <a:cubicBezTo>
                    <a:pt x="4858" y="1"/>
                    <a:pt x="4687" y="10"/>
                    <a:pt x="4516" y="29"/>
                  </a:cubicBezTo>
                  <a:cubicBezTo>
                    <a:pt x="3749" y="135"/>
                    <a:pt x="2982" y="412"/>
                    <a:pt x="2322" y="902"/>
                  </a:cubicBezTo>
                  <a:cubicBezTo>
                    <a:pt x="2130" y="1030"/>
                    <a:pt x="1960" y="1200"/>
                    <a:pt x="1790" y="1349"/>
                  </a:cubicBezTo>
                  <a:cubicBezTo>
                    <a:pt x="1619" y="1519"/>
                    <a:pt x="1470" y="1690"/>
                    <a:pt x="1342" y="1882"/>
                  </a:cubicBezTo>
                  <a:cubicBezTo>
                    <a:pt x="1" y="3670"/>
                    <a:pt x="150" y="6248"/>
                    <a:pt x="1790" y="7866"/>
                  </a:cubicBezTo>
                  <a:cubicBezTo>
                    <a:pt x="2556" y="8633"/>
                    <a:pt x="3536" y="9080"/>
                    <a:pt x="4516" y="9187"/>
                  </a:cubicBezTo>
                  <a:cubicBezTo>
                    <a:pt x="4696" y="9207"/>
                    <a:pt x="4877" y="9217"/>
                    <a:pt x="5057" y="9217"/>
                  </a:cubicBezTo>
                  <a:cubicBezTo>
                    <a:pt x="6028" y="9217"/>
                    <a:pt x="6987" y="8924"/>
                    <a:pt x="7796" y="8313"/>
                  </a:cubicBezTo>
                  <a:cubicBezTo>
                    <a:pt x="7966" y="8186"/>
                    <a:pt x="8136" y="8037"/>
                    <a:pt x="8307" y="7866"/>
                  </a:cubicBezTo>
                  <a:cubicBezTo>
                    <a:pt x="8477" y="7717"/>
                    <a:pt x="8626" y="7525"/>
                    <a:pt x="8754" y="7355"/>
                  </a:cubicBezTo>
                  <a:cubicBezTo>
                    <a:pt x="10096" y="5545"/>
                    <a:pt x="9947" y="2989"/>
                    <a:pt x="8307" y="1349"/>
                  </a:cubicBezTo>
                  <a:cubicBezTo>
                    <a:pt x="7413" y="455"/>
                    <a:pt x="6225" y="1"/>
                    <a:pt x="50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74"/>
            <p:cNvSpPr/>
            <p:nvPr/>
          </p:nvSpPr>
          <p:spPr>
            <a:xfrm>
              <a:off x="2790052" y="3622378"/>
              <a:ext cx="176217" cy="178646"/>
            </a:xfrm>
            <a:custGeom>
              <a:rect b="b" l="l" r="r" t="t"/>
              <a:pathLst>
                <a:path extrusionOk="0" h="9159" w="9031">
                  <a:moveTo>
                    <a:pt x="4516" y="1"/>
                  </a:moveTo>
                  <a:cubicBezTo>
                    <a:pt x="3749" y="107"/>
                    <a:pt x="2982" y="384"/>
                    <a:pt x="2322" y="874"/>
                  </a:cubicBezTo>
                  <a:cubicBezTo>
                    <a:pt x="2130" y="1002"/>
                    <a:pt x="1960" y="1172"/>
                    <a:pt x="1790" y="1321"/>
                  </a:cubicBezTo>
                  <a:cubicBezTo>
                    <a:pt x="1619" y="1491"/>
                    <a:pt x="1470" y="1662"/>
                    <a:pt x="1342" y="1854"/>
                  </a:cubicBezTo>
                  <a:cubicBezTo>
                    <a:pt x="1" y="3642"/>
                    <a:pt x="150" y="6220"/>
                    <a:pt x="1790" y="7838"/>
                  </a:cubicBezTo>
                  <a:cubicBezTo>
                    <a:pt x="2556" y="8605"/>
                    <a:pt x="3515" y="9052"/>
                    <a:pt x="4516" y="9159"/>
                  </a:cubicBezTo>
                  <a:cubicBezTo>
                    <a:pt x="5304" y="9073"/>
                    <a:pt x="6071" y="8775"/>
                    <a:pt x="6731" y="8285"/>
                  </a:cubicBezTo>
                  <a:cubicBezTo>
                    <a:pt x="6922" y="8158"/>
                    <a:pt x="7093" y="8009"/>
                    <a:pt x="7263" y="7838"/>
                  </a:cubicBezTo>
                  <a:cubicBezTo>
                    <a:pt x="7412" y="7689"/>
                    <a:pt x="7561" y="7497"/>
                    <a:pt x="7710" y="7327"/>
                  </a:cubicBezTo>
                  <a:cubicBezTo>
                    <a:pt x="9031" y="5517"/>
                    <a:pt x="8882" y="2961"/>
                    <a:pt x="7263" y="1321"/>
                  </a:cubicBezTo>
                  <a:cubicBezTo>
                    <a:pt x="6497" y="554"/>
                    <a:pt x="5517" y="128"/>
                    <a:pt x="4516" y="1"/>
                  </a:cubicBezTo>
                  <a:close/>
                </a:path>
              </a:pathLst>
            </a:custGeom>
            <a:solidFill>
              <a:srgbClr val="FFFFFF">
                <a:alpha val="36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74"/>
            <p:cNvSpPr/>
            <p:nvPr/>
          </p:nvSpPr>
          <p:spPr>
            <a:xfrm>
              <a:off x="2873176" y="3671023"/>
              <a:ext cx="57464" cy="56057"/>
            </a:xfrm>
            <a:custGeom>
              <a:rect b="b" l="l" r="r" t="t"/>
              <a:pathLst>
                <a:path extrusionOk="0" h="2874" w="2945">
                  <a:moveTo>
                    <a:pt x="2646" y="0"/>
                  </a:moveTo>
                  <a:cubicBezTo>
                    <a:pt x="2616" y="0"/>
                    <a:pt x="2586" y="6"/>
                    <a:pt x="2556" y="20"/>
                  </a:cubicBezTo>
                  <a:lnTo>
                    <a:pt x="2407" y="105"/>
                  </a:lnTo>
                  <a:lnTo>
                    <a:pt x="2343" y="126"/>
                  </a:lnTo>
                  <a:lnTo>
                    <a:pt x="0" y="1298"/>
                  </a:lnTo>
                  <a:lnTo>
                    <a:pt x="1172" y="2469"/>
                  </a:lnTo>
                  <a:lnTo>
                    <a:pt x="1576" y="2874"/>
                  </a:lnTo>
                  <a:lnTo>
                    <a:pt x="2854" y="339"/>
                  </a:lnTo>
                  <a:cubicBezTo>
                    <a:pt x="2944" y="177"/>
                    <a:pt x="2806" y="0"/>
                    <a:pt x="26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74"/>
            <p:cNvSpPr/>
            <p:nvPr/>
          </p:nvSpPr>
          <p:spPr>
            <a:xfrm>
              <a:off x="2846873" y="3696321"/>
              <a:ext cx="57074" cy="56233"/>
            </a:xfrm>
            <a:custGeom>
              <a:rect b="b" l="l" r="r" t="t"/>
              <a:pathLst>
                <a:path extrusionOk="0" h="2883" w="2925">
                  <a:moveTo>
                    <a:pt x="1348" y="1"/>
                  </a:moveTo>
                  <a:lnTo>
                    <a:pt x="177" y="2343"/>
                  </a:lnTo>
                  <a:lnTo>
                    <a:pt x="70" y="2556"/>
                  </a:lnTo>
                  <a:cubicBezTo>
                    <a:pt x="1" y="2713"/>
                    <a:pt x="115" y="2883"/>
                    <a:pt x="276" y="2883"/>
                  </a:cubicBezTo>
                  <a:cubicBezTo>
                    <a:pt x="312" y="2883"/>
                    <a:pt x="350" y="2874"/>
                    <a:pt x="390" y="2854"/>
                  </a:cubicBezTo>
                  <a:lnTo>
                    <a:pt x="2924" y="1577"/>
                  </a:lnTo>
                  <a:lnTo>
                    <a:pt x="134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74"/>
            <p:cNvSpPr/>
            <p:nvPr/>
          </p:nvSpPr>
          <p:spPr>
            <a:xfrm>
              <a:off x="2873176" y="3673481"/>
              <a:ext cx="45718" cy="45700"/>
            </a:xfrm>
            <a:custGeom>
              <a:rect b="b" l="l" r="r" t="t"/>
              <a:pathLst>
                <a:path extrusionOk="0" h="2343" w="2343">
                  <a:moveTo>
                    <a:pt x="2343" y="0"/>
                  </a:moveTo>
                  <a:lnTo>
                    <a:pt x="0" y="1172"/>
                  </a:lnTo>
                  <a:lnTo>
                    <a:pt x="1172" y="2343"/>
                  </a:lnTo>
                  <a:lnTo>
                    <a:pt x="2343" y="0"/>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74"/>
            <p:cNvSpPr/>
            <p:nvPr/>
          </p:nvSpPr>
          <p:spPr>
            <a:xfrm>
              <a:off x="2850307" y="3696321"/>
              <a:ext cx="45737" cy="45720"/>
            </a:xfrm>
            <a:custGeom>
              <a:rect b="b" l="l" r="r" t="t"/>
              <a:pathLst>
                <a:path extrusionOk="0" h="2344" w="2344">
                  <a:moveTo>
                    <a:pt x="1172" y="1"/>
                  </a:moveTo>
                  <a:lnTo>
                    <a:pt x="1" y="2343"/>
                  </a:lnTo>
                  <a:lnTo>
                    <a:pt x="2344" y="1172"/>
                  </a:lnTo>
                  <a:lnTo>
                    <a:pt x="1172" y="1"/>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74"/>
            <p:cNvSpPr/>
            <p:nvPr/>
          </p:nvSpPr>
          <p:spPr>
            <a:xfrm>
              <a:off x="2924279" y="3748672"/>
              <a:ext cx="36605" cy="35324"/>
            </a:xfrm>
            <a:custGeom>
              <a:rect b="b" l="l" r="r" t="t"/>
              <a:pathLst>
                <a:path extrusionOk="0" h="1811" w="1876">
                  <a:moveTo>
                    <a:pt x="746" y="0"/>
                  </a:moveTo>
                  <a:cubicBezTo>
                    <a:pt x="576" y="0"/>
                    <a:pt x="406" y="64"/>
                    <a:pt x="256" y="192"/>
                  </a:cubicBezTo>
                  <a:cubicBezTo>
                    <a:pt x="1" y="469"/>
                    <a:pt x="1" y="895"/>
                    <a:pt x="256" y="1171"/>
                  </a:cubicBezTo>
                  <a:lnTo>
                    <a:pt x="917" y="1810"/>
                  </a:lnTo>
                  <a:cubicBezTo>
                    <a:pt x="1087" y="1683"/>
                    <a:pt x="1257" y="1534"/>
                    <a:pt x="1428" y="1363"/>
                  </a:cubicBezTo>
                  <a:cubicBezTo>
                    <a:pt x="1598" y="1214"/>
                    <a:pt x="1747" y="1022"/>
                    <a:pt x="1875" y="852"/>
                  </a:cubicBezTo>
                  <a:lnTo>
                    <a:pt x="1236" y="192"/>
                  </a:lnTo>
                  <a:cubicBezTo>
                    <a:pt x="1108" y="64"/>
                    <a:pt x="917" y="0"/>
                    <a:pt x="7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74"/>
            <p:cNvSpPr/>
            <p:nvPr/>
          </p:nvSpPr>
          <p:spPr>
            <a:xfrm>
              <a:off x="2816238" y="3639405"/>
              <a:ext cx="36996" cy="35753"/>
            </a:xfrm>
            <a:custGeom>
              <a:rect b="b" l="l" r="r" t="t"/>
              <a:pathLst>
                <a:path extrusionOk="0" h="1833" w="1896">
                  <a:moveTo>
                    <a:pt x="959" y="1"/>
                  </a:moveTo>
                  <a:cubicBezTo>
                    <a:pt x="788" y="129"/>
                    <a:pt x="618" y="299"/>
                    <a:pt x="448" y="448"/>
                  </a:cubicBezTo>
                  <a:cubicBezTo>
                    <a:pt x="277" y="618"/>
                    <a:pt x="128" y="789"/>
                    <a:pt x="0" y="981"/>
                  </a:cubicBezTo>
                  <a:lnTo>
                    <a:pt x="639" y="1619"/>
                  </a:lnTo>
                  <a:cubicBezTo>
                    <a:pt x="788" y="1769"/>
                    <a:pt x="959" y="1832"/>
                    <a:pt x="1129" y="1832"/>
                  </a:cubicBezTo>
                  <a:cubicBezTo>
                    <a:pt x="1300" y="1832"/>
                    <a:pt x="1491" y="1747"/>
                    <a:pt x="1619" y="1619"/>
                  </a:cubicBezTo>
                  <a:cubicBezTo>
                    <a:pt x="1896" y="1343"/>
                    <a:pt x="1896" y="917"/>
                    <a:pt x="1619" y="661"/>
                  </a:cubicBezTo>
                  <a:lnTo>
                    <a:pt x="95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74"/>
            <p:cNvSpPr/>
            <p:nvPr/>
          </p:nvSpPr>
          <p:spPr>
            <a:xfrm>
              <a:off x="2820804" y="3759361"/>
              <a:ext cx="20800" cy="20071"/>
            </a:xfrm>
            <a:custGeom>
              <a:rect b="b" l="l" r="r" t="t"/>
              <a:pathLst>
                <a:path extrusionOk="0" h="1029" w="1066">
                  <a:moveTo>
                    <a:pt x="834" y="0"/>
                  </a:moveTo>
                  <a:cubicBezTo>
                    <a:pt x="783" y="0"/>
                    <a:pt x="736" y="16"/>
                    <a:pt x="704" y="48"/>
                  </a:cubicBezTo>
                  <a:lnTo>
                    <a:pt x="65" y="687"/>
                  </a:lnTo>
                  <a:cubicBezTo>
                    <a:pt x="1" y="751"/>
                    <a:pt x="1" y="879"/>
                    <a:pt x="65" y="964"/>
                  </a:cubicBezTo>
                  <a:cubicBezTo>
                    <a:pt x="107" y="1007"/>
                    <a:pt x="171" y="1028"/>
                    <a:pt x="214" y="1028"/>
                  </a:cubicBezTo>
                  <a:cubicBezTo>
                    <a:pt x="278" y="1028"/>
                    <a:pt x="320" y="1007"/>
                    <a:pt x="363" y="964"/>
                  </a:cubicBezTo>
                  <a:lnTo>
                    <a:pt x="980" y="347"/>
                  </a:lnTo>
                  <a:cubicBezTo>
                    <a:pt x="1066" y="261"/>
                    <a:pt x="1066" y="134"/>
                    <a:pt x="980" y="48"/>
                  </a:cubicBezTo>
                  <a:cubicBezTo>
                    <a:pt x="938" y="16"/>
                    <a:pt x="885" y="0"/>
                    <a:pt x="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74"/>
            <p:cNvSpPr/>
            <p:nvPr/>
          </p:nvSpPr>
          <p:spPr>
            <a:xfrm>
              <a:off x="2935928" y="3644301"/>
              <a:ext cx="20800" cy="20051"/>
            </a:xfrm>
            <a:custGeom>
              <a:rect b="b" l="l" r="r" t="t"/>
              <a:pathLst>
                <a:path extrusionOk="0" h="1028" w="1066">
                  <a:moveTo>
                    <a:pt x="833" y="0"/>
                  </a:moveTo>
                  <a:cubicBezTo>
                    <a:pt x="783" y="0"/>
                    <a:pt x="735" y="16"/>
                    <a:pt x="703" y="48"/>
                  </a:cubicBezTo>
                  <a:lnTo>
                    <a:pt x="64" y="687"/>
                  </a:lnTo>
                  <a:cubicBezTo>
                    <a:pt x="0" y="772"/>
                    <a:pt x="0" y="900"/>
                    <a:pt x="64" y="964"/>
                  </a:cubicBezTo>
                  <a:cubicBezTo>
                    <a:pt x="107" y="1006"/>
                    <a:pt x="149" y="1028"/>
                    <a:pt x="213" y="1028"/>
                  </a:cubicBezTo>
                  <a:cubicBezTo>
                    <a:pt x="256" y="1028"/>
                    <a:pt x="320" y="1006"/>
                    <a:pt x="362" y="964"/>
                  </a:cubicBezTo>
                  <a:lnTo>
                    <a:pt x="980" y="346"/>
                  </a:lnTo>
                  <a:cubicBezTo>
                    <a:pt x="1065" y="261"/>
                    <a:pt x="1065" y="133"/>
                    <a:pt x="980" y="48"/>
                  </a:cubicBezTo>
                  <a:cubicBezTo>
                    <a:pt x="937" y="16"/>
                    <a:pt x="884" y="0"/>
                    <a:pt x="8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74"/>
            <p:cNvSpPr/>
            <p:nvPr/>
          </p:nvSpPr>
          <p:spPr>
            <a:xfrm>
              <a:off x="2959187" y="3568583"/>
              <a:ext cx="75669" cy="72090"/>
            </a:xfrm>
            <a:custGeom>
              <a:rect b="b" l="l" r="r" t="t"/>
              <a:pathLst>
                <a:path extrusionOk="0" h="3696" w="3878">
                  <a:moveTo>
                    <a:pt x="2067" y="1"/>
                  </a:moveTo>
                  <a:cubicBezTo>
                    <a:pt x="1641" y="1"/>
                    <a:pt x="1215" y="160"/>
                    <a:pt x="895" y="480"/>
                  </a:cubicBezTo>
                  <a:lnTo>
                    <a:pt x="129" y="1268"/>
                  </a:lnTo>
                  <a:cubicBezTo>
                    <a:pt x="1" y="1374"/>
                    <a:pt x="1" y="1587"/>
                    <a:pt x="129" y="1715"/>
                  </a:cubicBezTo>
                  <a:lnTo>
                    <a:pt x="618" y="2205"/>
                  </a:lnTo>
                  <a:cubicBezTo>
                    <a:pt x="661" y="2247"/>
                    <a:pt x="714" y="2269"/>
                    <a:pt x="765" y="2269"/>
                  </a:cubicBezTo>
                  <a:cubicBezTo>
                    <a:pt x="815" y="2269"/>
                    <a:pt x="863" y="2247"/>
                    <a:pt x="895" y="2205"/>
                  </a:cubicBezTo>
                  <a:cubicBezTo>
                    <a:pt x="981" y="2120"/>
                    <a:pt x="981" y="1992"/>
                    <a:pt x="895" y="1928"/>
                  </a:cubicBezTo>
                  <a:lnTo>
                    <a:pt x="469" y="1481"/>
                  </a:lnTo>
                  <a:lnTo>
                    <a:pt x="1172" y="778"/>
                  </a:lnTo>
                  <a:cubicBezTo>
                    <a:pt x="1417" y="533"/>
                    <a:pt x="1742" y="411"/>
                    <a:pt x="2067" y="411"/>
                  </a:cubicBezTo>
                  <a:cubicBezTo>
                    <a:pt x="2392" y="411"/>
                    <a:pt x="2716" y="533"/>
                    <a:pt x="2961" y="778"/>
                  </a:cubicBezTo>
                  <a:cubicBezTo>
                    <a:pt x="3451" y="1268"/>
                    <a:pt x="3451" y="2056"/>
                    <a:pt x="2961" y="2546"/>
                  </a:cubicBezTo>
                  <a:lnTo>
                    <a:pt x="2237" y="3270"/>
                  </a:lnTo>
                  <a:lnTo>
                    <a:pt x="1811" y="2823"/>
                  </a:lnTo>
                  <a:cubicBezTo>
                    <a:pt x="1769" y="2780"/>
                    <a:pt x="1715" y="2759"/>
                    <a:pt x="1662" y="2759"/>
                  </a:cubicBezTo>
                  <a:cubicBezTo>
                    <a:pt x="1609" y="2759"/>
                    <a:pt x="1556" y="2780"/>
                    <a:pt x="1513" y="2823"/>
                  </a:cubicBezTo>
                  <a:cubicBezTo>
                    <a:pt x="1449" y="2908"/>
                    <a:pt x="1449" y="3035"/>
                    <a:pt x="1513" y="3099"/>
                  </a:cubicBezTo>
                  <a:lnTo>
                    <a:pt x="2003" y="3611"/>
                  </a:lnTo>
                  <a:cubicBezTo>
                    <a:pt x="2067" y="3674"/>
                    <a:pt x="2152" y="3696"/>
                    <a:pt x="2237" y="3696"/>
                  </a:cubicBezTo>
                  <a:cubicBezTo>
                    <a:pt x="2322" y="3696"/>
                    <a:pt x="2407" y="3674"/>
                    <a:pt x="2471" y="3611"/>
                  </a:cubicBezTo>
                  <a:lnTo>
                    <a:pt x="3238" y="2823"/>
                  </a:lnTo>
                  <a:cubicBezTo>
                    <a:pt x="3877" y="2184"/>
                    <a:pt x="3877" y="1140"/>
                    <a:pt x="3238" y="480"/>
                  </a:cubicBezTo>
                  <a:cubicBezTo>
                    <a:pt x="2919" y="160"/>
                    <a:pt x="2493" y="1"/>
                    <a:pt x="20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7" name="Google Shape;3117;p74"/>
          <p:cNvGrpSpPr/>
          <p:nvPr/>
        </p:nvGrpSpPr>
        <p:grpSpPr>
          <a:xfrm>
            <a:off x="3430258" y="3392777"/>
            <a:ext cx="274327" cy="274322"/>
            <a:chOff x="3430258" y="3561364"/>
            <a:chExt cx="274327" cy="274322"/>
          </a:xfrm>
        </p:grpSpPr>
        <p:sp>
          <p:nvSpPr>
            <p:cNvPr id="3118" name="Google Shape;3118;p74"/>
            <p:cNvSpPr/>
            <p:nvPr/>
          </p:nvSpPr>
          <p:spPr>
            <a:xfrm>
              <a:off x="3525939" y="3587818"/>
              <a:ext cx="84738" cy="36766"/>
            </a:xfrm>
            <a:custGeom>
              <a:rect b="b" l="l" r="r" t="t"/>
              <a:pathLst>
                <a:path extrusionOk="0" h="1747" w="4112">
                  <a:moveTo>
                    <a:pt x="256" y="0"/>
                  </a:moveTo>
                  <a:cubicBezTo>
                    <a:pt x="107" y="0"/>
                    <a:pt x="1" y="149"/>
                    <a:pt x="43" y="299"/>
                  </a:cubicBezTo>
                  <a:lnTo>
                    <a:pt x="533" y="1598"/>
                  </a:lnTo>
                  <a:cubicBezTo>
                    <a:pt x="555" y="1683"/>
                    <a:pt x="640" y="1747"/>
                    <a:pt x="725" y="1747"/>
                  </a:cubicBezTo>
                  <a:lnTo>
                    <a:pt x="3387" y="1747"/>
                  </a:lnTo>
                  <a:cubicBezTo>
                    <a:pt x="3472" y="1747"/>
                    <a:pt x="3558" y="1683"/>
                    <a:pt x="3579" y="1598"/>
                  </a:cubicBezTo>
                  <a:lnTo>
                    <a:pt x="4047" y="299"/>
                  </a:lnTo>
                  <a:cubicBezTo>
                    <a:pt x="4111" y="149"/>
                    <a:pt x="4005" y="0"/>
                    <a:pt x="38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74"/>
            <p:cNvSpPr/>
            <p:nvPr/>
          </p:nvSpPr>
          <p:spPr>
            <a:xfrm>
              <a:off x="3525939" y="3587818"/>
              <a:ext cx="71137" cy="36766"/>
            </a:xfrm>
            <a:custGeom>
              <a:rect b="b" l="l" r="r" t="t"/>
              <a:pathLst>
                <a:path extrusionOk="0" h="1747" w="3452">
                  <a:moveTo>
                    <a:pt x="256" y="0"/>
                  </a:moveTo>
                  <a:cubicBezTo>
                    <a:pt x="107" y="0"/>
                    <a:pt x="1" y="149"/>
                    <a:pt x="65" y="299"/>
                  </a:cubicBezTo>
                  <a:lnTo>
                    <a:pt x="533" y="1598"/>
                  </a:lnTo>
                  <a:cubicBezTo>
                    <a:pt x="555" y="1683"/>
                    <a:pt x="640" y="1747"/>
                    <a:pt x="725" y="1747"/>
                  </a:cubicBezTo>
                  <a:lnTo>
                    <a:pt x="2855" y="1747"/>
                  </a:lnTo>
                  <a:lnTo>
                    <a:pt x="3387" y="299"/>
                  </a:lnTo>
                  <a:cubicBezTo>
                    <a:pt x="3451" y="149"/>
                    <a:pt x="3345" y="0"/>
                    <a:pt x="3196"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74"/>
            <p:cNvSpPr/>
            <p:nvPr/>
          </p:nvSpPr>
          <p:spPr>
            <a:xfrm>
              <a:off x="3469330" y="3781474"/>
              <a:ext cx="92631" cy="54212"/>
            </a:xfrm>
            <a:custGeom>
              <a:rect b="b" l="l" r="r" t="t"/>
              <a:pathLst>
                <a:path extrusionOk="0" h="2576" w="4495">
                  <a:moveTo>
                    <a:pt x="634" y="1"/>
                  </a:moveTo>
                  <a:cubicBezTo>
                    <a:pt x="295" y="1"/>
                    <a:pt x="0" y="242"/>
                    <a:pt x="0" y="553"/>
                  </a:cubicBezTo>
                  <a:lnTo>
                    <a:pt x="0" y="2576"/>
                  </a:lnTo>
                  <a:lnTo>
                    <a:pt x="4239" y="2576"/>
                  </a:lnTo>
                  <a:cubicBezTo>
                    <a:pt x="4366" y="2576"/>
                    <a:pt x="4494" y="2469"/>
                    <a:pt x="4494" y="2320"/>
                  </a:cubicBezTo>
                  <a:lnTo>
                    <a:pt x="4494" y="1554"/>
                  </a:lnTo>
                  <a:cubicBezTo>
                    <a:pt x="4494" y="1319"/>
                    <a:pt x="4324" y="1128"/>
                    <a:pt x="4068" y="1043"/>
                  </a:cubicBezTo>
                  <a:lnTo>
                    <a:pt x="874" y="42"/>
                  </a:lnTo>
                  <a:cubicBezTo>
                    <a:pt x="793" y="13"/>
                    <a:pt x="713" y="1"/>
                    <a:pt x="6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74"/>
            <p:cNvSpPr/>
            <p:nvPr/>
          </p:nvSpPr>
          <p:spPr>
            <a:xfrm>
              <a:off x="3469330" y="3797321"/>
              <a:ext cx="92631" cy="38365"/>
            </a:xfrm>
            <a:custGeom>
              <a:rect b="b" l="l" r="r" t="t"/>
              <a:pathLst>
                <a:path extrusionOk="0" h="1823" w="4495">
                  <a:moveTo>
                    <a:pt x="648" y="1"/>
                  </a:moveTo>
                  <a:cubicBezTo>
                    <a:pt x="303" y="1"/>
                    <a:pt x="0" y="230"/>
                    <a:pt x="0" y="545"/>
                  </a:cubicBezTo>
                  <a:lnTo>
                    <a:pt x="0" y="1823"/>
                  </a:lnTo>
                  <a:lnTo>
                    <a:pt x="4239" y="1823"/>
                  </a:lnTo>
                  <a:cubicBezTo>
                    <a:pt x="4366" y="1823"/>
                    <a:pt x="4494" y="1695"/>
                    <a:pt x="4494" y="1567"/>
                  </a:cubicBezTo>
                  <a:cubicBezTo>
                    <a:pt x="4494" y="1333"/>
                    <a:pt x="4324" y="1120"/>
                    <a:pt x="4068" y="1056"/>
                  </a:cubicBezTo>
                  <a:lnTo>
                    <a:pt x="874" y="34"/>
                  </a:lnTo>
                  <a:cubicBezTo>
                    <a:pt x="798" y="11"/>
                    <a:pt x="722" y="1"/>
                    <a:pt x="648"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74"/>
            <p:cNvSpPr/>
            <p:nvPr/>
          </p:nvSpPr>
          <p:spPr>
            <a:xfrm>
              <a:off x="3615046" y="3654152"/>
              <a:ext cx="44780" cy="181534"/>
            </a:xfrm>
            <a:custGeom>
              <a:rect b="b" l="l" r="r" t="t"/>
              <a:pathLst>
                <a:path extrusionOk="0" h="8626" w="2173">
                  <a:moveTo>
                    <a:pt x="362" y="0"/>
                  </a:moveTo>
                  <a:cubicBezTo>
                    <a:pt x="171" y="0"/>
                    <a:pt x="0" y="171"/>
                    <a:pt x="0" y="363"/>
                  </a:cubicBezTo>
                  <a:lnTo>
                    <a:pt x="0" y="8626"/>
                  </a:lnTo>
                  <a:lnTo>
                    <a:pt x="2173" y="8626"/>
                  </a:lnTo>
                  <a:lnTo>
                    <a:pt x="2173" y="363"/>
                  </a:lnTo>
                  <a:cubicBezTo>
                    <a:pt x="2173" y="171"/>
                    <a:pt x="2024" y="0"/>
                    <a:pt x="18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74"/>
            <p:cNvSpPr/>
            <p:nvPr/>
          </p:nvSpPr>
          <p:spPr>
            <a:xfrm>
              <a:off x="3615046" y="3654152"/>
              <a:ext cx="28109" cy="181534"/>
            </a:xfrm>
            <a:custGeom>
              <a:rect b="b" l="l" r="r" t="t"/>
              <a:pathLst>
                <a:path extrusionOk="0" h="8626" w="1364">
                  <a:moveTo>
                    <a:pt x="362" y="0"/>
                  </a:moveTo>
                  <a:cubicBezTo>
                    <a:pt x="171" y="0"/>
                    <a:pt x="0" y="171"/>
                    <a:pt x="0" y="363"/>
                  </a:cubicBezTo>
                  <a:lnTo>
                    <a:pt x="0" y="8626"/>
                  </a:lnTo>
                  <a:lnTo>
                    <a:pt x="1363" y="8626"/>
                  </a:lnTo>
                  <a:lnTo>
                    <a:pt x="1363" y="363"/>
                  </a:lnTo>
                  <a:cubicBezTo>
                    <a:pt x="1363" y="171"/>
                    <a:pt x="1193" y="0"/>
                    <a:pt x="1001"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74"/>
            <p:cNvSpPr/>
            <p:nvPr/>
          </p:nvSpPr>
          <p:spPr>
            <a:xfrm>
              <a:off x="3659805" y="3618291"/>
              <a:ext cx="44780" cy="202158"/>
            </a:xfrm>
            <a:custGeom>
              <a:rect b="b" l="l" r="r" t="t"/>
              <a:pathLst>
                <a:path extrusionOk="0" h="9606" w="2173">
                  <a:moveTo>
                    <a:pt x="363" y="1"/>
                  </a:moveTo>
                  <a:cubicBezTo>
                    <a:pt x="171" y="1"/>
                    <a:pt x="1" y="150"/>
                    <a:pt x="1" y="341"/>
                  </a:cubicBezTo>
                  <a:lnTo>
                    <a:pt x="1" y="9606"/>
                  </a:lnTo>
                  <a:lnTo>
                    <a:pt x="2173" y="9606"/>
                  </a:lnTo>
                  <a:lnTo>
                    <a:pt x="2173" y="341"/>
                  </a:lnTo>
                  <a:cubicBezTo>
                    <a:pt x="2173" y="150"/>
                    <a:pt x="2024" y="1"/>
                    <a:pt x="181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74"/>
            <p:cNvSpPr/>
            <p:nvPr/>
          </p:nvSpPr>
          <p:spPr>
            <a:xfrm>
              <a:off x="3659805" y="3618291"/>
              <a:ext cx="28109" cy="217395"/>
            </a:xfrm>
            <a:custGeom>
              <a:rect b="b" l="l" r="r" t="t"/>
              <a:pathLst>
                <a:path extrusionOk="0" h="10330" w="1364">
                  <a:moveTo>
                    <a:pt x="363" y="1"/>
                  </a:moveTo>
                  <a:cubicBezTo>
                    <a:pt x="171" y="1"/>
                    <a:pt x="1" y="150"/>
                    <a:pt x="1" y="363"/>
                  </a:cubicBezTo>
                  <a:lnTo>
                    <a:pt x="1" y="10330"/>
                  </a:lnTo>
                  <a:lnTo>
                    <a:pt x="1364" y="10330"/>
                  </a:lnTo>
                  <a:lnTo>
                    <a:pt x="1364" y="363"/>
                  </a:lnTo>
                  <a:cubicBezTo>
                    <a:pt x="1364" y="150"/>
                    <a:pt x="1193" y="1"/>
                    <a:pt x="1002"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74"/>
            <p:cNvSpPr/>
            <p:nvPr/>
          </p:nvSpPr>
          <p:spPr>
            <a:xfrm>
              <a:off x="3529895" y="3624562"/>
              <a:ext cx="76392" cy="134036"/>
            </a:xfrm>
            <a:custGeom>
              <a:rect b="b" l="l" r="r" t="t"/>
              <a:pathLst>
                <a:path extrusionOk="0" h="6369" w="3707">
                  <a:moveTo>
                    <a:pt x="725" y="1"/>
                  </a:moveTo>
                  <a:lnTo>
                    <a:pt x="682" y="278"/>
                  </a:lnTo>
                  <a:lnTo>
                    <a:pt x="448" y="2429"/>
                  </a:lnTo>
                  <a:lnTo>
                    <a:pt x="363" y="3089"/>
                  </a:lnTo>
                  <a:lnTo>
                    <a:pt x="43" y="6007"/>
                  </a:lnTo>
                  <a:lnTo>
                    <a:pt x="1" y="6369"/>
                  </a:lnTo>
                  <a:lnTo>
                    <a:pt x="3706" y="6369"/>
                  </a:lnTo>
                  <a:lnTo>
                    <a:pt x="3685" y="6007"/>
                  </a:lnTo>
                  <a:lnTo>
                    <a:pt x="3344" y="3089"/>
                  </a:lnTo>
                  <a:lnTo>
                    <a:pt x="3280" y="2429"/>
                  </a:lnTo>
                  <a:lnTo>
                    <a:pt x="3025" y="278"/>
                  </a:lnTo>
                  <a:lnTo>
                    <a:pt x="300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74"/>
            <p:cNvSpPr/>
            <p:nvPr/>
          </p:nvSpPr>
          <p:spPr>
            <a:xfrm>
              <a:off x="3521549" y="3781432"/>
              <a:ext cx="32951" cy="54254"/>
            </a:xfrm>
            <a:custGeom>
              <a:rect b="b" l="l" r="r" t="t"/>
              <a:pathLst>
                <a:path extrusionOk="0" h="2578" w="1599">
                  <a:moveTo>
                    <a:pt x="278" y="1"/>
                  </a:moveTo>
                  <a:lnTo>
                    <a:pt x="1" y="2578"/>
                  </a:lnTo>
                  <a:lnTo>
                    <a:pt x="159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74"/>
            <p:cNvSpPr/>
            <p:nvPr/>
          </p:nvSpPr>
          <p:spPr>
            <a:xfrm>
              <a:off x="3581682" y="3781432"/>
              <a:ext cx="33384" cy="54254"/>
            </a:xfrm>
            <a:custGeom>
              <a:rect b="b" l="l" r="r" t="t"/>
              <a:pathLst>
                <a:path extrusionOk="0" h="2578" w="1620">
                  <a:moveTo>
                    <a:pt x="1" y="1"/>
                  </a:moveTo>
                  <a:lnTo>
                    <a:pt x="1619" y="2578"/>
                  </a:lnTo>
                  <a:lnTo>
                    <a:pt x="132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74"/>
            <p:cNvSpPr/>
            <p:nvPr/>
          </p:nvSpPr>
          <p:spPr>
            <a:xfrm>
              <a:off x="3544815" y="3624562"/>
              <a:ext cx="46985" cy="26033"/>
            </a:xfrm>
            <a:custGeom>
              <a:rect b="b" l="l" r="r" t="t"/>
              <a:pathLst>
                <a:path extrusionOk="0" h="1237" w="2280">
                  <a:moveTo>
                    <a:pt x="1" y="1"/>
                  </a:moveTo>
                  <a:lnTo>
                    <a:pt x="1129" y="1236"/>
                  </a:lnTo>
                  <a:lnTo>
                    <a:pt x="2280" y="1"/>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74"/>
            <p:cNvSpPr/>
            <p:nvPr/>
          </p:nvSpPr>
          <p:spPr>
            <a:xfrm>
              <a:off x="3529895" y="3716003"/>
              <a:ext cx="76392" cy="42595"/>
            </a:xfrm>
            <a:custGeom>
              <a:rect b="b" l="l" r="r" t="t"/>
              <a:pathLst>
                <a:path extrusionOk="0" h="2024" w="3707">
                  <a:moveTo>
                    <a:pt x="1853" y="1"/>
                  </a:moveTo>
                  <a:lnTo>
                    <a:pt x="1" y="2024"/>
                  </a:lnTo>
                  <a:lnTo>
                    <a:pt x="3706" y="2024"/>
                  </a:lnTo>
                  <a:lnTo>
                    <a:pt x="1853" y="1"/>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74"/>
            <p:cNvSpPr/>
            <p:nvPr/>
          </p:nvSpPr>
          <p:spPr>
            <a:xfrm>
              <a:off x="3538241" y="3650574"/>
              <a:ext cx="60133" cy="65892"/>
            </a:xfrm>
            <a:custGeom>
              <a:rect b="b" l="l" r="r" t="t"/>
              <a:pathLst>
                <a:path extrusionOk="0" h="3131" w="2918">
                  <a:moveTo>
                    <a:pt x="1448" y="0"/>
                  </a:moveTo>
                  <a:lnTo>
                    <a:pt x="0" y="1555"/>
                  </a:lnTo>
                  <a:lnTo>
                    <a:pt x="1448" y="3131"/>
                  </a:lnTo>
                  <a:lnTo>
                    <a:pt x="2918" y="1555"/>
                  </a:lnTo>
                  <a:lnTo>
                    <a:pt x="1448" y="0"/>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74"/>
            <p:cNvSpPr/>
            <p:nvPr/>
          </p:nvSpPr>
          <p:spPr>
            <a:xfrm>
              <a:off x="3527258" y="3758577"/>
              <a:ext cx="81668" cy="22876"/>
            </a:xfrm>
            <a:custGeom>
              <a:rect b="b" l="l" r="r" t="t"/>
              <a:pathLst>
                <a:path extrusionOk="0" h="1087" w="3963">
                  <a:moveTo>
                    <a:pt x="129" y="1"/>
                  </a:moveTo>
                  <a:lnTo>
                    <a:pt x="1" y="1087"/>
                  </a:lnTo>
                  <a:lnTo>
                    <a:pt x="3962" y="1087"/>
                  </a:lnTo>
                  <a:lnTo>
                    <a:pt x="38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74"/>
            <p:cNvSpPr/>
            <p:nvPr/>
          </p:nvSpPr>
          <p:spPr>
            <a:xfrm>
              <a:off x="3527258" y="3758577"/>
              <a:ext cx="68046" cy="22876"/>
            </a:xfrm>
            <a:custGeom>
              <a:rect b="b" l="l" r="r" t="t"/>
              <a:pathLst>
                <a:path extrusionOk="0" h="1087" w="3302">
                  <a:moveTo>
                    <a:pt x="129" y="1"/>
                  </a:moveTo>
                  <a:lnTo>
                    <a:pt x="1" y="1087"/>
                  </a:lnTo>
                  <a:lnTo>
                    <a:pt x="3302" y="1087"/>
                  </a:lnTo>
                  <a:lnTo>
                    <a:pt x="3195" y="1"/>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74"/>
            <p:cNvSpPr/>
            <p:nvPr/>
          </p:nvSpPr>
          <p:spPr>
            <a:xfrm>
              <a:off x="3554480" y="3561364"/>
              <a:ext cx="27655" cy="26475"/>
            </a:xfrm>
            <a:custGeom>
              <a:rect b="b" l="l" r="r" t="t"/>
              <a:pathLst>
                <a:path extrusionOk="0" h="1258" w="1342">
                  <a:moveTo>
                    <a:pt x="213" y="1"/>
                  </a:moveTo>
                  <a:cubicBezTo>
                    <a:pt x="107" y="1"/>
                    <a:pt x="0" y="107"/>
                    <a:pt x="0" y="214"/>
                  </a:cubicBezTo>
                  <a:lnTo>
                    <a:pt x="0" y="1257"/>
                  </a:lnTo>
                  <a:lnTo>
                    <a:pt x="1342" y="1257"/>
                  </a:lnTo>
                  <a:lnTo>
                    <a:pt x="1342" y="214"/>
                  </a:lnTo>
                  <a:cubicBezTo>
                    <a:pt x="1342" y="107"/>
                    <a:pt x="1235" y="1"/>
                    <a:pt x="11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74"/>
            <p:cNvSpPr/>
            <p:nvPr/>
          </p:nvSpPr>
          <p:spPr>
            <a:xfrm>
              <a:off x="3554480" y="3561364"/>
              <a:ext cx="17578" cy="26475"/>
            </a:xfrm>
            <a:custGeom>
              <a:rect b="b" l="l" r="r" t="t"/>
              <a:pathLst>
                <a:path extrusionOk="0" h="1258" w="853">
                  <a:moveTo>
                    <a:pt x="213" y="1"/>
                  </a:moveTo>
                  <a:cubicBezTo>
                    <a:pt x="107" y="1"/>
                    <a:pt x="0" y="107"/>
                    <a:pt x="0" y="214"/>
                  </a:cubicBezTo>
                  <a:lnTo>
                    <a:pt x="0" y="1257"/>
                  </a:lnTo>
                  <a:lnTo>
                    <a:pt x="852" y="1257"/>
                  </a:lnTo>
                  <a:lnTo>
                    <a:pt x="852" y="214"/>
                  </a:lnTo>
                  <a:cubicBezTo>
                    <a:pt x="852" y="107"/>
                    <a:pt x="767" y="1"/>
                    <a:pt x="639"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74"/>
            <p:cNvSpPr/>
            <p:nvPr/>
          </p:nvSpPr>
          <p:spPr>
            <a:xfrm>
              <a:off x="3615046" y="3797131"/>
              <a:ext cx="89540" cy="38554"/>
            </a:xfrm>
            <a:custGeom>
              <a:rect b="b" l="l" r="r" t="t"/>
              <a:pathLst>
                <a:path extrusionOk="0" h="1832" w="4345">
                  <a:moveTo>
                    <a:pt x="1683" y="0"/>
                  </a:moveTo>
                  <a:cubicBezTo>
                    <a:pt x="767" y="0"/>
                    <a:pt x="0" y="767"/>
                    <a:pt x="0" y="1704"/>
                  </a:cubicBezTo>
                  <a:lnTo>
                    <a:pt x="0" y="1832"/>
                  </a:lnTo>
                  <a:lnTo>
                    <a:pt x="3663" y="1832"/>
                  </a:lnTo>
                  <a:cubicBezTo>
                    <a:pt x="4047" y="1832"/>
                    <a:pt x="4345" y="1534"/>
                    <a:pt x="4345" y="1150"/>
                  </a:cubicBezTo>
                  <a:lnTo>
                    <a:pt x="434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74"/>
            <p:cNvSpPr/>
            <p:nvPr/>
          </p:nvSpPr>
          <p:spPr>
            <a:xfrm>
              <a:off x="3431577" y="3716003"/>
              <a:ext cx="37774" cy="119683"/>
            </a:xfrm>
            <a:custGeom>
              <a:rect b="b" l="l" r="r" t="t"/>
              <a:pathLst>
                <a:path extrusionOk="0" h="5687" w="1833">
                  <a:moveTo>
                    <a:pt x="363" y="1"/>
                  </a:moveTo>
                  <a:cubicBezTo>
                    <a:pt x="171" y="1"/>
                    <a:pt x="1" y="171"/>
                    <a:pt x="1" y="363"/>
                  </a:cubicBezTo>
                  <a:lnTo>
                    <a:pt x="1" y="5005"/>
                  </a:lnTo>
                  <a:cubicBezTo>
                    <a:pt x="1" y="5389"/>
                    <a:pt x="320" y="5687"/>
                    <a:pt x="704" y="5687"/>
                  </a:cubicBezTo>
                  <a:lnTo>
                    <a:pt x="1832" y="5687"/>
                  </a:lnTo>
                  <a:lnTo>
                    <a:pt x="1832" y="363"/>
                  </a:lnTo>
                  <a:cubicBezTo>
                    <a:pt x="1832" y="171"/>
                    <a:pt x="1662" y="22"/>
                    <a:pt x="14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74"/>
            <p:cNvSpPr/>
            <p:nvPr/>
          </p:nvSpPr>
          <p:spPr>
            <a:xfrm>
              <a:off x="3432030" y="3716003"/>
              <a:ext cx="26357" cy="119683"/>
            </a:xfrm>
            <a:custGeom>
              <a:rect b="b" l="l" r="r" t="t"/>
              <a:pathLst>
                <a:path extrusionOk="0" h="5687" w="1279">
                  <a:moveTo>
                    <a:pt x="341" y="1"/>
                  </a:moveTo>
                  <a:cubicBezTo>
                    <a:pt x="149" y="1"/>
                    <a:pt x="0" y="171"/>
                    <a:pt x="0" y="363"/>
                  </a:cubicBezTo>
                  <a:lnTo>
                    <a:pt x="0" y="5005"/>
                  </a:lnTo>
                  <a:cubicBezTo>
                    <a:pt x="0" y="5389"/>
                    <a:pt x="298" y="5687"/>
                    <a:pt x="682" y="5687"/>
                  </a:cubicBezTo>
                  <a:lnTo>
                    <a:pt x="1278" y="5687"/>
                  </a:lnTo>
                  <a:lnTo>
                    <a:pt x="1278" y="363"/>
                  </a:lnTo>
                  <a:cubicBezTo>
                    <a:pt x="1278" y="171"/>
                    <a:pt x="1108" y="22"/>
                    <a:pt x="916"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74"/>
            <p:cNvSpPr/>
            <p:nvPr/>
          </p:nvSpPr>
          <p:spPr>
            <a:xfrm>
              <a:off x="3550524" y="3601708"/>
              <a:ext cx="35569" cy="8986"/>
            </a:xfrm>
            <a:custGeom>
              <a:rect b="b" l="l" r="r" t="t"/>
              <a:pathLst>
                <a:path extrusionOk="0" h="427" w="1726">
                  <a:moveTo>
                    <a:pt x="214" y="1"/>
                  </a:moveTo>
                  <a:cubicBezTo>
                    <a:pt x="86" y="1"/>
                    <a:pt x="1" y="107"/>
                    <a:pt x="1" y="214"/>
                  </a:cubicBezTo>
                  <a:cubicBezTo>
                    <a:pt x="1" y="341"/>
                    <a:pt x="86" y="427"/>
                    <a:pt x="214" y="427"/>
                  </a:cubicBezTo>
                  <a:lnTo>
                    <a:pt x="1513" y="427"/>
                  </a:lnTo>
                  <a:cubicBezTo>
                    <a:pt x="1640" y="427"/>
                    <a:pt x="1726" y="341"/>
                    <a:pt x="1726" y="214"/>
                  </a:cubicBezTo>
                  <a:cubicBezTo>
                    <a:pt x="1726" y="107"/>
                    <a:pt x="1640" y="1"/>
                    <a:pt x="15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74"/>
            <p:cNvSpPr/>
            <p:nvPr/>
          </p:nvSpPr>
          <p:spPr>
            <a:xfrm>
              <a:off x="3483384" y="3640704"/>
              <a:ext cx="31612" cy="9428"/>
            </a:xfrm>
            <a:custGeom>
              <a:rect b="b" l="l" r="r" t="t"/>
              <a:pathLst>
                <a:path extrusionOk="0" h="448" w="1534">
                  <a:moveTo>
                    <a:pt x="213" y="1"/>
                  </a:moveTo>
                  <a:cubicBezTo>
                    <a:pt x="85" y="1"/>
                    <a:pt x="0" y="107"/>
                    <a:pt x="0" y="213"/>
                  </a:cubicBezTo>
                  <a:cubicBezTo>
                    <a:pt x="0" y="341"/>
                    <a:pt x="85" y="448"/>
                    <a:pt x="213" y="448"/>
                  </a:cubicBezTo>
                  <a:lnTo>
                    <a:pt x="1320" y="448"/>
                  </a:lnTo>
                  <a:cubicBezTo>
                    <a:pt x="1448" y="448"/>
                    <a:pt x="1533" y="341"/>
                    <a:pt x="1533" y="213"/>
                  </a:cubicBezTo>
                  <a:cubicBezTo>
                    <a:pt x="1533" y="107"/>
                    <a:pt x="1448" y="1"/>
                    <a:pt x="13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74"/>
            <p:cNvSpPr/>
            <p:nvPr/>
          </p:nvSpPr>
          <p:spPr>
            <a:xfrm>
              <a:off x="3468011" y="3656382"/>
              <a:ext cx="9232" cy="32304"/>
            </a:xfrm>
            <a:custGeom>
              <a:rect b="b" l="l" r="r" t="t"/>
              <a:pathLst>
                <a:path extrusionOk="0" h="1535" w="448">
                  <a:moveTo>
                    <a:pt x="214" y="1"/>
                  </a:moveTo>
                  <a:cubicBezTo>
                    <a:pt x="107" y="1"/>
                    <a:pt x="1" y="86"/>
                    <a:pt x="1" y="214"/>
                  </a:cubicBezTo>
                  <a:lnTo>
                    <a:pt x="1" y="1321"/>
                  </a:lnTo>
                  <a:cubicBezTo>
                    <a:pt x="1" y="1449"/>
                    <a:pt x="107" y="1534"/>
                    <a:pt x="214" y="1534"/>
                  </a:cubicBezTo>
                  <a:cubicBezTo>
                    <a:pt x="341" y="1534"/>
                    <a:pt x="448" y="1449"/>
                    <a:pt x="448" y="1321"/>
                  </a:cubicBezTo>
                  <a:lnTo>
                    <a:pt x="448" y="214"/>
                  </a:lnTo>
                  <a:cubicBezTo>
                    <a:pt x="448" y="86"/>
                    <a:pt x="341" y="1"/>
                    <a:pt x="2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74"/>
            <p:cNvSpPr/>
            <p:nvPr/>
          </p:nvSpPr>
          <p:spPr>
            <a:xfrm>
              <a:off x="3430258" y="3640704"/>
              <a:ext cx="31633" cy="9428"/>
            </a:xfrm>
            <a:custGeom>
              <a:rect b="b" l="l" r="r" t="t"/>
              <a:pathLst>
                <a:path extrusionOk="0" h="448" w="1535">
                  <a:moveTo>
                    <a:pt x="214" y="1"/>
                  </a:moveTo>
                  <a:cubicBezTo>
                    <a:pt x="86" y="1"/>
                    <a:pt x="1" y="107"/>
                    <a:pt x="1" y="213"/>
                  </a:cubicBezTo>
                  <a:cubicBezTo>
                    <a:pt x="1" y="341"/>
                    <a:pt x="86" y="448"/>
                    <a:pt x="214" y="448"/>
                  </a:cubicBezTo>
                  <a:lnTo>
                    <a:pt x="1321" y="448"/>
                  </a:lnTo>
                  <a:cubicBezTo>
                    <a:pt x="1449" y="448"/>
                    <a:pt x="1534" y="341"/>
                    <a:pt x="1534" y="213"/>
                  </a:cubicBezTo>
                  <a:cubicBezTo>
                    <a:pt x="1534" y="107"/>
                    <a:pt x="1428" y="1"/>
                    <a:pt x="13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74"/>
            <p:cNvSpPr/>
            <p:nvPr/>
          </p:nvSpPr>
          <p:spPr>
            <a:xfrm>
              <a:off x="3468011" y="3602149"/>
              <a:ext cx="9232" cy="32304"/>
            </a:xfrm>
            <a:custGeom>
              <a:rect b="b" l="l" r="r" t="t"/>
              <a:pathLst>
                <a:path extrusionOk="0" h="1535" w="448">
                  <a:moveTo>
                    <a:pt x="214" y="1"/>
                  </a:moveTo>
                  <a:cubicBezTo>
                    <a:pt x="107" y="1"/>
                    <a:pt x="1" y="86"/>
                    <a:pt x="1" y="214"/>
                  </a:cubicBezTo>
                  <a:lnTo>
                    <a:pt x="1" y="1321"/>
                  </a:lnTo>
                  <a:cubicBezTo>
                    <a:pt x="1" y="1449"/>
                    <a:pt x="107" y="1534"/>
                    <a:pt x="214" y="1534"/>
                  </a:cubicBezTo>
                  <a:cubicBezTo>
                    <a:pt x="341" y="1534"/>
                    <a:pt x="448" y="1449"/>
                    <a:pt x="448" y="1321"/>
                  </a:cubicBezTo>
                  <a:lnTo>
                    <a:pt x="448" y="214"/>
                  </a:lnTo>
                  <a:cubicBezTo>
                    <a:pt x="448" y="86"/>
                    <a:pt x="341" y="1"/>
                    <a:pt x="2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74"/>
            <p:cNvSpPr/>
            <p:nvPr/>
          </p:nvSpPr>
          <p:spPr>
            <a:xfrm>
              <a:off x="3485136" y="3613366"/>
              <a:ext cx="19330" cy="18835"/>
            </a:xfrm>
            <a:custGeom>
              <a:rect b="b" l="l" r="r" t="t"/>
              <a:pathLst>
                <a:path extrusionOk="0" h="895" w="938">
                  <a:moveTo>
                    <a:pt x="692" y="0"/>
                  </a:moveTo>
                  <a:cubicBezTo>
                    <a:pt x="634" y="0"/>
                    <a:pt x="575" y="22"/>
                    <a:pt x="533" y="64"/>
                  </a:cubicBezTo>
                  <a:lnTo>
                    <a:pt x="85" y="533"/>
                  </a:lnTo>
                  <a:cubicBezTo>
                    <a:pt x="0" y="618"/>
                    <a:pt x="0" y="746"/>
                    <a:pt x="85" y="831"/>
                  </a:cubicBezTo>
                  <a:cubicBezTo>
                    <a:pt x="128" y="874"/>
                    <a:pt x="171" y="895"/>
                    <a:pt x="234" y="895"/>
                  </a:cubicBezTo>
                  <a:cubicBezTo>
                    <a:pt x="298" y="895"/>
                    <a:pt x="341" y="874"/>
                    <a:pt x="384" y="831"/>
                  </a:cubicBezTo>
                  <a:lnTo>
                    <a:pt x="852" y="362"/>
                  </a:lnTo>
                  <a:cubicBezTo>
                    <a:pt x="937" y="277"/>
                    <a:pt x="937" y="149"/>
                    <a:pt x="852" y="64"/>
                  </a:cubicBezTo>
                  <a:cubicBezTo>
                    <a:pt x="810" y="22"/>
                    <a:pt x="751" y="0"/>
                    <a:pt x="69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74"/>
            <p:cNvSpPr/>
            <p:nvPr/>
          </p:nvSpPr>
          <p:spPr>
            <a:xfrm>
              <a:off x="3485136" y="3658634"/>
              <a:ext cx="19330" cy="18835"/>
            </a:xfrm>
            <a:custGeom>
              <a:rect b="b" l="l" r="r" t="t"/>
              <a:pathLst>
                <a:path extrusionOk="0" h="895" w="938">
                  <a:moveTo>
                    <a:pt x="234" y="0"/>
                  </a:moveTo>
                  <a:cubicBezTo>
                    <a:pt x="181" y="0"/>
                    <a:pt x="128" y="22"/>
                    <a:pt x="85" y="64"/>
                  </a:cubicBezTo>
                  <a:cubicBezTo>
                    <a:pt x="0" y="150"/>
                    <a:pt x="0" y="277"/>
                    <a:pt x="85" y="362"/>
                  </a:cubicBezTo>
                  <a:lnTo>
                    <a:pt x="554" y="831"/>
                  </a:lnTo>
                  <a:cubicBezTo>
                    <a:pt x="575" y="874"/>
                    <a:pt x="639" y="895"/>
                    <a:pt x="703" y="895"/>
                  </a:cubicBezTo>
                  <a:cubicBezTo>
                    <a:pt x="746" y="895"/>
                    <a:pt x="810" y="874"/>
                    <a:pt x="852" y="831"/>
                  </a:cubicBezTo>
                  <a:cubicBezTo>
                    <a:pt x="937" y="746"/>
                    <a:pt x="937" y="597"/>
                    <a:pt x="852" y="512"/>
                  </a:cubicBezTo>
                  <a:lnTo>
                    <a:pt x="384" y="64"/>
                  </a:lnTo>
                  <a:cubicBezTo>
                    <a:pt x="341" y="22"/>
                    <a:pt x="288" y="0"/>
                    <a:pt x="2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74"/>
            <p:cNvSpPr/>
            <p:nvPr/>
          </p:nvSpPr>
          <p:spPr>
            <a:xfrm>
              <a:off x="3440809" y="3658634"/>
              <a:ext cx="19330" cy="18835"/>
            </a:xfrm>
            <a:custGeom>
              <a:rect b="b" l="l" r="r" t="t"/>
              <a:pathLst>
                <a:path extrusionOk="0" h="895" w="938">
                  <a:moveTo>
                    <a:pt x="703" y="0"/>
                  </a:moveTo>
                  <a:cubicBezTo>
                    <a:pt x="650" y="0"/>
                    <a:pt x="596" y="22"/>
                    <a:pt x="554" y="64"/>
                  </a:cubicBezTo>
                  <a:lnTo>
                    <a:pt x="85" y="512"/>
                  </a:lnTo>
                  <a:cubicBezTo>
                    <a:pt x="0" y="597"/>
                    <a:pt x="0" y="746"/>
                    <a:pt x="85" y="831"/>
                  </a:cubicBezTo>
                  <a:cubicBezTo>
                    <a:pt x="128" y="874"/>
                    <a:pt x="192" y="895"/>
                    <a:pt x="234" y="895"/>
                  </a:cubicBezTo>
                  <a:cubicBezTo>
                    <a:pt x="298" y="895"/>
                    <a:pt x="341" y="874"/>
                    <a:pt x="383" y="831"/>
                  </a:cubicBezTo>
                  <a:lnTo>
                    <a:pt x="852" y="362"/>
                  </a:lnTo>
                  <a:cubicBezTo>
                    <a:pt x="937" y="277"/>
                    <a:pt x="937" y="150"/>
                    <a:pt x="852" y="64"/>
                  </a:cubicBezTo>
                  <a:cubicBezTo>
                    <a:pt x="809" y="22"/>
                    <a:pt x="756" y="0"/>
                    <a:pt x="7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74"/>
            <p:cNvSpPr/>
            <p:nvPr/>
          </p:nvSpPr>
          <p:spPr>
            <a:xfrm>
              <a:off x="3440809" y="3613366"/>
              <a:ext cx="19330" cy="18835"/>
            </a:xfrm>
            <a:custGeom>
              <a:rect b="b" l="l" r="r" t="t"/>
              <a:pathLst>
                <a:path extrusionOk="0" h="895" w="938">
                  <a:moveTo>
                    <a:pt x="234" y="0"/>
                  </a:moveTo>
                  <a:cubicBezTo>
                    <a:pt x="181" y="0"/>
                    <a:pt x="128" y="22"/>
                    <a:pt x="85" y="64"/>
                  </a:cubicBezTo>
                  <a:cubicBezTo>
                    <a:pt x="0" y="149"/>
                    <a:pt x="0" y="277"/>
                    <a:pt x="85" y="362"/>
                  </a:cubicBezTo>
                  <a:lnTo>
                    <a:pt x="554" y="831"/>
                  </a:lnTo>
                  <a:cubicBezTo>
                    <a:pt x="596" y="874"/>
                    <a:pt x="639" y="895"/>
                    <a:pt x="703" y="895"/>
                  </a:cubicBezTo>
                  <a:cubicBezTo>
                    <a:pt x="746" y="895"/>
                    <a:pt x="809" y="874"/>
                    <a:pt x="852" y="831"/>
                  </a:cubicBezTo>
                  <a:cubicBezTo>
                    <a:pt x="937" y="746"/>
                    <a:pt x="937" y="618"/>
                    <a:pt x="852" y="533"/>
                  </a:cubicBezTo>
                  <a:lnTo>
                    <a:pt x="383" y="64"/>
                  </a:lnTo>
                  <a:cubicBezTo>
                    <a:pt x="341" y="22"/>
                    <a:pt x="288" y="0"/>
                    <a:pt x="2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74"/>
            <p:cNvSpPr/>
            <p:nvPr/>
          </p:nvSpPr>
          <p:spPr>
            <a:xfrm>
              <a:off x="3671654" y="3630834"/>
              <a:ext cx="9232" cy="9449"/>
            </a:xfrm>
            <a:custGeom>
              <a:rect b="b" l="l" r="r" t="t"/>
              <a:pathLst>
                <a:path extrusionOk="0" h="449" w="448">
                  <a:moveTo>
                    <a:pt x="214" y="1"/>
                  </a:moveTo>
                  <a:cubicBezTo>
                    <a:pt x="107" y="1"/>
                    <a:pt x="1" y="107"/>
                    <a:pt x="1" y="235"/>
                  </a:cubicBezTo>
                  <a:cubicBezTo>
                    <a:pt x="1" y="342"/>
                    <a:pt x="107" y="448"/>
                    <a:pt x="214" y="448"/>
                  </a:cubicBezTo>
                  <a:cubicBezTo>
                    <a:pt x="341" y="448"/>
                    <a:pt x="448" y="342"/>
                    <a:pt x="448" y="235"/>
                  </a:cubicBezTo>
                  <a:cubicBezTo>
                    <a:pt x="448" y="107"/>
                    <a:pt x="341" y="1"/>
                    <a:pt x="2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74"/>
            <p:cNvSpPr/>
            <p:nvPr/>
          </p:nvSpPr>
          <p:spPr>
            <a:xfrm>
              <a:off x="3441675" y="3728104"/>
              <a:ext cx="8799" cy="8986"/>
            </a:xfrm>
            <a:custGeom>
              <a:rect b="b" l="l" r="r" t="t"/>
              <a:pathLst>
                <a:path extrusionOk="0" h="427" w="427">
                  <a:moveTo>
                    <a:pt x="214" y="1"/>
                  </a:moveTo>
                  <a:cubicBezTo>
                    <a:pt x="86" y="1"/>
                    <a:pt x="1" y="86"/>
                    <a:pt x="1" y="214"/>
                  </a:cubicBezTo>
                  <a:cubicBezTo>
                    <a:pt x="1" y="341"/>
                    <a:pt x="86" y="426"/>
                    <a:pt x="214" y="426"/>
                  </a:cubicBezTo>
                  <a:cubicBezTo>
                    <a:pt x="341" y="426"/>
                    <a:pt x="427" y="341"/>
                    <a:pt x="427" y="214"/>
                  </a:cubicBezTo>
                  <a:cubicBezTo>
                    <a:pt x="427" y="107"/>
                    <a:pt x="320" y="1"/>
                    <a:pt x="2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74"/>
            <p:cNvSpPr/>
            <p:nvPr/>
          </p:nvSpPr>
          <p:spPr>
            <a:xfrm>
              <a:off x="3626462" y="3700766"/>
              <a:ext cx="8779" cy="8986"/>
            </a:xfrm>
            <a:custGeom>
              <a:rect b="b" l="l" r="r" t="t"/>
              <a:pathLst>
                <a:path extrusionOk="0" h="427" w="426">
                  <a:moveTo>
                    <a:pt x="213" y="0"/>
                  </a:moveTo>
                  <a:cubicBezTo>
                    <a:pt x="85" y="0"/>
                    <a:pt x="0" y="86"/>
                    <a:pt x="0" y="213"/>
                  </a:cubicBezTo>
                  <a:cubicBezTo>
                    <a:pt x="0" y="341"/>
                    <a:pt x="85" y="426"/>
                    <a:pt x="213" y="426"/>
                  </a:cubicBezTo>
                  <a:cubicBezTo>
                    <a:pt x="319" y="426"/>
                    <a:pt x="426" y="341"/>
                    <a:pt x="426" y="213"/>
                  </a:cubicBezTo>
                  <a:cubicBezTo>
                    <a:pt x="426" y="86"/>
                    <a:pt x="319" y="0"/>
                    <a:pt x="2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74"/>
            <p:cNvSpPr/>
            <p:nvPr/>
          </p:nvSpPr>
          <p:spPr>
            <a:xfrm>
              <a:off x="3626462" y="3720486"/>
              <a:ext cx="8779" cy="8986"/>
            </a:xfrm>
            <a:custGeom>
              <a:rect b="b" l="l" r="r" t="t"/>
              <a:pathLst>
                <a:path extrusionOk="0" h="427" w="426">
                  <a:moveTo>
                    <a:pt x="213" y="0"/>
                  </a:moveTo>
                  <a:cubicBezTo>
                    <a:pt x="85" y="0"/>
                    <a:pt x="0" y="86"/>
                    <a:pt x="0" y="213"/>
                  </a:cubicBezTo>
                  <a:cubicBezTo>
                    <a:pt x="0" y="320"/>
                    <a:pt x="85" y="426"/>
                    <a:pt x="213" y="426"/>
                  </a:cubicBezTo>
                  <a:cubicBezTo>
                    <a:pt x="319" y="426"/>
                    <a:pt x="426" y="320"/>
                    <a:pt x="426" y="213"/>
                  </a:cubicBezTo>
                  <a:cubicBezTo>
                    <a:pt x="426" y="86"/>
                    <a:pt x="319" y="0"/>
                    <a:pt x="2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74"/>
            <p:cNvSpPr/>
            <p:nvPr/>
          </p:nvSpPr>
          <p:spPr>
            <a:xfrm>
              <a:off x="3671654" y="3670293"/>
              <a:ext cx="9232" cy="9428"/>
            </a:xfrm>
            <a:custGeom>
              <a:rect b="b" l="l" r="r" t="t"/>
              <a:pathLst>
                <a:path extrusionOk="0" h="448" w="448">
                  <a:moveTo>
                    <a:pt x="214" y="0"/>
                  </a:moveTo>
                  <a:cubicBezTo>
                    <a:pt x="107" y="0"/>
                    <a:pt x="1" y="107"/>
                    <a:pt x="1" y="213"/>
                  </a:cubicBezTo>
                  <a:cubicBezTo>
                    <a:pt x="1" y="341"/>
                    <a:pt x="107" y="447"/>
                    <a:pt x="214" y="447"/>
                  </a:cubicBezTo>
                  <a:cubicBezTo>
                    <a:pt x="341" y="447"/>
                    <a:pt x="448" y="341"/>
                    <a:pt x="448" y="213"/>
                  </a:cubicBezTo>
                  <a:cubicBezTo>
                    <a:pt x="448" y="107"/>
                    <a:pt x="341" y="0"/>
                    <a:pt x="2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74"/>
            <p:cNvSpPr/>
            <p:nvPr/>
          </p:nvSpPr>
          <p:spPr>
            <a:xfrm>
              <a:off x="3671654" y="3650574"/>
              <a:ext cx="9232" cy="9428"/>
            </a:xfrm>
            <a:custGeom>
              <a:rect b="b" l="l" r="r" t="t"/>
              <a:pathLst>
                <a:path extrusionOk="0" h="448" w="448">
                  <a:moveTo>
                    <a:pt x="214" y="0"/>
                  </a:moveTo>
                  <a:cubicBezTo>
                    <a:pt x="107" y="0"/>
                    <a:pt x="1" y="107"/>
                    <a:pt x="1" y="213"/>
                  </a:cubicBezTo>
                  <a:cubicBezTo>
                    <a:pt x="1" y="341"/>
                    <a:pt x="107" y="447"/>
                    <a:pt x="214" y="447"/>
                  </a:cubicBezTo>
                  <a:cubicBezTo>
                    <a:pt x="341" y="447"/>
                    <a:pt x="448" y="341"/>
                    <a:pt x="448" y="213"/>
                  </a:cubicBezTo>
                  <a:cubicBezTo>
                    <a:pt x="448" y="107"/>
                    <a:pt x="341" y="0"/>
                    <a:pt x="2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74"/>
            <p:cNvSpPr/>
            <p:nvPr/>
          </p:nvSpPr>
          <p:spPr>
            <a:xfrm>
              <a:off x="3529895" y="3624562"/>
              <a:ext cx="76825" cy="134036"/>
            </a:xfrm>
            <a:custGeom>
              <a:rect b="b" l="l" r="r" t="t"/>
              <a:pathLst>
                <a:path extrusionOk="0" h="6369" w="3728">
                  <a:moveTo>
                    <a:pt x="1853" y="1556"/>
                  </a:moveTo>
                  <a:lnTo>
                    <a:pt x="3025" y="2791"/>
                  </a:lnTo>
                  <a:lnTo>
                    <a:pt x="1853" y="4047"/>
                  </a:lnTo>
                  <a:lnTo>
                    <a:pt x="703" y="2791"/>
                  </a:lnTo>
                  <a:lnTo>
                    <a:pt x="1853" y="1556"/>
                  </a:lnTo>
                  <a:close/>
                  <a:moveTo>
                    <a:pt x="725" y="1"/>
                  </a:moveTo>
                  <a:lnTo>
                    <a:pt x="682" y="278"/>
                  </a:lnTo>
                  <a:lnTo>
                    <a:pt x="1577" y="1236"/>
                  </a:lnTo>
                  <a:lnTo>
                    <a:pt x="448" y="2429"/>
                  </a:lnTo>
                  <a:lnTo>
                    <a:pt x="384" y="3089"/>
                  </a:lnTo>
                  <a:lnTo>
                    <a:pt x="1577" y="4367"/>
                  </a:lnTo>
                  <a:lnTo>
                    <a:pt x="43" y="6007"/>
                  </a:lnTo>
                  <a:lnTo>
                    <a:pt x="1" y="6369"/>
                  </a:lnTo>
                  <a:lnTo>
                    <a:pt x="320" y="6369"/>
                  </a:lnTo>
                  <a:lnTo>
                    <a:pt x="341" y="6347"/>
                  </a:lnTo>
                  <a:lnTo>
                    <a:pt x="512" y="6156"/>
                  </a:lnTo>
                  <a:lnTo>
                    <a:pt x="1875" y="4686"/>
                  </a:lnTo>
                  <a:lnTo>
                    <a:pt x="3238" y="6156"/>
                  </a:lnTo>
                  <a:lnTo>
                    <a:pt x="3472" y="6369"/>
                  </a:lnTo>
                  <a:lnTo>
                    <a:pt x="3728" y="6369"/>
                  </a:lnTo>
                  <a:lnTo>
                    <a:pt x="3685" y="6007"/>
                  </a:lnTo>
                  <a:lnTo>
                    <a:pt x="2152" y="4367"/>
                  </a:lnTo>
                  <a:lnTo>
                    <a:pt x="3344" y="3089"/>
                  </a:lnTo>
                  <a:lnTo>
                    <a:pt x="3280" y="2429"/>
                  </a:lnTo>
                  <a:lnTo>
                    <a:pt x="2152" y="1236"/>
                  </a:lnTo>
                  <a:lnTo>
                    <a:pt x="3025" y="278"/>
                  </a:lnTo>
                  <a:lnTo>
                    <a:pt x="3004" y="1"/>
                  </a:lnTo>
                  <a:lnTo>
                    <a:pt x="2727" y="1"/>
                  </a:lnTo>
                  <a:lnTo>
                    <a:pt x="2514" y="214"/>
                  </a:lnTo>
                  <a:lnTo>
                    <a:pt x="1853" y="917"/>
                  </a:lnTo>
                  <a:lnTo>
                    <a:pt x="1215" y="214"/>
                  </a:lnTo>
                  <a:lnTo>
                    <a:pt x="104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5" name="Google Shape;3155;p74"/>
          <p:cNvGrpSpPr/>
          <p:nvPr/>
        </p:nvGrpSpPr>
        <p:grpSpPr>
          <a:xfrm>
            <a:off x="6109138" y="3396478"/>
            <a:ext cx="274318" cy="266920"/>
            <a:chOff x="6109138" y="3565065"/>
            <a:chExt cx="274318" cy="266920"/>
          </a:xfrm>
        </p:grpSpPr>
        <p:sp>
          <p:nvSpPr>
            <p:cNvPr id="3156" name="Google Shape;3156;p74"/>
            <p:cNvSpPr/>
            <p:nvPr/>
          </p:nvSpPr>
          <p:spPr>
            <a:xfrm>
              <a:off x="6109588" y="3567590"/>
              <a:ext cx="273868" cy="262932"/>
            </a:xfrm>
            <a:custGeom>
              <a:rect b="b" l="l" r="r" t="t"/>
              <a:pathLst>
                <a:path extrusionOk="0" h="13122" w="13397">
                  <a:moveTo>
                    <a:pt x="6668" y="0"/>
                  </a:moveTo>
                  <a:cubicBezTo>
                    <a:pt x="6483" y="0"/>
                    <a:pt x="6298" y="8"/>
                    <a:pt x="6113" y="23"/>
                  </a:cubicBezTo>
                  <a:cubicBezTo>
                    <a:pt x="5559" y="87"/>
                    <a:pt x="5026" y="194"/>
                    <a:pt x="4494" y="386"/>
                  </a:cubicBezTo>
                  <a:cubicBezTo>
                    <a:pt x="2428" y="1110"/>
                    <a:pt x="980" y="2750"/>
                    <a:pt x="384" y="4688"/>
                  </a:cubicBezTo>
                  <a:cubicBezTo>
                    <a:pt x="0" y="5987"/>
                    <a:pt x="490" y="7435"/>
                    <a:pt x="1001" y="8819"/>
                  </a:cubicBezTo>
                  <a:cubicBezTo>
                    <a:pt x="1491" y="10204"/>
                    <a:pt x="1874" y="11311"/>
                    <a:pt x="3024" y="12057"/>
                  </a:cubicBezTo>
                  <a:cubicBezTo>
                    <a:pt x="3813" y="12610"/>
                    <a:pt x="4728" y="12972"/>
                    <a:pt x="5708" y="13121"/>
                  </a:cubicBezTo>
                  <a:cubicBezTo>
                    <a:pt x="5709" y="13122"/>
                    <a:pt x="5711" y="13122"/>
                    <a:pt x="5713" y="13122"/>
                  </a:cubicBezTo>
                  <a:cubicBezTo>
                    <a:pt x="5884" y="13122"/>
                    <a:pt x="8249" y="12097"/>
                    <a:pt x="8924" y="11844"/>
                  </a:cubicBezTo>
                  <a:cubicBezTo>
                    <a:pt x="10074" y="11439"/>
                    <a:pt x="11011" y="11716"/>
                    <a:pt x="11735" y="10843"/>
                  </a:cubicBezTo>
                  <a:cubicBezTo>
                    <a:pt x="11991" y="10544"/>
                    <a:pt x="12225" y="10204"/>
                    <a:pt x="12417" y="9863"/>
                  </a:cubicBezTo>
                  <a:cubicBezTo>
                    <a:pt x="12758" y="9288"/>
                    <a:pt x="12992" y="8649"/>
                    <a:pt x="13141" y="8010"/>
                  </a:cubicBezTo>
                  <a:cubicBezTo>
                    <a:pt x="13396" y="6839"/>
                    <a:pt x="12566" y="6477"/>
                    <a:pt x="12140" y="5284"/>
                  </a:cubicBezTo>
                  <a:cubicBezTo>
                    <a:pt x="11906" y="4645"/>
                    <a:pt x="12374" y="3176"/>
                    <a:pt x="11991" y="2664"/>
                  </a:cubicBezTo>
                  <a:cubicBezTo>
                    <a:pt x="10739" y="982"/>
                    <a:pt x="8750" y="0"/>
                    <a:pt x="66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74"/>
            <p:cNvSpPr/>
            <p:nvPr/>
          </p:nvSpPr>
          <p:spPr>
            <a:xfrm>
              <a:off x="6109588" y="3568472"/>
              <a:ext cx="249930" cy="262090"/>
            </a:xfrm>
            <a:custGeom>
              <a:rect b="b" l="l" r="r" t="t"/>
              <a:pathLst>
                <a:path extrusionOk="0" h="13080" w="12226">
                  <a:moveTo>
                    <a:pt x="6113" y="1"/>
                  </a:moveTo>
                  <a:cubicBezTo>
                    <a:pt x="5559" y="43"/>
                    <a:pt x="5026" y="150"/>
                    <a:pt x="4494" y="342"/>
                  </a:cubicBezTo>
                  <a:cubicBezTo>
                    <a:pt x="2428" y="1087"/>
                    <a:pt x="980" y="2706"/>
                    <a:pt x="384" y="4644"/>
                  </a:cubicBezTo>
                  <a:cubicBezTo>
                    <a:pt x="0" y="5943"/>
                    <a:pt x="490" y="7391"/>
                    <a:pt x="1001" y="8775"/>
                  </a:cubicBezTo>
                  <a:cubicBezTo>
                    <a:pt x="1491" y="10160"/>
                    <a:pt x="1874" y="11267"/>
                    <a:pt x="3024" y="12034"/>
                  </a:cubicBezTo>
                  <a:cubicBezTo>
                    <a:pt x="3813" y="12566"/>
                    <a:pt x="4728" y="12928"/>
                    <a:pt x="5708" y="13077"/>
                  </a:cubicBezTo>
                  <a:cubicBezTo>
                    <a:pt x="5716" y="13079"/>
                    <a:pt x="5729" y="13080"/>
                    <a:pt x="5747" y="13080"/>
                  </a:cubicBezTo>
                  <a:cubicBezTo>
                    <a:pt x="6007" y="13080"/>
                    <a:pt x="7233" y="12937"/>
                    <a:pt x="7731" y="12758"/>
                  </a:cubicBezTo>
                  <a:cubicBezTo>
                    <a:pt x="9286" y="12204"/>
                    <a:pt x="10500" y="11139"/>
                    <a:pt x="11245" y="9819"/>
                  </a:cubicBezTo>
                  <a:cubicBezTo>
                    <a:pt x="11586" y="9244"/>
                    <a:pt x="11820" y="8605"/>
                    <a:pt x="11969" y="7966"/>
                  </a:cubicBezTo>
                  <a:cubicBezTo>
                    <a:pt x="12225" y="6795"/>
                    <a:pt x="12161" y="5559"/>
                    <a:pt x="11735" y="4345"/>
                  </a:cubicBezTo>
                  <a:cubicBezTo>
                    <a:pt x="11501" y="3707"/>
                    <a:pt x="11203" y="3132"/>
                    <a:pt x="10819" y="2620"/>
                  </a:cubicBezTo>
                  <a:cubicBezTo>
                    <a:pt x="9691" y="1108"/>
                    <a:pt x="7966" y="150"/>
                    <a:pt x="6113"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74"/>
            <p:cNvSpPr/>
            <p:nvPr/>
          </p:nvSpPr>
          <p:spPr>
            <a:xfrm>
              <a:off x="6259350" y="3620970"/>
              <a:ext cx="124106" cy="120726"/>
            </a:xfrm>
            <a:custGeom>
              <a:rect b="b" l="l" r="r" t="t"/>
              <a:pathLst>
                <a:path extrusionOk="0" h="6025" w="6071">
                  <a:moveTo>
                    <a:pt x="4665" y="0"/>
                  </a:moveTo>
                  <a:lnTo>
                    <a:pt x="3728" y="341"/>
                  </a:lnTo>
                  <a:lnTo>
                    <a:pt x="789" y="1385"/>
                  </a:lnTo>
                  <a:cubicBezTo>
                    <a:pt x="277" y="1576"/>
                    <a:pt x="1" y="2151"/>
                    <a:pt x="192" y="2663"/>
                  </a:cubicBezTo>
                  <a:lnTo>
                    <a:pt x="703" y="4111"/>
                  </a:lnTo>
                  <a:cubicBezTo>
                    <a:pt x="854" y="4511"/>
                    <a:pt x="1226" y="4768"/>
                    <a:pt x="1637" y="4768"/>
                  </a:cubicBezTo>
                  <a:cubicBezTo>
                    <a:pt x="1750" y="4768"/>
                    <a:pt x="1866" y="4749"/>
                    <a:pt x="1981" y="4707"/>
                  </a:cubicBezTo>
                  <a:lnTo>
                    <a:pt x="2194" y="4643"/>
                  </a:lnTo>
                  <a:lnTo>
                    <a:pt x="2365" y="5133"/>
                  </a:lnTo>
                  <a:cubicBezTo>
                    <a:pt x="2565" y="5683"/>
                    <a:pt x="3091" y="6024"/>
                    <a:pt x="3647" y="6024"/>
                  </a:cubicBezTo>
                  <a:cubicBezTo>
                    <a:pt x="3801" y="6024"/>
                    <a:pt x="3958" y="5998"/>
                    <a:pt x="4111" y="5942"/>
                  </a:cubicBezTo>
                  <a:lnTo>
                    <a:pt x="4516" y="5815"/>
                  </a:lnTo>
                  <a:lnTo>
                    <a:pt x="5815" y="5346"/>
                  </a:lnTo>
                  <a:cubicBezTo>
                    <a:pt x="6070" y="4175"/>
                    <a:pt x="6007" y="2939"/>
                    <a:pt x="5581" y="1725"/>
                  </a:cubicBezTo>
                  <a:cubicBezTo>
                    <a:pt x="5346" y="1087"/>
                    <a:pt x="5048" y="512"/>
                    <a:pt x="46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74"/>
            <p:cNvSpPr/>
            <p:nvPr/>
          </p:nvSpPr>
          <p:spPr>
            <a:xfrm>
              <a:off x="6259350" y="3627803"/>
              <a:ext cx="100168" cy="113893"/>
            </a:xfrm>
            <a:custGeom>
              <a:rect b="b" l="l" r="r" t="t"/>
              <a:pathLst>
                <a:path extrusionOk="0" h="5684" w="4900">
                  <a:moveTo>
                    <a:pt x="3728" y="0"/>
                  </a:moveTo>
                  <a:lnTo>
                    <a:pt x="789" y="1044"/>
                  </a:lnTo>
                  <a:cubicBezTo>
                    <a:pt x="277" y="1235"/>
                    <a:pt x="1" y="1810"/>
                    <a:pt x="192" y="2322"/>
                  </a:cubicBezTo>
                  <a:lnTo>
                    <a:pt x="703" y="3770"/>
                  </a:lnTo>
                  <a:cubicBezTo>
                    <a:pt x="837" y="4170"/>
                    <a:pt x="1219" y="4427"/>
                    <a:pt x="1634" y="4427"/>
                  </a:cubicBezTo>
                  <a:cubicBezTo>
                    <a:pt x="1749" y="4427"/>
                    <a:pt x="1866" y="4408"/>
                    <a:pt x="1981" y="4366"/>
                  </a:cubicBezTo>
                  <a:lnTo>
                    <a:pt x="2194" y="4302"/>
                  </a:lnTo>
                  <a:lnTo>
                    <a:pt x="2365" y="4792"/>
                  </a:lnTo>
                  <a:cubicBezTo>
                    <a:pt x="2565" y="5342"/>
                    <a:pt x="3091" y="5683"/>
                    <a:pt x="3647" y="5683"/>
                  </a:cubicBezTo>
                  <a:cubicBezTo>
                    <a:pt x="3801" y="5683"/>
                    <a:pt x="3958" y="5657"/>
                    <a:pt x="4111" y="5601"/>
                  </a:cubicBezTo>
                  <a:lnTo>
                    <a:pt x="4516" y="5474"/>
                  </a:lnTo>
                  <a:cubicBezTo>
                    <a:pt x="4558" y="5325"/>
                    <a:pt x="4601" y="5154"/>
                    <a:pt x="4643" y="5005"/>
                  </a:cubicBezTo>
                  <a:cubicBezTo>
                    <a:pt x="4899" y="3834"/>
                    <a:pt x="4835" y="2598"/>
                    <a:pt x="4409" y="1384"/>
                  </a:cubicBezTo>
                  <a:cubicBezTo>
                    <a:pt x="4218" y="895"/>
                    <a:pt x="4005" y="426"/>
                    <a:pt x="3728"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74"/>
            <p:cNvSpPr/>
            <p:nvPr/>
          </p:nvSpPr>
          <p:spPr>
            <a:xfrm>
              <a:off x="6109138" y="3654312"/>
              <a:ext cx="128461" cy="155291"/>
            </a:xfrm>
            <a:custGeom>
              <a:rect b="b" l="l" r="r" t="t"/>
              <a:pathLst>
                <a:path extrusionOk="0" h="7750" w="6284">
                  <a:moveTo>
                    <a:pt x="1572" y="0"/>
                  </a:moveTo>
                  <a:cubicBezTo>
                    <a:pt x="1460" y="0"/>
                    <a:pt x="1347" y="20"/>
                    <a:pt x="1236" y="61"/>
                  </a:cubicBezTo>
                  <a:lnTo>
                    <a:pt x="406" y="360"/>
                  </a:lnTo>
                  <a:cubicBezTo>
                    <a:pt x="1" y="1659"/>
                    <a:pt x="1" y="3107"/>
                    <a:pt x="512" y="4491"/>
                  </a:cubicBezTo>
                  <a:cubicBezTo>
                    <a:pt x="1002" y="5854"/>
                    <a:pt x="1896" y="6983"/>
                    <a:pt x="3025" y="7750"/>
                  </a:cubicBezTo>
                  <a:lnTo>
                    <a:pt x="3856" y="7452"/>
                  </a:lnTo>
                  <a:lnTo>
                    <a:pt x="4772" y="7132"/>
                  </a:lnTo>
                  <a:cubicBezTo>
                    <a:pt x="5751" y="6770"/>
                    <a:pt x="6284" y="5663"/>
                    <a:pt x="5922" y="4662"/>
                  </a:cubicBezTo>
                  <a:lnTo>
                    <a:pt x="5773" y="4278"/>
                  </a:lnTo>
                  <a:cubicBezTo>
                    <a:pt x="5504" y="3491"/>
                    <a:pt x="4762" y="2993"/>
                    <a:pt x="3970" y="2993"/>
                  </a:cubicBezTo>
                  <a:cubicBezTo>
                    <a:pt x="3755" y="2993"/>
                    <a:pt x="3537" y="3030"/>
                    <a:pt x="3323" y="3107"/>
                  </a:cubicBezTo>
                  <a:lnTo>
                    <a:pt x="2429" y="3427"/>
                  </a:lnTo>
                  <a:lnTo>
                    <a:pt x="1449" y="3767"/>
                  </a:lnTo>
                  <a:cubicBezTo>
                    <a:pt x="2088" y="3533"/>
                    <a:pt x="2429" y="2830"/>
                    <a:pt x="2195" y="2191"/>
                  </a:cubicBezTo>
                  <a:lnTo>
                    <a:pt x="2195" y="2170"/>
                  </a:lnTo>
                  <a:cubicBezTo>
                    <a:pt x="2599" y="1936"/>
                    <a:pt x="2791" y="1446"/>
                    <a:pt x="2621" y="977"/>
                  </a:cubicBezTo>
                  <a:lnTo>
                    <a:pt x="2514" y="658"/>
                  </a:lnTo>
                  <a:cubicBezTo>
                    <a:pt x="2364" y="257"/>
                    <a:pt x="1978" y="0"/>
                    <a:pt x="15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74"/>
            <p:cNvSpPr/>
            <p:nvPr/>
          </p:nvSpPr>
          <p:spPr>
            <a:xfrm>
              <a:off x="6109138" y="3660865"/>
              <a:ext cx="110185" cy="148738"/>
            </a:xfrm>
            <a:custGeom>
              <a:rect b="b" l="l" r="r" t="t"/>
              <a:pathLst>
                <a:path extrusionOk="0" h="7423" w="5390">
                  <a:moveTo>
                    <a:pt x="660" y="0"/>
                  </a:moveTo>
                  <a:cubicBezTo>
                    <a:pt x="575" y="0"/>
                    <a:pt x="490" y="11"/>
                    <a:pt x="406" y="33"/>
                  </a:cubicBezTo>
                  <a:cubicBezTo>
                    <a:pt x="1" y="1332"/>
                    <a:pt x="1" y="2780"/>
                    <a:pt x="512" y="4164"/>
                  </a:cubicBezTo>
                  <a:cubicBezTo>
                    <a:pt x="1002" y="5549"/>
                    <a:pt x="1896" y="6656"/>
                    <a:pt x="3025" y="7423"/>
                  </a:cubicBezTo>
                  <a:lnTo>
                    <a:pt x="3856" y="7125"/>
                  </a:lnTo>
                  <a:cubicBezTo>
                    <a:pt x="4857" y="6763"/>
                    <a:pt x="5389" y="5655"/>
                    <a:pt x="5027" y="4654"/>
                  </a:cubicBezTo>
                  <a:lnTo>
                    <a:pt x="4878" y="4271"/>
                  </a:lnTo>
                  <a:cubicBezTo>
                    <a:pt x="4593" y="3483"/>
                    <a:pt x="3860" y="2986"/>
                    <a:pt x="3073" y="2986"/>
                  </a:cubicBezTo>
                  <a:cubicBezTo>
                    <a:pt x="2860" y="2986"/>
                    <a:pt x="2642" y="3022"/>
                    <a:pt x="2429" y="3100"/>
                  </a:cubicBezTo>
                  <a:lnTo>
                    <a:pt x="1449" y="3440"/>
                  </a:lnTo>
                  <a:lnTo>
                    <a:pt x="1002" y="3611"/>
                  </a:lnTo>
                  <a:cubicBezTo>
                    <a:pt x="1556" y="3206"/>
                    <a:pt x="1364" y="2397"/>
                    <a:pt x="1300" y="2184"/>
                  </a:cubicBezTo>
                  <a:lnTo>
                    <a:pt x="1279" y="2162"/>
                  </a:lnTo>
                  <a:cubicBezTo>
                    <a:pt x="1683" y="1928"/>
                    <a:pt x="1875" y="1438"/>
                    <a:pt x="1726" y="970"/>
                  </a:cubicBezTo>
                  <a:lnTo>
                    <a:pt x="1620" y="672"/>
                  </a:lnTo>
                  <a:cubicBezTo>
                    <a:pt x="1461" y="248"/>
                    <a:pt x="1068" y="0"/>
                    <a:pt x="660"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74"/>
            <p:cNvSpPr/>
            <p:nvPr/>
          </p:nvSpPr>
          <p:spPr>
            <a:xfrm>
              <a:off x="6187944" y="3592917"/>
              <a:ext cx="80564" cy="55905"/>
            </a:xfrm>
            <a:custGeom>
              <a:rect b="b" l="l" r="r" t="t"/>
              <a:pathLst>
                <a:path extrusionOk="0" h="2790" w="3941">
                  <a:moveTo>
                    <a:pt x="2838" y="0"/>
                  </a:moveTo>
                  <a:cubicBezTo>
                    <a:pt x="2723" y="0"/>
                    <a:pt x="2607" y="19"/>
                    <a:pt x="2493" y="59"/>
                  </a:cubicBezTo>
                  <a:lnTo>
                    <a:pt x="1513" y="421"/>
                  </a:lnTo>
                  <a:lnTo>
                    <a:pt x="704" y="698"/>
                  </a:lnTo>
                  <a:cubicBezTo>
                    <a:pt x="278" y="847"/>
                    <a:pt x="1" y="1273"/>
                    <a:pt x="1" y="1720"/>
                  </a:cubicBezTo>
                  <a:cubicBezTo>
                    <a:pt x="1" y="1826"/>
                    <a:pt x="22" y="1954"/>
                    <a:pt x="65" y="2082"/>
                  </a:cubicBezTo>
                  <a:cubicBezTo>
                    <a:pt x="214" y="2514"/>
                    <a:pt x="622" y="2790"/>
                    <a:pt x="1057" y="2790"/>
                  </a:cubicBezTo>
                  <a:cubicBezTo>
                    <a:pt x="1180" y="2790"/>
                    <a:pt x="1306" y="2768"/>
                    <a:pt x="1428" y="2721"/>
                  </a:cubicBezTo>
                  <a:lnTo>
                    <a:pt x="2237" y="2444"/>
                  </a:lnTo>
                  <a:lnTo>
                    <a:pt x="3217" y="2103"/>
                  </a:lnTo>
                  <a:cubicBezTo>
                    <a:pt x="3664" y="1933"/>
                    <a:pt x="3941" y="1528"/>
                    <a:pt x="3941" y="1081"/>
                  </a:cubicBezTo>
                  <a:cubicBezTo>
                    <a:pt x="3941" y="953"/>
                    <a:pt x="3920" y="847"/>
                    <a:pt x="3877" y="719"/>
                  </a:cubicBezTo>
                  <a:cubicBezTo>
                    <a:pt x="3708" y="279"/>
                    <a:pt x="3283" y="0"/>
                    <a:pt x="283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74"/>
            <p:cNvSpPr/>
            <p:nvPr/>
          </p:nvSpPr>
          <p:spPr>
            <a:xfrm>
              <a:off x="6187944" y="3599750"/>
              <a:ext cx="60551" cy="49072"/>
            </a:xfrm>
            <a:custGeom>
              <a:rect b="b" l="l" r="r" t="t"/>
              <a:pathLst>
                <a:path extrusionOk="0" h="2449" w="2962">
                  <a:moveTo>
                    <a:pt x="1880" y="0"/>
                  </a:moveTo>
                  <a:cubicBezTo>
                    <a:pt x="1765" y="0"/>
                    <a:pt x="1648" y="19"/>
                    <a:pt x="1534" y="58"/>
                  </a:cubicBezTo>
                  <a:lnTo>
                    <a:pt x="704" y="357"/>
                  </a:lnTo>
                  <a:cubicBezTo>
                    <a:pt x="278" y="506"/>
                    <a:pt x="1" y="932"/>
                    <a:pt x="1" y="1379"/>
                  </a:cubicBezTo>
                  <a:cubicBezTo>
                    <a:pt x="1" y="1485"/>
                    <a:pt x="22" y="1613"/>
                    <a:pt x="65" y="1741"/>
                  </a:cubicBezTo>
                  <a:cubicBezTo>
                    <a:pt x="214" y="2173"/>
                    <a:pt x="622" y="2449"/>
                    <a:pt x="1057" y="2449"/>
                  </a:cubicBezTo>
                  <a:cubicBezTo>
                    <a:pt x="1180" y="2449"/>
                    <a:pt x="1306" y="2427"/>
                    <a:pt x="1428" y="2380"/>
                  </a:cubicBezTo>
                  <a:lnTo>
                    <a:pt x="2237" y="2103"/>
                  </a:lnTo>
                  <a:lnTo>
                    <a:pt x="2258" y="2103"/>
                  </a:lnTo>
                  <a:cubicBezTo>
                    <a:pt x="2684" y="1933"/>
                    <a:pt x="2961" y="1528"/>
                    <a:pt x="2961" y="1081"/>
                  </a:cubicBezTo>
                  <a:cubicBezTo>
                    <a:pt x="2961" y="974"/>
                    <a:pt x="2940" y="846"/>
                    <a:pt x="2897" y="719"/>
                  </a:cubicBezTo>
                  <a:cubicBezTo>
                    <a:pt x="2745" y="279"/>
                    <a:pt x="2324" y="0"/>
                    <a:pt x="1880" y="0"/>
                  </a:cubicBez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74"/>
            <p:cNvSpPr/>
            <p:nvPr/>
          </p:nvSpPr>
          <p:spPr>
            <a:xfrm>
              <a:off x="6173144" y="3741736"/>
              <a:ext cx="32238" cy="31599"/>
            </a:xfrm>
            <a:custGeom>
              <a:rect b="b" l="l" r="r" t="t"/>
              <a:pathLst>
                <a:path extrusionOk="0" h="1577" w="1577">
                  <a:moveTo>
                    <a:pt x="789" y="1"/>
                  </a:moveTo>
                  <a:cubicBezTo>
                    <a:pt x="363" y="1"/>
                    <a:pt x="1" y="363"/>
                    <a:pt x="1" y="789"/>
                  </a:cubicBezTo>
                  <a:cubicBezTo>
                    <a:pt x="1" y="1236"/>
                    <a:pt x="363" y="1577"/>
                    <a:pt x="789" y="1577"/>
                  </a:cubicBezTo>
                  <a:cubicBezTo>
                    <a:pt x="1236" y="1577"/>
                    <a:pt x="1577" y="1236"/>
                    <a:pt x="1577" y="789"/>
                  </a:cubicBezTo>
                  <a:cubicBezTo>
                    <a:pt x="1577" y="363"/>
                    <a:pt x="1236" y="1"/>
                    <a:pt x="7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74"/>
            <p:cNvSpPr/>
            <p:nvPr/>
          </p:nvSpPr>
          <p:spPr>
            <a:xfrm>
              <a:off x="6290259" y="3661085"/>
              <a:ext cx="31379" cy="30738"/>
            </a:xfrm>
            <a:custGeom>
              <a:rect b="b" l="l" r="r" t="t"/>
              <a:pathLst>
                <a:path extrusionOk="0" h="1534" w="1535">
                  <a:moveTo>
                    <a:pt x="767" y="0"/>
                  </a:moveTo>
                  <a:cubicBezTo>
                    <a:pt x="342" y="0"/>
                    <a:pt x="1" y="341"/>
                    <a:pt x="1" y="767"/>
                  </a:cubicBezTo>
                  <a:cubicBezTo>
                    <a:pt x="1" y="1193"/>
                    <a:pt x="342" y="1534"/>
                    <a:pt x="767" y="1534"/>
                  </a:cubicBezTo>
                  <a:cubicBezTo>
                    <a:pt x="1193" y="1534"/>
                    <a:pt x="1534" y="1193"/>
                    <a:pt x="1534" y="767"/>
                  </a:cubicBezTo>
                  <a:cubicBezTo>
                    <a:pt x="1534" y="341"/>
                    <a:pt x="1193" y="0"/>
                    <a:pt x="7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74"/>
            <p:cNvSpPr/>
            <p:nvPr/>
          </p:nvSpPr>
          <p:spPr>
            <a:xfrm>
              <a:off x="6305938" y="3568912"/>
              <a:ext cx="52271" cy="40135"/>
            </a:xfrm>
            <a:custGeom>
              <a:rect b="b" l="l" r="r" t="t"/>
              <a:pathLst>
                <a:path extrusionOk="0" h="2003" w="2557">
                  <a:moveTo>
                    <a:pt x="0" y="0"/>
                  </a:moveTo>
                  <a:lnTo>
                    <a:pt x="0" y="2002"/>
                  </a:lnTo>
                  <a:lnTo>
                    <a:pt x="2428" y="1171"/>
                  </a:lnTo>
                  <a:cubicBezTo>
                    <a:pt x="2556" y="1108"/>
                    <a:pt x="2556" y="895"/>
                    <a:pt x="2428" y="852"/>
                  </a:cubicBez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74"/>
            <p:cNvSpPr/>
            <p:nvPr/>
          </p:nvSpPr>
          <p:spPr>
            <a:xfrm>
              <a:off x="6226253" y="3778324"/>
              <a:ext cx="123248" cy="53660"/>
            </a:xfrm>
            <a:custGeom>
              <a:rect b="b" l="l" r="r" t="t"/>
              <a:pathLst>
                <a:path extrusionOk="0" h="2678" w="6029">
                  <a:moveTo>
                    <a:pt x="4979" y="1"/>
                  </a:moveTo>
                  <a:cubicBezTo>
                    <a:pt x="4762" y="1"/>
                    <a:pt x="4536" y="42"/>
                    <a:pt x="4324" y="113"/>
                  </a:cubicBezTo>
                  <a:lnTo>
                    <a:pt x="2621" y="730"/>
                  </a:lnTo>
                  <a:lnTo>
                    <a:pt x="1194" y="1220"/>
                  </a:lnTo>
                  <a:cubicBezTo>
                    <a:pt x="555" y="1454"/>
                    <a:pt x="129" y="1987"/>
                    <a:pt x="1" y="2604"/>
                  </a:cubicBezTo>
                  <a:cubicBezTo>
                    <a:pt x="86" y="2626"/>
                    <a:pt x="193" y="2626"/>
                    <a:pt x="299" y="2647"/>
                  </a:cubicBezTo>
                  <a:lnTo>
                    <a:pt x="406" y="2647"/>
                  </a:lnTo>
                  <a:cubicBezTo>
                    <a:pt x="571" y="2662"/>
                    <a:pt x="737" y="2677"/>
                    <a:pt x="903" y="2677"/>
                  </a:cubicBezTo>
                  <a:cubicBezTo>
                    <a:pt x="971" y="2677"/>
                    <a:pt x="1040" y="2675"/>
                    <a:pt x="1108" y="2668"/>
                  </a:cubicBezTo>
                  <a:cubicBezTo>
                    <a:pt x="1811" y="2668"/>
                    <a:pt x="2514" y="2541"/>
                    <a:pt x="3196" y="2285"/>
                  </a:cubicBezTo>
                  <a:cubicBezTo>
                    <a:pt x="4346" y="1880"/>
                    <a:pt x="5304" y="1199"/>
                    <a:pt x="6028" y="347"/>
                  </a:cubicBezTo>
                  <a:cubicBezTo>
                    <a:pt x="5751" y="155"/>
                    <a:pt x="5432" y="27"/>
                    <a:pt x="5112" y="6"/>
                  </a:cubicBezTo>
                  <a:cubicBezTo>
                    <a:pt x="5069" y="3"/>
                    <a:pt x="5024" y="1"/>
                    <a:pt x="49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74"/>
            <p:cNvSpPr/>
            <p:nvPr/>
          </p:nvSpPr>
          <p:spPr>
            <a:xfrm>
              <a:off x="6226253" y="3778324"/>
              <a:ext cx="104523" cy="53059"/>
            </a:xfrm>
            <a:custGeom>
              <a:rect b="b" l="l" r="r" t="t"/>
              <a:pathLst>
                <a:path extrusionOk="0" h="2648" w="5113">
                  <a:moveTo>
                    <a:pt x="4979" y="1"/>
                  </a:moveTo>
                  <a:cubicBezTo>
                    <a:pt x="4762" y="1"/>
                    <a:pt x="4536" y="42"/>
                    <a:pt x="4324" y="113"/>
                  </a:cubicBezTo>
                  <a:lnTo>
                    <a:pt x="2621" y="709"/>
                  </a:lnTo>
                  <a:lnTo>
                    <a:pt x="1194" y="1220"/>
                  </a:lnTo>
                  <a:cubicBezTo>
                    <a:pt x="555" y="1454"/>
                    <a:pt x="129" y="1987"/>
                    <a:pt x="1" y="2604"/>
                  </a:cubicBezTo>
                  <a:cubicBezTo>
                    <a:pt x="86" y="2604"/>
                    <a:pt x="193" y="2626"/>
                    <a:pt x="299" y="2626"/>
                  </a:cubicBezTo>
                  <a:cubicBezTo>
                    <a:pt x="320" y="2647"/>
                    <a:pt x="363" y="2647"/>
                    <a:pt x="406" y="2647"/>
                  </a:cubicBezTo>
                  <a:cubicBezTo>
                    <a:pt x="938" y="2604"/>
                    <a:pt x="1492" y="2477"/>
                    <a:pt x="2024" y="2285"/>
                  </a:cubicBezTo>
                  <a:cubicBezTo>
                    <a:pt x="3302" y="1838"/>
                    <a:pt x="4367" y="1028"/>
                    <a:pt x="5112" y="6"/>
                  </a:cubicBezTo>
                  <a:cubicBezTo>
                    <a:pt x="5069" y="3"/>
                    <a:pt x="5024" y="1"/>
                    <a:pt x="4979"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74"/>
            <p:cNvSpPr/>
            <p:nvPr/>
          </p:nvSpPr>
          <p:spPr>
            <a:xfrm>
              <a:off x="6301584" y="3565065"/>
              <a:ext cx="8300" cy="115676"/>
            </a:xfrm>
            <a:custGeom>
              <a:rect b="b" l="l" r="r" t="t"/>
              <a:pathLst>
                <a:path extrusionOk="0" h="5773" w="406">
                  <a:moveTo>
                    <a:pt x="213" y="0"/>
                  </a:moveTo>
                  <a:cubicBezTo>
                    <a:pt x="107" y="0"/>
                    <a:pt x="0" y="86"/>
                    <a:pt x="0" y="192"/>
                  </a:cubicBezTo>
                  <a:lnTo>
                    <a:pt x="0" y="5559"/>
                  </a:lnTo>
                  <a:cubicBezTo>
                    <a:pt x="0" y="5687"/>
                    <a:pt x="107" y="5772"/>
                    <a:pt x="213" y="5772"/>
                  </a:cubicBezTo>
                  <a:cubicBezTo>
                    <a:pt x="320" y="5772"/>
                    <a:pt x="405" y="5666"/>
                    <a:pt x="405" y="5559"/>
                  </a:cubicBezTo>
                  <a:lnTo>
                    <a:pt x="405" y="192"/>
                  </a:lnTo>
                  <a:cubicBezTo>
                    <a:pt x="405" y="86"/>
                    <a:pt x="320" y="0"/>
                    <a:pt x="2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74"/>
            <p:cNvSpPr/>
            <p:nvPr/>
          </p:nvSpPr>
          <p:spPr>
            <a:xfrm>
              <a:off x="6184898" y="3744201"/>
              <a:ext cx="11775" cy="17613"/>
            </a:xfrm>
            <a:custGeom>
              <a:rect b="b" l="l" r="r" t="t"/>
              <a:pathLst>
                <a:path extrusionOk="0" h="879" w="576">
                  <a:moveTo>
                    <a:pt x="352" y="0"/>
                  </a:moveTo>
                  <a:cubicBezTo>
                    <a:pt x="265" y="0"/>
                    <a:pt x="185" y="44"/>
                    <a:pt x="150" y="133"/>
                  </a:cubicBezTo>
                  <a:cubicBezTo>
                    <a:pt x="65" y="431"/>
                    <a:pt x="22" y="623"/>
                    <a:pt x="22" y="644"/>
                  </a:cubicBezTo>
                  <a:cubicBezTo>
                    <a:pt x="1" y="751"/>
                    <a:pt x="65" y="857"/>
                    <a:pt x="192" y="879"/>
                  </a:cubicBezTo>
                  <a:lnTo>
                    <a:pt x="214" y="879"/>
                  </a:lnTo>
                  <a:cubicBezTo>
                    <a:pt x="320" y="879"/>
                    <a:pt x="405" y="815"/>
                    <a:pt x="427" y="708"/>
                  </a:cubicBezTo>
                  <a:cubicBezTo>
                    <a:pt x="427" y="708"/>
                    <a:pt x="448" y="538"/>
                    <a:pt x="533" y="261"/>
                  </a:cubicBezTo>
                  <a:cubicBezTo>
                    <a:pt x="576" y="154"/>
                    <a:pt x="512" y="48"/>
                    <a:pt x="405" y="5"/>
                  </a:cubicBezTo>
                  <a:cubicBezTo>
                    <a:pt x="388" y="2"/>
                    <a:pt x="370" y="0"/>
                    <a:pt x="3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74"/>
            <p:cNvSpPr/>
            <p:nvPr/>
          </p:nvSpPr>
          <p:spPr>
            <a:xfrm>
              <a:off x="6194915" y="3673388"/>
              <a:ext cx="85797" cy="61114"/>
            </a:xfrm>
            <a:custGeom>
              <a:rect b="b" l="l" r="r" t="t"/>
              <a:pathLst>
                <a:path extrusionOk="0" h="3050" w="4197">
                  <a:moveTo>
                    <a:pt x="3995" y="1"/>
                  </a:moveTo>
                  <a:cubicBezTo>
                    <a:pt x="3984" y="1"/>
                    <a:pt x="3973" y="2"/>
                    <a:pt x="3962" y="4"/>
                  </a:cubicBezTo>
                  <a:cubicBezTo>
                    <a:pt x="3621" y="47"/>
                    <a:pt x="3302" y="132"/>
                    <a:pt x="3004" y="217"/>
                  </a:cubicBezTo>
                  <a:cubicBezTo>
                    <a:pt x="2897" y="260"/>
                    <a:pt x="2833" y="366"/>
                    <a:pt x="2854" y="473"/>
                  </a:cubicBezTo>
                  <a:cubicBezTo>
                    <a:pt x="2897" y="558"/>
                    <a:pt x="2961" y="622"/>
                    <a:pt x="3046" y="622"/>
                  </a:cubicBezTo>
                  <a:cubicBezTo>
                    <a:pt x="3067" y="622"/>
                    <a:pt x="3089" y="622"/>
                    <a:pt x="3110" y="600"/>
                  </a:cubicBezTo>
                  <a:cubicBezTo>
                    <a:pt x="3408" y="515"/>
                    <a:pt x="3706" y="451"/>
                    <a:pt x="4026" y="409"/>
                  </a:cubicBezTo>
                  <a:cubicBezTo>
                    <a:pt x="4132" y="387"/>
                    <a:pt x="4196" y="281"/>
                    <a:pt x="4196" y="174"/>
                  </a:cubicBezTo>
                  <a:cubicBezTo>
                    <a:pt x="4177" y="79"/>
                    <a:pt x="4090" y="1"/>
                    <a:pt x="3995" y="1"/>
                  </a:cubicBezTo>
                  <a:close/>
                  <a:moveTo>
                    <a:pt x="2172" y="592"/>
                  </a:moveTo>
                  <a:cubicBezTo>
                    <a:pt x="2137" y="592"/>
                    <a:pt x="2101" y="601"/>
                    <a:pt x="2066" y="622"/>
                  </a:cubicBezTo>
                  <a:cubicBezTo>
                    <a:pt x="1790" y="792"/>
                    <a:pt x="1513" y="984"/>
                    <a:pt x="1257" y="1197"/>
                  </a:cubicBezTo>
                  <a:cubicBezTo>
                    <a:pt x="1172" y="1261"/>
                    <a:pt x="1172" y="1388"/>
                    <a:pt x="1236" y="1474"/>
                  </a:cubicBezTo>
                  <a:cubicBezTo>
                    <a:pt x="1278" y="1537"/>
                    <a:pt x="1342" y="1559"/>
                    <a:pt x="1406" y="1559"/>
                  </a:cubicBezTo>
                  <a:cubicBezTo>
                    <a:pt x="1449" y="1559"/>
                    <a:pt x="1491" y="1537"/>
                    <a:pt x="1534" y="1495"/>
                  </a:cubicBezTo>
                  <a:cubicBezTo>
                    <a:pt x="1747" y="1303"/>
                    <a:pt x="2003" y="1111"/>
                    <a:pt x="2279" y="962"/>
                  </a:cubicBezTo>
                  <a:cubicBezTo>
                    <a:pt x="2365" y="920"/>
                    <a:pt x="2407" y="792"/>
                    <a:pt x="2343" y="707"/>
                  </a:cubicBezTo>
                  <a:cubicBezTo>
                    <a:pt x="2314" y="634"/>
                    <a:pt x="2246" y="592"/>
                    <a:pt x="2172" y="592"/>
                  </a:cubicBezTo>
                  <a:close/>
                  <a:moveTo>
                    <a:pt x="749" y="1841"/>
                  </a:moveTo>
                  <a:cubicBezTo>
                    <a:pt x="687" y="1841"/>
                    <a:pt x="627" y="1869"/>
                    <a:pt x="576" y="1921"/>
                  </a:cubicBezTo>
                  <a:cubicBezTo>
                    <a:pt x="384" y="2176"/>
                    <a:pt x="192" y="2475"/>
                    <a:pt x="43" y="2773"/>
                  </a:cubicBezTo>
                  <a:cubicBezTo>
                    <a:pt x="1" y="2858"/>
                    <a:pt x="43" y="2986"/>
                    <a:pt x="128" y="3028"/>
                  </a:cubicBezTo>
                  <a:cubicBezTo>
                    <a:pt x="171" y="3050"/>
                    <a:pt x="192" y="3050"/>
                    <a:pt x="235" y="3050"/>
                  </a:cubicBezTo>
                  <a:cubicBezTo>
                    <a:pt x="299" y="3050"/>
                    <a:pt x="363" y="3028"/>
                    <a:pt x="405" y="2943"/>
                  </a:cubicBezTo>
                  <a:cubicBezTo>
                    <a:pt x="554" y="2666"/>
                    <a:pt x="725" y="2411"/>
                    <a:pt x="895" y="2176"/>
                  </a:cubicBezTo>
                  <a:cubicBezTo>
                    <a:pt x="959" y="2091"/>
                    <a:pt x="959" y="1963"/>
                    <a:pt x="874" y="1878"/>
                  </a:cubicBezTo>
                  <a:cubicBezTo>
                    <a:pt x="832" y="1853"/>
                    <a:pt x="790" y="1841"/>
                    <a:pt x="749" y="184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74"/>
            <p:cNvSpPr/>
            <p:nvPr/>
          </p:nvSpPr>
          <p:spPr>
            <a:xfrm>
              <a:off x="6282000" y="3753578"/>
              <a:ext cx="27434" cy="14647"/>
            </a:xfrm>
            <a:custGeom>
              <a:rect b="b" l="l" r="r" t="t"/>
              <a:pathLst>
                <a:path extrusionOk="0" h="731" w="1342">
                  <a:moveTo>
                    <a:pt x="1098" y="1"/>
                  </a:moveTo>
                  <a:cubicBezTo>
                    <a:pt x="1080" y="1"/>
                    <a:pt x="1061" y="2"/>
                    <a:pt x="1044" y="6"/>
                  </a:cubicBezTo>
                  <a:lnTo>
                    <a:pt x="149" y="325"/>
                  </a:lnTo>
                  <a:cubicBezTo>
                    <a:pt x="43" y="368"/>
                    <a:pt x="0" y="496"/>
                    <a:pt x="21" y="602"/>
                  </a:cubicBezTo>
                  <a:cubicBezTo>
                    <a:pt x="64" y="666"/>
                    <a:pt x="128" y="730"/>
                    <a:pt x="213" y="730"/>
                  </a:cubicBezTo>
                  <a:cubicBezTo>
                    <a:pt x="234" y="730"/>
                    <a:pt x="256" y="730"/>
                    <a:pt x="277" y="709"/>
                  </a:cubicBezTo>
                  <a:lnTo>
                    <a:pt x="1193" y="389"/>
                  </a:lnTo>
                  <a:cubicBezTo>
                    <a:pt x="1299" y="347"/>
                    <a:pt x="1342" y="240"/>
                    <a:pt x="1321" y="134"/>
                  </a:cubicBezTo>
                  <a:cubicBezTo>
                    <a:pt x="1285" y="45"/>
                    <a:pt x="1190" y="1"/>
                    <a:pt x="109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74"/>
            <p:cNvSpPr/>
            <p:nvPr/>
          </p:nvSpPr>
          <p:spPr>
            <a:xfrm>
              <a:off x="6253687" y="3747186"/>
              <a:ext cx="27884" cy="14627"/>
            </a:xfrm>
            <a:custGeom>
              <a:rect b="b" l="l" r="r" t="t"/>
              <a:pathLst>
                <a:path extrusionOk="0" h="730" w="1364">
                  <a:moveTo>
                    <a:pt x="1119" y="0"/>
                  </a:moveTo>
                  <a:cubicBezTo>
                    <a:pt x="1101" y="0"/>
                    <a:pt x="1083" y="2"/>
                    <a:pt x="1066" y="5"/>
                  </a:cubicBezTo>
                  <a:lnTo>
                    <a:pt x="171" y="325"/>
                  </a:lnTo>
                  <a:cubicBezTo>
                    <a:pt x="65" y="368"/>
                    <a:pt x="1" y="495"/>
                    <a:pt x="43" y="602"/>
                  </a:cubicBezTo>
                  <a:cubicBezTo>
                    <a:pt x="65" y="666"/>
                    <a:pt x="150" y="730"/>
                    <a:pt x="235" y="730"/>
                  </a:cubicBezTo>
                  <a:cubicBezTo>
                    <a:pt x="256" y="730"/>
                    <a:pt x="278" y="730"/>
                    <a:pt x="299" y="708"/>
                  </a:cubicBezTo>
                  <a:lnTo>
                    <a:pt x="1193" y="389"/>
                  </a:lnTo>
                  <a:cubicBezTo>
                    <a:pt x="1300" y="346"/>
                    <a:pt x="1364" y="240"/>
                    <a:pt x="1321" y="133"/>
                  </a:cubicBezTo>
                  <a:cubicBezTo>
                    <a:pt x="1286" y="45"/>
                    <a:pt x="1206" y="0"/>
                    <a:pt x="11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4" name="Google Shape;3174;p74"/>
          <p:cNvGrpSpPr/>
          <p:nvPr/>
        </p:nvGrpSpPr>
        <p:grpSpPr>
          <a:xfrm>
            <a:off x="6778861" y="3407613"/>
            <a:ext cx="274310" cy="244650"/>
            <a:chOff x="6778861" y="3576200"/>
            <a:chExt cx="274310" cy="244650"/>
          </a:xfrm>
        </p:grpSpPr>
        <p:sp>
          <p:nvSpPr>
            <p:cNvPr id="3175" name="Google Shape;3175;p74"/>
            <p:cNvSpPr/>
            <p:nvPr/>
          </p:nvSpPr>
          <p:spPr>
            <a:xfrm>
              <a:off x="6796871" y="3576200"/>
              <a:ext cx="243442" cy="243335"/>
            </a:xfrm>
            <a:custGeom>
              <a:rect b="b" l="l" r="r" t="t"/>
              <a:pathLst>
                <a:path extrusionOk="0" h="11844" w="12098">
                  <a:moveTo>
                    <a:pt x="6036" y="1"/>
                  </a:moveTo>
                  <a:cubicBezTo>
                    <a:pt x="5863" y="1"/>
                    <a:pt x="5690" y="8"/>
                    <a:pt x="5516" y="23"/>
                  </a:cubicBezTo>
                  <a:cubicBezTo>
                    <a:pt x="5026" y="66"/>
                    <a:pt x="4537" y="172"/>
                    <a:pt x="4047" y="342"/>
                  </a:cubicBezTo>
                  <a:cubicBezTo>
                    <a:pt x="2194" y="1003"/>
                    <a:pt x="873" y="2494"/>
                    <a:pt x="341" y="4240"/>
                  </a:cubicBezTo>
                  <a:cubicBezTo>
                    <a:pt x="0" y="5411"/>
                    <a:pt x="0" y="6710"/>
                    <a:pt x="447" y="7946"/>
                  </a:cubicBezTo>
                  <a:cubicBezTo>
                    <a:pt x="895" y="9202"/>
                    <a:pt x="1704" y="10203"/>
                    <a:pt x="2726" y="10906"/>
                  </a:cubicBezTo>
                  <a:cubicBezTo>
                    <a:pt x="3450" y="11375"/>
                    <a:pt x="4281" y="11715"/>
                    <a:pt x="5154" y="11843"/>
                  </a:cubicBezTo>
                  <a:cubicBezTo>
                    <a:pt x="5155" y="11843"/>
                    <a:pt x="5157" y="11844"/>
                    <a:pt x="5159" y="11844"/>
                  </a:cubicBezTo>
                  <a:cubicBezTo>
                    <a:pt x="5306" y="11844"/>
                    <a:pt x="7142" y="10988"/>
                    <a:pt x="7752" y="10757"/>
                  </a:cubicBezTo>
                  <a:cubicBezTo>
                    <a:pt x="8796" y="10395"/>
                    <a:pt x="9946" y="10587"/>
                    <a:pt x="10606" y="9799"/>
                  </a:cubicBezTo>
                  <a:cubicBezTo>
                    <a:pt x="10841" y="9522"/>
                    <a:pt x="11054" y="9224"/>
                    <a:pt x="11224" y="8904"/>
                  </a:cubicBezTo>
                  <a:cubicBezTo>
                    <a:pt x="11522" y="8393"/>
                    <a:pt x="11735" y="7818"/>
                    <a:pt x="11863" y="7243"/>
                  </a:cubicBezTo>
                  <a:cubicBezTo>
                    <a:pt x="12097" y="6178"/>
                    <a:pt x="11373" y="6050"/>
                    <a:pt x="10968" y="4964"/>
                  </a:cubicBezTo>
                  <a:cubicBezTo>
                    <a:pt x="10947" y="4879"/>
                    <a:pt x="11054" y="2707"/>
                    <a:pt x="10841" y="2408"/>
                  </a:cubicBezTo>
                  <a:cubicBezTo>
                    <a:pt x="10415" y="1855"/>
                    <a:pt x="9925" y="1386"/>
                    <a:pt x="9371" y="1024"/>
                  </a:cubicBezTo>
                  <a:cubicBezTo>
                    <a:pt x="9243" y="939"/>
                    <a:pt x="9137" y="875"/>
                    <a:pt x="9009" y="790"/>
                  </a:cubicBezTo>
                  <a:cubicBezTo>
                    <a:pt x="8130" y="277"/>
                    <a:pt x="7094" y="1"/>
                    <a:pt x="60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74"/>
            <p:cNvSpPr/>
            <p:nvPr/>
          </p:nvSpPr>
          <p:spPr>
            <a:xfrm>
              <a:off x="6979865" y="3644923"/>
              <a:ext cx="49723" cy="42035"/>
            </a:xfrm>
            <a:custGeom>
              <a:rect b="b" l="l" r="r" t="t"/>
              <a:pathLst>
                <a:path extrusionOk="0" h="2046" w="2471">
                  <a:moveTo>
                    <a:pt x="2300" y="0"/>
                  </a:moveTo>
                  <a:lnTo>
                    <a:pt x="107" y="1683"/>
                  </a:lnTo>
                  <a:cubicBezTo>
                    <a:pt x="21" y="1747"/>
                    <a:pt x="0" y="1875"/>
                    <a:pt x="64" y="1960"/>
                  </a:cubicBezTo>
                  <a:cubicBezTo>
                    <a:pt x="107" y="2024"/>
                    <a:pt x="171" y="2045"/>
                    <a:pt x="213" y="2045"/>
                  </a:cubicBezTo>
                  <a:cubicBezTo>
                    <a:pt x="277" y="2045"/>
                    <a:pt x="320" y="2024"/>
                    <a:pt x="341" y="2002"/>
                  </a:cubicBezTo>
                  <a:lnTo>
                    <a:pt x="2471" y="384"/>
                  </a:lnTo>
                  <a:cubicBezTo>
                    <a:pt x="2428" y="256"/>
                    <a:pt x="2364" y="128"/>
                    <a:pt x="2300" y="0"/>
                  </a:cubicBezTo>
                  <a:close/>
                </a:path>
              </a:pathLst>
            </a:custGeom>
            <a:solidFill>
              <a:srgbClr val="3C8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74"/>
            <p:cNvSpPr/>
            <p:nvPr/>
          </p:nvSpPr>
          <p:spPr>
            <a:xfrm>
              <a:off x="6799869" y="3576673"/>
              <a:ext cx="219013" cy="243725"/>
            </a:xfrm>
            <a:custGeom>
              <a:rect b="b" l="l" r="r" t="t"/>
              <a:pathLst>
                <a:path extrusionOk="0" h="11863" w="10884">
                  <a:moveTo>
                    <a:pt x="5367" y="0"/>
                  </a:moveTo>
                  <a:cubicBezTo>
                    <a:pt x="4877" y="43"/>
                    <a:pt x="4388" y="149"/>
                    <a:pt x="3898" y="319"/>
                  </a:cubicBezTo>
                  <a:cubicBezTo>
                    <a:pt x="2066" y="980"/>
                    <a:pt x="746" y="2449"/>
                    <a:pt x="213" y="4196"/>
                  </a:cubicBezTo>
                  <a:cubicBezTo>
                    <a:pt x="64" y="4707"/>
                    <a:pt x="511" y="5218"/>
                    <a:pt x="490" y="5750"/>
                  </a:cubicBezTo>
                  <a:cubicBezTo>
                    <a:pt x="469" y="6304"/>
                    <a:pt x="0" y="6879"/>
                    <a:pt x="149" y="7433"/>
                  </a:cubicBezTo>
                  <a:cubicBezTo>
                    <a:pt x="171" y="7561"/>
                    <a:pt x="213" y="7688"/>
                    <a:pt x="256" y="7838"/>
                  </a:cubicBezTo>
                  <a:cubicBezTo>
                    <a:pt x="277" y="7859"/>
                    <a:pt x="277" y="7901"/>
                    <a:pt x="298" y="7923"/>
                  </a:cubicBezTo>
                  <a:cubicBezTo>
                    <a:pt x="639" y="8924"/>
                    <a:pt x="1235" y="9754"/>
                    <a:pt x="1981" y="10415"/>
                  </a:cubicBezTo>
                  <a:lnTo>
                    <a:pt x="3131" y="9520"/>
                  </a:lnTo>
                  <a:cubicBezTo>
                    <a:pt x="3165" y="9495"/>
                    <a:pt x="3205" y="9483"/>
                    <a:pt x="3245" y="9483"/>
                  </a:cubicBezTo>
                  <a:cubicBezTo>
                    <a:pt x="3307" y="9483"/>
                    <a:pt x="3369" y="9511"/>
                    <a:pt x="3408" y="9563"/>
                  </a:cubicBezTo>
                  <a:cubicBezTo>
                    <a:pt x="3472" y="9648"/>
                    <a:pt x="3472" y="9776"/>
                    <a:pt x="3365" y="9840"/>
                  </a:cubicBezTo>
                  <a:lnTo>
                    <a:pt x="2300" y="10670"/>
                  </a:lnTo>
                  <a:cubicBezTo>
                    <a:pt x="2386" y="10734"/>
                    <a:pt x="2471" y="10798"/>
                    <a:pt x="2577" y="10862"/>
                  </a:cubicBezTo>
                  <a:cubicBezTo>
                    <a:pt x="3408" y="11437"/>
                    <a:pt x="4366" y="11778"/>
                    <a:pt x="5367" y="11863"/>
                  </a:cubicBezTo>
                  <a:cubicBezTo>
                    <a:pt x="5857" y="11820"/>
                    <a:pt x="6368" y="11714"/>
                    <a:pt x="6837" y="11543"/>
                  </a:cubicBezTo>
                  <a:cubicBezTo>
                    <a:pt x="8242" y="11053"/>
                    <a:pt x="9329" y="10074"/>
                    <a:pt x="10010" y="8881"/>
                  </a:cubicBezTo>
                  <a:cubicBezTo>
                    <a:pt x="10308" y="8370"/>
                    <a:pt x="10521" y="7795"/>
                    <a:pt x="10649" y="7220"/>
                  </a:cubicBezTo>
                  <a:cubicBezTo>
                    <a:pt x="10883" y="6155"/>
                    <a:pt x="10841" y="5026"/>
                    <a:pt x="10457" y="3940"/>
                  </a:cubicBezTo>
                  <a:cubicBezTo>
                    <a:pt x="10244" y="3365"/>
                    <a:pt x="9967" y="2854"/>
                    <a:pt x="9627" y="2385"/>
                  </a:cubicBezTo>
                  <a:cubicBezTo>
                    <a:pt x="8604" y="1022"/>
                    <a:pt x="7050" y="149"/>
                    <a:pt x="5367"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74"/>
            <p:cNvSpPr/>
            <p:nvPr/>
          </p:nvSpPr>
          <p:spPr>
            <a:xfrm>
              <a:off x="6839712" y="3771480"/>
              <a:ext cx="30023" cy="24428"/>
            </a:xfrm>
            <a:custGeom>
              <a:rect b="b" l="l" r="r" t="t"/>
              <a:pathLst>
                <a:path extrusionOk="0" h="1189" w="1492">
                  <a:moveTo>
                    <a:pt x="1265" y="1"/>
                  </a:moveTo>
                  <a:cubicBezTo>
                    <a:pt x="1225" y="1"/>
                    <a:pt x="1185" y="13"/>
                    <a:pt x="1151" y="38"/>
                  </a:cubicBezTo>
                  <a:lnTo>
                    <a:pt x="1" y="933"/>
                  </a:lnTo>
                  <a:cubicBezTo>
                    <a:pt x="86" y="1018"/>
                    <a:pt x="193" y="1103"/>
                    <a:pt x="299" y="1188"/>
                  </a:cubicBezTo>
                  <a:lnTo>
                    <a:pt x="1385" y="358"/>
                  </a:lnTo>
                  <a:cubicBezTo>
                    <a:pt x="1470" y="294"/>
                    <a:pt x="1492" y="166"/>
                    <a:pt x="1428" y="81"/>
                  </a:cubicBezTo>
                  <a:cubicBezTo>
                    <a:pt x="1389" y="29"/>
                    <a:pt x="1327" y="1"/>
                    <a:pt x="1265" y="1"/>
                  </a:cubicBezTo>
                  <a:close/>
                </a:path>
              </a:pathLst>
            </a:custGeom>
            <a:solidFill>
              <a:srgbClr val="5F9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74"/>
            <p:cNvSpPr/>
            <p:nvPr/>
          </p:nvSpPr>
          <p:spPr>
            <a:xfrm>
              <a:off x="6930142" y="3625672"/>
              <a:ext cx="110171" cy="111806"/>
            </a:xfrm>
            <a:custGeom>
              <a:rect b="b" l="l" r="r" t="t"/>
              <a:pathLst>
                <a:path extrusionOk="0" h="5442" w="5475">
                  <a:moveTo>
                    <a:pt x="4196" y="0"/>
                  </a:moveTo>
                  <a:lnTo>
                    <a:pt x="3344" y="299"/>
                  </a:lnTo>
                  <a:lnTo>
                    <a:pt x="703" y="1257"/>
                  </a:lnTo>
                  <a:cubicBezTo>
                    <a:pt x="235" y="1406"/>
                    <a:pt x="1" y="1938"/>
                    <a:pt x="150" y="2407"/>
                  </a:cubicBezTo>
                  <a:lnTo>
                    <a:pt x="618" y="3706"/>
                  </a:lnTo>
                  <a:cubicBezTo>
                    <a:pt x="753" y="4076"/>
                    <a:pt x="1112" y="4313"/>
                    <a:pt x="1488" y="4313"/>
                  </a:cubicBezTo>
                  <a:cubicBezTo>
                    <a:pt x="1589" y="4313"/>
                    <a:pt x="1691" y="4296"/>
                    <a:pt x="1790" y="4260"/>
                  </a:cubicBezTo>
                  <a:lnTo>
                    <a:pt x="1981" y="4175"/>
                  </a:lnTo>
                  <a:lnTo>
                    <a:pt x="2130" y="4622"/>
                  </a:lnTo>
                  <a:cubicBezTo>
                    <a:pt x="2314" y="5124"/>
                    <a:pt x="2787" y="5441"/>
                    <a:pt x="3291" y="5441"/>
                  </a:cubicBezTo>
                  <a:cubicBezTo>
                    <a:pt x="3429" y="5441"/>
                    <a:pt x="3569" y="5418"/>
                    <a:pt x="3706" y="5367"/>
                  </a:cubicBezTo>
                  <a:lnTo>
                    <a:pt x="4069" y="5240"/>
                  </a:lnTo>
                  <a:lnTo>
                    <a:pt x="5240" y="4835"/>
                  </a:lnTo>
                  <a:cubicBezTo>
                    <a:pt x="5474" y="3770"/>
                    <a:pt x="5432" y="2641"/>
                    <a:pt x="5027" y="1555"/>
                  </a:cubicBezTo>
                  <a:cubicBezTo>
                    <a:pt x="4835" y="980"/>
                    <a:pt x="4558" y="469"/>
                    <a:pt x="419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74"/>
            <p:cNvSpPr/>
            <p:nvPr/>
          </p:nvSpPr>
          <p:spPr>
            <a:xfrm>
              <a:off x="6930142" y="3631795"/>
              <a:ext cx="88740" cy="105683"/>
            </a:xfrm>
            <a:custGeom>
              <a:rect b="b" l="l" r="r" t="t"/>
              <a:pathLst>
                <a:path extrusionOk="0" h="5144" w="4410">
                  <a:moveTo>
                    <a:pt x="3366" y="1"/>
                  </a:moveTo>
                  <a:lnTo>
                    <a:pt x="703" y="959"/>
                  </a:lnTo>
                  <a:cubicBezTo>
                    <a:pt x="235" y="1108"/>
                    <a:pt x="1" y="1640"/>
                    <a:pt x="171" y="2109"/>
                  </a:cubicBezTo>
                  <a:lnTo>
                    <a:pt x="618" y="3408"/>
                  </a:lnTo>
                  <a:cubicBezTo>
                    <a:pt x="753" y="3778"/>
                    <a:pt x="1112" y="4015"/>
                    <a:pt x="1488" y="4015"/>
                  </a:cubicBezTo>
                  <a:cubicBezTo>
                    <a:pt x="1589" y="4015"/>
                    <a:pt x="1691" y="3998"/>
                    <a:pt x="1790" y="3962"/>
                  </a:cubicBezTo>
                  <a:lnTo>
                    <a:pt x="1981" y="3877"/>
                  </a:lnTo>
                  <a:lnTo>
                    <a:pt x="2130" y="4324"/>
                  </a:lnTo>
                  <a:cubicBezTo>
                    <a:pt x="2314" y="4826"/>
                    <a:pt x="2787" y="5143"/>
                    <a:pt x="3291" y="5143"/>
                  </a:cubicBezTo>
                  <a:cubicBezTo>
                    <a:pt x="3429" y="5143"/>
                    <a:pt x="3569" y="5120"/>
                    <a:pt x="3706" y="5069"/>
                  </a:cubicBezTo>
                  <a:lnTo>
                    <a:pt x="4090" y="4942"/>
                  </a:lnTo>
                  <a:cubicBezTo>
                    <a:pt x="4111" y="4814"/>
                    <a:pt x="4154" y="4665"/>
                    <a:pt x="4175" y="4537"/>
                  </a:cubicBezTo>
                  <a:cubicBezTo>
                    <a:pt x="4409" y="3472"/>
                    <a:pt x="4367" y="2343"/>
                    <a:pt x="3983" y="1257"/>
                  </a:cubicBezTo>
                  <a:cubicBezTo>
                    <a:pt x="3813" y="810"/>
                    <a:pt x="3600" y="384"/>
                    <a:pt x="3366"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74"/>
            <p:cNvSpPr/>
            <p:nvPr/>
          </p:nvSpPr>
          <p:spPr>
            <a:xfrm>
              <a:off x="6796871" y="3656531"/>
              <a:ext cx="50588" cy="76797"/>
            </a:xfrm>
            <a:custGeom>
              <a:rect b="b" l="l" r="r" t="t"/>
              <a:pathLst>
                <a:path extrusionOk="0" h="3738" w="2514">
                  <a:moveTo>
                    <a:pt x="1406" y="0"/>
                  </a:moveTo>
                  <a:cubicBezTo>
                    <a:pt x="1307" y="0"/>
                    <a:pt x="1207" y="17"/>
                    <a:pt x="1108" y="53"/>
                  </a:cubicBezTo>
                  <a:lnTo>
                    <a:pt x="533" y="266"/>
                  </a:lnTo>
                  <a:lnTo>
                    <a:pt x="362" y="330"/>
                  </a:lnTo>
                  <a:cubicBezTo>
                    <a:pt x="21" y="1416"/>
                    <a:pt x="0" y="2587"/>
                    <a:pt x="341" y="3738"/>
                  </a:cubicBezTo>
                  <a:lnTo>
                    <a:pt x="724" y="3610"/>
                  </a:lnTo>
                  <a:lnTo>
                    <a:pt x="1299" y="3397"/>
                  </a:lnTo>
                  <a:cubicBezTo>
                    <a:pt x="1874" y="3205"/>
                    <a:pt x="2172" y="2566"/>
                    <a:pt x="1981" y="1970"/>
                  </a:cubicBezTo>
                  <a:lnTo>
                    <a:pt x="1959" y="1970"/>
                  </a:lnTo>
                  <a:cubicBezTo>
                    <a:pt x="2343" y="1736"/>
                    <a:pt x="2513" y="1288"/>
                    <a:pt x="2364" y="884"/>
                  </a:cubicBezTo>
                  <a:lnTo>
                    <a:pt x="2258" y="607"/>
                  </a:lnTo>
                  <a:cubicBezTo>
                    <a:pt x="2123" y="237"/>
                    <a:pt x="1777" y="0"/>
                    <a:pt x="14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74"/>
            <p:cNvSpPr/>
            <p:nvPr/>
          </p:nvSpPr>
          <p:spPr>
            <a:xfrm>
              <a:off x="6796871" y="3660846"/>
              <a:ext cx="39018" cy="72483"/>
            </a:xfrm>
            <a:custGeom>
              <a:rect b="b" l="l" r="r" t="t"/>
              <a:pathLst>
                <a:path extrusionOk="0" h="3528" w="1939">
                  <a:moveTo>
                    <a:pt x="845" y="1"/>
                  </a:moveTo>
                  <a:cubicBezTo>
                    <a:pt x="742" y="1"/>
                    <a:pt x="636" y="18"/>
                    <a:pt x="533" y="56"/>
                  </a:cubicBezTo>
                  <a:lnTo>
                    <a:pt x="341" y="120"/>
                  </a:lnTo>
                  <a:cubicBezTo>
                    <a:pt x="21" y="1206"/>
                    <a:pt x="0" y="2377"/>
                    <a:pt x="341" y="3528"/>
                  </a:cubicBezTo>
                  <a:lnTo>
                    <a:pt x="724" y="3400"/>
                  </a:lnTo>
                  <a:cubicBezTo>
                    <a:pt x="1299" y="3187"/>
                    <a:pt x="1597" y="2548"/>
                    <a:pt x="1384" y="1973"/>
                  </a:cubicBezTo>
                  <a:lnTo>
                    <a:pt x="1384" y="1952"/>
                  </a:lnTo>
                  <a:cubicBezTo>
                    <a:pt x="1747" y="1739"/>
                    <a:pt x="1938" y="1291"/>
                    <a:pt x="1789" y="887"/>
                  </a:cubicBezTo>
                  <a:lnTo>
                    <a:pt x="1683" y="588"/>
                  </a:lnTo>
                  <a:cubicBezTo>
                    <a:pt x="1550" y="223"/>
                    <a:pt x="1210" y="1"/>
                    <a:pt x="845"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74"/>
            <p:cNvSpPr/>
            <p:nvPr/>
          </p:nvSpPr>
          <p:spPr>
            <a:xfrm>
              <a:off x="6866716" y="3599642"/>
              <a:ext cx="71173" cy="51814"/>
            </a:xfrm>
            <a:custGeom>
              <a:rect b="b" l="l" r="r" t="t"/>
              <a:pathLst>
                <a:path extrusionOk="0" h="2522" w="3537">
                  <a:moveTo>
                    <a:pt x="2559" y="1"/>
                  </a:moveTo>
                  <a:cubicBezTo>
                    <a:pt x="2452" y="1"/>
                    <a:pt x="2344" y="18"/>
                    <a:pt x="2237" y="53"/>
                  </a:cubicBezTo>
                  <a:lnTo>
                    <a:pt x="1364" y="373"/>
                  </a:lnTo>
                  <a:lnTo>
                    <a:pt x="640" y="628"/>
                  </a:lnTo>
                  <a:cubicBezTo>
                    <a:pt x="235" y="778"/>
                    <a:pt x="1" y="1140"/>
                    <a:pt x="1" y="1544"/>
                  </a:cubicBezTo>
                  <a:cubicBezTo>
                    <a:pt x="1" y="1651"/>
                    <a:pt x="22" y="1778"/>
                    <a:pt x="43" y="1885"/>
                  </a:cubicBezTo>
                  <a:cubicBezTo>
                    <a:pt x="193" y="2268"/>
                    <a:pt x="565" y="2521"/>
                    <a:pt x="964" y="2521"/>
                  </a:cubicBezTo>
                  <a:cubicBezTo>
                    <a:pt x="1075" y="2521"/>
                    <a:pt x="1189" y="2502"/>
                    <a:pt x="1300" y="2460"/>
                  </a:cubicBezTo>
                  <a:lnTo>
                    <a:pt x="2024" y="2204"/>
                  </a:lnTo>
                  <a:lnTo>
                    <a:pt x="2897" y="1885"/>
                  </a:lnTo>
                  <a:cubicBezTo>
                    <a:pt x="3302" y="1757"/>
                    <a:pt x="3536" y="1374"/>
                    <a:pt x="3536" y="969"/>
                  </a:cubicBezTo>
                  <a:cubicBezTo>
                    <a:pt x="3536" y="863"/>
                    <a:pt x="3536" y="756"/>
                    <a:pt x="3493" y="650"/>
                  </a:cubicBezTo>
                  <a:cubicBezTo>
                    <a:pt x="3342" y="245"/>
                    <a:pt x="2963" y="1"/>
                    <a:pt x="25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74"/>
            <p:cNvSpPr/>
            <p:nvPr/>
          </p:nvSpPr>
          <p:spPr>
            <a:xfrm>
              <a:off x="6866716" y="3606031"/>
              <a:ext cx="53586" cy="45404"/>
            </a:xfrm>
            <a:custGeom>
              <a:rect b="b" l="l" r="r" t="t"/>
              <a:pathLst>
                <a:path extrusionOk="0" h="2210" w="2663">
                  <a:moveTo>
                    <a:pt x="1699" y="1"/>
                  </a:moveTo>
                  <a:cubicBezTo>
                    <a:pt x="1588" y="1"/>
                    <a:pt x="1475" y="20"/>
                    <a:pt x="1364" y="62"/>
                  </a:cubicBezTo>
                  <a:lnTo>
                    <a:pt x="640" y="317"/>
                  </a:lnTo>
                  <a:cubicBezTo>
                    <a:pt x="235" y="467"/>
                    <a:pt x="1" y="829"/>
                    <a:pt x="1" y="1233"/>
                  </a:cubicBezTo>
                  <a:cubicBezTo>
                    <a:pt x="1" y="1340"/>
                    <a:pt x="1" y="1446"/>
                    <a:pt x="43" y="1553"/>
                  </a:cubicBezTo>
                  <a:cubicBezTo>
                    <a:pt x="193" y="1953"/>
                    <a:pt x="566" y="2210"/>
                    <a:pt x="956" y="2210"/>
                  </a:cubicBezTo>
                  <a:cubicBezTo>
                    <a:pt x="1064" y="2210"/>
                    <a:pt x="1173" y="2190"/>
                    <a:pt x="1278" y="2149"/>
                  </a:cubicBezTo>
                  <a:lnTo>
                    <a:pt x="2024" y="1893"/>
                  </a:lnTo>
                  <a:cubicBezTo>
                    <a:pt x="2429" y="1744"/>
                    <a:pt x="2663" y="1382"/>
                    <a:pt x="2663" y="978"/>
                  </a:cubicBezTo>
                  <a:cubicBezTo>
                    <a:pt x="2663" y="871"/>
                    <a:pt x="2642" y="765"/>
                    <a:pt x="2599" y="637"/>
                  </a:cubicBezTo>
                  <a:cubicBezTo>
                    <a:pt x="2466" y="254"/>
                    <a:pt x="2098" y="1"/>
                    <a:pt x="1699"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74"/>
            <p:cNvSpPr/>
            <p:nvPr/>
          </p:nvSpPr>
          <p:spPr>
            <a:xfrm>
              <a:off x="6900582" y="3771275"/>
              <a:ext cx="109728" cy="49575"/>
            </a:xfrm>
            <a:custGeom>
              <a:rect b="b" l="l" r="r" t="t"/>
              <a:pathLst>
                <a:path extrusionOk="0" h="2413" w="5453">
                  <a:moveTo>
                    <a:pt x="4501" y="0"/>
                  </a:moveTo>
                  <a:cubicBezTo>
                    <a:pt x="4306" y="0"/>
                    <a:pt x="4109" y="41"/>
                    <a:pt x="3898" y="112"/>
                  </a:cubicBezTo>
                  <a:lnTo>
                    <a:pt x="2364" y="644"/>
                  </a:lnTo>
                  <a:lnTo>
                    <a:pt x="1086" y="1113"/>
                  </a:lnTo>
                  <a:cubicBezTo>
                    <a:pt x="511" y="1326"/>
                    <a:pt x="107" y="1794"/>
                    <a:pt x="0" y="2348"/>
                  </a:cubicBezTo>
                  <a:cubicBezTo>
                    <a:pt x="85" y="2369"/>
                    <a:pt x="171" y="2369"/>
                    <a:pt x="256" y="2391"/>
                  </a:cubicBezTo>
                  <a:lnTo>
                    <a:pt x="362" y="2391"/>
                  </a:lnTo>
                  <a:cubicBezTo>
                    <a:pt x="575" y="2412"/>
                    <a:pt x="788" y="2412"/>
                    <a:pt x="1001" y="2412"/>
                  </a:cubicBezTo>
                  <a:cubicBezTo>
                    <a:pt x="1619" y="2412"/>
                    <a:pt x="2258" y="2306"/>
                    <a:pt x="2897" y="2071"/>
                  </a:cubicBezTo>
                  <a:cubicBezTo>
                    <a:pt x="3919" y="1709"/>
                    <a:pt x="4792" y="1092"/>
                    <a:pt x="5452" y="304"/>
                  </a:cubicBezTo>
                  <a:cubicBezTo>
                    <a:pt x="5197" y="133"/>
                    <a:pt x="4920" y="27"/>
                    <a:pt x="4622" y="5"/>
                  </a:cubicBezTo>
                  <a:cubicBezTo>
                    <a:pt x="4582" y="2"/>
                    <a:pt x="4541" y="0"/>
                    <a:pt x="45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74"/>
            <p:cNvSpPr/>
            <p:nvPr/>
          </p:nvSpPr>
          <p:spPr>
            <a:xfrm>
              <a:off x="6900582" y="3771254"/>
              <a:ext cx="93006" cy="49144"/>
            </a:xfrm>
            <a:custGeom>
              <a:rect b="b" l="l" r="r" t="t"/>
              <a:pathLst>
                <a:path extrusionOk="0" h="2392" w="4622">
                  <a:moveTo>
                    <a:pt x="4497" y="1"/>
                  </a:moveTo>
                  <a:cubicBezTo>
                    <a:pt x="4304" y="1"/>
                    <a:pt x="4112" y="39"/>
                    <a:pt x="3919" y="92"/>
                  </a:cubicBezTo>
                  <a:lnTo>
                    <a:pt x="2364" y="645"/>
                  </a:lnTo>
                  <a:lnTo>
                    <a:pt x="1086" y="1114"/>
                  </a:lnTo>
                  <a:cubicBezTo>
                    <a:pt x="511" y="1306"/>
                    <a:pt x="128" y="1795"/>
                    <a:pt x="0" y="2349"/>
                  </a:cubicBezTo>
                  <a:cubicBezTo>
                    <a:pt x="85" y="2370"/>
                    <a:pt x="171" y="2370"/>
                    <a:pt x="256" y="2392"/>
                  </a:cubicBezTo>
                  <a:lnTo>
                    <a:pt x="362" y="2392"/>
                  </a:lnTo>
                  <a:cubicBezTo>
                    <a:pt x="852" y="2349"/>
                    <a:pt x="1342" y="2243"/>
                    <a:pt x="1832" y="2072"/>
                  </a:cubicBezTo>
                  <a:cubicBezTo>
                    <a:pt x="2982" y="1668"/>
                    <a:pt x="3940" y="922"/>
                    <a:pt x="4622" y="6"/>
                  </a:cubicBezTo>
                  <a:cubicBezTo>
                    <a:pt x="4580" y="3"/>
                    <a:pt x="4539" y="1"/>
                    <a:pt x="4497"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74"/>
            <p:cNvSpPr/>
            <p:nvPr/>
          </p:nvSpPr>
          <p:spPr>
            <a:xfrm>
              <a:off x="6778861" y="3729363"/>
              <a:ext cx="90873" cy="77044"/>
            </a:xfrm>
            <a:custGeom>
              <a:rect b="b" l="l" r="r" t="t"/>
              <a:pathLst>
                <a:path extrusionOk="0" h="3750" w="4516">
                  <a:moveTo>
                    <a:pt x="1172" y="1"/>
                  </a:moveTo>
                  <a:cubicBezTo>
                    <a:pt x="1151" y="22"/>
                    <a:pt x="1129" y="22"/>
                    <a:pt x="1108" y="43"/>
                  </a:cubicBezTo>
                  <a:lnTo>
                    <a:pt x="810" y="278"/>
                  </a:lnTo>
                  <a:cubicBezTo>
                    <a:pt x="405" y="597"/>
                    <a:pt x="128" y="1044"/>
                    <a:pt x="65" y="1556"/>
                  </a:cubicBezTo>
                  <a:cubicBezTo>
                    <a:pt x="1" y="2067"/>
                    <a:pt x="128" y="2578"/>
                    <a:pt x="448" y="3004"/>
                  </a:cubicBezTo>
                  <a:cubicBezTo>
                    <a:pt x="767" y="3408"/>
                    <a:pt x="1215" y="3664"/>
                    <a:pt x="1726" y="3749"/>
                  </a:cubicBezTo>
                  <a:lnTo>
                    <a:pt x="2003" y="3749"/>
                  </a:lnTo>
                  <a:cubicBezTo>
                    <a:pt x="2429" y="3749"/>
                    <a:pt x="2833" y="3621"/>
                    <a:pt x="3174" y="3366"/>
                  </a:cubicBezTo>
                  <a:lnTo>
                    <a:pt x="3323" y="3238"/>
                  </a:lnTo>
                  <a:lnTo>
                    <a:pt x="4409" y="2408"/>
                  </a:lnTo>
                  <a:cubicBezTo>
                    <a:pt x="4494" y="2344"/>
                    <a:pt x="4516" y="2216"/>
                    <a:pt x="4452" y="2131"/>
                  </a:cubicBezTo>
                  <a:cubicBezTo>
                    <a:pt x="4413" y="2079"/>
                    <a:pt x="4351" y="2051"/>
                    <a:pt x="4289" y="2051"/>
                  </a:cubicBezTo>
                  <a:cubicBezTo>
                    <a:pt x="4249" y="2051"/>
                    <a:pt x="4209" y="2063"/>
                    <a:pt x="4175" y="2088"/>
                  </a:cubicBezTo>
                  <a:lnTo>
                    <a:pt x="3004" y="2983"/>
                  </a:lnTo>
                  <a:lnTo>
                    <a:pt x="2918" y="3046"/>
                  </a:lnTo>
                  <a:cubicBezTo>
                    <a:pt x="2660" y="3254"/>
                    <a:pt x="2345" y="3363"/>
                    <a:pt x="2019" y="3363"/>
                  </a:cubicBezTo>
                  <a:cubicBezTo>
                    <a:pt x="1943" y="3363"/>
                    <a:pt x="1866" y="3357"/>
                    <a:pt x="1790" y="3345"/>
                  </a:cubicBezTo>
                  <a:cubicBezTo>
                    <a:pt x="1385" y="3281"/>
                    <a:pt x="1023" y="3089"/>
                    <a:pt x="767" y="2748"/>
                  </a:cubicBezTo>
                  <a:cubicBezTo>
                    <a:pt x="512" y="2429"/>
                    <a:pt x="405" y="2024"/>
                    <a:pt x="448" y="1619"/>
                  </a:cubicBezTo>
                  <a:cubicBezTo>
                    <a:pt x="512" y="1194"/>
                    <a:pt x="725" y="831"/>
                    <a:pt x="1044" y="597"/>
                  </a:cubicBezTo>
                  <a:lnTo>
                    <a:pt x="1300" y="406"/>
                  </a:lnTo>
                  <a:cubicBezTo>
                    <a:pt x="1257" y="278"/>
                    <a:pt x="1215" y="150"/>
                    <a:pt x="11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74"/>
            <p:cNvSpPr/>
            <p:nvPr/>
          </p:nvSpPr>
          <p:spPr>
            <a:xfrm>
              <a:off x="6978154" y="3578748"/>
              <a:ext cx="75017" cy="108211"/>
            </a:xfrm>
            <a:custGeom>
              <a:rect b="b" l="l" r="r" t="t"/>
              <a:pathLst>
                <a:path extrusionOk="0" h="5267" w="3728">
                  <a:moveTo>
                    <a:pt x="1529" y="1"/>
                  </a:moveTo>
                  <a:cubicBezTo>
                    <a:pt x="1122" y="1"/>
                    <a:pt x="712" y="127"/>
                    <a:pt x="362" y="389"/>
                  </a:cubicBezTo>
                  <a:lnTo>
                    <a:pt x="64" y="623"/>
                  </a:lnTo>
                  <a:cubicBezTo>
                    <a:pt x="43" y="644"/>
                    <a:pt x="21" y="644"/>
                    <a:pt x="0" y="666"/>
                  </a:cubicBezTo>
                  <a:cubicBezTo>
                    <a:pt x="128" y="751"/>
                    <a:pt x="234" y="815"/>
                    <a:pt x="362" y="900"/>
                  </a:cubicBezTo>
                  <a:lnTo>
                    <a:pt x="596" y="708"/>
                  </a:lnTo>
                  <a:cubicBezTo>
                    <a:pt x="877" y="498"/>
                    <a:pt x="1204" y="396"/>
                    <a:pt x="1529" y="396"/>
                  </a:cubicBezTo>
                  <a:cubicBezTo>
                    <a:pt x="1994" y="396"/>
                    <a:pt x="2455" y="605"/>
                    <a:pt x="2769" y="1007"/>
                  </a:cubicBezTo>
                  <a:cubicBezTo>
                    <a:pt x="3280" y="1667"/>
                    <a:pt x="3152" y="2646"/>
                    <a:pt x="2471" y="3158"/>
                  </a:cubicBezTo>
                  <a:lnTo>
                    <a:pt x="2385" y="3221"/>
                  </a:lnTo>
                  <a:lnTo>
                    <a:pt x="192" y="4904"/>
                  </a:lnTo>
                  <a:cubicBezTo>
                    <a:pt x="106" y="4968"/>
                    <a:pt x="85" y="5096"/>
                    <a:pt x="149" y="5181"/>
                  </a:cubicBezTo>
                  <a:cubicBezTo>
                    <a:pt x="192" y="5245"/>
                    <a:pt x="256" y="5266"/>
                    <a:pt x="298" y="5266"/>
                  </a:cubicBezTo>
                  <a:cubicBezTo>
                    <a:pt x="341" y="5266"/>
                    <a:pt x="383" y="5245"/>
                    <a:pt x="426" y="5223"/>
                  </a:cubicBezTo>
                  <a:lnTo>
                    <a:pt x="2556" y="3605"/>
                  </a:lnTo>
                  <a:lnTo>
                    <a:pt x="2705" y="3477"/>
                  </a:lnTo>
                  <a:cubicBezTo>
                    <a:pt x="3557" y="2838"/>
                    <a:pt x="3727" y="1603"/>
                    <a:pt x="3067" y="751"/>
                  </a:cubicBezTo>
                  <a:cubicBezTo>
                    <a:pt x="2690" y="261"/>
                    <a:pt x="2113" y="1"/>
                    <a:pt x="15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74"/>
            <p:cNvSpPr/>
            <p:nvPr/>
          </p:nvSpPr>
          <p:spPr>
            <a:xfrm>
              <a:off x="6860719" y="3679274"/>
              <a:ext cx="129025" cy="85796"/>
            </a:xfrm>
            <a:custGeom>
              <a:rect b="b" l="l" r="r" t="t"/>
              <a:pathLst>
                <a:path extrusionOk="0" h="4176" w="6412">
                  <a:moveTo>
                    <a:pt x="5618" y="0"/>
                  </a:moveTo>
                  <a:cubicBezTo>
                    <a:pt x="5479" y="0"/>
                    <a:pt x="5335" y="39"/>
                    <a:pt x="5197" y="139"/>
                  </a:cubicBezTo>
                  <a:cubicBezTo>
                    <a:pt x="4601" y="586"/>
                    <a:pt x="3429" y="1544"/>
                    <a:pt x="3429" y="1544"/>
                  </a:cubicBezTo>
                  <a:lnTo>
                    <a:pt x="1662" y="1033"/>
                  </a:lnTo>
                  <a:cubicBezTo>
                    <a:pt x="1635" y="1024"/>
                    <a:pt x="1609" y="1019"/>
                    <a:pt x="1582" y="1019"/>
                  </a:cubicBezTo>
                  <a:cubicBezTo>
                    <a:pt x="1545" y="1019"/>
                    <a:pt x="1507" y="1030"/>
                    <a:pt x="1470" y="1055"/>
                  </a:cubicBezTo>
                  <a:lnTo>
                    <a:pt x="1151" y="1225"/>
                  </a:lnTo>
                  <a:cubicBezTo>
                    <a:pt x="980" y="1310"/>
                    <a:pt x="959" y="1566"/>
                    <a:pt x="1108" y="1672"/>
                  </a:cubicBezTo>
                  <a:lnTo>
                    <a:pt x="2088" y="2396"/>
                  </a:lnTo>
                  <a:lnTo>
                    <a:pt x="1257" y="3291"/>
                  </a:lnTo>
                  <a:lnTo>
                    <a:pt x="320" y="3248"/>
                  </a:lnTo>
                  <a:cubicBezTo>
                    <a:pt x="256" y="3248"/>
                    <a:pt x="192" y="3269"/>
                    <a:pt x="150" y="3312"/>
                  </a:cubicBezTo>
                  <a:cubicBezTo>
                    <a:pt x="0" y="3419"/>
                    <a:pt x="22" y="3632"/>
                    <a:pt x="150" y="3738"/>
                  </a:cubicBezTo>
                  <a:cubicBezTo>
                    <a:pt x="456" y="4006"/>
                    <a:pt x="855" y="4175"/>
                    <a:pt x="1249" y="4175"/>
                  </a:cubicBezTo>
                  <a:cubicBezTo>
                    <a:pt x="1512" y="4175"/>
                    <a:pt x="1772" y="4100"/>
                    <a:pt x="2002" y="3930"/>
                  </a:cubicBezTo>
                  <a:lnTo>
                    <a:pt x="6262" y="671"/>
                  </a:lnTo>
                  <a:cubicBezTo>
                    <a:pt x="6411" y="565"/>
                    <a:pt x="6411" y="352"/>
                    <a:pt x="6262" y="245"/>
                  </a:cubicBezTo>
                  <a:cubicBezTo>
                    <a:pt x="6098" y="123"/>
                    <a:pt x="5865" y="0"/>
                    <a:pt x="561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0" name="Google Shape;3190;p74"/>
          <p:cNvGrpSpPr/>
          <p:nvPr/>
        </p:nvGrpSpPr>
        <p:grpSpPr>
          <a:xfrm>
            <a:off x="7490488" y="3392774"/>
            <a:ext cx="190494" cy="274326"/>
            <a:chOff x="7490488" y="3561362"/>
            <a:chExt cx="190494" cy="274326"/>
          </a:xfrm>
        </p:grpSpPr>
        <p:sp>
          <p:nvSpPr>
            <p:cNvPr id="3191" name="Google Shape;3191;p74"/>
            <p:cNvSpPr/>
            <p:nvPr/>
          </p:nvSpPr>
          <p:spPr>
            <a:xfrm>
              <a:off x="7535522" y="3748471"/>
              <a:ext cx="27929" cy="69255"/>
            </a:xfrm>
            <a:custGeom>
              <a:rect b="b" l="l" r="r" t="t"/>
              <a:pathLst>
                <a:path extrusionOk="0" h="3366" w="1321">
                  <a:moveTo>
                    <a:pt x="831" y="0"/>
                  </a:moveTo>
                  <a:cubicBezTo>
                    <a:pt x="703" y="22"/>
                    <a:pt x="639" y="128"/>
                    <a:pt x="639" y="235"/>
                  </a:cubicBezTo>
                  <a:lnTo>
                    <a:pt x="895" y="2045"/>
                  </a:lnTo>
                  <a:lnTo>
                    <a:pt x="64" y="3046"/>
                  </a:lnTo>
                  <a:cubicBezTo>
                    <a:pt x="0" y="3131"/>
                    <a:pt x="0" y="3259"/>
                    <a:pt x="85" y="3323"/>
                  </a:cubicBezTo>
                  <a:cubicBezTo>
                    <a:pt x="128" y="3344"/>
                    <a:pt x="171" y="3365"/>
                    <a:pt x="213" y="3365"/>
                  </a:cubicBezTo>
                  <a:cubicBezTo>
                    <a:pt x="277" y="3365"/>
                    <a:pt x="341" y="3344"/>
                    <a:pt x="362" y="3301"/>
                  </a:cubicBezTo>
                  <a:lnTo>
                    <a:pt x="1257" y="2237"/>
                  </a:lnTo>
                  <a:cubicBezTo>
                    <a:pt x="1299" y="2194"/>
                    <a:pt x="1321" y="2130"/>
                    <a:pt x="1299" y="2066"/>
                  </a:cubicBezTo>
                  <a:lnTo>
                    <a:pt x="1044" y="192"/>
                  </a:lnTo>
                  <a:cubicBezTo>
                    <a:pt x="1044" y="85"/>
                    <a:pt x="937" y="0"/>
                    <a:pt x="8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74"/>
            <p:cNvSpPr/>
            <p:nvPr/>
          </p:nvSpPr>
          <p:spPr>
            <a:xfrm>
              <a:off x="7607554" y="3748841"/>
              <a:ext cx="28394" cy="68885"/>
            </a:xfrm>
            <a:custGeom>
              <a:rect b="b" l="l" r="r" t="t"/>
              <a:pathLst>
                <a:path extrusionOk="0" h="3348" w="1343">
                  <a:moveTo>
                    <a:pt x="479" y="0"/>
                  </a:moveTo>
                  <a:cubicBezTo>
                    <a:pt x="384" y="0"/>
                    <a:pt x="297" y="79"/>
                    <a:pt x="278" y="174"/>
                  </a:cubicBezTo>
                  <a:lnTo>
                    <a:pt x="22" y="2048"/>
                  </a:lnTo>
                  <a:cubicBezTo>
                    <a:pt x="1" y="2112"/>
                    <a:pt x="22" y="2176"/>
                    <a:pt x="65" y="2219"/>
                  </a:cubicBezTo>
                  <a:lnTo>
                    <a:pt x="959" y="3283"/>
                  </a:lnTo>
                  <a:cubicBezTo>
                    <a:pt x="1002" y="3326"/>
                    <a:pt x="1044" y="3347"/>
                    <a:pt x="1108" y="3347"/>
                  </a:cubicBezTo>
                  <a:cubicBezTo>
                    <a:pt x="1151" y="3347"/>
                    <a:pt x="1215" y="3326"/>
                    <a:pt x="1236" y="3305"/>
                  </a:cubicBezTo>
                  <a:cubicBezTo>
                    <a:pt x="1321" y="3241"/>
                    <a:pt x="1343" y="3113"/>
                    <a:pt x="1257" y="3028"/>
                  </a:cubicBezTo>
                  <a:lnTo>
                    <a:pt x="427" y="2027"/>
                  </a:lnTo>
                  <a:lnTo>
                    <a:pt x="682" y="217"/>
                  </a:lnTo>
                  <a:cubicBezTo>
                    <a:pt x="704" y="110"/>
                    <a:pt x="618" y="4"/>
                    <a:pt x="512" y="4"/>
                  </a:cubicBezTo>
                  <a:cubicBezTo>
                    <a:pt x="501" y="1"/>
                    <a:pt x="490" y="0"/>
                    <a:pt x="4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74"/>
            <p:cNvSpPr/>
            <p:nvPr/>
          </p:nvSpPr>
          <p:spPr>
            <a:xfrm>
              <a:off x="7490488" y="3561362"/>
              <a:ext cx="190494" cy="191512"/>
            </a:xfrm>
            <a:custGeom>
              <a:rect b="b" l="l" r="r" t="t"/>
              <a:pathLst>
                <a:path extrusionOk="0" h="9308" w="9010">
                  <a:moveTo>
                    <a:pt x="4494" y="0"/>
                  </a:moveTo>
                  <a:cubicBezTo>
                    <a:pt x="2024" y="0"/>
                    <a:pt x="22" y="1768"/>
                    <a:pt x="0" y="3940"/>
                  </a:cubicBezTo>
                  <a:lnTo>
                    <a:pt x="0" y="3983"/>
                  </a:lnTo>
                  <a:lnTo>
                    <a:pt x="0" y="5814"/>
                  </a:lnTo>
                  <a:cubicBezTo>
                    <a:pt x="0" y="6539"/>
                    <a:pt x="426" y="7199"/>
                    <a:pt x="1087" y="7561"/>
                  </a:cubicBezTo>
                  <a:cubicBezTo>
                    <a:pt x="1853" y="7987"/>
                    <a:pt x="2450" y="8583"/>
                    <a:pt x="2790" y="9307"/>
                  </a:cubicBezTo>
                  <a:lnTo>
                    <a:pt x="6219" y="9307"/>
                  </a:lnTo>
                  <a:cubicBezTo>
                    <a:pt x="6560" y="8583"/>
                    <a:pt x="7156" y="7987"/>
                    <a:pt x="7902" y="7561"/>
                  </a:cubicBezTo>
                  <a:cubicBezTo>
                    <a:pt x="8562" y="7199"/>
                    <a:pt x="9009" y="6539"/>
                    <a:pt x="9009" y="5814"/>
                  </a:cubicBezTo>
                  <a:lnTo>
                    <a:pt x="9009" y="3940"/>
                  </a:lnTo>
                  <a:cubicBezTo>
                    <a:pt x="9009" y="2854"/>
                    <a:pt x="8498" y="1874"/>
                    <a:pt x="7689" y="1150"/>
                  </a:cubicBezTo>
                  <a:cubicBezTo>
                    <a:pt x="6858" y="447"/>
                    <a:pt x="5751" y="0"/>
                    <a:pt x="44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74"/>
            <p:cNvSpPr/>
            <p:nvPr/>
          </p:nvSpPr>
          <p:spPr>
            <a:xfrm>
              <a:off x="7490488" y="3561362"/>
              <a:ext cx="95036" cy="191512"/>
            </a:xfrm>
            <a:custGeom>
              <a:rect b="b" l="l" r="r" t="t"/>
              <a:pathLst>
                <a:path extrusionOk="0" h="9308" w="4495">
                  <a:moveTo>
                    <a:pt x="4494" y="0"/>
                  </a:moveTo>
                  <a:cubicBezTo>
                    <a:pt x="2024" y="0"/>
                    <a:pt x="22" y="1768"/>
                    <a:pt x="0" y="3940"/>
                  </a:cubicBezTo>
                  <a:lnTo>
                    <a:pt x="0" y="3983"/>
                  </a:lnTo>
                  <a:lnTo>
                    <a:pt x="0" y="5814"/>
                  </a:lnTo>
                  <a:cubicBezTo>
                    <a:pt x="0" y="6539"/>
                    <a:pt x="426" y="7199"/>
                    <a:pt x="1087" y="7561"/>
                  </a:cubicBezTo>
                  <a:cubicBezTo>
                    <a:pt x="1853" y="7987"/>
                    <a:pt x="2450" y="8583"/>
                    <a:pt x="2790" y="9307"/>
                  </a:cubicBezTo>
                  <a:lnTo>
                    <a:pt x="3429" y="9307"/>
                  </a:lnTo>
                  <a:cubicBezTo>
                    <a:pt x="3429" y="7944"/>
                    <a:pt x="2130" y="7667"/>
                    <a:pt x="1789" y="5069"/>
                  </a:cubicBezTo>
                  <a:cubicBezTo>
                    <a:pt x="1747" y="4728"/>
                    <a:pt x="1726" y="4366"/>
                    <a:pt x="1704" y="3940"/>
                  </a:cubicBezTo>
                  <a:cubicBezTo>
                    <a:pt x="1704" y="3749"/>
                    <a:pt x="1704" y="3557"/>
                    <a:pt x="1704" y="3344"/>
                  </a:cubicBezTo>
                  <a:cubicBezTo>
                    <a:pt x="1704" y="618"/>
                    <a:pt x="4388" y="22"/>
                    <a:pt x="4494"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74"/>
            <p:cNvSpPr/>
            <p:nvPr/>
          </p:nvSpPr>
          <p:spPr>
            <a:xfrm>
              <a:off x="7585502" y="3561362"/>
              <a:ext cx="75204" cy="191512"/>
            </a:xfrm>
            <a:custGeom>
              <a:rect b="b" l="l" r="r" t="t"/>
              <a:pathLst>
                <a:path extrusionOk="0" h="9308" w="3557">
                  <a:moveTo>
                    <a:pt x="0" y="0"/>
                  </a:moveTo>
                  <a:cubicBezTo>
                    <a:pt x="0" y="0"/>
                    <a:pt x="192" y="64"/>
                    <a:pt x="447" y="192"/>
                  </a:cubicBezTo>
                  <a:cubicBezTo>
                    <a:pt x="1044" y="533"/>
                    <a:pt x="2066" y="1385"/>
                    <a:pt x="2066" y="3344"/>
                  </a:cubicBezTo>
                  <a:cubicBezTo>
                    <a:pt x="2066" y="3557"/>
                    <a:pt x="2066" y="3749"/>
                    <a:pt x="2066" y="3940"/>
                  </a:cubicBezTo>
                  <a:cubicBezTo>
                    <a:pt x="2045" y="4366"/>
                    <a:pt x="2023" y="4750"/>
                    <a:pt x="1981" y="5069"/>
                  </a:cubicBezTo>
                  <a:cubicBezTo>
                    <a:pt x="1640" y="7667"/>
                    <a:pt x="511" y="7263"/>
                    <a:pt x="511" y="9307"/>
                  </a:cubicBezTo>
                  <a:lnTo>
                    <a:pt x="1065" y="9307"/>
                  </a:lnTo>
                  <a:cubicBezTo>
                    <a:pt x="1363" y="8711"/>
                    <a:pt x="1789" y="8051"/>
                    <a:pt x="2471" y="7476"/>
                  </a:cubicBezTo>
                  <a:cubicBezTo>
                    <a:pt x="3046" y="7007"/>
                    <a:pt x="3557" y="6453"/>
                    <a:pt x="3557" y="5814"/>
                  </a:cubicBezTo>
                  <a:lnTo>
                    <a:pt x="3557" y="3940"/>
                  </a:lnTo>
                  <a:cubicBezTo>
                    <a:pt x="3557" y="2854"/>
                    <a:pt x="3046" y="1874"/>
                    <a:pt x="2236" y="1150"/>
                  </a:cubicBezTo>
                  <a:cubicBezTo>
                    <a:pt x="1427" y="447"/>
                    <a:pt x="447" y="0"/>
                    <a:pt x="0"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74"/>
            <p:cNvSpPr/>
            <p:nvPr/>
          </p:nvSpPr>
          <p:spPr>
            <a:xfrm>
              <a:off x="7554867" y="3791843"/>
              <a:ext cx="61271" cy="43845"/>
            </a:xfrm>
            <a:custGeom>
              <a:rect b="b" l="l" r="r" t="t"/>
              <a:pathLst>
                <a:path extrusionOk="0" h="2131" w="2898">
                  <a:moveTo>
                    <a:pt x="1" y="1"/>
                  </a:moveTo>
                  <a:lnTo>
                    <a:pt x="1" y="1577"/>
                  </a:lnTo>
                  <a:cubicBezTo>
                    <a:pt x="1" y="1875"/>
                    <a:pt x="257" y="2130"/>
                    <a:pt x="555" y="2130"/>
                  </a:cubicBezTo>
                  <a:lnTo>
                    <a:pt x="2365" y="2130"/>
                  </a:lnTo>
                  <a:cubicBezTo>
                    <a:pt x="2663" y="2130"/>
                    <a:pt x="2897" y="1875"/>
                    <a:pt x="2897" y="1577"/>
                  </a:cubicBezTo>
                  <a:lnTo>
                    <a:pt x="28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74"/>
            <p:cNvSpPr/>
            <p:nvPr/>
          </p:nvSpPr>
          <p:spPr>
            <a:xfrm>
              <a:off x="7554867" y="3791843"/>
              <a:ext cx="41460" cy="43845"/>
            </a:xfrm>
            <a:custGeom>
              <a:rect b="b" l="l" r="r" t="t"/>
              <a:pathLst>
                <a:path extrusionOk="0" h="2131" w="1961">
                  <a:moveTo>
                    <a:pt x="1" y="1"/>
                  </a:moveTo>
                  <a:lnTo>
                    <a:pt x="1" y="1577"/>
                  </a:lnTo>
                  <a:cubicBezTo>
                    <a:pt x="1" y="1875"/>
                    <a:pt x="257" y="2130"/>
                    <a:pt x="555" y="2130"/>
                  </a:cubicBezTo>
                  <a:lnTo>
                    <a:pt x="1407" y="2130"/>
                  </a:lnTo>
                  <a:cubicBezTo>
                    <a:pt x="1705" y="2130"/>
                    <a:pt x="1960" y="1875"/>
                    <a:pt x="1960" y="1577"/>
                  </a:cubicBezTo>
                  <a:lnTo>
                    <a:pt x="1960" y="1"/>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74"/>
            <p:cNvSpPr/>
            <p:nvPr/>
          </p:nvSpPr>
          <p:spPr>
            <a:xfrm>
              <a:off x="7541822" y="3561362"/>
              <a:ext cx="87826" cy="191512"/>
            </a:xfrm>
            <a:custGeom>
              <a:rect b="b" l="l" r="r" t="t"/>
              <a:pathLst>
                <a:path extrusionOk="0" h="9308" w="4154">
                  <a:moveTo>
                    <a:pt x="2066" y="0"/>
                  </a:moveTo>
                  <a:cubicBezTo>
                    <a:pt x="1981" y="22"/>
                    <a:pt x="0" y="639"/>
                    <a:pt x="0" y="3344"/>
                  </a:cubicBezTo>
                  <a:cubicBezTo>
                    <a:pt x="0" y="3557"/>
                    <a:pt x="0" y="3749"/>
                    <a:pt x="22" y="3940"/>
                  </a:cubicBezTo>
                  <a:cubicBezTo>
                    <a:pt x="22" y="4366"/>
                    <a:pt x="64" y="4728"/>
                    <a:pt x="107" y="5069"/>
                  </a:cubicBezTo>
                  <a:cubicBezTo>
                    <a:pt x="448" y="7667"/>
                    <a:pt x="1576" y="7263"/>
                    <a:pt x="1576" y="9307"/>
                  </a:cubicBezTo>
                  <a:lnTo>
                    <a:pt x="2577" y="9307"/>
                  </a:lnTo>
                  <a:cubicBezTo>
                    <a:pt x="2577" y="7263"/>
                    <a:pt x="3706" y="7667"/>
                    <a:pt x="4047" y="5069"/>
                  </a:cubicBezTo>
                  <a:cubicBezTo>
                    <a:pt x="4089" y="4728"/>
                    <a:pt x="4111" y="4366"/>
                    <a:pt x="4132" y="3940"/>
                  </a:cubicBezTo>
                  <a:cubicBezTo>
                    <a:pt x="4132" y="3749"/>
                    <a:pt x="4153" y="3557"/>
                    <a:pt x="4153" y="3344"/>
                  </a:cubicBezTo>
                  <a:cubicBezTo>
                    <a:pt x="4153" y="597"/>
                    <a:pt x="2130" y="22"/>
                    <a:pt x="2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74"/>
            <p:cNvSpPr/>
            <p:nvPr/>
          </p:nvSpPr>
          <p:spPr>
            <a:xfrm>
              <a:off x="7541822" y="3561362"/>
              <a:ext cx="74316" cy="191512"/>
            </a:xfrm>
            <a:custGeom>
              <a:rect b="b" l="l" r="r" t="t"/>
              <a:pathLst>
                <a:path extrusionOk="0" h="9308" w="3515">
                  <a:moveTo>
                    <a:pt x="2066" y="0"/>
                  </a:moveTo>
                  <a:cubicBezTo>
                    <a:pt x="1981" y="22"/>
                    <a:pt x="0" y="639"/>
                    <a:pt x="0" y="3344"/>
                  </a:cubicBezTo>
                  <a:cubicBezTo>
                    <a:pt x="0" y="3557"/>
                    <a:pt x="0" y="3749"/>
                    <a:pt x="0" y="3940"/>
                  </a:cubicBezTo>
                  <a:cubicBezTo>
                    <a:pt x="22" y="4366"/>
                    <a:pt x="64" y="4728"/>
                    <a:pt x="107" y="5069"/>
                  </a:cubicBezTo>
                  <a:cubicBezTo>
                    <a:pt x="426" y="7667"/>
                    <a:pt x="1576" y="7263"/>
                    <a:pt x="1576" y="9307"/>
                  </a:cubicBezTo>
                  <a:lnTo>
                    <a:pt x="2066" y="9307"/>
                  </a:lnTo>
                  <a:cubicBezTo>
                    <a:pt x="2066" y="7114"/>
                    <a:pt x="3152" y="6986"/>
                    <a:pt x="3429" y="5069"/>
                  </a:cubicBezTo>
                  <a:cubicBezTo>
                    <a:pt x="3472" y="4728"/>
                    <a:pt x="3493" y="4366"/>
                    <a:pt x="3514" y="3940"/>
                  </a:cubicBezTo>
                  <a:cubicBezTo>
                    <a:pt x="3514" y="3749"/>
                    <a:pt x="3514" y="3557"/>
                    <a:pt x="3514" y="3344"/>
                  </a:cubicBezTo>
                  <a:cubicBezTo>
                    <a:pt x="3514" y="618"/>
                    <a:pt x="2109" y="22"/>
                    <a:pt x="2066"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74"/>
            <p:cNvSpPr/>
            <p:nvPr/>
          </p:nvSpPr>
          <p:spPr>
            <a:xfrm>
              <a:off x="7654385" y="3647674"/>
              <a:ext cx="26597" cy="18867"/>
            </a:xfrm>
            <a:custGeom>
              <a:rect b="b" l="l" r="r" t="t"/>
              <a:pathLst>
                <a:path extrusionOk="0" h="917" w="1258">
                  <a:moveTo>
                    <a:pt x="214" y="1"/>
                  </a:moveTo>
                  <a:cubicBezTo>
                    <a:pt x="107" y="1"/>
                    <a:pt x="1" y="107"/>
                    <a:pt x="1" y="214"/>
                  </a:cubicBezTo>
                  <a:lnTo>
                    <a:pt x="1" y="704"/>
                  </a:lnTo>
                  <a:cubicBezTo>
                    <a:pt x="1" y="810"/>
                    <a:pt x="107" y="917"/>
                    <a:pt x="214" y="917"/>
                  </a:cubicBezTo>
                  <a:lnTo>
                    <a:pt x="1257" y="917"/>
                  </a:lnTo>
                  <a:lnTo>
                    <a:pt x="125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74"/>
            <p:cNvSpPr/>
            <p:nvPr/>
          </p:nvSpPr>
          <p:spPr>
            <a:xfrm>
              <a:off x="7565692" y="3647674"/>
              <a:ext cx="40086" cy="18867"/>
            </a:xfrm>
            <a:custGeom>
              <a:rect b="b" l="l" r="r" t="t"/>
              <a:pathLst>
                <a:path extrusionOk="0" h="917" w="1896">
                  <a:moveTo>
                    <a:pt x="192" y="1"/>
                  </a:moveTo>
                  <a:cubicBezTo>
                    <a:pt x="85" y="1"/>
                    <a:pt x="0" y="107"/>
                    <a:pt x="0" y="214"/>
                  </a:cubicBezTo>
                  <a:lnTo>
                    <a:pt x="0" y="704"/>
                  </a:lnTo>
                  <a:cubicBezTo>
                    <a:pt x="0" y="810"/>
                    <a:pt x="85" y="917"/>
                    <a:pt x="192" y="917"/>
                  </a:cubicBezTo>
                  <a:lnTo>
                    <a:pt x="1704" y="917"/>
                  </a:lnTo>
                  <a:cubicBezTo>
                    <a:pt x="1810" y="917"/>
                    <a:pt x="1896" y="810"/>
                    <a:pt x="1896" y="704"/>
                  </a:cubicBezTo>
                  <a:lnTo>
                    <a:pt x="1896" y="214"/>
                  </a:lnTo>
                  <a:cubicBezTo>
                    <a:pt x="1896" y="107"/>
                    <a:pt x="1810" y="1"/>
                    <a:pt x="17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74"/>
            <p:cNvSpPr/>
            <p:nvPr/>
          </p:nvSpPr>
          <p:spPr>
            <a:xfrm>
              <a:off x="7490488" y="3647674"/>
              <a:ext cx="26132" cy="18867"/>
            </a:xfrm>
            <a:custGeom>
              <a:rect b="b" l="l" r="r" t="t"/>
              <a:pathLst>
                <a:path extrusionOk="0" h="917" w="1236">
                  <a:moveTo>
                    <a:pt x="0" y="1"/>
                  </a:moveTo>
                  <a:lnTo>
                    <a:pt x="0" y="917"/>
                  </a:lnTo>
                  <a:lnTo>
                    <a:pt x="1044" y="917"/>
                  </a:lnTo>
                  <a:cubicBezTo>
                    <a:pt x="1150" y="917"/>
                    <a:pt x="1236" y="810"/>
                    <a:pt x="1236" y="704"/>
                  </a:cubicBezTo>
                  <a:lnTo>
                    <a:pt x="1236" y="214"/>
                  </a:lnTo>
                  <a:cubicBezTo>
                    <a:pt x="1236" y="107"/>
                    <a:pt x="1150" y="1"/>
                    <a:pt x="104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74"/>
            <p:cNvSpPr/>
            <p:nvPr/>
          </p:nvSpPr>
          <p:spPr>
            <a:xfrm>
              <a:off x="7566580" y="3752853"/>
              <a:ext cx="37845" cy="17098"/>
            </a:xfrm>
            <a:custGeom>
              <a:rect b="b" l="l" r="r" t="t"/>
              <a:pathLst>
                <a:path extrusionOk="0" h="831" w="1790">
                  <a:moveTo>
                    <a:pt x="1" y="0"/>
                  </a:moveTo>
                  <a:lnTo>
                    <a:pt x="1" y="447"/>
                  </a:lnTo>
                  <a:cubicBezTo>
                    <a:pt x="1" y="660"/>
                    <a:pt x="171" y="831"/>
                    <a:pt x="384" y="831"/>
                  </a:cubicBezTo>
                  <a:lnTo>
                    <a:pt x="1406" y="831"/>
                  </a:lnTo>
                  <a:cubicBezTo>
                    <a:pt x="1619" y="831"/>
                    <a:pt x="1790" y="660"/>
                    <a:pt x="1790" y="447"/>
                  </a:cubicBezTo>
                  <a:lnTo>
                    <a:pt x="179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74"/>
            <p:cNvSpPr/>
            <p:nvPr/>
          </p:nvSpPr>
          <p:spPr>
            <a:xfrm>
              <a:off x="7566580" y="3752853"/>
              <a:ext cx="27950" cy="17098"/>
            </a:xfrm>
            <a:custGeom>
              <a:rect b="b" l="l" r="r" t="t"/>
              <a:pathLst>
                <a:path extrusionOk="0" h="831" w="1322">
                  <a:moveTo>
                    <a:pt x="1" y="0"/>
                  </a:moveTo>
                  <a:lnTo>
                    <a:pt x="1" y="447"/>
                  </a:lnTo>
                  <a:cubicBezTo>
                    <a:pt x="1" y="660"/>
                    <a:pt x="171" y="831"/>
                    <a:pt x="384" y="831"/>
                  </a:cubicBezTo>
                  <a:lnTo>
                    <a:pt x="938" y="831"/>
                  </a:lnTo>
                  <a:cubicBezTo>
                    <a:pt x="1151" y="831"/>
                    <a:pt x="1321" y="660"/>
                    <a:pt x="1321" y="447"/>
                  </a:cubicBezTo>
                  <a:lnTo>
                    <a:pt x="1321" y="0"/>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74"/>
            <p:cNvSpPr/>
            <p:nvPr/>
          </p:nvSpPr>
          <p:spPr>
            <a:xfrm>
              <a:off x="7554867" y="3803242"/>
              <a:ext cx="61271" cy="8353"/>
            </a:xfrm>
            <a:custGeom>
              <a:rect b="b" l="l" r="r" t="t"/>
              <a:pathLst>
                <a:path extrusionOk="0" h="406" w="2898">
                  <a:moveTo>
                    <a:pt x="1" y="0"/>
                  </a:moveTo>
                  <a:lnTo>
                    <a:pt x="1" y="405"/>
                  </a:lnTo>
                  <a:lnTo>
                    <a:pt x="2897" y="405"/>
                  </a:lnTo>
                  <a:lnTo>
                    <a:pt x="289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6" name="Google Shape;3206;p74"/>
          <p:cNvGrpSpPr/>
          <p:nvPr/>
        </p:nvGrpSpPr>
        <p:grpSpPr>
          <a:xfrm>
            <a:off x="1794062" y="4040166"/>
            <a:ext cx="198125" cy="274326"/>
            <a:chOff x="1794062" y="4208754"/>
            <a:chExt cx="198125" cy="274326"/>
          </a:xfrm>
        </p:grpSpPr>
        <p:sp>
          <p:nvSpPr>
            <p:cNvPr id="3207" name="Google Shape;3207;p74"/>
            <p:cNvSpPr/>
            <p:nvPr/>
          </p:nvSpPr>
          <p:spPr>
            <a:xfrm>
              <a:off x="1812602" y="4208754"/>
              <a:ext cx="161044" cy="25431"/>
            </a:xfrm>
            <a:custGeom>
              <a:rect b="b" l="l" r="r" t="t"/>
              <a:pathLst>
                <a:path extrusionOk="0" h="1236" w="7583">
                  <a:moveTo>
                    <a:pt x="618" y="0"/>
                  </a:moveTo>
                  <a:cubicBezTo>
                    <a:pt x="363" y="0"/>
                    <a:pt x="129" y="192"/>
                    <a:pt x="107" y="447"/>
                  </a:cubicBezTo>
                  <a:lnTo>
                    <a:pt x="1" y="1235"/>
                  </a:lnTo>
                  <a:lnTo>
                    <a:pt x="7583" y="1235"/>
                  </a:lnTo>
                  <a:lnTo>
                    <a:pt x="7498" y="447"/>
                  </a:lnTo>
                  <a:cubicBezTo>
                    <a:pt x="7455" y="192"/>
                    <a:pt x="7242" y="0"/>
                    <a:pt x="69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74"/>
            <p:cNvSpPr/>
            <p:nvPr/>
          </p:nvSpPr>
          <p:spPr>
            <a:xfrm>
              <a:off x="1812602" y="4208754"/>
              <a:ext cx="140252" cy="25431"/>
            </a:xfrm>
            <a:custGeom>
              <a:rect b="b" l="l" r="r" t="t"/>
              <a:pathLst>
                <a:path extrusionOk="0" h="1236" w="6604">
                  <a:moveTo>
                    <a:pt x="618" y="0"/>
                  </a:moveTo>
                  <a:cubicBezTo>
                    <a:pt x="363" y="0"/>
                    <a:pt x="129" y="192"/>
                    <a:pt x="107" y="447"/>
                  </a:cubicBezTo>
                  <a:lnTo>
                    <a:pt x="1" y="1235"/>
                  </a:lnTo>
                  <a:lnTo>
                    <a:pt x="6603" y="1235"/>
                  </a:lnTo>
                  <a:lnTo>
                    <a:pt x="6497" y="447"/>
                  </a:lnTo>
                  <a:cubicBezTo>
                    <a:pt x="6454" y="192"/>
                    <a:pt x="6241" y="0"/>
                    <a:pt x="5985"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74"/>
            <p:cNvSpPr/>
            <p:nvPr/>
          </p:nvSpPr>
          <p:spPr>
            <a:xfrm>
              <a:off x="1794062" y="4234164"/>
              <a:ext cx="198125" cy="46026"/>
            </a:xfrm>
            <a:custGeom>
              <a:rect b="b" l="l" r="r" t="t"/>
              <a:pathLst>
                <a:path extrusionOk="0" h="2237" w="9329">
                  <a:moveTo>
                    <a:pt x="576" y="0"/>
                  </a:moveTo>
                  <a:cubicBezTo>
                    <a:pt x="363" y="0"/>
                    <a:pt x="171" y="171"/>
                    <a:pt x="150" y="384"/>
                  </a:cubicBezTo>
                  <a:lnTo>
                    <a:pt x="22" y="1832"/>
                  </a:lnTo>
                  <a:cubicBezTo>
                    <a:pt x="1" y="2045"/>
                    <a:pt x="171" y="2237"/>
                    <a:pt x="405" y="2237"/>
                  </a:cubicBezTo>
                  <a:lnTo>
                    <a:pt x="8946" y="2237"/>
                  </a:lnTo>
                  <a:cubicBezTo>
                    <a:pt x="9159" y="2237"/>
                    <a:pt x="9329" y="2045"/>
                    <a:pt x="9308" y="1832"/>
                  </a:cubicBezTo>
                  <a:lnTo>
                    <a:pt x="9180" y="384"/>
                  </a:lnTo>
                  <a:cubicBezTo>
                    <a:pt x="9159" y="171"/>
                    <a:pt x="8988" y="0"/>
                    <a:pt x="87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74"/>
            <p:cNvSpPr/>
            <p:nvPr/>
          </p:nvSpPr>
          <p:spPr>
            <a:xfrm>
              <a:off x="1794062" y="4234164"/>
              <a:ext cx="177333" cy="46026"/>
            </a:xfrm>
            <a:custGeom>
              <a:rect b="b" l="l" r="r" t="t"/>
              <a:pathLst>
                <a:path extrusionOk="0" h="2237" w="8350">
                  <a:moveTo>
                    <a:pt x="576" y="0"/>
                  </a:moveTo>
                  <a:cubicBezTo>
                    <a:pt x="363" y="0"/>
                    <a:pt x="171" y="171"/>
                    <a:pt x="150" y="384"/>
                  </a:cubicBezTo>
                  <a:lnTo>
                    <a:pt x="22" y="1832"/>
                  </a:lnTo>
                  <a:cubicBezTo>
                    <a:pt x="1" y="2045"/>
                    <a:pt x="171" y="2237"/>
                    <a:pt x="405" y="2237"/>
                  </a:cubicBezTo>
                  <a:lnTo>
                    <a:pt x="8349" y="2237"/>
                  </a:lnTo>
                  <a:lnTo>
                    <a:pt x="8179" y="384"/>
                  </a:lnTo>
                  <a:cubicBezTo>
                    <a:pt x="8158" y="171"/>
                    <a:pt x="7987" y="0"/>
                    <a:pt x="7753"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74"/>
            <p:cNvSpPr/>
            <p:nvPr/>
          </p:nvSpPr>
          <p:spPr>
            <a:xfrm>
              <a:off x="1803555" y="4280169"/>
              <a:ext cx="179584" cy="202911"/>
            </a:xfrm>
            <a:custGeom>
              <a:rect b="b" l="l" r="r" t="t"/>
              <a:pathLst>
                <a:path extrusionOk="0" h="9862" w="8456">
                  <a:moveTo>
                    <a:pt x="1" y="1"/>
                  </a:moveTo>
                  <a:lnTo>
                    <a:pt x="1023" y="9457"/>
                  </a:lnTo>
                  <a:cubicBezTo>
                    <a:pt x="1044" y="9691"/>
                    <a:pt x="1257" y="9862"/>
                    <a:pt x="1492" y="9862"/>
                  </a:cubicBezTo>
                  <a:lnTo>
                    <a:pt x="6965" y="9862"/>
                  </a:lnTo>
                  <a:cubicBezTo>
                    <a:pt x="7199" y="9862"/>
                    <a:pt x="7391" y="9691"/>
                    <a:pt x="7412" y="9457"/>
                  </a:cubicBezTo>
                  <a:lnTo>
                    <a:pt x="845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74"/>
            <p:cNvSpPr/>
            <p:nvPr/>
          </p:nvSpPr>
          <p:spPr>
            <a:xfrm>
              <a:off x="1803555" y="4280169"/>
              <a:ext cx="158793" cy="202911"/>
            </a:xfrm>
            <a:custGeom>
              <a:rect b="b" l="l" r="r" t="t"/>
              <a:pathLst>
                <a:path extrusionOk="0" h="9862" w="7477">
                  <a:moveTo>
                    <a:pt x="1" y="1"/>
                  </a:moveTo>
                  <a:lnTo>
                    <a:pt x="1023" y="9457"/>
                  </a:lnTo>
                  <a:cubicBezTo>
                    <a:pt x="1044" y="9691"/>
                    <a:pt x="1257" y="9862"/>
                    <a:pt x="1492" y="9862"/>
                  </a:cubicBezTo>
                  <a:lnTo>
                    <a:pt x="5985" y="9862"/>
                  </a:lnTo>
                  <a:cubicBezTo>
                    <a:pt x="6220" y="9862"/>
                    <a:pt x="6411" y="9691"/>
                    <a:pt x="6433" y="9457"/>
                  </a:cubicBezTo>
                  <a:lnTo>
                    <a:pt x="7476" y="1"/>
                  </a:ln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74"/>
            <p:cNvSpPr/>
            <p:nvPr/>
          </p:nvSpPr>
          <p:spPr>
            <a:xfrm>
              <a:off x="1807633" y="4317431"/>
              <a:ext cx="170983" cy="120508"/>
            </a:xfrm>
            <a:custGeom>
              <a:rect b="b" l="l" r="r" t="t"/>
              <a:pathLst>
                <a:path extrusionOk="0" h="5857" w="8051">
                  <a:moveTo>
                    <a:pt x="1" y="0"/>
                  </a:moveTo>
                  <a:lnTo>
                    <a:pt x="554" y="5069"/>
                  </a:lnTo>
                  <a:lnTo>
                    <a:pt x="639" y="5857"/>
                  </a:lnTo>
                  <a:lnTo>
                    <a:pt x="7412" y="5857"/>
                  </a:lnTo>
                  <a:lnTo>
                    <a:pt x="7497" y="5069"/>
                  </a:lnTo>
                  <a:lnTo>
                    <a:pt x="805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74"/>
            <p:cNvSpPr/>
            <p:nvPr/>
          </p:nvSpPr>
          <p:spPr>
            <a:xfrm>
              <a:off x="1807633" y="4317431"/>
              <a:ext cx="150192" cy="120508"/>
            </a:xfrm>
            <a:custGeom>
              <a:rect b="b" l="l" r="r" t="t"/>
              <a:pathLst>
                <a:path extrusionOk="0" h="5857" w="7072">
                  <a:moveTo>
                    <a:pt x="1" y="0"/>
                  </a:moveTo>
                  <a:lnTo>
                    <a:pt x="554" y="5069"/>
                  </a:lnTo>
                  <a:lnTo>
                    <a:pt x="639" y="5857"/>
                  </a:lnTo>
                  <a:lnTo>
                    <a:pt x="6432" y="5857"/>
                  </a:lnTo>
                  <a:lnTo>
                    <a:pt x="6518" y="5069"/>
                  </a:lnTo>
                  <a:lnTo>
                    <a:pt x="7071" y="0"/>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74"/>
            <p:cNvSpPr/>
            <p:nvPr/>
          </p:nvSpPr>
          <p:spPr>
            <a:xfrm>
              <a:off x="1856479" y="4344137"/>
              <a:ext cx="73291" cy="67075"/>
            </a:xfrm>
            <a:custGeom>
              <a:rect b="b" l="l" r="r" t="t"/>
              <a:pathLst>
                <a:path extrusionOk="0" h="3260" w="3451">
                  <a:moveTo>
                    <a:pt x="2028" y="1"/>
                  </a:moveTo>
                  <a:cubicBezTo>
                    <a:pt x="1870" y="1"/>
                    <a:pt x="1709" y="30"/>
                    <a:pt x="1555" y="86"/>
                  </a:cubicBezTo>
                  <a:cubicBezTo>
                    <a:pt x="1385" y="150"/>
                    <a:pt x="1215" y="278"/>
                    <a:pt x="1066" y="427"/>
                  </a:cubicBezTo>
                  <a:lnTo>
                    <a:pt x="469" y="1066"/>
                  </a:lnTo>
                  <a:cubicBezTo>
                    <a:pt x="22" y="1535"/>
                    <a:pt x="1" y="2259"/>
                    <a:pt x="405" y="2770"/>
                  </a:cubicBezTo>
                  <a:cubicBezTo>
                    <a:pt x="448" y="2812"/>
                    <a:pt x="490" y="2855"/>
                    <a:pt x="533" y="2919"/>
                  </a:cubicBezTo>
                  <a:cubicBezTo>
                    <a:pt x="597" y="2962"/>
                    <a:pt x="640" y="3004"/>
                    <a:pt x="703" y="3047"/>
                  </a:cubicBezTo>
                  <a:cubicBezTo>
                    <a:pt x="789" y="3089"/>
                    <a:pt x="874" y="3153"/>
                    <a:pt x="980" y="3175"/>
                  </a:cubicBezTo>
                  <a:cubicBezTo>
                    <a:pt x="1129" y="3238"/>
                    <a:pt x="1279" y="3260"/>
                    <a:pt x="1428" y="3260"/>
                  </a:cubicBezTo>
                  <a:cubicBezTo>
                    <a:pt x="1790" y="3260"/>
                    <a:pt x="2130" y="3132"/>
                    <a:pt x="2386" y="2834"/>
                  </a:cubicBezTo>
                  <a:lnTo>
                    <a:pt x="2982" y="2216"/>
                  </a:lnTo>
                  <a:cubicBezTo>
                    <a:pt x="3430" y="1726"/>
                    <a:pt x="3451" y="1002"/>
                    <a:pt x="3046" y="512"/>
                  </a:cubicBezTo>
                  <a:cubicBezTo>
                    <a:pt x="3004" y="448"/>
                    <a:pt x="2961" y="406"/>
                    <a:pt x="2918" y="363"/>
                  </a:cubicBezTo>
                  <a:cubicBezTo>
                    <a:pt x="2855" y="321"/>
                    <a:pt x="2812" y="257"/>
                    <a:pt x="2748" y="235"/>
                  </a:cubicBezTo>
                  <a:cubicBezTo>
                    <a:pt x="2537" y="77"/>
                    <a:pt x="2285" y="1"/>
                    <a:pt x="20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74"/>
            <p:cNvSpPr/>
            <p:nvPr/>
          </p:nvSpPr>
          <p:spPr>
            <a:xfrm>
              <a:off x="1856033" y="4345906"/>
              <a:ext cx="54750" cy="63556"/>
            </a:xfrm>
            <a:custGeom>
              <a:rect b="b" l="l" r="r" t="t"/>
              <a:pathLst>
                <a:path extrusionOk="0" h="3089" w="2578">
                  <a:moveTo>
                    <a:pt x="1576" y="0"/>
                  </a:moveTo>
                  <a:cubicBezTo>
                    <a:pt x="1406" y="86"/>
                    <a:pt x="1236" y="192"/>
                    <a:pt x="1087" y="341"/>
                  </a:cubicBezTo>
                  <a:lnTo>
                    <a:pt x="490" y="980"/>
                  </a:lnTo>
                  <a:cubicBezTo>
                    <a:pt x="0" y="1512"/>
                    <a:pt x="22" y="2322"/>
                    <a:pt x="554" y="2833"/>
                  </a:cubicBezTo>
                  <a:cubicBezTo>
                    <a:pt x="682" y="2939"/>
                    <a:pt x="831" y="3025"/>
                    <a:pt x="1001" y="3089"/>
                  </a:cubicBezTo>
                  <a:cubicBezTo>
                    <a:pt x="1172" y="3025"/>
                    <a:pt x="1342" y="2918"/>
                    <a:pt x="1491" y="2748"/>
                  </a:cubicBezTo>
                  <a:lnTo>
                    <a:pt x="2088" y="2130"/>
                  </a:lnTo>
                  <a:cubicBezTo>
                    <a:pt x="2577" y="1598"/>
                    <a:pt x="2556" y="767"/>
                    <a:pt x="2024" y="277"/>
                  </a:cubicBezTo>
                  <a:cubicBezTo>
                    <a:pt x="1896" y="149"/>
                    <a:pt x="1747" y="64"/>
                    <a:pt x="1576"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74"/>
            <p:cNvSpPr/>
            <p:nvPr/>
          </p:nvSpPr>
          <p:spPr>
            <a:xfrm>
              <a:off x="1865080" y="4376296"/>
              <a:ext cx="30327" cy="30533"/>
            </a:xfrm>
            <a:custGeom>
              <a:rect b="b" l="l" r="r" t="t"/>
              <a:pathLst>
                <a:path extrusionOk="0" h="1484" w="1428">
                  <a:moveTo>
                    <a:pt x="1204" y="1"/>
                  </a:moveTo>
                  <a:cubicBezTo>
                    <a:pt x="1147" y="1"/>
                    <a:pt x="1089" y="23"/>
                    <a:pt x="1044" y="57"/>
                  </a:cubicBezTo>
                  <a:lnTo>
                    <a:pt x="0" y="1186"/>
                  </a:lnTo>
                  <a:cubicBezTo>
                    <a:pt x="43" y="1249"/>
                    <a:pt x="85" y="1292"/>
                    <a:pt x="128" y="1356"/>
                  </a:cubicBezTo>
                  <a:cubicBezTo>
                    <a:pt x="192" y="1399"/>
                    <a:pt x="235" y="1441"/>
                    <a:pt x="298" y="1484"/>
                  </a:cubicBezTo>
                  <a:lnTo>
                    <a:pt x="1342" y="355"/>
                  </a:lnTo>
                  <a:cubicBezTo>
                    <a:pt x="1427" y="270"/>
                    <a:pt x="1427" y="142"/>
                    <a:pt x="1342" y="57"/>
                  </a:cubicBezTo>
                  <a:cubicBezTo>
                    <a:pt x="1302" y="17"/>
                    <a:pt x="1254" y="1"/>
                    <a:pt x="1204" y="1"/>
                  </a:cubicBez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74"/>
            <p:cNvSpPr/>
            <p:nvPr/>
          </p:nvSpPr>
          <p:spPr>
            <a:xfrm>
              <a:off x="1899443" y="4348972"/>
              <a:ext cx="21747" cy="21048"/>
            </a:xfrm>
            <a:custGeom>
              <a:rect b="b" l="l" r="r" t="t"/>
              <a:pathLst>
                <a:path extrusionOk="0" h="1023" w="1024">
                  <a:moveTo>
                    <a:pt x="725" y="0"/>
                  </a:moveTo>
                  <a:lnTo>
                    <a:pt x="86" y="682"/>
                  </a:lnTo>
                  <a:cubicBezTo>
                    <a:pt x="1" y="767"/>
                    <a:pt x="22" y="895"/>
                    <a:pt x="86" y="980"/>
                  </a:cubicBezTo>
                  <a:cubicBezTo>
                    <a:pt x="129" y="1023"/>
                    <a:pt x="193" y="1023"/>
                    <a:pt x="235" y="1023"/>
                  </a:cubicBezTo>
                  <a:cubicBezTo>
                    <a:pt x="278" y="1023"/>
                    <a:pt x="342" y="1001"/>
                    <a:pt x="384" y="959"/>
                  </a:cubicBezTo>
                  <a:lnTo>
                    <a:pt x="1023" y="277"/>
                  </a:lnTo>
                  <a:cubicBezTo>
                    <a:pt x="1002" y="213"/>
                    <a:pt x="938" y="171"/>
                    <a:pt x="895" y="128"/>
                  </a:cubicBezTo>
                  <a:cubicBezTo>
                    <a:pt x="832" y="64"/>
                    <a:pt x="789" y="22"/>
                    <a:pt x="725" y="0"/>
                  </a:cubicBez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9" name="Google Shape;3219;p74"/>
          <p:cNvGrpSpPr/>
          <p:nvPr/>
        </p:nvGrpSpPr>
        <p:grpSpPr>
          <a:xfrm>
            <a:off x="2425680" y="4047784"/>
            <a:ext cx="274327" cy="259090"/>
            <a:chOff x="2425680" y="4216372"/>
            <a:chExt cx="274327" cy="259090"/>
          </a:xfrm>
        </p:grpSpPr>
        <p:sp>
          <p:nvSpPr>
            <p:cNvPr id="3220" name="Google Shape;3220;p74"/>
            <p:cNvSpPr/>
            <p:nvPr/>
          </p:nvSpPr>
          <p:spPr>
            <a:xfrm>
              <a:off x="2425680" y="4355598"/>
              <a:ext cx="157586" cy="119863"/>
            </a:xfrm>
            <a:custGeom>
              <a:rect b="b" l="l" r="r" t="t"/>
              <a:pathLst>
                <a:path extrusionOk="0" h="5794" w="7647">
                  <a:moveTo>
                    <a:pt x="0" y="1"/>
                  </a:moveTo>
                  <a:lnTo>
                    <a:pt x="0" y="4580"/>
                  </a:lnTo>
                  <a:cubicBezTo>
                    <a:pt x="0" y="5261"/>
                    <a:pt x="533" y="5794"/>
                    <a:pt x="1214" y="5794"/>
                  </a:cubicBezTo>
                  <a:lnTo>
                    <a:pt x="7646" y="5794"/>
                  </a:lnTo>
                  <a:lnTo>
                    <a:pt x="76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74"/>
            <p:cNvSpPr/>
            <p:nvPr/>
          </p:nvSpPr>
          <p:spPr>
            <a:xfrm>
              <a:off x="2425680" y="4355598"/>
              <a:ext cx="133434" cy="119863"/>
            </a:xfrm>
            <a:custGeom>
              <a:rect b="b" l="l" r="r" t="t"/>
              <a:pathLst>
                <a:path extrusionOk="0" h="5794" w="6475">
                  <a:moveTo>
                    <a:pt x="0" y="1"/>
                  </a:moveTo>
                  <a:lnTo>
                    <a:pt x="0" y="4580"/>
                  </a:lnTo>
                  <a:cubicBezTo>
                    <a:pt x="0" y="5261"/>
                    <a:pt x="533" y="5794"/>
                    <a:pt x="1214" y="5794"/>
                  </a:cubicBezTo>
                  <a:lnTo>
                    <a:pt x="6475" y="5794"/>
                  </a:lnTo>
                  <a:lnTo>
                    <a:pt x="6475" y="1"/>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74"/>
            <p:cNvSpPr/>
            <p:nvPr/>
          </p:nvSpPr>
          <p:spPr>
            <a:xfrm>
              <a:off x="2425680" y="4312858"/>
              <a:ext cx="157586" cy="42761"/>
            </a:xfrm>
            <a:custGeom>
              <a:rect b="b" l="l" r="r" t="t"/>
              <a:pathLst>
                <a:path extrusionOk="0" h="2067" w="7647">
                  <a:moveTo>
                    <a:pt x="1789" y="1"/>
                  </a:moveTo>
                  <a:cubicBezTo>
                    <a:pt x="1534" y="1"/>
                    <a:pt x="1299" y="129"/>
                    <a:pt x="1150" y="342"/>
                  </a:cubicBezTo>
                  <a:lnTo>
                    <a:pt x="0" y="2067"/>
                  </a:lnTo>
                  <a:lnTo>
                    <a:pt x="7646" y="2067"/>
                  </a:lnTo>
                  <a:lnTo>
                    <a:pt x="764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74"/>
            <p:cNvSpPr/>
            <p:nvPr/>
          </p:nvSpPr>
          <p:spPr>
            <a:xfrm>
              <a:off x="2425680" y="4312858"/>
              <a:ext cx="133434" cy="42761"/>
            </a:xfrm>
            <a:custGeom>
              <a:rect b="b" l="l" r="r" t="t"/>
              <a:pathLst>
                <a:path extrusionOk="0" h="2067" w="6475">
                  <a:moveTo>
                    <a:pt x="1789" y="1"/>
                  </a:moveTo>
                  <a:cubicBezTo>
                    <a:pt x="1534" y="1"/>
                    <a:pt x="1299" y="129"/>
                    <a:pt x="1150" y="342"/>
                  </a:cubicBezTo>
                  <a:lnTo>
                    <a:pt x="0" y="2067"/>
                  </a:lnTo>
                  <a:lnTo>
                    <a:pt x="6475" y="2067"/>
                  </a:lnTo>
                  <a:lnTo>
                    <a:pt x="6475" y="1"/>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74"/>
            <p:cNvSpPr/>
            <p:nvPr/>
          </p:nvSpPr>
          <p:spPr>
            <a:xfrm>
              <a:off x="2583245" y="4216372"/>
              <a:ext cx="116762" cy="259090"/>
            </a:xfrm>
            <a:custGeom>
              <a:rect b="b" l="l" r="r" t="t"/>
              <a:pathLst>
                <a:path extrusionOk="0" h="12524" w="5666">
                  <a:moveTo>
                    <a:pt x="554" y="1"/>
                  </a:moveTo>
                  <a:cubicBezTo>
                    <a:pt x="256" y="1"/>
                    <a:pt x="0" y="256"/>
                    <a:pt x="0" y="576"/>
                  </a:cubicBezTo>
                  <a:lnTo>
                    <a:pt x="0" y="12524"/>
                  </a:lnTo>
                  <a:lnTo>
                    <a:pt x="4494" y="12524"/>
                  </a:lnTo>
                  <a:cubicBezTo>
                    <a:pt x="5154" y="12524"/>
                    <a:pt x="5665" y="12013"/>
                    <a:pt x="5665" y="11352"/>
                  </a:cubicBezTo>
                  <a:lnTo>
                    <a:pt x="5665" y="576"/>
                  </a:lnTo>
                  <a:cubicBezTo>
                    <a:pt x="5665" y="256"/>
                    <a:pt x="5431" y="1"/>
                    <a:pt x="51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74"/>
            <p:cNvSpPr/>
            <p:nvPr/>
          </p:nvSpPr>
          <p:spPr>
            <a:xfrm>
              <a:off x="2556908" y="4252058"/>
              <a:ext cx="30746" cy="8399"/>
            </a:xfrm>
            <a:custGeom>
              <a:rect b="b" l="l" r="r" t="t"/>
              <a:pathLst>
                <a:path extrusionOk="0" h="406" w="1492">
                  <a:moveTo>
                    <a:pt x="192" y="1"/>
                  </a:moveTo>
                  <a:cubicBezTo>
                    <a:pt x="86" y="1"/>
                    <a:pt x="0" y="107"/>
                    <a:pt x="0" y="214"/>
                  </a:cubicBezTo>
                  <a:cubicBezTo>
                    <a:pt x="0" y="320"/>
                    <a:pt x="86" y="406"/>
                    <a:pt x="192" y="406"/>
                  </a:cubicBezTo>
                  <a:lnTo>
                    <a:pt x="1278" y="406"/>
                  </a:lnTo>
                  <a:cubicBezTo>
                    <a:pt x="1385" y="406"/>
                    <a:pt x="1491" y="320"/>
                    <a:pt x="1491" y="214"/>
                  </a:cubicBezTo>
                  <a:cubicBezTo>
                    <a:pt x="1491" y="86"/>
                    <a:pt x="1385" y="1"/>
                    <a:pt x="12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74"/>
            <p:cNvSpPr/>
            <p:nvPr/>
          </p:nvSpPr>
          <p:spPr>
            <a:xfrm>
              <a:off x="2556908" y="4286875"/>
              <a:ext cx="30746" cy="8399"/>
            </a:xfrm>
            <a:custGeom>
              <a:rect b="b" l="l" r="r" t="t"/>
              <a:pathLst>
                <a:path extrusionOk="0" h="406" w="1492">
                  <a:moveTo>
                    <a:pt x="192" y="0"/>
                  </a:moveTo>
                  <a:cubicBezTo>
                    <a:pt x="86" y="0"/>
                    <a:pt x="0" y="86"/>
                    <a:pt x="0" y="213"/>
                  </a:cubicBezTo>
                  <a:cubicBezTo>
                    <a:pt x="0" y="320"/>
                    <a:pt x="86" y="405"/>
                    <a:pt x="192" y="405"/>
                  </a:cubicBezTo>
                  <a:lnTo>
                    <a:pt x="1278" y="405"/>
                  </a:lnTo>
                  <a:cubicBezTo>
                    <a:pt x="1385" y="405"/>
                    <a:pt x="1491" y="320"/>
                    <a:pt x="1491" y="213"/>
                  </a:cubicBezTo>
                  <a:cubicBezTo>
                    <a:pt x="1491" y="86"/>
                    <a:pt x="1385" y="0"/>
                    <a:pt x="12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74"/>
            <p:cNvSpPr/>
            <p:nvPr/>
          </p:nvSpPr>
          <p:spPr>
            <a:xfrm>
              <a:off x="2583245" y="4216372"/>
              <a:ext cx="93063" cy="259090"/>
            </a:xfrm>
            <a:custGeom>
              <a:rect b="b" l="l" r="r" t="t"/>
              <a:pathLst>
                <a:path extrusionOk="0" h="12524" w="4516">
                  <a:moveTo>
                    <a:pt x="554" y="1"/>
                  </a:moveTo>
                  <a:cubicBezTo>
                    <a:pt x="256" y="1"/>
                    <a:pt x="0" y="256"/>
                    <a:pt x="0" y="576"/>
                  </a:cubicBezTo>
                  <a:lnTo>
                    <a:pt x="0" y="12524"/>
                  </a:lnTo>
                  <a:lnTo>
                    <a:pt x="3344" y="12524"/>
                  </a:lnTo>
                  <a:cubicBezTo>
                    <a:pt x="3983" y="12524"/>
                    <a:pt x="4515" y="12013"/>
                    <a:pt x="4515" y="11352"/>
                  </a:cubicBezTo>
                  <a:lnTo>
                    <a:pt x="4515" y="576"/>
                  </a:lnTo>
                  <a:cubicBezTo>
                    <a:pt x="4515" y="256"/>
                    <a:pt x="4260" y="1"/>
                    <a:pt x="3940"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74"/>
            <p:cNvSpPr/>
            <p:nvPr/>
          </p:nvSpPr>
          <p:spPr>
            <a:xfrm>
              <a:off x="2614403" y="4374114"/>
              <a:ext cx="54445" cy="101348"/>
            </a:xfrm>
            <a:custGeom>
              <a:rect b="b" l="l" r="r" t="t"/>
              <a:pathLst>
                <a:path extrusionOk="0" h="4899" w="2642">
                  <a:moveTo>
                    <a:pt x="1236" y="0"/>
                  </a:moveTo>
                  <a:cubicBezTo>
                    <a:pt x="1108" y="0"/>
                    <a:pt x="980" y="0"/>
                    <a:pt x="852" y="43"/>
                  </a:cubicBezTo>
                  <a:cubicBezTo>
                    <a:pt x="362" y="213"/>
                    <a:pt x="0" y="661"/>
                    <a:pt x="0" y="1214"/>
                  </a:cubicBezTo>
                  <a:lnTo>
                    <a:pt x="0" y="4899"/>
                  </a:lnTo>
                  <a:lnTo>
                    <a:pt x="2641" y="4899"/>
                  </a:lnTo>
                  <a:lnTo>
                    <a:pt x="2641" y="1214"/>
                  </a:lnTo>
                  <a:cubicBezTo>
                    <a:pt x="2641" y="533"/>
                    <a:pt x="2087" y="0"/>
                    <a:pt x="14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74"/>
            <p:cNvSpPr/>
            <p:nvPr/>
          </p:nvSpPr>
          <p:spPr>
            <a:xfrm>
              <a:off x="2614403" y="4374983"/>
              <a:ext cx="35136" cy="100479"/>
            </a:xfrm>
            <a:custGeom>
              <a:rect b="b" l="l" r="r" t="t"/>
              <a:pathLst>
                <a:path extrusionOk="0" h="4857" w="1705">
                  <a:moveTo>
                    <a:pt x="852" y="1"/>
                  </a:moveTo>
                  <a:cubicBezTo>
                    <a:pt x="362" y="171"/>
                    <a:pt x="0" y="619"/>
                    <a:pt x="0" y="1172"/>
                  </a:cubicBezTo>
                  <a:lnTo>
                    <a:pt x="0" y="4857"/>
                  </a:lnTo>
                  <a:lnTo>
                    <a:pt x="1704" y="4857"/>
                  </a:lnTo>
                  <a:lnTo>
                    <a:pt x="1704" y="1172"/>
                  </a:lnTo>
                  <a:cubicBezTo>
                    <a:pt x="1704" y="619"/>
                    <a:pt x="1363" y="171"/>
                    <a:pt x="852"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74"/>
            <p:cNvSpPr/>
            <p:nvPr/>
          </p:nvSpPr>
          <p:spPr>
            <a:xfrm>
              <a:off x="2520474" y="4217261"/>
              <a:ext cx="40411" cy="113243"/>
            </a:xfrm>
            <a:custGeom>
              <a:rect b="b" l="l" r="r" t="t"/>
              <a:pathLst>
                <a:path extrusionOk="0" h="5474" w="1961">
                  <a:moveTo>
                    <a:pt x="341" y="0"/>
                  </a:moveTo>
                  <a:cubicBezTo>
                    <a:pt x="150" y="0"/>
                    <a:pt x="1" y="149"/>
                    <a:pt x="1" y="341"/>
                  </a:cubicBezTo>
                  <a:lnTo>
                    <a:pt x="1" y="5133"/>
                  </a:lnTo>
                  <a:cubicBezTo>
                    <a:pt x="1" y="5325"/>
                    <a:pt x="150" y="5474"/>
                    <a:pt x="341" y="5474"/>
                  </a:cubicBezTo>
                  <a:lnTo>
                    <a:pt x="1619" y="5474"/>
                  </a:lnTo>
                  <a:cubicBezTo>
                    <a:pt x="1811" y="5474"/>
                    <a:pt x="1960" y="5325"/>
                    <a:pt x="1960" y="5133"/>
                  </a:cubicBezTo>
                  <a:lnTo>
                    <a:pt x="1960" y="341"/>
                  </a:lnTo>
                  <a:cubicBezTo>
                    <a:pt x="1960" y="149"/>
                    <a:pt x="1811" y="0"/>
                    <a:pt x="161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74"/>
            <p:cNvSpPr/>
            <p:nvPr/>
          </p:nvSpPr>
          <p:spPr>
            <a:xfrm>
              <a:off x="2520474" y="4217261"/>
              <a:ext cx="27243" cy="113243"/>
            </a:xfrm>
            <a:custGeom>
              <a:rect b="b" l="l" r="r" t="t"/>
              <a:pathLst>
                <a:path extrusionOk="0" h="5474" w="1322">
                  <a:moveTo>
                    <a:pt x="341" y="0"/>
                  </a:moveTo>
                  <a:cubicBezTo>
                    <a:pt x="150" y="0"/>
                    <a:pt x="1" y="149"/>
                    <a:pt x="1" y="341"/>
                  </a:cubicBezTo>
                  <a:lnTo>
                    <a:pt x="1" y="5133"/>
                  </a:lnTo>
                  <a:cubicBezTo>
                    <a:pt x="1" y="5325"/>
                    <a:pt x="150" y="5474"/>
                    <a:pt x="341" y="5474"/>
                  </a:cubicBezTo>
                  <a:lnTo>
                    <a:pt x="959" y="5474"/>
                  </a:lnTo>
                  <a:cubicBezTo>
                    <a:pt x="1151" y="5474"/>
                    <a:pt x="1321" y="5325"/>
                    <a:pt x="1321" y="5133"/>
                  </a:cubicBezTo>
                  <a:lnTo>
                    <a:pt x="1321" y="341"/>
                  </a:lnTo>
                  <a:cubicBezTo>
                    <a:pt x="1321" y="149"/>
                    <a:pt x="1151" y="0"/>
                    <a:pt x="959"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74"/>
            <p:cNvSpPr/>
            <p:nvPr/>
          </p:nvSpPr>
          <p:spPr>
            <a:xfrm>
              <a:off x="2459023" y="4382927"/>
              <a:ext cx="30314" cy="48036"/>
            </a:xfrm>
            <a:custGeom>
              <a:rect b="b" l="l" r="r" t="t"/>
              <a:pathLst>
                <a:path extrusionOk="0" h="2322" w="1471">
                  <a:moveTo>
                    <a:pt x="278" y="0"/>
                  </a:moveTo>
                  <a:cubicBezTo>
                    <a:pt x="129" y="0"/>
                    <a:pt x="1" y="128"/>
                    <a:pt x="1" y="277"/>
                  </a:cubicBezTo>
                  <a:lnTo>
                    <a:pt x="1" y="2045"/>
                  </a:lnTo>
                  <a:cubicBezTo>
                    <a:pt x="1" y="2194"/>
                    <a:pt x="129" y="2322"/>
                    <a:pt x="278" y="2322"/>
                  </a:cubicBezTo>
                  <a:lnTo>
                    <a:pt x="1194" y="2322"/>
                  </a:lnTo>
                  <a:cubicBezTo>
                    <a:pt x="1343" y="2322"/>
                    <a:pt x="1470" y="2194"/>
                    <a:pt x="1470" y="2045"/>
                  </a:cubicBezTo>
                  <a:lnTo>
                    <a:pt x="1470" y="277"/>
                  </a:lnTo>
                  <a:cubicBezTo>
                    <a:pt x="1470" y="128"/>
                    <a:pt x="1343" y="0"/>
                    <a:pt x="11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74"/>
            <p:cNvSpPr/>
            <p:nvPr/>
          </p:nvSpPr>
          <p:spPr>
            <a:xfrm>
              <a:off x="2607376" y="4244569"/>
              <a:ext cx="68932" cy="23811"/>
            </a:xfrm>
            <a:custGeom>
              <a:rect b="b" l="l" r="r" t="t"/>
              <a:pathLst>
                <a:path extrusionOk="0" h="1151" w="3345">
                  <a:moveTo>
                    <a:pt x="235" y="1"/>
                  </a:moveTo>
                  <a:cubicBezTo>
                    <a:pt x="107" y="1"/>
                    <a:pt x="1" y="107"/>
                    <a:pt x="1" y="256"/>
                  </a:cubicBezTo>
                  <a:lnTo>
                    <a:pt x="1" y="895"/>
                  </a:lnTo>
                  <a:cubicBezTo>
                    <a:pt x="1" y="1023"/>
                    <a:pt x="107" y="1151"/>
                    <a:pt x="235" y="1151"/>
                  </a:cubicBezTo>
                  <a:lnTo>
                    <a:pt x="3344" y="1151"/>
                  </a:lnTo>
                  <a:lnTo>
                    <a:pt x="334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74"/>
            <p:cNvSpPr/>
            <p:nvPr/>
          </p:nvSpPr>
          <p:spPr>
            <a:xfrm>
              <a:off x="2607376" y="4289067"/>
              <a:ext cx="68932" cy="23811"/>
            </a:xfrm>
            <a:custGeom>
              <a:rect b="b" l="l" r="r" t="t"/>
              <a:pathLst>
                <a:path extrusionOk="0" h="1151" w="3345">
                  <a:moveTo>
                    <a:pt x="235" y="1"/>
                  </a:moveTo>
                  <a:cubicBezTo>
                    <a:pt x="107" y="1"/>
                    <a:pt x="1" y="107"/>
                    <a:pt x="1" y="256"/>
                  </a:cubicBezTo>
                  <a:lnTo>
                    <a:pt x="1" y="895"/>
                  </a:lnTo>
                  <a:cubicBezTo>
                    <a:pt x="1" y="1023"/>
                    <a:pt x="107" y="1151"/>
                    <a:pt x="235" y="1151"/>
                  </a:cubicBezTo>
                  <a:lnTo>
                    <a:pt x="3344" y="1151"/>
                  </a:lnTo>
                  <a:lnTo>
                    <a:pt x="334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74"/>
            <p:cNvSpPr/>
            <p:nvPr/>
          </p:nvSpPr>
          <p:spPr>
            <a:xfrm>
              <a:off x="2516971" y="4390850"/>
              <a:ext cx="36887" cy="8399"/>
            </a:xfrm>
            <a:custGeom>
              <a:rect b="b" l="l" r="r" t="t"/>
              <a:pathLst>
                <a:path extrusionOk="0" h="406" w="1790">
                  <a:moveTo>
                    <a:pt x="213" y="1"/>
                  </a:moveTo>
                  <a:cubicBezTo>
                    <a:pt x="85" y="1"/>
                    <a:pt x="0" y="86"/>
                    <a:pt x="0" y="192"/>
                  </a:cubicBezTo>
                  <a:cubicBezTo>
                    <a:pt x="0" y="320"/>
                    <a:pt x="85" y="405"/>
                    <a:pt x="213" y="405"/>
                  </a:cubicBezTo>
                  <a:lnTo>
                    <a:pt x="1598" y="405"/>
                  </a:lnTo>
                  <a:cubicBezTo>
                    <a:pt x="1704" y="405"/>
                    <a:pt x="1789" y="320"/>
                    <a:pt x="1789" y="192"/>
                  </a:cubicBezTo>
                  <a:cubicBezTo>
                    <a:pt x="1789" y="86"/>
                    <a:pt x="1704" y="1"/>
                    <a:pt x="159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74"/>
            <p:cNvSpPr/>
            <p:nvPr/>
          </p:nvSpPr>
          <p:spPr>
            <a:xfrm>
              <a:off x="2516971" y="4414641"/>
              <a:ext cx="36887" cy="8834"/>
            </a:xfrm>
            <a:custGeom>
              <a:rect b="b" l="l" r="r" t="t"/>
              <a:pathLst>
                <a:path extrusionOk="0" h="427" w="1790">
                  <a:moveTo>
                    <a:pt x="213" y="1"/>
                  </a:moveTo>
                  <a:cubicBezTo>
                    <a:pt x="85" y="1"/>
                    <a:pt x="0" y="107"/>
                    <a:pt x="0" y="214"/>
                  </a:cubicBezTo>
                  <a:cubicBezTo>
                    <a:pt x="0" y="320"/>
                    <a:pt x="85" y="427"/>
                    <a:pt x="213" y="427"/>
                  </a:cubicBezTo>
                  <a:lnTo>
                    <a:pt x="1598" y="427"/>
                  </a:lnTo>
                  <a:cubicBezTo>
                    <a:pt x="1704" y="427"/>
                    <a:pt x="1789" y="320"/>
                    <a:pt x="1789" y="214"/>
                  </a:cubicBezTo>
                  <a:cubicBezTo>
                    <a:pt x="1789" y="107"/>
                    <a:pt x="1704" y="1"/>
                    <a:pt x="159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74"/>
            <p:cNvSpPr/>
            <p:nvPr/>
          </p:nvSpPr>
          <p:spPr>
            <a:xfrm>
              <a:off x="2535847" y="4234432"/>
              <a:ext cx="9665" cy="9723"/>
            </a:xfrm>
            <a:custGeom>
              <a:rect b="b" l="l" r="r" t="t"/>
              <a:pathLst>
                <a:path extrusionOk="0" h="470" w="469">
                  <a:moveTo>
                    <a:pt x="234" y="1"/>
                  </a:moveTo>
                  <a:cubicBezTo>
                    <a:pt x="107" y="1"/>
                    <a:pt x="0" y="107"/>
                    <a:pt x="0" y="235"/>
                  </a:cubicBezTo>
                  <a:cubicBezTo>
                    <a:pt x="0" y="363"/>
                    <a:pt x="107" y="470"/>
                    <a:pt x="234" y="470"/>
                  </a:cubicBezTo>
                  <a:cubicBezTo>
                    <a:pt x="362" y="470"/>
                    <a:pt x="469" y="363"/>
                    <a:pt x="469" y="235"/>
                  </a:cubicBezTo>
                  <a:cubicBezTo>
                    <a:pt x="469" y="107"/>
                    <a:pt x="362" y="1"/>
                    <a:pt x="2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74"/>
            <p:cNvSpPr/>
            <p:nvPr/>
          </p:nvSpPr>
          <p:spPr>
            <a:xfrm>
              <a:off x="2535847" y="4268814"/>
              <a:ext cx="9665" cy="9702"/>
            </a:xfrm>
            <a:custGeom>
              <a:rect b="b" l="l" r="r" t="t"/>
              <a:pathLst>
                <a:path extrusionOk="0" h="469" w="469">
                  <a:moveTo>
                    <a:pt x="234" y="0"/>
                  </a:moveTo>
                  <a:cubicBezTo>
                    <a:pt x="107" y="0"/>
                    <a:pt x="0" y="107"/>
                    <a:pt x="0" y="234"/>
                  </a:cubicBezTo>
                  <a:cubicBezTo>
                    <a:pt x="0" y="362"/>
                    <a:pt x="107" y="469"/>
                    <a:pt x="234" y="469"/>
                  </a:cubicBezTo>
                  <a:cubicBezTo>
                    <a:pt x="362" y="469"/>
                    <a:pt x="469" y="362"/>
                    <a:pt x="469" y="234"/>
                  </a:cubicBezTo>
                  <a:cubicBezTo>
                    <a:pt x="469" y="107"/>
                    <a:pt x="362" y="0"/>
                    <a:pt x="2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74"/>
            <p:cNvSpPr/>
            <p:nvPr/>
          </p:nvSpPr>
          <p:spPr>
            <a:xfrm>
              <a:off x="2535847" y="4303611"/>
              <a:ext cx="9665" cy="9268"/>
            </a:xfrm>
            <a:custGeom>
              <a:rect b="b" l="l" r="r" t="t"/>
              <a:pathLst>
                <a:path extrusionOk="0" h="448" w="469">
                  <a:moveTo>
                    <a:pt x="234" y="1"/>
                  </a:moveTo>
                  <a:cubicBezTo>
                    <a:pt x="107" y="1"/>
                    <a:pt x="0" y="107"/>
                    <a:pt x="0" y="235"/>
                  </a:cubicBezTo>
                  <a:cubicBezTo>
                    <a:pt x="0" y="363"/>
                    <a:pt x="107" y="448"/>
                    <a:pt x="234" y="448"/>
                  </a:cubicBezTo>
                  <a:cubicBezTo>
                    <a:pt x="362" y="448"/>
                    <a:pt x="469" y="363"/>
                    <a:pt x="469" y="235"/>
                  </a:cubicBezTo>
                  <a:cubicBezTo>
                    <a:pt x="469" y="86"/>
                    <a:pt x="362" y="1"/>
                    <a:pt x="2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74"/>
            <p:cNvSpPr/>
            <p:nvPr/>
          </p:nvSpPr>
          <p:spPr>
            <a:xfrm>
              <a:off x="2535847" y="4285985"/>
              <a:ext cx="9665" cy="9723"/>
            </a:xfrm>
            <a:custGeom>
              <a:rect b="b" l="l" r="r" t="t"/>
              <a:pathLst>
                <a:path extrusionOk="0" h="470" w="469">
                  <a:moveTo>
                    <a:pt x="234" y="1"/>
                  </a:moveTo>
                  <a:cubicBezTo>
                    <a:pt x="107" y="1"/>
                    <a:pt x="0" y="107"/>
                    <a:pt x="0" y="235"/>
                  </a:cubicBezTo>
                  <a:cubicBezTo>
                    <a:pt x="0" y="363"/>
                    <a:pt x="107" y="469"/>
                    <a:pt x="234" y="469"/>
                  </a:cubicBezTo>
                  <a:cubicBezTo>
                    <a:pt x="362" y="469"/>
                    <a:pt x="469" y="363"/>
                    <a:pt x="469" y="235"/>
                  </a:cubicBezTo>
                  <a:cubicBezTo>
                    <a:pt x="469" y="107"/>
                    <a:pt x="362" y="1"/>
                    <a:pt x="2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74"/>
            <p:cNvSpPr/>
            <p:nvPr/>
          </p:nvSpPr>
          <p:spPr>
            <a:xfrm>
              <a:off x="2535847" y="4251623"/>
              <a:ext cx="9665" cy="9723"/>
            </a:xfrm>
            <a:custGeom>
              <a:rect b="b" l="l" r="r" t="t"/>
              <a:pathLst>
                <a:path extrusionOk="0" h="470" w="469">
                  <a:moveTo>
                    <a:pt x="234" y="1"/>
                  </a:moveTo>
                  <a:cubicBezTo>
                    <a:pt x="107" y="1"/>
                    <a:pt x="0" y="107"/>
                    <a:pt x="0" y="235"/>
                  </a:cubicBezTo>
                  <a:cubicBezTo>
                    <a:pt x="0" y="363"/>
                    <a:pt x="107" y="469"/>
                    <a:pt x="234" y="469"/>
                  </a:cubicBezTo>
                  <a:cubicBezTo>
                    <a:pt x="362" y="469"/>
                    <a:pt x="469" y="363"/>
                    <a:pt x="469" y="235"/>
                  </a:cubicBezTo>
                  <a:cubicBezTo>
                    <a:pt x="469" y="107"/>
                    <a:pt x="362" y="1"/>
                    <a:pt x="2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2" name="Google Shape;3242;p74"/>
          <p:cNvGrpSpPr/>
          <p:nvPr/>
        </p:nvGrpSpPr>
        <p:grpSpPr>
          <a:xfrm>
            <a:off x="4434844" y="4043871"/>
            <a:ext cx="274312" cy="266917"/>
            <a:chOff x="4434844" y="4212458"/>
            <a:chExt cx="274312" cy="266917"/>
          </a:xfrm>
        </p:grpSpPr>
        <p:sp>
          <p:nvSpPr>
            <p:cNvPr id="3243" name="Google Shape;3243;p74"/>
            <p:cNvSpPr/>
            <p:nvPr/>
          </p:nvSpPr>
          <p:spPr>
            <a:xfrm>
              <a:off x="4484242" y="4314678"/>
              <a:ext cx="39897" cy="143730"/>
            </a:xfrm>
            <a:custGeom>
              <a:rect b="b" l="l" r="r" t="t"/>
              <a:pathLst>
                <a:path extrusionOk="0" h="7157" w="1961">
                  <a:moveTo>
                    <a:pt x="1" y="1"/>
                  </a:moveTo>
                  <a:lnTo>
                    <a:pt x="1" y="7157"/>
                  </a:lnTo>
                  <a:lnTo>
                    <a:pt x="1960" y="7157"/>
                  </a:lnTo>
                  <a:lnTo>
                    <a:pt x="196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74"/>
            <p:cNvSpPr/>
            <p:nvPr/>
          </p:nvSpPr>
          <p:spPr>
            <a:xfrm>
              <a:off x="4484242" y="4314678"/>
              <a:ext cx="22563" cy="143730"/>
            </a:xfrm>
            <a:custGeom>
              <a:rect b="b" l="l" r="r" t="t"/>
              <a:pathLst>
                <a:path extrusionOk="0" h="7157" w="1109">
                  <a:moveTo>
                    <a:pt x="1" y="1"/>
                  </a:moveTo>
                  <a:lnTo>
                    <a:pt x="1" y="7157"/>
                  </a:lnTo>
                  <a:lnTo>
                    <a:pt x="1108" y="7157"/>
                  </a:lnTo>
                  <a:lnTo>
                    <a:pt x="1108" y="1"/>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74"/>
            <p:cNvSpPr/>
            <p:nvPr/>
          </p:nvSpPr>
          <p:spPr>
            <a:xfrm>
              <a:off x="4619434" y="4314678"/>
              <a:ext cx="40324" cy="143730"/>
            </a:xfrm>
            <a:custGeom>
              <a:rect b="b" l="l" r="r" t="t"/>
              <a:pathLst>
                <a:path extrusionOk="0" h="7157" w="1982">
                  <a:moveTo>
                    <a:pt x="0" y="1"/>
                  </a:moveTo>
                  <a:lnTo>
                    <a:pt x="0" y="7157"/>
                  </a:lnTo>
                  <a:lnTo>
                    <a:pt x="1981" y="7157"/>
                  </a:lnTo>
                  <a:lnTo>
                    <a:pt x="198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74"/>
            <p:cNvSpPr/>
            <p:nvPr/>
          </p:nvSpPr>
          <p:spPr>
            <a:xfrm>
              <a:off x="4619434" y="4314678"/>
              <a:ext cx="22990" cy="143730"/>
            </a:xfrm>
            <a:custGeom>
              <a:rect b="b" l="l" r="r" t="t"/>
              <a:pathLst>
                <a:path extrusionOk="0" h="7157" w="1130">
                  <a:moveTo>
                    <a:pt x="0" y="1"/>
                  </a:moveTo>
                  <a:lnTo>
                    <a:pt x="0" y="7157"/>
                  </a:lnTo>
                  <a:lnTo>
                    <a:pt x="1129" y="7157"/>
                  </a:lnTo>
                  <a:lnTo>
                    <a:pt x="1129" y="1"/>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74"/>
            <p:cNvSpPr/>
            <p:nvPr/>
          </p:nvSpPr>
          <p:spPr>
            <a:xfrm>
              <a:off x="4492034" y="4271903"/>
              <a:ext cx="24292" cy="21408"/>
            </a:xfrm>
            <a:custGeom>
              <a:rect b="b" l="l" r="r" t="t"/>
              <a:pathLst>
                <a:path extrusionOk="0" h="1066" w="1194">
                  <a:moveTo>
                    <a:pt x="1" y="1"/>
                  </a:moveTo>
                  <a:lnTo>
                    <a:pt x="1" y="1066"/>
                  </a:lnTo>
                  <a:lnTo>
                    <a:pt x="1194" y="1066"/>
                  </a:lnTo>
                  <a:lnTo>
                    <a:pt x="1194" y="1"/>
                  </a:ln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74"/>
            <p:cNvSpPr/>
            <p:nvPr/>
          </p:nvSpPr>
          <p:spPr>
            <a:xfrm>
              <a:off x="4492034" y="4271903"/>
              <a:ext cx="14770" cy="21408"/>
            </a:xfrm>
            <a:custGeom>
              <a:rect b="b" l="l" r="r" t="t"/>
              <a:pathLst>
                <a:path extrusionOk="0" h="1066" w="726">
                  <a:moveTo>
                    <a:pt x="1" y="1"/>
                  </a:moveTo>
                  <a:lnTo>
                    <a:pt x="1" y="1066"/>
                  </a:lnTo>
                  <a:lnTo>
                    <a:pt x="725" y="1066"/>
                  </a:lnTo>
                  <a:lnTo>
                    <a:pt x="725" y="1"/>
                  </a:lnTo>
                  <a:close/>
                </a:path>
              </a:pathLst>
            </a:custGeom>
            <a:solidFill>
              <a:srgbClr val="BB5D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74"/>
            <p:cNvSpPr/>
            <p:nvPr/>
          </p:nvSpPr>
          <p:spPr>
            <a:xfrm>
              <a:off x="4627674" y="4271903"/>
              <a:ext cx="24272" cy="21408"/>
            </a:xfrm>
            <a:custGeom>
              <a:rect b="b" l="l" r="r" t="t"/>
              <a:pathLst>
                <a:path extrusionOk="0" h="1066" w="1193">
                  <a:moveTo>
                    <a:pt x="0" y="1"/>
                  </a:moveTo>
                  <a:lnTo>
                    <a:pt x="0" y="1066"/>
                  </a:lnTo>
                  <a:lnTo>
                    <a:pt x="1193" y="1066"/>
                  </a:lnTo>
                  <a:lnTo>
                    <a:pt x="1193" y="1"/>
                  </a:ln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74"/>
            <p:cNvSpPr/>
            <p:nvPr/>
          </p:nvSpPr>
          <p:spPr>
            <a:xfrm>
              <a:off x="4627674" y="4271903"/>
              <a:ext cx="14750" cy="21408"/>
            </a:xfrm>
            <a:custGeom>
              <a:rect b="b" l="l" r="r" t="t"/>
              <a:pathLst>
                <a:path extrusionOk="0" h="1066" w="725">
                  <a:moveTo>
                    <a:pt x="0" y="1"/>
                  </a:moveTo>
                  <a:lnTo>
                    <a:pt x="0" y="1066"/>
                  </a:lnTo>
                  <a:lnTo>
                    <a:pt x="724" y="1066"/>
                  </a:lnTo>
                  <a:lnTo>
                    <a:pt x="724" y="1"/>
                  </a:lnTo>
                  <a:close/>
                </a:path>
              </a:pathLst>
            </a:custGeom>
            <a:solidFill>
              <a:srgbClr val="BB5D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74"/>
            <p:cNvSpPr/>
            <p:nvPr/>
          </p:nvSpPr>
          <p:spPr>
            <a:xfrm>
              <a:off x="4434844" y="4212458"/>
              <a:ext cx="274312" cy="38518"/>
            </a:xfrm>
            <a:custGeom>
              <a:rect b="b" l="l" r="r" t="t"/>
              <a:pathLst>
                <a:path extrusionOk="0" h="1918" w="13483">
                  <a:moveTo>
                    <a:pt x="427" y="1"/>
                  </a:moveTo>
                  <a:cubicBezTo>
                    <a:pt x="171" y="1"/>
                    <a:pt x="1" y="277"/>
                    <a:pt x="107" y="512"/>
                  </a:cubicBezTo>
                  <a:lnTo>
                    <a:pt x="661" y="1640"/>
                  </a:lnTo>
                  <a:cubicBezTo>
                    <a:pt x="725" y="1811"/>
                    <a:pt x="895" y="1917"/>
                    <a:pt x="1087" y="1917"/>
                  </a:cubicBezTo>
                  <a:lnTo>
                    <a:pt x="12396" y="1917"/>
                  </a:lnTo>
                  <a:cubicBezTo>
                    <a:pt x="12566" y="1917"/>
                    <a:pt x="12737" y="1811"/>
                    <a:pt x="12822" y="1640"/>
                  </a:cubicBezTo>
                  <a:lnTo>
                    <a:pt x="13376" y="512"/>
                  </a:lnTo>
                  <a:cubicBezTo>
                    <a:pt x="13482" y="277"/>
                    <a:pt x="13312" y="1"/>
                    <a:pt x="13056" y="1"/>
                  </a:cubicBezTo>
                  <a:lnTo>
                    <a:pt x="12332" y="86"/>
                  </a:lnTo>
                  <a:lnTo>
                    <a:pt x="8818" y="554"/>
                  </a:lnTo>
                  <a:cubicBezTo>
                    <a:pt x="8126" y="639"/>
                    <a:pt x="7434" y="682"/>
                    <a:pt x="6741" y="682"/>
                  </a:cubicBezTo>
                  <a:cubicBezTo>
                    <a:pt x="6049" y="682"/>
                    <a:pt x="5357" y="639"/>
                    <a:pt x="4665" y="554"/>
                  </a:cubicBezTo>
                  <a:lnTo>
                    <a:pt x="42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74"/>
            <p:cNvSpPr/>
            <p:nvPr/>
          </p:nvSpPr>
          <p:spPr>
            <a:xfrm>
              <a:off x="4434844" y="4212458"/>
              <a:ext cx="253946" cy="38518"/>
            </a:xfrm>
            <a:custGeom>
              <a:rect b="b" l="l" r="r" t="t"/>
              <a:pathLst>
                <a:path extrusionOk="0" h="1918" w="12482">
                  <a:moveTo>
                    <a:pt x="427" y="1"/>
                  </a:moveTo>
                  <a:cubicBezTo>
                    <a:pt x="171" y="1"/>
                    <a:pt x="1" y="277"/>
                    <a:pt x="107" y="512"/>
                  </a:cubicBezTo>
                  <a:lnTo>
                    <a:pt x="640" y="1640"/>
                  </a:lnTo>
                  <a:cubicBezTo>
                    <a:pt x="725" y="1811"/>
                    <a:pt x="895" y="1917"/>
                    <a:pt x="1087" y="1917"/>
                  </a:cubicBezTo>
                  <a:lnTo>
                    <a:pt x="11416" y="1917"/>
                  </a:lnTo>
                  <a:cubicBezTo>
                    <a:pt x="11608" y="1917"/>
                    <a:pt x="11778" y="1811"/>
                    <a:pt x="11863" y="1640"/>
                  </a:cubicBezTo>
                  <a:lnTo>
                    <a:pt x="12396" y="512"/>
                  </a:lnTo>
                  <a:cubicBezTo>
                    <a:pt x="12481" y="363"/>
                    <a:pt x="12439" y="192"/>
                    <a:pt x="12311" y="86"/>
                  </a:cubicBezTo>
                  <a:lnTo>
                    <a:pt x="8818" y="554"/>
                  </a:lnTo>
                  <a:cubicBezTo>
                    <a:pt x="8126" y="639"/>
                    <a:pt x="7434" y="682"/>
                    <a:pt x="6741" y="682"/>
                  </a:cubicBezTo>
                  <a:cubicBezTo>
                    <a:pt x="6049" y="682"/>
                    <a:pt x="5357" y="639"/>
                    <a:pt x="4665" y="554"/>
                  </a:cubicBezTo>
                  <a:lnTo>
                    <a:pt x="427" y="1"/>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74"/>
            <p:cNvSpPr/>
            <p:nvPr/>
          </p:nvSpPr>
          <p:spPr>
            <a:xfrm>
              <a:off x="4463449" y="4293291"/>
              <a:ext cx="217101" cy="21408"/>
            </a:xfrm>
            <a:custGeom>
              <a:rect b="b" l="l" r="r" t="t"/>
              <a:pathLst>
                <a:path extrusionOk="0" h="1066" w="10671">
                  <a:moveTo>
                    <a:pt x="299" y="1"/>
                  </a:moveTo>
                  <a:cubicBezTo>
                    <a:pt x="128" y="1"/>
                    <a:pt x="0" y="150"/>
                    <a:pt x="0" y="320"/>
                  </a:cubicBezTo>
                  <a:lnTo>
                    <a:pt x="0" y="746"/>
                  </a:lnTo>
                  <a:cubicBezTo>
                    <a:pt x="0" y="917"/>
                    <a:pt x="128" y="1066"/>
                    <a:pt x="299" y="1066"/>
                  </a:cubicBezTo>
                  <a:lnTo>
                    <a:pt x="10351" y="1066"/>
                  </a:lnTo>
                  <a:cubicBezTo>
                    <a:pt x="10521" y="1066"/>
                    <a:pt x="10670" y="917"/>
                    <a:pt x="10670" y="746"/>
                  </a:cubicBezTo>
                  <a:lnTo>
                    <a:pt x="10670" y="320"/>
                  </a:lnTo>
                  <a:cubicBezTo>
                    <a:pt x="10670" y="150"/>
                    <a:pt x="10521" y="1"/>
                    <a:pt x="103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74"/>
            <p:cNvSpPr/>
            <p:nvPr/>
          </p:nvSpPr>
          <p:spPr>
            <a:xfrm>
              <a:off x="4463449" y="4293291"/>
              <a:ext cx="199768" cy="21408"/>
            </a:xfrm>
            <a:custGeom>
              <a:rect b="b" l="l" r="r" t="t"/>
              <a:pathLst>
                <a:path extrusionOk="0" h="1066" w="9819">
                  <a:moveTo>
                    <a:pt x="299" y="1"/>
                  </a:moveTo>
                  <a:cubicBezTo>
                    <a:pt x="128" y="1"/>
                    <a:pt x="0" y="150"/>
                    <a:pt x="0" y="320"/>
                  </a:cubicBezTo>
                  <a:lnTo>
                    <a:pt x="0" y="746"/>
                  </a:lnTo>
                  <a:cubicBezTo>
                    <a:pt x="0" y="917"/>
                    <a:pt x="128" y="1066"/>
                    <a:pt x="299" y="1066"/>
                  </a:cubicBezTo>
                  <a:lnTo>
                    <a:pt x="9520" y="1066"/>
                  </a:lnTo>
                  <a:cubicBezTo>
                    <a:pt x="9691" y="1066"/>
                    <a:pt x="9819" y="917"/>
                    <a:pt x="9819" y="746"/>
                  </a:cubicBezTo>
                  <a:lnTo>
                    <a:pt x="9819" y="320"/>
                  </a:lnTo>
                  <a:cubicBezTo>
                    <a:pt x="9819" y="150"/>
                    <a:pt x="9691" y="1"/>
                    <a:pt x="9520"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74"/>
            <p:cNvSpPr/>
            <p:nvPr/>
          </p:nvSpPr>
          <p:spPr>
            <a:xfrm>
              <a:off x="4552276" y="4250957"/>
              <a:ext cx="39449" cy="42354"/>
            </a:xfrm>
            <a:custGeom>
              <a:rect b="b" l="l" r="r" t="t"/>
              <a:pathLst>
                <a:path extrusionOk="0" h="2109" w="1939">
                  <a:moveTo>
                    <a:pt x="0" y="0"/>
                  </a:moveTo>
                  <a:lnTo>
                    <a:pt x="0" y="2109"/>
                  </a:lnTo>
                  <a:lnTo>
                    <a:pt x="1938" y="2109"/>
                  </a:lnTo>
                  <a:lnTo>
                    <a:pt x="193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74"/>
            <p:cNvSpPr/>
            <p:nvPr/>
          </p:nvSpPr>
          <p:spPr>
            <a:xfrm>
              <a:off x="4552276" y="4250957"/>
              <a:ext cx="25146" cy="42354"/>
            </a:xfrm>
            <a:custGeom>
              <a:rect b="b" l="l" r="r" t="t"/>
              <a:pathLst>
                <a:path extrusionOk="0" h="2109" w="1236">
                  <a:moveTo>
                    <a:pt x="0" y="0"/>
                  </a:moveTo>
                  <a:lnTo>
                    <a:pt x="0" y="2109"/>
                  </a:lnTo>
                  <a:lnTo>
                    <a:pt x="1236" y="2109"/>
                  </a:lnTo>
                  <a:lnTo>
                    <a:pt x="1236" y="0"/>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74"/>
            <p:cNvSpPr/>
            <p:nvPr/>
          </p:nvSpPr>
          <p:spPr>
            <a:xfrm>
              <a:off x="4484669" y="4250957"/>
              <a:ext cx="39469" cy="20966"/>
            </a:xfrm>
            <a:custGeom>
              <a:rect b="b" l="l" r="r" t="t"/>
              <a:pathLst>
                <a:path extrusionOk="0" h="1044" w="1940">
                  <a:moveTo>
                    <a:pt x="1" y="0"/>
                  </a:moveTo>
                  <a:lnTo>
                    <a:pt x="1" y="682"/>
                  </a:lnTo>
                  <a:cubicBezTo>
                    <a:pt x="1" y="874"/>
                    <a:pt x="171" y="1044"/>
                    <a:pt x="384" y="1044"/>
                  </a:cubicBezTo>
                  <a:lnTo>
                    <a:pt x="1939" y="1044"/>
                  </a:lnTo>
                  <a:lnTo>
                    <a:pt x="193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74"/>
            <p:cNvSpPr/>
            <p:nvPr/>
          </p:nvSpPr>
          <p:spPr>
            <a:xfrm>
              <a:off x="4484669" y="4250957"/>
              <a:ext cx="27323" cy="20966"/>
            </a:xfrm>
            <a:custGeom>
              <a:rect b="b" l="l" r="r" t="t"/>
              <a:pathLst>
                <a:path extrusionOk="0" h="1044" w="1343">
                  <a:moveTo>
                    <a:pt x="1" y="0"/>
                  </a:moveTo>
                  <a:lnTo>
                    <a:pt x="1" y="682"/>
                  </a:lnTo>
                  <a:cubicBezTo>
                    <a:pt x="1" y="874"/>
                    <a:pt x="171" y="1044"/>
                    <a:pt x="384" y="1044"/>
                  </a:cubicBezTo>
                  <a:lnTo>
                    <a:pt x="1343" y="1044"/>
                  </a:lnTo>
                  <a:lnTo>
                    <a:pt x="1343" y="0"/>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74"/>
            <p:cNvSpPr/>
            <p:nvPr/>
          </p:nvSpPr>
          <p:spPr>
            <a:xfrm>
              <a:off x="4619862" y="4250957"/>
              <a:ext cx="39449" cy="20966"/>
            </a:xfrm>
            <a:custGeom>
              <a:rect b="b" l="l" r="r" t="t"/>
              <a:pathLst>
                <a:path extrusionOk="0" h="1044" w="1939">
                  <a:moveTo>
                    <a:pt x="1" y="0"/>
                  </a:moveTo>
                  <a:lnTo>
                    <a:pt x="1" y="1044"/>
                  </a:lnTo>
                  <a:lnTo>
                    <a:pt x="1556" y="1044"/>
                  </a:lnTo>
                  <a:cubicBezTo>
                    <a:pt x="1768" y="1044"/>
                    <a:pt x="1939" y="874"/>
                    <a:pt x="1939" y="682"/>
                  </a:cubicBezTo>
                  <a:lnTo>
                    <a:pt x="193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74"/>
            <p:cNvSpPr/>
            <p:nvPr/>
          </p:nvSpPr>
          <p:spPr>
            <a:xfrm>
              <a:off x="4619862" y="4250957"/>
              <a:ext cx="27323" cy="20966"/>
            </a:xfrm>
            <a:custGeom>
              <a:rect b="b" l="l" r="r" t="t"/>
              <a:pathLst>
                <a:path extrusionOk="0" h="1044" w="1343">
                  <a:moveTo>
                    <a:pt x="1" y="0"/>
                  </a:moveTo>
                  <a:lnTo>
                    <a:pt x="1" y="1044"/>
                  </a:lnTo>
                  <a:lnTo>
                    <a:pt x="959" y="1044"/>
                  </a:lnTo>
                  <a:cubicBezTo>
                    <a:pt x="1172" y="1044"/>
                    <a:pt x="1343" y="874"/>
                    <a:pt x="1343" y="682"/>
                  </a:cubicBezTo>
                  <a:lnTo>
                    <a:pt x="1343" y="0"/>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74"/>
            <p:cNvSpPr/>
            <p:nvPr/>
          </p:nvSpPr>
          <p:spPr>
            <a:xfrm>
              <a:off x="4611642" y="4458389"/>
              <a:ext cx="55908" cy="20986"/>
            </a:xfrm>
            <a:custGeom>
              <a:rect b="b" l="l" r="r" t="t"/>
              <a:pathLst>
                <a:path extrusionOk="0" h="1045" w="2748">
                  <a:moveTo>
                    <a:pt x="298" y="1"/>
                  </a:moveTo>
                  <a:cubicBezTo>
                    <a:pt x="128" y="1"/>
                    <a:pt x="0" y="128"/>
                    <a:pt x="0" y="277"/>
                  </a:cubicBezTo>
                  <a:lnTo>
                    <a:pt x="0" y="767"/>
                  </a:lnTo>
                  <a:cubicBezTo>
                    <a:pt x="0" y="916"/>
                    <a:pt x="128" y="1044"/>
                    <a:pt x="298" y="1044"/>
                  </a:cubicBezTo>
                  <a:lnTo>
                    <a:pt x="2471" y="1044"/>
                  </a:lnTo>
                  <a:cubicBezTo>
                    <a:pt x="2620" y="1044"/>
                    <a:pt x="2748" y="916"/>
                    <a:pt x="2748" y="767"/>
                  </a:cubicBezTo>
                  <a:lnTo>
                    <a:pt x="2748" y="277"/>
                  </a:lnTo>
                  <a:cubicBezTo>
                    <a:pt x="2748" y="128"/>
                    <a:pt x="2620" y="1"/>
                    <a:pt x="24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74"/>
            <p:cNvSpPr/>
            <p:nvPr/>
          </p:nvSpPr>
          <p:spPr>
            <a:xfrm>
              <a:off x="4611642" y="4458389"/>
              <a:ext cx="38147" cy="20986"/>
            </a:xfrm>
            <a:custGeom>
              <a:rect b="b" l="l" r="r" t="t"/>
              <a:pathLst>
                <a:path extrusionOk="0" h="1045" w="1875">
                  <a:moveTo>
                    <a:pt x="298" y="1"/>
                  </a:moveTo>
                  <a:cubicBezTo>
                    <a:pt x="128" y="1"/>
                    <a:pt x="0" y="128"/>
                    <a:pt x="0" y="277"/>
                  </a:cubicBezTo>
                  <a:lnTo>
                    <a:pt x="0" y="767"/>
                  </a:lnTo>
                  <a:cubicBezTo>
                    <a:pt x="0" y="916"/>
                    <a:pt x="128" y="1044"/>
                    <a:pt x="298" y="1044"/>
                  </a:cubicBezTo>
                  <a:lnTo>
                    <a:pt x="1576" y="1044"/>
                  </a:lnTo>
                  <a:cubicBezTo>
                    <a:pt x="1747" y="1044"/>
                    <a:pt x="1874" y="916"/>
                    <a:pt x="1874" y="767"/>
                  </a:cubicBezTo>
                  <a:lnTo>
                    <a:pt x="1874" y="277"/>
                  </a:lnTo>
                  <a:cubicBezTo>
                    <a:pt x="1874" y="128"/>
                    <a:pt x="1747" y="1"/>
                    <a:pt x="1576"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74"/>
            <p:cNvSpPr/>
            <p:nvPr/>
          </p:nvSpPr>
          <p:spPr>
            <a:xfrm>
              <a:off x="4476450" y="4458389"/>
              <a:ext cx="55481" cy="20986"/>
            </a:xfrm>
            <a:custGeom>
              <a:rect b="b" l="l" r="r" t="t"/>
              <a:pathLst>
                <a:path extrusionOk="0" h="1045" w="2727">
                  <a:moveTo>
                    <a:pt x="277" y="1"/>
                  </a:moveTo>
                  <a:cubicBezTo>
                    <a:pt x="128" y="1"/>
                    <a:pt x="0" y="128"/>
                    <a:pt x="0" y="277"/>
                  </a:cubicBezTo>
                  <a:lnTo>
                    <a:pt x="0" y="767"/>
                  </a:lnTo>
                  <a:cubicBezTo>
                    <a:pt x="0" y="916"/>
                    <a:pt x="128" y="1044"/>
                    <a:pt x="277" y="1044"/>
                  </a:cubicBezTo>
                  <a:lnTo>
                    <a:pt x="2450" y="1044"/>
                  </a:lnTo>
                  <a:cubicBezTo>
                    <a:pt x="2599" y="1044"/>
                    <a:pt x="2726" y="916"/>
                    <a:pt x="2726" y="767"/>
                  </a:cubicBezTo>
                  <a:lnTo>
                    <a:pt x="2726" y="277"/>
                  </a:lnTo>
                  <a:cubicBezTo>
                    <a:pt x="2726" y="128"/>
                    <a:pt x="2620" y="1"/>
                    <a:pt x="245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74"/>
            <p:cNvSpPr/>
            <p:nvPr/>
          </p:nvSpPr>
          <p:spPr>
            <a:xfrm>
              <a:off x="4476450" y="4458389"/>
              <a:ext cx="37720" cy="20986"/>
            </a:xfrm>
            <a:custGeom>
              <a:rect b="b" l="l" r="r" t="t"/>
              <a:pathLst>
                <a:path extrusionOk="0" h="1045" w="1854">
                  <a:moveTo>
                    <a:pt x="277" y="1"/>
                  </a:moveTo>
                  <a:cubicBezTo>
                    <a:pt x="128" y="1"/>
                    <a:pt x="0" y="128"/>
                    <a:pt x="0" y="277"/>
                  </a:cubicBezTo>
                  <a:lnTo>
                    <a:pt x="0" y="767"/>
                  </a:lnTo>
                  <a:cubicBezTo>
                    <a:pt x="0" y="916"/>
                    <a:pt x="128" y="1044"/>
                    <a:pt x="277" y="1044"/>
                  </a:cubicBezTo>
                  <a:lnTo>
                    <a:pt x="1576" y="1044"/>
                  </a:lnTo>
                  <a:cubicBezTo>
                    <a:pt x="1725" y="1044"/>
                    <a:pt x="1853" y="916"/>
                    <a:pt x="1853" y="767"/>
                  </a:cubicBezTo>
                  <a:lnTo>
                    <a:pt x="1853" y="277"/>
                  </a:lnTo>
                  <a:cubicBezTo>
                    <a:pt x="1853" y="128"/>
                    <a:pt x="1725" y="1"/>
                    <a:pt x="1576"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74"/>
            <p:cNvSpPr/>
            <p:nvPr/>
          </p:nvSpPr>
          <p:spPr>
            <a:xfrm>
              <a:off x="4509816" y="4268067"/>
              <a:ext cx="46814" cy="8133"/>
            </a:xfrm>
            <a:custGeom>
              <a:rect b="b" l="l" r="r" t="t"/>
              <a:pathLst>
                <a:path extrusionOk="0" h="405" w="2301">
                  <a:moveTo>
                    <a:pt x="192" y="0"/>
                  </a:moveTo>
                  <a:cubicBezTo>
                    <a:pt x="85" y="0"/>
                    <a:pt x="0" y="85"/>
                    <a:pt x="0" y="192"/>
                  </a:cubicBezTo>
                  <a:cubicBezTo>
                    <a:pt x="0" y="320"/>
                    <a:pt x="85" y="405"/>
                    <a:pt x="192" y="405"/>
                  </a:cubicBezTo>
                  <a:lnTo>
                    <a:pt x="2087" y="405"/>
                  </a:lnTo>
                  <a:cubicBezTo>
                    <a:pt x="2194" y="405"/>
                    <a:pt x="2300" y="320"/>
                    <a:pt x="2300" y="192"/>
                  </a:cubicBezTo>
                  <a:cubicBezTo>
                    <a:pt x="2300" y="85"/>
                    <a:pt x="2194" y="0"/>
                    <a:pt x="20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74"/>
            <p:cNvSpPr/>
            <p:nvPr/>
          </p:nvSpPr>
          <p:spPr>
            <a:xfrm>
              <a:off x="4587371" y="4268067"/>
              <a:ext cx="50720" cy="8133"/>
            </a:xfrm>
            <a:custGeom>
              <a:rect b="b" l="l" r="r" t="t"/>
              <a:pathLst>
                <a:path extrusionOk="0" h="405" w="2493">
                  <a:moveTo>
                    <a:pt x="213" y="0"/>
                  </a:moveTo>
                  <a:cubicBezTo>
                    <a:pt x="86" y="0"/>
                    <a:pt x="0" y="85"/>
                    <a:pt x="0" y="192"/>
                  </a:cubicBezTo>
                  <a:cubicBezTo>
                    <a:pt x="0" y="320"/>
                    <a:pt x="107" y="405"/>
                    <a:pt x="213" y="405"/>
                  </a:cubicBezTo>
                  <a:lnTo>
                    <a:pt x="2279" y="405"/>
                  </a:lnTo>
                  <a:cubicBezTo>
                    <a:pt x="2386" y="405"/>
                    <a:pt x="2492" y="320"/>
                    <a:pt x="2471" y="192"/>
                  </a:cubicBezTo>
                  <a:cubicBezTo>
                    <a:pt x="2471" y="85"/>
                    <a:pt x="2386" y="0"/>
                    <a:pt x="22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74"/>
            <p:cNvSpPr/>
            <p:nvPr/>
          </p:nvSpPr>
          <p:spPr>
            <a:xfrm>
              <a:off x="4567880" y="4262926"/>
              <a:ext cx="8687" cy="18416"/>
            </a:xfrm>
            <a:custGeom>
              <a:rect b="b" l="l" r="r" t="t"/>
              <a:pathLst>
                <a:path extrusionOk="0" h="917" w="427">
                  <a:moveTo>
                    <a:pt x="213" y="1"/>
                  </a:moveTo>
                  <a:cubicBezTo>
                    <a:pt x="107" y="1"/>
                    <a:pt x="0" y="86"/>
                    <a:pt x="0" y="192"/>
                  </a:cubicBezTo>
                  <a:lnTo>
                    <a:pt x="0" y="725"/>
                  </a:lnTo>
                  <a:cubicBezTo>
                    <a:pt x="0" y="831"/>
                    <a:pt x="107" y="916"/>
                    <a:pt x="213" y="916"/>
                  </a:cubicBezTo>
                  <a:cubicBezTo>
                    <a:pt x="320" y="916"/>
                    <a:pt x="426" y="831"/>
                    <a:pt x="426" y="725"/>
                  </a:cubicBezTo>
                  <a:lnTo>
                    <a:pt x="426" y="192"/>
                  </a:lnTo>
                  <a:cubicBezTo>
                    <a:pt x="426" y="86"/>
                    <a:pt x="320" y="1"/>
                    <a:pt x="2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8" name="Google Shape;3268;p74"/>
          <p:cNvGrpSpPr/>
          <p:nvPr/>
        </p:nvGrpSpPr>
        <p:grpSpPr>
          <a:xfrm>
            <a:off x="5142658" y="4040166"/>
            <a:ext cx="198122" cy="274326"/>
            <a:chOff x="5142658" y="4208754"/>
            <a:chExt cx="198122" cy="274326"/>
          </a:xfrm>
        </p:grpSpPr>
        <p:sp>
          <p:nvSpPr>
            <p:cNvPr id="3269" name="Google Shape;3269;p74"/>
            <p:cNvSpPr/>
            <p:nvPr/>
          </p:nvSpPr>
          <p:spPr>
            <a:xfrm>
              <a:off x="5177425" y="4276672"/>
              <a:ext cx="163355" cy="206408"/>
            </a:xfrm>
            <a:custGeom>
              <a:rect b="b" l="l" r="r" t="t"/>
              <a:pathLst>
                <a:path extrusionOk="0" h="10032" w="7903">
                  <a:moveTo>
                    <a:pt x="2940" y="0"/>
                  </a:moveTo>
                  <a:lnTo>
                    <a:pt x="1" y="7348"/>
                  </a:lnTo>
                  <a:cubicBezTo>
                    <a:pt x="86" y="7604"/>
                    <a:pt x="235" y="7795"/>
                    <a:pt x="406" y="7966"/>
                  </a:cubicBezTo>
                  <a:cubicBezTo>
                    <a:pt x="533" y="8094"/>
                    <a:pt x="704" y="8200"/>
                    <a:pt x="874" y="8285"/>
                  </a:cubicBezTo>
                  <a:cubicBezTo>
                    <a:pt x="1279" y="8456"/>
                    <a:pt x="1790" y="8711"/>
                    <a:pt x="1960" y="8860"/>
                  </a:cubicBezTo>
                  <a:lnTo>
                    <a:pt x="3004" y="9797"/>
                  </a:lnTo>
                  <a:cubicBezTo>
                    <a:pt x="3174" y="9946"/>
                    <a:pt x="3387" y="10032"/>
                    <a:pt x="3600" y="10032"/>
                  </a:cubicBezTo>
                  <a:lnTo>
                    <a:pt x="7583" y="10032"/>
                  </a:lnTo>
                  <a:cubicBezTo>
                    <a:pt x="7796" y="10032"/>
                    <a:pt x="7902" y="9776"/>
                    <a:pt x="7753" y="9627"/>
                  </a:cubicBezTo>
                  <a:lnTo>
                    <a:pt x="5858" y="7731"/>
                  </a:lnTo>
                  <a:cubicBezTo>
                    <a:pt x="5517" y="7369"/>
                    <a:pt x="5368" y="6880"/>
                    <a:pt x="5496" y="6390"/>
                  </a:cubicBezTo>
                  <a:lnTo>
                    <a:pt x="5602" y="5985"/>
                  </a:lnTo>
                  <a:cubicBezTo>
                    <a:pt x="5794" y="5218"/>
                    <a:pt x="5751" y="4388"/>
                    <a:pt x="5496" y="3642"/>
                  </a:cubicBezTo>
                  <a:lnTo>
                    <a:pt x="4750" y="1555"/>
                  </a:lnTo>
                  <a:cubicBezTo>
                    <a:pt x="4601" y="1108"/>
                    <a:pt x="4303" y="725"/>
                    <a:pt x="3898" y="490"/>
                  </a:cubicBezTo>
                  <a:cubicBezTo>
                    <a:pt x="3856" y="469"/>
                    <a:pt x="3792" y="426"/>
                    <a:pt x="3749" y="405"/>
                  </a:cubicBezTo>
                  <a:lnTo>
                    <a:pt x="2940" y="0"/>
                  </a:lnTo>
                  <a:close/>
                </a:path>
              </a:pathLst>
            </a:custGeom>
            <a:solidFill>
              <a:srgbClr val="FFC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74"/>
            <p:cNvSpPr/>
            <p:nvPr/>
          </p:nvSpPr>
          <p:spPr>
            <a:xfrm>
              <a:off x="5177425" y="4276672"/>
              <a:ext cx="80592" cy="163900"/>
            </a:xfrm>
            <a:custGeom>
              <a:rect b="b" l="l" r="r" t="t"/>
              <a:pathLst>
                <a:path extrusionOk="0" h="7966" w="3899">
                  <a:moveTo>
                    <a:pt x="2940" y="0"/>
                  </a:moveTo>
                  <a:lnTo>
                    <a:pt x="1" y="7348"/>
                  </a:lnTo>
                  <a:cubicBezTo>
                    <a:pt x="86" y="7604"/>
                    <a:pt x="235" y="7795"/>
                    <a:pt x="406" y="7966"/>
                  </a:cubicBezTo>
                  <a:lnTo>
                    <a:pt x="3110" y="7966"/>
                  </a:lnTo>
                  <a:cubicBezTo>
                    <a:pt x="3558" y="7966"/>
                    <a:pt x="3898" y="7604"/>
                    <a:pt x="3898" y="7135"/>
                  </a:cubicBezTo>
                  <a:lnTo>
                    <a:pt x="3898" y="490"/>
                  </a:lnTo>
                  <a:cubicBezTo>
                    <a:pt x="3856" y="469"/>
                    <a:pt x="3792" y="426"/>
                    <a:pt x="3749" y="405"/>
                  </a:cubicBezTo>
                  <a:lnTo>
                    <a:pt x="2940" y="0"/>
                  </a:lnTo>
                  <a:close/>
                </a:path>
              </a:pathLst>
            </a:custGeom>
            <a:solidFill>
              <a:srgbClr val="FFB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74"/>
            <p:cNvSpPr/>
            <p:nvPr/>
          </p:nvSpPr>
          <p:spPr>
            <a:xfrm>
              <a:off x="5142658" y="4218383"/>
              <a:ext cx="115359" cy="209495"/>
            </a:xfrm>
            <a:custGeom>
              <a:rect b="b" l="l" r="r" t="t"/>
              <a:pathLst>
                <a:path extrusionOk="0" h="10182" w="5581">
                  <a:moveTo>
                    <a:pt x="767" y="1"/>
                  </a:moveTo>
                  <a:cubicBezTo>
                    <a:pt x="341" y="1"/>
                    <a:pt x="0" y="384"/>
                    <a:pt x="0" y="831"/>
                  </a:cubicBezTo>
                  <a:lnTo>
                    <a:pt x="0" y="1470"/>
                  </a:lnTo>
                  <a:lnTo>
                    <a:pt x="512" y="4942"/>
                  </a:lnTo>
                  <a:lnTo>
                    <a:pt x="0" y="8669"/>
                  </a:lnTo>
                  <a:lnTo>
                    <a:pt x="0" y="9350"/>
                  </a:lnTo>
                  <a:cubicBezTo>
                    <a:pt x="0" y="9819"/>
                    <a:pt x="341" y="10181"/>
                    <a:pt x="767" y="10181"/>
                  </a:cubicBezTo>
                  <a:lnTo>
                    <a:pt x="4792" y="10181"/>
                  </a:lnTo>
                  <a:cubicBezTo>
                    <a:pt x="5240" y="10181"/>
                    <a:pt x="5580" y="9819"/>
                    <a:pt x="5580" y="9350"/>
                  </a:cubicBezTo>
                  <a:lnTo>
                    <a:pt x="5580" y="8690"/>
                  </a:lnTo>
                  <a:lnTo>
                    <a:pt x="5091" y="4942"/>
                  </a:lnTo>
                  <a:lnTo>
                    <a:pt x="5580" y="1492"/>
                  </a:lnTo>
                  <a:lnTo>
                    <a:pt x="5580" y="831"/>
                  </a:lnTo>
                  <a:cubicBezTo>
                    <a:pt x="5580" y="384"/>
                    <a:pt x="5240" y="1"/>
                    <a:pt x="47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74"/>
            <p:cNvSpPr/>
            <p:nvPr/>
          </p:nvSpPr>
          <p:spPr>
            <a:xfrm>
              <a:off x="5142658" y="4218383"/>
              <a:ext cx="95557" cy="209495"/>
            </a:xfrm>
            <a:custGeom>
              <a:rect b="b" l="l" r="r" t="t"/>
              <a:pathLst>
                <a:path extrusionOk="0" h="10182" w="4623">
                  <a:moveTo>
                    <a:pt x="767" y="1"/>
                  </a:moveTo>
                  <a:cubicBezTo>
                    <a:pt x="341" y="1"/>
                    <a:pt x="0" y="384"/>
                    <a:pt x="0" y="831"/>
                  </a:cubicBezTo>
                  <a:lnTo>
                    <a:pt x="0" y="1492"/>
                  </a:lnTo>
                  <a:lnTo>
                    <a:pt x="512" y="4942"/>
                  </a:lnTo>
                  <a:lnTo>
                    <a:pt x="0" y="8669"/>
                  </a:lnTo>
                  <a:lnTo>
                    <a:pt x="0" y="9350"/>
                  </a:lnTo>
                  <a:cubicBezTo>
                    <a:pt x="0" y="9819"/>
                    <a:pt x="341" y="10181"/>
                    <a:pt x="767" y="10181"/>
                  </a:cubicBezTo>
                  <a:lnTo>
                    <a:pt x="3855" y="10181"/>
                  </a:lnTo>
                  <a:cubicBezTo>
                    <a:pt x="4281" y="10181"/>
                    <a:pt x="4622" y="9819"/>
                    <a:pt x="4622" y="9350"/>
                  </a:cubicBezTo>
                  <a:lnTo>
                    <a:pt x="4622" y="853"/>
                  </a:lnTo>
                  <a:cubicBezTo>
                    <a:pt x="4622" y="384"/>
                    <a:pt x="4281" y="1"/>
                    <a:pt x="3855"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74"/>
            <p:cNvSpPr/>
            <p:nvPr/>
          </p:nvSpPr>
          <p:spPr>
            <a:xfrm>
              <a:off x="5142658" y="4248628"/>
              <a:ext cx="115359" cy="148119"/>
            </a:xfrm>
            <a:custGeom>
              <a:rect b="b" l="l" r="r" t="t"/>
              <a:pathLst>
                <a:path extrusionOk="0" h="7199" w="5581">
                  <a:moveTo>
                    <a:pt x="0" y="0"/>
                  </a:moveTo>
                  <a:lnTo>
                    <a:pt x="0" y="7199"/>
                  </a:lnTo>
                  <a:lnTo>
                    <a:pt x="5580" y="7199"/>
                  </a:lnTo>
                  <a:lnTo>
                    <a:pt x="55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74"/>
            <p:cNvSpPr/>
            <p:nvPr/>
          </p:nvSpPr>
          <p:spPr>
            <a:xfrm>
              <a:off x="5142658" y="4248628"/>
              <a:ext cx="95557" cy="148119"/>
            </a:xfrm>
            <a:custGeom>
              <a:rect b="b" l="l" r="r" t="t"/>
              <a:pathLst>
                <a:path extrusionOk="0" h="7199" w="4623">
                  <a:moveTo>
                    <a:pt x="0" y="0"/>
                  </a:moveTo>
                  <a:lnTo>
                    <a:pt x="0" y="7199"/>
                  </a:lnTo>
                  <a:lnTo>
                    <a:pt x="4622" y="7199"/>
                  </a:lnTo>
                  <a:lnTo>
                    <a:pt x="4622" y="0"/>
                  </a:ln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74"/>
            <p:cNvSpPr/>
            <p:nvPr/>
          </p:nvSpPr>
          <p:spPr>
            <a:xfrm>
              <a:off x="5177425" y="4274470"/>
              <a:ext cx="45805" cy="22818"/>
            </a:xfrm>
            <a:custGeom>
              <a:rect b="b" l="l" r="r" t="t"/>
              <a:pathLst>
                <a:path extrusionOk="0" h="1109" w="2216">
                  <a:moveTo>
                    <a:pt x="1108" y="1"/>
                  </a:moveTo>
                  <a:cubicBezTo>
                    <a:pt x="959" y="1"/>
                    <a:pt x="810" y="22"/>
                    <a:pt x="682" y="86"/>
                  </a:cubicBezTo>
                  <a:cubicBezTo>
                    <a:pt x="278" y="257"/>
                    <a:pt x="1" y="640"/>
                    <a:pt x="1" y="1108"/>
                  </a:cubicBezTo>
                  <a:lnTo>
                    <a:pt x="2216" y="1108"/>
                  </a:lnTo>
                  <a:cubicBezTo>
                    <a:pt x="2216" y="491"/>
                    <a:pt x="1726" y="1"/>
                    <a:pt x="11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74"/>
            <p:cNvSpPr/>
            <p:nvPr/>
          </p:nvSpPr>
          <p:spPr>
            <a:xfrm>
              <a:off x="5177425" y="4276240"/>
              <a:ext cx="28194" cy="21048"/>
            </a:xfrm>
            <a:custGeom>
              <a:rect b="b" l="l" r="r" t="t"/>
              <a:pathLst>
                <a:path extrusionOk="0" h="1023" w="1364">
                  <a:moveTo>
                    <a:pt x="682" y="0"/>
                  </a:moveTo>
                  <a:cubicBezTo>
                    <a:pt x="278" y="171"/>
                    <a:pt x="1" y="554"/>
                    <a:pt x="1" y="1022"/>
                  </a:cubicBezTo>
                  <a:lnTo>
                    <a:pt x="1364" y="1022"/>
                  </a:lnTo>
                  <a:cubicBezTo>
                    <a:pt x="1364" y="554"/>
                    <a:pt x="1066" y="171"/>
                    <a:pt x="682"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74"/>
            <p:cNvSpPr/>
            <p:nvPr/>
          </p:nvSpPr>
          <p:spPr>
            <a:xfrm>
              <a:off x="5177425" y="4297267"/>
              <a:ext cx="45805" cy="22797"/>
            </a:xfrm>
            <a:custGeom>
              <a:rect b="b" l="l" r="r" t="t"/>
              <a:pathLst>
                <a:path extrusionOk="0" h="1108" w="2216">
                  <a:moveTo>
                    <a:pt x="1" y="0"/>
                  </a:moveTo>
                  <a:cubicBezTo>
                    <a:pt x="1" y="618"/>
                    <a:pt x="491" y="1108"/>
                    <a:pt x="1108" y="1108"/>
                  </a:cubicBezTo>
                  <a:cubicBezTo>
                    <a:pt x="1726" y="1108"/>
                    <a:pt x="2216" y="618"/>
                    <a:pt x="2216" y="0"/>
                  </a:cubicBezTo>
                  <a:close/>
                </a:path>
              </a:pathLst>
            </a:custGeom>
            <a:solidFill>
              <a:srgbClr val="FFC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74"/>
            <p:cNvSpPr/>
            <p:nvPr/>
          </p:nvSpPr>
          <p:spPr>
            <a:xfrm>
              <a:off x="5169942" y="4320044"/>
              <a:ext cx="60770" cy="76704"/>
            </a:xfrm>
            <a:custGeom>
              <a:rect b="b" l="l" r="r" t="t"/>
              <a:pathLst>
                <a:path extrusionOk="0" h="3728" w="2940">
                  <a:moveTo>
                    <a:pt x="1470" y="1"/>
                  </a:moveTo>
                  <a:cubicBezTo>
                    <a:pt x="1300" y="1"/>
                    <a:pt x="1151" y="22"/>
                    <a:pt x="1002" y="65"/>
                  </a:cubicBezTo>
                  <a:cubicBezTo>
                    <a:pt x="427" y="256"/>
                    <a:pt x="1" y="810"/>
                    <a:pt x="1" y="1470"/>
                  </a:cubicBezTo>
                  <a:lnTo>
                    <a:pt x="1" y="3728"/>
                  </a:lnTo>
                  <a:lnTo>
                    <a:pt x="2940" y="3728"/>
                  </a:lnTo>
                  <a:lnTo>
                    <a:pt x="2940" y="1470"/>
                  </a:lnTo>
                  <a:cubicBezTo>
                    <a:pt x="2940" y="661"/>
                    <a:pt x="2280" y="1"/>
                    <a:pt x="14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74"/>
            <p:cNvSpPr/>
            <p:nvPr/>
          </p:nvSpPr>
          <p:spPr>
            <a:xfrm>
              <a:off x="5169942" y="4321360"/>
              <a:ext cx="41402" cy="75387"/>
            </a:xfrm>
            <a:custGeom>
              <a:rect b="b" l="l" r="r" t="t"/>
              <a:pathLst>
                <a:path extrusionOk="0" h="3664" w="2003">
                  <a:moveTo>
                    <a:pt x="1002" y="1"/>
                  </a:moveTo>
                  <a:cubicBezTo>
                    <a:pt x="427" y="192"/>
                    <a:pt x="1" y="746"/>
                    <a:pt x="1" y="1406"/>
                  </a:cubicBezTo>
                  <a:lnTo>
                    <a:pt x="1" y="3664"/>
                  </a:lnTo>
                  <a:lnTo>
                    <a:pt x="2003" y="3664"/>
                  </a:lnTo>
                  <a:lnTo>
                    <a:pt x="2003" y="1406"/>
                  </a:lnTo>
                  <a:cubicBezTo>
                    <a:pt x="2003" y="746"/>
                    <a:pt x="1598" y="214"/>
                    <a:pt x="1002"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74"/>
            <p:cNvSpPr/>
            <p:nvPr/>
          </p:nvSpPr>
          <p:spPr>
            <a:xfrm>
              <a:off x="5194168" y="4363395"/>
              <a:ext cx="87186" cy="97340"/>
            </a:xfrm>
            <a:custGeom>
              <a:rect b="b" l="l" r="r" t="t"/>
              <a:pathLst>
                <a:path extrusionOk="0" h="4731" w="4218">
                  <a:moveTo>
                    <a:pt x="682" y="1"/>
                  </a:moveTo>
                  <a:cubicBezTo>
                    <a:pt x="524" y="1"/>
                    <a:pt x="363" y="65"/>
                    <a:pt x="235" y="194"/>
                  </a:cubicBezTo>
                  <a:cubicBezTo>
                    <a:pt x="0" y="428"/>
                    <a:pt x="0" y="833"/>
                    <a:pt x="235" y="1067"/>
                  </a:cubicBezTo>
                  <a:lnTo>
                    <a:pt x="4217" y="4730"/>
                  </a:lnTo>
                  <a:lnTo>
                    <a:pt x="4217" y="2111"/>
                  </a:lnTo>
                  <a:lnTo>
                    <a:pt x="1044" y="130"/>
                  </a:lnTo>
                  <a:cubicBezTo>
                    <a:pt x="938" y="44"/>
                    <a:pt x="811" y="1"/>
                    <a:pt x="682" y="1"/>
                  </a:cubicBezTo>
                  <a:close/>
                </a:path>
              </a:pathLst>
            </a:custGeom>
            <a:solidFill>
              <a:srgbClr val="FFC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74"/>
            <p:cNvSpPr/>
            <p:nvPr/>
          </p:nvSpPr>
          <p:spPr>
            <a:xfrm>
              <a:off x="5185796" y="4408125"/>
              <a:ext cx="29083" cy="8353"/>
            </a:xfrm>
            <a:custGeom>
              <a:rect b="b" l="l" r="r" t="t"/>
              <a:pathLst>
                <a:path extrusionOk="0" h="406" w="1407">
                  <a:moveTo>
                    <a:pt x="192" y="1"/>
                  </a:moveTo>
                  <a:cubicBezTo>
                    <a:pt x="86" y="1"/>
                    <a:pt x="1" y="86"/>
                    <a:pt x="1" y="192"/>
                  </a:cubicBezTo>
                  <a:cubicBezTo>
                    <a:pt x="1" y="320"/>
                    <a:pt x="86" y="405"/>
                    <a:pt x="192" y="405"/>
                  </a:cubicBezTo>
                  <a:lnTo>
                    <a:pt x="1215" y="405"/>
                  </a:lnTo>
                  <a:cubicBezTo>
                    <a:pt x="1321" y="405"/>
                    <a:pt x="1406" y="320"/>
                    <a:pt x="1406" y="192"/>
                  </a:cubicBezTo>
                  <a:cubicBezTo>
                    <a:pt x="1406" y="86"/>
                    <a:pt x="1321" y="1"/>
                    <a:pt x="12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74"/>
            <p:cNvSpPr/>
            <p:nvPr/>
          </p:nvSpPr>
          <p:spPr>
            <a:xfrm>
              <a:off x="5155432" y="4293317"/>
              <a:ext cx="89811" cy="7921"/>
            </a:xfrm>
            <a:custGeom>
              <a:rect b="b" l="l" r="r" t="t"/>
              <a:pathLst>
                <a:path extrusionOk="0" h="385" w="4345">
                  <a:moveTo>
                    <a:pt x="192" y="1"/>
                  </a:moveTo>
                  <a:cubicBezTo>
                    <a:pt x="85" y="1"/>
                    <a:pt x="0" y="86"/>
                    <a:pt x="0" y="192"/>
                  </a:cubicBezTo>
                  <a:cubicBezTo>
                    <a:pt x="0" y="299"/>
                    <a:pt x="85" y="384"/>
                    <a:pt x="192" y="384"/>
                  </a:cubicBezTo>
                  <a:lnTo>
                    <a:pt x="4132" y="384"/>
                  </a:lnTo>
                  <a:cubicBezTo>
                    <a:pt x="4260" y="384"/>
                    <a:pt x="4345" y="299"/>
                    <a:pt x="4345" y="192"/>
                  </a:cubicBezTo>
                  <a:cubicBezTo>
                    <a:pt x="4345" y="86"/>
                    <a:pt x="4260" y="1"/>
                    <a:pt x="41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74"/>
            <p:cNvSpPr/>
            <p:nvPr/>
          </p:nvSpPr>
          <p:spPr>
            <a:xfrm>
              <a:off x="5188442" y="4229781"/>
              <a:ext cx="23357" cy="7901"/>
            </a:xfrm>
            <a:custGeom>
              <a:rect b="b" l="l" r="r" t="t"/>
              <a:pathLst>
                <a:path extrusionOk="0" h="384" w="1130">
                  <a:moveTo>
                    <a:pt x="213" y="1"/>
                  </a:moveTo>
                  <a:cubicBezTo>
                    <a:pt x="107" y="1"/>
                    <a:pt x="0" y="86"/>
                    <a:pt x="0" y="192"/>
                  </a:cubicBezTo>
                  <a:cubicBezTo>
                    <a:pt x="0" y="299"/>
                    <a:pt x="107" y="384"/>
                    <a:pt x="213" y="384"/>
                  </a:cubicBezTo>
                  <a:lnTo>
                    <a:pt x="937" y="384"/>
                  </a:lnTo>
                  <a:cubicBezTo>
                    <a:pt x="1044" y="384"/>
                    <a:pt x="1129" y="299"/>
                    <a:pt x="1129" y="192"/>
                  </a:cubicBezTo>
                  <a:cubicBezTo>
                    <a:pt x="1129" y="86"/>
                    <a:pt x="1044" y="1"/>
                    <a:pt x="93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74"/>
            <p:cNvSpPr/>
            <p:nvPr/>
          </p:nvSpPr>
          <p:spPr>
            <a:xfrm>
              <a:off x="5226289" y="4229349"/>
              <a:ext cx="8826" cy="8786"/>
            </a:xfrm>
            <a:custGeom>
              <a:rect b="b" l="l" r="r" t="t"/>
              <a:pathLst>
                <a:path extrusionOk="0" h="427" w="427">
                  <a:moveTo>
                    <a:pt x="214" y="0"/>
                  </a:moveTo>
                  <a:cubicBezTo>
                    <a:pt x="86" y="0"/>
                    <a:pt x="1" y="85"/>
                    <a:pt x="1" y="213"/>
                  </a:cubicBezTo>
                  <a:cubicBezTo>
                    <a:pt x="1" y="320"/>
                    <a:pt x="86" y="426"/>
                    <a:pt x="214" y="426"/>
                  </a:cubicBezTo>
                  <a:cubicBezTo>
                    <a:pt x="320" y="426"/>
                    <a:pt x="427" y="320"/>
                    <a:pt x="427" y="213"/>
                  </a:cubicBezTo>
                  <a:cubicBezTo>
                    <a:pt x="427" y="85"/>
                    <a:pt x="320" y="0"/>
                    <a:pt x="2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74"/>
            <p:cNvSpPr/>
            <p:nvPr/>
          </p:nvSpPr>
          <p:spPr>
            <a:xfrm>
              <a:off x="5271205" y="4208754"/>
              <a:ext cx="15875" cy="15349"/>
            </a:xfrm>
            <a:custGeom>
              <a:rect b="b" l="l" r="r" t="t"/>
              <a:pathLst>
                <a:path extrusionOk="0" h="746" w="768">
                  <a:moveTo>
                    <a:pt x="535" y="0"/>
                  </a:moveTo>
                  <a:cubicBezTo>
                    <a:pt x="485" y="0"/>
                    <a:pt x="437" y="22"/>
                    <a:pt x="405" y="64"/>
                  </a:cubicBezTo>
                  <a:lnTo>
                    <a:pt x="64" y="384"/>
                  </a:lnTo>
                  <a:cubicBezTo>
                    <a:pt x="0" y="469"/>
                    <a:pt x="0" y="597"/>
                    <a:pt x="86" y="682"/>
                  </a:cubicBezTo>
                  <a:cubicBezTo>
                    <a:pt x="107" y="724"/>
                    <a:pt x="171" y="746"/>
                    <a:pt x="213" y="746"/>
                  </a:cubicBezTo>
                  <a:cubicBezTo>
                    <a:pt x="277" y="746"/>
                    <a:pt x="320" y="724"/>
                    <a:pt x="362" y="682"/>
                  </a:cubicBezTo>
                  <a:lnTo>
                    <a:pt x="682" y="341"/>
                  </a:lnTo>
                  <a:cubicBezTo>
                    <a:pt x="767" y="256"/>
                    <a:pt x="767" y="149"/>
                    <a:pt x="682" y="64"/>
                  </a:cubicBezTo>
                  <a:cubicBezTo>
                    <a:pt x="639" y="22"/>
                    <a:pt x="586" y="0"/>
                    <a:pt x="5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74"/>
            <p:cNvSpPr/>
            <p:nvPr/>
          </p:nvSpPr>
          <p:spPr>
            <a:xfrm>
              <a:off x="5271205" y="4243361"/>
              <a:ext cx="15875" cy="14917"/>
            </a:xfrm>
            <a:custGeom>
              <a:rect b="b" l="l" r="r" t="t"/>
              <a:pathLst>
                <a:path extrusionOk="0" h="725" w="768">
                  <a:moveTo>
                    <a:pt x="216" y="1"/>
                  </a:moveTo>
                  <a:cubicBezTo>
                    <a:pt x="165" y="1"/>
                    <a:pt x="117" y="22"/>
                    <a:pt x="86" y="65"/>
                  </a:cubicBezTo>
                  <a:cubicBezTo>
                    <a:pt x="0" y="150"/>
                    <a:pt x="0" y="256"/>
                    <a:pt x="64" y="342"/>
                  </a:cubicBezTo>
                  <a:lnTo>
                    <a:pt x="405" y="682"/>
                  </a:lnTo>
                  <a:cubicBezTo>
                    <a:pt x="448" y="725"/>
                    <a:pt x="490" y="725"/>
                    <a:pt x="554" y="725"/>
                  </a:cubicBezTo>
                  <a:cubicBezTo>
                    <a:pt x="597" y="725"/>
                    <a:pt x="639" y="704"/>
                    <a:pt x="682" y="682"/>
                  </a:cubicBezTo>
                  <a:cubicBezTo>
                    <a:pt x="767" y="597"/>
                    <a:pt x="767" y="469"/>
                    <a:pt x="682" y="384"/>
                  </a:cubicBezTo>
                  <a:lnTo>
                    <a:pt x="362" y="65"/>
                  </a:lnTo>
                  <a:cubicBezTo>
                    <a:pt x="320" y="22"/>
                    <a:pt x="267" y="1"/>
                    <a:pt x="2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74"/>
            <p:cNvSpPr/>
            <p:nvPr/>
          </p:nvSpPr>
          <p:spPr>
            <a:xfrm>
              <a:off x="5278253" y="4229781"/>
              <a:ext cx="18066" cy="7901"/>
            </a:xfrm>
            <a:custGeom>
              <a:rect b="b" l="l" r="r" t="t"/>
              <a:pathLst>
                <a:path extrusionOk="0" h="384" w="874">
                  <a:moveTo>
                    <a:pt x="213" y="1"/>
                  </a:moveTo>
                  <a:cubicBezTo>
                    <a:pt x="85" y="1"/>
                    <a:pt x="0" y="86"/>
                    <a:pt x="0" y="192"/>
                  </a:cubicBezTo>
                  <a:cubicBezTo>
                    <a:pt x="0" y="299"/>
                    <a:pt x="85" y="384"/>
                    <a:pt x="213" y="384"/>
                  </a:cubicBezTo>
                  <a:lnTo>
                    <a:pt x="682" y="384"/>
                  </a:lnTo>
                  <a:cubicBezTo>
                    <a:pt x="788" y="384"/>
                    <a:pt x="873" y="299"/>
                    <a:pt x="873" y="192"/>
                  </a:cubicBezTo>
                  <a:cubicBezTo>
                    <a:pt x="873" y="86"/>
                    <a:pt x="788" y="1"/>
                    <a:pt x="68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8" name="Google Shape;3288;p74"/>
          <p:cNvGrpSpPr/>
          <p:nvPr/>
        </p:nvGrpSpPr>
        <p:grpSpPr>
          <a:xfrm>
            <a:off x="6444001" y="4066123"/>
            <a:ext cx="274312" cy="222412"/>
            <a:chOff x="6444001" y="4234711"/>
            <a:chExt cx="274312" cy="222412"/>
          </a:xfrm>
        </p:grpSpPr>
        <p:sp>
          <p:nvSpPr>
            <p:cNvPr id="3289" name="Google Shape;3289;p74"/>
            <p:cNvSpPr/>
            <p:nvPr/>
          </p:nvSpPr>
          <p:spPr>
            <a:xfrm>
              <a:off x="6446630" y="4449005"/>
              <a:ext cx="173686" cy="8117"/>
            </a:xfrm>
            <a:custGeom>
              <a:rect b="b" l="l" r="r" t="t"/>
              <a:pathLst>
                <a:path extrusionOk="0" h="405" w="8456">
                  <a:moveTo>
                    <a:pt x="214" y="0"/>
                  </a:moveTo>
                  <a:cubicBezTo>
                    <a:pt x="107" y="0"/>
                    <a:pt x="1" y="85"/>
                    <a:pt x="1" y="192"/>
                  </a:cubicBezTo>
                  <a:cubicBezTo>
                    <a:pt x="1" y="320"/>
                    <a:pt x="107" y="405"/>
                    <a:pt x="214" y="405"/>
                  </a:cubicBezTo>
                  <a:lnTo>
                    <a:pt x="8264" y="405"/>
                  </a:lnTo>
                  <a:cubicBezTo>
                    <a:pt x="8371" y="405"/>
                    <a:pt x="8456" y="320"/>
                    <a:pt x="8456" y="192"/>
                  </a:cubicBezTo>
                  <a:cubicBezTo>
                    <a:pt x="8456" y="85"/>
                    <a:pt x="8371" y="0"/>
                    <a:pt x="8264"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74"/>
            <p:cNvSpPr/>
            <p:nvPr/>
          </p:nvSpPr>
          <p:spPr>
            <a:xfrm>
              <a:off x="6581804" y="4417418"/>
              <a:ext cx="36767" cy="35435"/>
            </a:xfrm>
            <a:custGeom>
              <a:rect b="b" l="l" r="r" t="t"/>
              <a:pathLst>
                <a:path extrusionOk="0" h="1768" w="1790">
                  <a:moveTo>
                    <a:pt x="895" y="0"/>
                  </a:moveTo>
                  <a:cubicBezTo>
                    <a:pt x="405" y="0"/>
                    <a:pt x="1" y="384"/>
                    <a:pt x="1" y="873"/>
                  </a:cubicBezTo>
                  <a:cubicBezTo>
                    <a:pt x="1" y="1385"/>
                    <a:pt x="405" y="1768"/>
                    <a:pt x="895" y="1768"/>
                  </a:cubicBezTo>
                  <a:cubicBezTo>
                    <a:pt x="1385" y="1768"/>
                    <a:pt x="1790" y="1385"/>
                    <a:pt x="1790" y="873"/>
                  </a:cubicBezTo>
                  <a:cubicBezTo>
                    <a:pt x="1790" y="384"/>
                    <a:pt x="1385" y="0"/>
                    <a:pt x="8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74"/>
            <p:cNvSpPr/>
            <p:nvPr/>
          </p:nvSpPr>
          <p:spPr>
            <a:xfrm>
              <a:off x="6632106" y="4449005"/>
              <a:ext cx="62134" cy="8117"/>
            </a:xfrm>
            <a:custGeom>
              <a:rect b="b" l="l" r="r" t="t"/>
              <a:pathLst>
                <a:path extrusionOk="0" h="405" w="3025">
                  <a:moveTo>
                    <a:pt x="192" y="0"/>
                  </a:moveTo>
                  <a:cubicBezTo>
                    <a:pt x="86" y="0"/>
                    <a:pt x="1" y="85"/>
                    <a:pt x="1" y="192"/>
                  </a:cubicBezTo>
                  <a:cubicBezTo>
                    <a:pt x="1" y="320"/>
                    <a:pt x="86" y="405"/>
                    <a:pt x="192" y="405"/>
                  </a:cubicBezTo>
                  <a:lnTo>
                    <a:pt x="2812" y="405"/>
                  </a:lnTo>
                  <a:cubicBezTo>
                    <a:pt x="2919" y="405"/>
                    <a:pt x="3025" y="320"/>
                    <a:pt x="3025" y="192"/>
                  </a:cubicBezTo>
                  <a:cubicBezTo>
                    <a:pt x="3025" y="85"/>
                    <a:pt x="2919" y="0"/>
                    <a:pt x="2812"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74"/>
            <p:cNvSpPr/>
            <p:nvPr/>
          </p:nvSpPr>
          <p:spPr>
            <a:xfrm>
              <a:off x="6449690" y="4417418"/>
              <a:ext cx="36767" cy="35435"/>
            </a:xfrm>
            <a:custGeom>
              <a:rect b="b" l="l" r="r" t="t"/>
              <a:pathLst>
                <a:path extrusionOk="0" h="1768" w="1790">
                  <a:moveTo>
                    <a:pt x="895" y="0"/>
                  </a:moveTo>
                  <a:cubicBezTo>
                    <a:pt x="405" y="0"/>
                    <a:pt x="1" y="384"/>
                    <a:pt x="1" y="873"/>
                  </a:cubicBezTo>
                  <a:cubicBezTo>
                    <a:pt x="1" y="1385"/>
                    <a:pt x="405" y="1768"/>
                    <a:pt x="895" y="1768"/>
                  </a:cubicBezTo>
                  <a:cubicBezTo>
                    <a:pt x="1385" y="1768"/>
                    <a:pt x="1790" y="1385"/>
                    <a:pt x="1790" y="873"/>
                  </a:cubicBezTo>
                  <a:cubicBezTo>
                    <a:pt x="1790" y="384"/>
                    <a:pt x="1385" y="0"/>
                    <a:pt x="8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74"/>
            <p:cNvSpPr/>
            <p:nvPr/>
          </p:nvSpPr>
          <p:spPr>
            <a:xfrm>
              <a:off x="6533247" y="4417418"/>
              <a:ext cx="36767" cy="35435"/>
            </a:xfrm>
            <a:custGeom>
              <a:rect b="b" l="l" r="r" t="t"/>
              <a:pathLst>
                <a:path extrusionOk="0" h="1768" w="1790">
                  <a:moveTo>
                    <a:pt x="895" y="0"/>
                  </a:moveTo>
                  <a:cubicBezTo>
                    <a:pt x="405" y="0"/>
                    <a:pt x="0" y="384"/>
                    <a:pt x="0" y="873"/>
                  </a:cubicBezTo>
                  <a:cubicBezTo>
                    <a:pt x="0" y="1385"/>
                    <a:pt x="405" y="1768"/>
                    <a:pt x="895" y="1768"/>
                  </a:cubicBezTo>
                  <a:cubicBezTo>
                    <a:pt x="1385" y="1768"/>
                    <a:pt x="1789" y="1385"/>
                    <a:pt x="1789" y="873"/>
                  </a:cubicBezTo>
                  <a:cubicBezTo>
                    <a:pt x="1789" y="384"/>
                    <a:pt x="1385" y="0"/>
                    <a:pt x="8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74"/>
            <p:cNvSpPr/>
            <p:nvPr/>
          </p:nvSpPr>
          <p:spPr>
            <a:xfrm>
              <a:off x="6444001" y="4302595"/>
              <a:ext cx="274312" cy="132762"/>
            </a:xfrm>
            <a:custGeom>
              <a:rect b="b" l="l" r="r" t="t"/>
              <a:pathLst>
                <a:path extrusionOk="0" h="6624" w="13355">
                  <a:moveTo>
                    <a:pt x="384" y="0"/>
                  </a:moveTo>
                  <a:cubicBezTo>
                    <a:pt x="171" y="0"/>
                    <a:pt x="1" y="171"/>
                    <a:pt x="1" y="384"/>
                  </a:cubicBezTo>
                  <a:lnTo>
                    <a:pt x="1" y="6240"/>
                  </a:lnTo>
                  <a:cubicBezTo>
                    <a:pt x="1" y="6453"/>
                    <a:pt x="171" y="6624"/>
                    <a:pt x="384" y="6624"/>
                  </a:cubicBezTo>
                  <a:lnTo>
                    <a:pt x="10713" y="6624"/>
                  </a:lnTo>
                  <a:cubicBezTo>
                    <a:pt x="11821" y="6624"/>
                    <a:pt x="12928" y="5751"/>
                    <a:pt x="13248" y="4643"/>
                  </a:cubicBezTo>
                  <a:cubicBezTo>
                    <a:pt x="13248" y="4600"/>
                    <a:pt x="13269" y="4558"/>
                    <a:pt x="13269" y="4515"/>
                  </a:cubicBezTo>
                  <a:cubicBezTo>
                    <a:pt x="13354" y="4132"/>
                    <a:pt x="13354" y="3770"/>
                    <a:pt x="13248" y="3450"/>
                  </a:cubicBezTo>
                  <a:cubicBezTo>
                    <a:pt x="13184" y="3259"/>
                    <a:pt x="13099" y="3067"/>
                    <a:pt x="12971" y="2918"/>
                  </a:cubicBezTo>
                  <a:cubicBezTo>
                    <a:pt x="12652" y="2513"/>
                    <a:pt x="12162" y="2258"/>
                    <a:pt x="11523" y="2258"/>
                  </a:cubicBezTo>
                  <a:cubicBezTo>
                    <a:pt x="10777" y="2258"/>
                    <a:pt x="10096" y="2023"/>
                    <a:pt x="9585" y="1555"/>
                  </a:cubicBezTo>
                  <a:lnTo>
                    <a:pt x="8924" y="980"/>
                  </a:lnTo>
                  <a:lnTo>
                    <a:pt x="8690" y="767"/>
                  </a:lnTo>
                  <a:cubicBezTo>
                    <a:pt x="8158" y="277"/>
                    <a:pt x="7412" y="0"/>
                    <a:pt x="6582" y="0"/>
                  </a:cubicBez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74"/>
            <p:cNvSpPr/>
            <p:nvPr/>
          </p:nvSpPr>
          <p:spPr>
            <a:xfrm>
              <a:off x="6444001" y="4302595"/>
              <a:ext cx="231445" cy="132762"/>
            </a:xfrm>
            <a:custGeom>
              <a:rect b="b" l="l" r="r" t="t"/>
              <a:pathLst>
                <a:path extrusionOk="0" h="6624" w="11268">
                  <a:moveTo>
                    <a:pt x="384" y="0"/>
                  </a:moveTo>
                  <a:cubicBezTo>
                    <a:pt x="171" y="0"/>
                    <a:pt x="1" y="171"/>
                    <a:pt x="1" y="384"/>
                  </a:cubicBezTo>
                  <a:lnTo>
                    <a:pt x="1" y="6240"/>
                  </a:lnTo>
                  <a:cubicBezTo>
                    <a:pt x="1" y="6453"/>
                    <a:pt x="171" y="6624"/>
                    <a:pt x="384" y="6624"/>
                  </a:cubicBezTo>
                  <a:lnTo>
                    <a:pt x="8626" y="6624"/>
                  </a:lnTo>
                  <a:cubicBezTo>
                    <a:pt x="9734" y="6624"/>
                    <a:pt x="10841" y="5751"/>
                    <a:pt x="11139" y="4643"/>
                  </a:cubicBezTo>
                  <a:cubicBezTo>
                    <a:pt x="11161" y="4600"/>
                    <a:pt x="11161" y="4558"/>
                    <a:pt x="11182" y="4515"/>
                  </a:cubicBezTo>
                  <a:cubicBezTo>
                    <a:pt x="11267" y="4132"/>
                    <a:pt x="11267" y="3770"/>
                    <a:pt x="11161" y="3450"/>
                  </a:cubicBezTo>
                  <a:cubicBezTo>
                    <a:pt x="11097" y="3259"/>
                    <a:pt x="11012" y="3067"/>
                    <a:pt x="10884" y="2918"/>
                  </a:cubicBezTo>
                  <a:cubicBezTo>
                    <a:pt x="10564" y="2513"/>
                    <a:pt x="10053" y="2258"/>
                    <a:pt x="9436" y="2258"/>
                  </a:cubicBezTo>
                  <a:cubicBezTo>
                    <a:pt x="8690" y="2258"/>
                    <a:pt x="8009" y="2023"/>
                    <a:pt x="7498" y="1576"/>
                  </a:cubicBezTo>
                  <a:lnTo>
                    <a:pt x="6837" y="980"/>
                  </a:lnTo>
                  <a:lnTo>
                    <a:pt x="6603" y="767"/>
                  </a:lnTo>
                  <a:cubicBezTo>
                    <a:pt x="6092" y="298"/>
                    <a:pt x="5410" y="43"/>
                    <a:pt x="4665" y="0"/>
                  </a:cubicBezTo>
                  <a:close/>
                </a:path>
              </a:pathLst>
            </a:custGeom>
            <a:solidFill>
              <a:srgbClr val="FFFFFF">
                <a:alpha val="36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74"/>
            <p:cNvSpPr/>
            <p:nvPr/>
          </p:nvSpPr>
          <p:spPr>
            <a:xfrm>
              <a:off x="6686352" y="4371742"/>
              <a:ext cx="31960" cy="23931"/>
            </a:xfrm>
            <a:custGeom>
              <a:rect b="b" l="l" r="r" t="t"/>
              <a:pathLst>
                <a:path extrusionOk="0" h="1194" w="1556">
                  <a:moveTo>
                    <a:pt x="427" y="0"/>
                  </a:moveTo>
                  <a:cubicBezTo>
                    <a:pt x="320" y="0"/>
                    <a:pt x="214" y="64"/>
                    <a:pt x="192" y="171"/>
                  </a:cubicBezTo>
                  <a:lnTo>
                    <a:pt x="43" y="916"/>
                  </a:lnTo>
                  <a:cubicBezTo>
                    <a:pt x="1" y="1065"/>
                    <a:pt x="107" y="1193"/>
                    <a:pt x="256" y="1193"/>
                  </a:cubicBezTo>
                  <a:lnTo>
                    <a:pt x="1449" y="1193"/>
                  </a:lnTo>
                  <a:cubicBezTo>
                    <a:pt x="1449" y="1150"/>
                    <a:pt x="1470" y="1108"/>
                    <a:pt x="1470" y="1065"/>
                  </a:cubicBezTo>
                  <a:cubicBezTo>
                    <a:pt x="1555" y="682"/>
                    <a:pt x="1555" y="320"/>
                    <a:pt x="144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74"/>
            <p:cNvSpPr/>
            <p:nvPr/>
          </p:nvSpPr>
          <p:spPr>
            <a:xfrm>
              <a:off x="6577860" y="4322216"/>
              <a:ext cx="102823" cy="25634"/>
            </a:xfrm>
            <a:custGeom>
              <a:rect b="b" l="l" r="r" t="t"/>
              <a:pathLst>
                <a:path extrusionOk="0" h="1279" w="5006">
                  <a:moveTo>
                    <a:pt x="469" y="1"/>
                  </a:moveTo>
                  <a:cubicBezTo>
                    <a:pt x="342" y="1"/>
                    <a:pt x="235" y="86"/>
                    <a:pt x="193" y="214"/>
                  </a:cubicBezTo>
                  <a:lnTo>
                    <a:pt x="43" y="938"/>
                  </a:lnTo>
                  <a:cubicBezTo>
                    <a:pt x="1" y="1108"/>
                    <a:pt x="129" y="1279"/>
                    <a:pt x="320" y="1279"/>
                  </a:cubicBezTo>
                  <a:lnTo>
                    <a:pt x="5006" y="1279"/>
                  </a:lnTo>
                  <a:cubicBezTo>
                    <a:pt x="4260" y="1279"/>
                    <a:pt x="3579" y="1044"/>
                    <a:pt x="3068" y="576"/>
                  </a:cubicBezTo>
                  <a:lnTo>
                    <a:pt x="240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74"/>
            <p:cNvSpPr/>
            <p:nvPr/>
          </p:nvSpPr>
          <p:spPr>
            <a:xfrm>
              <a:off x="6577860" y="4322216"/>
              <a:ext cx="77456" cy="25634"/>
            </a:xfrm>
            <a:custGeom>
              <a:rect b="b" l="l" r="r" t="t"/>
              <a:pathLst>
                <a:path extrusionOk="0" h="1279" w="3771">
                  <a:moveTo>
                    <a:pt x="469" y="1"/>
                  </a:moveTo>
                  <a:cubicBezTo>
                    <a:pt x="342" y="1"/>
                    <a:pt x="235" y="86"/>
                    <a:pt x="193" y="214"/>
                  </a:cubicBezTo>
                  <a:lnTo>
                    <a:pt x="43" y="938"/>
                  </a:lnTo>
                  <a:cubicBezTo>
                    <a:pt x="1" y="1108"/>
                    <a:pt x="129" y="1279"/>
                    <a:pt x="320" y="1279"/>
                  </a:cubicBezTo>
                  <a:lnTo>
                    <a:pt x="3771" y="1279"/>
                  </a:lnTo>
                  <a:cubicBezTo>
                    <a:pt x="3025" y="1279"/>
                    <a:pt x="2344" y="1044"/>
                    <a:pt x="1832" y="576"/>
                  </a:cubicBezTo>
                  <a:lnTo>
                    <a:pt x="1172" y="1"/>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74"/>
            <p:cNvSpPr/>
            <p:nvPr/>
          </p:nvSpPr>
          <p:spPr>
            <a:xfrm>
              <a:off x="6444001" y="4322216"/>
              <a:ext cx="62154" cy="25634"/>
            </a:xfrm>
            <a:custGeom>
              <a:rect b="b" l="l" r="r" t="t"/>
              <a:pathLst>
                <a:path extrusionOk="0" h="1279" w="3026">
                  <a:moveTo>
                    <a:pt x="1" y="1"/>
                  </a:moveTo>
                  <a:lnTo>
                    <a:pt x="1" y="1279"/>
                  </a:lnTo>
                  <a:lnTo>
                    <a:pt x="2599" y="1279"/>
                  </a:lnTo>
                  <a:cubicBezTo>
                    <a:pt x="2684" y="1279"/>
                    <a:pt x="2769" y="1215"/>
                    <a:pt x="2769" y="1130"/>
                  </a:cubicBezTo>
                  <a:lnTo>
                    <a:pt x="2982" y="214"/>
                  </a:lnTo>
                  <a:cubicBezTo>
                    <a:pt x="3025" y="107"/>
                    <a:pt x="2940" y="1"/>
                    <a:pt x="2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74"/>
            <p:cNvSpPr/>
            <p:nvPr/>
          </p:nvSpPr>
          <p:spPr>
            <a:xfrm>
              <a:off x="6444001" y="4322216"/>
              <a:ext cx="36335" cy="25634"/>
            </a:xfrm>
            <a:custGeom>
              <a:rect b="b" l="l" r="r" t="t"/>
              <a:pathLst>
                <a:path extrusionOk="0" h="1279" w="1769">
                  <a:moveTo>
                    <a:pt x="1" y="1"/>
                  </a:moveTo>
                  <a:lnTo>
                    <a:pt x="1" y="1279"/>
                  </a:lnTo>
                  <a:lnTo>
                    <a:pt x="1364" y="1279"/>
                  </a:lnTo>
                  <a:cubicBezTo>
                    <a:pt x="1449" y="1279"/>
                    <a:pt x="1513" y="1215"/>
                    <a:pt x="1534" y="1130"/>
                  </a:cubicBezTo>
                  <a:lnTo>
                    <a:pt x="1747" y="214"/>
                  </a:lnTo>
                  <a:cubicBezTo>
                    <a:pt x="1768" y="107"/>
                    <a:pt x="1683" y="1"/>
                    <a:pt x="1577"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74"/>
            <p:cNvSpPr/>
            <p:nvPr/>
          </p:nvSpPr>
          <p:spPr>
            <a:xfrm>
              <a:off x="6446630" y="4234711"/>
              <a:ext cx="256812" cy="8137"/>
            </a:xfrm>
            <a:custGeom>
              <a:rect b="b" l="l" r="r" t="t"/>
              <a:pathLst>
                <a:path extrusionOk="0" h="406" w="12503">
                  <a:moveTo>
                    <a:pt x="214" y="1"/>
                  </a:moveTo>
                  <a:cubicBezTo>
                    <a:pt x="107" y="1"/>
                    <a:pt x="1" y="86"/>
                    <a:pt x="1" y="214"/>
                  </a:cubicBezTo>
                  <a:cubicBezTo>
                    <a:pt x="1" y="320"/>
                    <a:pt x="107" y="406"/>
                    <a:pt x="214" y="406"/>
                  </a:cubicBezTo>
                  <a:lnTo>
                    <a:pt x="12289" y="406"/>
                  </a:lnTo>
                  <a:cubicBezTo>
                    <a:pt x="12396" y="406"/>
                    <a:pt x="12502" y="320"/>
                    <a:pt x="12502" y="214"/>
                  </a:cubicBezTo>
                  <a:cubicBezTo>
                    <a:pt x="12502" y="86"/>
                    <a:pt x="12396" y="1"/>
                    <a:pt x="122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74"/>
            <p:cNvSpPr/>
            <p:nvPr/>
          </p:nvSpPr>
          <p:spPr>
            <a:xfrm>
              <a:off x="6517493" y="4234711"/>
              <a:ext cx="37218" cy="49124"/>
            </a:xfrm>
            <a:custGeom>
              <a:rect b="b" l="l" r="r" t="t"/>
              <a:pathLst>
                <a:path extrusionOk="0" h="2451" w="1812">
                  <a:moveTo>
                    <a:pt x="682" y="1"/>
                  </a:moveTo>
                  <a:cubicBezTo>
                    <a:pt x="597" y="1"/>
                    <a:pt x="512" y="65"/>
                    <a:pt x="491" y="150"/>
                  </a:cubicBezTo>
                  <a:lnTo>
                    <a:pt x="43" y="2195"/>
                  </a:lnTo>
                  <a:cubicBezTo>
                    <a:pt x="1" y="2301"/>
                    <a:pt x="86" y="2407"/>
                    <a:pt x="192" y="2429"/>
                  </a:cubicBezTo>
                  <a:cubicBezTo>
                    <a:pt x="212" y="2436"/>
                    <a:pt x="231" y="2440"/>
                    <a:pt x="250" y="2440"/>
                  </a:cubicBezTo>
                  <a:cubicBezTo>
                    <a:pt x="335" y="2440"/>
                    <a:pt x="409" y="2367"/>
                    <a:pt x="427" y="2280"/>
                  </a:cubicBezTo>
                  <a:lnTo>
                    <a:pt x="853" y="406"/>
                  </a:lnTo>
                  <a:lnTo>
                    <a:pt x="1343" y="406"/>
                  </a:lnTo>
                  <a:lnTo>
                    <a:pt x="938" y="2195"/>
                  </a:lnTo>
                  <a:cubicBezTo>
                    <a:pt x="917" y="2301"/>
                    <a:pt x="980" y="2407"/>
                    <a:pt x="1087" y="2450"/>
                  </a:cubicBezTo>
                  <a:lnTo>
                    <a:pt x="1151" y="2450"/>
                  </a:lnTo>
                  <a:cubicBezTo>
                    <a:pt x="1236" y="2450"/>
                    <a:pt x="1321" y="2386"/>
                    <a:pt x="1343" y="2280"/>
                  </a:cubicBezTo>
                  <a:lnTo>
                    <a:pt x="1790" y="256"/>
                  </a:lnTo>
                  <a:cubicBezTo>
                    <a:pt x="1811" y="193"/>
                    <a:pt x="1790" y="129"/>
                    <a:pt x="1747" y="86"/>
                  </a:cubicBezTo>
                  <a:cubicBezTo>
                    <a:pt x="1726" y="22"/>
                    <a:pt x="1662" y="1"/>
                    <a:pt x="159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74"/>
            <p:cNvSpPr/>
            <p:nvPr/>
          </p:nvSpPr>
          <p:spPr>
            <a:xfrm>
              <a:off x="6479001" y="4279546"/>
              <a:ext cx="94505" cy="23069"/>
            </a:xfrm>
            <a:custGeom>
              <a:rect b="b" l="l" r="r" t="t"/>
              <a:pathLst>
                <a:path extrusionOk="0" h="1151" w="4601">
                  <a:moveTo>
                    <a:pt x="1385" y="0"/>
                  </a:moveTo>
                  <a:cubicBezTo>
                    <a:pt x="1257" y="0"/>
                    <a:pt x="1108" y="64"/>
                    <a:pt x="1002" y="170"/>
                  </a:cubicBezTo>
                  <a:lnTo>
                    <a:pt x="1" y="1150"/>
                  </a:lnTo>
                  <a:lnTo>
                    <a:pt x="4601" y="1150"/>
                  </a:lnTo>
                  <a:lnTo>
                    <a:pt x="4111" y="277"/>
                  </a:lnTo>
                  <a:cubicBezTo>
                    <a:pt x="4005" y="107"/>
                    <a:pt x="3834" y="0"/>
                    <a:pt x="362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74"/>
            <p:cNvSpPr/>
            <p:nvPr/>
          </p:nvSpPr>
          <p:spPr>
            <a:xfrm>
              <a:off x="6479001" y="4279546"/>
              <a:ext cx="66509" cy="23069"/>
            </a:xfrm>
            <a:custGeom>
              <a:rect b="b" l="l" r="r" t="t"/>
              <a:pathLst>
                <a:path extrusionOk="0" h="1151" w="3238">
                  <a:moveTo>
                    <a:pt x="1385" y="0"/>
                  </a:moveTo>
                  <a:cubicBezTo>
                    <a:pt x="1257" y="0"/>
                    <a:pt x="1108" y="64"/>
                    <a:pt x="1002" y="170"/>
                  </a:cubicBezTo>
                  <a:lnTo>
                    <a:pt x="1" y="1150"/>
                  </a:lnTo>
                  <a:lnTo>
                    <a:pt x="3238" y="1150"/>
                  </a:lnTo>
                  <a:lnTo>
                    <a:pt x="2727" y="277"/>
                  </a:lnTo>
                  <a:cubicBezTo>
                    <a:pt x="2641" y="107"/>
                    <a:pt x="2450" y="0"/>
                    <a:pt x="2258"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74"/>
            <p:cNvSpPr/>
            <p:nvPr/>
          </p:nvSpPr>
          <p:spPr>
            <a:xfrm>
              <a:off x="6444001" y="4371742"/>
              <a:ext cx="146573" cy="23931"/>
            </a:xfrm>
            <a:custGeom>
              <a:rect b="b" l="l" r="r" t="t"/>
              <a:pathLst>
                <a:path extrusionOk="0" h="1194" w="7136">
                  <a:moveTo>
                    <a:pt x="1" y="0"/>
                  </a:moveTo>
                  <a:lnTo>
                    <a:pt x="1" y="1193"/>
                  </a:lnTo>
                  <a:lnTo>
                    <a:pt x="5645" y="1193"/>
                  </a:lnTo>
                  <a:cubicBezTo>
                    <a:pt x="6305" y="1193"/>
                    <a:pt x="6880" y="788"/>
                    <a:pt x="7093" y="213"/>
                  </a:cubicBezTo>
                  <a:cubicBezTo>
                    <a:pt x="7135" y="107"/>
                    <a:pt x="7072" y="0"/>
                    <a:pt x="69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74"/>
            <p:cNvSpPr/>
            <p:nvPr/>
          </p:nvSpPr>
          <p:spPr>
            <a:xfrm>
              <a:off x="6517945" y="4371742"/>
              <a:ext cx="41573" cy="23931"/>
            </a:xfrm>
            <a:custGeom>
              <a:rect b="b" l="l" r="r" t="t"/>
              <a:pathLst>
                <a:path extrusionOk="0" h="1194" w="2024">
                  <a:moveTo>
                    <a:pt x="277" y="0"/>
                  </a:moveTo>
                  <a:lnTo>
                    <a:pt x="0" y="1193"/>
                  </a:lnTo>
                  <a:lnTo>
                    <a:pt x="533" y="1193"/>
                  </a:lnTo>
                  <a:cubicBezTo>
                    <a:pt x="1193" y="1193"/>
                    <a:pt x="1746" y="788"/>
                    <a:pt x="1981" y="213"/>
                  </a:cubicBezTo>
                  <a:cubicBezTo>
                    <a:pt x="2023" y="107"/>
                    <a:pt x="1938" y="0"/>
                    <a:pt x="1832"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74"/>
            <p:cNvSpPr/>
            <p:nvPr/>
          </p:nvSpPr>
          <p:spPr>
            <a:xfrm>
              <a:off x="6520122" y="4302595"/>
              <a:ext cx="19698" cy="49525"/>
            </a:xfrm>
            <a:custGeom>
              <a:rect b="b" l="l" r="r" t="t"/>
              <a:pathLst>
                <a:path extrusionOk="0" h="2471" w="959">
                  <a:moveTo>
                    <a:pt x="533" y="0"/>
                  </a:moveTo>
                  <a:lnTo>
                    <a:pt x="43" y="2215"/>
                  </a:lnTo>
                  <a:cubicBezTo>
                    <a:pt x="1" y="2322"/>
                    <a:pt x="86" y="2428"/>
                    <a:pt x="192" y="2449"/>
                  </a:cubicBezTo>
                  <a:cubicBezTo>
                    <a:pt x="214" y="2471"/>
                    <a:pt x="214" y="2471"/>
                    <a:pt x="235" y="2471"/>
                  </a:cubicBezTo>
                  <a:cubicBezTo>
                    <a:pt x="320" y="2471"/>
                    <a:pt x="405" y="2407"/>
                    <a:pt x="427" y="2300"/>
                  </a:cubicBezTo>
                  <a:lnTo>
                    <a:pt x="938" y="43"/>
                  </a:lnTo>
                  <a:cubicBezTo>
                    <a:pt x="959" y="43"/>
                    <a:pt x="959" y="21"/>
                    <a:pt x="9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74"/>
            <p:cNvSpPr/>
            <p:nvPr/>
          </p:nvSpPr>
          <p:spPr>
            <a:xfrm>
              <a:off x="6627731" y="4367472"/>
              <a:ext cx="35452" cy="8137"/>
            </a:xfrm>
            <a:custGeom>
              <a:rect b="b" l="l" r="r" t="t"/>
              <a:pathLst>
                <a:path extrusionOk="0" h="406" w="1726">
                  <a:moveTo>
                    <a:pt x="192" y="0"/>
                  </a:moveTo>
                  <a:cubicBezTo>
                    <a:pt x="86" y="0"/>
                    <a:pt x="1" y="86"/>
                    <a:pt x="1" y="213"/>
                  </a:cubicBezTo>
                  <a:cubicBezTo>
                    <a:pt x="1" y="320"/>
                    <a:pt x="86" y="405"/>
                    <a:pt x="192" y="405"/>
                  </a:cubicBezTo>
                  <a:lnTo>
                    <a:pt x="1513" y="405"/>
                  </a:lnTo>
                  <a:cubicBezTo>
                    <a:pt x="1619" y="405"/>
                    <a:pt x="1726" y="320"/>
                    <a:pt x="1726" y="213"/>
                  </a:cubicBezTo>
                  <a:cubicBezTo>
                    <a:pt x="1726" y="86"/>
                    <a:pt x="1619" y="0"/>
                    <a:pt x="151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74"/>
            <p:cNvSpPr/>
            <p:nvPr/>
          </p:nvSpPr>
          <p:spPr>
            <a:xfrm>
              <a:off x="6509626" y="4371742"/>
              <a:ext cx="14008" cy="23931"/>
            </a:xfrm>
            <a:custGeom>
              <a:rect b="b" l="l" r="r" t="t"/>
              <a:pathLst>
                <a:path extrusionOk="0" h="1194" w="682">
                  <a:moveTo>
                    <a:pt x="277" y="0"/>
                  </a:moveTo>
                  <a:lnTo>
                    <a:pt x="0" y="1193"/>
                  </a:lnTo>
                  <a:lnTo>
                    <a:pt x="405" y="1193"/>
                  </a:lnTo>
                  <a:lnTo>
                    <a:pt x="682"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74"/>
            <p:cNvSpPr/>
            <p:nvPr/>
          </p:nvSpPr>
          <p:spPr>
            <a:xfrm>
              <a:off x="6500445" y="4395652"/>
              <a:ext cx="17521" cy="39704"/>
            </a:xfrm>
            <a:custGeom>
              <a:rect b="b" l="l" r="r" t="t"/>
              <a:pathLst>
                <a:path extrusionOk="0" h="1981" w="853">
                  <a:moveTo>
                    <a:pt x="447" y="0"/>
                  </a:moveTo>
                  <a:lnTo>
                    <a:pt x="0" y="1917"/>
                  </a:lnTo>
                  <a:cubicBezTo>
                    <a:pt x="0" y="1938"/>
                    <a:pt x="0" y="1959"/>
                    <a:pt x="0" y="1981"/>
                  </a:cubicBezTo>
                  <a:lnTo>
                    <a:pt x="405" y="1981"/>
                  </a:lnTo>
                  <a:lnTo>
                    <a:pt x="85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74"/>
            <p:cNvSpPr/>
            <p:nvPr/>
          </p:nvSpPr>
          <p:spPr>
            <a:xfrm>
              <a:off x="6515316" y="4362702"/>
              <a:ext cx="10085" cy="9059"/>
            </a:xfrm>
            <a:custGeom>
              <a:rect b="b" l="l" r="r" t="t"/>
              <a:pathLst>
                <a:path extrusionOk="0" h="452" w="491">
                  <a:moveTo>
                    <a:pt x="257" y="0"/>
                  </a:moveTo>
                  <a:cubicBezTo>
                    <a:pt x="166" y="0"/>
                    <a:pt x="83" y="60"/>
                    <a:pt x="64" y="153"/>
                  </a:cubicBezTo>
                  <a:lnTo>
                    <a:pt x="0" y="451"/>
                  </a:lnTo>
                  <a:lnTo>
                    <a:pt x="405" y="451"/>
                  </a:lnTo>
                  <a:lnTo>
                    <a:pt x="448" y="238"/>
                  </a:lnTo>
                  <a:cubicBezTo>
                    <a:pt x="490" y="132"/>
                    <a:pt x="405" y="25"/>
                    <a:pt x="298" y="4"/>
                  </a:cubicBezTo>
                  <a:cubicBezTo>
                    <a:pt x="285" y="1"/>
                    <a:pt x="271" y="0"/>
                    <a:pt x="25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2" name="Google Shape;3312;p74"/>
          <p:cNvGrpSpPr/>
          <p:nvPr/>
        </p:nvGrpSpPr>
        <p:grpSpPr>
          <a:xfrm>
            <a:off x="7125147" y="4040166"/>
            <a:ext cx="251457" cy="274327"/>
            <a:chOff x="7125147" y="4208753"/>
            <a:chExt cx="251457" cy="274327"/>
          </a:xfrm>
        </p:grpSpPr>
        <p:sp>
          <p:nvSpPr>
            <p:cNvPr id="3313" name="Google Shape;3313;p74"/>
            <p:cNvSpPr/>
            <p:nvPr/>
          </p:nvSpPr>
          <p:spPr>
            <a:xfrm>
              <a:off x="7125147" y="4208753"/>
              <a:ext cx="126622" cy="274327"/>
            </a:xfrm>
            <a:custGeom>
              <a:rect b="b" l="l" r="r" t="t"/>
              <a:pathLst>
                <a:path extrusionOk="0" h="13312" w="6092">
                  <a:moveTo>
                    <a:pt x="831" y="1"/>
                  </a:moveTo>
                  <a:cubicBezTo>
                    <a:pt x="362" y="1"/>
                    <a:pt x="0" y="363"/>
                    <a:pt x="0" y="810"/>
                  </a:cubicBezTo>
                  <a:lnTo>
                    <a:pt x="0" y="12289"/>
                  </a:lnTo>
                  <a:cubicBezTo>
                    <a:pt x="0" y="12843"/>
                    <a:pt x="469" y="13311"/>
                    <a:pt x="1044" y="13311"/>
                  </a:cubicBezTo>
                  <a:lnTo>
                    <a:pt x="5048" y="13311"/>
                  </a:lnTo>
                  <a:cubicBezTo>
                    <a:pt x="5623" y="13311"/>
                    <a:pt x="6091" y="12843"/>
                    <a:pt x="6091" y="12289"/>
                  </a:cubicBezTo>
                  <a:lnTo>
                    <a:pt x="6091" y="7859"/>
                  </a:lnTo>
                  <a:cubicBezTo>
                    <a:pt x="6091" y="7412"/>
                    <a:pt x="5836" y="6986"/>
                    <a:pt x="5431" y="6773"/>
                  </a:cubicBezTo>
                  <a:lnTo>
                    <a:pt x="3259" y="5666"/>
                  </a:lnTo>
                  <a:cubicBezTo>
                    <a:pt x="2492" y="5261"/>
                    <a:pt x="2024" y="4494"/>
                    <a:pt x="2024" y="3621"/>
                  </a:cubicBezTo>
                  <a:lnTo>
                    <a:pt x="2024" y="2002"/>
                  </a:lnTo>
                  <a:lnTo>
                    <a:pt x="3770" y="2002"/>
                  </a:lnTo>
                  <a:cubicBezTo>
                    <a:pt x="3940" y="2002"/>
                    <a:pt x="4089" y="2152"/>
                    <a:pt x="4089" y="2322"/>
                  </a:cubicBezTo>
                  <a:lnTo>
                    <a:pt x="4089" y="4345"/>
                  </a:lnTo>
                  <a:cubicBezTo>
                    <a:pt x="4089" y="4729"/>
                    <a:pt x="4302" y="5027"/>
                    <a:pt x="4601" y="5155"/>
                  </a:cubicBezTo>
                  <a:cubicBezTo>
                    <a:pt x="4721" y="5204"/>
                    <a:pt x="4849" y="5230"/>
                    <a:pt x="4976" y="5230"/>
                  </a:cubicBezTo>
                  <a:cubicBezTo>
                    <a:pt x="5230" y="5230"/>
                    <a:pt x="5481" y="5126"/>
                    <a:pt x="5665" y="4899"/>
                  </a:cubicBezTo>
                  <a:cubicBezTo>
                    <a:pt x="5942" y="4558"/>
                    <a:pt x="6091" y="4111"/>
                    <a:pt x="6091" y="3664"/>
                  </a:cubicBezTo>
                  <a:lnTo>
                    <a:pt x="6091" y="810"/>
                  </a:lnTo>
                  <a:cubicBezTo>
                    <a:pt x="6091" y="363"/>
                    <a:pt x="5729" y="1"/>
                    <a:pt x="52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74"/>
            <p:cNvSpPr/>
            <p:nvPr/>
          </p:nvSpPr>
          <p:spPr>
            <a:xfrm>
              <a:off x="7125147" y="4208753"/>
              <a:ext cx="111117" cy="274327"/>
            </a:xfrm>
            <a:custGeom>
              <a:rect b="b" l="l" r="r" t="t"/>
              <a:pathLst>
                <a:path extrusionOk="0" h="13312" w="5346">
                  <a:moveTo>
                    <a:pt x="831" y="1"/>
                  </a:moveTo>
                  <a:cubicBezTo>
                    <a:pt x="362" y="1"/>
                    <a:pt x="0" y="363"/>
                    <a:pt x="0" y="810"/>
                  </a:cubicBezTo>
                  <a:lnTo>
                    <a:pt x="0" y="12289"/>
                  </a:lnTo>
                  <a:cubicBezTo>
                    <a:pt x="0" y="12843"/>
                    <a:pt x="469" y="13311"/>
                    <a:pt x="1044" y="13311"/>
                  </a:cubicBezTo>
                  <a:lnTo>
                    <a:pt x="4302" y="13311"/>
                  </a:lnTo>
                  <a:cubicBezTo>
                    <a:pt x="4877" y="13311"/>
                    <a:pt x="5346" y="12843"/>
                    <a:pt x="5346" y="12289"/>
                  </a:cubicBezTo>
                  <a:lnTo>
                    <a:pt x="5346" y="7859"/>
                  </a:lnTo>
                  <a:cubicBezTo>
                    <a:pt x="5346" y="7412"/>
                    <a:pt x="5090" y="6986"/>
                    <a:pt x="4686" y="6773"/>
                  </a:cubicBezTo>
                  <a:lnTo>
                    <a:pt x="2513" y="5666"/>
                  </a:lnTo>
                  <a:cubicBezTo>
                    <a:pt x="1747" y="5261"/>
                    <a:pt x="1278" y="4494"/>
                    <a:pt x="1278" y="3621"/>
                  </a:cubicBezTo>
                  <a:lnTo>
                    <a:pt x="1278" y="2002"/>
                  </a:lnTo>
                  <a:lnTo>
                    <a:pt x="3770" y="2002"/>
                  </a:lnTo>
                  <a:cubicBezTo>
                    <a:pt x="3940" y="2002"/>
                    <a:pt x="4089" y="2152"/>
                    <a:pt x="4089" y="2322"/>
                  </a:cubicBezTo>
                  <a:lnTo>
                    <a:pt x="4089" y="4345"/>
                  </a:lnTo>
                  <a:cubicBezTo>
                    <a:pt x="4089" y="4729"/>
                    <a:pt x="4302" y="5027"/>
                    <a:pt x="4601" y="5155"/>
                  </a:cubicBezTo>
                  <a:cubicBezTo>
                    <a:pt x="4728" y="5091"/>
                    <a:pt x="4835" y="5005"/>
                    <a:pt x="4941" y="4899"/>
                  </a:cubicBezTo>
                  <a:cubicBezTo>
                    <a:pt x="5197" y="4558"/>
                    <a:pt x="5346" y="4111"/>
                    <a:pt x="5346" y="3664"/>
                  </a:cubicBezTo>
                  <a:lnTo>
                    <a:pt x="5346" y="810"/>
                  </a:lnTo>
                  <a:cubicBezTo>
                    <a:pt x="5346" y="363"/>
                    <a:pt x="4984" y="1"/>
                    <a:pt x="4537"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74"/>
            <p:cNvSpPr/>
            <p:nvPr/>
          </p:nvSpPr>
          <p:spPr>
            <a:xfrm>
              <a:off x="7149923" y="4238160"/>
              <a:ext cx="226681" cy="63224"/>
            </a:xfrm>
            <a:custGeom>
              <a:rect b="b" l="l" r="r" t="t"/>
              <a:pathLst>
                <a:path extrusionOk="0" h="3068" w="10906">
                  <a:moveTo>
                    <a:pt x="1151" y="0"/>
                  </a:moveTo>
                  <a:cubicBezTo>
                    <a:pt x="512" y="0"/>
                    <a:pt x="1" y="512"/>
                    <a:pt x="1" y="1151"/>
                  </a:cubicBezTo>
                  <a:cubicBezTo>
                    <a:pt x="1" y="1789"/>
                    <a:pt x="512" y="2301"/>
                    <a:pt x="1151" y="2301"/>
                  </a:cubicBezTo>
                  <a:lnTo>
                    <a:pt x="8797" y="2301"/>
                  </a:lnTo>
                  <a:cubicBezTo>
                    <a:pt x="8989" y="2301"/>
                    <a:pt x="9180" y="2386"/>
                    <a:pt x="9329" y="2514"/>
                  </a:cubicBezTo>
                  <a:cubicBezTo>
                    <a:pt x="9414" y="2620"/>
                    <a:pt x="9500" y="2727"/>
                    <a:pt x="9521" y="2876"/>
                  </a:cubicBezTo>
                  <a:cubicBezTo>
                    <a:pt x="9564" y="2982"/>
                    <a:pt x="9649" y="3067"/>
                    <a:pt x="9777" y="3067"/>
                  </a:cubicBezTo>
                  <a:lnTo>
                    <a:pt x="10671" y="3067"/>
                  </a:lnTo>
                  <a:cubicBezTo>
                    <a:pt x="10799" y="3067"/>
                    <a:pt x="10905" y="2940"/>
                    <a:pt x="10905" y="2812"/>
                  </a:cubicBezTo>
                  <a:lnTo>
                    <a:pt x="10905" y="1662"/>
                  </a:lnTo>
                  <a:cubicBezTo>
                    <a:pt x="10905" y="1342"/>
                    <a:pt x="10756" y="1044"/>
                    <a:pt x="10501" y="874"/>
                  </a:cubicBezTo>
                  <a:lnTo>
                    <a:pt x="9777" y="384"/>
                  </a:lnTo>
                  <a:cubicBezTo>
                    <a:pt x="9393" y="128"/>
                    <a:pt x="8946" y="0"/>
                    <a:pt x="84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74"/>
            <p:cNvSpPr/>
            <p:nvPr/>
          </p:nvSpPr>
          <p:spPr>
            <a:xfrm>
              <a:off x="7149923" y="4238160"/>
              <a:ext cx="208536" cy="63224"/>
            </a:xfrm>
            <a:custGeom>
              <a:rect b="b" l="l" r="r" t="t"/>
              <a:pathLst>
                <a:path extrusionOk="0" h="3068" w="10033">
                  <a:moveTo>
                    <a:pt x="1151" y="0"/>
                  </a:moveTo>
                  <a:cubicBezTo>
                    <a:pt x="512" y="0"/>
                    <a:pt x="1" y="512"/>
                    <a:pt x="1" y="1151"/>
                  </a:cubicBezTo>
                  <a:cubicBezTo>
                    <a:pt x="1" y="1789"/>
                    <a:pt x="512" y="2301"/>
                    <a:pt x="1151" y="2301"/>
                  </a:cubicBezTo>
                  <a:lnTo>
                    <a:pt x="8797" y="2301"/>
                  </a:lnTo>
                  <a:cubicBezTo>
                    <a:pt x="8989" y="2301"/>
                    <a:pt x="9180" y="2386"/>
                    <a:pt x="9329" y="2514"/>
                  </a:cubicBezTo>
                  <a:cubicBezTo>
                    <a:pt x="9414" y="2620"/>
                    <a:pt x="9500" y="2727"/>
                    <a:pt x="9521" y="2876"/>
                  </a:cubicBezTo>
                  <a:cubicBezTo>
                    <a:pt x="9564" y="2982"/>
                    <a:pt x="9649" y="3067"/>
                    <a:pt x="9777" y="3067"/>
                  </a:cubicBezTo>
                  <a:lnTo>
                    <a:pt x="9798" y="3067"/>
                  </a:lnTo>
                  <a:cubicBezTo>
                    <a:pt x="9926" y="3067"/>
                    <a:pt x="10032" y="2940"/>
                    <a:pt x="10032" y="2812"/>
                  </a:cubicBezTo>
                  <a:lnTo>
                    <a:pt x="10032" y="1662"/>
                  </a:lnTo>
                  <a:cubicBezTo>
                    <a:pt x="10032" y="1342"/>
                    <a:pt x="9883" y="1044"/>
                    <a:pt x="9627" y="874"/>
                  </a:cubicBezTo>
                  <a:lnTo>
                    <a:pt x="8903" y="384"/>
                  </a:lnTo>
                  <a:cubicBezTo>
                    <a:pt x="8520" y="128"/>
                    <a:pt x="8094" y="0"/>
                    <a:pt x="7647" y="0"/>
                  </a:cubicBezTo>
                  <a:close/>
                </a:path>
              </a:pathLst>
            </a:custGeom>
            <a:solidFill>
              <a:srgbClr val="FFFFFF">
                <a:alpha val="36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74"/>
            <p:cNvSpPr/>
            <p:nvPr/>
          </p:nvSpPr>
          <p:spPr>
            <a:xfrm>
              <a:off x="7147720" y="4397044"/>
              <a:ext cx="81914" cy="63657"/>
            </a:xfrm>
            <a:custGeom>
              <a:rect b="b" l="l" r="r" t="t"/>
              <a:pathLst>
                <a:path extrusionOk="0" h="3089" w="3941">
                  <a:moveTo>
                    <a:pt x="299" y="0"/>
                  </a:moveTo>
                  <a:cubicBezTo>
                    <a:pt x="128" y="0"/>
                    <a:pt x="0" y="149"/>
                    <a:pt x="0" y="320"/>
                  </a:cubicBezTo>
                  <a:lnTo>
                    <a:pt x="0" y="2790"/>
                  </a:lnTo>
                  <a:cubicBezTo>
                    <a:pt x="0" y="2939"/>
                    <a:pt x="128" y="3088"/>
                    <a:pt x="299" y="3088"/>
                  </a:cubicBezTo>
                  <a:lnTo>
                    <a:pt x="3621" y="3088"/>
                  </a:lnTo>
                  <a:cubicBezTo>
                    <a:pt x="3791" y="3088"/>
                    <a:pt x="3941" y="2961"/>
                    <a:pt x="3941" y="2790"/>
                  </a:cubicBezTo>
                  <a:lnTo>
                    <a:pt x="3941" y="320"/>
                  </a:lnTo>
                  <a:cubicBezTo>
                    <a:pt x="3941" y="149"/>
                    <a:pt x="3791" y="0"/>
                    <a:pt x="3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74"/>
            <p:cNvSpPr/>
            <p:nvPr/>
          </p:nvSpPr>
          <p:spPr>
            <a:xfrm>
              <a:off x="7147720" y="4397044"/>
              <a:ext cx="67302" cy="63657"/>
            </a:xfrm>
            <a:custGeom>
              <a:rect b="b" l="l" r="r" t="t"/>
              <a:pathLst>
                <a:path extrusionOk="0" h="3089" w="3238">
                  <a:moveTo>
                    <a:pt x="299" y="0"/>
                  </a:moveTo>
                  <a:cubicBezTo>
                    <a:pt x="128" y="0"/>
                    <a:pt x="0" y="149"/>
                    <a:pt x="0" y="320"/>
                  </a:cubicBezTo>
                  <a:lnTo>
                    <a:pt x="0" y="2790"/>
                  </a:lnTo>
                  <a:cubicBezTo>
                    <a:pt x="0" y="2939"/>
                    <a:pt x="128" y="3088"/>
                    <a:pt x="299" y="3088"/>
                  </a:cubicBezTo>
                  <a:lnTo>
                    <a:pt x="2940" y="3088"/>
                  </a:lnTo>
                  <a:cubicBezTo>
                    <a:pt x="3110" y="3088"/>
                    <a:pt x="3238" y="2961"/>
                    <a:pt x="3238" y="2790"/>
                  </a:cubicBezTo>
                  <a:lnTo>
                    <a:pt x="3238" y="320"/>
                  </a:lnTo>
                  <a:cubicBezTo>
                    <a:pt x="3238" y="149"/>
                    <a:pt x="3110" y="0"/>
                    <a:pt x="2940" y="0"/>
                  </a:cubicBez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74"/>
            <p:cNvSpPr/>
            <p:nvPr/>
          </p:nvSpPr>
          <p:spPr>
            <a:xfrm>
              <a:off x="7179147" y="4371573"/>
              <a:ext cx="54477" cy="8367"/>
            </a:xfrm>
            <a:custGeom>
              <a:rect b="b" l="l" r="r" t="t"/>
              <a:pathLst>
                <a:path extrusionOk="0" h="406" w="2621">
                  <a:moveTo>
                    <a:pt x="214" y="1"/>
                  </a:moveTo>
                  <a:cubicBezTo>
                    <a:pt x="86" y="1"/>
                    <a:pt x="1" y="86"/>
                    <a:pt x="1" y="193"/>
                  </a:cubicBezTo>
                  <a:cubicBezTo>
                    <a:pt x="1" y="320"/>
                    <a:pt x="86" y="406"/>
                    <a:pt x="214" y="406"/>
                  </a:cubicBezTo>
                  <a:lnTo>
                    <a:pt x="2429" y="406"/>
                  </a:lnTo>
                  <a:cubicBezTo>
                    <a:pt x="2535" y="406"/>
                    <a:pt x="2620" y="320"/>
                    <a:pt x="2620" y="193"/>
                  </a:cubicBezTo>
                  <a:cubicBezTo>
                    <a:pt x="2620" y="86"/>
                    <a:pt x="2535" y="1"/>
                    <a:pt x="24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74"/>
            <p:cNvSpPr/>
            <p:nvPr/>
          </p:nvSpPr>
          <p:spPr>
            <a:xfrm>
              <a:off x="7143292" y="4371573"/>
              <a:ext cx="23487" cy="8367"/>
            </a:xfrm>
            <a:custGeom>
              <a:rect b="b" l="l" r="r" t="t"/>
              <a:pathLst>
                <a:path extrusionOk="0" h="406" w="1130">
                  <a:moveTo>
                    <a:pt x="213" y="1"/>
                  </a:moveTo>
                  <a:cubicBezTo>
                    <a:pt x="86" y="1"/>
                    <a:pt x="0" y="86"/>
                    <a:pt x="0" y="193"/>
                  </a:cubicBezTo>
                  <a:cubicBezTo>
                    <a:pt x="0" y="320"/>
                    <a:pt x="107" y="406"/>
                    <a:pt x="213" y="406"/>
                  </a:cubicBezTo>
                  <a:lnTo>
                    <a:pt x="938" y="406"/>
                  </a:lnTo>
                  <a:cubicBezTo>
                    <a:pt x="1044" y="406"/>
                    <a:pt x="1129" y="320"/>
                    <a:pt x="1129" y="193"/>
                  </a:cubicBezTo>
                  <a:cubicBezTo>
                    <a:pt x="1129" y="86"/>
                    <a:pt x="1044" y="1"/>
                    <a:pt x="9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74"/>
            <p:cNvSpPr/>
            <p:nvPr/>
          </p:nvSpPr>
          <p:spPr>
            <a:xfrm>
              <a:off x="7143292" y="4350079"/>
              <a:ext cx="54477" cy="8346"/>
            </a:xfrm>
            <a:custGeom>
              <a:rect b="b" l="l" r="r" t="t"/>
              <a:pathLst>
                <a:path extrusionOk="0" h="405" w="2621">
                  <a:moveTo>
                    <a:pt x="213" y="0"/>
                  </a:moveTo>
                  <a:cubicBezTo>
                    <a:pt x="107" y="0"/>
                    <a:pt x="0" y="86"/>
                    <a:pt x="0" y="192"/>
                  </a:cubicBezTo>
                  <a:cubicBezTo>
                    <a:pt x="0" y="320"/>
                    <a:pt x="107" y="405"/>
                    <a:pt x="213" y="405"/>
                  </a:cubicBezTo>
                  <a:lnTo>
                    <a:pt x="2428" y="405"/>
                  </a:lnTo>
                  <a:cubicBezTo>
                    <a:pt x="2535" y="405"/>
                    <a:pt x="2620" y="320"/>
                    <a:pt x="2620" y="192"/>
                  </a:cubicBezTo>
                  <a:cubicBezTo>
                    <a:pt x="2620" y="86"/>
                    <a:pt x="2535" y="0"/>
                    <a:pt x="24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74"/>
            <p:cNvSpPr/>
            <p:nvPr/>
          </p:nvSpPr>
          <p:spPr>
            <a:xfrm>
              <a:off x="7168962" y="4424679"/>
              <a:ext cx="39429" cy="8367"/>
            </a:xfrm>
            <a:custGeom>
              <a:rect b="b" l="l" r="r" t="t"/>
              <a:pathLst>
                <a:path extrusionOk="0" h="406" w="1897">
                  <a:moveTo>
                    <a:pt x="192" y="1"/>
                  </a:moveTo>
                  <a:cubicBezTo>
                    <a:pt x="86" y="1"/>
                    <a:pt x="1" y="86"/>
                    <a:pt x="1" y="214"/>
                  </a:cubicBezTo>
                  <a:cubicBezTo>
                    <a:pt x="1" y="320"/>
                    <a:pt x="86" y="406"/>
                    <a:pt x="192" y="406"/>
                  </a:cubicBezTo>
                  <a:lnTo>
                    <a:pt x="1683" y="406"/>
                  </a:lnTo>
                  <a:cubicBezTo>
                    <a:pt x="1790" y="406"/>
                    <a:pt x="1896" y="320"/>
                    <a:pt x="1896" y="214"/>
                  </a:cubicBezTo>
                  <a:cubicBezTo>
                    <a:pt x="1896" y="86"/>
                    <a:pt x="1790" y="1"/>
                    <a:pt x="16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23" name="Google Shape;3323;p74"/>
          <p:cNvSpPr txBox="1"/>
          <p:nvPr>
            <p:ph type="title"/>
          </p:nvPr>
        </p:nvSpPr>
        <p:spPr>
          <a:xfrm>
            <a:off x="713225" y="539525"/>
            <a:ext cx="7717500" cy="47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ICON PACK: TRAVEL | FLAT</a:t>
            </a:r>
            <a:endParaRPr/>
          </a:p>
        </p:txBody>
      </p:sp>
      <p:grpSp>
        <p:nvGrpSpPr>
          <p:cNvPr id="3324" name="Google Shape;3324;p74"/>
          <p:cNvGrpSpPr/>
          <p:nvPr/>
        </p:nvGrpSpPr>
        <p:grpSpPr>
          <a:xfrm>
            <a:off x="4099976" y="1484897"/>
            <a:ext cx="274329" cy="205732"/>
            <a:chOff x="2531534" y="1798239"/>
            <a:chExt cx="731544" cy="548618"/>
          </a:xfrm>
        </p:grpSpPr>
        <p:sp>
          <p:nvSpPr>
            <p:cNvPr id="3325" name="Google Shape;3325;p74"/>
            <p:cNvSpPr/>
            <p:nvPr/>
          </p:nvSpPr>
          <p:spPr>
            <a:xfrm>
              <a:off x="2555983" y="2015807"/>
              <a:ext cx="679406" cy="331049"/>
            </a:xfrm>
            <a:custGeom>
              <a:rect b="b" l="l" r="r" t="t"/>
              <a:pathLst>
                <a:path extrusionOk="0" h="19773" w="40683">
                  <a:moveTo>
                    <a:pt x="3057" y="1"/>
                  </a:moveTo>
                  <a:cubicBezTo>
                    <a:pt x="1366" y="1"/>
                    <a:pt x="0" y="1399"/>
                    <a:pt x="0" y="3090"/>
                  </a:cubicBezTo>
                  <a:lnTo>
                    <a:pt x="0" y="6017"/>
                  </a:lnTo>
                  <a:cubicBezTo>
                    <a:pt x="0" y="6244"/>
                    <a:pt x="163" y="6407"/>
                    <a:pt x="390" y="6439"/>
                  </a:cubicBezTo>
                  <a:cubicBezTo>
                    <a:pt x="1171" y="6569"/>
                    <a:pt x="1886" y="6960"/>
                    <a:pt x="2374" y="7545"/>
                  </a:cubicBezTo>
                  <a:cubicBezTo>
                    <a:pt x="2862" y="8130"/>
                    <a:pt x="3154" y="8846"/>
                    <a:pt x="3154" y="9659"/>
                  </a:cubicBezTo>
                  <a:cubicBezTo>
                    <a:pt x="3154" y="11122"/>
                    <a:pt x="2179" y="12358"/>
                    <a:pt x="846" y="12748"/>
                  </a:cubicBezTo>
                  <a:cubicBezTo>
                    <a:pt x="683" y="12781"/>
                    <a:pt x="520" y="12813"/>
                    <a:pt x="358" y="12846"/>
                  </a:cubicBezTo>
                  <a:cubicBezTo>
                    <a:pt x="163" y="12878"/>
                    <a:pt x="0" y="13073"/>
                    <a:pt x="0" y="13269"/>
                  </a:cubicBezTo>
                  <a:lnTo>
                    <a:pt x="0" y="16716"/>
                  </a:lnTo>
                  <a:cubicBezTo>
                    <a:pt x="0" y="18407"/>
                    <a:pt x="1366" y="19772"/>
                    <a:pt x="3057" y="19772"/>
                  </a:cubicBezTo>
                  <a:lnTo>
                    <a:pt x="37593" y="19772"/>
                  </a:lnTo>
                  <a:cubicBezTo>
                    <a:pt x="39316" y="19772"/>
                    <a:pt x="40682" y="18407"/>
                    <a:pt x="40682" y="16716"/>
                  </a:cubicBezTo>
                  <a:lnTo>
                    <a:pt x="40682" y="12976"/>
                  </a:lnTo>
                  <a:cubicBezTo>
                    <a:pt x="40682" y="12943"/>
                    <a:pt x="40650" y="12878"/>
                    <a:pt x="40585" y="12878"/>
                  </a:cubicBezTo>
                  <a:lnTo>
                    <a:pt x="40422" y="12878"/>
                  </a:lnTo>
                  <a:cubicBezTo>
                    <a:pt x="38731" y="12781"/>
                    <a:pt x="37365" y="11382"/>
                    <a:pt x="37365" y="9659"/>
                  </a:cubicBezTo>
                  <a:cubicBezTo>
                    <a:pt x="37365" y="9529"/>
                    <a:pt x="37365" y="9431"/>
                    <a:pt x="37398" y="9301"/>
                  </a:cubicBezTo>
                  <a:cubicBezTo>
                    <a:pt x="37560" y="7708"/>
                    <a:pt x="38894" y="6439"/>
                    <a:pt x="40552" y="6407"/>
                  </a:cubicBezTo>
                  <a:lnTo>
                    <a:pt x="40585" y="6407"/>
                  </a:lnTo>
                  <a:cubicBezTo>
                    <a:pt x="40650" y="6407"/>
                    <a:pt x="40682" y="6374"/>
                    <a:pt x="40682" y="6309"/>
                  </a:cubicBezTo>
                  <a:lnTo>
                    <a:pt x="40682" y="3090"/>
                  </a:lnTo>
                  <a:cubicBezTo>
                    <a:pt x="40682" y="1399"/>
                    <a:pt x="39316" y="1"/>
                    <a:pt x="376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74"/>
            <p:cNvSpPr/>
            <p:nvPr/>
          </p:nvSpPr>
          <p:spPr>
            <a:xfrm>
              <a:off x="2555983" y="2015807"/>
              <a:ext cx="679406" cy="310640"/>
            </a:xfrm>
            <a:custGeom>
              <a:rect b="b" l="l" r="r" t="t"/>
              <a:pathLst>
                <a:path extrusionOk="0" h="18554" w="40683">
                  <a:moveTo>
                    <a:pt x="3057" y="1"/>
                  </a:moveTo>
                  <a:cubicBezTo>
                    <a:pt x="1366" y="1"/>
                    <a:pt x="0" y="1366"/>
                    <a:pt x="0" y="3090"/>
                  </a:cubicBezTo>
                  <a:lnTo>
                    <a:pt x="0" y="6017"/>
                  </a:lnTo>
                  <a:cubicBezTo>
                    <a:pt x="0" y="6212"/>
                    <a:pt x="163" y="6407"/>
                    <a:pt x="358" y="6439"/>
                  </a:cubicBezTo>
                  <a:cubicBezTo>
                    <a:pt x="1171" y="6537"/>
                    <a:pt x="1886" y="6960"/>
                    <a:pt x="2374" y="7545"/>
                  </a:cubicBezTo>
                  <a:cubicBezTo>
                    <a:pt x="2862" y="8098"/>
                    <a:pt x="3154" y="8846"/>
                    <a:pt x="3154" y="9626"/>
                  </a:cubicBezTo>
                  <a:cubicBezTo>
                    <a:pt x="3154" y="11122"/>
                    <a:pt x="2179" y="12358"/>
                    <a:pt x="846" y="12748"/>
                  </a:cubicBezTo>
                  <a:lnTo>
                    <a:pt x="1854" y="16325"/>
                  </a:lnTo>
                  <a:cubicBezTo>
                    <a:pt x="2258" y="17675"/>
                    <a:pt x="3492" y="18554"/>
                    <a:pt x="4829" y="18554"/>
                  </a:cubicBezTo>
                  <a:cubicBezTo>
                    <a:pt x="5103" y="18554"/>
                    <a:pt x="5382" y="18517"/>
                    <a:pt x="5658" y="18439"/>
                  </a:cubicBezTo>
                  <a:lnTo>
                    <a:pt x="37398" y="9301"/>
                  </a:lnTo>
                  <a:cubicBezTo>
                    <a:pt x="37560" y="7740"/>
                    <a:pt x="38828" y="6504"/>
                    <a:pt x="40422" y="6407"/>
                  </a:cubicBezTo>
                  <a:lnTo>
                    <a:pt x="40585" y="6407"/>
                  </a:lnTo>
                  <a:cubicBezTo>
                    <a:pt x="40617" y="6407"/>
                    <a:pt x="40682" y="6342"/>
                    <a:pt x="40682" y="6309"/>
                  </a:cubicBezTo>
                  <a:lnTo>
                    <a:pt x="40682" y="3090"/>
                  </a:lnTo>
                  <a:cubicBezTo>
                    <a:pt x="40682" y="1399"/>
                    <a:pt x="39316" y="1"/>
                    <a:pt x="37593"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74"/>
            <p:cNvSpPr/>
            <p:nvPr/>
          </p:nvSpPr>
          <p:spPr>
            <a:xfrm>
              <a:off x="2531534" y="1798289"/>
              <a:ext cx="731544" cy="482418"/>
            </a:xfrm>
            <a:custGeom>
              <a:rect b="b" l="l" r="r" t="t"/>
              <a:pathLst>
                <a:path extrusionOk="0" h="28814" w="43805">
                  <a:moveTo>
                    <a:pt x="36604" y="0"/>
                  </a:moveTo>
                  <a:cubicBezTo>
                    <a:pt x="36329" y="0"/>
                    <a:pt x="36049" y="37"/>
                    <a:pt x="35772" y="115"/>
                  </a:cubicBezTo>
                  <a:lnTo>
                    <a:pt x="25919" y="2977"/>
                  </a:lnTo>
                  <a:lnTo>
                    <a:pt x="24651" y="3334"/>
                  </a:lnTo>
                  <a:lnTo>
                    <a:pt x="2570" y="9676"/>
                  </a:lnTo>
                  <a:cubicBezTo>
                    <a:pt x="944" y="10163"/>
                    <a:pt x="1" y="11854"/>
                    <a:pt x="488" y="13480"/>
                  </a:cubicBezTo>
                  <a:lnTo>
                    <a:pt x="1269" y="16244"/>
                  </a:lnTo>
                  <a:cubicBezTo>
                    <a:pt x="1328" y="16453"/>
                    <a:pt x="1524" y="16606"/>
                    <a:pt x="1756" y="16606"/>
                  </a:cubicBezTo>
                  <a:cubicBezTo>
                    <a:pt x="1777" y="16606"/>
                    <a:pt x="1799" y="16605"/>
                    <a:pt x="1822" y="16602"/>
                  </a:cubicBezTo>
                  <a:cubicBezTo>
                    <a:pt x="1958" y="16585"/>
                    <a:pt x="2094" y="16577"/>
                    <a:pt x="2229" y="16577"/>
                  </a:cubicBezTo>
                  <a:cubicBezTo>
                    <a:pt x="3636" y="16577"/>
                    <a:pt x="4918" y="17487"/>
                    <a:pt x="5334" y="18911"/>
                  </a:cubicBezTo>
                  <a:cubicBezTo>
                    <a:pt x="5757" y="20472"/>
                    <a:pt x="5009" y="22065"/>
                    <a:pt x="3578" y="22748"/>
                  </a:cubicBezTo>
                  <a:cubicBezTo>
                    <a:pt x="3350" y="22846"/>
                    <a:pt x="3253" y="23106"/>
                    <a:pt x="3318" y="23334"/>
                  </a:cubicBezTo>
                  <a:lnTo>
                    <a:pt x="4228" y="26586"/>
                  </a:lnTo>
                  <a:cubicBezTo>
                    <a:pt x="4633" y="27935"/>
                    <a:pt x="5866" y="28814"/>
                    <a:pt x="7203" y="28814"/>
                  </a:cubicBezTo>
                  <a:cubicBezTo>
                    <a:pt x="7478" y="28814"/>
                    <a:pt x="7756" y="28777"/>
                    <a:pt x="8033" y="28699"/>
                  </a:cubicBezTo>
                  <a:lnTo>
                    <a:pt x="30114" y="22326"/>
                  </a:lnTo>
                  <a:lnTo>
                    <a:pt x="31382" y="21968"/>
                  </a:lnTo>
                  <a:lnTo>
                    <a:pt x="41236" y="19139"/>
                  </a:lnTo>
                  <a:cubicBezTo>
                    <a:pt x="42862" y="18651"/>
                    <a:pt x="43805" y="16960"/>
                    <a:pt x="43349" y="15334"/>
                  </a:cubicBezTo>
                  <a:lnTo>
                    <a:pt x="42374" y="11887"/>
                  </a:lnTo>
                  <a:cubicBezTo>
                    <a:pt x="42317" y="11774"/>
                    <a:pt x="42212" y="11685"/>
                    <a:pt x="42078" y="11685"/>
                  </a:cubicBezTo>
                  <a:cubicBezTo>
                    <a:pt x="42058" y="11685"/>
                    <a:pt x="42037" y="11687"/>
                    <a:pt x="42016" y="11692"/>
                  </a:cubicBezTo>
                  <a:cubicBezTo>
                    <a:pt x="42016" y="11692"/>
                    <a:pt x="41983" y="11724"/>
                    <a:pt x="41983" y="11724"/>
                  </a:cubicBezTo>
                  <a:cubicBezTo>
                    <a:pt x="41769" y="11766"/>
                    <a:pt x="41555" y="11787"/>
                    <a:pt x="41343" y="11787"/>
                  </a:cubicBezTo>
                  <a:cubicBezTo>
                    <a:pt x="39917" y="11787"/>
                    <a:pt x="38608" y="10864"/>
                    <a:pt x="38211" y="9448"/>
                  </a:cubicBezTo>
                  <a:cubicBezTo>
                    <a:pt x="37756" y="7854"/>
                    <a:pt x="38569" y="6228"/>
                    <a:pt x="40032" y="5578"/>
                  </a:cubicBezTo>
                  <a:cubicBezTo>
                    <a:pt x="40065" y="5546"/>
                    <a:pt x="40162" y="5513"/>
                    <a:pt x="40260" y="5513"/>
                  </a:cubicBezTo>
                  <a:cubicBezTo>
                    <a:pt x="40390" y="5448"/>
                    <a:pt x="40455" y="5285"/>
                    <a:pt x="40423" y="5155"/>
                  </a:cubicBezTo>
                  <a:lnTo>
                    <a:pt x="39577" y="2229"/>
                  </a:lnTo>
                  <a:cubicBezTo>
                    <a:pt x="39199" y="879"/>
                    <a:pt x="37948" y="0"/>
                    <a:pt x="366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74"/>
            <p:cNvSpPr/>
            <p:nvPr/>
          </p:nvSpPr>
          <p:spPr>
            <a:xfrm>
              <a:off x="2532619" y="1798239"/>
              <a:ext cx="659316" cy="222491"/>
            </a:xfrm>
            <a:custGeom>
              <a:rect b="b" l="l" r="r" t="t"/>
              <a:pathLst>
                <a:path extrusionOk="0" h="13289" w="39480">
                  <a:moveTo>
                    <a:pt x="36542" y="0"/>
                  </a:moveTo>
                  <a:cubicBezTo>
                    <a:pt x="36266" y="0"/>
                    <a:pt x="35986" y="38"/>
                    <a:pt x="35707" y="118"/>
                  </a:cubicBezTo>
                  <a:lnTo>
                    <a:pt x="2505" y="9679"/>
                  </a:lnTo>
                  <a:cubicBezTo>
                    <a:pt x="944" y="10134"/>
                    <a:pt x="1" y="11727"/>
                    <a:pt x="358" y="13288"/>
                  </a:cubicBezTo>
                  <a:lnTo>
                    <a:pt x="39480" y="2134"/>
                  </a:lnTo>
                  <a:cubicBezTo>
                    <a:pt x="39050" y="846"/>
                    <a:pt x="37845" y="0"/>
                    <a:pt x="36542"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74"/>
            <p:cNvSpPr/>
            <p:nvPr/>
          </p:nvSpPr>
          <p:spPr>
            <a:xfrm>
              <a:off x="2531534" y="1850844"/>
              <a:ext cx="513224" cy="429562"/>
            </a:xfrm>
            <a:custGeom>
              <a:rect b="b" l="l" r="r" t="t"/>
              <a:pathLst>
                <a:path extrusionOk="0" h="25657" w="30732">
                  <a:moveTo>
                    <a:pt x="25268" y="0"/>
                  </a:moveTo>
                  <a:lnTo>
                    <a:pt x="2570" y="6537"/>
                  </a:lnTo>
                  <a:cubicBezTo>
                    <a:pt x="944" y="7024"/>
                    <a:pt x="1" y="8715"/>
                    <a:pt x="488" y="10341"/>
                  </a:cubicBezTo>
                  <a:lnTo>
                    <a:pt x="1269" y="13105"/>
                  </a:lnTo>
                  <a:cubicBezTo>
                    <a:pt x="1328" y="13314"/>
                    <a:pt x="1524" y="13467"/>
                    <a:pt x="1756" y="13467"/>
                  </a:cubicBezTo>
                  <a:cubicBezTo>
                    <a:pt x="1777" y="13467"/>
                    <a:pt x="1799" y="13466"/>
                    <a:pt x="1822" y="13463"/>
                  </a:cubicBezTo>
                  <a:cubicBezTo>
                    <a:pt x="1958" y="13446"/>
                    <a:pt x="2094" y="13438"/>
                    <a:pt x="2229" y="13438"/>
                  </a:cubicBezTo>
                  <a:cubicBezTo>
                    <a:pt x="3636" y="13438"/>
                    <a:pt x="4918" y="14348"/>
                    <a:pt x="5334" y="15772"/>
                  </a:cubicBezTo>
                  <a:cubicBezTo>
                    <a:pt x="5757" y="17333"/>
                    <a:pt x="5009" y="18959"/>
                    <a:pt x="3578" y="19609"/>
                  </a:cubicBezTo>
                  <a:cubicBezTo>
                    <a:pt x="3350" y="19707"/>
                    <a:pt x="3253" y="19967"/>
                    <a:pt x="3318" y="20195"/>
                  </a:cubicBezTo>
                  <a:lnTo>
                    <a:pt x="4228" y="23447"/>
                  </a:lnTo>
                  <a:cubicBezTo>
                    <a:pt x="4629" y="24782"/>
                    <a:pt x="5841" y="25657"/>
                    <a:pt x="7162" y="25657"/>
                  </a:cubicBezTo>
                  <a:cubicBezTo>
                    <a:pt x="7449" y="25657"/>
                    <a:pt x="7742" y="25615"/>
                    <a:pt x="8033" y="25528"/>
                  </a:cubicBezTo>
                  <a:lnTo>
                    <a:pt x="30732" y="19024"/>
                  </a:lnTo>
                  <a:lnTo>
                    <a:pt x="25268"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74"/>
            <p:cNvSpPr/>
            <p:nvPr/>
          </p:nvSpPr>
          <p:spPr>
            <a:xfrm>
              <a:off x="2793841" y="2066437"/>
              <a:ext cx="58667" cy="107571"/>
            </a:xfrm>
            <a:custGeom>
              <a:rect b="b" l="l" r="r" t="t"/>
              <a:pathLst>
                <a:path extrusionOk="0" h="6425" w="3513">
                  <a:moveTo>
                    <a:pt x="3513" y="1"/>
                  </a:moveTo>
                  <a:lnTo>
                    <a:pt x="293" y="814"/>
                  </a:lnTo>
                  <a:lnTo>
                    <a:pt x="1" y="6147"/>
                  </a:lnTo>
                  <a:cubicBezTo>
                    <a:pt x="1" y="6308"/>
                    <a:pt x="111" y="6424"/>
                    <a:pt x="258" y="6424"/>
                  </a:cubicBezTo>
                  <a:cubicBezTo>
                    <a:pt x="290" y="6424"/>
                    <a:pt x="324" y="6419"/>
                    <a:pt x="358" y="6407"/>
                  </a:cubicBezTo>
                  <a:lnTo>
                    <a:pt x="1822" y="5984"/>
                  </a:lnTo>
                  <a:cubicBezTo>
                    <a:pt x="1919" y="5952"/>
                    <a:pt x="1984" y="5887"/>
                    <a:pt x="2017" y="5789"/>
                  </a:cubicBezTo>
                  <a:lnTo>
                    <a:pt x="351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74"/>
            <p:cNvSpPr/>
            <p:nvPr/>
          </p:nvSpPr>
          <p:spPr>
            <a:xfrm>
              <a:off x="2737912" y="1965496"/>
              <a:ext cx="105911" cy="87346"/>
            </a:xfrm>
            <a:custGeom>
              <a:rect b="b" l="l" r="r" t="t"/>
              <a:pathLst>
                <a:path extrusionOk="0" h="5217" w="6342">
                  <a:moveTo>
                    <a:pt x="1801" y="1"/>
                  </a:moveTo>
                  <a:cubicBezTo>
                    <a:pt x="1776" y="1"/>
                    <a:pt x="1750" y="5"/>
                    <a:pt x="1724" y="14"/>
                  </a:cubicBezTo>
                  <a:lnTo>
                    <a:pt x="228" y="436"/>
                  </a:lnTo>
                  <a:cubicBezTo>
                    <a:pt x="65" y="502"/>
                    <a:pt x="0" y="729"/>
                    <a:pt x="98" y="859"/>
                  </a:cubicBezTo>
                  <a:lnTo>
                    <a:pt x="3187" y="5217"/>
                  </a:lnTo>
                  <a:lnTo>
                    <a:pt x="6341" y="4209"/>
                  </a:lnTo>
                  <a:lnTo>
                    <a:pt x="1984" y="79"/>
                  </a:lnTo>
                  <a:cubicBezTo>
                    <a:pt x="1936" y="31"/>
                    <a:pt x="1871" y="1"/>
                    <a:pt x="180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74"/>
            <p:cNvSpPr/>
            <p:nvPr/>
          </p:nvSpPr>
          <p:spPr>
            <a:xfrm>
              <a:off x="2651239" y="2016494"/>
              <a:ext cx="263726" cy="101041"/>
            </a:xfrm>
            <a:custGeom>
              <a:rect b="b" l="l" r="r" t="t"/>
              <a:pathLst>
                <a:path extrusionOk="0" h="6035" w="15792">
                  <a:moveTo>
                    <a:pt x="13720" y="0"/>
                  </a:moveTo>
                  <a:cubicBezTo>
                    <a:pt x="13575" y="0"/>
                    <a:pt x="13430" y="17"/>
                    <a:pt x="13287" y="57"/>
                  </a:cubicBezTo>
                  <a:cubicBezTo>
                    <a:pt x="12084" y="415"/>
                    <a:pt x="2166" y="3862"/>
                    <a:pt x="2166" y="3862"/>
                  </a:cubicBezTo>
                  <a:lnTo>
                    <a:pt x="442" y="3407"/>
                  </a:lnTo>
                  <a:cubicBezTo>
                    <a:pt x="414" y="3400"/>
                    <a:pt x="387" y="3396"/>
                    <a:pt x="361" y="3396"/>
                  </a:cubicBezTo>
                  <a:cubicBezTo>
                    <a:pt x="144" y="3396"/>
                    <a:pt x="1" y="3623"/>
                    <a:pt x="117" y="3797"/>
                  </a:cubicBezTo>
                  <a:lnTo>
                    <a:pt x="1353" y="5911"/>
                  </a:lnTo>
                  <a:cubicBezTo>
                    <a:pt x="1400" y="5981"/>
                    <a:pt x="1480" y="6034"/>
                    <a:pt x="1570" y="6034"/>
                  </a:cubicBezTo>
                  <a:cubicBezTo>
                    <a:pt x="1605" y="6034"/>
                    <a:pt x="1642" y="6026"/>
                    <a:pt x="1678" y="6008"/>
                  </a:cubicBezTo>
                  <a:lnTo>
                    <a:pt x="2686" y="5683"/>
                  </a:lnTo>
                  <a:cubicBezTo>
                    <a:pt x="2686" y="5683"/>
                    <a:pt x="12930" y="3309"/>
                    <a:pt x="14133" y="2984"/>
                  </a:cubicBezTo>
                  <a:cubicBezTo>
                    <a:pt x="15304" y="2626"/>
                    <a:pt x="15791" y="903"/>
                    <a:pt x="15791" y="903"/>
                  </a:cubicBezTo>
                  <a:cubicBezTo>
                    <a:pt x="15791" y="903"/>
                    <a:pt x="14764" y="0"/>
                    <a:pt x="1372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74"/>
            <p:cNvSpPr/>
            <p:nvPr/>
          </p:nvSpPr>
          <p:spPr>
            <a:xfrm>
              <a:off x="3014331" y="1851112"/>
              <a:ext cx="121125" cy="71306"/>
            </a:xfrm>
            <a:custGeom>
              <a:rect b="b" l="l" r="r" t="t"/>
              <a:pathLst>
                <a:path extrusionOk="0" h="4259" w="7253">
                  <a:moveTo>
                    <a:pt x="6247" y="0"/>
                  </a:moveTo>
                  <a:cubicBezTo>
                    <a:pt x="6204" y="0"/>
                    <a:pt x="6159" y="5"/>
                    <a:pt x="6114" y="17"/>
                  </a:cubicBezTo>
                  <a:lnTo>
                    <a:pt x="391" y="1675"/>
                  </a:lnTo>
                  <a:cubicBezTo>
                    <a:pt x="131" y="1740"/>
                    <a:pt x="1" y="2000"/>
                    <a:pt x="66" y="2260"/>
                  </a:cubicBezTo>
                  <a:lnTo>
                    <a:pt x="521" y="3919"/>
                  </a:lnTo>
                  <a:cubicBezTo>
                    <a:pt x="604" y="4112"/>
                    <a:pt x="804" y="4259"/>
                    <a:pt x="1002" y="4259"/>
                  </a:cubicBezTo>
                  <a:cubicBezTo>
                    <a:pt x="1037" y="4259"/>
                    <a:pt x="1072" y="4254"/>
                    <a:pt x="1106" y="4244"/>
                  </a:cubicBezTo>
                  <a:lnTo>
                    <a:pt x="6862" y="2586"/>
                  </a:lnTo>
                  <a:cubicBezTo>
                    <a:pt x="7090" y="2521"/>
                    <a:pt x="7252" y="2260"/>
                    <a:pt x="7187" y="2000"/>
                  </a:cubicBezTo>
                  <a:lnTo>
                    <a:pt x="6700" y="342"/>
                  </a:lnTo>
                  <a:cubicBezTo>
                    <a:pt x="6646" y="126"/>
                    <a:pt x="6458" y="0"/>
                    <a:pt x="624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74"/>
            <p:cNvSpPr/>
            <p:nvPr/>
          </p:nvSpPr>
          <p:spPr>
            <a:xfrm>
              <a:off x="2909522" y="2102450"/>
              <a:ext cx="83650" cy="99032"/>
            </a:xfrm>
            <a:custGeom>
              <a:rect b="b" l="l" r="r" t="t"/>
              <a:pathLst>
                <a:path extrusionOk="0" h="5915" w="5009">
                  <a:moveTo>
                    <a:pt x="3229" y="0"/>
                  </a:moveTo>
                  <a:cubicBezTo>
                    <a:pt x="3173" y="0"/>
                    <a:pt x="3115" y="9"/>
                    <a:pt x="3057" y="29"/>
                  </a:cubicBezTo>
                  <a:lnTo>
                    <a:pt x="456" y="777"/>
                  </a:lnTo>
                  <a:cubicBezTo>
                    <a:pt x="163" y="842"/>
                    <a:pt x="0" y="1167"/>
                    <a:pt x="65" y="1427"/>
                  </a:cubicBezTo>
                  <a:lnTo>
                    <a:pt x="1366" y="5915"/>
                  </a:lnTo>
                  <a:lnTo>
                    <a:pt x="5008" y="4874"/>
                  </a:lnTo>
                  <a:lnTo>
                    <a:pt x="3708" y="386"/>
                  </a:lnTo>
                  <a:cubicBezTo>
                    <a:pt x="3655" y="151"/>
                    <a:pt x="3456" y="0"/>
                    <a:pt x="32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74"/>
            <p:cNvSpPr/>
            <p:nvPr/>
          </p:nvSpPr>
          <p:spPr>
            <a:xfrm>
              <a:off x="3040951" y="2258088"/>
              <a:ext cx="121660" cy="43028"/>
            </a:xfrm>
            <a:custGeom>
              <a:rect b="b" l="l" r="r" t="t"/>
              <a:pathLst>
                <a:path extrusionOk="0" h="2570" w="7285">
                  <a:moveTo>
                    <a:pt x="488" y="1"/>
                  </a:moveTo>
                  <a:cubicBezTo>
                    <a:pt x="228" y="1"/>
                    <a:pt x="0" y="228"/>
                    <a:pt x="0" y="489"/>
                  </a:cubicBezTo>
                  <a:lnTo>
                    <a:pt x="0" y="2082"/>
                  </a:lnTo>
                  <a:cubicBezTo>
                    <a:pt x="0" y="2342"/>
                    <a:pt x="228" y="2570"/>
                    <a:pt x="488" y="2570"/>
                  </a:cubicBezTo>
                  <a:lnTo>
                    <a:pt x="6797" y="2570"/>
                  </a:lnTo>
                  <a:cubicBezTo>
                    <a:pt x="7057" y="2570"/>
                    <a:pt x="7284" y="2342"/>
                    <a:pt x="7284" y="2082"/>
                  </a:cubicBezTo>
                  <a:lnTo>
                    <a:pt x="7284" y="489"/>
                  </a:lnTo>
                  <a:cubicBezTo>
                    <a:pt x="7284" y="228"/>
                    <a:pt x="7057" y="1"/>
                    <a:pt x="6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74"/>
            <p:cNvSpPr/>
            <p:nvPr/>
          </p:nvSpPr>
          <p:spPr>
            <a:xfrm>
              <a:off x="3028459" y="2143335"/>
              <a:ext cx="27171" cy="28747"/>
            </a:xfrm>
            <a:custGeom>
              <a:rect b="b" l="l" r="r" t="t"/>
              <a:pathLst>
                <a:path extrusionOk="0" h="1717" w="1627">
                  <a:moveTo>
                    <a:pt x="726" y="1"/>
                  </a:moveTo>
                  <a:cubicBezTo>
                    <a:pt x="668" y="1"/>
                    <a:pt x="609" y="9"/>
                    <a:pt x="553" y="26"/>
                  </a:cubicBezTo>
                  <a:cubicBezTo>
                    <a:pt x="195" y="123"/>
                    <a:pt x="0" y="481"/>
                    <a:pt x="98" y="839"/>
                  </a:cubicBezTo>
                  <a:lnTo>
                    <a:pt x="358" y="1717"/>
                  </a:lnTo>
                  <a:lnTo>
                    <a:pt x="1626" y="1359"/>
                  </a:lnTo>
                  <a:lnTo>
                    <a:pt x="1366" y="481"/>
                  </a:lnTo>
                  <a:cubicBezTo>
                    <a:pt x="1285" y="185"/>
                    <a:pt x="1005" y="1"/>
                    <a:pt x="7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74"/>
            <p:cNvSpPr/>
            <p:nvPr/>
          </p:nvSpPr>
          <p:spPr>
            <a:xfrm>
              <a:off x="2960022" y="1905960"/>
              <a:ext cx="78223" cy="208411"/>
            </a:xfrm>
            <a:custGeom>
              <a:rect b="b" l="l" r="r" t="t"/>
              <a:pathLst>
                <a:path extrusionOk="0" h="12448" w="4684">
                  <a:moveTo>
                    <a:pt x="738" y="0"/>
                  </a:moveTo>
                  <a:cubicBezTo>
                    <a:pt x="677" y="0"/>
                    <a:pt x="615" y="8"/>
                    <a:pt x="553" y="25"/>
                  </a:cubicBezTo>
                  <a:cubicBezTo>
                    <a:pt x="196" y="123"/>
                    <a:pt x="1" y="480"/>
                    <a:pt x="98" y="838"/>
                  </a:cubicBezTo>
                  <a:lnTo>
                    <a:pt x="586" y="2529"/>
                  </a:lnTo>
                  <a:cubicBezTo>
                    <a:pt x="684" y="2789"/>
                    <a:pt x="944" y="2984"/>
                    <a:pt x="1236" y="2984"/>
                  </a:cubicBezTo>
                  <a:lnTo>
                    <a:pt x="1399" y="2984"/>
                  </a:lnTo>
                  <a:cubicBezTo>
                    <a:pt x="1757" y="2854"/>
                    <a:pt x="1952" y="2497"/>
                    <a:pt x="1854" y="2139"/>
                  </a:cubicBezTo>
                  <a:lnTo>
                    <a:pt x="1366" y="480"/>
                  </a:lnTo>
                  <a:cubicBezTo>
                    <a:pt x="1286" y="185"/>
                    <a:pt x="1027" y="0"/>
                    <a:pt x="738" y="0"/>
                  </a:cubicBezTo>
                  <a:close/>
                  <a:moveTo>
                    <a:pt x="2104" y="4715"/>
                  </a:moveTo>
                  <a:cubicBezTo>
                    <a:pt x="2043" y="4715"/>
                    <a:pt x="1981" y="4724"/>
                    <a:pt x="1919" y="4740"/>
                  </a:cubicBezTo>
                  <a:cubicBezTo>
                    <a:pt x="1562" y="4838"/>
                    <a:pt x="1366" y="5196"/>
                    <a:pt x="1464" y="5553"/>
                  </a:cubicBezTo>
                  <a:lnTo>
                    <a:pt x="1952" y="7244"/>
                  </a:lnTo>
                  <a:cubicBezTo>
                    <a:pt x="2049" y="7537"/>
                    <a:pt x="2310" y="7732"/>
                    <a:pt x="2570" y="7732"/>
                  </a:cubicBezTo>
                  <a:cubicBezTo>
                    <a:pt x="2635" y="7732"/>
                    <a:pt x="2700" y="7700"/>
                    <a:pt x="2765" y="7700"/>
                  </a:cubicBezTo>
                  <a:cubicBezTo>
                    <a:pt x="3123" y="7602"/>
                    <a:pt x="3318" y="7212"/>
                    <a:pt x="3220" y="6887"/>
                  </a:cubicBezTo>
                  <a:lnTo>
                    <a:pt x="2732" y="5196"/>
                  </a:lnTo>
                  <a:cubicBezTo>
                    <a:pt x="2652" y="4900"/>
                    <a:pt x="2393" y="4715"/>
                    <a:pt x="2104" y="4715"/>
                  </a:cubicBezTo>
                  <a:close/>
                  <a:moveTo>
                    <a:pt x="3455" y="9433"/>
                  </a:moveTo>
                  <a:cubicBezTo>
                    <a:pt x="3399" y="9433"/>
                    <a:pt x="3342" y="9440"/>
                    <a:pt x="3285" y="9456"/>
                  </a:cubicBezTo>
                  <a:cubicBezTo>
                    <a:pt x="2927" y="9586"/>
                    <a:pt x="2732" y="9944"/>
                    <a:pt x="2830" y="10301"/>
                  </a:cubicBezTo>
                  <a:lnTo>
                    <a:pt x="3318" y="11960"/>
                  </a:lnTo>
                  <a:cubicBezTo>
                    <a:pt x="3383" y="12252"/>
                    <a:pt x="3643" y="12448"/>
                    <a:pt x="3935" y="12448"/>
                  </a:cubicBezTo>
                  <a:cubicBezTo>
                    <a:pt x="4001" y="12448"/>
                    <a:pt x="4066" y="12448"/>
                    <a:pt x="4131" y="12415"/>
                  </a:cubicBezTo>
                  <a:cubicBezTo>
                    <a:pt x="4488" y="12317"/>
                    <a:pt x="4683" y="11960"/>
                    <a:pt x="4586" y="11602"/>
                  </a:cubicBezTo>
                  <a:lnTo>
                    <a:pt x="4098" y="9911"/>
                  </a:lnTo>
                  <a:cubicBezTo>
                    <a:pt x="4016" y="9638"/>
                    <a:pt x="3750" y="9433"/>
                    <a:pt x="3455" y="9433"/>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74"/>
            <p:cNvSpPr/>
            <p:nvPr/>
          </p:nvSpPr>
          <p:spPr>
            <a:xfrm>
              <a:off x="2942638" y="1847562"/>
              <a:ext cx="27171" cy="29433"/>
            </a:xfrm>
            <a:custGeom>
              <a:rect b="b" l="l" r="r" t="t"/>
              <a:pathLst>
                <a:path extrusionOk="0" h="1758" w="1627">
                  <a:moveTo>
                    <a:pt x="1269" y="1"/>
                  </a:moveTo>
                  <a:lnTo>
                    <a:pt x="1" y="391"/>
                  </a:lnTo>
                  <a:lnTo>
                    <a:pt x="261" y="1269"/>
                  </a:lnTo>
                  <a:cubicBezTo>
                    <a:pt x="359" y="1562"/>
                    <a:pt x="619" y="1757"/>
                    <a:pt x="912" y="1757"/>
                  </a:cubicBezTo>
                  <a:cubicBezTo>
                    <a:pt x="977" y="1757"/>
                    <a:pt x="1042" y="1725"/>
                    <a:pt x="1074" y="1725"/>
                  </a:cubicBezTo>
                  <a:cubicBezTo>
                    <a:pt x="1432" y="1627"/>
                    <a:pt x="1627" y="1269"/>
                    <a:pt x="1529" y="912"/>
                  </a:cubicBezTo>
                  <a:lnTo>
                    <a:pt x="126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74"/>
            <p:cNvSpPr/>
            <p:nvPr/>
          </p:nvSpPr>
          <p:spPr>
            <a:xfrm>
              <a:off x="3113178" y="2026824"/>
              <a:ext cx="83650" cy="39629"/>
            </a:xfrm>
            <a:custGeom>
              <a:rect b="b" l="l" r="r" t="t"/>
              <a:pathLst>
                <a:path extrusionOk="0" h="2367" w="5009">
                  <a:moveTo>
                    <a:pt x="4282" y="0"/>
                  </a:moveTo>
                  <a:cubicBezTo>
                    <a:pt x="4222" y="0"/>
                    <a:pt x="4160" y="9"/>
                    <a:pt x="4098" y="25"/>
                  </a:cubicBezTo>
                  <a:lnTo>
                    <a:pt x="553" y="1066"/>
                  </a:lnTo>
                  <a:cubicBezTo>
                    <a:pt x="195" y="1164"/>
                    <a:pt x="0" y="1521"/>
                    <a:pt x="98" y="1879"/>
                  </a:cubicBezTo>
                  <a:cubicBezTo>
                    <a:pt x="195" y="2172"/>
                    <a:pt x="455" y="2367"/>
                    <a:pt x="748" y="2367"/>
                  </a:cubicBezTo>
                  <a:cubicBezTo>
                    <a:pt x="813" y="2367"/>
                    <a:pt x="878" y="2334"/>
                    <a:pt x="911" y="2334"/>
                  </a:cubicBezTo>
                  <a:lnTo>
                    <a:pt x="4455" y="1294"/>
                  </a:lnTo>
                  <a:cubicBezTo>
                    <a:pt x="4813" y="1196"/>
                    <a:pt x="5008" y="838"/>
                    <a:pt x="4911" y="481"/>
                  </a:cubicBezTo>
                  <a:cubicBezTo>
                    <a:pt x="4830" y="185"/>
                    <a:pt x="4572" y="0"/>
                    <a:pt x="42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74"/>
            <p:cNvSpPr/>
            <p:nvPr/>
          </p:nvSpPr>
          <p:spPr>
            <a:xfrm>
              <a:off x="3124033" y="2064930"/>
              <a:ext cx="84201" cy="39094"/>
            </a:xfrm>
            <a:custGeom>
              <a:rect b="b" l="l" r="r" t="t"/>
              <a:pathLst>
                <a:path extrusionOk="0" h="2335" w="5042">
                  <a:moveTo>
                    <a:pt x="4283" y="1"/>
                  </a:moveTo>
                  <a:cubicBezTo>
                    <a:pt x="4222" y="1"/>
                    <a:pt x="4160" y="9"/>
                    <a:pt x="4098" y="26"/>
                  </a:cubicBezTo>
                  <a:lnTo>
                    <a:pt x="553" y="1066"/>
                  </a:lnTo>
                  <a:cubicBezTo>
                    <a:pt x="228" y="1164"/>
                    <a:pt x="1" y="1522"/>
                    <a:pt x="98" y="1879"/>
                  </a:cubicBezTo>
                  <a:cubicBezTo>
                    <a:pt x="196" y="2172"/>
                    <a:pt x="456" y="2335"/>
                    <a:pt x="749" y="2335"/>
                  </a:cubicBezTo>
                  <a:lnTo>
                    <a:pt x="944" y="2335"/>
                  </a:lnTo>
                  <a:lnTo>
                    <a:pt x="4488" y="1294"/>
                  </a:lnTo>
                  <a:cubicBezTo>
                    <a:pt x="4813" y="1197"/>
                    <a:pt x="5041" y="839"/>
                    <a:pt x="4911" y="481"/>
                  </a:cubicBezTo>
                  <a:cubicBezTo>
                    <a:pt x="4830" y="185"/>
                    <a:pt x="4572" y="1"/>
                    <a:pt x="42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74"/>
            <p:cNvSpPr/>
            <p:nvPr/>
          </p:nvSpPr>
          <p:spPr>
            <a:xfrm>
              <a:off x="2644493" y="2179817"/>
              <a:ext cx="108099" cy="46176"/>
            </a:xfrm>
            <a:custGeom>
              <a:rect b="b" l="l" r="r" t="t"/>
              <a:pathLst>
                <a:path extrusionOk="0" h="2758" w="6473">
                  <a:moveTo>
                    <a:pt x="5746" y="0"/>
                  </a:moveTo>
                  <a:cubicBezTo>
                    <a:pt x="5686" y="0"/>
                    <a:pt x="5624" y="9"/>
                    <a:pt x="5562" y="25"/>
                  </a:cubicBezTo>
                  <a:lnTo>
                    <a:pt x="554" y="1489"/>
                  </a:lnTo>
                  <a:cubicBezTo>
                    <a:pt x="196" y="1586"/>
                    <a:pt x="1" y="1944"/>
                    <a:pt x="98" y="2302"/>
                  </a:cubicBezTo>
                  <a:cubicBezTo>
                    <a:pt x="196" y="2594"/>
                    <a:pt x="456" y="2757"/>
                    <a:pt x="749" y="2757"/>
                  </a:cubicBezTo>
                  <a:lnTo>
                    <a:pt x="911" y="2757"/>
                  </a:lnTo>
                  <a:lnTo>
                    <a:pt x="5919" y="1294"/>
                  </a:lnTo>
                  <a:cubicBezTo>
                    <a:pt x="6277" y="1196"/>
                    <a:pt x="6472" y="838"/>
                    <a:pt x="6375" y="481"/>
                  </a:cubicBezTo>
                  <a:cubicBezTo>
                    <a:pt x="6294" y="185"/>
                    <a:pt x="6035" y="0"/>
                    <a:pt x="57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74"/>
            <p:cNvSpPr/>
            <p:nvPr/>
          </p:nvSpPr>
          <p:spPr>
            <a:xfrm>
              <a:off x="2859004" y="2266259"/>
              <a:ext cx="139044" cy="22334"/>
            </a:xfrm>
            <a:custGeom>
              <a:rect b="b" l="l" r="r" t="t"/>
              <a:pathLst>
                <a:path extrusionOk="0" h="1334" w="8326">
                  <a:moveTo>
                    <a:pt x="651" y="1"/>
                  </a:moveTo>
                  <a:cubicBezTo>
                    <a:pt x="294" y="1"/>
                    <a:pt x="1" y="293"/>
                    <a:pt x="1" y="683"/>
                  </a:cubicBezTo>
                  <a:cubicBezTo>
                    <a:pt x="1" y="1041"/>
                    <a:pt x="294" y="1334"/>
                    <a:pt x="651" y="1334"/>
                  </a:cubicBezTo>
                  <a:lnTo>
                    <a:pt x="7676" y="1334"/>
                  </a:lnTo>
                  <a:cubicBezTo>
                    <a:pt x="8033" y="1334"/>
                    <a:pt x="8326" y="1041"/>
                    <a:pt x="8326" y="683"/>
                  </a:cubicBezTo>
                  <a:cubicBezTo>
                    <a:pt x="8326" y="293"/>
                    <a:pt x="8033" y="1"/>
                    <a:pt x="76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3" name="Google Shape;3343;p74"/>
          <p:cNvGrpSpPr/>
          <p:nvPr/>
        </p:nvGrpSpPr>
        <p:grpSpPr>
          <a:xfrm>
            <a:off x="3430260" y="2113429"/>
            <a:ext cx="274323" cy="243451"/>
            <a:chOff x="5880938" y="1759013"/>
            <a:chExt cx="731529" cy="650937"/>
          </a:xfrm>
        </p:grpSpPr>
        <p:sp>
          <p:nvSpPr>
            <p:cNvPr id="3344" name="Google Shape;3344;p74"/>
            <p:cNvSpPr/>
            <p:nvPr/>
          </p:nvSpPr>
          <p:spPr>
            <a:xfrm>
              <a:off x="5939972" y="1778775"/>
              <a:ext cx="152278" cy="372132"/>
            </a:xfrm>
            <a:custGeom>
              <a:rect b="b" l="l" r="r" t="t"/>
              <a:pathLst>
                <a:path extrusionOk="0" h="22049" w="8976">
                  <a:moveTo>
                    <a:pt x="7837" y="0"/>
                  </a:moveTo>
                  <a:cubicBezTo>
                    <a:pt x="3512" y="0"/>
                    <a:pt x="0" y="3513"/>
                    <a:pt x="0" y="7838"/>
                  </a:cubicBezTo>
                  <a:lnTo>
                    <a:pt x="0" y="22049"/>
                  </a:lnTo>
                  <a:lnTo>
                    <a:pt x="4976" y="22049"/>
                  </a:lnTo>
                  <a:lnTo>
                    <a:pt x="4976" y="9008"/>
                  </a:lnTo>
                  <a:cubicBezTo>
                    <a:pt x="4976" y="6764"/>
                    <a:pt x="6764" y="4976"/>
                    <a:pt x="8975" y="4976"/>
                  </a:cubicBezTo>
                  <a:lnTo>
                    <a:pt x="897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74"/>
            <p:cNvSpPr/>
            <p:nvPr/>
          </p:nvSpPr>
          <p:spPr>
            <a:xfrm>
              <a:off x="5939972" y="1778775"/>
              <a:ext cx="152278" cy="372132"/>
            </a:xfrm>
            <a:custGeom>
              <a:rect b="b" l="l" r="r" t="t"/>
              <a:pathLst>
                <a:path extrusionOk="0" h="22049" w="8976">
                  <a:moveTo>
                    <a:pt x="7837" y="0"/>
                  </a:moveTo>
                  <a:cubicBezTo>
                    <a:pt x="3512" y="0"/>
                    <a:pt x="0" y="3513"/>
                    <a:pt x="0" y="7838"/>
                  </a:cubicBezTo>
                  <a:lnTo>
                    <a:pt x="0" y="22049"/>
                  </a:lnTo>
                  <a:lnTo>
                    <a:pt x="2602" y="22049"/>
                  </a:lnTo>
                  <a:lnTo>
                    <a:pt x="2602" y="9008"/>
                  </a:lnTo>
                  <a:cubicBezTo>
                    <a:pt x="2602" y="6764"/>
                    <a:pt x="4390" y="4976"/>
                    <a:pt x="8975" y="4976"/>
                  </a:cubicBezTo>
                  <a:lnTo>
                    <a:pt x="8975" y="0"/>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74"/>
            <p:cNvSpPr/>
            <p:nvPr/>
          </p:nvSpPr>
          <p:spPr>
            <a:xfrm>
              <a:off x="6401154" y="1778775"/>
              <a:ext cx="152278" cy="372132"/>
            </a:xfrm>
            <a:custGeom>
              <a:rect b="b" l="l" r="r" t="t"/>
              <a:pathLst>
                <a:path extrusionOk="0" h="22049" w="8976">
                  <a:moveTo>
                    <a:pt x="0" y="0"/>
                  </a:moveTo>
                  <a:lnTo>
                    <a:pt x="0" y="4976"/>
                  </a:lnTo>
                  <a:cubicBezTo>
                    <a:pt x="2212" y="4976"/>
                    <a:pt x="4000" y="6764"/>
                    <a:pt x="4000" y="9008"/>
                  </a:cubicBezTo>
                  <a:lnTo>
                    <a:pt x="4000" y="22049"/>
                  </a:lnTo>
                  <a:lnTo>
                    <a:pt x="8976" y="22049"/>
                  </a:lnTo>
                  <a:lnTo>
                    <a:pt x="8976" y="7838"/>
                  </a:lnTo>
                  <a:cubicBezTo>
                    <a:pt x="8976" y="3513"/>
                    <a:pt x="5464" y="0"/>
                    <a:pt x="11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74"/>
            <p:cNvSpPr/>
            <p:nvPr/>
          </p:nvSpPr>
          <p:spPr>
            <a:xfrm>
              <a:off x="6401154" y="1780413"/>
              <a:ext cx="112003" cy="370495"/>
            </a:xfrm>
            <a:custGeom>
              <a:rect b="b" l="l" r="r" t="t"/>
              <a:pathLst>
                <a:path extrusionOk="0" h="21952" w="6602">
                  <a:moveTo>
                    <a:pt x="0" y="1"/>
                  </a:moveTo>
                  <a:lnTo>
                    <a:pt x="0" y="4879"/>
                  </a:lnTo>
                  <a:cubicBezTo>
                    <a:pt x="2212" y="4879"/>
                    <a:pt x="4000" y="6667"/>
                    <a:pt x="4000" y="8911"/>
                  </a:cubicBezTo>
                  <a:lnTo>
                    <a:pt x="4000" y="21952"/>
                  </a:lnTo>
                  <a:lnTo>
                    <a:pt x="6602" y="21952"/>
                  </a:lnTo>
                  <a:lnTo>
                    <a:pt x="6602" y="7741"/>
                  </a:lnTo>
                  <a:cubicBezTo>
                    <a:pt x="6602" y="3838"/>
                    <a:pt x="3740" y="586"/>
                    <a:pt x="0"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74"/>
            <p:cNvSpPr/>
            <p:nvPr/>
          </p:nvSpPr>
          <p:spPr>
            <a:xfrm>
              <a:off x="5880938" y="2150879"/>
              <a:ext cx="143456" cy="232184"/>
            </a:xfrm>
            <a:custGeom>
              <a:rect b="b" l="l" r="r" t="t"/>
              <a:pathLst>
                <a:path extrusionOk="0" h="13757" w="8456">
                  <a:moveTo>
                    <a:pt x="2895" y="1"/>
                  </a:moveTo>
                  <a:cubicBezTo>
                    <a:pt x="1301" y="1"/>
                    <a:pt x="0" y="1301"/>
                    <a:pt x="0" y="2895"/>
                  </a:cubicBezTo>
                  <a:lnTo>
                    <a:pt x="0" y="10895"/>
                  </a:lnTo>
                  <a:cubicBezTo>
                    <a:pt x="0" y="12488"/>
                    <a:pt x="1301" y="13756"/>
                    <a:pt x="2895" y="13756"/>
                  </a:cubicBezTo>
                  <a:lnTo>
                    <a:pt x="8456" y="13756"/>
                  </a:lnTo>
                  <a:lnTo>
                    <a:pt x="84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74"/>
            <p:cNvSpPr/>
            <p:nvPr/>
          </p:nvSpPr>
          <p:spPr>
            <a:xfrm>
              <a:off x="5880938" y="2150879"/>
              <a:ext cx="97108" cy="232184"/>
            </a:xfrm>
            <a:custGeom>
              <a:rect b="b" l="l" r="r" t="t"/>
              <a:pathLst>
                <a:path extrusionOk="0" h="13757" w="5724">
                  <a:moveTo>
                    <a:pt x="2895" y="1"/>
                  </a:moveTo>
                  <a:cubicBezTo>
                    <a:pt x="1301" y="1"/>
                    <a:pt x="0" y="1301"/>
                    <a:pt x="0" y="2895"/>
                  </a:cubicBezTo>
                  <a:lnTo>
                    <a:pt x="0" y="10895"/>
                  </a:lnTo>
                  <a:cubicBezTo>
                    <a:pt x="0" y="12488"/>
                    <a:pt x="1301" y="13756"/>
                    <a:pt x="2895" y="13756"/>
                  </a:cubicBezTo>
                  <a:lnTo>
                    <a:pt x="5724" y="13756"/>
                  </a:lnTo>
                  <a:lnTo>
                    <a:pt x="5724" y="1"/>
                  </a:ln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74"/>
            <p:cNvSpPr/>
            <p:nvPr/>
          </p:nvSpPr>
          <p:spPr>
            <a:xfrm>
              <a:off x="6024368" y="2124534"/>
              <a:ext cx="91594" cy="285415"/>
            </a:xfrm>
            <a:custGeom>
              <a:rect b="b" l="l" r="r" t="t"/>
              <a:pathLst>
                <a:path extrusionOk="0" h="16911" w="5399">
                  <a:moveTo>
                    <a:pt x="1204" y="1"/>
                  </a:moveTo>
                  <a:cubicBezTo>
                    <a:pt x="521" y="1"/>
                    <a:pt x="1" y="521"/>
                    <a:pt x="1" y="1171"/>
                  </a:cubicBezTo>
                  <a:lnTo>
                    <a:pt x="1" y="15740"/>
                  </a:lnTo>
                  <a:cubicBezTo>
                    <a:pt x="1" y="16391"/>
                    <a:pt x="521" y="16911"/>
                    <a:pt x="1204" y="16911"/>
                  </a:cubicBezTo>
                  <a:lnTo>
                    <a:pt x="4196" y="16911"/>
                  </a:lnTo>
                  <a:cubicBezTo>
                    <a:pt x="4878" y="16911"/>
                    <a:pt x="5399" y="16391"/>
                    <a:pt x="5399" y="15740"/>
                  </a:cubicBezTo>
                  <a:lnTo>
                    <a:pt x="5399" y="1171"/>
                  </a:lnTo>
                  <a:cubicBezTo>
                    <a:pt x="5399" y="521"/>
                    <a:pt x="4878" y="1"/>
                    <a:pt x="41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74"/>
            <p:cNvSpPr/>
            <p:nvPr/>
          </p:nvSpPr>
          <p:spPr>
            <a:xfrm>
              <a:off x="6024368" y="2124534"/>
              <a:ext cx="45806" cy="285415"/>
            </a:xfrm>
            <a:custGeom>
              <a:rect b="b" l="l" r="r" t="t"/>
              <a:pathLst>
                <a:path extrusionOk="0" h="16911" w="2700">
                  <a:moveTo>
                    <a:pt x="1204" y="1"/>
                  </a:moveTo>
                  <a:cubicBezTo>
                    <a:pt x="521" y="1"/>
                    <a:pt x="1" y="521"/>
                    <a:pt x="1" y="1171"/>
                  </a:cubicBezTo>
                  <a:lnTo>
                    <a:pt x="1" y="15740"/>
                  </a:lnTo>
                  <a:cubicBezTo>
                    <a:pt x="1" y="16391"/>
                    <a:pt x="521" y="16911"/>
                    <a:pt x="1204" y="16911"/>
                  </a:cubicBezTo>
                  <a:lnTo>
                    <a:pt x="1496" y="16911"/>
                  </a:lnTo>
                  <a:cubicBezTo>
                    <a:pt x="2179" y="16911"/>
                    <a:pt x="2700" y="16391"/>
                    <a:pt x="2700" y="15740"/>
                  </a:cubicBezTo>
                  <a:lnTo>
                    <a:pt x="2700" y="1171"/>
                  </a:lnTo>
                  <a:cubicBezTo>
                    <a:pt x="2700" y="521"/>
                    <a:pt x="2179" y="1"/>
                    <a:pt x="1496"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74"/>
            <p:cNvSpPr/>
            <p:nvPr/>
          </p:nvSpPr>
          <p:spPr>
            <a:xfrm>
              <a:off x="6469010" y="2150879"/>
              <a:ext cx="143456" cy="232184"/>
            </a:xfrm>
            <a:custGeom>
              <a:rect b="b" l="l" r="r" t="t"/>
              <a:pathLst>
                <a:path extrusionOk="0" h="13757" w="8456">
                  <a:moveTo>
                    <a:pt x="0" y="1"/>
                  </a:moveTo>
                  <a:lnTo>
                    <a:pt x="0" y="13756"/>
                  </a:lnTo>
                  <a:lnTo>
                    <a:pt x="5561" y="13756"/>
                  </a:lnTo>
                  <a:cubicBezTo>
                    <a:pt x="6960" y="13756"/>
                    <a:pt x="8130" y="12781"/>
                    <a:pt x="8390" y="11448"/>
                  </a:cubicBezTo>
                  <a:cubicBezTo>
                    <a:pt x="8423" y="11252"/>
                    <a:pt x="8455" y="11057"/>
                    <a:pt x="8455" y="10895"/>
                  </a:cubicBezTo>
                  <a:lnTo>
                    <a:pt x="8455" y="2895"/>
                  </a:lnTo>
                  <a:cubicBezTo>
                    <a:pt x="8455" y="1301"/>
                    <a:pt x="7155" y="1"/>
                    <a:pt x="55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74"/>
            <p:cNvSpPr/>
            <p:nvPr/>
          </p:nvSpPr>
          <p:spPr>
            <a:xfrm>
              <a:off x="6469010" y="2150879"/>
              <a:ext cx="97668" cy="232184"/>
            </a:xfrm>
            <a:custGeom>
              <a:rect b="b" l="l" r="r" t="t"/>
              <a:pathLst>
                <a:path extrusionOk="0" h="13757" w="5757">
                  <a:moveTo>
                    <a:pt x="0" y="1"/>
                  </a:moveTo>
                  <a:lnTo>
                    <a:pt x="0" y="13756"/>
                  </a:lnTo>
                  <a:lnTo>
                    <a:pt x="2862" y="13756"/>
                  </a:lnTo>
                  <a:cubicBezTo>
                    <a:pt x="4456" y="13756"/>
                    <a:pt x="5756" y="12488"/>
                    <a:pt x="5756" y="10895"/>
                  </a:cubicBezTo>
                  <a:lnTo>
                    <a:pt x="5756" y="2895"/>
                  </a:lnTo>
                  <a:cubicBezTo>
                    <a:pt x="5756" y="1301"/>
                    <a:pt x="4456" y="1"/>
                    <a:pt x="2862" y="1"/>
                  </a:cubicBez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74"/>
            <p:cNvSpPr/>
            <p:nvPr/>
          </p:nvSpPr>
          <p:spPr>
            <a:xfrm>
              <a:off x="6377439" y="2124534"/>
              <a:ext cx="91594" cy="285415"/>
            </a:xfrm>
            <a:custGeom>
              <a:rect b="b" l="l" r="r" t="t"/>
              <a:pathLst>
                <a:path extrusionOk="0" h="16911" w="5399">
                  <a:moveTo>
                    <a:pt x="1203" y="1"/>
                  </a:moveTo>
                  <a:cubicBezTo>
                    <a:pt x="520" y="1"/>
                    <a:pt x="0" y="521"/>
                    <a:pt x="0" y="1171"/>
                  </a:cubicBezTo>
                  <a:lnTo>
                    <a:pt x="0" y="15740"/>
                  </a:lnTo>
                  <a:cubicBezTo>
                    <a:pt x="0" y="16391"/>
                    <a:pt x="520" y="16911"/>
                    <a:pt x="1203" y="16911"/>
                  </a:cubicBezTo>
                  <a:lnTo>
                    <a:pt x="4228" y="16911"/>
                  </a:lnTo>
                  <a:cubicBezTo>
                    <a:pt x="4878" y="16911"/>
                    <a:pt x="5398" y="16391"/>
                    <a:pt x="5398" y="15740"/>
                  </a:cubicBezTo>
                  <a:lnTo>
                    <a:pt x="5398" y="1171"/>
                  </a:lnTo>
                  <a:cubicBezTo>
                    <a:pt x="5398" y="521"/>
                    <a:pt x="4878" y="1"/>
                    <a:pt x="42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74"/>
            <p:cNvSpPr/>
            <p:nvPr/>
          </p:nvSpPr>
          <p:spPr>
            <a:xfrm>
              <a:off x="6377439" y="2124534"/>
              <a:ext cx="45806" cy="285415"/>
            </a:xfrm>
            <a:custGeom>
              <a:rect b="b" l="l" r="r" t="t"/>
              <a:pathLst>
                <a:path extrusionOk="0" h="16911" w="2700">
                  <a:moveTo>
                    <a:pt x="1203" y="1"/>
                  </a:moveTo>
                  <a:cubicBezTo>
                    <a:pt x="520" y="1"/>
                    <a:pt x="0" y="521"/>
                    <a:pt x="0" y="1171"/>
                  </a:cubicBezTo>
                  <a:lnTo>
                    <a:pt x="0" y="15740"/>
                  </a:lnTo>
                  <a:cubicBezTo>
                    <a:pt x="0" y="16391"/>
                    <a:pt x="520" y="16911"/>
                    <a:pt x="1203" y="16911"/>
                  </a:cubicBezTo>
                  <a:lnTo>
                    <a:pt x="1496" y="16911"/>
                  </a:lnTo>
                  <a:cubicBezTo>
                    <a:pt x="2179" y="16911"/>
                    <a:pt x="2699" y="16391"/>
                    <a:pt x="2699" y="15740"/>
                  </a:cubicBezTo>
                  <a:lnTo>
                    <a:pt x="2699" y="1171"/>
                  </a:lnTo>
                  <a:cubicBezTo>
                    <a:pt x="2699" y="521"/>
                    <a:pt x="2179" y="1"/>
                    <a:pt x="1496"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74"/>
            <p:cNvSpPr/>
            <p:nvPr/>
          </p:nvSpPr>
          <p:spPr>
            <a:xfrm>
              <a:off x="6092224" y="1759013"/>
              <a:ext cx="308967" cy="123510"/>
            </a:xfrm>
            <a:custGeom>
              <a:rect b="b" l="l" r="r" t="t"/>
              <a:pathLst>
                <a:path extrusionOk="0" h="7318" w="18212">
                  <a:moveTo>
                    <a:pt x="976" y="1"/>
                  </a:moveTo>
                  <a:cubicBezTo>
                    <a:pt x="456" y="1"/>
                    <a:pt x="0" y="423"/>
                    <a:pt x="0" y="976"/>
                  </a:cubicBezTo>
                  <a:lnTo>
                    <a:pt x="0" y="6342"/>
                  </a:lnTo>
                  <a:cubicBezTo>
                    <a:pt x="0" y="6895"/>
                    <a:pt x="456" y="7318"/>
                    <a:pt x="976" y="7318"/>
                  </a:cubicBezTo>
                  <a:lnTo>
                    <a:pt x="17236" y="7318"/>
                  </a:lnTo>
                  <a:cubicBezTo>
                    <a:pt x="17756" y="7318"/>
                    <a:pt x="18211" y="6862"/>
                    <a:pt x="18211" y="6342"/>
                  </a:cubicBezTo>
                  <a:lnTo>
                    <a:pt x="18211" y="976"/>
                  </a:lnTo>
                  <a:cubicBezTo>
                    <a:pt x="18211" y="423"/>
                    <a:pt x="17756" y="1"/>
                    <a:pt x="172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74"/>
            <p:cNvSpPr/>
            <p:nvPr/>
          </p:nvSpPr>
          <p:spPr>
            <a:xfrm>
              <a:off x="6092224" y="1759013"/>
              <a:ext cx="247723" cy="123510"/>
            </a:xfrm>
            <a:custGeom>
              <a:rect b="b" l="l" r="r" t="t"/>
              <a:pathLst>
                <a:path extrusionOk="0" h="7318" w="14602">
                  <a:moveTo>
                    <a:pt x="976" y="1"/>
                  </a:moveTo>
                  <a:cubicBezTo>
                    <a:pt x="456" y="1"/>
                    <a:pt x="0" y="423"/>
                    <a:pt x="0" y="976"/>
                  </a:cubicBezTo>
                  <a:lnTo>
                    <a:pt x="0" y="6342"/>
                  </a:lnTo>
                  <a:cubicBezTo>
                    <a:pt x="0" y="6895"/>
                    <a:pt x="456" y="7318"/>
                    <a:pt x="976" y="7318"/>
                  </a:cubicBezTo>
                  <a:lnTo>
                    <a:pt x="13626" y="7318"/>
                  </a:lnTo>
                  <a:cubicBezTo>
                    <a:pt x="14179" y="7318"/>
                    <a:pt x="14602" y="6862"/>
                    <a:pt x="14602" y="6342"/>
                  </a:cubicBezTo>
                  <a:lnTo>
                    <a:pt x="14602" y="976"/>
                  </a:lnTo>
                  <a:cubicBezTo>
                    <a:pt x="14602" y="423"/>
                    <a:pt x="14179" y="1"/>
                    <a:pt x="13626"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74"/>
            <p:cNvSpPr/>
            <p:nvPr/>
          </p:nvSpPr>
          <p:spPr>
            <a:xfrm>
              <a:off x="6528588" y="2241981"/>
              <a:ext cx="83875" cy="50514"/>
            </a:xfrm>
            <a:custGeom>
              <a:rect b="b" l="l" r="r" t="t"/>
              <a:pathLst>
                <a:path extrusionOk="0" h="2993" w="4944">
                  <a:moveTo>
                    <a:pt x="651" y="1"/>
                  </a:moveTo>
                  <a:cubicBezTo>
                    <a:pt x="293" y="1"/>
                    <a:pt x="0" y="294"/>
                    <a:pt x="0" y="651"/>
                  </a:cubicBezTo>
                  <a:lnTo>
                    <a:pt x="0" y="2342"/>
                  </a:lnTo>
                  <a:cubicBezTo>
                    <a:pt x="0" y="2700"/>
                    <a:pt x="293" y="2993"/>
                    <a:pt x="651" y="2993"/>
                  </a:cubicBezTo>
                  <a:lnTo>
                    <a:pt x="4943" y="2993"/>
                  </a:lnTo>
                  <a:lnTo>
                    <a:pt x="494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74"/>
            <p:cNvSpPr/>
            <p:nvPr/>
          </p:nvSpPr>
          <p:spPr>
            <a:xfrm>
              <a:off x="6528588" y="2321573"/>
              <a:ext cx="83875" cy="22515"/>
            </a:xfrm>
            <a:custGeom>
              <a:rect b="b" l="l" r="r" t="t"/>
              <a:pathLst>
                <a:path extrusionOk="0" h="1334" w="4944">
                  <a:moveTo>
                    <a:pt x="683" y="0"/>
                  </a:moveTo>
                  <a:cubicBezTo>
                    <a:pt x="326" y="0"/>
                    <a:pt x="0" y="293"/>
                    <a:pt x="0" y="683"/>
                  </a:cubicBezTo>
                  <a:cubicBezTo>
                    <a:pt x="0" y="846"/>
                    <a:pt x="98" y="1008"/>
                    <a:pt x="196" y="1138"/>
                  </a:cubicBezTo>
                  <a:cubicBezTo>
                    <a:pt x="326" y="1269"/>
                    <a:pt x="488" y="1334"/>
                    <a:pt x="683" y="1334"/>
                  </a:cubicBezTo>
                  <a:lnTo>
                    <a:pt x="4878" y="1334"/>
                  </a:lnTo>
                  <a:cubicBezTo>
                    <a:pt x="4911" y="1171"/>
                    <a:pt x="4943" y="976"/>
                    <a:pt x="4943" y="781"/>
                  </a:cubicBezTo>
                  <a:lnTo>
                    <a:pt x="494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0" name="Google Shape;3360;p74"/>
          <p:cNvGrpSpPr/>
          <p:nvPr/>
        </p:nvGrpSpPr>
        <p:grpSpPr>
          <a:xfrm>
            <a:off x="6109130" y="2101708"/>
            <a:ext cx="274335" cy="266893"/>
            <a:chOff x="1248688" y="1823713"/>
            <a:chExt cx="336525" cy="333075"/>
          </a:xfrm>
        </p:grpSpPr>
        <p:sp>
          <p:nvSpPr>
            <p:cNvPr id="3361" name="Google Shape;3361;p74"/>
            <p:cNvSpPr/>
            <p:nvPr/>
          </p:nvSpPr>
          <p:spPr>
            <a:xfrm>
              <a:off x="1527163" y="1825488"/>
              <a:ext cx="58050" cy="56675"/>
            </a:xfrm>
            <a:custGeom>
              <a:rect b="b" l="l" r="r" t="t"/>
              <a:pathLst>
                <a:path extrusionOk="0" h="2267" w="2322">
                  <a:moveTo>
                    <a:pt x="1732" y="0"/>
                  </a:moveTo>
                  <a:cubicBezTo>
                    <a:pt x="1618" y="0"/>
                    <a:pt x="1503" y="38"/>
                    <a:pt x="1406" y="116"/>
                  </a:cubicBezTo>
                  <a:lnTo>
                    <a:pt x="0" y="1202"/>
                  </a:lnTo>
                  <a:lnTo>
                    <a:pt x="1065" y="2267"/>
                  </a:lnTo>
                  <a:lnTo>
                    <a:pt x="2151" y="861"/>
                  </a:lnTo>
                  <a:cubicBezTo>
                    <a:pt x="2322" y="648"/>
                    <a:pt x="2301" y="350"/>
                    <a:pt x="2109" y="159"/>
                  </a:cubicBezTo>
                  <a:cubicBezTo>
                    <a:pt x="2005" y="54"/>
                    <a:pt x="1869" y="0"/>
                    <a:pt x="17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74"/>
            <p:cNvSpPr/>
            <p:nvPr/>
          </p:nvSpPr>
          <p:spPr>
            <a:xfrm>
              <a:off x="1261463" y="2060388"/>
              <a:ext cx="61275" cy="42225"/>
            </a:xfrm>
            <a:custGeom>
              <a:rect b="b" l="l" r="r" t="t"/>
              <a:pathLst>
                <a:path extrusionOk="0" h="1689" w="2451">
                  <a:moveTo>
                    <a:pt x="1188" y="0"/>
                  </a:moveTo>
                  <a:cubicBezTo>
                    <a:pt x="918" y="0"/>
                    <a:pt x="653" y="31"/>
                    <a:pt x="427" y="70"/>
                  </a:cubicBezTo>
                  <a:cubicBezTo>
                    <a:pt x="129" y="133"/>
                    <a:pt x="1" y="517"/>
                    <a:pt x="214" y="730"/>
                  </a:cubicBezTo>
                  <a:lnTo>
                    <a:pt x="1172" y="1688"/>
                  </a:lnTo>
                  <a:lnTo>
                    <a:pt x="2450" y="389"/>
                  </a:lnTo>
                  <a:cubicBezTo>
                    <a:pt x="2139" y="92"/>
                    <a:pt x="1657" y="0"/>
                    <a:pt x="1188" y="0"/>
                  </a:cubicBezTo>
                  <a:close/>
                </a:path>
              </a:pathLst>
            </a:custGeom>
            <a:solidFill>
              <a:srgbClr val="5F9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74"/>
            <p:cNvSpPr/>
            <p:nvPr/>
          </p:nvSpPr>
          <p:spPr>
            <a:xfrm>
              <a:off x="1306738" y="2086063"/>
              <a:ext cx="44200" cy="58725"/>
            </a:xfrm>
            <a:custGeom>
              <a:rect b="b" l="l" r="r" t="t"/>
              <a:pathLst>
                <a:path extrusionOk="0" h="2349" w="1768">
                  <a:moveTo>
                    <a:pt x="1278" y="1"/>
                  </a:moveTo>
                  <a:lnTo>
                    <a:pt x="0" y="1300"/>
                  </a:lnTo>
                  <a:lnTo>
                    <a:pt x="937" y="2237"/>
                  </a:lnTo>
                  <a:cubicBezTo>
                    <a:pt x="1021" y="2314"/>
                    <a:pt x="1122" y="2349"/>
                    <a:pt x="1219" y="2349"/>
                  </a:cubicBezTo>
                  <a:cubicBezTo>
                    <a:pt x="1393" y="2349"/>
                    <a:pt x="1557" y="2237"/>
                    <a:pt x="1597" y="2046"/>
                  </a:cubicBezTo>
                  <a:cubicBezTo>
                    <a:pt x="1704" y="1407"/>
                    <a:pt x="1768" y="491"/>
                    <a:pt x="12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74"/>
            <p:cNvSpPr/>
            <p:nvPr/>
          </p:nvSpPr>
          <p:spPr>
            <a:xfrm>
              <a:off x="1305663" y="1823713"/>
              <a:ext cx="57000" cy="55525"/>
            </a:xfrm>
            <a:custGeom>
              <a:rect b="b" l="l" r="r" t="t"/>
              <a:pathLst>
                <a:path extrusionOk="0" h="2221" w="2280">
                  <a:moveTo>
                    <a:pt x="1606" y="1"/>
                  </a:moveTo>
                  <a:cubicBezTo>
                    <a:pt x="1529" y="1"/>
                    <a:pt x="1449" y="27"/>
                    <a:pt x="1385" y="80"/>
                  </a:cubicBezTo>
                  <a:lnTo>
                    <a:pt x="128" y="1358"/>
                  </a:lnTo>
                  <a:cubicBezTo>
                    <a:pt x="1" y="1465"/>
                    <a:pt x="1" y="1656"/>
                    <a:pt x="128" y="1784"/>
                  </a:cubicBezTo>
                  <a:lnTo>
                    <a:pt x="469" y="2125"/>
                  </a:lnTo>
                  <a:cubicBezTo>
                    <a:pt x="533" y="2189"/>
                    <a:pt x="613" y="2221"/>
                    <a:pt x="690" y="2221"/>
                  </a:cubicBezTo>
                  <a:cubicBezTo>
                    <a:pt x="767" y="2221"/>
                    <a:pt x="842" y="2189"/>
                    <a:pt x="895" y="2125"/>
                  </a:cubicBezTo>
                  <a:lnTo>
                    <a:pt x="2173" y="868"/>
                  </a:lnTo>
                  <a:cubicBezTo>
                    <a:pt x="2279" y="741"/>
                    <a:pt x="2279" y="549"/>
                    <a:pt x="2173" y="443"/>
                  </a:cubicBezTo>
                  <a:lnTo>
                    <a:pt x="1811" y="80"/>
                  </a:lnTo>
                  <a:cubicBezTo>
                    <a:pt x="1758" y="27"/>
                    <a:pt x="1683" y="1"/>
                    <a:pt x="160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74"/>
            <p:cNvSpPr/>
            <p:nvPr/>
          </p:nvSpPr>
          <p:spPr>
            <a:xfrm>
              <a:off x="1384463" y="1842888"/>
              <a:ext cx="57000" cy="55525"/>
            </a:xfrm>
            <a:custGeom>
              <a:rect b="b" l="l" r="r" t="t"/>
              <a:pathLst>
                <a:path extrusionOk="0" h="2221" w="2280">
                  <a:moveTo>
                    <a:pt x="1585" y="0"/>
                  </a:moveTo>
                  <a:cubicBezTo>
                    <a:pt x="1507" y="0"/>
                    <a:pt x="1428" y="27"/>
                    <a:pt x="1364" y="80"/>
                  </a:cubicBezTo>
                  <a:lnTo>
                    <a:pt x="107" y="1358"/>
                  </a:lnTo>
                  <a:cubicBezTo>
                    <a:pt x="1" y="1465"/>
                    <a:pt x="1" y="1656"/>
                    <a:pt x="107" y="1784"/>
                  </a:cubicBezTo>
                  <a:lnTo>
                    <a:pt x="469" y="2125"/>
                  </a:lnTo>
                  <a:cubicBezTo>
                    <a:pt x="522" y="2189"/>
                    <a:pt x="597" y="2221"/>
                    <a:pt x="674" y="2221"/>
                  </a:cubicBezTo>
                  <a:cubicBezTo>
                    <a:pt x="751" y="2221"/>
                    <a:pt x="831" y="2189"/>
                    <a:pt x="895" y="2125"/>
                  </a:cubicBezTo>
                  <a:lnTo>
                    <a:pt x="2152" y="868"/>
                  </a:lnTo>
                  <a:cubicBezTo>
                    <a:pt x="2279" y="740"/>
                    <a:pt x="2279" y="549"/>
                    <a:pt x="2152" y="442"/>
                  </a:cubicBezTo>
                  <a:lnTo>
                    <a:pt x="1790" y="80"/>
                  </a:lnTo>
                  <a:cubicBezTo>
                    <a:pt x="1736" y="27"/>
                    <a:pt x="1662" y="0"/>
                    <a:pt x="158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74"/>
            <p:cNvSpPr/>
            <p:nvPr/>
          </p:nvSpPr>
          <p:spPr>
            <a:xfrm>
              <a:off x="1248688" y="1833088"/>
              <a:ext cx="253475" cy="147050"/>
            </a:xfrm>
            <a:custGeom>
              <a:rect b="b" l="l" r="r" t="t"/>
              <a:pathLst>
                <a:path extrusionOk="0" h="5882" w="10139">
                  <a:moveTo>
                    <a:pt x="1577" y="1"/>
                  </a:moveTo>
                  <a:cubicBezTo>
                    <a:pt x="1396" y="1"/>
                    <a:pt x="1230" y="68"/>
                    <a:pt x="1087" y="195"/>
                  </a:cubicBezTo>
                  <a:lnTo>
                    <a:pt x="214" y="1090"/>
                  </a:lnTo>
                  <a:cubicBezTo>
                    <a:pt x="192" y="1090"/>
                    <a:pt x="192" y="1090"/>
                    <a:pt x="192" y="1111"/>
                  </a:cubicBezTo>
                  <a:cubicBezTo>
                    <a:pt x="1" y="1303"/>
                    <a:pt x="43" y="1622"/>
                    <a:pt x="278" y="1771"/>
                  </a:cubicBezTo>
                  <a:lnTo>
                    <a:pt x="4835" y="4817"/>
                  </a:lnTo>
                  <a:lnTo>
                    <a:pt x="6433" y="5882"/>
                  </a:lnTo>
                  <a:lnTo>
                    <a:pt x="10138" y="2176"/>
                  </a:lnTo>
                  <a:lnTo>
                    <a:pt x="8030" y="1644"/>
                  </a:lnTo>
                  <a:lnTo>
                    <a:pt x="6944" y="1367"/>
                  </a:lnTo>
                  <a:lnTo>
                    <a:pt x="6518" y="1239"/>
                  </a:lnTo>
                  <a:lnTo>
                    <a:pt x="3856" y="557"/>
                  </a:lnTo>
                  <a:lnTo>
                    <a:pt x="3408" y="451"/>
                  </a:lnTo>
                  <a:lnTo>
                    <a:pt x="1768" y="25"/>
                  </a:lnTo>
                  <a:cubicBezTo>
                    <a:pt x="1703" y="9"/>
                    <a:pt x="1639" y="1"/>
                    <a:pt x="15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74"/>
            <p:cNvSpPr/>
            <p:nvPr/>
          </p:nvSpPr>
          <p:spPr>
            <a:xfrm>
              <a:off x="1370088" y="1874163"/>
              <a:ext cx="132075" cy="105975"/>
            </a:xfrm>
            <a:custGeom>
              <a:rect b="b" l="l" r="r" t="t"/>
              <a:pathLst>
                <a:path extrusionOk="0" h="4239" w="5283">
                  <a:moveTo>
                    <a:pt x="3174" y="1"/>
                  </a:moveTo>
                  <a:lnTo>
                    <a:pt x="1534" y="1364"/>
                  </a:lnTo>
                  <a:lnTo>
                    <a:pt x="1" y="3174"/>
                  </a:lnTo>
                  <a:lnTo>
                    <a:pt x="1577" y="4239"/>
                  </a:lnTo>
                  <a:lnTo>
                    <a:pt x="5282" y="533"/>
                  </a:lnTo>
                  <a:lnTo>
                    <a:pt x="3174"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74"/>
            <p:cNvSpPr/>
            <p:nvPr/>
          </p:nvSpPr>
          <p:spPr>
            <a:xfrm>
              <a:off x="1527688" y="2045338"/>
              <a:ext cx="57000" cy="55525"/>
            </a:xfrm>
            <a:custGeom>
              <a:rect b="b" l="l" r="r" t="t"/>
              <a:pathLst>
                <a:path extrusionOk="0" h="2221" w="2280">
                  <a:moveTo>
                    <a:pt x="1585" y="1"/>
                  </a:moveTo>
                  <a:cubicBezTo>
                    <a:pt x="1507" y="1"/>
                    <a:pt x="1428" y="33"/>
                    <a:pt x="1364" y="97"/>
                  </a:cubicBezTo>
                  <a:lnTo>
                    <a:pt x="107" y="1353"/>
                  </a:lnTo>
                  <a:cubicBezTo>
                    <a:pt x="1" y="1481"/>
                    <a:pt x="1" y="1651"/>
                    <a:pt x="107" y="1779"/>
                  </a:cubicBezTo>
                  <a:lnTo>
                    <a:pt x="469" y="2141"/>
                  </a:lnTo>
                  <a:cubicBezTo>
                    <a:pt x="522" y="2194"/>
                    <a:pt x="597" y="2221"/>
                    <a:pt x="674" y="2221"/>
                  </a:cubicBezTo>
                  <a:cubicBezTo>
                    <a:pt x="751" y="2221"/>
                    <a:pt x="831" y="2194"/>
                    <a:pt x="895" y="2141"/>
                  </a:cubicBezTo>
                  <a:lnTo>
                    <a:pt x="2152" y="863"/>
                  </a:lnTo>
                  <a:cubicBezTo>
                    <a:pt x="2280" y="757"/>
                    <a:pt x="2280" y="565"/>
                    <a:pt x="2152" y="437"/>
                  </a:cubicBezTo>
                  <a:lnTo>
                    <a:pt x="1790" y="97"/>
                  </a:lnTo>
                  <a:cubicBezTo>
                    <a:pt x="1736" y="33"/>
                    <a:pt x="1662" y="1"/>
                    <a:pt x="15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74"/>
            <p:cNvSpPr/>
            <p:nvPr/>
          </p:nvSpPr>
          <p:spPr>
            <a:xfrm>
              <a:off x="1508513" y="1966938"/>
              <a:ext cx="57000" cy="55525"/>
            </a:xfrm>
            <a:custGeom>
              <a:rect b="b" l="l" r="r" t="t"/>
              <a:pathLst>
                <a:path extrusionOk="0" h="2221" w="2280">
                  <a:moveTo>
                    <a:pt x="1585" y="1"/>
                  </a:moveTo>
                  <a:cubicBezTo>
                    <a:pt x="1508" y="1"/>
                    <a:pt x="1428" y="27"/>
                    <a:pt x="1364" y="81"/>
                  </a:cubicBezTo>
                  <a:lnTo>
                    <a:pt x="107" y="1358"/>
                  </a:lnTo>
                  <a:cubicBezTo>
                    <a:pt x="1" y="1465"/>
                    <a:pt x="1" y="1657"/>
                    <a:pt x="107" y="1784"/>
                  </a:cubicBezTo>
                  <a:lnTo>
                    <a:pt x="469" y="2125"/>
                  </a:lnTo>
                  <a:cubicBezTo>
                    <a:pt x="523" y="2189"/>
                    <a:pt x="597" y="2221"/>
                    <a:pt x="674" y="2221"/>
                  </a:cubicBezTo>
                  <a:cubicBezTo>
                    <a:pt x="752" y="2221"/>
                    <a:pt x="832" y="2189"/>
                    <a:pt x="895" y="2125"/>
                  </a:cubicBezTo>
                  <a:lnTo>
                    <a:pt x="2152" y="869"/>
                  </a:lnTo>
                  <a:cubicBezTo>
                    <a:pt x="2280" y="762"/>
                    <a:pt x="2280" y="570"/>
                    <a:pt x="2152" y="443"/>
                  </a:cubicBezTo>
                  <a:lnTo>
                    <a:pt x="1790" y="81"/>
                  </a:lnTo>
                  <a:cubicBezTo>
                    <a:pt x="1737" y="27"/>
                    <a:pt x="1662" y="1"/>
                    <a:pt x="15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74"/>
            <p:cNvSpPr/>
            <p:nvPr/>
          </p:nvSpPr>
          <p:spPr>
            <a:xfrm>
              <a:off x="1427063" y="1905588"/>
              <a:ext cx="148575" cy="251200"/>
            </a:xfrm>
            <a:custGeom>
              <a:rect b="b" l="l" r="r" t="t"/>
              <a:pathLst>
                <a:path extrusionOk="0" h="10048" w="5943">
                  <a:moveTo>
                    <a:pt x="3706" y="0"/>
                  </a:moveTo>
                  <a:lnTo>
                    <a:pt x="0" y="3685"/>
                  </a:lnTo>
                  <a:lnTo>
                    <a:pt x="1129" y="5367"/>
                  </a:lnTo>
                  <a:lnTo>
                    <a:pt x="4111" y="9861"/>
                  </a:lnTo>
                  <a:cubicBezTo>
                    <a:pt x="4207" y="9981"/>
                    <a:pt x="4351" y="10047"/>
                    <a:pt x="4493" y="10047"/>
                  </a:cubicBezTo>
                  <a:cubicBezTo>
                    <a:pt x="4601" y="10047"/>
                    <a:pt x="4709" y="10008"/>
                    <a:pt x="4792" y="9925"/>
                  </a:cubicBezTo>
                  <a:lnTo>
                    <a:pt x="5687" y="9030"/>
                  </a:lnTo>
                  <a:cubicBezTo>
                    <a:pt x="5857" y="8860"/>
                    <a:pt x="5942" y="8604"/>
                    <a:pt x="5857" y="8370"/>
                  </a:cubicBezTo>
                  <a:lnTo>
                    <a:pt x="5431" y="6709"/>
                  </a:lnTo>
                  <a:lnTo>
                    <a:pt x="5325" y="6262"/>
                  </a:lnTo>
                  <a:lnTo>
                    <a:pt x="4643" y="3599"/>
                  </a:lnTo>
                  <a:lnTo>
                    <a:pt x="4537" y="3173"/>
                  </a:lnTo>
                  <a:lnTo>
                    <a:pt x="4281" y="2236"/>
                  </a:lnTo>
                  <a:lnTo>
                    <a:pt x="370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74"/>
            <p:cNvSpPr/>
            <p:nvPr/>
          </p:nvSpPr>
          <p:spPr>
            <a:xfrm>
              <a:off x="1427063" y="1905588"/>
              <a:ext cx="107050" cy="134200"/>
            </a:xfrm>
            <a:custGeom>
              <a:rect b="b" l="l" r="r" t="t"/>
              <a:pathLst>
                <a:path extrusionOk="0" h="5368" w="4282">
                  <a:moveTo>
                    <a:pt x="3706" y="0"/>
                  </a:moveTo>
                  <a:lnTo>
                    <a:pt x="0" y="3685"/>
                  </a:lnTo>
                  <a:lnTo>
                    <a:pt x="1129" y="5367"/>
                  </a:lnTo>
                  <a:lnTo>
                    <a:pt x="2961" y="3812"/>
                  </a:lnTo>
                  <a:lnTo>
                    <a:pt x="4281" y="2236"/>
                  </a:lnTo>
                  <a:lnTo>
                    <a:pt x="3706"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74"/>
            <p:cNvSpPr/>
            <p:nvPr/>
          </p:nvSpPr>
          <p:spPr>
            <a:xfrm>
              <a:off x="1288088" y="1840863"/>
              <a:ext cx="280625" cy="278550"/>
            </a:xfrm>
            <a:custGeom>
              <a:rect b="b" l="l" r="r" t="t"/>
              <a:pathLst>
                <a:path extrusionOk="0" h="11142" w="11225">
                  <a:moveTo>
                    <a:pt x="9845" y="0"/>
                  </a:moveTo>
                  <a:cubicBezTo>
                    <a:pt x="9530" y="0"/>
                    <a:pt x="9216" y="108"/>
                    <a:pt x="8967" y="332"/>
                  </a:cubicBezTo>
                  <a:lnTo>
                    <a:pt x="5751" y="3079"/>
                  </a:lnTo>
                  <a:cubicBezTo>
                    <a:pt x="5623" y="3185"/>
                    <a:pt x="5474" y="3335"/>
                    <a:pt x="5368" y="3484"/>
                  </a:cubicBezTo>
                  <a:lnTo>
                    <a:pt x="299" y="9553"/>
                  </a:lnTo>
                  <a:cubicBezTo>
                    <a:pt x="43" y="9830"/>
                    <a:pt x="1" y="10214"/>
                    <a:pt x="129" y="10533"/>
                  </a:cubicBezTo>
                  <a:cubicBezTo>
                    <a:pt x="192" y="10661"/>
                    <a:pt x="256" y="10767"/>
                    <a:pt x="341" y="10853"/>
                  </a:cubicBezTo>
                  <a:cubicBezTo>
                    <a:pt x="534" y="11045"/>
                    <a:pt x="780" y="11141"/>
                    <a:pt x="1030" y="11141"/>
                  </a:cubicBezTo>
                  <a:cubicBezTo>
                    <a:pt x="1250" y="11141"/>
                    <a:pt x="1472" y="11066"/>
                    <a:pt x="1662" y="10916"/>
                  </a:cubicBezTo>
                  <a:lnTo>
                    <a:pt x="7732" y="5869"/>
                  </a:lnTo>
                  <a:cubicBezTo>
                    <a:pt x="7902" y="5741"/>
                    <a:pt x="8030" y="5613"/>
                    <a:pt x="8158" y="5464"/>
                  </a:cubicBezTo>
                  <a:lnTo>
                    <a:pt x="10884" y="2248"/>
                  </a:lnTo>
                  <a:cubicBezTo>
                    <a:pt x="11118" y="1971"/>
                    <a:pt x="11225" y="1652"/>
                    <a:pt x="11203" y="1311"/>
                  </a:cubicBezTo>
                  <a:cubicBezTo>
                    <a:pt x="11203" y="970"/>
                    <a:pt x="11054" y="651"/>
                    <a:pt x="10820" y="395"/>
                  </a:cubicBezTo>
                  <a:cubicBezTo>
                    <a:pt x="10713" y="310"/>
                    <a:pt x="10607" y="225"/>
                    <a:pt x="10500" y="161"/>
                  </a:cubicBezTo>
                  <a:cubicBezTo>
                    <a:pt x="10297" y="55"/>
                    <a:pt x="10071" y="0"/>
                    <a:pt x="98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74"/>
            <p:cNvSpPr/>
            <p:nvPr/>
          </p:nvSpPr>
          <p:spPr>
            <a:xfrm>
              <a:off x="1288088" y="1840863"/>
              <a:ext cx="267325" cy="265100"/>
            </a:xfrm>
            <a:custGeom>
              <a:rect b="b" l="l" r="r" t="t"/>
              <a:pathLst>
                <a:path extrusionOk="0" h="10604" w="10693">
                  <a:moveTo>
                    <a:pt x="9844" y="0"/>
                  </a:moveTo>
                  <a:cubicBezTo>
                    <a:pt x="9526" y="0"/>
                    <a:pt x="9207" y="108"/>
                    <a:pt x="8946" y="332"/>
                  </a:cubicBezTo>
                  <a:lnTo>
                    <a:pt x="5751" y="3058"/>
                  </a:lnTo>
                  <a:cubicBezTo>
                    <a:pt x="5602" y="3185"/>
                    <a:pt x="5474" y="3335"/>
                    <a:pt x="5346" y="3484"/>
                  </a:cubicBezTo>
                  <a:lnTo>
                    <a:pt x="278" y="9553"/>
                  </a:lnTo>
                  <a:cubicBezTo>
                    <a:pt x="43" y="9830"/>
                    <a:pt x="1" y="10214"/>
                    <a:pt x="129" y="10533"/>
                  </a:cubicBezTo>
                  <a:cubicBezTo>
                    <a:pt x="246" y="10580"/>
                    <a:pt x="371" y="10604"/>
                    <a:pt x="497" y="10604"/>
                  </a:cubicBezTo>
                  <a:cubicBezTo>
                    <a:pt x="715" y="10604"/>
                    <a:pt x="933" y="10532"/>
                    <a:pt x="1108" y="10384"/>
                  </a:cubicBezTo>
                  <a:lnTo>
                    <a:pt x="7199" y="5336"/>
                  </a:lnTo>
                  <a:cubicBezTo>
                    <a:pt x="7348" y="5209"/>
                    <a:pt x="7497" y="5081"/>
                    <a:pt x="7625" y="4911"/>
                  </a:cubicBezTo>
                  <a:lnTo>
                    <a:pt x="10351" y="1716"/>
                  </a:lnTo>
                  <a:cubicBezTo>
                    <a:pt x="10586" y="1439"/>
                    <a:pt x="10692" y="1098"/>
                    <a:pt x="10671" y="779"/>
                  </a:cubicBezTo>
                  <a:cubicBezTo>
                    <a:pt x="10671" y="566"/>
                    <a:pt x="10607" y="353"/>
                    <a:pt x="10500" y="161"/>
                  </a:cubicBezTo>
                  <a:cubicBezTo>
                    <a:pt x="10297" y="55"/>
                    <a:pt x="10071" y="0"/>
                    <a:pt x="9844"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74"/>
            <p:cNvSpPr/>
            <p:nvPr/>
          </p:nvSpPr>
          <p:spPr>
            <a:xfrm>
              <a:off x="1280113" y="2077563"/>
              <a:ext cx="52200" cy="51125"/>
            </a:xfrm>
            <a:custGeom>
              <a:rect b="b" l="l" r="r" t="t"/>
              <a:pathLst>
                <a:path extrusionOk="0" h="2045" w="2088">
                  <a:moveTo>
                    <a:pt x="1864" y="0"/>
                  </a:moveTo>
                  <a:cubicBezTo>
                    <a:pt x="1811" y="0"/>
                    <a:pt x="1757" y="22"/>
                    <a:pt x="1725" y="64"/>
                  </a:cubicBezTo>
                  <a:lnTo>
                    <a:pt x="85" y="1704"/>
                  </a:lnTo>
                  <a:cubicBezTo>
                    <a:pt x="0" y="1768"/>
                    <a:pt x="0" y="1917"/>
                    <a:pt x="85" y="1981"/>
                  </a:cubicBezTo>
                  <a:cubicBezTo>
                    <a:pt x="128" y="2023"/>
                    <a:pt x="171" y="2045"/>
                    <a:pt x="235" y="2045"/>
                  </a:cubicBezTo>
                  <a:cubicBezTo>
                    <a:pt x="277" y="2045"/>
                    <a:pt x="341" y="2023"/>
                    <a:pt x="384" y="1981"/>
                  </a:cubicBezTo>
                  <a:lnTo>
                    <a:pt x="2002" y="362"/>
                  </a:lnTo>
                  <a:cubicBezTo>
                    <a:pt x="2087" y="277"/>
                    <a:pt x="2087" y="149"/>
                    <a:pt x="2002" y="64"/>
                  </a:cubicBezTo>
                  <a:cubicBezTo>
                    <a:pt x="1970" y="22"/>
                    <a:pt x="1917" y="0"/>
                    <a:pt x="18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74"/>
            <p:cNvSpPr/>
            <p:nvPr/>
          </p:nvSpPr>
          <p:spPr>
            <a:xfrm>
              <a:off x="1397788" y="1864588"/>
              <a:ext cx="25050" cy="20275"/>
            </a:xfrm>
            <a:custGeom>
              <a:rect b="b" l="l" r="r" t="t"/>
              <a:pathLst>
                <a:path extrusionOk="0" h="811" w="1002">
                  <a:moveTo>
                    <a:pt x="554" y="0"/>
                  </a:moveTo>
                  <a:lnTo>
                    <a:pt x="85" y="469"/>
                  </a:lnTo>
                  <a:cubicBezTo>
                    <a:pt x="0" y="533"/>
                    <a:pt x="0" y="682"/>
                    <a:pt x="85" y="746"/>
                  </a:cubicBezTo>
                  <a:cubicBezTo>
                    <a:pt x="132" y="792"/>
                    <a:pt x="183" y="810"/>
                    <a:pt x="231" y="810"/>
                  </a:cubicBezTo>
                  <a:cubicBezTo>
                    <a:pt x="292" y="810"/>
                    <a:pt x="348" y="781"/>
                    <a:pt x="383" y="746"/>
                  </a:cubicBezTo>
                  <a:lnTo>
                    <a:pt x="937" y="192"/>
                  </a:lnTo>
                  <a:cubicBezTo>
                    <a:pt x="958" y="171"/>
                    <a:pt x="980" y="128"/>
                    <a:pt x="1001" y="107"/>
                  </a:cubicBezTo>
                  <a:lnTo>
                    <a:pt x="55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74"/>
            <p:cNvSpPr/>
            <p:nvPr/>
          </p:nvSpPr>
          <p:spPr>
            <a:xfrm>
              <a:off x="1320563" y="1844338"/>
              <a:ext cx="24525" cy="20425"/>
            </a:xfrm>
            <a:custGeom>
              <a:rect b="b" l="l" r="r" t="t"/>
              <a:pathLst>
                <a:path extrusionOk="0" h="817" w="981">
                  <a:moveTo>
                    <a:pt x="533" y="1"/>
                  </a:moveTo>
                  <a:lnTo>
                    <a:pt x="65" y="469"/>
                  </a:lnTo>
                  <a:cubicBezTo>
                    <a:pt x="1" y="555"/>
                    <a:pt x="1" y="682"/>
                    <a:pt x="65" y="768"/>
                  </a:cubicBezTo>
                  <a:cubicBezTo>
                    <a:pt x="110" y="804"/>
                    <a:pt x="159" y="817"/>
                    <a:pt x="205" y="817"/>
                  </a:cubicBezTo>
                  <a:cubicBezTo>
                    <a:pt x="268" y="817"/>
                    <a:pt x="326" y="792"/>
                    <a:pt x="363" y="768"/>
                  </a:cubicBezTo>
                  <a:lnTo>
                    <a:pt x="917" y="193"/>
                  </a:lnTo>
                  <a:cubicBezTo>
                    <a:pt x="959" y="171"/>
                    <a:pt x="959" y="150"/>
                    <a:pt x="981" y="107"/>
                  </a:cubicBezTo>
                  <a:lnTo>
                    <a:pt x="5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74"/>
            <p:cNvSpPr/>
            <p:nvPr/>
          </p:nvSpPr>
          <p:spPr>
            <a:xfrm>
              <a:off x="1521838" y="1984913"/>
              <a:ext cx="21325" cy="24000"/>
            </a:xfrm>
            <a:custGeom>
              <a:rect b="b" l="l" r="r" t="t"/>
              <a:pathLst>
                <a:path extrusionOk="0" h="960" w="853">
                  <a:moveTo>
                    <a:pt x="746" y="0"/>
                  </a:moveTo>
                  <a:cubicBezTo>
                    <a:pt x="703" y="0"/>
                    <a:pt x="682" y="22"/>
                    <a:pt x="639" y="43"/>
                  </a:cubicBezTo>
                  <a:lnTo>
                    <a:pt x="86" y="618"/>
                  </a:lnTo>
                  <a:cubicBezTo>
                    <a:pt x="0" y="682"/>
                    <a:pt x="0" y="831"/>
                    <a:pt x="86" y="895"/>
                  </a:cubicBezTo>
                  <a:cubicBezTo>
                    <a:pt x="132" y="942"/>
                    <a:pt x="183" y="960"/>
                    <a:pt x="231" y="960"/>
                  </a:cubicBezTo>
                  <a:cubicBezTo>
                    <a:pt x="292" y="960"/>
                    <a:pt x="348" y="931"/>
                    <a:pt x="384" y="895"/>
                  </a:cubicBezTo>
                  <a:lnTo>
                    <a:pt x="852" y="426"/>
                  </a:lnTo>
                  <a:lnTo>
                    <a:pt x="74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74"/>
            <p:cNvSpPr/>
            <p:nvPr/>
          </p:nvSpPr>
          <p:spPr>
            <a:xfrm>
              <a:off x="1542063" y="2062113"/>
              <a:ext cx="21325" cy="24325"/>
            </a:xfrm>
            <a:custGeom>
              <a:rect b="b" l="l" r="r" t="t"/>
              <a:pathLst>
                <a:path extrusionOk="0" h="973" w="853">
                  <a:moveTo>
                    <a:pt x="725" y="1"/>
                  </a:moveTo>
                  <a:cubicBezTo>
                    <a:pt x="704" y="22"/>
                    <a:pt x="661" y="43"/>
                    <a:pt x="640" y="64"/>
                  </a:cubicBezTo>
                  <a:lnTo>
                    <a:pt x="86" y="618"/>
                  </a:lnTo>
                  <a:cubicBezTo>
                    <a:pt x="1" y="703"/>
                    <a:pt x="1" y="831"/>
                    <a:pt x="86" y="916"/>
                  </a:cubicBezTo>
                  <a:cubicBezTo>
                    <a:pt x="135" y="956"/>
                    <a:pt x="189" y="973"/>
                    <a:pt x="240" y="973"/>
                  </a:cubicBezTo>
                  <a:cubicBezTo>
                    <a:pt x="297" y="973"/>
                    <a:pt x="350" y="951"/>
                    <a:pt x="384" y="916"/>
                  </a:cubicBezTo>
                  <a:lnTo>
                    <a:pt x="853" y="448"/>
                  </a:lnTo>
                  <a:lnTo>
                    <a:pt x="7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74"/>
            <p:cNvSpPr/>
            <p:nvPr/>
          </p:nvSpPr>
          <p:spPr>
            <a:xfrm>
              <a:off x="1505863" y="1868363"/>
              <a:ext cx="36225" cy="34575"/>
            </a:xfrm>
            <a:custGeom>
              <a:rect b="b" l="l" r="r" t="t"/>
              <a:pathLst>
                <a:path extrusionOk="0" h="1383" w="1449">
                  <a:moveTo>
                    <a:pt x="568" y="1"/>
                  </a:moveTo>
                  <a:cubicBezTo>
                    <a:pt x="514" y="1"/>
                    <a:pt x="460" y="7"/>
                    <a:pt x="405" y="20"/>
                  </a:cubicBezTo>
                  <a:lnTo>
                    <a:pt x="192" y="62"/>
                  </a:lnTo>
                  <a:cubicBezTo>
                    <a:pt x="86" y="83"/>
                    <a:pt x="0" y="190"/>
                    <a:pt x="22" y="296"/>
                  </a:cubicBezTo>
                  <a:cubicBezTo>
                    <a:pt x="40" y="408"/>
                    <a:pt x="140" y="471"/>
                    <a:pt x="236" y="471"/>
                  </a:cubicBezTo>
                  <a:cubicBezTo>
                    <a:pt x="250" y="471"/>
                    <a:pt x="264" y="470"/>
                    <a:pt x="277" y="467"/>
                  </a:cubicBezTo>
                  <a:lnTo>
                    <a:pt x="490" y="424"/>
                  </a:lnTo>
                  <a:cubicBezTo>
                    <a:pt x="515" y="421"/>
                    <a:pt x="539" y="419"/>
                    <a:pt x="563" y="419"/>
                  </a:cubicBezTo>
                  <a:cubicBezTo>
                    <a:pt x="681" y="419"/>
                    <a:pt x="785" y="463"/>
                    <a:pt x="874" y="552"/>
                  </a:cubicBezTo>
                  <a:cubicBezTo>
                    <a:pt x="980" y="637"/>
                    <a:pt x="1001" y="786"/>
                    <a:pt x="980" y="914"/>
                  </a:cubicBezTo>
                  <a:lnTo>
                    <a:pt x="938" y="1127"/>
                  </a:lnTo>
                  <a:cubicBezTo>
                    <a:pt x="916" y="1255"/>
                    <a:pt x="1001" y="1361"/>
                    <a:pt x="1108" y="1383"/>
                  </a:cubicBezTo>
                  <a:lnTo>
                    <a:pt x="1151" y="1383"/>
                  </a:lnTo>
                  <a:cubicBezTo>
                    <a:pt x="1236" y="1383"/>
                    <a:pt x="1321" y="1319"/>
                    <a:pt x="1342" y="1212"/>
                  </a:cubicBezTo>
                  <a:lnTo>
                    <a:pt x="1385" y="999"/>
                  </a:lnTo>
                  <a:cubicBezTo>
                    <a:pt x="1449" y="722"/>
                    <a:pt x="1364" y="446"/>
                    <a:pt x="1172" y="254"/>
                  </a:cubicBezTo>
                  <a:cubicBezTo>
                    <a:pt x="1001" y="100"/>
                    <a:pt x="789" y="1"/>
                    <a:pt x="5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74"/>
            <p:cNvSpPr/>
            <p:nvPr/>
          </p:nvSpPr>
          <p:spPr>
            <a:xfrm>
              <a:off x="1253488" y="1853388"/>
              <a:ext cx="153900" cy="99600"/>
            </a:xfrm>
            <a:custGeom>
              <a:rect b="b" l="l" r="r" t="t"/>
              <a:pathLst>
                <a:path extrusionOk="0" h="3984" w="6156">
                  <a:moveTo>
                    <a:pt x="299" y="1"/>
                  </a:moveTo>
                  <a:lnTo>
                    <a:pt x="0" y="299"/>
                  </a:lnTo>
                  <a:cubicBezTo>
                    <a:pt x="22" y="320"/>
                    <a:pt x="22" y="320"/>
                    <a:pt x="43" y="342"/>
                  </a:cubicBezTo>
                  <a:lnTo>
                    <a:pt x="5900" y="3984"/>
                  </a:lnTo>
                  <a:lnTo>
                    <a:pt x="6155" y="3664"/>
                  </a:lnTo>
                  <a:lnTo>
                    <a:pt x="6134" y="3643"/>
                  </a:lnTo>
                  <a:lnTo>
                    <a:pt x="29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74"/>
            <p:cNvSpPr/>
            <p:nvPr/>
          </p:nvSpPr>
          <p:spPr>
            <a:xfrm>
              <a:off x="1476588" y="2036188"/>
              <a:ext cx="77750" cy="117525"/>
            </a:xfrm>
            <a:custGeom>
              <a:rect b="b" l="l" r="r" t="t"/>
              <a:pathLst>
                <a:path extrusionOk="0" h="4701" w="3110">
                  <a:moveTo>
                    <a:pt x="252" y="1"/>
                  </a:moveTo>
                  <a:cubicBezTo>
                    <a:pt x="211" y="1"/>
                    <a:pt x="168" y="13"/>
                    <a:pt x="128" y="37"/>
                  </a:cubicBezTo>
                  <a:cubicBezTo>
                    <a:pt x="43" y="100"/>
                    <a:pt x="0" y="228"/>
                    <a:pt x="64" y="313"/>
                  </a:cubicBezTo>
                  <a:lnTo>
                    <a:pt x="2790" y="4658"/>
                  </a:lnTo>
                  <a:cubicBezTo>
                    <a:pt x="2790" y="4679"/>
                    <a:pt x="2811" y="4679"/>
                    <a:pt x="2811" y="4701"/>
                  </a:cubicBezTo>
                  <a:lnTo>
                    <a:pt x="3110" y="4403"/>
                  </a:lnTo>
                  <a:lnTo>
                    <a:pt x="426" y="100"/>
                  </a:lnTo>
                  <a:cubicBezTo>
                    <a:pt x="386" y="34"/>
                    <a:pt x="321" y="1"/>
                    <a:pt x="2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2" name="Google Shape;3382;p74"/>
          <p:cNvGrpSpPr/>
          <p:nvPr/>
        </p:nvGrpSpPr>
        <p:grpSpPr>
          <a:xfrm>
            <a:off x="5469894" y="2745383"/>
            <a:ext cx="213368" cy="274326"/>
            <a:chOff x="7599925" y="1823600"/>
            <a:chExt cx="254525" cy="333325"/>
          </a:xfrm>
        </p:grpSpPr>
        <p:sp>
          <p:nvSpPr>
            <p:cNvPr id="3383" name="Google Shape;3383;p74"/>
            <p:cNvSpPr/>
            <p:nvPr/>
          </p:nvSpPr>
          <p:spPr>
            <a:xfrm>
              <a:off x="7659550" y="1823600"/>
              <a:ext cx="126750" cy="111300"/>
            </a:xfrm>
            <a:custGeom>
              <a:rect b="b" l="l" r="r" t="t"/>
              <a:pathLst>
                <a:path extrusionOk="0" h="4452" w="5070">
                  <a:moveTo>
                    <a:pt x="2535" y="1"/>
                  </a:moveTo>
                  <a:cubicBezTo>
                    <a:pt x="2429" y="1"/>
                    <a:pt x="2343" y="22"/>
                    <a:pt x="2237" y="22"/>
                  </a:cubicBezTo>
                  <a:cubicBezTo>
                    <a:pt x="2216" y="22"/>
                    <a:pt x="2173" y="22"/>
                    <a:pt x="2152" y="43"/>
                  </a:cubicBezTo>
                  <a:cubicBezTo>
                    <a:pt x="938" y="214"/>
                    <a:pt x="1" y="1278"/>
                    <a:pt x="1" y="2535"/>
                  </a:cubicBezTo>
                  <a:lnTo>
                    <a:pt x="1" y="3600"/>
                  </a:lnTo>
                  <a:cubicBezTo>
                    <a:pt x="1" y="3941"/>
                    <a:pt x="192" y="4218"/>
                    <a:pt x="469" y="4367"/>
                  </a:cubicBezTo>
                  <a:cubicBezTo>
                    <a:pt x="582" y="4423"/>
                    <a:pt x="712" y="4451"/>
                    <a:pt x="842" y="4451"/>
                  </a:cubicBezTo>
                  <a:cubicBezTo>
                    <a:pt x="1006" y="4451"/>
                    <a:pt x="1169" y="4407"/>
                    <a:pt x="1300" y="4324"/>
                  </a:cubicBezTo>
                  <a:cubicBezTo>
                    <a:pt x="1438" y="4225"/>
                    <a:pt x="1521" y="4109"/>
                    <a:pt x="1685" y="4109"/>
                  </a:cubicBezTo>
                  <a:cubicBezTo>
                    <a:pt x="1698" y="4109"/>
                    <a:pt x="1712" y="4109"/>
                    <a:pt x="1726" y="4111"/>
                  </a:cubicBezTo>
                  <a:cubicBezTo>
                    <a:pt x="1896" y="4132"/>
                    <a:pt x="2003" y="4281"/>
                    <a:pt x="2152" y="4367"/>
                  </a:cubicBezTo>
                  <a:cubicBezTo>
                    <a:pt x="2265" y="4423"/>
                    <a:pt x="2395" y="4451"/>
                    <a:pt x="2526" y="4451"/>
                  </a:cubicBezTo>
                  <a:cubicBezTo>
                    <a:pt x="2692" y="4451"/>
                    <a:pt x="2861" y="4407"/>
                    <a:pt x="3004" y="4324"/>
                  </a:cubicBezTo>
                  <a:cubicBezTo>
                    <a:pt x="3110" y="4239"/>
                    <a:pt x="3195" y="4111"/>
                    <a:pt x="3344" y="4111"/>
                  </a:cubicBezTo>
                  <a:cubicBezTo>
                    <a:pt x="3359" y="4109"/>
                    <a:pt x="3374" y="4108"/>
                    <a:pt x="3387" y="4108"/>
                  </a:cubicBezTo>
                  <a:cubicBezTo>
                    <a:pt x="3530" y="4108"/>
                    <a:pt x="3609" y="4204"/>
                    <a:pt x="3706" y="4281"/>
                  </a:cubicBezTo>
                  <a:cubicBezTo>
                    <a:pt x="3770" y="4324"/>
                    <a:pt x="3856" y="4367"/>
                    <a:pt x="3919" y="4388"/>
                  </a:cubicBezTo>
                  <a:cubicBezTo>
                    <a:pt x="4026" y="4431"/>
                    <a:pt x="4132" y="4452"/>
                    <a:pt x="4218" y="4452"/>
                  </a:cubicBezTo>
                  <a:cubicBezTo>
                    <a:pt x="4452" y="4452"/>
                    <a:pt x="4665" y="4367"/>
                    <a:pt x="4814" y="4196"/>
                  </a:cubicBezTo>
                  <a:cubicBezTo>
                    <a:pt x="4963" y="4047"/>
                    <a:pt x="5070" y="3834"/>
                    <a:pt x="5070" y="3600"/>
                  </a:cubicBezTo>
                  <a:lnTo>
                    <a:pt x="5070" y="2535"/>
                  </a:lnTo>
                  <a:cubicBezTo>
                    <a:pt x="5070" y="1129"/>
                    <a:pt x="3941" y="1"/>
                    <a:pt x="25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74"/>
            <p:cNvSpPr/>
            <p:nvPr/>
          </p:nvSpPr>
          <p:spPr>
            <a:xfrm>
              <a:off x="7660075" y="1824125"/>
              <a:ext cx="111325" cy="110750"/>
            </a:xfrm>
            <a:custGeom>
              <a:rect b="b" l="l" r="r" t="t"/>
              <a:pathLst>
                <a:path extrusionOk="0" h="4430" w="4453">
                  <a:moveTo>
                    <a:pt x="2216" y="1"/>
                  </a:moveTo>
                  <a:cubicBezTo>
                    <a:pt x="2195" y="1"/>
                    <a:pt x="2152" y="1"/>
                    <a:pt x="2131" y="22"/>
                  </a:cubicBezTo>
                  <a:cubicBezTo>
                    <a:pt x="917" y="193"/>
                    <a:pt x="1" y="1257"/>
                    <a:pt x="1" y="2514"/>
                  </a:cubicBezTo>
                  <a:lnTo>
                    <a:pt x="1" y="3579"/>
                  </a:lnTo>
                  <a:cubicBezTo>
                    <a:pt x="1" y="3920"/>
                    <a:pt x="171" y="4197"/>
                    <a:pt x="448" y="4346"/>
                  </a:cubicBezTo>
                  <a:cubicBezTo>
                    <a:pt x="561" y="4402"/>
                    <a:pt x="691" y="4430"/>
                    <a:pt x="821" y="4430"/>
                  </a:cubicBezTo>
                  <a:cubicBezTo>
                    <a:pt x="985" y="4430"/>
                    <a:pt x="1148" y="4386"/>
                    <a:pt x="1279" y="4303"/>
                  </a:cubicBezTo>
                  <a:cubicBezTo>
                    <a:pt x="1417" y="4204"/>
                    <a:pt x="1500" y="4088"/>
                    <a:pt x="1664" y="4088"/>
                  </a:cubicBezTo>
                  <a:cubicBezTo>
                    <a:pt x="1677" y="4088"/>
                    <a:pt x="1691" y="4088"/>
                    <a:pt x="1705" y="4090"/>
                  </a:cubicBezTo>
                  <a:cubicBezTo>
                    <a:pt x="1875" y="4111"/>
                    <a:pt x="1982" y="4260"/>
                    <a:pt x="2131" y="4346"/>
                  </a:cubicBezTo>
                  <a:cubicBezTo>
                    <a:pt x="2244" y="4402"/>
                    <a:pt x="2374" y="4430"/>
                    <a:pt x="2505" y="4430"/>
                  </a:cubicBezTo>
                  <a:cubicBezTo>
                    <a:pt x="2671" y="4430"/>
                    <a:pt x="2840" y="4386"/>
                    <a:pt x="2983" y="4303"/>
                  </a:cubicBezTo>
                  <a:cubicBezTo>
                    <a:pt x="3089" y="4218"/>
                    <a:pt x="3174" y="4090"/>
                    <a:pt x="3323" y="4090"/>
                  </a:cubicBezTo>
                  <a:cubicBezTo>
                    <a:pt x="3338" y="4088"/>
                    <a:pt x="3353" y="4087"/>
                    <a:pt x="3366" y="4087"/>
                  </a:cubicBezTo>
                  <a:cubicBezTo>
                    <a:pt x="3509" y="4087"/>
                    <a:pt x="3588" y="4183"/>
                    <a:pt x="3685" y="4260"/>
                  </a:cubicBezTo>
                  <a:cubicBezTo>
                    <a:pt x="3749" y="4303"/>
                    <a:pt x="3835" y="4346"/>
                    <a:pt x="3898" y="4367"/>
                  </a:cubicBezTo>
                  <a:cubicBezTo>
                    <a:pt x="4026" y="4324"/>
                    <a:pt x="4111" y="4260"/>
                    <a:pt x="4197" y="4175"/>
                  </a:cubicBezTo>
                  <a:cubicBezTo>
                    <a:pt x="4346" y="4026"/>
                    <a:pt x="4452" y="3813"/>
                    <a:pt x="4452" y="3579"/>
                  </a:cubicBezTo>
                  <a:lnTo>
                    <a:pt x="4452" y="2514"/>
                  </a:lnTo>
                  <a:cubicBezTo>
                    <a:pt x="4452" y="1215"/>
                    <a:pt x="3473" y="150"/>
                    <a:pt x="2216"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74"/>
            <p:cNvSpPr/>
            <p:nvPr/>
          </p:nvSpPr>
          <p:spPr>
            <a:xfrm>
              <a:off x="7630800" y="2060000"/>
              <a:ext cx="184250" cy="96925"/>
            </a:xfrm>
            <a:custGeom>
              <a:rect b="b" l="l" r="r" t="t"/>
              <a:pathLst>
                <a:path extrusionOk="0" h="3877" w="7370">
                  <a:moveTo>
                    <a:pt x="1" y="1"/>
                  </a:moveTo>
                  <a:lnTo>
                    <a:pt x="469" y="2961"/>
                  </a:lnTo>
                  <a:cubicBezTo>
                    <a:pt x="533" y="3430"/>
                    <a:pt x="938" y="3792"/>
                    <a:pt x="1406" y="3856"/>
                  </a:cubicBezTo>
                  <a:cubicBezTo>
                    <a:pt x="1470" y="3856"/>
                    <a:pt x="1534" y="3877"/>
                    <a:pt x="1598" y="3877"/>
                  </a:cubicBezTo>
                  <a:lnTo>
                    <a:pt x="5772" y="3877"/>
                  </a:lnTo>
                  <a:cubicBezTo>
                    <a:pt x="5943" y="3877"/>
                    <a:pt x="6092" y="3834"/>
                    <a:pt x="6220" y="3792"/>
                  </a:cubicBezTo>
                  <a:cubicBezTo>
                    <a:pt x="6369" y="3728"/>
                    <a:pt x="6475" y="3664"/>
                    <a:pt x="6582" y="3557"/>
                  </a:cubicBezTo>
                  <a:cubicBezTo>
                    <a:pt x="6752" y="3408"/>
                    <a:pt x="6880" y="3195"/>
                    <a:pt x="6901" y="2961"/>
                  </a:cubicBezTo>
                  <a:lnTo>
                    <a:pt x="737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74"/>
            <p:cNvSpPr/>
            <p:nvPr/>
          </p:nvSpPr>
          <p:spPr>
            <a:xfrm>
              <a:off x="7630800" y="2060000"/>
              <a:ext cx="154425" cy="96925"/>
            </a:xfrm>
            <a:custGeom>
              <a:rect b="b" l="l" r="r" t="t"/>
              <a:pathLst>
                <a:path extrusionOk="0" h="3877" w="6177">
                  <a:moveTo>
                    <a:pt x="1" y="1"/>
                  </a:moveTo>
                  <a:lnTo>
                    <a:pt x="469" y="2961"/>
                  </a:lnTo>
                  <a:cubicBezTo>
                    <a:pt x="554" y="3472"/>
                    <a:pt x="1023" y="3877"/>
                    <a:pt x="1598" y="3877"/>
                  </a:cubicBezTo>
                  <a:lnTo>
                    <a:pt x="4580" y="3877"/>
                  </a:lnTo>
                  <a:cubicBezTo>
                    <a:pt x="5155" y="3877"/>
                    <a:pt x="5645" y="3472"/>
                    <a:pt x="5730" y="2961"/>
                  </a:cubicBezTo>
                  <a:lnTo>
                    <a:pt x="6177" y="1"/>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74"/>
            <p:cNvSpPr/>
            <p:nvPr/>
          </p:nvSpPr>
          <p:spPr>
            <a:xfrm>
              <a:off x="7654225" y="2070575"/>
              <a:ext cx="22400" cy="86350"/>
            </a:xfrm>
            <a:custGeom>
              <a:rect b="b" l="l" r="r" t="t"/>
              <a:pathLst>
                <a:path extrusionOk="0" h="3454" w="896">
                  <a:moveTo>
                    <a:pt x="226" y="0"/>
                  </a:moveTo>
                  <a:cubicBezTo>
                    <a:pt x="215" y="0"/>
                    <a:pt x="204" y="1"/>
                    <a:pt x="192" y="4"/>
                  </a:cubicBezTo>
                  <a:cubicBezTo>
                    <a:pt x="86" y="25"/>
                    <a:pt x="1" y="131"/>
                    <a:pt x="22" y="238"/>
                  </a:cubicBezTo>
                  <a:lnTo>
                    <a:pt x="491" y="3433"/>
                  </a:lnTo>
                  <a:cubicBezTo>
                    <a:pt x="533" y="3433"/>
                    <a:pt x="597" y="3454"/>
                    <a:pt x="661" y="3454"/>
                  </a:cubicBezTo>
                  <a:lnTo>
                    <a:pt x="895" y="3454"/>
                  </a:lnTo>
                  <a:cubicBezTo>
                    <a:pt x="895" y="3433"/>
                    <a:pt x="895" y="3433"/>
                    <a:pt x="895" y="3411"/>
                  </a:cubicBezTo>
                  <a:lnTo>
                    <a:pt x="427" y="174"/>
                  </a:lnTo>
                  <a:cubicBezTo>
                    <a:pt x="408" y="79"/>
                    <a:pt x="320" y="0"/>
                    <a:pt x="226" y="0"/>
                  </a:cubicBezTo>
                  <a:close/>
                </a:path>
              </a:pathLst>
            </a:custGeom>
            <a:solidFill>
              <a:srgbClr val="000000">
                <a:alpha val="234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74"/>
            <p:cNvSpPr/>
            <p:nvPr/>
          </p:nvSpPr>
          <p:spPr>
            <a:xfrm>
              <a:off x="7684575" y="2070575"/>
              <a:ext cx="21850" cy="86350"/>
            </a:xfrm>
            <a:custGeom>
              <a:rect b="b" l="l" r="r" t="t"/>
              <a:pathLst>
                <a:path extrusionOk="0" h="3454" w="874">
                  <a:moveTo>
                    <a:pt x="210" y="0"/>
                  </a:moveTo>
                  <a:cubicBezTo>
                    <a:pt x="198" y="0"/>
                    <a:pt x="184" y="1"/>
                    <a:pt x="171" y="4"/>
                  </a:cubicBezTo>
                  <a:cubicBezTo>
                    <a:pt x="65" y="25"/>
                    <a:pt x="1" y="131"/>
                    <a:pt x="1" y="238"/>
                  </a:cubicBezTo>
                  <a:lnTo>
                    <a:pt x="469" y="3454"/>
                  </a:lnTo>
                  <a:lnTo>
                    <a:pt x="874" y="3454"/>
                  </a:lnTo>
                  <a:cubicBezTo>
                    <a:pt x="874" y="3433"/>
                    <a:pt x="874" y="3433"/>
                    <a:pt x="874" y="3411"/>
                  </a:cubicBezTo>
                  <a:lnTo>
                    <a:pt x="405" y="174"/>
                  </a:lnTo>
                  <a:cubicBezTo>
                    <a:pt x="405" y="79"/>
                    <a:pt x="320" y="0"/>
                    <a:pt x="210" y="0"/>
                  </a:cubicBezTo>
                  <a:close/>
                </a:path>
              </a:pathLst>
            </a:custGeom>
            <a:solidFill>
              <a:srgbClr val="000000">
                <a:alpha val="234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74"/>
            <p:cNvSpPr/>
            <p:nvPr/>
          </p:nvSpPr>
          <p:spPr>
            <a:xfrm>
              <a:off x="7714400" y="2070575"/>
              <a:ext cx="22375" cy="86350"/>
            </a:xfrm>
            <a:custGeom>
              <a:rect b="b" l="l" r="r" t="t"/>
              <a:pathLst>
                <a:path extrusionOk="0" h="3454" w="895">
                  <a:moveTo>
                    <a:pt x="225" y="0"/>
                  </a:moveTo>
                  <a:cubicBezTo>
                    <a:pt x="214" y="0"/>
                    <a:pt x="203" y="1"/>
                    <a:pt x="192" y="4"/>
                  </a:cubicBezTo>
                  <a:cubicBezTo>
                    <a:pt x="86" y="25"/>
                    <a:pt x="0" y="131"/>
                    <a:pt x="22" y="238"/>
                  </a:cubicBezTo>
                  <a:lnTo>
                    <a:pt x="469" y="3454"/>
                  </a:lnTo>
                  <a:lnTo>
                    <a:pt x="895" y="3454"/>
                  </a:lnTo>
                  <a:cubicBezTo>
                    <a:pt x="895" y="3433"/>
                    <a:pt x="895" y="3433"/>
                    <a:pt x="874" y="3411"/>
                  </a:cubicBezTo>
                  <a:lnTo>
                    <a:pt x="426" y="174"/>
                  </a:lnTo>
                  <a:cubicBezTo>
                    <a:pt x="407" y="79"/>
                    <a:pt x="320" y="0"/>
                    <a:pt x="225" y="0"/>
                  </a:cubicBezTo>
                  <a:close/>
                </a:path>
              </a:pathLst>
            </a:custGeom>
            <a:solidFill>
              <a:srgbClr val="000000">
                <a:alpha val="234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74"/>
            <p:cNvSpPr/>
            <p:nvPr/>
          </p:nvSpPr>
          <p:spPr>
            <a:xfrm>
              <a:off x="7744225" y="2070575"/>
              <a:ext cx="22375" cy="86350"/>
            </a:xfrm>
            <a:custGeom>
              <a:rect b="b" l="l" r="r" t="t"/>
              <a:pathLst>
                <a:path extrusionOk="0" h="3454" w="895">
                  <a:moveTo>
                    <a:pt x="225" y="0"/>
                  </a:moveTo>
                  <a:cubicBezTo>
                    <a:pt x="214" y="0"/>
                    <a:pt x="203" y="1"/>
                    <a:pt x="192" y="4"/>
                  </a:cubicBezTo>
                  <a:cubicBezTo>
                    <a:pt x="85" y="25"/>
                    <a:pt x="0" y="131"/>
                    <a:pt x="21" y="238"/>
                  </a:cubicBezTo>
                  <a:lnTo>
                    <a:pt x="490" y="3454"/>
                  </a:lnTo>
                  <a:lnTo>
                    <a:pt x="895" y="3454"/>
                  </a:lnTo>
                  <a:cubicBezTo>
                    <a:pt x="895" y="3433"/>
                    <a:pt x="895" y="3433"/>
                    <a:pt x="895" y="3411"/>
                  </a:cubicBezTo>
                  <a:lnTo>
                    <a:pt x="426" y="174"/>
                  </a:lnTo>
                  <a:cubicBezTo>
                    <a:pt x="407" y="79"/>
                    <a:pt x="319" y="0"/>
                    <a:pt x="225" y="0"/>
                  </a:cubicBezTo>
                  <a:close/>
                </a:path>
              </a:pathLst>
            </a:custGeom>
            <a:solidFill>
              <a:srgbClr val="000000">
                <a:alpha val="234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74"/>
            <p:cNvSpPr/>
            <p:nvPr/>
          </p:nvSpPr>
          <p:spPr>
            <a:xfrm>
              <a:off x="7774550" y="2070575"/>
              <a:ext cx="21325" cy="84225"/>
            </a:xfrm>
            <a:custGeom>
              <a:rect b="b" l="l" r="r" t="t"/>
              <a:pathLst>
                <a:path extrusionOk="0" h="3369" w="853">
                  <a:moveTo>
                    <a:pt x="226" y="0"/>
                  </a:moveTo>
                  <a:cubicBezTo>
                    <a:pt x="215" y="0"/>
                    <a:pt x="204" y="1"/>
                    <a:pt x="193" y="4"/>
                  </a:cubicBezTo>
                  <a:cubicBezTo>
                    <a:pt x="65" y="25"/>
                    <a:pt x="1" y="131"/>
                    <a:pt x="22" y="238"/>
                  </a:cubicBezTo>
                  <a:lnTo>
                    <a:pt x="448" y="3305"/>
                  </a:lnTo>
                  <a:cubicBezTo>
                    <a:pt x="448" y="3326"/>
                    <a:pt x="470" y="3347"/>
                    <a:pt x="470" y="3369"/>
                  </a:cubicBezTo>
                  <a:cubicBezTo>
                    <a:pt x="619" y="3305"/>
                    <a:pt x="746" y="3241"/>
                    <a:pt x="853" y="3134"/>
                  </a:cubicBezTo>
                  <a:lnTo>
                    <a:pt x="427" y="174"/>
                  </a:lnTo>
                  <a:cubicBezTo>
                    <a:pt x="408" y="79"/>
                    <a:pt x="320" y="0"/>
                    <a:pt x="226" y="0"/>
                  </a:cubicBezTo>
                  <a:close/>
                </a:path>
              </a:pathLst>
            </a:custGeom>
            <a:solidFill>
              <a:srgbClr val="000000">
                <a:alpha val="234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74"/>
            <p:cNvSpPr/>
            <p:nvPr/>
          </p:nvSpPr>
          <p:spPr>
            <a:xfrm>
              <a:off x="7751675" y="1866475"/>
              <a:ext cx="102775" cy="101175"/>
            </a:xfrm>
            <a:custGeom>
              <a:rect b="b" l="l" r="r" t="t"/>
              <a:pathLst>
                <a:path extrusionOk="0" h="4047" w="4111">
                  <a:moveTo>
                    <a:pt x="3429" y="0"/>
                  </a:moveTo>
                  <a:cubicBezTo>
                    <a:pt x="3344" y="0"/>
                    <a:pt x="3259" y="32"/>
                    <a:pt x="3195" y="96"/>
                  </a:cubicBezTo>
                  <a:lnTo>
                    <a:pt x="128" y="3163"/>
                  </a:lnTo>
                  <a:cubicBezTo>
                    <a:pt x="0" y="3291"/>
                    <a:pt x="0" y="3504"/>
                    <a:pt x="128" y="3631"/>
                  </a:cubicBezTo>
                  <a:lnTo>
                    <a:pt x="447" y="3951"/>
                  </a:lnTo>
                  <a:cubicBezTo>
                    <a:pt x="511" y="4015"/>
                    <a:pt x="597" y="4047"/>
                    <a:pt x="682" y="4047"/>
                  </a:cubicBezTo>
                  <a:cubicBezTo>
                    <a:pt x="767" y="4047"/>
                    <a:pt x="852" y="4015"/>
                    <a:pt x="916" y="3951"/>
                  </a:cubicBezTo>
                  <a:lnTo>
                    <a:pt x="3983" y="884"/>
                  </a:lnTo>
                  <a:cubicBezTo>
                    <a:pt x="4111" y="756"/>
                    <a:pt x="4111" y="543"/>
                    <a:pt x="3983" y="415"/>
                  </a:cubicBezTo>
                  <a:lnTo>
                    <a:pt x="3663" y="96"/>
                  </a:lnTo>
                  <a:cubicBezTo>
                    <a:pt x="3599" y="32"/>
                    <a:pt x="3514" y="0"/>
                    <a:pt x="34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74"/>
            <p:cNvSpPr/>
            <p:nvPr/>
          </p:nvSpPr>
          <p:spPr>
            <a:xfrm>
              <a:off x="7602050" y="1980150"/>
              <a:ext cx="242275" cy="95325"/>
            </a:xfrm>
            <a:custGeom>
              <a:rect b="b" l="l" r="r" t="t"/>
              <a:pathLst>
                <a:path extrusionOk="0" h="3813" w="9691">
                  <a:moveTo>
                    <a:pt x="1151" y="0"/>
                  </a:moveTo>
                  <a:cubicBezTo>
                    <a:pt x="490" y="0"/>
                    <a:pt x="1" y="533"/>
                    <a:pt x="64" y="1129"/>
                  </a:cubicBezTo>
                  <a:lnTo>
                    <a:pt x="235" y="2875"/>
                  </a:lnTo>
                  <a:cubicBezTo>
                    <a:pt x="299" y="3408"/>
                    <a:pt x="767" y="3812"/>
                    <a:pt x="1321" y="3812"/>
                  </a:cubicBezTo>
                  <a:lnTo>
                    <a:pt x="8349" y="3812"/>
                  </a:lnTo>
                  <a:cubicBezTo>
                    <a:pt x="8924" y="3812"/>
                    <a:pt x="9393" y="3408"/>
                    <a:pt x="9435" y="2875"/>
                  </a:cubicBezTo>
                  <a:lnTo>
                    <a:pt x="9627" y="1129"/>
                  </a:lnTo>
                  <a:cubicBezTo>
                    <a:pt x="9691" y="533"/>
                    <a:pt x="9180" y="0"/>
                    <a:pt x="85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74"/>
            <p:cNvSpPr/>
            <p:nvPr/>
          </p:nvSpPr>
          <p:spPr>
            <a:xfrm>
              <a:off x="7602050" y="1980150"/>
              <a:ext cx="212475" cy="95325"/>
            </a:xfrm>
            <a:custGeom>
              <a:rect b="b" l="l" r="r" t="t"/>
              <a:pathLst>
                <a:path extrusionOk="0" h="3813" w="8499">
                  <a:moveTo>
                    <a:pt x="1151" y="0"/>
                  </a:moveTo>
                  <a:cubicBezTo>
                    <a:pt x="490" y="0"/>
                    <a:pt x="1" y="533"/>
                    <a:pt x="64" y="1129"/>
                  </a:cubicBezTo>
                  <a:lnTo>
                    <a:pt x="235" y="2875"/>
                  </a:lnTo>
                  <a:cubicBezTo>
                    <a:pt x="299" y="3408"/>
                    <a:pt x="767" y="3812"/>
                    <a:pt x="1321" y="3812"/>
                  </a:cubicBezTo>
                  <a:lnTo>
                    <a:pt x="7157" y="3812"/>
                  </a:lnTo>
                  <a:cubicBezTo>
                    <a:pt x="7732" y="3812"/>
                    <a:pt x="8200" y="3408"/>
                    <a:pt x="8243" y="2875"/>
                  </a:cubicBezTo>
                  <a:lnTo>
                    <a:pt x="8434" y="1129"/>
                  </a:lnTo>
                  <a:cubicBezTo>
                    <a:pt x="8498" y="533"/>
                    <a:pt x="7987" y="0"/>
                    <a:pt x="7348"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74"/>
            <p:cNvSpPr/>
            <p:nvPr/>
          </p:nvSpPr>
          <p:spPr>
            <a:xfrm>
              <a:off x="7626000" y="1874725"/>
              <a:ext cx="193850" cy="170300"/>
            </a:xfrm>
            <a:custGeom>
              <a:rect b="b" l="l" r="r" t="t"/>
              <a:pathLst>
                <a:path extrusionOk="0" h="6812" w="7754">
                  <a:moveTo>
                    <a:pt x="3877" y="0"/>
                  </a:moveTo>
                  <a:cubicBezTo>
                    <a:pt x="3728" y="0"/>
                    <a:pt x="3579" y="0"/>
                    <a:pt x="3430" y="21"/>
                  </a:cubicBezTo>
                  <a:cubicBezTo>
                    <a:pt x="3387" y="21"/>
                    <a:pt x="3323" y="21"/>
                    <a:pt x="3281" y="43"/>
                  </a:cubicBezTo>
                  <a:cubicBezTo>
                    <a:pt x="1428" y="320"/>
                    <a:pt x="1" y="1938"/>
                    <a:pt x="1" y="3876"/>
                  </a:cubicBezTo>
                  <a:lnTo>
                    <a:pt x="1" y="5516"/>
                  </a:lnTo>
                  <a:cubicBezTo>
                    <a:pt x="1" y="6006"/>
                    <a:pt x="299" y="6432"/>
                    <a:pt x="704" y="6666"/>
                  </a:cubicBezTo>
                  <a:cubicBezTo>
                    <a:pt x="882" y="6760"/>
                    <a:pt x="1081" y="6804"/>
                    <a:pt x="1281" y="6804"/>
                  </a:cubicBezTo>
                  <a:cubicBezTo>
                    <a:pt x="1534" y="6804"/>
                    <a:pt x="1789" y="6733"/>
                    <a:pt x="2003" y="6602"/>
                  </a:cubicBezTo>
                  <a:cubicBezTo>
                    <a:pt x="2197" y="6467"/>
                    <a:pt x="2338" y="6277"/>
                    <a:pt x="2571" y="6277"/>
                  </a:cubicBezTo>
                  <a:cubicBezTo>
                    <a:pt x="2594" y="6277"/>
                    <a:pt x="2617" y="6279"/>
                    <a:pt x="2642" y="6283"/>
                  </a:cubicBezTo>
                  <a:cubicBezTo>
                    <a:pt x="2919" y="6304"/>
                    <a:pt x="3068" y="6539"/>
                    <a:pt x="3281" y="6666"/>
                  </a:cubicBezTo>
                  <a:cubicBezTo>
                    <a:pt x="3465" y="6763"/>
                    <a:pt x="3671" y="6812"/>
                    <a:pt x="3877" y="6812"/>
                  </a:cubicBezTo>
                  <a:cubicBezTo>
                    <a:pt x="4124" y="6812"/>
                    <a:pt x="4371" y="6742"/>
                    <a:pt x="4580" y="6602"/>
                  </a:cubicBezTo>
                  <a:cubicBezTo>
                    <a:pt x="4750" y="6475"/>
                    <a:pt x="4878" y="6304"/>
                    <a:pt x="5112" y="6283"/>
                  </a:cubicBezTo>
                  <a:cubicBezTo>
                    <a:pt x="5140" y="6278"/>
                    <a:pt x="5166" y="6276"/>
                    <a:pt x="5190" y="6276"/>
                  </a:cubicBezTo>
                  <a:cubicBezTo>
                    <a:pt x="5396" y="6276"/>
                    <a:pt x="5516" y="6424"/>
                    <a:pt x="5687" y="6539"/>
                  </a:cubicBezTo>
                  <a:cubicBezTo>
                    <a:pt x="5773" y="6624"/>
                    <a:pt x="5900" y="6666"/>
                    <a:pt x="6007" y="6730"/>
                  </a:cubicBezTo>
                  <a:cubicBezTo>
                    <a:pt x="6156" y="6773"/>
                    <a:pt x="6305" y="6794"/>
                    <a:pt x="6454" y="6794"/>
                  </a:cubicBezTo>
                  <a:cubicBezTo>
                    <a:pt x="6816" y="6794"/>
                    <a:pt x="7136" y="6666"/>
                    <a:pt x="7370" y="6432"/>
                  </a:cubicBezTo>
                  <a:cubicBezTo>
                    <a:pt x="7604" y="6198"/>
                    <a:pt x="7753" y="5878"/>
                    <a:pt x="7753" y="5516"/>
                  </a:cubicBezTo>
                  <a:lnTo>
                    <a:pt x="7753" y="3876"/>
                  </a:lnTo>
                  <a:cubicBezTo>
                    <a:pt x="7753" y="1725"/>
                    <a:pt x="6028" y="0"/>
                    <a:pt x="3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74"/>
            <p:cNvSpPr/>
            <p:nvPr/>
          </p:nvSpPr>
          <p:spPr>
            <a:xfrm>
              <a:off x="7626000" y="1875250"/>
              <a:ext cx="170950" cy="169775"/>
            </a:xfrm>
            <a:custGeom>
              <a:rect b="b" l="l" r="r" t="t"/>
              <a:pathLst>
                <a:path extrusionOk="0" h="6791" w="6838">
                  <a:moveTo>
                    <a:pt x="3430" y="0"/>
                  </a:moveTo>
                  <a:cubicBezTo>
                    <a:pt x="3387" y="0"/>
                    <a:pt x="3323" y="0"/>
                    <a:pt x="3281" y="22"/>
                  </a:cubicBezTo>
                  <a:cubicBezTo>
                    <a:pt x="1428" y="299"/>
                    <a:pt x="1" y="1917"/>
                    <a:pt x="1" y="3855"/>
                  </a:cubicBezTo>
                  <a:lnTo>
                    <a:pt x="1" y="5495"/>
                  </a:lnTo>
                  <a:cubicBezTo>
                    <a:pt x="1" y="5985"/>
                    <a:pt x="299" y="6411"/>
                    <a:pt x="704" y="6645"/>
                  </a:cubicBezTo>
                  <a:cubicBezTo>
                    <a:pt x="882" y="6739"/>
                    <a:pt x="1081" y="6783"/>
                    <a:pt x="1281" y="6783"/>
                  </a:cubicBezTo>
                  <a:cubicBezTo>
                    <a:pt x="1534" y="6783"/>
                    <a:pt x="1789" y="6712"/>
                    <a:pt x="2003" y="6581"/>
                  </a:cubicBezTo>
                  <a:cubicBezTo>
                    <a:pt x="2197" y="6446"/>
                    <a:pt x="2338" y="6256"/>
                    <a:pt x="2571" y="6256"/>
                  </a:cubicBezTo>
                  <a:cubicBezTo>
                    <a:pt x="2594" y="6256"/>
                    <a:pt x="2617" y="6258"/>
                    <a:pt x="2642" y="6262"/>
                  </a:cubicBezTo>
                  <a:cubicBezTo>
                    <a:pt x="2919" y="6283"/>
                    <a:pt x="3068" y="6518"/>
                    <a:pt x="3281" y="6645"/>
                  </a:cubicBezTo>
                  <a:cubicBezTo>
                    <a:pt x="3465" y="6742"/>
                    <a:pt x="3671" y="6791"/>
                    <a:pt x="3877" y="6791"/>
                  </a:cubicBezTo>
                  <a:cubicBezTo>
                    <a:pt x="4124" y="6791"/>
                    <a:pt x="4371" y="6721"/>
                    <a:pt x="4580" y="6581"/>
                  </a:cubicBezTo>
                  <a:cubicBezTo>
                    <a:pt x="4750" y="6454"/>
                    <a:pt x="4878" y="6283"/>
                    <a:pt x="5112" y="6262"/>
                  </a:cubicBezTo>
                  <a:cubicBezTo>
                    <a:pt x="5140" y="6257"/>
                    <a:pt x="5166" y="6255"/>
                    <a:pt x="5190" y="6255"/>
                  </a:cubicBezTo>
                  <a:cubicBezTo>
                    <a:pt x="5396" y="6255"/>
                    <a:pt x="5516" y="6403"/>
                    <a:pt x="5687" y="6518"/>
                  </a:cubicBezTo>
                  <a:cubicBezTo>
                    <a:pt x="5773" y="6603"/>
                    <a:pt x="5900" y="6645"/>
                    <a:pt x="6007" y="6709"/>
                  </a:cubicBezTo>
                  <a:cubicBezTo>
                    <a:pt x="6177" y="6624"/>
                    <a:pt x="6326" y="6539"/>
                    <a:pt x="6454" y="6411"/>
                  </a:cubicBezTo>
                  <a:cubicBezTo>
                    <a:pt x="6688" y="6177"/>
                    <a:pt x="6837" y="5857"/>
                    <a:pt x="6837" y="5495"/>
                  </a:cubicBezTo>
                  <a:lnTo>
                    <a:pt x="6837" y="3855"/>
                  </a:lnTo>
                  <a:cubicBezTo>
                    <a:pt x="6837" y="1853"/>
                    <a:pt x="5347" y="235"/>
                    <a:pt x="3430"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74"/>
            <p:cNvSpPr/>
            <p:nvPr/>
          </p:nvSpPr>
          <p:spPr>
            <a:xfrm>
              <a:off x="7620675" y="1875250"/>
              <a:ext cx="61800" cy="61775"/>
            </a:xfrm>
            <a:custGeom>
              <a:rect b="b" l="l" r="r" t="t"/>
              <a:pathLst>
                <a:path extrusionOk="0" h="2471" w="2472">
                  <a:moveTo>
                    <a:pt x="1236" y="0"/>
                  </a:moveTo>
                  <a:cubicBezTo>
                    <a:pt x="1087" y="0"/>
                    <a:pt x="959" y="22"/>
                    <a:pt x="832" y="64"/>
                  </a:cubicBezTo>
                  <a:cubicBezTo>
                    <a:pt x="342" y="235"/>
                    <a:pt x="1" y="703"/>
                    <a:pt x="1" y="1236"/>
                  </a:cubicBezTo>
                  <a:cubicBezTo>
                    <a:pt x="1" y="1768"/>
                    <a:pt x="342" y="2237"/>
                    <a:pt x="832" y="2407"/>
                  </a:cubicBezTo>
                  <a:cubicBezTo>
                    <a:pt x="959" y="2450"/>
                    <a:pt x="1087" y="2471"/>
                    <a:pt x="1236" y="2471"/>
                  </a:cubicBezTo>
                  <a:cubicBezTo>
                    <a:pt x="1918" y="2471"/>
                    <a:pt x="2471" y="1917"/>
                    <a:pt x="2471" y="1236"/>
                  </a:cubicBezTo>
                  <a:cubicBezTo>
                    <a:pt x="2471" y="554"/>
                    <a:pt x="1918" y="0"/>
                    <a:pt x="12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74"/>
            <p:cNvSpPr/>
            <p:nvPr/>
          </p:nvSpPr>
          <p:spPr>
            <a:xfrm>
              <a:off x="7599925" y="1852300"/>
              <a:ext cx="44225" cy="30950"/>
            </a:xfrm>
            <a:custGeom>
              <a:rect b="b" l="l" r="r" t="t"/>
              <a:pathLst>
                <a:path extrusionOk="0" h="1238" w="1769">
                  <a:moveTo>
                    <a:pt x="426" y="0"/>
                  </a:moveTo>
                  <a:cubicBezTo>
                    <a:pt x="338" y="0"/>
                    <a:pt x="259" y="9"/>
                    <a:pt x="192" y="24"/>
                  </a:cubicBezTo>
                  <a:cubicBezTo>
                    <a:pt x="64" y="45"/>
                    <a:pt x="0" y="152"/>
                    <a:pt x="22" y="258"/>
                  </a:cubicBezTo>
                  <a:cubicBezTo>
                    <a:pt x="41" y="354"/>
                    <a:pt x="128" y="432"/>
                    <a:pt x="223" y="432"/>
                  </a:cubicBezTo>
                  <a:cubicBezTo>
                    <a:pt x="234" y="432"/>
                    <a:pt x="245" y="431"/>
                    <a:pt x="256" y="429"/>
                  </a:cubicBezTo>
                  <a:cubicBezTo>
                    <a:pt x="256" y="429"/>
                    <a:pt x="319" y="415"/>
                    <a:pt x="416" y="415"/>
                  </a:cubicBezTo>
                  <a:cubicBezTo>
                    <a:pt x="489" y="415"/>
                    <a:pt x="581" y="423"/>
                    <a:pt x="682" y="450"/>
                  </a:cubicBezTo>
                  <a:cubicBezTo>
                    <a:pt x="980" y="535"/>
                    <a:pt x="1214" y="769"/>
                    <a:pt x="1342" y="1110"/>
                  </a:cubicBezTo>
                  <a:cubicBezTo>
                    <a:pt x="1385" y="1195"/>
                    <a:pt x="1449" y="1238"/>
                    <a:pt x="1534" y="1238"/>
                  </a:cubicBezTo>
                  <a:cubicBezTo>
                    <a:pt x="1555" y="1238"/>
                    <a:pt x="1576" y="1238"/>
                    <a:pt x="1598" y="1217"/>
                  </a:cubicBezTo>
                  <a:cubicBezTo>
                    <a:pt x="1704" y="1195"/>
                    <a:pt x="1768" y="1068"/>
                    <a:pt x="1725" y="961"/>
                  </a:cubicBezTo>
                  <a:cubicBezTo>
                    <a:pt x="1444" y="204"/>
                    <a:pt x="842" y="0"/>
                    <a:pt x="4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74"/>
            <p:cNvSpPr/>
            <p:nvPr/>
          </p:nvSpPr>
          <p:spPr>
            <a:xfrm>
              <a:off x="7620675" y="1876850"/>
              <a:ext cx="41025" cy="58600"/>
            </a:xfrm>
            <a:custGeom>
              <a:rect b="b" l="l" r="r" t="t"/>
              <a:pathLst>
                <a:path extrusionOk="0" h="2344" w="1641">
                  <a:moveTo>
                    <a:pt x="832" y="0"/>
                  </a:moveTo>
                  <a:cubicBezTo>
                    <a:pt x="342" y="171"/>
                    <a:pt x="1" y="639"/>
                    <a:pt x="1" y="1172"/>
                  </a:cubicBezTo>
                  <a:cubicBezTo>
                    <a:pt x="1" y="1704"/>
                    <a:pt x="342" y="2173"/>
                    <a:pt x="832" y="2343"/>
                  </a:cubicBezTo>
                  <a:cubicBezTo>
                    <a:pt x="1300" y="2173"/>
                    <a:pt x="1641" y="1704"/>
                    <a:pt x="1641" y="1172"/>
                  </a:cubicBezTo>
                  <a:cubicBezTo>
                    <a:pt x="1641" y="639"/>
                    <a:pt x="1300" y="171"/>
                    <a:pt x="832"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74"/>
            <p:cNvSpPr/>
            <p:nvPr/>
          </p:nvSpPr>
          <p:spPr>
            <a:xfrm>
              <a:off x="7713325" y="1907850"/>
              <a:ext cx="29850" cy="18550"/>
            </a:xfrm>
            <a:custGeom>
              <a:rect b="b" l="l" r="r" t="t"/>
              <a:pathLst>
                <a:path extrusionOk="0" h="742" w="1194">
                  <a:moveTo>
                    <a:pt x="248" y="1"/>
                  </a:moveTo>
                  <a:cubicBezTo>
                    <a:pt x="175" y="1"/>
                    <a:pt x="96" y="44"/>
                    <a:pt x="65" y="123"/>
                  </a:cubicBezTo>
                  <a:cubicBezTo>
                    <a:pt x="1" y="230"/>
                    <a:pt x="65" y="336"/>
                    <a:pt x="150" y="400"/>
                  </a:cubicBezTo>
                  <a:lnTo>
                    <a:pt x="874" y="720"/>
                  </a:lnTo>
                  <a:cubicBezTo>
                    <a:pt x="917" y="741"/>
                    <a:pt x="938" y="741"/>
                    <a:pt x="959" y="741"/>
                  </a:cubicBezTo>
                  <a:cubicBezTo>
                    <a:pt x="1044" y="741"/>
                    <a:pt x="1130" y="698"/>
                    <a:pt x="1151" y="635"/>
                  </a:cubicBezTo>
                  <a:cubicBezTo>
                    <a:pt x="1193" y="528"/>
                    <a:pt x="1151" y="400"/>
                    <a:pt x="1066" y="358"/>
                  </a:cubicBezTo>
                  <a:lnTo>
                    <a:pt x="320" y="17"/>
                  </a:lnTo>
                  <a:cubicBezTo>
                    <a:pt x="298" y="6"/>
                    <a:pt x="273" y="1"/>
                    <a:pt x="24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74"/>
            <p:cNvSpPr/>
            <p:nvPr/>
          </p:nvSpPr>
          <p:spPr>
            <a:xfrm>
              <a:off x="7765500" y="1950575"/>
              <a:ext cx="24525" cy="25325"/>
            </a:xfrm>
            <a:custGeom>
              <a:rect b="b" l="l" r="r" t="t"/>
              <a:pathLst>
                <a:path extrusionOk="0" h="1013" w="981">
                  <a:moveTo>
                    <a:pt x="235" y="0"/>
                  </a:moveTo>
                  <a:cubicBezTo>
                    <a:pt x="190" y="0"/>
                    <a:pt x="145" y="17"/>
                    <a:pt x="107" y="54"/>
                  </a:cubicBezTo>
                  <a:cubicBezTo>
                    <a:pt x="22" y="118"/>
                    <a:pt x="1" y="246"/>
                    <a:pt x="86" y="331"/>
                  </a:cubicBezTo>
                  <a:lnTo>
                    <a:pt x="597" y="949"/>
                  </a:lnTo>
                  <a:cubicBezTo>
                    <a:pt x="640" y="991"/>
                    <a:pt x="704" y="1013"/>
                    <a:pt x="768" y="1013"/>
                  </a:cubicBezTo>
                  <a:cubicBezTo>
                    <a:pt x="810" y="1013"/>
                    <a:pt x="853" y="991"/>
                    <a:pt x="895" y="970"/>
                  </a:cubicBezTo>
                  <a:cubicBezTo>
                    <a:pt x="981" y="885"/>
                    <a:pt x="981" y="757"/>
                    <a:pt x="917" y="672"/>
                  </a:cubicBezTo>
                  <a:lnTo>
                    <a:pt x="384" y="76"/>
                  </a:lnTo>
                  <a:cubicBezTo>
                    <a:pt x="348" y="28"/>
                    <a:pt x="292" y="0"/>
                    <a:pt x="2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74"/>
            <p:cNvSpPr/>
            <p:nvPr/>
          </p:nvSpPr>
          <p:spPr>
            <a:xfrm>
              <a:off x="7716525" y="1979000"/>
              <a:ext cx="23975" cy="25650"/>
            </a:xfrm>
            <a:custGeom>
              <a:rect b="b" l="l" r="r" t="t"/>
              <a:pathLst>
                <a:path extrusionOk="0" h="1026" w="959">
                  <a:moveTo>
                    <a:pt x="738" y="1"/>
                  </a:moveTo>
                  <a:cubicBezTo>
                    <a:pt x="684" y="1"/>
                    <a:pt x="631" y="22"/>
                    <a:pt x="597" y="67"/>
                  </a:cubicBezTo>
                  <a:lnTo>
                    <a:pt x="64" y="685"/>
                  </a:lnTo>
                  <a:cubicBezTo>
                    <a:pt x="1" y="770"/>
                    <a:pt x="1" y="898"/>
                    <a:pt x="86" y="962"/>
                  </a:cubicBezTo>
                  <a:cubicBezTo>
                    <a:pt x="128" y="1004"/>
                    <a:pt x="171" y="1026"/>
                    <a:pt x="214" y="1026"/>
                  </a:cubicBezTo>
                  <a:cubicBezTo>
                    <a:pt x="277" y="1026"/>
                    <a:pt x="320" y="983"/>
                    <a:pt x="363" y="941"/>
                  </a:cubicBezTo>
                  <a:lnTo>
                    <a:pt x="895" y="344"/>
                  </a:lnTo>
                  <a:cubicBezTo>
                    <a:pt x="959" y="259"/>
                    <a:pt x="959" y="131"/>
                    <a:pt x="874" y="46"/>
                  </a:cubicBezTo>
                  <a:cubicBezTo>
                    <a:pt x="834" y="16"/>
                    <a:pt x="785" y="1"/>
                    <a:pt x="7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74"/>
            <p:cNvSpPr/>
            <p:nvPr/>
          </p:nvSpPr>
          <p:spPr>
            <a:xfrm>
              <a:off x="7660625" y="1962225"/>
              <a:ext cx="30375" cy="16875"/>
            </a:xfrm>
            <a:custGeom>
              <a:rect b="b" l="l" r="r" t="t"/>
              <a:pathLst>
                <a:path extrusionOk="0" h="675" w="1215">
                  <a:moveTo>
                    <a:pt x="984" y="1"/>
                  </a:moveTo>
                  <a:cubicBezTo>
                    <a:pt x="962" y="1"/>
                    <a:pt x="939" y="5"/>
                    <a:pt x="916" y="14"/>
                  </a:cubicBezTo>
                  <a:lnTo>
                    <a:pt x="149" y="291"/>
                  </a:lnTo>
                  <a:cubicBezTo>
                    <a:pt x="43" y="312"/>
                    <a:pt x="0" y="440"/>
                    <a:pt x="22" y="547"/>
                  </a:cubicBezTo>
                  <a:cubicBezTo>
                    <a:pt x="64" y="632"/>
                    <a:pt x="128" y="675"/>
                    <a:pt x="213" y="675"/>
                  </a:cubicBezTo>
                  <a:lnTo>
                    <a:pt x="298" y="675"/>
                  </a:lnTo>
                  <a:lnTo>
                    <a:pt x="1044" y="398"/>
                  </a:lnTo>
                  <a:cubicBezTo>
                    <a:pt x="1150" y="376"/>
                    <a:pt x="1214" y="249"/>
                    <a:pt x="1172" y="142"/>
                  </a:cubicBezTo>
                  <a:cubicBezTo>
                    <a:pt x="1138" y="58"/>
                    <a:pt x="1065" y="1"/>
                    <a:pt x="9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4" name="Google Shape;3404;p74"/>
          <p:cNvGrpSpPr/>
          <p:nvPr/>
        </p:nvGrpSpPr>
        <p:grpSpPr>
          <a:xfrm>
            <a:off x="4769703" y="3396589"/>
            <a:ext cx="274314" cy="266698"/>
            <a:chOff x="2827825" y="1830513"/>
            <a:chExt cx="333350" cy="319475"/>
          </a:xfrm>
        </p:grpSpPr>
        <p:sp>
          <p:nvSpPr>
            <p:cNvPr id="3405" name="Google Shape;3405;p74"/>
            <p:cNvSpPr/>
            <p:nvPr/>
          </p:nvSpPr>
          <p:spPr>
            <a:xfrm>
              <a:off x="2827825" y="1900788"/>
              <a:ext cx="333350" cy="249200"/>
            </a:xfrm>
            <a:custGeom>
              <a:rect b="b" l="l" r="r" t="t"/>
              <a:pathLst>
                <a:path extrusionOk="0" h="9968" w="13334">
                  <a:moveTo>
                    <a:pt x="448" y="1"/>
                  </a:moveTo>
                  <a:cubicBezTo>
                    <a:pt x="193" y="1"/>
                    <a:pt x="1" y="214"/>
                    <a:pt x="1" y="448"/>
                  </a:cubicBezTo>
                  <a:lnTo>
                    <a:pt x="1" y="9521"/>
                  </a:lnTo>
                  <a:cubicBezTo>
                    <a:pt x="1" y="9755"/>
                    <a:pt x="193" y="9968"/>
                    <a:pt x="448" y="9968"/>
                  </a:cubicBezTo>
                  <a:lnTo>
                    <a:pt x="11928" y="9968"/>
                  </a:lnTo>
                  <a:cubicBezTo>
                    <a:pt x="12694" y="9947"/>
                    <a:pt x="13333" y="9329"/>
                    <a:pt x="13333" y="8562"/>
                  </a:cubicBezTo>
                  <a:cubicBezTo>
                    <a:pt x="13333" y="8158"/>
                    <a:pt x="13163" y="7817"/>
                    <a:pt x="12907" y="7561"/>
                  </a:cubicBezTo>
                  <a:cubicBezTo>
                    <a:pt x="12652" y="7306"/>
                    <a:pt x="12311" y="7135"/>
                    <a:pt x="11928" y="7135"/>
                  </a:cubicBezTo>
                  <a:lnTo>
                    <a:pt x="1192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74"/>
            <p:cNvSpPr/>
            <p:nvPr/>
          </p:nvSpPr>
          <p:spPr>
            <a:xfrm>
              <a:off x="3049325" y="1974813"/>
              <a:ext cx="76700" cy="86275"/>
            </a:xfrm>
            <a:custGeom>
              <a:rect b="b" l="l" r="r" t="t"/>
              <a:pathLst>
                <a:path extrusionOk="0" h="3451" w="3068">
                  <a:moveTo>
                    <a:pt x="1385" y="0"/>
                  </a:moveTo>
                  <a:cubicBezTo>
                    <a:pt x="746" y="1044"/>
                    <a:pt x="278" y="2215"/>
                    <a:pt x="1" y="3450"/>
                  </a:cubicBezTo>
                  <a:cubicBezTo>
                    <a:pt x="448" y="3365"/>
                    <a:pt x="895" y="3280"/>
                    <a:pt x="1342" y="3173"/>
                  </a:cubicBezTo>
                  <a:cubicBezTo>
                    <a:pt x="1917" y="3046"/>
                    <a:pt x="2514" y="2918"/>
                    <a:pt x="3068" y="2769"/>
                  </a:cubicBezTo>
                  <a:lnTo>
                    <a:pt x="306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74"/>
            <p:cNvSpPr/>
            <p:nvPr/>
          </p:nvSpPr>
          <p:spPr>
            <a:xfrm>
              <a:off x="3049325" y="1974813"/>
              <a:ext cx="34650" cy="86275"/>
            </a:xfrm>
            <a:custGeom>
              <a:rect b="b" l="l" r="r" t="t"/>
              <a:pathLst>
                <a:path extrusionOk="0" h="3451" w="1386">
                  <a:moveTo>
                    <a:pt x="1385" y="0"/>
                  </a:moveTo>
                  <a:cubicBezTo>
                    <a:pt x="746" y="1044"/>
                    <a:pt x="278" y="2215"/>
                    <a:pt x="1" y="3450"/>
                  </a:cubicBezTo>
                  <a:cubicBezTo>
                    <a:pt x="448" y="3365"/>
                    <a:pt x="895" y="3280"/>
                    <a:pt x="1342" y="3173"/>
                  </a:cubicBezTo>
                  <a:lnTo>
                    <a:pt x="1385" y="0"/>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74"/>
            <p:cNvSpPr/>
            <p:nvPr/>
          </p:nvSpPr>
          <p:spPr>
            <a:xfrm>
              <a:off x="2827825" y="2094588"/>
              <a:ext cx="188525" cy="55400"/>
            </a:xfrm>
            <a:custGeom>
              <a:rect b="b" l="l" r="r" t="t"/>
              <a:pathLst>
                <a:path extrusionOk="0" h="2216" w="7541">
                  <a:moveTo>
                    <a:pt x="7540" y="1"/>
                  </a:moveTo>
                  <a:lnTo>
                    <a:pt x="7540" y="1"/>
                  </a:lnTo>
                  <a:cubicBezTo>
                    <a:pt x="5134" y="342"/>
                    <a:pt x="2599" y="533"/>
                    <a:pt x="22" y="533"/>
                  </a:cubicBezTo>
                  <a:lnTo>
                    <a:pt x="1" y="533"/>
                  </a:lnTo>
                  <a:lnTo>
                    <a:pt x="1" y="1769"/>
                  </a:lnTo>
                  <a:cubicBezTo>
                    <a:pt x="1" y="2003"/>
                    <a:pt x="193" y="2216"/>
                    <a:pt x="448" y="2216"/>
                  </a:cubicBezTo>
                  <a:lnTo>
                    <a:pt x="7498" y="2216"/>
                  </a:lnTo>
                  <a:cubicBezTo>
                    <a:pt x="7476" y="1939"/>
                    <a:pt x="7476" y="1662"/>
                    <a:pt x="7476" y="1385"/>
                  </a:cubicBezTo>
                  <a:cubicBezTo>
                    <a:pt x="7476" y="917"/>
                    <a:pt x="7498" y="448"/>
                    <a:pt x="754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74"/>
            <p:cNvSpPr/>
            <p:nvPr/>
          </p:nvSpPr>
          <p:spPr>
            <a:xfrm>
              <a:off x="3041350" y="2079163"/>
              <a:ext cx="119825" cy="70825"/>
            </a:xfrm>
            <a:custGeom>
              <a:rect b="b" l="l" r="r" t="t"/>
              <a:pathLst>
                <a:path extrusionOk="0" h="2833" w="4793">
                  <a:moveTo>
                    <a:pt x="2364" y="0"/>
                  </a:moveTo>
                  <a:cubicBezTo>
                    <a:pt x="2322" y="0"/>
                    <a:pt x="2300" y="0"/>
                    <a:pt x="2258" y="22"/>
                  </a:cubicBezTo>
                  <a:cubicBezTo>
                    <a:pt x="1555" y="171"/>
                    <a:pt x="831" y="299"/>
                    <a:pt x="107" y="426"/>
                  </a:cubicBezTo>
                  <a:cubicBezTo>
                    <a:pt x="43" y="959"/>
                    <a:pt x="0" y="1470"/>
                    <a:pt x="0" y="2002"/>
                  </a:cubicBezTo>
                  <a:cubicBezTo>
                    <a:pt x="0" y="2279"/>
                    <a:pt x="0" y="2556"/>
                    <a:pt x="22" y="2833"/>
                  </a:cubicBezTo>
                  <a:lnTo>
                    <a:pt x="3387" y="2833"/>
                  </a:lnTo>
                  <a:cubicBezTo>
                    <a:pt x="4153" y="2812"/>
                    <a:pt x="4792" y="2194"/>
                    <a:pt x="4792" y="1427"/>
                  </a:cubicBezTo>
                  <a:cubicBezTo>
                    <a:pt x="4792" y="1023"/>
                    <a:pt x="4622" y="682"/>
                    <a:pt x="4366" y="405"/>
                  </a:cubicBezTo>
                  <a:cubicBezTo>
                    <a:pt x="4111" y="149"/>
                    <a:pt x="3749" y="0"/>
                    <a:pt x="33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74"/>
            <p:cNvSpPr/>
            <p:nvPr/>
          </p:nvSpPr>
          <p:spPr>
            <a:xfrm>
              <a:off x="3041350" y="2079163"/>
              <a:ext cx="94800" cy="70825"/>
            </a:xfrm>
            <a:custGeom>
              <a:rect b="b" l="l" r="r" t="t"/>
              <a:pathLst>
                <a:path extrusionOk="0" h="2833" w="3792">
                  <a:moveTo>
                    <a:pt x="2364" y="0"/>
                  </a:moveTo>
                  <a:cubicBezTo>
                    <a:pt x="2322" y="0"/>
                    <a:pt x="2300" y="0"/>
                    <a:pt x="2279" y="22"/>
                  </a:cubicBezTo>
                  <a:cubicBezTo>
                    <a:pt x="1555" y="171"/>
                    <a:pt x="831" y="299"/>
                    <a:pt x="107" y="426"/>
                  </a:cubicBezTo>
                  <a:cubicBezTo>
                    <a:pt x="43" y="959"/>
                    <a:pt x="0" y="1470"/>
                    <a:pt x="0" y="2002"/>
                  </a:cubicBezTo>
                  <a:cubicBezTo>
                    <a:pt x="0" y="2279"/>
                    <a:pt x="22" y="2556"/>
                    <a:pt x="22" y="2833"/>
                  </a:cubicBezTo>
                  <a:lnTo>
                    <a:pt x="2386" y="2833"/>
                  </a:lnTo>
                  <a:cubicBezTo>
                    <a:pt x="3152" y="2812"/>
                    <a:pt x="3791" y="2194"/>
                    <a:pt x="3791" y="1427"/>
                  </a:cubicBezTo>
                  <a:cubicBezTo>
                    <a:pt x="3791" y="1023"/>
                    <a:pt x="3621" y="682"/>
                    <a:pt x="3365" y="405"/>
                  </a:cubicBezTo>
                  <a:cubicBezTo>
                    <a:pt x="3110" y="149"/>
                    <a:pt x="2748" y="0"/>
                    <a:pt x="2364"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74"/>
            <p:cNvSpPr/>
            <p:nvPr/>
          </p:nvSpPr>
          <p:spPr>
            <a:xfrm>
              <a:off x="2827825" y="1900788"/>
              <a:ext cx="298200" cy="249200"/>
            </a:xfrm>
            <a:custGeom>
              <a:rect b="b" l="l" r="r" t="t"/>
              <a:pathLst>
                <a:path extrusionOk="0" h="9968" w="11928">
                  <a:moveTo>
                    <a:pt x="5261" y="1"/>
                  </a:moveTo>
                  <a:cubicBezTo>
                    <a:pt x="5261" y="1044"/>
                    <a:pt x="4409" y="1875"/>
                    <a:pt x="3387" y="1875"/>
                  </a:cubicBezTo>
                  <a:lnTo>
                    <a:pt x="1" y="1875"/>
                  </a:lnTo>
                  <a:lnTo>
                    <a:pt x="1" y="2961"/>
                  </a:lnTo>
                  <a:lnTo>
                    <a:pt x="9010" y="2961"/>
                  </a:lnTo>
                  <a:cubicBezTo>
                    <a:pt x="8413" y="4090"/>
                    <a:pt x="7966" y="5325"/>
                    <a:pt x="7711" y="6603"/>
                  </a:cubicBezTo>
                  <a:cubicBezTo>
                    <a:pt x="5261" y="7008"/>
                    <a:pt x="2663" y="7221"/>
                    <a:pt x="22" y="7221"/>
                  </a:cubicBezTo>
                  <a:lnTo>
                    <a:pt x="1" y="7221"/>
                  </a:lnTo>
                  <a:lnTo>
                    <a:pt x="1" y="8285"/>
                  </a:lnTo>
                  <a:lnTo>
                    <a:pt x="22" y="8285"/>
                  </a:lnTo>
                  <a:cubicBezTo>
                    <a:pt x="2599" y="8285"/>
                    <a:pt x="5134" y="8094"/>
                    <a:pt x="7540" y="7753"/>
                  </a:cubicBezTo>
                  <a:lnTo>
                    <a:pt x="7540" y="7753"/>
                  </a:lnTo>
                  <a:cubicBezTo>
                    <a:pt x="7498" y="8200"/>
                    <a:pt x="7476" y="8669"/>
                    <a:pt x="7476" y="9137"/>
                  </a:cubicBezTo>
                  <a:cubicBezTo>
                    <a:pt x="7476" y="9414"/>
                    <a:pt x="7476" y="9691"/>
                    <a:pt x="7498" y="9968"/>
                  </a:cubicBezTo>
                  <a:lnTo>
                    <a:pt x="8563" y="9968"/>
                  </a:lnTo>
                  <a:cubicBezTo>
                    <a:pt x="8563" y="9691"/>
                    <a:pt x="8541" y="9414"/>
                    <a:pt x="8541" y="9137"/>
                  </a:cubicBezTo>
                  <a:cubicBezTo>
                    <a:pt x="8541" y="8605"/>
                    <a:pt x="8584" y="8094"/>
                    <a:pt x="8648" y="7561"/>
                  </a:cubicBezTo>
                  <a:cubicBezTo>
                    <a:pt x="9776" y="7391"/>
                    <a:pt x="10863" y="7157"/>
                    <a:pt x="11928" y="6901"/>
                  </a:cubicBezTo>
                  <a:lnTo>
                    <a:pt x="11928" y="5730"/>
                  </a:lnTo>
                  <a:cubicBezTo>
                    <a:pt x="10927" y="5985"/>
                    <a:pt x="9904" y="6220"/>
                    <a:pt x="8861" y="6411"/>
                  </a:cubicBezTo>
                  <a:cubicBezTo>
                    <a:pt x="9138" y="5176"/>
                    <a:pt x="9606" y="4005"/>
                    <a:pt x="10245" y="2961"/>
                  </a:cubicBezTo>
                  <a:lnTo>
                    <a:pt x="11928" y="2961"/>
                  </a:lnTo>
                  <a:lnTo>
                    <a:pt x="11928" y="1875"/>
                  </a:lnTo>
                  <a:lnTo>
                    <a:pt x="10969" y="1875"/>
                  </a:lnTo>
                  <a:cubicBezTo>
                    <a:pt x="11267" y="1491"/>
                    <a:pt x="11587" y="1108"/>
                    <a:pt x="11928" y="746"/>
                  </a:cubicBezTo>
                  <a:lnTo>
                    <a:pt x="11928" y="1"/>
                  </a:lnTo>
                  <a:lnTo>
                    <a:pt x="11161" y="1"/>
                  </a:lnTo>
                  <a:cubicBezTo>
                    <a:pt x="10607" y="576"/>
                    <a:pt x="10096" y="1215"/>
                    <a:pt x="9649" y="1875"/>
                  </a:cubicBezTo>
                  <a:lnTo>
                    <a:pt x="5687" y="1875"/>
                  </a:lnTo>
                  <a:cubicBezTo>
                    <a:pt x="6113" y="1364"/>
                    <a:pt x="6348" y="725"/>
                    <a:pt x="6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74"/>
            <p:cNvSpPr/>
            <p:nvPr/>
          </p:nvSpPr>
          <p:spPr>
            <a:xfrm>
              <a:off x="2827825" y="1900788"/>
              <a:ext cx="131550" cy="46875"/>
            </a:xfrm>
            <a:custGeom>
              <a:rect b="b" l="l" r="r" t="t"/>
              <a:pathLst>
                <a:path extrusionOk="0" h="1875" w="5262">
                  <a:moveTo>
                    <a:pt x="448" y="1"/>
                  </a:moveTo>
                  <a:cubicBezTo>
                    <a:pt x="193" y="1"/>
                    <a:pt x="1" y="214"/>
                    <a:pt x="1" y="448"/>
                  </a:cubicBezTo>
                  <a:lnTo>
                    <a:pt x="1" y="1875"/>
                  </a:lnTo>
                  <a:lnTo>
                    <a:pt x="3387" y="1875"/>
                  </a:lnTo>
                  <a:cubicBezTo>
                    <a:pt x="4409" y="1875"/>
                    <a:pt x="5261" y="1044"/>
                    <a:pt x="52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74"/>
            <p:cNvSpPr/>
            <p:nvPr/>
          </p:nvSpPr>
          <p:spPr>
            <a:xfrm>
              <a:off x="2970000" y="1900788"/>
              <a:ext cx="136850" cy="46875"/>
            </a:xfrm>
            <a:custGeom>
              <a:rect b="b" l="l" r="r" t="t"/>
              <a:pathLst>
                <a:path extrusionOk="0" h="1875" w="5474">
                  <a:moveTo>
                    <a:pt x="661" y="1"/>
                  </a:moveTo>
                  <a:cubicBezTo>
                    <a:pt x="661" y="725"/>
                    <a:pt x="426" y="1364"/>
                    <a:pt x="0" y="1875"/>
                  </a:cubicBezTo>
                  <a:lnTo>
                    <a:pt x="3962" y="1875"/>
                  </a:lnTo>
                  <a:cubicBezTo>
                    <a:pt x="4409" y="1215"/>
                    <a:pt x="4920" y="576"/>
                    <a:pt x="547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74"/>
            <p:cNvSpPr/>
            <p:nvPr/>
          </p:nvSpPr>
          <p:spPr>
            <a:xfrm>
              <a:off x="3015250" y="2149963"/>
              <a:ext cx="20250" cy="25"/>
            </a:xfrm>
            <a:custGeom>
              <a:rect b="b" l="l" r="r" t="t"/>
              <a:pathLst>
                <a:path extrusionOk="0" h="1" w="810">
                  <a:moveTo>
                    <a:pt x="810" y="1"/>
                  </a:moveTo>
                  <a:lnTo>
                    <a:pt x="1" y="1"/>
                  </a:lnTo>
                  <a:lnTo>
                    <a:pt x="1" y="1"/>
                  </a:lnTo>
                  <a:close/>
                  <a:moveTo>
                    <a:pt x="810" y="1"/>
                  </a:moveTo>
                  <a:close/>
                </a:path>
              </a:pathLst>
            </a:custGeom>
            <a:solidFill>
              <a:srgbClr val="FEF0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74"/>
            <p:cNvSpPr/>
            <p:nvPr/>
          </p:nvSpPr>
          <p:spPr>
            <a:xfrm>
              <a:off x="2894400" y="1999288"/>
              <a:ext cx="54850" cy="78300"/>
            </a:xfrm>
            <a:custGeom>
              <a:rect b="b" l="l" r="r" t="t"/>
              <a:pathLst>
                <a:path extrusionOk="0" h="3132" w="2194">
                  <a:moveTo>
                    <a:pt x="1086" y="1"/>
                  </a:moveTo>
                  <a:cubicBezTo>
                    <a:pt x="1001" y="1"/>
                    <a:pt x="916" y="22"/>
                    <a:pt x="809" y="43"/>
                  </a:cubicBezTo>
                  <a:cubicBezTo>
                    <a:pt x="767" y="43"/>
                    <a:pt x="724" y="65"/>
                    <a:pt x="682" y="86"/>
                  </a:cubicBezTo>
                  <a:lnTo>
                    <a:pt x="639" y="107"/>
                  </a:lnTo>
                  <a:cubicBezTo>
                    <a:pt x="256" y="278"/>
                    <a:pt x="0" y="661"/>
                    <a:pt x="0" y="1108"/>
                  </a:cubicBezTo>
                  <a:cubicBezTo>
                    <a:pt x="0" y="1513"/>
                    <a:pt x="320" y="2280"/>
                    <a:pt x="639" y="2748"/>
                  </a:cubicBezTo>
                  <a:lnTo>
                    <a:pt x="682" y="2791"/>
                  </a:lnTo>
                  <a:cubicBezTo>
                    <a:pt x="724" y="2855"/>
                    <a:pt x="767" y="2918"/>
                    <a:pt x="809" y="2961"/>
                  </a:cubicBezTo>
                  <a:cubicBezTo>
                    <a:pt x="916" y="3068"/>
                    <a:pt x="1001" y="3131"/>
                    <a:pt x="1086" y="3131"/>
                  </a:cubicBezTo>
                  <a:cubicBezTo>
                    <a:pt x="1427" y="3131"/>
                    <a:pt x="2194" y="1705"/>
                    <a:pt x="2194" y="1108"/>
                  </a:cubicBezTo>
                  <a:cubicBezTo>
                    <a:pt x="2194" y="491"/>
                    <a:pt x="1704" y="1"/>
                    <a:pt x="10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74"/>
            <p:cNvSpPr/>
            <p:nvPr/>
          </p:nvSpPr>
          <p:spPr>
            <a:xfrm>
              <a:off x="2894400" y="2001963"/>
              <a:ext cx="32500" cy="65500"/>
            </a:xfrm>
            <a:custGeom>
              <a:rect b="b" l="l" r="r" t="t"/>
              <a:pathLst>
                <a:path extrusionOk="0" h="2620" w="1300">
                  <a:moveTo>
                    <a:pt x="639" y="0"/>
                  </a:moveTo>
                  <a:cubicBezTo>
                    <a:pt x="256" y="149"/>
                    <a:pt x="0" y="554"/>
                    <a:pt x="0" y="1001"/>
                  </a:cubicBezTo>
                  <a:cubicBezTo>
                    <a:pt x="0" y="1406"/>
                    <a:pt x="320" y="2151"/>
                    <a:pt x="639" y="2620"/>
                  </a:cubicBezTo>
                  <a:cubicBezTo>
                    <a:pt x="958" y="2173"/>
                    <a:pt x="1299" y="1406"/>
                    <a:pt x="1299" y="1001"/>
                  </a:cubicBezTo>
                  <a:cubicBezTo>
                    <a:pt x="1299" y="554"/>
                    <a:pt x="1044" y="149"/>
                    <a:pt x="639"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74"/>
            <p:cNvSpPr/>
            <p:nvPr/>
          </p:nvSpPr>
          <p:spPr>
            <a:xfrm>
              <a:off x="3099375" y="1830513"/>
              <a:ext cx="61800" cy="284350"/>
            </a:xfrm>
            <a:custGeom>
              <a:rect b="b" l="l" r="r" t="t"/>
              <a:pathLst>
                <a:path extrusionOk="0" h="11374" w="2472">
                  <a:moveTo>
                    <a:pt x="384" y="0"/>
                  </a:moveTo>
                  <a:cubicBezTo>
                    <a:pt x="171" y="0"/>
                    <a:pt x="1" y="171"/>
                    <a:pt x="1" y="384"/>
                  </a:cubicBezTo>
                  <a:lnTo>
                    <a:pt x="1" y="9499"/>
                  </a:lnTo>
                  <a:cubicBezTo>
                    <a:pt x="1" y="9755"/>
                    <a:pt x="192" y="9946"/>
                    <a:pt x="427" y="9946"/>
                  </a:cubicBezTo>
                  <a:lnTo>
                    <a:pt x="1044" y="9946"/>
                  </a:lnTo>
                  <a:cubicBezTo>
                    <a:pt x="1151" y="9946"/>
                    <a:pt x="1257" y="9968"/>
                    <a:pt x="1342" y="9989"/>
                  </a:cubicBezTo>
                  <a:cubicBezTo>
                    <a:pt x="1619" y="10032"/>
                    <a:pt x="1854" y="10181"/>
                    <a:pt x="2045" y="10372"/>
                  </a:cubicBezTo>
                  <a:cubicBezTo>
                    <a:pt x="2301" y="10628"/>
                    <a:pt x="2471" y="10969"/>
                    <a:pt x="2471" y="11373"/>
                  </a:cubicBezTo>
                  <a:lnTo>
                    <a:pt x="2471" y="1406"/>
                  </a:lnTo>
                  <a:cubicBezTo>
                    <a:pt x="2471" y="1023"/>
                    <a:pt x="2301" y="661"/>
                    <a:pt x="2045" y="405"/>
                  </a:cubicBezTo>
                  <a:cubicBezTo>
                    <a:pt x="1790" y="149"/>
                    <a:pt x="1428" y="0"/>
                    <a:pt x="10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74"/>
            <p:cNvSpPr/>
            <p:nvPr/>
          </p:nvSpPr>
          <p:spPr>
            <a:xfrm>
              <a:off x="3098850" y="1832938"/>
              <a:ext cx="34100" cy="247300"/>
            </a:xfrm>
            <a:custGeom>
              <a:rect b="b" l="l" r="r" t="t"/>
              <a:pathLst>
                <a:path extrusionOk="0" h="9892" w="1364">
                  <a:moveTo>
                    <a:pt x="396" y="1"/>
                  </a:moveTo>
                  <a:cubicBezTo>
                    <a:pt x="186" y="1"/>
                    <a:pt x="0" y="166"/>
                    <a:pt x="0" y="393"/>
                  </a:cubicBezTo>
                  <a:lnTo>
                    <a:pt x="0" y="9402"/>
                  </a:lnTo>
                  <a:cubicBezTo>
                    <a:pt x="0" y="9658"/>
                    <a:pt x="213" y="9849"/>
                    <a:pt x="448" y="9849"/>
                  </a:cubicBezTo>
                  <a:lnTo>
                    <a:pt x="1065" y="9849"/>
                  </a:lnTo>
                  <a:cubicBezTo>
                    <a:pt x="1172" y="9849"/>
                    <a:pt x="1278" y="9871"/>
                    <a:pt x="1363" y="9892"/>
                  </a:cubicBezTo>
                  <a:lnTo>
                    <a:pt x="1363" y="1309"/>
                  </a:lnTo>
                  <a:cubicBezTo>
                    <a:pt x="1363" y="926"/>
                    <a:pt x="1214" y="564"/>
                    <a:pt x="937" y="308"/>
                  </a:cubicBezTo>
                  <a:cubicBezTo>
                    <a:pt x="852" y="202"/>
                    <a:pt x="724" y="116"/>
                    <a:pt x="597" y="52"/>
                  </a:cubicBezTo>
                  <a:cubicBezTo>
                    <a:pt x="531" y="17"/>
                    <a:pt x="462" y="1"/>
                    <a:pt x="396"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74"/>
            <p:cNvSpPr/>
            <p:nvPr/>
          </p:nvSpPr>
          <p:spPr>
            <a:xfrm>
              <a:off x="3009925" y="1993963"/>
              <a:ext cx="12275" cy="12275"/>
            </a:xfrm>
            <a:custGeom>
              <a:rect b="b" l="l" r="r" t="t"/>
              <a:pathLst>
                <a:path extrusionOk="0" h="491" w="491">
                  <a:moveTo>
                    <a:pt x="235" y="1"/>
                  </a:moveTo>
                  <a:cubicBezTo>
                    <a:pt x="107" y="1"/>
                    <a:pt x="1" y="107"/>
                    <a:pt x="1" y="256"/>
                  </a:cubicBezTo>
                  <a:cubicBezTo>
                    <a:pt x="1" y="384"/>
                    <a:pt x="107" y="491"/>
                    <a:pt x="235" y="491"/>
                  </a:cubicBezTo>
                  <a:cubicBezTo>
                    <a:pt x="384" y="491"/>
                    <a:pt x="491" y="384"/>
                    <a:pt x="491" y="256"/>
                  </a:cubicBezTo>
                  <a:cubicBezTo>
                    <a:pt x="491" y="107"/>
                    <a:pt x="384" y="1"/>
                    <a:pt x="2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74"/>
            <p:cNvSpPr/>
            <p:nvPr/>
          </p:nvSpPr>
          <p:spPr>
            <a:xfrm>
              <a:off x="3063700" y="2106313"/>
              <a:ext cx="12800" cy="12800"/>
            </a:xfrm>
            <a:custGeom>
              <a:rect b="b" l="l" r="r" t="t"/>
              <a:pathLst>
                <a:path extrusionOk="0" h="512" w="512">
                  <a:moveTo>
                    <a:pt x="256" y="1"/>
                  </a:moveTo>
                  <a:cubicBezTo>
                    <a:pt x="129" y="1"/>
                    <a:pt x="1" y="107"/>
                    <a:pt x="1" y="256"/>
                  </a:cubicBezTo>
                  <a:cubicBezTo>
                    <a:pt x="1" y="384"/>
                    <a:pt x="129" y="512"/>
                    <a:pt x="256" y="512"/>
                  </a:cubicBezTo>
                  <a:cubicBezTo>
                    <a:pt x="405" y="512"/>
                    <a:pt x="512" y="384"/>
                    <a:pt x="512" y="256"/>
                  </a:cubicBezTo>
                  <a:cubicBezTo>
                    <a:pt x="512" y="128"/>
                    <a:pt x="405" y="1"/>
                    <a:pt x="2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1" name="Google Shape;3421;p74"/>
          <p:cNvGrpSpPr/>
          <p:nvPr/>
        </p:nvGrpSpPr>
        <p:grpSpPr>
          <a:xfrm>
            <a:off x="3765118" y="4055416"/>
            <a:ext cx="274327" cy="243826"/>
            <a:chOff x="5983225" y="1845150"/>
            <a:chExt cx="332800" cy="290200"/>
          </a:xfrm>
        </p:grpSpPr>
        <p:sp>
          <p:nvSpPr>
            <p:cNvPr id="3422" name="Google Shape;3422;p74"/>
            <p:cNvSpPr/>
            <p:nvPr/>
          </p:nvSpPr>
          <p:spPr>
            <a:xfrm>
              <a:off x="5983225" y="1862550"/>
              <a:ext cx="185325" cy="111475"/>
            </a:xfrm>
            <a:custGeom>
              <a:rect b="b" l="l" r="r" t="t"/>
              <a:pathLst>
                <a:path extrusionOk="0" h="4459" w="7413">
                  <a:moveTo>
                    <a:pt x="2938" y="1"/>
                  </a:moveTo>
                  <a:cubicBezTo>
                    <a:pt x="2719" y="1"/>
                    <a:pt x="2498" y="24"/>
                    <a:pt x="2280" y="71"/>
                  </a:cubicBezTo>
                  <a:cubicBezTo>
                    <a:pt x="2280" y="71"/>
                    <a:pt x="2258" y="71"/>
                    <a:pt x="2216" y="92"/>
                  </a:cubicBezTo>
                  <a:cubicBezTo>
                    <a:pt x="1875" y="220"/>
                    <a:pt x="214" y="838"/>
                    <a:pt x="214" y="838"/>
                  </a:cubicBezTo>
                  <a:cubicBezTo>
                    <a:pt x="86" y="880"/>
                    <a:pt x="1" y="1008"/>
                    <a:pt x="1" y="1157"/>
                  </a:cubicBezTo>
                  <a:lnTo>
                    <a:pt x="1" y="4458"/>
                  </a:lnTo>
                  <a:lnTo>
                    <a:pt x="7412" y="4458"/>
                  </a:lnTo>
                  <a:lnTo>
                    <a:pt x="5581" y="1477"/>
                  </a:lnTo>
                  <a:cubicBezTo>
                    <a:pt x="5016" y="541"/>
                    <a:pt x="3997" y="1"/>
                    <a:pt x="29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74"/>
            <p:cNvSpPr/>
            <p:nvPr/>
          </p:nvSpPr>
          <p:spPr>
            <a:xfrm>
              <a:off x="5983225" y="1864850"/>
              <a:ext cx="148575" cy="109175"/>
            </a:xfrm>
            <a:custGeom>
              <a:rect b="b" l="l" r="r" t="t"/>
              <a:pathLst>
                <a:path extrusionOk="0" h="4367" w="5943">
                  <a:moveTo>
                    <a:pt x="2216" y="0"/>
                  </a:moveTo>
                  <a:cubicBezTo>
                    <a:pt x="1875" y="128"/>
                    <a:pt x="214" y="746"/>
                    <a:pt x="214" y="746"/>
                  </a:cubicBezTo>
                  <a:cubicBezTo>
                    <a:pt x="86" y="788"/>
                    <a:pt x="1" y="916"/>
                    <a:pt x="1" y="1065"/>
                  </a:cubicBezTo>
                  <a:lnTo>
                    <a:pt x="1" y="4366"/>
                  </a:lnTo>
                  <a:lnTo>
                    <a:pt x="5943" y="4366"/>
                  </a:lnTo>
                  <a:lnTo>
                    <a:pt x="4111" y="1385"/>
                  </a:lnTo>
                  <a:cubicBezTo>
                    <a:pt x="3685" y="682"/>
                    <a:pt x="2982" y="192"/>
                    <a:pt x="2216"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74"/>
            <p:cNvSpPr/>
            <p:nvPr/>
          </p:nvSpPr>
          <p:spPr>
            <a:xfrm>
              <a:off x="6022100" y="1899975"/>
              <a:ext cx="37300" cy="62325"/>
            </a:xfrm>
            <a:custGeom>
              <a:rect b="b" l="l" r="r" t="t"/>
              <a:pathLst>
                <a:path extrusionOk="0" h="2493" w="1492">
                  <a:moveTo>
                    <a:pt x="746" y="1"/>
                  </a:moveTo>
                  <a:cubicBezTo>
                    <a:pt x="618" y="1"/>
                    <a:pt x="512" y="22"/>
                    <a:pt x="405" y="86"/>
                  </a:cubicBezTo>
                  <a:cubicBezTo>
                    <a:pt x="171" y="214"/>
                    <a:pt x="0" y="448"/>
                    <a:pt x="0" y="746"/>
                  </a:cubicBezTo>
                  <a:lnTo>
                    <a:pt x="0" y="2493"/>
                  </a:lnTo>
                  <a:lnTo>
                    <a:pt x="1491" y="2493"/>
                  </a:lnTo>
                  <a:lnTo>
                    <a:pt x="1491" y="746"/>
                  </a:lnTo>
                  <a:cubicBezTo>
                    <a:pt x="1491" y="320"/>
                    <a:pt x="1172" y="1"/>
                    <a:pt x="7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74"/>
            <p:cNvSpPr/>
            <p:nvPr/>
          </p:nvSpPr>
          <p:spPr>
            <a:xfrm>
              <a:off x="6022625" y="1902125"/>
              <a:ext cx="19200" cy="60175"/>
            </a:xfrm>
            <a:custGeom>
              <a:rect b="b" l="l" r="r" t="t"/>
              <a:pathLst>
                <a:path extrusionOk="0" h="2407" w="768">
                  <a:moveTo>
                    <a:pt x="384" y="0"/>
                  </a:moveTo>
                  <a:cubicBezTo>
                    <a:pt x="150" y="128"/>
                    <a:pt x="1" y="362"/>
                    <a:pt x="1" y="660"/>
                  </a:cubicBezTo>
                  <a:lnTo>
                    <a:pt x="1" y="2407"/>
                  </a:lnTo>
                  <a:lnTo>
                    <a:pt x="767" y="2407"/>
                  </a:lnTo>
                  <a:lnTo>
                    <a:pt x="767" y="660"/>
                  </a:lnTo>
                  <a:cubicBezTo>
                    <a:pt x="767" y="362"/>
                    <a:pt x="597" y="128"/>
                    <a:pt x="384"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74"/>
            <p:cNvSpPr/>
            <p:nvPr/>
          </p:nvSpPr>
          <p:spPr>
            <a:xfrm>
              <a:off x="5983225" y="1935875"/>
              <a:ext cx="332800" cy="126525"/>
            </a:xfrm>
            <a:custGeom>
              <a:rect b="b" l="l" r="r" t="t"/>
              <a:pathLst>
                <a:path extrusionOk="0" h="5061" w="13312">
                  <a:moveTo>
                    <a:pt x="6684" y="0"/>
                  </a:moveTo>
                  <a:cubicBezTo>
                    <a:pt x="6479" y="0"/>
                    <a:pt x="6275" y="5"/>
                    <a:pt x="6070" y="13"/>
                  </a:cubicBezTo>
                  <a:cubicBezTo>
                    <a:pt x="4431" y="77"/>
                    <a:pt x="2791" y="418"/>
                    <a:pt x="1215" y="1035"/>
                  </a:cubicBezTo>
                  <a:lnTo>
                    <a:pt x="1" y="1525"/>
                  </a:lnTo>
                  <a:lnTo>
                    <a:pt x="1" y="5061"/>
                  </a:lnTo>
                  <a:lnTo>
                    <a:pt x="13312" y="5061"/>
                  </a:lnTo>
                  <a:lnTo>
                    <a:pt x="13312" y="1866"/>
                  </a:lnTo>
                  <a:cubicBezTo>
                    <a:pt x="13312" y="1653"/>
                    <a:pt x="13184" y="1461"/>
                    <a:pt x="12992" y="1397"/>
                  </a:cubicBezTo>
                  <a:lnTo>
                    <a:pt x="12098" y="1035"/>
                  </a:lnTo>
                  <a:cubicBezTo>
                    <a:pt x="10353" y="345"/>
                    <a:pt x="8523" y="0"/>
                    <a:pt x="66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74"/>
            <p:cNvSpPr/>
            <p:nvPr/>
          </p:nvSpPr>
          <p:spPr>
            <a:xfrm>
              <a:off x="5983225" y="1936200"/>
              <a:ext cx="304050" cy="126200"/>
            </a:xfrm>
            <a:custGeom>
              <a:rect b="b" l="l" r="r" t="t"/>
              <a:pathLst>
                <a:path extrusionOk="0" h="5048" w="12162">
                  <a:moveTo>
                    <a:pt x="6070" y="0"/>
                  </a:moveTo>
                  <a:cubicBezTo>
                    <a:pt x="4431" y="64"/>
                    <a:pt x="2791" y="405"/>
                    <a:pt x="1215" y="1022"/>
                  </a:cubicBezTo>
                  <a:lnTo>
                    <a:pt x="1" y="1512"/>
                  </a:lnTo>
                  <a:lnTo>
                    <a:pt x="1" y="5048"/>
                  </a:lnTo>
                  <a:lnTo>
                    <a:pt x="12162" y="5048"/>
                  </a:lnTo>
                  <a:lnTo>
                    <a:pt x="12162" y="1853"/>
                  </a:lnTo>
                  <a:cubicBezTo>
                    <a:pt x="12162" y="1640"/>
                    <a:pt x="12034" y="1448"/>
                    <a:pt x="11821" y="1384"/>
                  </a:cubicBezTo>
                  <a:lnTo>
                    <a:pt x="10926" y="1022"/>
                  </a:lnTo>
                  <a:cubicBezTo>
                    <a:pt x="9372" y="405"/>
                    <a:pt x="7732" y="64"/>
                    <a:pt x="6070"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74"/>
            <p:cNvSpPr/>
            <p:nvPr/>
          </p:nvSpPr>
          <p:spPr>
            <a:xfrm>
              <a:off x="6239875" y="1986250"/>
              <a:ext cx="37275" cy="62300"/>
            </a:xfrm>
            <a:custGeom>
              <a:rect b="b" l="l" r="r" t="t"/>
              <a:pathLst>
                <a:path extrusionOk="0" h="2492" w="1491">
                  <a:moveTo>
                    <a:pt x="746" y="0"/>
                  </a:moveTo>
                  <a:cubicBezTo>
                    <a:pt x="618" y="0"/>
                    <a:pt x="490" y="43"/>
                    <a:pt x="383" y="107"/>
                  </a:cubicBezTo>
                  <a:cubicBezTo>
                    <a:pt x="149" y="234"/>
                    <a:pt x="0" y="469"/>
                    <a:pt x="0" y="746"/>
                  </a:cubicBezTo>
                  <a:lnTo>
                    <a:pt x="0" y="2492"/>
                  </a:lnTo>
                  <a:lnTo>
                    <a:pt x="1491" y="2492"/>
                  </a:lnTo>
                  <a:lnTo>
                    <a:pt x="1491" y="746"/>
                  </a:lnTo>
                  <a:cubicBezTo>
                    <a:pt x="1491" y="341"/>
                    <a:pt x="1150" y="0"/>
                    <a:pt x="7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74"/>
            <p:cNvSpPr/>
            <p:nvPr/>
          </p:nvSpPr>
          <p:spPr>
            <a:xfrm>
              <a:off x="6239875" y="1988900"/>
              <a:ext cx="19175" cy="59650"/>
            </a:xfrm>
            <a:custGeom>
              <a:rect b="b" l="l" r="r" t="t"/>
              <a:pathLst>
                <a:path extrusionOk="0" h="2386" w="767">
                  <a:moveTo>
                    <a:pt x="383" y="1"/>
                  </a:moveTo>
                  <a:cubicBezTo>
                    <a:pt x="149" y="128"/>
                    <a:pt x="0" y="363"/>
                    <a:pt x="0" y="640"/>
                  </a:cubicBezTo>
                  <a:lnTo>
                    <a:pt x="0" y="2386"/>
                  </a:lnTo>
                  <a:lnTo>
                    <a:pt x="767" y="2386"/>
                  </a:lnTo>
                  <a:lnTo>
                    <a:pt x="767" y="640"/>
                  </a:lnTo>
                  <a:cubicBezTo>
                    <a:pt x="767" y="363"/>
                    <a:pt x="618" y="128"/>
                    <a:pt x="383"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74"/>
            <p:cNvSpPr/>
            <p:nvPr/>
          </p:nvSpPr>
          <p:spPr>
            <a:xfrm>
              <a:off x="6167450" y="1967600"/>
              <a:ext cx="36775" cy="62325"/>
            </a:xfrm>
            <a:custGeom>
              <a:rect b="b" l="l" r="r" t="t"/>
              <a:pathLst>
                <a:path extrusionOk="0" h="2493" w="1471">
                  <a:moveTo>
                    <a:pt x="746" y="1"/>
                  </a:moveTo>
                  <a:cubicBezTo>
                    <a:pt x="618" y="1"/>
                    <a:pt x="490" y="43"/>
                    <a:pt x="384" y="107"/>
                  </a:cubicBezTo>
                  <a:cubicBezTo>
                    <a:pt x="150" y="235"/>
                    <a:pt x="1" y="469"/>
                    <a:pt x="1" y="746"/>
                  </a:cubicBezTo>
                  <a:lnTo>
                    <a:pt x="1" y="2493"/>
                  </a:lnTo>
                  <a:lnTo>
                    <a:pt x="1470" y="2493"/>
                  </a:lnTo>
                  <a:lnTo>
                    <a:pt x="1470" y="746"/>
                  </a:lnTo>
                  <a:cubicBezTo>
                    <a:pt x="1470" y="341"/>
                    <a:pt x="1151" y="1"/>
                    <a:pt x="7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74"/>
            <p:cNvSpPr/>
            <p:nvPr/>
          </p:nvSpPr>
          <p:spPr>
            <a:xfrm>
              <a:off x="6167450" y="1970275"/>
              <a:ext cx="19200" cy="59650"/>
            </a:xfrm>
            <a:custGeom>
              <a:rect b="b" l="l" r="r" t="t"/>
              <a:pathLst>
                <a:path extrusionOk="0" h="2386" w="768">
                  <a:moveTo>
                    <a:pt x="384" y="0"/>
                  </a:moveTo>
                  <a:cubicBezTo>
                    <a:pt x="150" y="128"/>
                    <a:pt x="1" y="362"/>
                    <a:pt x="1" y="639"/>
                  </a:cubicBezTo>
                  <a:lnTo>
                    <a:pt x="1" y="2386"/>
                  </a:lnTo>
                  <a:lnTo>
                    <a:pt x="767" y="2386"/>
                  </a:lnTo>
                  <a:lnTo>
                    <a:pt x="767" y="639"/>
                  </a:lnTo>
                  <a:cubicBezTo>
                    <a:pt x="767" y="362"/>
                    <a:pt x="618" y="128"/>
                    <a:pt x="384"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74"/>
            <p:cNvSpPr/>
            <p:nvPr/>
          </p:nvSpPr>
          <p:spPr>
            <a:xfrm>
              <a:off x="6095050" y="1967600"/>
              <a:ext cx="36750" cy="62325"/>
            </a:xfrm>
            <a:custGeom>
              <a:rect b="b" l="l" r="r" t="t"/>
              <a:pathLst>
                <a:path extrusionOk="0" h="2493" w="1470">
                  <a:moveTo>
                    <a:pt x="724" y="1"/>
                  </a:moveTo>
                  <a:cubicBezTo>
                    <a:pt x="596" y="1"/>
                    <a:pt x="490" y="43"/>
                    <a:pt x="384" y="107"/>
                  </a:cubicBezTo>
                  <a:cubicBezTo>
                    <a:pt x="149" y="235"/>
                    <a:pt x="0" y="469"/>
                    <a:pt x="0" y="746"/>
                  </a:cubicBezTo>
                  <a:lnTo>
                    <a:pt x="0" y="2493"/>
                  </a:lnTo>
                  <a:lnTo>
                    <a:pt x="1470" y="2493"/>
                  </a:lnTo>
                  <a:lnTo>
                    <a:pt x="1470" y="746"/>
                  </a:lnTo>
                  <a:cubicBezTo>
                    <a:pt x="1470" y="341"/>
                    <a:pt x="1150" y="1"/>
                    <a:pt x="7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74"/>
            <p:cNvSpPr/>
            <p:nvPr/>
          </p:nvSpPr>
          <p:spPr>
            <a:xfrm>
              <a:off x="6095050" y="1970275"/>
              <a:ext cx="19175" cy="59650"/>
            </a:xfrm>
            <a:custGeom>
              <a:rect b="b" l="l" r="r" t="t"/>
              <a:pathLst>
                <a:path extrusionOk="0" h="2386" w="767">
                  <a:moveTo>
                    <a:pt x="384" y="0"/>
                  </a:moveTo>
                  <a:cubicBezTo>
                    <a:pt x="149" y="128"/>
                    <a:pt x="0" y="362"/>
                    <a:pt x="0" y="639"/>
                  </a:cubicBezTo>
                  <a:lnTo>
                    <a:pt x="0" y="2386"/>
                  </a:lnTo>
                  <a:lnTo>
                    <a:pt x="767" y="2386"/>
                  </a:lnTo>
                  <a:lnTo>
                    <a:pt x="767" y="639"/>
                  </a:lnTo>
                  <a:cubicBezTo>
                    <a:pt x="767" y="362"/>
                    <a:pt x="618" y="128"/>
                    <a:pt x="384"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74"/>
            <p:cNvSpPr/>
            <p:nvPr/>
          </p:nvSpPr>
          <p:spPr>
            <a:xfrm>
              <a:off x="6022100" y="1986250"/>
              <a:ext cx="37300" cy="62300"/>
            </a:xfrm>
            <a:custGeom>
              <a:rect b="b" l="l" r="r" t="t"/>
              <a:pathLst>
                <a:path extrusionOk="0" h="2492" w="1492">
                  <a:moveTo>
                    <a:pt x="746" y="0"/>
                  </a:moveTo>
                  <a:cubicBezTo>
                    <a:pt x="618" y="0"/>
                    <a:pt x="512" y="43"/>
                    <a:pt x="405" y="107"/>
                  </a:cubicBezTo>
                  <a:cubicBezTo>
                    <a:pt x="171" y="234"/>
                    <a:pt x="0" y="469"/>
                    <a:pt x="0" y="746"/>
                  </a:cubicBezTo>
                  <a:lnTo>
                    <a:pt x="0" y="2492"/>
                  </a:lnTo>
                  <a:lnTo>
                    <a:pt x="1491" y="2492"/>
                  </a:lnTo>
                  <a:lnTo>
                    <a:pt x="1491" y="746"/>
                  </a:lnTo>
                  <a:cubicBezTo>
                    <a:pt x="1491" y="341"/>
                    <a:pt x="1172" y="0"/>
                    <a:pt x="7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74"/>
            <p:cNvSpPr/>
            <p:nvPr/>
          </p:nvSpPr>
          <p:spPr>
            <a:xfrm>
              <a:off x="6022625" y="1988900"/>
              <a:ext cx="19200" cy="59650"/>
            </a:xfrm>
            <a:custGeom>
              <a:rect b="b" l="l" r="r" t="t"/>
              <a:pathLst>
                <a:path extrusionOk="0" h="2386" w="768">
                  <a:moveTo>
                    <a:pt x="384" y="1"/>
                  </a:moveTo>
                  <a:cubicBezTo>
                    <a:pt x="150" y="128"/>
                    <a:pt x="1" y="363"/>
                    <a:pt x="1" y="640"/>
                  </a:cubicBezTo>
                  <a:lnTo>
                    <a:pt x="1" y="2386"/>
                  </a:lnTo>
                  <a:lnTo>
                    <a:pt x="767" y="2386"/>
                  </a:lnTo>
                  <a:lnTo>
                    <a:pt x="767" y="640"/>
                  </a:lnTo>
                  <a:cubicBezTo>
                    <a:pt x="767" y="363"/>
                    <a:pt x="597" y="128"/>
                    <a:pt x="384"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74"/>
            <p:cNvSpPr/>
            <p:nvPr/>
          </p:nvSpPr>
          <p:spPr>
            <a:xfrm>
              <a:off x="5983225" y="2024250"/>
              <a:ext cx="332800" cy="111100"/>
            </a:xfrm>
            <a:custGeom>
              <a:rect b="b" l="l" r="r" t="t"/>
              <a:pathLst>
                <a:path extrusionOk="0" h="4444" w="13312">
                  <a:moveTo>
                    <a:pt x="6684" y="1"/>
                  </a:moveTo>
                  <a:cubicBezTo>
                    <a:pt x="6479" y="1"/>
                    <a:pt x="6275" y="5"/>
                    <a:pt x="6070" y="14"/>
                  </a:cubicBezTo>
                  <a:cubicBezTo>
                    <a:pt x="4431" y="77"/>
                    <a:pt x="2791" y="418"/>
                    <a:pt x="1215" y="1036"/>
                  </a:cubicBezTo>
                  <a:lnTo>
                    <a:pt x="1" y="1526"/>
                  </a:lnTo>
                  <a:lnTo>
                    <a:pt x="1" y="3805"/>
                  </a:lnTo>
                  <a:cubicBezTo>
                    <a:pt x="1" y="4167"/>
                    <a:pt x="278" y="4443"/>
                    <a:pt x="640" y="4443"/>
                  </a:cubicBezTo>
                  <a:lnTo>
                    <a:pt x="12673" y="4443"/>
                  </a:lnTo>
                  <a:cubicBezTo>
                    <a:pt x="13035" y="4443"/>
                    <a:pt x="13312" y="4167"/>
                    <a:pt x="13312" y="3805"/>
                  </a:cubicBezTo>
                  <a:lnTo>
                    <a:pt x="13312" y="1526"/>
                  </a:lnTo>
                  <a:lnTo>
                    <a:pt x="12098" y="1036"/>
                  </a:lnTo>
                  <a:cubicBezTo>
                    <a:pt x="10353" y="346"/>
                    <a:pt x="8523" y="1"/>
                    <a:pt x="66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74"/>
            <p:cNvSpPr/>
            <p:nvPr/>
          </p:nvSpPr>
          <p:spPr>
            <a:xfrm>
              <a:off x="5983225" y="2024575"/>
              <a:ext cx="304050" cy="110775"/>
            </a:xfrm>
            <a:custGeom>
              <a:rect b="b" l="l" r="r" t="t"/>
              <a:pathLst>
                <a:path extrusionOk="0" h="4431" w="12162">
                  <a:moveTo>
                    <a:pt x="6070" y="1"/>
                  </a:moveTo>
                  <a:cubicBezTo>
                    <a:pt x="4431" y="64"/>
                    <a:pt x="2791" y="405"/>
                    <a:pt x="1215" y="1023"/>
                  </a:cubicBezTo>
                  <a:lnTo>
                    <a:pt x="1" y="1513"/>
                  </a:lnTo>
                  <a:lnTo>
                    <a:pt x="1" y="3792"/>
                  </a:lnTo>
                  <a:cubicBezTo>
                    <a:pt x="1" y="4154"/>
                    <a:pt x="278" y="4430"/>
                    <a:pt x="640" y="4430"/>
                  </a:cubicBezTo>
                  <a:lnTo>
                    <a:pt x="11523" y="4430"/>
                  </a:lnTo>
                  <a:cubicBezTo>
                    <a:pt x="11863" y="4430"/>
                    <a:pt x="12162" y="4154"/>
                    <a:pt x="12162" y="3792"/>
                  </a:cubicBezTo>
                  <a:lnTo>
                    <a:pt x="12162" y="1513"/>
                  </a:lnTo>
                  <a:lnTo>
                    <a:pt x="10926" y="1023"/>
                  </a:lnTo>
                  <a:cubicBezTo>
                    <a:pt x="9372" y="405"/>
                    <a:pt x="7732" y="64"/>
                    <a:pt x="6070"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74"/>
            <p:cNvSpPr/>
            <p:nvPr/>
          </p:nvSpPr>
          <p:spPr>
            <a:xfrm>
              <a:off x="6177575" y="1845150"/>
              <a:ext cx="124600" cy="60725"/>
            </a:xfrm>
            <a:custGeom>
              <a:rect b="b" l="l" r="r" t="t"/>
              <a:pathLst>
                <a:path extrusionOk="0" h="2429" w="4984">
                  <a:moveTo>
                    <a:pt x="2939" y="0"/>
                  </a:moveTo>
                  <a:cubicBezTo>
                    <a:pt x="2620" y="0"/>
                    <a:pt x="2343" y="107"/>
                    <a:pt x="2130" y="298"/>
                  </a:cubicBezTo>
                  <a:cubicBezTo>
                    <a:pt x="2002" y="256"/>
                    <a:pt x="1874" y="213"/>
                    <a:pt x="1725" y="213"/>
                  </a:cubicBezTo>
                  <a:cubicBezTo>
                    <a:pt x="1385" y="213"/>
                    <a:pt x="1065" y="405"/>
                    <a:pt x="895" y="682"/>
                  </a:cubicBezTo>
                  <a:cubicBezTo>
                    <a:pt x="810" y="618"/>
                    <a:pt x="703" y="597"/>
                    <a:pt x="597" y="597"/>
                  </a:cubicBezTo>
                  <a:cubicBezTo>
                    <a:pt x="277" y="597"/>
                    <a:pt x="0" y="873"/>
                    <a:pt x="0" y="1214"/>
                  </a:cubicBezTo>
                  <a:cubicBezTo>
                    <a:pt x="0" y="1555"/>
                    <a:pt x="277" y="1832"/>
                    <a:pt x="597" y="1832"/>
                  </a:cubicBezTo>
                  <a:cubicBezTo>
                    <a:pt x="703" y="1832"/>
                    <a:pt x="810" y="1811"/>
                    <a:pt x="895" y="1747"/>
                  </a:cubicBezTo>
                  <a:cubicBezTo>
                    <a:pt x="1065" y="2024"/>
                    <a:pt x="1385" y="2215"/>
                    <a:pt x="1725" y="2215"/>
                  </a:cubicBezTo>
                  <a:cubicBezTo>
                    <a:pt x="1874" y="2215"/>
                    <a:pt x="2002" y="2173"/>
                    <a:pt x="2130" y="2130"/>
                  </a:cubicBezTo>
                  <a:cubicBezTo>
                    <a:pt x="2343" y="2322"/>
                    <a:pt x="2620" y="2428"/>
                    <a:pt x="2939" y="2428"/>
                  </a:cubicBezTo>
                  <a:cubicBezTo>
                    <a:pt x="3429" y="2428"/>
                    <a:pt x="3855" y="2151"/>
                    <a:pt x="4047" y="1725"/>
                  </a:cubicBezTo>
                  <a:cubicBezTo>
                    <a:pt x="4132" y="1789"/>
                    <a:pt x="4260" y="1832"/>
                    <a:pt x="4366" y="1832"/>
                  </a:cubicBezTo>
                  <a:cubicBezTo>
                    <a:pt x="4707" y="1832"/>
                    <a:pt x="4984" y="1555"/>
                    <a:pt x="4984" y="1214"/>
                  </a:cubicBezTo>
                  <a:cubicBezTo>
                    <a:pt x="4984" y="873"/>
                    <a:pt x="4707" y="597"/>
                    <a:pt x="4366" y="597"/>
                  </a:cubicBezTo>
                  <a:cubicBezTo>
                    <a:pt x="4260" y="597"/>
                    <a:pt x="4132" y="639"/>
                    <a:pt x="4047" y="703"/>
                  </a:cubicBezTo>
                  <a:cubicBezTo>
                    <a:pt x="3855" y="277"/>
                    <a:pt x="3429" y="0"/>
                    <a:pt x="29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74"/>
            <p:cNvSpPr/>
            <p:nvPr/>
          </p:nvSpPr>
          <p:spPr>
            <a:xfrm>
              <a:off x="6239875" y="2073025"/>
              <a:ext cx="37275" cy="62325"/>
            </a:xfrm>
            <a:custGeom>
              <a:rect b="b" l="l" r="r" t="t"/>
              <a:pathLst>
                <a:path extrusionOk="0" h="2493" w="1491">
                  <a:moveTo>
                    <a:pt x="746" y="1"/>
                  </a:moveTo>
                  <a:cubicBezTo>
                    <a:pt x="618" y="1"/>
                    <a:pt x="490" y="43"/>
                    <a:pt x="383" y="86"/>
                  </a:cubicBezTo>
                  <a:cubicBezTo>
                    <a:pt x="149" y="214"/>
                    <a:pt x="0" y="469"/>
                    <a:pt x="0" y="746"/>
                  </a:cubicBezTo>
                  <a:lnTo>
                    <a:pt x="0" y="2492"/>
                  </a:lnTo>
                  <a:lnTo>
                    <a:pt x="1491" y="2492"/>
                  </a:lnTo>
                  <a:lnTo>
                    <a:pt x="1491" y="746"/>
                  </a:lnTo>
                  <a:cubicBezTo>
                    <a:pt x="1491" y="341"/>
                    <a:pt x="1150" y="1"/>
                    <a:pt x="7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74"/>
            <p:cNvSpPr/>
            <p:nvPr/>
          </p:nvSpPr>
          <p:spPr>
            <a:xfrm>
              <a:off x="6239875" y="2075150"/>
              <a:ext cx="19175" cy="60200"/>
            </a:xfrm>
            <a:custGeom>
              <a:rect b="b" l="l" r="r" t="t"/>
              <a:pathLst>
                <a:path extrusionOk="0" h="2408" w="767">
                  <a:moveTo>
                    <a:pt x="383" y="1"/>
                  </a:moveTo>
                  <a:cubicBezTo>
                    <a:pt x="149" y="129"/>
                    <a:pt x="0" y="384"/>
                    <a:pt x="0" y="661"/>
                  </a:cubicBezTo>
                  <a:lnTo>
                    <a:pt x="0" y="2407"/>
                  </a:lnTo>
                  <a:lnTo>
                    <a:pt x="767" y="2407"/>
                  </a:lnTo>
                  <a:lnTo>
                    <a:pt x="767" y="661"/>
                  </a:lnTo>
                  <a:cubicBezTo>
                    <a:pt x="767" y="384"/>
                    <a:pt x="618" y="129"/>
                    <a:pt x="383"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74"/>
            <p:cNvSpPr/>
            <p:nvPr/>
          </p:nvSpPr>
          <p:spPr>
            <a:xfrm>
              <a:off x="6167450" y="2056000"/>
              <a:ext cx="36775" cy="79350"/>
            </a:xfrm>
            <a:custGeom>
              <a:rect b="b" l="l" r="r" t="t"/>
              <a:pathLst>
                <a:path extrusionOk="0" h="3174" w="1471">
                  <a:moveTo>
                    <a:pt x="746" y="0"/>
                  </a:moveTo>
                  <a:cubicBezTo>
                    <a:pt x="618" y="0"/>
                    <a:pt x="490" y="43"/>
                    <a:pt x="384" y="85"/>
                  </a:cubicBezTo>
                  <a:cubicBezTo>
                    <a:pt x="150" y="213"/>
                    <a:pt x="1" y="469"/>
                    <a:pt x="1" y="746"/>
                  </a:cubicBezTo>
                  <a:lnTo>
                    <a:pt x="1" y="3173"/>
                  </a:lnTo>
                  <a:lnTo>
                    <a:pt x="1470" y="3173"/>
                  </a:lnTo>
                  <a:lnTo>
                    <a:pt x="1470" y="746"/>
                  </a:lnTo>
                  <a:cubicBezTo>
                    <a:pt x="1470" y="341"/>
                    <a:pt x="1151" y="0"/>
                    <a:pt x="7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74"/>
            <p:cNvSpPr/>
            <p:nvPr/>
          </p:nvSpPr>
          <p:spPr>
            <a:xfrm>
              <a:off x="6167450" y="2058125"/>
              <a:ext cx="19200" cy="77225"/>
            </a:xfrm>
            <a:custGeom>
              <a:rect b="b" l="l" r="r" t="t"/>
              <a:pathLst>
                <a:path extrusionOk="0" h="3089" w="768">
                  <a:moveTo>
                    <a:pt x="384" y="0"/>
                  </a:moveTo>
                  <a:cubicBezTo>
                    <a:pt x="150" y="128"/>
                    <a:pt x="1" y="384"/>
                    <a:pt x="1" y="661"/>
                  </a:cubicBezTo>
                  <a:lnTo>
                    <a:pt x="1" y="3088"/>
                  </a:lnTo>
                  <a:lnTo>
                    <a:pt x="767" y="3088"/>
                  </a:lnTo>
                  <a:lnTo>
                    <a:pt x="767" y="661"/>
                  </a:lnTo>
                  <a:cubicBezTo>
                    <a:pt x="767" y="384"/>
                    <a:pt x="618" y="128"/>
                    <a:pt x="384"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74"/>
            <p:cNvSpPr/>
            <p:nvPr/>
          </p:nvSpPr>
          <p:spPr>
            <a:xfrm>
              <a:off x="6095050" y="2056000"/>
              <a:ext cx="36750" cy="79350"/>
            </a:xfrm>
            <a:custGeom>
              <a:rect b="b" l="l" r="r" t="t"/>
              <a:pathLst>
                <a:path extrusionOk="0" h="3174" w="1470">
                  <a:moveTo>
                    <a:pt x="724" y="0"/>
                  </a:moveTo>
                  <a:cubicBezTo>
                    <a:pt x="596" y="0"/>
                    <a:pt x="490" y="43"/>
                    <a:pt x="384" y="85"/>
                  </a:cubicBezTo>
                  <a:cubicBezTo>
                    <a:pt x="149" y="213"/>
                    <a:pt x="0" y="469"/>
                    <a:pt x="0" y="746"/>
                  </a:cubicBezTo>
                  <a:lnTo>
                    <a:pt x="0" y="3173"/>
                  </a:lnTo>
                  <a:lnTo>
                    <a:pt x="1470" y="3173"/>
                  </a:lnTo>
                  <a:lnTo>
                    <a:pt x="1470" y="746"/>
                  </a:lnTo>
                  <a:cubicBezTo>
                    <a:pt x="1470" y="341"/>
                    <a:pt x="1150" y="0"/>
                    <a:pt x="7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74"/>
            <p:cNvSpPr/>
            <p:nvPr/>
          </p:nvSpPr>
          <p:spPr>
            <a:xfrm>
              <a:off x="6095050" y="2058125"/>
              <a:ext cx="19175" cy="77225"/>
            </a:xfrm>
            <a:custGeom>
              <a:rect b="b" l="l" r="r" t="t"/>
              <a:pathLst>
                <a:path extrusionOk="0" h="3089" w="767">
                  <a:moveTo>
                    <a:pt x="384" y="0"/>
                  </a:moveTo>
                  <a:cubicBezTo>
                    <a:pt x="149" y="128"/>
                    <a:pt x="0" y="384"/>
                    <a:pt x="0" y="661"/>
                  </a:cubicBezTo>
                  <a:lnTo>
                    <a:pt x="0" y="3088"/>
                  </a:lnTo>
                  <a:lnTo>
                    <a:pt x="767" y="3088"/>
                  </a:lnTo>
                  <a:lnTo>
                    <a:pt x="767" y="661"/>
                  </a:lnTo>
                  <a:cubicBezTo>
                    <a:pt x="767" y="384"/>
                    <a:pt x="618" y="128"/>
                    <a:pt x="384"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74"/>
            <p:cNvSpPr/>
            <p:nvPr/>
          </p:nvSpPr>
          <p:spPr>
            <a:xfrm>
              <a:off x="6022100" y="2073025"/>
              <a:ext cx="37300" cy="62325"/>
            </a:xfrm>
            <a:custGeom>
              <a:rect b="b" l="l" r="r" t="t"/>
              <a:pathLst>
                <a:path extrusionOk="0" h="2493" w="1492">
                  <a:moveTo>
                    <a:pt x="746" y="1"/>
                  </a:moveTo>
                  <a:cubicBezTo>
                    <a:pt x="618" y="1"/>
                    <a:pt x="512" y="43"/>
                    <a:pt x="405" y="86"/>
                  </a:cubicBezTo>
                  <a:cubicBezTo>
                    <a:pt x="171" y="214"/>
                    <a:pt x="0" y="469"/>
                    <a:pt x="0" y="746"/>
                  </a:cubicBezTo>
                  <a:lnTo>
                    <a:pt x="0" y="2492"/>
                  </a:lnTo>
                  <a:lnTo>
                    <a:pt x="1491" y="2492"/>
                  </a:lnTo>
                  <a:lnTo>
                    <a:pt x="1491" y="746"/>
                  </a:lnTo>
                  <a:cubicBezTo>
                    <a:pt x="1491" y="341"/>
                    <a:pt x="1172" y="1"/>
                    <a:pt x="7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74"/>
            <p:cNvSpPr/>
            <p:nvPr/>
          </p:nvSpPr>
          <p:spPr>
            <a:xfrm>
              <a:off x="6022625" y="2075150"/>
              <a:ext cx="19200" cy="60200"/>
            </a:xfrm>
            <a:custGeom>
              <a:rect b="b" l="l" r="r" t="t"/>
              <a:pathLst>
                <a:path extrusionOk="0" h="2408" w="768">
                  <a:moveTo>
                    <a:pt x="384" y="1"/>
                  </a:moveTo>
                  <a:cubicBezTo>
                    <a:pt x="150" y="129"/>
                    <a:pt x="1" y="384"/>
                    <a:pt x="1" y="661"/>
                  </a:cubicBezTo>
                  <a:lnTo>
                    <a:pt x="1" y="2407"/>
                  </a:lnTo>
                  <a:lnTo>
                    <a:pt x="767" y="2407"/>
                  </a:lnTo>
                  <a:lnTo>
                    <a:pt x="767" y="661"/>
                  </a:lnTo>
                  <a:cubicBezTo>
                    <a:pt x="767" y="384"/>
                    <a:pt x="597" y="129"/>
                    <a:pt x="384"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7" name="Google Shape;3447;p74"/>
          <p:cNvGrpSpPr/>
          <p:nvPr/>
        </p:nvGrpSpPr>
        <p:grpSpPr>
          <a:xfrm>
            <a:off x="5774275" y="4066835"/>
            <a:ext cx="274326" cy="220989"/>
            <a:chOff x="4405400" y="1859488"/>
            <a:chExt cx="333325" cy="261525"/>
          </a:xfrm>
        </p:grpSpPr>
        <p:sp>
          <p:nvSpPr>
            <p:cNvPr id="3448" name="Google Shape;3448;p74"/>
            <p:cNvSpPr/>
            <p:nvPr/>
          </p:nvSpPr>
          <p:spPr>
            <a:xfrm>
              <a:off x="4599750" y="1859488"/>
              <a:ext cx="138975" cy="261525"/>
            </a:xfrm>
            <a:custGeom>
              <a:rect b="b" l="l" r="r" t="t"/>
              <a:pathLst>
                <a:path extrusionOk="0" h="10461" w="5559">
                  <a:moveTo>
                    <a:pt x="2699" y="0"/>
                  </a:moveTo>
                  <a:cubicBezTo>
                    <a:pt x="2673" y="0"/>
                    <a:pt x="2646" y="1"/>
                    <a:pt x="2620" y="3"/>
                  </a:cubicBezTo>
                  <a:lnTo>
                    <a:pt x="2173" y="67"/>
                  </a:lnTo>
                  <a:lnTo>
                    <a:pt x="511" y="259"/>
                  </a:lnTo>
                  <a:cubicBezTo>
                    <a:pt x="213" y="280"/>
                    <a:pt x="0" y="535"/>
                    <a:pt x="0" y="812"/>
                  </a:cubicBezTo>
                  <a:cubicBezTo>
                    <a:pt x="0" y="983"/>
                    <a:pt x="64" y="1110"/>
                    <a:pt x="171" y="1217"/>
                  </a:cubicBezTo>
                  <a:cubicBezTo>
                    <a:pt x="277" y="1323"/>
                    <a:pt x="426" y="1387"/>
                    <a:pt x="575" y="1387"/>
                  </a:cubicBezTo>
                  <a:lnTo>
                    <a:pt x="2386" y="1387"/>
                  </a:lnTo>
                  <a:lnTo>
                    <a:pt x="3237" y="2367"/>
                  </a:lnTo>
                  <a:cubicBezTo>
                    <a:pt x="3514" y="2708"/>
                    <a:pt x="3663" y="3112"/>
                    <a:pt x="3663" y="3560"/>
                  </a:cubicBezTo>
                  <a:lnTo>
                    <a:pt x="3663" y="3879"/>
                  </a:lnTo>
                  <a:cubicBezTo>
                    <a:pt x="3323" y="3666"/>
                    <a:pt x="2939" y="3517"/>
                    <a:pt x="2535" y="3453"/>
                  </a:cubicBezTo>
                  <a:lnTo>
                    <a:pt x="1257" y="3261"/>
                  </a:lnTo>
                  <a:lnTo>
                    <a:pt x="1257" y="8352"/>
                  </a:lnTo>
                  <a:cubicBezTo>
                    <a:pt x="1257" y="8799"/>
                    <a:pt x="1427" y="9246"/>
                    <a:pt x="1747" y="9566"/>
                  </a:cubicBezTo>
                  <a:cubicBezTo>
                    <a:pt x="2322" y="10141"/>
                    <a:pt x="3088" y="10460"/>
                    <a:pt x="3919" y="10460"/>
                  </a:cubicBezTo>
                  <a:lnTo>
                    <a:pt x="5090" y="10460"/>
                  </a:lnTo>
                  <a:cubicBezTo>
                    <a:pt x="5346" y="10460"/>
                    <a:pt x="5559" y="10247"/>
                    <a:pt x="5559" y="9992"/>
                  </a:cubicBezTo>
                  <a:lnTo>
                    <a:pt x="5559" y="3325"/>
                  </a:lnTo>
                  <a:cubicBezTo>
                    <a:pt x="5559" y="3049"/>
                    <a:pt x="5452" y="2772"/>
                    <a:pt x="5282" y="2537"/>
                  </a:cubicBezTo>
                  <a:lnTo>
                    <a:pt x="3450" y="344"/>
                  </a:lnTo>
                  <a:cubicBezTo>
                    <a:pt x="3275" y="109"/>
                    <a:pt x="2991" y="0"/>
                    <a:pt x="2699" y="0"/>
                  </a:cubicBezTo>
                  <a:close/>
                </a:path>
              </a:pathLst>
            </a:custGeom>
            <a:solidFill>
              <a:srgbClr val="9140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74"/>
            <p:cNvSpPr/>
            <p:nvPr/>
          </p:nvSpPr>
          <p:spPr>
            <a:xfrm>
              <a:off x="4599750" y="1861138"/>
              <a:ext cx="116625" cy="259875"/>
            </a:xfrm>
            <a:custGeom>
              <a:rect b="b" l="l" r="r" t="t"/>
              <a:pathLst>
                <a:path extrusionOk="0" h="10395" w="4665">
                  <a:moveTo>
                    <a:pt x="2173" y="1"/>
                  </a:moveTo>
                  <a:lnTo>
                    <a:pt x="511" y="193"/>
                  </a:lnTo>
                  <a:cubicBezTo>
                    <a:pt x="213" y="214"/>
                    <a:pt x="0" y="469"/>
                    <a:pt x="0" y="746"/>
                  </a:cubicBezTo>
                  <a:cubicBezTo>
                    <a:pt x="0" y="917"/>
                    <a:pt x="64" y="1044"/>
                    <a:pt x="171" y="1151"/>
                  </a:cubicBezTo>
                  <a:cubicBezTo>
                    <a:pt x="277" y="1257"/>
                    <a:pt x="426" y="1321"/>
                    <a:pt x="575" y="1321"/>
                  </a:cubicBezTo>
                  <a:lnTo>
                    <a:pt x="2386" y="1321"/>
                  </a:lnTo>
                  <a:lnTo>
                    <a:pt x="3237" y="2301"/>
                  </a:lnTo>
                  <a:cubicBezTo>
                    <a:pt x="3514" y="2642"/>
                    <a:pt x="3663" y="3046"/>
                    <a:pt x="3663" y="3494"/>
                  </a:cubicBezTo>
                  <a:lnTo>
                    <a:pt x="3663" y="3813"/>
                  </a:lnTo>
                  <a:cubicBezTo>
                    <a:pt x="3323" y="3600"/>
                    <a:pt x="2939" y="3451"/>
                    <a:pt x="2535" y="3387"/>
                  </a:cubicBezTo>
                  <a:lnTo>
                    <a:pt x="2322" y="3366"/>
                  </a:lnTo>
                  <a:lnTo>
                    <a:pt x="1257" y="3195"/>
                  </a:lnTo>
                  <a:lnTo>
                    <a:pt x="1257" y="8286"/>
                  </a:lnTo>
                  <a:cubicBezTo>
                    <a:pt x="1257" y="8499"/>
                    <a:pt x="1278" y="8712"/>
                    <a:pt x="1363" y="8925"/>
                  </a:cubicBezTo>
                  <a:cubicBezTo>
                    <a:pt x="1448" y="9138"/>
                    <a:pt x="1576" y="9329"/>
                    <a:pt x="1747" y="9500"/>
                  </a:cubicBezTo>
                  <a:cubicBezTo>
                    <a:pt x="2322" y="10075"/>
                    <a:pt x="3088" y="10394"/>
                    <a:pt x="3919" y="10394"/>
                  </a:cubicBezTo>
                  <a:lnTo>
                    <a:pt x="4196" y="10394"/>
                  </a:lnTo>
                  <a:cubicBezTo>
                    <a:pt x="4451" y="10394"/>
                    <a:pt x="4664" y="10181"/>
                    <a:pt x="4664" y="9926"/>
                  </a:cubicBezTo>
                  <a:lnTo>
                    <a:pt x="4664" y="3259"/>
                  </a:lnTo>
                  <a:cubicBezTo>
                    <a:pt x="4664" y="2983"/>
                    <a:pt x="4579" y="2706"/>
                    <a:pt x="4388" y="2471"/>
                  </a:cubicBezTo>
                  <a:lnTo>
                    <a:pt x="2556" y="278"/>
                  </a:lnTo>
                  <a:cubicBezTo>
                    <a:pt x="2449" y="150"/>
                    <a:pt x="2322" y="43"/>
                    <a:pt x="2173"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74"/>
            <p:cNvSpPr/>
            <p:nvPr/>
          </p:nvSpPr>
          <p:spPr>
            <a:xfrm>
              <a:off x="4631150" y="1941013"/>
              <a:ext cx="26650" cy="143250"/>
            </a:xfrm>
            <a:custGeom>
              <a:rect b="b" l="l" r="r" t="t"/>
              <a:pathLst>
                <a:path extrusionOk="0" h="5730" w="1066">
                  <a:moveTo>
                    <a:pt x="1" y="0"/>
                  </a:moveTo>
                  <a:lnTo>
                    <a:pt x="1" y="5091"/>
                  </a:lnTo>
                  <a:cubicBezTo>
                    <a:pt x="1" y="5304"/>
                    <a:pt x="22" y="5517"/>
                    <a:pt x="107" y="5730"/>
                  </a:cubicBezTo>
                  <a:cubicBezTo>
                    <a:pt x="107" y="5730"/>
                    <a:pt x="1066" y="5730"/>
                    <a:pt x="1066" y="4835"/>
                  </a:cubicBezTo>
                  <a:lnTo>
                    <a:pt x="1066" y="192"/>
                  </a:lnTo>
                  <a:lnTo>
                    <a:pt x="1066" y="171"/>
                  </a:lnTo>
                  <a:lnTo>
                    <a:pt x="1" y="0"/>
                  </a:lnTo>
                  <a:close/>
                </a:path>
              </a:pathLst>
            </a:custGeom>
            <a:solidFill>
              <a:srgbClr val="9140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74"/>
            <p:cNvSpPr/>
            <p:nvPr/>
          </p:nvSpPr>
          <p:spPr>
            <a:xfrm>
              <a:off x="4405400" y="1894163"/>
              <a:ext cx="252925" cy="138450"/>
            </a:xfrm>
            <a:custGeom>
              <a:rect b="b" l="l" r="r" t="t"/>
              <a:pathLst>
                <a:path extrusionOk="0" h="5538" w="10117">
                  <a:moveTo>
                    <a:pt x="831" y="0"/>
                  </a:moveTo>
                  <a:cubicBezTo>
                    <a:pt x="384" y="0"/>
                    <a:pt x="1" y="341"/>
                    <a:pt x="1" y="767"/>
                  </a:cubicBezTo>
                  <a:lnTo>
                    <a:pt x="1" y="4771"/>
                  </a:lnTo>
                  <a:cubicBezTo>
                    <a:pt x="1" y="5197"/>
                    <a:pt x="384" y="5538"/>
                    <a:pt x="831" y="5538"/>
                  </a:cubicBezTo>
                  <a:lnTo>
                    <a:pt x="1342" y="5538"/>
                  </a:lnTo>
                  <a:lnTo>
                    <a:pt x="5048" y="5154"/>
                  </a:lnTo>
                  <a:lnTo>
                    <a:pt x="8775" y="5538"/>
                  </a:lnTo>
                  <a:lnTo>
                    <a:pt x="9286" y="5538"/>
                  </a:lnTo>
                  <a:cubicBezTo>
                    <a:pt x="9734" y="5538"/>
                    <a:pt x="10117" y="5197"/>
                    <a:pt x="10117" y="4771"/>
                  </a:cubicBezTo>
                  <a:lnTo>
                    <a:pt x="10117" y="767"/>
                  </a:lnTo>
                  <a:cubicBezTo>
                    <a:pt x="10117" y="341"/>
                    <a:pt x="9734" y="0"/>
                    <a:pt x="9286" y="0"/>
                  </a:cubicBezTo>
                  <a:lnTo>
                    <a:pt x="8775" y="0"/>
                  </a:lnTo>
                  <a:lnTo>
                    <a:pt x="5048" y="533"/>
                  </a:lnTo>
                  <a:lnTo>
                    <a:pt x="134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74"/>
            <p:cNvSpPr/>
            <p:nvPr/>
          </p:nvSpPr>
          <p:spPr>
            <a:xfrm>
              <a:off x="4438950" y="1986263"/>
              <a:ext cx="185850" cy="46350"/>
            </a:xfrm>
            <a:custGeom>
              <a:rect b="b" l="l" r="r" t="t"/>
              <a:pathLst>
                <a:path extrusionOk="0" h="1854" w="7434">
                  <a:moveTo>
                    <a:pt x="0" y="1"/>
                  </a:moveTo>
                  <a:lnTo>
                    <a:pt x="0" y="1854"/>
                  </a:lnTo>
                  <a:lnTo>
                    <a:pt x="7433" y="1854"/>
                  </a:lnTo>
                  <a:lnTo>
                    <a:pt x="2599" y="661"/>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74"/>
            <p:cNvSpPr/>
            <p:nvPr/>
          </p:nvSpPr>
          <p:spPr>
            <a:xfrm>
              <a:off x="4438950" y="1999588"/>
              <a:ext cx="133125" cy="33025"/>
            </a:xfrm>
            <a:custGeom>
              <a:rect b="b" l="l" r="r" t="t"/>
              <a:pathLst>
                <a:path extrusionOk="0" h="1321" w="5325">
                  <a:moveTo>
                    <a:pt x="0" y="0"/>
                  </a:moveTo>
                  <a:lnTo>
                    <a:pt x="0" y="1321"/>
                  </a:lnTo>
                  <a:lnTo>
                    <a:pt x="5325" y="1321"/>
                  </a:lnTo>
                  <a:lnTo>
                    <a:pt x="490" y="107"/>
                  </a:lnTo>
                  <a:lnTo>
                    <a:pt x="0" y="0"/>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74"/>
            <p:cNvSpPr/>
            <p:nvPr/>
          </p:nvSpPr>
          <p:spPr>
            <a:xfrm>
              <a:off x="4503900" y="1953263"/>
              <a:ext cx="120900" cy="79350"/>
            </a:xfrm>
            <a:custGeom>
              <a:rect b="b" l="l" r="r" t="t"/>
              <a:pathLst>
                <a:path extrusionOk="0" h="3174" w="4836">
                  <a:moveTo>
                    <a:pt x="3898" y="0"/>
                  </a:moveTo>
                  <a:cubicBezTo>
                    <a:pt x="3217" y="0"/>
                    <a:pt x="2556" y="149"/>
                    <a:pt x="1960" y="426"/>
                  </a:cubicBezTo>
                  <a:cubicBezTo>
                    <a:pt x="1513" y="639"/>
                    <a:pt x="1087" y="916"/>
                    <a:pt x="725" y="1257"/>
                  </a:cubicBezTo>
                  <a:lnTo>
                    <a:pt x="1" y="1981"/>
                  </a:lnTo>
                  <a:lnTo>
                    <a:pt x="4132" y="3003"/>
                  </a:lnTo>
                  <a:lnTo>
                    <a:pt x="4835" y="3174"/>
                  </a:lnTo>
                  <a:lnTo>
                    <a:pt x="483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74"/>
            <p:cNvSpPr/>
            <p:nvPr/>
          </p:nvSpPr>
          <p:spPr>
            <a:xfrm>
              <a:off x="4503900" y="1953263"/>
              <a:ext cx="103325" cy="75100"/>
            </a:xfrm>
            <a:custGeom>
              <a:rect b="b" l="l" r="r" t="t"/>
              <a:pathLst>
                <a:path extrusionOk="0" h="3004" w="4133">
                  <a:moveTo>
                    <a:pt x="3898" y="0"/>
                  </a:moveTo>
                  <a:cubicBezTo>
                    <a:pt x="3217" y="0"/>
                    <a:pt x="2556" y="149"/>
                    <a:pt x="1960" y="426"/>
                  </a:cubicBezTo>
                  <a:cubicBezTo>
                    <a:pt x="1513" y="639"/>
                    <a:pt x="1087" y="916"/>
                    <a:pt x="725" y="1257"/>
                  </a:cubicBezTo>
                  <a:lnTo>
                    <a:pt x="1" y="1981"/>
                  </a:lnTo>
                  <a:lnTo>
                    <a:pt x="4132" y="3003"/>
                  </a:lnTo>
                  <a:lnTo>
                    <a:pt x="4132" y="0"/>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74"/>
            <p:cNvSpPr/>
            <p:nvPr/>
          </p:nvSpPr>
          <p:spPr>
            <a:xfrm>
              <a:off x="4438950" y="1963913"/>
              <a:ext cx="113975" cy="38875"/>
            </a:xfrm>
            <a:custGeom>
              <a:rect b="b" l="l" r="r" t="t"/>
              <a:pathLst>
                <a:path extrusionOk="0" h="1555" w="4559">
                  <a:moveTo>
                    <a:pt x="0" y="0"/>
                  </a:moveTo>
                  <a:lnTo>
                    <a:pt x="0" y="895"/>
                  </a:lnTo>
                  <a:lnTo>
                    <a:pt x="1789" y="1342"/>
                  </a:lnTo>
                  <a:lnTo>
                    <a:pt x="2599" y="1555"/>
                  </a:lnTo>
                  <a:lnTo>
                    <a:pt x="3323" y="831"/>
                  </a:lnTo>
                  <a:cubicBezTo>
                    <a:pt x="3685" y="490"/>
                    <a:pt x="4111" y="213"/>
                    <a:pt x="45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74"/>
            <p:cNvSpPr/>
            <p:nvPr/>
          </p:nvSpPr>
          <p:spPr>
            <a:xfrm>
              <a:off x="4438950" y="1963913"/>
              <a:ext cx="88400" cy="33575"/>
            </a:xfrm>
            <a:custGeom>
              <a:rect b="b" l="l" r="r" t="t"/>
              <a:pathLst>
                <a:path extrusionOk="0" h="1343" w="3536">
                  <a:moveTo>
                    <a:pt x="0" y="0"/>
                  </a:moveTo>
                  <a:lnTo>
                    <a:pt x="0" y="895"/>
                  </a:lnTo>
                  <a:lnTo>
                    <a:pt x="1789" y="1342"/>
                  </a:lnTo>
                  <a:lnTo>
                    <a:pt x="2322" y="831"/>
                  </a:lnTo>
                  <a:cubicBezTo>
                    <a:pt x="2684" y="490"/>
                    <a:pt x="3088" y="213"/>
                    <a:pt x="3536"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74"/>
            <p:cNvSpPr/>
            <p:nvPr/>
          </p:nvSpPr>
          <p:spPr>
            <a:xfrm>
              <a:off x="4438950" y="1894163"/>
              <a:ext cx="185850" cy="59125"/>
            </a:xfrm>
            <a:custGeom>
              <a:rect b="b" l="l" r="r" t="t"/>
              <a:pathLst>
                <a:path extrusionOk="0" h="2365" w="7434">
                  <a:moveTo>
                    <a:pt x="0" y="0"/>
                  </a:moveTo>
                  <a:lnTo>
                    <a:pt x="0" y="2364"/>
                  </a:lnTo>
                  <a:lnTo>
                    <a:pt x="3472" y="1747"/>
                  </a:lnTo>
                  <a:lnTo>
                    <a:pt x="6496" y="2364"/>
                  </a:lnTo>
                  <a:lnTo>
                    <a:pt x="7433" y="2364"/>
                  </a:lnTo>
                  <a:lnTo>
                    <a:pt x="743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74"/>
            <p:cNvSpPr/>
            <p:nvPr/>
          </p:nvSpPr>
          <p:spPr>
            <a:xfrm>
              <a:off x="4584300" y="1970388"/>
              <a:ext cx="116625" cy="105900"/>
            </a:xfrm>
            <a:custGeom>
              <a:rect b="b" l="l" r="r" t="t"/>
              <a:pathLst>
                <a:path extrusionOk="0" h="4236" w="4665">
                  <a:moveTo>
                    <a:pt x="805" y="1"/>
                  </a:moveTo>
                  <a:cubicBezTo>
                    <a:pt x="622" y="1"/>
                    <a:pt x="438" y="70"/>
                    <a:pt x="299" y="210"/>
                  </a:cubicBezTo>
                  <a:cubicBezTo>
                    <a:pt x="1" y="487"/>
                    <a:pt x="1" y="934"/>
                    <a:pt x="299" y="1211"/>
                  </a:cubicBezTo>
                  <a:lnTo>
                    <a:pt x="3302" y="4235"/>
                  </a:lnTo>
                  <a:lnTo>
                    <a:pt x="4665" y="2893"/>
                  </a:lnTo>
                  <a:lnTo>
                    <a:pt x="1236" y="146"/>
                  </a:lnTo>
                  <a:cubicBezTo>
                    <a:pt x="1110" y="49"/>
                    <a:pt x="958" y="1"/>
                    <a:pt x="805" y="1"/>
                  </a:cubicBezTo>
                  <a:close/>
                </a:path>
              </a:pathLst>
            </a:custGeom>
            <a:solidFill>
              <a:srgbClr val="9140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74"/>
            <p:cNvSpPr/>
            <p:nvPr/>
          </p:nvSpPr>
          <p:spPr>
            <a:xfrm>
              <a:off x="4438950" y="1917588"/>
              <a:ext cx="162425" cy="46350"/>
            </a:xfrm>
            <a:custGeom>
              <a:rect b="b" l="l" r="r" t="t"/>
              <a:pathLst>
                <a:path extrusionOk="0" h="1854" w="6497">
                  <a:moveTo>
                    <a:pt x="2897" y="0"/>
                  </a:moveTo>
                  <a:cubicBezTo>
                    <a:pt x="2876" y="0"/>
                    <a:pt x="2833" y="0"/>
                    <a:pt x="2812" y="22"/>
                  </a:cubicBezTo>
                  <a:lnTo>
                    <a:pt x="2790" y="43"/>
                  </a:lnTo>
                  <a:lnTo>
                    <a:pt x="0" y="1427"/>
                  </a:lnTo>
                  <a:lnTo>
                    <a:pt x="0" y="1853"/>
                  </a:lnTo>
                  <a:lnTo>
                    <a:pt x="4558" y="1853"/>
                  </a:lnTo>
                  <a:cubicBezTo>
                    <a:pt x="4877" y="1704"/>
                    <a:pt x="5218" y="1576"/>
                    <a:pt x="5580" y="1513"/>
                  </a:cubicBezTo>
                  <a:cubicBezTo>
                    <a:pt x="5878" y="1449"/>
                    <a:pt x="6177" y="1427"/>
                    <a:pt x="6496" y="1427"/>
                  </a:cubicBezTo>
                  <a:lnTo>
                    <a:pt x="3855" y="22"/>
                  </a:lnTo>
                  <a:cubicBezTo>
                    <a:pt x="3834" y="22"/>
                    <a:pt x="3813" y="0"/>
                    <a:pt x="37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74"/>
            <p:cNvSpPr/>
            <p:nvPr/>
          </p:nvSpPr>
          <p:spPr>
            <a:xfrm>
              <a:off x="4438950" y="1917888"/>
              <a:ext cx="139525" cy="46050"/>
            </a:xfrm>
            <a:custGeom>
              <a:rect b="b" l="l" r="r" t="t"/>
              <a:pathLst>
                <a:path extrusionOk="0" h="1842" w="5581">
                  <a:moveTo>
                    <a:pt x="2848" y="0"/>
                  </a:moveTo>
                  <a:cubicBezTo>
                    <a:pt x="2838" y="0"/>
                    <a:pt x="2826" y="3"/>
                    <a:pt x="2812" y="10"/>
                  </a:cubicBezTo>
                  <a:lnTo>
                    <a:pt x="0" y="1415"/>
                  </a:lnTo>
                  <a:lnTo>
                    <a:pt x="0" y="1841"/>
                  </a:lnTo>
                  <a:lnTo>
                    <a:pt x="4558" y="1841"/>
                  </a:lnTo>
                  <a:cubicBezTo>
                    <a:pt x="4877" y="1692"/>
                    <a:pt x="5218" y="1564"/>
                    <a:pt x="5580" y="1501"/>
                  </a:cubicBezTo>
                  <a:lnTo>
                    <a:pt x="2897" y="10"/>
                  </a:lnTo>
                  <a:cubicBezTo>
                    <a:pt x="2883" y="10"/>
                    <a:pt x="2868" y="0"/>
                    <a:pt x="2848"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74"/>
            <p:cNvSpPr/>
            <p:nvPr/>
          </p:nvSpPr>
          <p:spPr>
            <a:xfrm>
              <a:off x="4584300" y="1970388"/>
              <a:ext cx="116625" cy="105900"/>
            </a:xfrm>
            <a:custGeom>
              <a:rect b="b" l="l" r="r" t="t"/>
              <a:pathLst>
                <a:path extrusionOk="0" h="4236" w="4665">
                  <a:moveTo>
                    <a:pt x="805" y="1"/>
                  </a:moveTo>
                  <a:cubicBezTo>
                    <a:pt x="622" y="1"/>
                    <a:pt x="438" y="70"/>
                    <a:pt x="299" y="210"/>
                  </a:cubicBezTo>
                  <a:cubicBezTo>
                    <a:pt x="1" y="487"/>
                    <a:pt x="1" y="934"/>
                    <a:pt x="299" y="1211"/>
                  </a:cubicBezTo>
                  <a:lnTo>
                    <a:pt x="3302" y="4235"/>
                  </a:lnTo>
                  <a:lnTo>
                    <a:pt x="4665" y="2893"/>
                  </a:lnTo>
                  <a:lnTo>
                    <a:pt x="1236" y="146"/>
                  </a:lnTo>
                  <a:cubicBezTo>
                    <a:pt x="1110" y="49"/>
                    <a:pt x="958" y="1"/>
                    <a:pt x="805"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3" name="Google Shape;3463;p74"/>
          <p:cNvGrpSpPr/>
          <p:nvPr/>
        </p:nvGrpSpPr>
        <p:grpSpPr>
          <a:xfrm>
            <a:off x="4099981" y="3396199"/>
            <a:ext cx="274318" cy="267477"/>
            <a:chOff x="6895265" y="1745790"/>
            <a:chExt cx="731515" cy="711755"/>
          </a:xfrm>
        </p:grpSpPr>
        <p:sp>
          <p:nvSpPr>
            <p:cNvPr id="3464" name="Google Shape;3464;p74"/>
            <p:cNvSpPr/>
            <p:nvPr/>
          </p:nvSpPr>
          <p:spPr>
            <a:xfrm>
              <a:off x="6895265" y="1841350"/>
              <a:ext cx="632499" cy="616195"/>
            </a:xfrm>
            <a:custGeom>
              <a:rect b="b" l="l" r="r" t="t"/>
              <a:pathLst>
                <a:path extrusionOk="0" h="11536" w="11562">
                  <a:moveTo>
                    <a:pt x="4086" y="0"/>
                  </a:moveTo>
                  <a:lnTo>
                    <a:pt x="3383" y="1832"/>
                  </a:lnTo>
                  <a:lnTo>
                    <a:pt x="2936" y="2982"/>
                  </a:lnTo>
                  <a:lnTo>
                    <a:pt x="2489" y="4132"/>
                  </a:lnTo>
                  <a:lnTo>
                    <a:pt x="61" y="10436"/>
                  </a:lnTo>
                  <a:cubicBezTo>
                    <a:pt x="39" y="10521"/>
                    <a:pt x="18" y="10628"/>
                    <a:pt x="18" y="10713"/>
                  </a:cubicBezTo>
                  <a:cubicBezTo>
                    <a:pt x="1" y="11167"/>
                    <a:pt x="370" y="11535"/>
                    <a:pt x="821" y="11535"/>
                  </a:cubicBezTo>
                  <a:cubicBezTo>
                    <a:pt x="920" y="11535"/>
                    <a:pt x="1022" y="11518"/>
                    <a:pt x="1125" y="11479"/>
                  </a:cubicBezTo>
                  <a:lnTo>
                    <a:pt x="5619" y="9754"/>
                  </a:lnTo>
                  <a:lnTo>
                    <a:pt x="7025" y="8519"/>
                  </a:lnTo>
                  <a:lnTo>
                    <a:pt x="8899" y="8476"/>
                  </a:lnTo>
                  <a:lnTo>
                    <a:pt x="11561" y="7454"/>
                  </a:lnTo>
                  <a:lnTo>
                    <a:pt x="408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74"/>
            <p:cNvSpPr/>
            <p:nvPr/>
          </p:nvSpPr>
          <p:spPr>
            <a:xfrm>
              <a:off x="6896249" y="1841350"/>
              <a:ext cx="587203" cy="572235"/>
            </a:xfrm>
            <a:custGeom>
              <a:rect b="b" l="l" r="r" t="t"/>
              <a:pathLst>
                <a:path extrusionOk="0" h="10713" w="10734">
                  <a:moveTo>
                    <a:pt x="4068" y="0"/>
                  </a:moveTo>
                  <a:lnTo>
                    <a:pt x="3365" y="1832"/>
                  </a:lnTo>
                  <a:lnTo>
                    <a:pt x="3472" y="3173"/>
                  </a:lnTo>
                  <a:lnTo>
                    <a:pt x="2471" y="4132"/>
                  </a:lnTo>
                  <a:lnTo>
                    <a:pt x="43" y="10436"/>
                  </a:lnTo>
                  <a:cubicBezTo>
                    <a:pt x="21" y="10542"/>
                    <a:pt x="0" y="10628"/>
                    <a:pt x="0" y="10713"/>
                  </a:cubicBezTo>
                  <a:cubicBezTo>
                    <a:pt x="85" y="10713"/>
                    <a:pt x="192" y="10713"/>
                    <a:pt x="277" y="10670"/>
                  </a:cubicBezTo>
                  <a:lnTo>
                    <a:pt x="4771" y="8924"/>
                  </a:lnTo>
                  <a:lnTo>
                    <a:pt x="6411" y="8306"/>
                  </a:lnTo>
                  <a:lnTo>
                    <a:pt x="8072" y="7667"/>
                  </a:lnTo>
                  <a:lnTo>
                    <a:pt x="10734" y="6645"/>
                  </a:lnTo>
                  <a:lnTo>
                    <a:pt x="4068" y="0"/>
                  </a:ln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74"/>
            <p:cNvSpPr/>
            <p:nvPr/>
          </p:nvSpPr>
          <p:spPr>
            <a:xfrm>
              <a:off x="6988263" y="2289555"/>
              <a:ext cx="80471" cy="77398"/>
            </a:xfrm>
            <a:custGeom>
              <a:rect b="b" l="l" r="r" t="t"/>
              <a:pathLst>
                <a:path extrusionOk="0" h="1449" w="1471">
                  <a:moveTo>
                    <a:pt x="746" y="0"/>
                  </a:moveTo>
                  <a:cubicBezTo>
                    <a:pt x="341" y="0"/>
                    <a:pt x="1" y="320"/>
                    <a:pt x="1" y="724"/>
                  </a:cubicBezTo>
                  <a:cubicBezTo>
                    <a:pt x="1" y="1129"/>
                    <a:pt x="341" y="1449"/>
                    <a:pt x="746" y="1449"/>
                  </a:cubicBezTo>
                  <a:cubicBezTo>
                    <a:pt x="1129" y="1449"/>
                    <a:pt x="1470" y="1129"/>
                    <a:pt x="1470" y="724"/>
                  </a:cubicBezTo>
                  <a:cubicBezTo>
                    <a:pt x="1470" y="320"/>
                    <a:pt x="1129" y="0"/>
                    <a:pt x="7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74"/>
            <p:cNvSpPr/>
            <p:nvPr/>
          </p:nvSpPr>
          <p:spPr>
            <a:xfrm>
              <a:off x="7031371" y="1939152"/>
              <a:ext cx="92123" cy="127448"/>
            </a:xfrm>
            <a:custGeom>
              <a:rect b="b" l="l" r="r" t="t"/>
              <a:pathLst>
                <a:path extrusionOk="0" h="2386" w="1684">
                  <a:moveTo>
                    <a:pt x="895" y="1"/>
                  </a:moveTo>
                  <a:lnTo>
                    <a:pt x="448" y="1151"/>
                  </a:lnTo>
                  <a:lnTo>
                    <a:pt x="1" y="2301"/>
                  </a:lnTo>
                  <a:cubicBezTo>
                    <a:pt x="150" y="2365"/>
                    <a:pt x="299" y="2386"/>
                    <a:pt x="448" y="2386"/>
                  </a:cubicBezTo>
                  <a:cubicBezTo>
                    <a:pt x="1129" y="2386"/>
                    <a:pt x="1683" y="1832"/>
                    <a:pt x="1683" y="1151"/>
                  </a:cubicBezTo>
                  <a:cubicBezTo>
                    <a:pt x="1683" y="618"/>
                    <a:pt x="1364" y="171"/>
                    <a:pt x="8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74"/>
            <p:cNvSpPr/>
            <p:nvPr/>
          </p:nvSpPr>
          <p:spPr>
            <a:xfrm>
              <a:off x="7062826" y="2113232"/>
              <a:ext cx="136380" cy="131988"/>
            </a:xfrm>
            <a:custGeom>
              <a:rect b="b" l="l" r="r" t="t"/>
              <a:pathLst>
                <a:path extrusionOk="0" h="2471" w="2493">
                  <a:moveTo>
                    <a:pt x="1236" y="0"/>
                  </a:moveTo>
                  <a:cubicBezTo>
                    <a:pt x="554" y="0"/>
                    <a:pt x="1" y="554"/>
                    <a:pt x="1" y="1235"/>
                  </a:cubicBezTo>
                  <a:cubicBezTo>
                    <a:pt x="1" y="1406"/>
                    <a:pt x="43" y="1576"/>
                    <a:pt x="107" y="1725"/>
                  </a:cubicBezTo>
                  <a:cubicBezTo>
                    <a:pt x="299" y="2173"/>
                    <a:pt x="725" y="2471"/>
                    <a:pt x="1236" y="2471"/>
                  </a:cubicBezTo>
                  <a:cubicBezTo>
                    <a:pt x="1939" y="2471"/>
                    <a:pt x="2492" y="1917"/>
                    <a:pt x="2492" y="1235"/>
                  </a:cubicBezTo>
                  <a:cubicBezTo>
                    <a:pt x="2492" y="724"/>
                    <a:pt x="2173" y="277"/>
                    <a:pt x="1726" y="85"/>
                  </a:cubicBezTo>
                  <a:cubicBezTo>
                    <a:pt x="1577" y="21"/>
                    <a:pt x="1428" y="0"/>
                    <a:pt x="12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74"/>
            <p:cNvSpPr/>
            <p:nvPr/>
          </p:nvSpPr>
          <p:spPr>
            <a:xfrm>
              <a:off x="7062826" y="2113232"/>
              <a:ext cx="100274" cy="97856"/>
            </a:xfrm>
            <a:custGeom>
              <a:rect b="b" l="l" r="r" t="t"/>
              <a:pathLst>
                <a:path extrusionOk="0" h="1832" w="1833">
                  <a:moveTo>
                    <a:pt x="1236" y="0"/>
                  </a:moveTo>
                  <a:cubicBezTo>
                    <a:pt x="554" y="0"/>
                    <a:pt x="1" y="554"/>
                    <a:pt x="1" y="1235"/>
                  </a:cubicBezTo>
                  <a:cubicBezTo>
                    <a:pt x="1" y="1406"/>
                    <a:pt x="43" y="1576"/>
                    <a:pt x="107" y="1725"/>
                  </a:cubicBezTo>
                  <a:cubicBezTo>
                    <a:pt x="256" y="1789"/>
                    <a:pt x="427" y="1832"/>
                    <a:pt x="597" y="1832"/>
                  </a:cubicBezTo>
                  <a:cubicBezTo>
                    <a:pt x="1278" y="1832"/>
                    <a:pt x="1832" y="1257"/>
                    <a:pt x="1832" y="575"/>
                  </a:cubicBezTo>
                  <a:cubicBezTo>
                    <a:pt x="1832" y="405"/>
                    <a:pt x="1790" y="256"/>
                    <a:pt x="1726" y="107"/>
                  </a:cubicBezTo>
                  <a:cubicBezTo>
                    <a:pt x="1577" y="43"/>
                    <a:pt x="1406" y="0"/>
                    <a:pt x="1236" y="0"/>
                  </a:cubicBez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74"/>
            <p:cNvSpPr/>
            <p:nvPr/>
          </p:nvSpPr>
          <p:spPr>
            <a:xfrm>
              <a:off x="7305169" y="2042671"/>
              <a:ext cx="116576" cy="112706"/>
            </a:xfrm>
            <a:custGeom>
              <a:rect b="b" l="l" r="r" t="t"/>
              <a:pathLst>
                <a:path extrusionOk="0" h="2110" w="2131">
                  <a:moveTo>
                    <a:pt x="363" y="1"/>
                  </a:moveTo>
                  <a:cubicBezTo>
                    <a:pt x="150" y="214"/>
                    <a:pt x="0" y="533"/>
                    <a:pt x="0" y="874"/>
                  </a:cubicBezTo>
                  <a:cubicBezTo>
                    <a:pt x="0" y="1044"/>
                    <a:pt x="43" y="1215"/>
                    <a:pt x="128" y="1385"/>
                  </a:cubicBezTo>
                  <a:cubicBezTo>
                    <a:pt x="320" y="1811"/>
                    <a:pt x="746" y="2109"/>
                    <a:pt x="1257" y="2109"/>
                  </a:cubicBezTo>
                  <a:cubicBezTo>
                    <a:pt x="1598" y="2109"/>
                    <a:pt x="1896" y="1960"/>
                    <a:pt x="2130" y="1747"/>
                  </a:cubicBezTo>
                  <a:lnTo>
                    <a:pt x="3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74"/>
            <p:cNvSpPr/>
            <p:nvPr/>
          </p:nvSpPr>
          <p:spPr>
            <a:xfrm>
              <a:off x="7305169" y="2041549"/>
              <a:ext cx="82769" cy="80817"/>
            </a:xfrm>
            <a:custGeom>
              <a:rect b="b" l="l" r="r" t="t"/>
              <a:pathLst>
                <a:path extrusionOk="0" h="1513" w="1513">
                  <a:moveTo>
                    <a:pt x="363" y="0"/>
                  </a:moveTo>
                  <a:cubicBezTo>
                    <a:pt x="150" y="235"/>
                    <a:pt x="0" y="533"/>
                    <a:pt x="0" y="895"/>
                  </a:cubicBezTo>
                  <a:cubicBezTo>
                    <a:pt x="0" y="1065"/>
                    <a:pt x="43" y="1236"/>
                    <a:pt x="107" y="1406"/>
                  </a:cubicBezTo>
                  <a:cubicBezTo>
                    <a:pt x="277" y="1470"/>
                    <a:pt x="448" y="1513"/>
                    <a:pt x="618" y="1513"/>
                  </a:cubicBezTo>
                  <a:cubicBezTo>
                    <a:pt x="959" y="1513"/>
                    <a:pt x="1278" y="1363"/>
                    <a:pt x="1513" y="1150"/>
                  </a:cubicBezTo>
                  <a:lnTo>
                    <a:pt x="363" y="0"/>
                  </a:ln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74"/>
            <p:cNvSpPr/>
            <p:nvPr/>
          </p:nvSpPr>
          <p:spPr>
            <a:xfrm>
              <a:off x="7195650" y="2234965"/>
              <a:ext cx="186489" cy="127448"/>
            </a:xfrm>
            <a:custGeom>
              <a:rect b="b" l="l" r="r" t="t"/>
              <a:pathLst>
                <a:path extrusionOk="0" h="2386" w="3409">
                  <a:moveTo>
                    <a:pt x="1768" y="0"/>
                  </a:moveTo>
                  <a:cubicBezTo>
                    <a:pt x="810" y="0"/>
                    <a:pt x="43" y="745"/>
                    <a:pt x="0" y="1704"/>
                  </a:cubicBezTo>
                  <a:lnTo>
                    <a:pt x="0" y="1746"/>
                  </a:lnTo>
                  <a:cubicBezTo>
                    <a:pt x="0" y="1981"/>
                    <a:pt x="43" y="2194"/>
                    <a:pt x="128" y="2385"/>
                  </a:cubicBezTo>
                  <a:lnTo>
                    <a:pt x="1768" y="1746"/>
                  </a:lnTo>
                  <a:lnTo>
                    <a:pt x="3408" y="1107"/>
                  </a:lnTo>
                  <a:cubicBezTo>
                    <a:pt x="3323" y="895"/>
                    <a:pt x="3195" y="703"/>
                    <a:pt x="3046" y="532"/>
                  </a:cubicBezTo>
                  <a:cubicBezTo>
                    <a:pt x="2727" y="192"/>
                    <a:pt x="2258" y="0"/>
                    <a:pt x="17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74"/>
            <p:cNvSpPr/>
            <p:nvPr/>
          </p:nvSpPr>
          <p:spPr>
            <a:xfrm>
              <a:off x="7195650" y="2234965"/>
              <a:ext cx="166686" cy="91019"/>
            </a:xfrm>
            <a:custGeom>
              <a:rect b="b" l="l" r="r" t="t"/>
              <a:pathLst>
                <a:path extrusionOk="0" h="1704" w="3047">
                  <a:moveTo>
                    <a:pt x="1768" y="0"/>
                  </a:moveTo>
                  <a:cubicBezTo>
                    <a:pt x="810" y="0"/>
                    <a:pt x="43" y="745"/>
                    <a:pt x="0" y="1704"/>
                  </a:cubicBezTo>
                  <a:lnTo>
                    <a:pt x="1513" y="1129"/>
                  </a:lnTo>
                  <a:lnTo>
                    <a:pt x="3046" y="532"/>
                  </a:lnTo>
                  <a:cubicBezTo>
                    <a:pt x="2727" y="192"/>
                    <a:pt x="2258" y="0"/>
                    <a:pt x="1768" y="0"/>
                  </a:cubicBez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74"/>
            <p:cNvSpPr/>
            <p:nvPr/>
          </p:nvSpPr>
          <p:spPr>
            <a:xfrm>
              <a:off x="7110584" y="1745790"/>
              <a:ext cx="516196" cy="499751"/>
            </a:xfrm>
            <a:custGeom>
              <a:rect b="b" l="l" r="r" t="t"/>
              <a:pathLst>
                <a:path extrusionOk="0" h="9356" w="9436">
                  <a:moveTo>
                    <a:pt x="1534" y="0"/>
                  </a:moveTo>
                  <a:cubicBezTo>
                    <a:pt x="1433" y="0"/>
                    <a:pt x="1332" y="43"/>
                    <a:pt x="1257" y="128"/>
                  </a:cubicBezTo>
                  <a:lnTo>
                    <a:pt x="150" y="1235"/>
                  </a:lnTo>
                  <a:cubicBezTo>
                    <a:pt x="1" y="1384"/>
                    <a:pt x="1" y="1619"/>
                    <a:pt x="150" y="1789"/>
                  </a:cubicBezTo>
                  <a:lnTo>
                    <a:pt x="7625" y="9243"/>
                  </a:lnTo>
                  <a:cubicBezTo>
                    <a:pt x="7700" y="9318"/>
                    <a:pt x="7801" y="9355"/>
                    <a:pt x="7902" y="9355"/>
                  </a:cubicBezTo>
                  <a:cubicBezTo>
                    <a:pt x="8003" y="9355"/>
                    <a:pt x="8105" y="9318"/>
                    <a:pt x="8179" y="9243"/>
                  </a:cubicBezTo>
                  <a:lnTo>
                    <a:pt x="9287" y="8136"/>
                  </a:lnTo>
                  <a:cubicBezTo>
                    <a:pt x="9436" y="7987"/>
                    <a:pt x="9436" y="7731"/>
                    <a:pt x="9287" y="7582"/>
                  </a:cubicBezTo>
                  <a:lnTo>
                    <a:pt x="1811" y="128"/>
                  </a:lnTo>
                  <a:cubicBezTo>
                    <a:pt x="1737" y="43"/>
                    <a:pt x="1635" y="0"/>
                    <a:pt x="15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74"/>
            <p:cNvSpPr/>
            <p:nvPr/>
          </p:nvSpPr>
          <p:spPr>
            <a:xfrm>
              <a:off x="7110584" y="1745790"/>
              <a:ext cx="464938" cy="449647"/>
            </a:xfrm>
            <a:custGeom>
              <a:rect b="b" l="l" r="r" t="t"/>
              <a:pathLst>
                <a:path extrusionOk="0" h="8418" w="8499">
                  <a:moveTo>
                    <a:pt x="1542" y="0"/>
                  </a:moveTo>
                  <a:cubicBezTo>
                    <a:pt x="1444" y="0"/>
                    <a:pt x="1343" y="43"/>
                    <a:pt x="1257" y="128"/>
                  </a:cubicBezTo>
                  <a:lnTo>
                    <a:pt x="150" y="1235"/>
                  </a:lnTo>
                  <a:cubicBezTo>
                    <a:pt x="1" y="1384"/>
                    <a:pt x="1" y="1619"/>
                    <a:pt x="150" y="1789"/>
                  </a:cubicBezTo>
                  <a:lnTo>
                    <a:pt x="6688" y="8306"/>
                  </a:lnTo>
                  <a:cubicBezTo>
                    <a:pt x="6763" y="8381"/>
                    <a:pt x="6864" y="8418"/>
                    <a:pt x="6965" y="8418"/>
                  </a:cubicBezTo>
                  <a:cubicBezTo>
                    <a:pt x="7066" y="8418"/>
                    <a:pt x="7167" y="8381"/>
                    <a:pt x="7242" y="8306"/>
                  </a:cubicBezTo>
                  <a:lnTo>
                    <a:pt x="8349" y="7199"/>
                  </a:lnTo>
                  <a:cubicBezTo>
                    <a:pt x="8499" y="7050"/>
                    <a:pt x="8499" y="6815"/>
                    <a:pt x="8349" y="6645"/>
                  </a:cubicBezTo>
                  <a:lnTo>
                    <a:pt x="1811" y="128"/>
                  </a:lnTo>
                  <a:cubicBezTo>
                    <a:pt x="1737" y="43"/>
                    <a:pt x="1641" y="0"/>
                    <a:pt x="1542" y="0"/>
                  </a:cubicBez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74"/>
            <p:cNvSpPr/>
            <p:nvPr/>
          </p:nvSpPr>
          <p:spPr>
            <a:xfrm>
              <a:off x="7223604" y="2060031"/>
              <a:ext cx="36160" cy="45296"/>
            </a:xfrm>
            <a:custGeom>
              <a:rect b="b" l="l" r="r" t="t"/>
              <a:pathLst>
                <a:path extrusionOk="0" h="848" w="661">
                  <a:moveTo>
                    <a:pt x="427" y="0"/>
                  </a:moveTo>
                  <a:cubicBezTo>
                    <a:pt x="345" y="0"/>
                    <a:pt x="266" y="44"/>
                    <a:pt x="235" y="123"/>
                  </a:cubicBezTo>
                  <a:lnTo>
                    <a:pt x="43" y="549"/>
                  </a:lnTo>
                  <a:cubicBezTo>
                    <a:pt x="1" y="655"/>
                    <a:pt x="43" y="783"/>
                    <a:pt x="150" y="826"/>
                  </a:cubicBezTo>
                  <a:cubicBezTo>
                    <a:pt x="192" y="826"/>
                    <a:pt x="214" y="847"/>
                    <a:pt x="235" y="847"/>
                  </a:cubicBezTo>
                  <a:cubicBezTo>
                    <a:pt x="320" y="847"/>
                    <a:pt x="384" y="783"/>
                    <a:pt x="427" y="719"/>
                  </a:cubicBezTo>
                  <a:lnTo>
                    <a:pt x="618" y="272"/>
                  </a:lnTo>
                  <a:cubicBezTo>
                    <a:pt x="661" y="166"/>
                    <a:pt x="618" y="59"/>
                    <a:pt x="512" y="16"/>
                  </a:cubicBezTo>
                  <a:cubicBezTo>
                    <a:pt x="484" y="5"/>
                    <a:pt x="455" y="0"/>
                    <a:pt x="4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74"/>
            <p:cNvSpPr/>
            <p:nvPr/>
          </p:nvSpPr>
          <p:spPr>
            <a:xfrm>
              <a:off x="7172345" y="1993048"/>
              <a:ext cx="36160" cy="46257"/>
            </a:xfrm>
            <a:custGeom>
              <a:rect b="b" l="l" r="r" t="t"/>
              <a:pathLst>
                <a:path extrusionOk="0" h="866" w="661">
                  <a:moveTo>
                    <a:pt x="239" y="1"/>
                  </a:moveTo>
                  <a:cubicBezTo>
                    <a:pt x="216" y="1"/>
                    <a:pt x="194" y="5"/>
                    <a:pt x="171" y="14"/>
                  </a:cubicBezTo>
                  <a:cubicBezTo>
                    <a:pt x="64" y="57"/>
                    <a:pt x="1" y="184"/>
                    <a:pt x="64" y="291"/>
                  </a:cubicBezTo>
                  <a:lnTo>
                    <a:pt x="235" y="738"/>
                  </a:lnTo>
                  <a:cubicBezTo>
                    <a:pt x="256" y="802"/>
                    <a:pt x="341" y="866"/>
                    <a:pt x="426" y="866"/>
                  </a:cubicBezTo>
                  <a:cubicBezTo>
                    <a:pt x="448" y="866"/>
                    <a:pt x="469" y="845"/>
                    <a:pt x="490" y="845"/>
                  </a:cubicBezTo>
                  <a:cubicBezTo>
                    <a:pt x="597" y="802"/>
                    <a:pt x="661" y="674"/>
                    <a:pt x="618" y="589"/>
                  </a:cubicBezTo>
                  <a:lnTo>
                    <a:pt x="426" y="142"/>
                  </a:lnTo>
                  <a:cubicBezTo>
                    <a:pt x="393" y="58"/>
                    <a:pt x="320" y="1"/>
                    <a:pt x="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74"/>
            <p:cNvSpPr/>
            <p:nvPr/>
          </p:nvSpPr>
          <p:spPr>
            <a:xfrm>
              <a:off x="7379732" y="2199497"/>
              <a:ext cx="50164" cy="25265"/>
            </a:xfrm>
            <a:custGeom>
              <a:rect b="b" l="l" r="r" t="t"/>
              <a:pathLst>
                <a:path extrusionOk="0" h="473" w="917">
                  <a:moveTo>
                    <a:pt x="694" y="1"/>
                  </a:moveTo>
                  <a:cubicBezTo>
                    <a:pt x="683" y="1"/>
                    <a:pt x="672" y="2"/>
                    <a:pt x="661" y="4"/>
                  </a:cubicBezTo>
                  <a:lnTo>
                    <a:pt x="192" y="68"/>
                  </a:lnTo>
                  <a:cubicBezTo>
                    <a:pt x="86" y="89"/>
                    <a:pt x="1" y="195"/>
                    <a:pt x="22" y="302"/>
                  </a:cubicBezTo>
                  <a:cubicBezTo>
                    <a:pt x="43" y="408"/>
                    <a:pt x="128" y="472"/>
                    <a:pt x="213" y="472"/>
                  </a:cubicBezTo>
                  <a:lnTo>
                    <a:pt x="256" y="472"/>
                  </a:lnTo>
                  <a:lnTo>
                    <a:pt x="725" y="408"/>
                  </a:lnTo>
                  <a:cubicBezTo>
                    <a:pt x="831" y="387"/>
                    <a:pt x="916" y="281"/>
                    <a:pt x="895" y="174"/>
                  </a:cubicBezTo>
                  <a:cubicBezTo>
                    <a:pt x="876" y="79"/>
                    <a:pt x="789" y="1"/>
                    <a:pt x="6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74"/>
            <p:cNvSpPr/>
            <p:nvPr/>
          </p:nvSpPr>
          <p:spPr>
            <a:xfrm rot="-2262123">
              <a:off x="7114108" y="2275573"/>
              <a:ext cx="36160" cy="46257"/>
            </a:xfrm>
            <a:custGeom>
              <a:rect b="b" l="l" r="r" t="t"/>
              <a:pathLst>
                <a:path extrusionOk="0" h="866" w="661">
                  <a:moveTo>
                    <a:pt x="239" y="1"/>
                  </a:moveTo>
                  <a:cubicBezTo>
                    <a:pt x="216" y="1"/>
                    <a:pt x="194" y="5"/>
                    <a:pt x="171" y="14"/>
                  </a:cubicBezTo>
                  <a:cubicBezTo>
                    <a:pt x="64" y="57"/>
                    <a:pt x="1" y="184"/>
                    <a:pt x="64" y="291"/>
                  </a:cubicBezTo>
                  <a:lnTo>
                    <a:pt x="235" y="738"/>
                  </a:lnTo>
                  <a:cubicBezTo>
                    <a:pt x="256" y="802"/>
                    <a:pt x="341" y="866"/>
                    <a:pt x="426" y="866"/>
                  </a:cubicBezTo>
                  <a:cubicBezTo>
                    <a:pt x="448" y="866"/>
                    <a:pt x="469" y="845"/>
                    <a:pt x="490" y="845"/>
                  </a:cubicBezTo>
                  <a:cubicBezTo>
                    <a:pt x="597" y="802"/>
                    <a:pt x="661" y="674"/>
                    <a:pt x="618" y="589"/>
                  </a:cubicBezTo>
                  <a:lnTo>
                    <a:pt x="426" y="142"/>
                  </a:lnTo>
                  <a:cubicBezTo>
                    <a:pt x="393" y="58"/>
                    <a:pt x="320" y="1"/>
                    <a:pt x="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0" name="Google Shape;3480;p74"/>
          <p:cNvGrpSpPr/>
          <p:nvPr/>
        </p:nvGrpSpPr>
        <p:grpSpPr>
          <a:xfrm>
            <a:off x="6109154" y="1467583"/>
            <a:ext cx="274287" cy="240358"/>
            <a:chOff x="4128744" y="2504875"/>
            <a:chExt cx="886511" cy="776100"/>
          </a:xfrm>
        </p:grpSpPr>
        <p:sp>
          <p:nvSpPr>
            <p:cNvPr id="3481" name="Google Shape;3481;p74"/>
            <p:cNvSpPr/>
            <p:nvPr/>
          </p:nvSpPr>
          <p:spPr>
            <a:xfrm>
              <a:off x="4341113" y="2520434"/>
              <a:ext cx="82182" cy="175673"/>
            </a:xfrm>
            <a:custGeom>
              <a:rect b="b" l="l" r="r" t="t"/>
              <a:pathLst>
                <a:path extrusionOk="0" h="2642" w="1236">
                  <a:moveTo>
                    <a:pt x="853" y="0"/>
                  </a:moveTo>
                  <a:cubicBezTo>
                    <a:pt x="384" y="0"/>
                    <a:pt x="1" y="448"/>
                    <a:pt x="1" y="1001"/>
                  </a:cubicBezTo>
                  <a:lnTo>
                    <a:pt x="1" y="2428"/>
                  </a:lnTo>
                  <a:cubicBezTo>
                    <a:pt x="1" y="2556"/>
                    <a:pt x="107" y="2641"/>
                    <a:pt x="214" y="2641"/>
                  </a:cubicBezTo>
                  <a:cubicBezTo>
                    <a:pt x="341" y="2641"/>
                    <a:pt x="427" y="2556"/>
                    <a:pt x="427" y="2428"/>
                  </a:cubicBezTo>
                  <a:lnTo>
                    <a:pt x="427" y="1001"/>
                  </a:lnTo>
                  <a:cubicBezTo>
                    <a:pt x="427" y="682"/>
                    <a:pt x="618" y="426"/>
                    <a:pt x="853" y="426"/>
                  </a:cubicBezTo>
                  <a:lnTo>
                    <a:pt x="1023" y="426"/>
                  </a:lnTo>
                  <a:cubicBezTo>
                    <a:pt x="1151" y="426"/>
                    <a:pt x="1236" y="341"/>
                    <a:pt x="1236" y="213"/>
                  </a:cubicBezTo>
                  <a:cubicBezTo>
                    <a:pt x="1236" y="107"/>
                    <a:pt x="1151" y="0"/>
                    <a:pt x="10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74"/>
            <p:cNvSpPr/>
            <p:nvPr/>
          </p:nvSpPr>
          <p:spPr>
            <a:xfrm>
              <a:off x="4723497" y="2520434"/>
              <a:ext cx="82182" cy="175673"/>
            </a:xfrm>
            <a:custGeom>
              <a:rect b="b" l="l" r="r" t="t"/>
              <a:pathLst>
                <a:path extrusionOk="0" h="2642" w="1236">
                  <a:moveTo>
                    <a:pt x="213" y="0"/>
                  </a:moveTo>
                  <a:cubicBezTo>
                    <a:pt x="85" y="0"/>
                    <a:pt x="0" y="107"/>
                    <a:pt x="0" y="213"/>
                  </a:cubicBezTo>
                  <a:cubicBezTo>
                    <a:pt x="0" y="341"/>
                    <a:pt x="85" y="426"/>
                    <a:pt x="213" y="426"/>
                  </a:cubicBezTo>
                  <a:lnTo>
                    <a:pt x="405" y="426"/>
                  </a:lnTo>
                  <a:cubicBezTo>
                    <a:pt x="618" y="426"/>
                    <a:pt x="809" y="682"/>
                    <a:pt x="809" y="1001"/>
                  </a:cubicBezTo>
                  <a:lnTo>
                    <a:pt x="809" y="2428"/>
                  </a:lnTo>
                  <a:cubicBezTo>
                    <a:pt x="809" y="2556"/>
                    <a:pt x="895" y="2641"/>
                    <a:pt x="1022" y="2641"/>
                  </a:cubicBezTo>
                  <a:cubicBezTo>
                    <a:pt x="1129" y="2641"/>
                    <a:pt x="1235" y="2556"/>
                    <a:pt x="1235" y="2428"/>
                  </a:cubicBezTo>
                  <a:lnTo>
                    <a:pt x="1235" y="1001"/>
                  </a:lnTo>
                  <a:cubicBezTo>
                    <a:pt x="1235" y="448"/>
                    <a:pt x="852" y="0"/>
                    <a:pt x="4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74"/>
            <p:cNvSpPr/>
            <p:nvPr/>
          </p:nvSpPr>
          <p:spPr>
            <a:xfrm>
              <a:off x="4128744" y="2681878"/>
              <a:ext cx="886511" cy="550890"/>
            </a:xfrm>
            <a:custGeom>
              <a:rect b="b" l="l" r="r" t="t"/>
              <a:pathLst>
                <a:path extrusionOk="0" h="8285" w="13333">
                  <a:moveTo>
                    <a:pt x="682" y="0"/>
                  </a:moveTo>
                  <a:cubicBezTo>
                    <a:pt x="298" y="0"/>
                    <a:pt x="0" y="298"/>
                    <a:pt x="0" y="682"/>
                  </a:cubicBezTo>
                  <a:lnTo>
                    <a:pt x="0" y="2833"/>
                  </a:lnTo>
                  <a:lnTo>
                    <a:pt x="277" y="3727"/>
                  </a:lnTo>
                  <a:lnTo>
                    <a:pt x="0" y="4558"/>
                  </a:lnTo>
                  <a:lnTo>
                    <a:pt x="0" y="7603"/>
                  </a:lnTo>
                  <a:cubicBezTo>
                    <a:pt x="0" y="7987"/>
                    <a:pt x="298" y="8285"/>
                    <a:pt x="682" y="8285"/>
                  </a:cubicBezTo>
                  <a:lnTo>
                    <a:pt x="12629" y="8285"/>
                  </a:lnTo>
                  <a:cubicBezTo>
                    <a:pt x="13013" y="8285"/>
                    <a:pt x="13332" y="7987"/>
                    <a:pt x="13332" y="7603"/>
                  </a:cubicBezTo>
                  <a:lnTo>
                    <a:pt x="13332" y="682"/>
                  </a:lnTo>
                  <a:cubicBezTo>
                    <a:pt x="13332" y="320"/>
                    <a:pt x="13013" y="0"/>
                    <a:pt x="126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74"/>
            <p:cNvSpPr/>
            <p:nvPr/>
          </p:nvSpPr>
          <p:spPr>
            <a:xfrm>
              <a:off x="4128744" y="2681878"/>
              <a:ext cx="835513" cy="550890"/>
            </a:xfrm>
            <a:custGeom>
              <a:rect b="b" l="l" r="r" t="t"/>
              <a:pathLst>
                <a:path extrusionOk="0" h="8285" w="12566">
                  <a:moveTo>
                    <a:pt x="1704" y="0"/>
                  </a:moveTo>
                  <a:lnTo>
                    <a:pt x="1001" y="980"/>
                  </a:lnTo>
                  <a:lnTo>
                    <a:pt x="0" y="1811"/>
                  </a:lnTo>
                  <a:lnTo>
                    <a:pt x="0" y="2833"/>
                  </a:lnTo>
                  <a:lnTo>
                    <a:pt x="277" y="3727"/>
                  </a:lnTo>
                  <a:lnTo>
                    <a:pt x="0" y="4558"/>
                  </a:lnTo>
                  <a:lnTo>
                    <a:pt x="0" y="6517"/>
                  </a:lnTo>
                  <a:lnTo>
                    <a:pt x="426" y="7838"/>
                  </a:lnTo>
                  <a:lnTo>
                    <a:pt x="1725" y="8285"/>
                  </a:lnTo>
                  <a:lnTo>
                    <a:pt x="2577" y="8285"/>
                  </a:lnTo>
                  <a:lnTo>
                    <a:pt x="3365" y="8029"/>
                  </a:lnTo>
                  <a:lnTo>
                    <a:pt x="4174" y="8285"/>
                  </a:lnTo>
                  <a:lnTo>
                    <a:pt x="9179" y="8285"/>
                  </a:lnTo>
                  <a:lnTo>
                    <a:pt x="9967" y="7987"/>
                  </a:lnTo>
                  <a:lnTo>
                    <a:pt x="10755" y="8285"/>
                  </a:lnTo>
                  <a:lnTo>
                    <a:pt x="11629" y="8285"/>
                  </a:lnTo>
                  <a:lnTo>
                    <a:pt x="12267" y="7454"/>
                  </a:lnTo>
                  <a:lnTo>
                    <a:pt x="12566" y="6815"/>
                  </a:lnTo>
                  <a:lnTo>
                    <a:pt x="12566" y="1512"/>
                  </a:lnTo>
                  <a:lnTo>
                    <a:pt x="12310" y="703"/>
                  </a:lnTo>
                  <a:lnTo>
                    <a:pt x="11650" y="0"/>
                  </a:lnTo>
                  <a:lnTo>
                    <a:pt x="10755" y="0"/>
                  </a:lnTo>
                  <a:lnTo>
                    <a:pt x="9967" y="298"/>
                  </a:lnTo>
                  <a:lnTo>
                    <a:pt x="9158" y="0"/>
                  </a:lnTo>
                  <a:lnTo>
                    <a:pt x="4174" y="0"/>
                  </a:lnTo>
                  <a:lnTo>
                    <a:pt x="3365" y="341"/>
                  </a:lnTo>
                  <a:lnTo>
                    <a:pt x="2577" y="0"/>
                  </a:ln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74"/>
            <p:cNvSpPr/>
            <p:nvPr/>
          </p:nvSpPr>
          <p:spPr>
            <a:xfrm>
              <a:off x="4257602" y="2681878"/>
              <a:ext cx="148738" cy="550890"/>
            </a:xfrm>
            <a:custGeom>
              <a:rect b="b" l="l" r="r" t="t"/>
              <a:pathLst>
                <a:path extrusionOk="0" h="8285" w="2237">
                  <a:moveTo>
                    <a:pt x="0" y="0"/>
                  </a:moveTo>
                  <a:lnTo>
                    <a:pt x="0" y="8285"/>
                  </a:lnTo>
                  <a:lnTo>
                    <a:pt x="2236" y="8285"/>
                  </a:lnTo>
                  <a:lnTo>
                    <a:pt x="223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74"/>
            <p:cNvSpPr/>
            <p:nvPr/>
          </p:nvSpPr>
          <p:spPr>
            <a:xfrm>
              <a:off x="4696569" y="2681878"/>
              <a:ext cx="147342" cy="550890"/>
            </a:xfrm>
            <a:custGeom>
              <a:rect b="b" l="l" r="r" t="t"/>
              <a:pathLst>
                <a:path extrusionOk="0" h="8285" w="2216">
                  <a:moveTo>
                    <a:pt x="0" y="0"/>
                  </a:moveTo>
                  <a:lnTo>
                    <a:pt x="0" y="8285"/>
                  </a:lnTo>
                  <a:lnTo>
                    <a:pt x="2215" y="8285"/>
                  </a:lnTo>
                  <a:lnTo>
                    <a:pt x="221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74"/>
            <p:cNvSpPr/>
            <p:nvPr/>
          </p:nvSpPr>
          <p:spPr>
            <a:xfrm>
              <a:off x="4900494" y="2681878"/>
              <a:ext cx="114762" cy="120418"/>
            </a:xfrm>
            <a:custGeom>
              <a:rect b="b" l="l" r="r" t="t"/>
              <a:pathLst>
                <a:path extrusionOk="0" h="1811" w="1726">
                  <a:moveTo>
                    <a:pt x="43" y="0"/>
                  </a:moveTo>
                  <a:cubicBezTo>
                    <a:pt x="22" y="85"/>
                    <a:pt x="0" y="171"/>
                    <a:pt x="0" y="256"/>
                  </a:cubicBezTo>
                  <a:cubicBezTo>
                    <a:pt x="0" y="1129"/>
                    <a:pt x="703" y="1811"/>
                    <a:pt x="1555" y="1811"/>
                  </a:cubicBezTo>
                  <a:lnTo>
                    <a:pt x="1725" y="1811"/>
                  </a:lnTo>
                  <a:lnTo>
                    <a:pt x="1725" y="682"/>
                  </a:lnTo>
                  <a:cubicBezTo>
                    <a:pt x="1725" y="320"/>
                    <a:pt x="1406" y="0"/>
                    <a:pt x="10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74"/>
            <p:cNvSpPr/>
            <p:nvPr/>
          </p:nvSpPr>
          <p:spPr>
            <a:xfrm>
              <a:off x="4900494" y="3113747"/>
              <a:ext cx="114762" cy="119022"/>
            </a:xfrm>
            <a:custGeom>
              <a:rect b="b" l="l" r="r" t="t"/>
              <a:pathLst>
                <a:path extrusionOk="0" h="1790" w="1726">
                  <a:moveTo>
                    <a:pt x="1555" y="1"/>
                  </a:moveTo>
                  <a:cubicBezTo>
                    <a:pt x="703" y="1"/>
                    <a:pt x="0" y="704"/>
                    <a:pt x="0" y="1556"/>
                  </a:cubicBezTo>
                  <a:cubicBezTo>
                    <a:pt x="0" y="1641"/>
                    <a:pt x="22" y="1726"/>
                    <a:pt x="22" y="1790"/>
                  </a:cubicBezTo>
                  <a:lnTo>
                    <a:pt x="1022" y="1790"/>
                  </a:lnTo>
                  <a:cubicBezTo>
                    <a:pt x="1406" y="1790"/>
                    <a:pt x="1725" y="1492"/>
                    <a:pt x="1725" y="1108"/>
                  </a:cubicBezTo>
                  <a:lnTo>
                    <a:pt x="172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74"/>
            <p:cNvSpPr/>
            <p:nvPr/>
          </p:nvSpPr>
          <p:spPr>
            <a:xfrm>
              <a:off x="4128744" y="2681878"/>
              <a:ext cx="116158" cy="121814"/>
            </a:xfrm>
            <a:custGeom>
              <a:rect b="b" l="l" r="r" t="t"/>
              <a:pathLst>
                <a:path extrusionOk="0" h="1832" w="1747">
                  <a:moveTo>
                    <a:pt x="682" y="0"/>
                  </a:moveTo>
                  <a:cubicBezTo>
                    <a:pt x="319" y="0"/>
                    <a:pt x="0" y="320"/>
                    <a:pt x="0" y="703"/>
                  </a:cubicBezTo>
                  <a:lnTo>
                    <a:pt x="0" y="1811"/>
                  </a:lnTo>
                  <a:cubicBezTo>
                    <a:pt x="64" y="1811"/>
                    <a:pt x="128" y="1832"/>
                    <a:pt x="192" y="1832"/>
                  </a:cubicBezTo>
                  <a:cubicBezTo>
                    <a:pt x="1044" y="1832"/>
                    <a:pt x="1746" y="1129"/>
                    <a:pt x="1746" y="277"/>
                  </a:cubicBezTo>
                  <a:cubicBezTo>
                    <a:pt x="1746" y="171"/>
                    <a:pt x="1725" y="85"/>
                    <a:pt x="172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74"/>
            <p:cNvSpPr/>
            <p:nvPr/>
          </p:nvSpPr>
          <p:spPr>
            <a:xfrm>
              <a:off x="4128744" y="3113747"/>
              <a:ext cx="116158" cy="119022"/>
            </a:xfrm>
            <a:custGeom>
              <a:rect b="b" l="l" r="r" t="t"/>
              <a:pathLst>
                <a:path extrusionOk="0" h="1790" w="1747">
                  <a:moveTo>
                    <a:pt x="170" y="1"/>
                  </a:moveTo>
                  <a:cubicBezTo>
                    <a:pt x="128" y="1"/>
                    <a:pt x="64" y="1"/>
                    <a:pt x="0" y="22"/>
                  </a:cubicBezTo>
                  <a:lnTo>
                    <a:pt x="0" y="1108"/>
                  </a:lnTo>
                  <a:cubicBezTo>
                    <a:pt x="0" y="1492"/>
                    <a:pt x="298" y="1790"/>
                    <a:pt x="682" y="1790"/>
                  </a:cubicBezTo>
                  <a:lnTo>
                    <a:pt x="1725" y="1790"/>
                  </a:lnTo>
                  <a:cubicBezTo>
                    <a:pt x="1725" y="1726"/>
                    <a:pt x="1746" y="1641"/>
                    <a:pt x="1746" y="1556"/>
                  </a:cubicBezTo>
                  <a:cubicBezTo>
                    <a:pt x="1746" y="704"/>
                    <a:pt x="1044" y="1"/>
                    <a:pt x="1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74"/>
            <p:cNvSpPr/>
            <p:nvPr/>
          </p:nvSpPr>
          <p:spPr>
            <a:xfrm>
              <a:off x="4300089" y="2681878"/>
              <a:ext cx="106251" cy="550890"/>
            </a:xfrm>
            <a:custGeom>
              <a:rect b="b" l="l" r="r" t="t"/>
              <a:pathLst>
                <a:path extrusionOk="0" h="8285" w="1598">
                  <a:moveTo>
                    <a:pt x="0" y="0"/>
                  </a:moveTo>
                  <a:lnTo>
                    <a:pt x="0" y="8285"/>
                  </a:lnTo>
                  <a:lnTo>
                    <a:pt x="1597" y="8285"/>
                  </a:lnTo>
                  <a:lnTo>
                    <a:pt x="159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74"/>
            <p:cNvSpPr/>
            <p:nvPr/>
          </p:nvSpPr>
          <p:spPr>
            <a:xfrm>
              <a:off x="4352483" y="2681878"/>
              <a:ext cx="53857" cy="550890"/>
            </a:xfrm>
            <a:custGeom>
              <a:rect b="b" l="l" r="r" t="t"/>
              <a:pathLst>
                <a:path extrusionOk="0" h="8285" w="810">
                  <a:moveTo>
                    <a:pt x="0" y="0"/>
                  </a:moveTo>
                  <a:lnTo>
                    <a:pt x="0" y="8285"/>
                  </a:lnTo>
                  <a:lnTo>
                    <a:pt x="809" y="8285"/>
                  </a:lnTo>
                  <a:lnTo>
                    <a:pt x="80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74"/>
            <p:cNvSpPr/>
            <p:nvPr/>
          </p:nvSpPr>
          <p:spPr>
            <a:xfrm>
              <a:off x="4285927" y="3054302"/>
              <a:ext cx="134576" cy="70881"/>
            </a:xfrm>
            <a:custGeom>
              <a:rect b="b" l="l" r="r" t="t"/>
              <a:pathLst>
                <a:path extrusionOk="0" h="1066" w="2024">
                  <a:moveTo>
                    <a:pt x="85" y="0"/>
                  </a:moveTo>
                  <a:cubicBezTo>
                    <a:pt x="43" y="0"/>
                    <a:pt x="0" y="43"/>
                    <a:pt x="0" y="86"/>
                  </a:cubicBezTo>
                  <a:lnTo>
                    <a:pt x="0" y="980"/>
                  </a:lnTo>
                  <a:cubicBezTo>
                    <a:pt x="0" y="1023"/>
                    <a:pt x="43" y="1065"/>
                    <a:pt x="85" y="1065"/>
                  </a:cubicBezTo>
                  <a:lnTo>
                    <a:pt x="1938" y="1065"/>
                  </a:lnTo>
                  <a:cubicBezTo>
                    <a:pt x="1981" y="1065"/>
                    <a:pt x="2023" y="1023"/>
                    <a:pt x="2023" y="980"/>
                  </a:cubicBezTo>
                  <a:lnTo>
                    <a:pt x="2023" y="86"/>
                  </a:lnTo>
                  <a:cubicBezTo>
                    <a:pt x="2023" y="43"/>
                    <a:pt x="1981" y="0"/>
                    <a:pt x="19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74"/>
            <p:cNvSpPr/>
            <p:nvPr/>
          </p:nvSpPr>
          <p:spPr>
            <a:xfrm>
              <a:off x="4737593" y="2681878"/>
              <a:ext cx="106318" cy="550890"/>
            </a:xfrm>
            <a:custGeom>
              <a:rect b="b" l="l" r="r" t="t"/>
              <a:pathLst>
                <a:path extrusionOk="0" h="8285" w="1599">
                  <a:moveTo>
                    <a:pt x="1" y="0"/>
                  </a:moveTo>
                  <a:lnTo>
                    <a:pt x="1" y="8285"/>
                  </a:lnTo>
                  <a:lnTo>
                    <a:pt x="1598" y="8285"/>
                  </a:lnTo>
                  <a:lnTo>
                    <a:pt x="15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74"/>
            <p:cNvSpPr/>
            <p:nvPr/>
          </p:nvSpPr>
          <p:spPr>
            <a:xfrm>
              <a:off x="4791450" y="2681878"/>
              <a:ext cx="52461" cy="550890"/>
            </a:xfrm>
            <a:custGeom>
              <a:rect b="b" l="l" r="r" t="t"/>
              <a:pathLst>
                <a:path extrusionOk="0" h="8285" w="789">
                  <a:moveTo>
                    <a:pt x="0" y="0"/>
                  </a:moveTo>
                  <a:lnTo>
                    <a:pt x="0" y="8285"/>
                  </a:lnTo>
                  <a:lnTo>
                    <a:pt x="788" y="8285"/>
                  </a:lnTo>
                  <a:lnTo>
                    <a:pt x="78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74"/>
            <p:cNvSpPr/>
            <p:nvPr/>
          </p:nvSpPr>
          <p:spPr>
            <a:xfrm>
              <a:off x="4723497" y="3054302"/>
              <a:ext cx="134576" cy="70881"/>
            </a:xfrm>
            <a:custGeom>
              <a:rect b="b" l="l" r="r" t="t"/>
              <a:pathLst>
                <a:path extrusionOk="0" h="1066" w="2024">
                  <a:moveTo>
                    <a:pt x="85" y="0"/>
                  </a:moveTo>
                  <a:cubicBezTo>
                    <a:pt x="43" y="0"/>
                    <a:pt x="0" y="43"/>
                    <a:pt x="0" y="86"/>
                  </a:cubicBezTo>
                  <a:lnTo>
                    <a:pt x="0" y="980"/>
                  </a:lnTo>
                  <a:cubicBezTo>
                    <a:pt x="0" y="1023"/>
                    <a:pt x="43" y="1065"/>
                    <a:pt x="85" y="1065"/>
                  </a:cubicBezTo>
                  <a:lnTo>
                    <a:pt x="1938" y="1065"/>
                  </a:lnTo>
                  <a:cubicBezTo>
                    <a:pt x="1981" y="1065"/>
                    <a:pt x="2023" y="1023"/>
                    <a:pt x="2023" y="980"/>
                  </a:cubicBezTo>
                  <a:lnTo>
                    <a:pt x="2023" y="86"/>
                  </a:lnTo>
                  <a:cubicBezTo>
                    <a:pt x="2023" y="43"/>
                    <a:pt x="2002" y="0"/>
                    <a:pt x="19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74"/>
            <p:cNvSpPr/>
            <p:nvPr/>
          </p:nvSpPr>
          <p:spPr>
            <a:xfrm>
              <a:off x="4409066" y="2504875"/>
              <a:ext cx="328594" cy="62370"/>
            </a:xfrm>
            <a:custGeom>
              <a:rect b="b" l="l" r="r" t="t"/>
              <a:pathLst>
                <a:path extrusionOk="0" h="938" w="4942">
                  <a:moveTo>
                    <a:pt x="107" y="0"/>
                  </a:moveTo>
                  <a:cubicBezTo>
                    <a:pt x="65" y="0"/>
                    <a:pt x="1" y="43"/>
                    <a:pt x="1" y="107"/>
                  </a:cubicBezTo>
                  <a:lnTo>
                    <a:pt x="1" y="831"/>
                  </a:lnTo>
                  <a:cubicBezTo>
                    <a:pt x="1" y="873"/>
                    <a:pt x="65" y="937"/>
                    <a:pt x="107" y="937"/>
                  </a:cubicBezTo>
                  <a:lnTo>
                    <a:pt x="4835" y="937"/>
                  </a:lnTo>
                  <a:cubicBezTo>
                    <a:pt x="4899" y="937"/>
                    <a:pt x="4942" y="873"/>
                    <a:pt x="4942" y="831"/>
                  </a:cubicBezTo>
                  <a:lnTo>
                    <a:pt x="4942" y="107"/>
                  </a:lnTo>
                  <a:cubicBezTo>
                    <a:pt x="4942" y="64"/>
                    <a:pt x="4899" y="0"/>
                    <a:pt x="48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74"/>
            <p:cNvSpPr/>
            <p:nvPr/>
          </p:nvSpPr>
          <p:spPr>
            <a:xfrm>
              <a:off x="4460064" y="2728356"/>
              <a:ext cx="143086" cy="74671"/>
            </a:xfrm>
            <a:custGeom>
              <a:rect b="b" l="l" r="r" t="t"/>
              <a:pathLst>
                <a:path extrusionOk="0" h="1123" w="2152">
                  <a:moveTo>
                    <a:pt x="301" y="0"/>
                  </a:moveTo>
                  <a:cubicBezTo>
                    <a:pt x="209" y="0"/>
                    <a:pt x="123" y="63"/>
                    <a:pt x="86" y="174"/>
                  </a:cubicBezTo>
                  <a:lnTo>
                    <a:pt x="22" y="473"/>
                  </a:lnTo>
                  <a:cubicBezTo>
                    <a:pt x="1" y="579"/>
                    <a:pt x="65" y="686"/>
                    <a:pt x="171" y="728"/>
                  </a:cubicBezTo>
                  <a:lnTo>
                    <a:pt x="1811" y="1112"/>
                  </a:lnTo>
                  <a:cubicBezTo>
                    <a:pt x="1830" y="1119"/>
                    <a:pt x="1849" y="1123"/>
                    <a:pt x="1868" y="1123"/>
                  </a:cubicBezTo>
                  <a:cubicBezTo>
                    <a:pt x="1954" y="1123"/>
                    <a:pt x="2032" y="1050"/>
                    <a:pt x="2067" y="962"/>
                  </a:cubicBezTo>
                  <a:lnTo>
                    <a:pt x="2130" y="664"/>
                  </a:lnTo>
                  <a:cubicBezTo>
                    <a:pt x="2152" y="558"/>
                    <a:pt x="2088" y="430"/>
                    <a:pt x="1981" y="409"/>
                  </a:cubicBezTo>
                  <a:lnTo>
                    <a:pt x="341" y="4"/>
                  </a:lnTo>
                  <a:cubicBezTo>
                    <a:pt x="328" y="1"/>
                    <a:pt x="314" y="0"/>
                    <a:pt x="3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74"/>
            <p:cNvSpPr/>
            <p:nvPr/>
          </p:nvSpPr>
          <p:spPr>
            <a:xfrm>
              <a:off x="4474226" y="2848176"/>
              <a:ext cx="213898" cy="89432"/>
            </a:xfrm>
            <a:custGeom>
              <a:rect b="b" l="l" r="r" t="t"/>
              <a:pathLst>
                <a:path extrusionOk="0" h="1345" w="3217">
                  <a:moveTo>
                    <a:pt x="2218" y="1"/>
                  </a:moveTo>
                  <a:cubicBezTo>
                    <a:pt x="1996" y="1"/>
                    <a:pt x="1749" y="25"/>
                    <a:pt x="1491" y="76"/>
                  </a:cubicBezTo>
                  <a:cubicBezTo>
                    <a:pt x="640" y="247"/>
                    <a:pt x="1" y="673"/>
                    <a:pt x="65" y="992"/>
                  </a:cubicBezTo>
                  <a:cubicBezTo>
                    <a:pt x="109" y="1215"/>
                    <a:pt x="486" y="1345"/>
                    <a:pt x="999" y="1345"/>
                  </a:cubicBezTo>
                  <a:cubicBezTo>
                    <a:pt x="1221" y="1345"/>
                    <a:pt x="1468" y="1320"/>
                    <a:pt x="1726" y="1269"/>
                  </a:cubicBezTo>
                  <a:cubicBezTo>
                    <a:pt x="2578" y="1077"/>
                    <a:pt x="3217" y="673"/>
                    <a:pt x="3153" y="353"/>
                  </a:cubicBezTo>
                  <a:cubicBezTo>
                    <a:pt x="3108" y="130"/>
                    <a:pt x="2731" y="1"/>
                    <a:pt x="22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74"/>
            <p:cNvSpPr/>
            <p:nvPr/>
          </p:nvSpPr>
          <p:spPr>
            <a:xfrm>
              <a:off x="4481341" y="3031628"/>
              <a:ext cx="185574" cy="140299"/>
            </a:xfrm>
            <a:custGeom>
              <a:rect b="b" l="l" r="r" t="t"/>
              <a:pathLst>
                <a:path extrusionOk="0" h="2110" w="2791">
                  <a:moveTo>
                    <a:pt x="128" y="1"/>
                  </a:moveTo>
                  <a:cubicBezTo>
                    <a:pt x="43" y="1"/>
                    <a:pt x="0" y="65"/>
                    <a:pt x="0" y="150"/>
                  </a:cubicBezTo>
                  <a:lnTo>
                    <a:pt x="0" y="1960"/>
                  </a:lnTo>
                  <a:cubicBezTo>
                    <a:pt x="0" y="2045"/>
                    <a:pt x="43" y="2109"/>
                    <a:pt x="128" y="2109"/>
                  </a:cubicBezTo>
                  <a:lnTo>
                    <a:pt x="2641" y="2109"/>
                  </a:lnTo>
                  <a:cubicBezTo>
                    <a:pt x="2726" y="2109"/>
                    <a:pt x="2790" y="2045"/>
                    <a:pt x="2790" y="1960"/>
                  </a:cubicBezTo>
                  <a:lnTo>
                    <a:pt x="2790" y="150"/>
                  </a:lnTo>
                  <a:cubicBezTo>
                    <a:pt x="2790" y="65"/>
                    <a:pt x="2726" y="1"/>
                    <a:pt x="26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74"/>
            <p:cNvSpPr/>
            <p:nvPr/>
          </p:nvSpPr>
          <p:spPr>
            <a:xfrm>
              <a:off x="4128744" y="2870185"/>
              <a:ext cx="93485" cy="114766"/>
            </a:xfrm>
            <a:custGeom>
              <a:rect b="b" l="l" r="r" t="t"/>
              <a:pathLst>
                <a:path extrusionOk="0" h="1726" w="1406">
                  <a:moveTo>
                    <a:pt x="0" y="1"/>
                  </a:moveTo>
                  <a:lnTo>
                    <a:pt x="0" y="1726"/>
                  </a:lnTo>
                  <a:lnTo>
                    <a:pt x="1278" y="1726"/>
                  </a:lnTo>
                  <a:cubicBezTo>
                    <a:pt x="1342" y="1726"/>
                    <a:pt x="1406" y="1662"/>
                    <a:pt x="1406" y="1598"/>
                  </a:cubicBezTo>
                  <a:lnTo>
                    <a:pt x="1406" y="129"/>
                  </a:lnTo>
                  <a:cubicBezTo>
                    <a:pt x="1406" y="43"/>
                    <a:pt x="1342" y="1"/>
                    <a:pt x="127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74"/>
            <p:cNvSpPr/>
            <p:nvPr/>
          </p:nvSpPr>
          <p:spPr>
            <a:xfrm>
              <a:off x="4737593" y="3232702"/>
              <a:ext cx="175667" cy="48274"/>
            </a:xfrm>
            <a:custGeom>
              <a:rect b="b" l="l" r="r" t="t"/>
              <a:pathLst>
                <a:path extrusionOk="0" h="726" w="2642">
                  <a:moveTo>
                    <a:pt x="1" y="1"/>
                  </a:moveTo>
                  <a:lnTo>
                    <a:pt x="171" y="597"/>
                  </a:lnTo>
                  <a:cubicBezTo>
                    <a:pt x="214" y="683"/>
                    <a:pt x="278" y="725"/>
                    <a:pt x="363" y="725"/>
                  </a:cubicBezTo>
                  <a:lnTo>
                    <a:pt x="2301" y="725"/>
                  </a:lnTo>
                  <a:cubicBezTo>
                    <a:pt x="2365" y="725"/>
                    <a:pt x="2450" y="683"/>
                    <a:pt x="2472" y="597"/>
                  </a:cubicBezTo>
                  <a:lnTo>
                    <a:pt x="264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74"/>
            <p:cNvSpPr/>
            <p:nvPr/>
          </p:nvSpPr>
          <p:spPr>
            <a:xfrm>
              <a:off x="4230674" y="3232702"/>
              <a:ext cx="175667" cy="48274"/>
            </a:xfrm>
            <a:custGeom>
              <a:rect b="b" l="l" r="r" t="t"/>
              <a:pathLst>
                <a:path extrusionOk="0" h="726" w="2642">
                  <a:moveTo>
                    <a:pt x="0" y="1"/>
                  </a:moveTo>
                  <a:lnTo>
                    <a:pt x="171" y="597"/>
                  </a:lnTo>
                  <a:cubicBezTo>
                    <a:pt x="213" y="683"/>
                    <a:pt x="277" y="725"/>
                    <a:pt x="362" y="725"/>
                  </a:cubicBezTo>
                  <a:lnTo>
                    <a:pt x="2301" y="725"/>
                  </a:lnTo>
                  <a:cubicBezTo>
                    <a:pt x="2364" y="725"/>
                    <a:pt x="2450" y="683"/>
                    <a:pt x="2471" y="597"/>
                  </a:cubicBezTo>
                  <a:lnTo>
                    <a:pt x="264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74"/>
            <p:cNvSpPr/>
            <p:nvPr/>
          </p:nvSpPr>
          <p:spPr>
            <a:xfrm>
              <a:off x="4339717" y="3075513"/>
              <a:ext cx="26928" cy="86507"/>
            </a:xfrm>
            <a:custGeom>
              <a:rect b="b" l="l" r="r" t="t"/>
              <a:pathLst>
                <a:path extrusionOk="0" h="1301" w="405">
                  <a:moveTo>
                    <a:pt x="192" y="1"/>
                  </a:moveTo>
                  <a:cubicBezTo>
                    <a:pt x="86" y="1"/>
                    <a:pt x="0" y="86"/>
                    <a:pt x="0" y="214"/>
                  </a:cubicBezTo>
                  <a:lnTo>
                    <a:pt x="0" y="1087"/>
                  </a:lnTo>
                  <a:cubicBezTo>
                    <a:pt x="0" y="1194"/>
                    <a:pt x="86" y="1300"/>
                    <a:pt x="192" y="1300"/>
                  </a:cubicBezTo>
                  <a:cubicBezTo>
                    <a:pt x="320" y="1300"/>
                    <a:pt x="405" y="1194"/>
                    <a:pt x="405" y="1087"/>
                  </a:cubicBezTo>
                  <a:lnTo>
                    <a:pt x="405" y="214"/>
                  </a:lnTo>
                  <a:cubicBezTo>
                    <a:pt x="405" y="86"/>
                    <a:pt x="320" y="1"/>
                    <a:pt x="1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74"/>
            <p:cNvSpPr/>
            <p:nvPr/>
          </p:nvSpPr>
          <p:spPr>
            <a:xfrm>
              <a:off x="4777288" y="3075513"/>
              <a:ext cx="28391" cy="86507"/>
            </a:xfrm>
            <a:custGeom>
              <a:rect b="b" l="l" r="r" t="t"/>
              <a:pathLst>
                <a:path extrusionOk="0" h="1301" w="427">
                  <a:moveTo>
                    <a:pt x="213" y="1"/>
                  </a:moveTo>
                  <a:cubicBezTo>
                    <a:pt x="86" y="1"/>
                    <a:pt x="0" y="86"/>
                    <a:pt x="0" y="214"/>
                  </a:cubicBezTo>
                  <a:lnTo>
                    <a:pt x="0" y="1087"/>
                  </a:lnTo>
                  <a:cubicBezTo>
                    <a:pt x="0" y="1194"/>
                    <a:pt x="86" y="1300"/>
                    <a:pt x="213" y="1300"/>
                  </a:cubicBezTo>
                  <a:cubicBezTo>
                    <a:pt x="320" y="1300"/>
                    <a:pt x="426" y="1194"/>
                    <a:pt x="426" y="1087"/>
                  </a:cubicBezTo>
                  <a:lnTo>
                    <a:pt x="426" y="214"/>
                  </a:lnTo>
                  <a:cubicBezTo>
                    <a:pt x="426" y="86"/>
                    <a:pt x="320" y="1"/>
                    <a:pt x="2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74"/>
            <p:cNvSpPr/>
            <p:nvPr/>
          </p:nvSpPr>
          <p:spPr>
            <a:xfrm>
              <a:off x="4542179" y="3062813"/>
              <a:ext cx="62368" cy="28392"/>
            </a:xfrm>
            <a:custGeom>
              <a:rect b="b" l="l" r="r" t="t"/>
              <a:pathLst>
                <a:path extrusionOk="0" h="427" w="938">
                  <a:moveTo>
                    <a:pt x="214" y="0"/>
                  </a:moveTo>
                  <a:cubicBezTo>
                    <a:pt x="107" y="0"/>
                    <a:pt x="1" y="85"/>
                    <a:pt x="1" y="213"/>
                  </a:cubicBezTo>
                  <a:cubicBezTo>
                    <a:pt x="1" y="320"/>
                    <a:pt x="107" y="426"/>
                    <a:pt x="214" y="426"/>
                  </a:cubicBezTo>
                  <a:lnTo>
                    <a:pt x="725" y="426"/>
                  </a:lnTo>
                  <a:cubicBezTo>
                    <a:pt x="832" y="426"/>
                    <a:pt x="938" y="320"/>
                    <a:pt x="938" y="213"/>
                  </a:cubicBezTo>
                  <a:cubicBezTo>
                    <a:pt x="938" y="85"/>
                    <a:pt x="832" y="0"/>
                    <a:pt x="7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74"/>
            <p:cNvSpPr/>
            <p:nvPr/>
          </p:nvSpPr>
          <p:spPr>
            <a:xfrm>
              <a:off x="4523828" y="3106698"/>
              <a:ext cx="100599" cy="28392"/>
            </a:xfrm>
            <a:custGeom>
              <a:rect b="b" l="l" r="r" t="t"/>
              <a:pathLst>
                <a:path extrusionOk="0" h="427" w="1513">
                  <a:moveTo>
                    <a:pt x="213" y="1"/>
                  </a:moveTo>
                  <a:cubicBezTo>
                    <a:pt x="107" y="1"/>
                    <a:pt x="0" y="107"/>
                    <a:pt x="0" y="213"/>
                  </a:cubicBezTo>
                  <a:cubicBezTo>
                    <a:pt x="0" y="341"/>
                    <a:pt x="107" y="426"/>
                    <a:pt x="213" y="426"/>
                  </a:cubicBezTo>
                  <a:lnTo>
                    <a:pt x="1299" y="426"/>
                  </a:lnTo>
                  <a:cubicBezTo>
                    <a:pt x="1427" y="426"/>
                    <a:pt x="1512" y="341"/>
                    <a:pt x="1512" y="213"/>
                  </a:cubicBezTo>
                  <a:cubicBezTo>
                    <a:pt x="1512" y="107"/>
                    <a:pt x="1427" y="1"/>
                    <a:pt x="129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8" name="Google Shape;3508;p74"/>
          <p:cNvGrpSpPr/>
          <p:nvPr/>
        </p:nvGrpSpPr>
        <p:grpSpPr>
          <a:xfrm>
            <a:off x="2099964" y="3392775"/>
            <a:ext cx="256040" cy="274325"/>
            <a:chOff x="6948679" y="2192842"/>
            <a:chExt cx="380616" cy="411466"/>
          </a:xfrm>
        </p:grpSpPr>
        <p:sp>
          <p:nvSpPr>
            <p:cNvPr id="3509" name="Google Shape;3509;p74"/>
            <p:cNvSpPr/>
            <p:nvPr/>
          </p:nvSpPr>
          <p:spPr>
            <a:xfrm>
              <a:off x="7029922" y="2264399"/>
              <a:ext cx="52879" cy="75601"/>
            </a:xfrm>
            <a:custGeom>
              <a:rect b="b" l="l" r="r" t="t"/>
              <a:pathLst>
                <a:path extrusionOk="0" h="2449" w="1663">
                  <a:moveTo>
                    <a:pt x="234" y="0"/>
                  </a:moveTo>
                  <a:cubicBezTo>
                    <a:pt x="198" y="0"/>
                    <a:pt x="162" y="7"/>
                    <a:pt x="129" y="21"/>
                  </a:cubicBezTo>
                  <a:cubicBezTo>
                    <a:pt x="43" y="85"/>
                    <a:pt x="1" y="212"/>
                    <a:pt x="65" y="298"/>
                  </a:cubicBezTo>
                  <a:lnTo>
                    <a:pt x="1257" y="2342"/>
                  </a:lnTo>
                  <a:cubicBezTo>
                    <a:pt x="1300" y="2406"/>
                    <a:pt x="1364" y="2449"/>
                    <a:pt x="1449" y="2449"/>
                  </a:cubicBezTo>
                  <a:cubicBezTo>
                    <a:pt x="1470" y="2449"/>
                    <a:pt x="1513" y="2449"/>
                    <a:pt x="1534" y="2427"/>
                  </a:cubicBezTo>
                  <a:cubicBezTo>
                    <a:pt x="1641" y="2363"/>
                    <a:pt x="1662" y="2236"/>
                    <a:pt x="1619" y="2151"/>
                  </a:cubicBezTo>
                  <a:lnTo>
                    <a:pt x="427" y="106"/>
                  </a:lnTo>
                  <a:cubicBezTo>
                    <a:pt x="383" y="33"/>
                    <a:pt x="310" y="0"/>
                    <a:pt x="2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74"/>
            <p:cNvSpPr/>
            <p:nvPr/>
          </p:nvSpPr>
          <p:spPr>
            <a:xfrm>
              <a:off x="6969666" y="2437271"/>
              <a:ext cx="342682" cy="167038"/>
            </a:xfrm>
            <a:custGeom>
              <a:rect b="b" l="l" r="r" t="t"/>
              <a:pathLst>
                <a:path extrusionOk="0" h="5411" w="10777">
                  <a:moveTo>
                    <a:pt x="0" y="1"/>
                  </a:moveTo>
                  <a:cubicBezTo>
                    <a:pt x="0" y="2791"/>
                    <a:pt x="2088" y="5070"/>
                    <a:pt x="4771" y="5368"/>
                  </a:cubicBezTo>
                  <a:cubicBezTo>
                    <a:pt x="4984" y="5389"/>
                    <a:pt x="5176" y="5410"/>
                    <a:pt x="5389" y="5410"/>
                  </a:cubicBezTo>
                  <a:cubicBezTo>
                    <a:pt x="8370" y="5410"/>
                    <a:pt x="10777" y="2982"/>
                    <a:pt x="107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74"/>
            <p:cNvSpPr/>
            <p:nvPr/>
          </p:nvSpPr>
          <p:spPr>
            <a:xfrm>
              <a:off x="6969666" y="2437271"/>
              <a:ext cx="305447" cy="165710"/>
            </a:xfrm>
            <a:custGeom>
              <a:rect b="b" l="l" r="r" t="t"/>
              <a:pathLst>
                <a:path extrusionOk="0" h="5368" w="9606">
                  <a:moveTo>
                    <a:pt x="0" y="1"/>
                  </a:moveTo>
                  <a:cubicBezTo>
                    <a:pt x="0" y="2791"/>
                    <a:pt x="2088" y="5070"/>
                    <a:pt x="4771" y="5368"/>
                  </a:cubicBezTo>
                  <a:cubicBezTo>
                    <a:pt x="7476" y="5070"/>
                    <a:pt x="9606" y="2791"/>
                    <a:pt x="9606"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74"/>
            <p:cNvSpPr/>
            <p:nvPr/>
          </p:nvSpPr>
          <p:spPr>
            <a:xfrm>
              <a:off x="6969666" y="2333393"/>
              <a:ext cx="342682" cy="137433"/>
            </a:xfrm>
            <a:custGeom>
              <a:rect b="b" l="l" r="r" t="t"/>
              <a:pathLst>
                <a:path extrusionOk="0" h="4452" w="10777">
                  <a:moveTo>
                    <a:pt x="1534" y="1"/>
                  </a:moveTo>
                  <a:cubicBezTo>
                    <a:pt x="1321" y="1"/>
                    <a:pt x="1129" y="150"/>
                    <a:pt x="1065" y="341"/>
                  </a:cubicBezTo>
                  <a:lnTo>
                    <a:pt x="0" y="3366"/>
                  </a:lnTo>
                  <a:lnTo>
                    <a:pt x="0" y="3387"/>
                  </a:lnTo>
                  <a:cubicBezTo>
                    <a:pt x="0" y="3983"/>
                    <a:pt x="469" y="4452"/>
                    <a:pt x="1065" y="4452"/>
                  </a:cubicBezTo>
                  <a:lnTo>
                    <a:pt x="2535" y="4452"/>
                  </a:lnTo>
                  <a:cubicBezTo>
                    <a:pt x="2705" y="4452"/>
                    <a:pt x="2854" y="4409"/>
                    <a:pt x="3003" y="4345"/>
                  </a:cubicBezTo>
                  <a:cubicBezTo>
                    <a:pt x="3344" y="4175"/>
                    <a:pt x="3600" y="3813"/>
                    <a:pt x="3600" y="3387"/>
                  </a:cubicBezTo>
                  <a:cubicBezTo>
                    <a:pt x="3600" y="3983"/>
                    <a:pt x="4068" y="4452"/>
                    <a:pt x="4665" y="4452"/>
                  </a:cubicBezTo>
                  <a:lnTo>
                    <a:pt x="6113" y="4452"/>
                  </a:lnTo>
                  <a:cubicBezTo>
                    <a:pt x="6283" y="4452"/>
                    <a:pt x="6454" y="4409"/>
                    <a:pt x="6603" y="4345"/>
                  </a:cubicBezTo>
                  <a:cubicBezTo>
                    <a:pt x="6943" y="4175"/>
                    <a:pt x="7178" y="3813"/>
                    <a:pt x="7178" y="3387"/>
                  </a:cubicBezTo>
                  <a:cubicBezTo>
                    <a:pt x="7178" y="3983"/>
                    <a:pt x="7668" y="4452"/>
                    <a:pt x="8243" y="4452"/>
                  </a:cubicBezTo>
                  <a:lnTo>
                    <a:pt x="9712" y="4452"/>
                  </a:lnTo>
                  <a:cubicBezTo>
                    <a:pt x="10308" y="4452"/>
                    <a:pt x="10777" y="3983"/>
                    <a:pt x="10777" y="3387"/>
                  </a:cubicBezTo>
                  <a:lnTo>
                    <a:pt x="10777" y="3366"/>
                  </a:lnTo>
                  <a:lnTo>
                    <a:pt x="9733" y="341"/>
                  </a:lnTo>
                  <a:cubicBezTo>
                    <a:pt x="9648" y="150"/>
                    <a:pt x="9457" y="1"/>
                    <a:pt x="92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74"/>
            <p:cNvSpPr/>
            <p:nvPr/>
          </p:nvSpPr>
          <p:spPr>
            <a:xfrm>
              <a:off x="6969666" y="2333393"/>
              <a:ext cx="305447" cy="137433"/>
            </a:xfrm>
            <a:custGeom>
              <a:rect b="b" l="l" r="r" t="t"/>
              <a:pathLst>
                <a:path extrusionOk="0" h="4452" w="9606">
                  <a:moveTo>
                    <a:pt x="1534" y="1"/>
                  </a:moveTo>
                  <a:cubicBezTo>
                    <a:pt x="1321" y="1"/>
                    <a:pt x="1129" y="150"/>
                    <a:pt x="1065" y="341"/>
                  </a:cubicBezTo>
                  <a:lnTo>
                    <a:pt x="0" y="3366"/>
                  </a:lnTo>
                  <a:lnTo>
                    <a:pt x="0" y="3387"/>
                  </a:lnTo>
                  <a:cubicBezTo>
                    <a:pt x="0" y="3983"/>
                    <a:pt x="469" y="4452"/>
                    <a:pt x="1065" y="4452"/>
                  </a:cubicBezTo>
                  <a:lnTo>
                    <a:pt x="2535" y="4452"/>
                  </a:lnTo>
                  <a:cubicBezTo>
                    <a:pt x="2684" y="4452"/>
                    <a:pt x="2854" y="4409"/>
                    <a:pt x="3003" y="4345"/>
                  </a:cubicBezTo>
                  <a:cubicBezTo>
                    <a:pt x="3344" y="4175"/>
                    <a:pt x="3600" y="3813"/>
                    <a:pt x="3600" y="3387"/>
                  </a:cubicBezTo>
                  <a:cubicBezTo>
                    <a:pt x="3600" y="3983"/>
                    <a:pt x="4068" y="4452"/>
                    <a:pt x="4665" y="4452"/>
                  </a:cubicBezTo>
                  <a:lnTo>
                    <a:pt x="6113" y="4452"/>
                  </a:lnTo>
                  <a:cubicBezTo>
                    <a:pt x="6283" y="4452"/>
                    <a:pt x="6454" y="4409"/>
                    <a:pt x="6603" y="4345"/>
                  </a:cubicBezTo>
                  <a:cubicBezTo>
                    <a:pt x="6943" y="4175"/>
                    <a:pt x="7178" y="3813"/>
                    <a:pt x="7178" y="3387"/>
                  </a:cubicBezTo>
                  <a:cubicBezTo>
                    <a:pt x="7178" y="3983"/>
                    <a:pt x="7668" y="4452"/>
                    <a:pt x="8243" y="4452"/>
                  </a:cubicBezTo>
                  <a:lnTo>
                    <a:pt x="8541" y="4452"/>
                  </a:lnTo>
                  <a:cubicBezTo>
                    <a:pt x="9116" y="4452"/>
                    <a:pt x="9606" y="3983"/>
                    <a:pt x="9606" y="3387"/>
                  </a:cubicBezTo>
                  <a:lnTo>
                    <a:pt x="9606" y="3366"/>
                  </a:lnTo>
                  <a:lnTo>
                    <a:pt x="8541" y="341"/>
                  </a:lnTo>
                  <a:cubicBezTo>
                    <a:pt x="8477" y="150"/>
                    <a:pt x="8285" y="1"/>
                    <a:pt x="8072" y="1"/>
                  </a:cubicBezTo>
                  <a:close/>
                </a:path>
              </a:pathLst>
            </a:custGeom>
            <a:solidFill>
              <a:srgbClr val="FFFFFF">
                <a:alpha val="36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74"/>
            <p:cNvSpPr/>
            <p:nvPr/>
          </p:nvSpPr>
          <p:spPr>
            <a:xfrm>
              <a:off x="7178925" y="2212537"/>
              <a:ext cx="150370" cy="120887"/>
            </a:xfrm>
            <a:custGeom>
              <a:rect b="b" l="l" r="r" t="t"/>
              <a:pathLst>
                <a:path extrusionOk="0" h="3916" w="4729">
                  <a:moveTo>
                    <a:pt x="2495" y="1"/>
                  </a:moveTo>
                  <a:cubicBezTo>
                    <a:pt x="1989" y="1"/>
                    <a:pt x="1507" y="296"/>
                    <a:pt x="1299" y="806"/>
                  </a:cubicBezTo>
                  <a:lnTo>
                    <a:pt x="213" y="3405"/>
                  </a:lnTo>
                  <a:lnTo>
                    <a:pt x="0" y="3916"/>
                  </a:lnTo>
                  <a:lnTo>
                    <a:pt x="1172" y="3916"/>
                  </a:lnTo>
                  <a:lnTo>
                    <a:pt x="1406" y="3405"/>
                  </a:lnTo>
                  <a:lnTo>
                    <a:pt x="2173" y="1552"/>
                  </a:lnTo>
                  <a:cubicBezTo>
                    <a:pt x="2251" y="1331"/>
                    <a:pt x="2458" y="1204"/>
                    <a:pt x="2672" y="1204"/>
                  </a:cubicBezTo>
                  <a:cubicBezTo>
                    <a:pt x="2748" y="1204"/>
                    <a:pt x="2824" y="1220"/>
                    <a:pt x="2897" y="1253"/>
                  </a:cubicBezTo>
                  <a:lnTo>
                    <a:pt x="4047" y="1722"/>
                  </a:lnTo>
                  <a:cubicBezTo>
                    <a:pt x="4090" y="1738"/>
                    <a:pt x="4135" y="1746"/>
                    <a:pt x="4179" y="1746"/>
                  </a:cubicBezTo>
                  <a:cubicBezTo>
                    <a:pt x="4308" y="1746"/>
                    <a:pt x="4431" y="1679"/>
                    <a:pt x="4494" y="1552"/>
                  </a:cubicBezTo>
                  <a:lnTo>
                    <a:pt x="4665" y="1147"/>
                  </a:lnTo>
                  <a:cubicBezTo>
                    <a:pt x="4728" y="977"/>
                    <a:pt x="4643" y="785"/>
                    <a:pt x="4473" y="721"/>
                  </a:cubicBezTo>
                  <a:lnTo>
                    <a:pt x="3003" y="103"/>
                  </a:lnTo>
                  <a:cubicBezTo>
                    <a:pt x="2837" y="34"/>
                    <a:pt x="2665" y="1"/>
                    <a:pt x="24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74"/>
            <p:cNvSpPr/>
            <p:nvPr/>
          </p:nvSpPr>
          <p:spPr>
            <a:xfrm>
              <a:off x="6975071" y="2203214"/>
              <a:ext cx="87411" cy="77607"/>
            </a:xfrm>
            <a:custGeom>
              <a:rect b="b" l="l" r="r" t="t"/>
              <a:pathLst>
                <a:path extrusionOk="0" h="2514" w="2749">
                  <a:moveTo>
                    <a:pt x="722" y="1"/>
                  </a:moveTo>
                  <a:cubicBezTo>
                    <a:pt x="710" y="1"/>
                    <a:pt x="704" y="1"/>
                    <a:pt x="704" y="1"/>
                  </a:cubicBezTo>
                  <a:cubicBezTo>
                    <a:pt x="704" y="22"/>
                    <a:pt x="1" y="1172"/>
                    <a:pt x="682" y="2322"/>
                  </a:cubicBezTo>
                  <a:cubicBezTo>
                    <a:pt x="767" y="2273"/>
                    <a:pt x="862" y="2249"/>
                    <a:pt x="956" y="2249"/>
                  </a:cubicBezTo>
                  <a:cubicBezTo>
                    <a:pt x="1144" y="2249"/>
                    <a:pt x="1328" y="2344"/>
                    <a:pt x="1428" y="2514"/>
                  </a:cubicBezTo>
                  <a:lnTo>
                    <a:pt x="2556" y="1854"/>
                  </a:lnTo>
                  <a:cubicBezTo>
                    <a:pt x="2407" y="1598"/>
                    <a:pt x="2493" y="1279"/>
                    <a:pt x="2748" y="1130"/>
                  </a:cubicBezTo>
                  <a:cubicBezTo>
                    <a:pt x="2113" y="38"/>
                    <a:pt x="885" y="1"/>
                    <a:pt x="7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74"/>
            <p:cNvSpPr/>
            <p:nvPr/>
          </p:nvSpPr>
          <p:spPr>
            <a:xfrm>
              <a:off x="6948679" y="2203214"/>
              <a:ext cx="48777" cy="103137"/>
            </a:xfrm>
            <a:custGeom>
              <a:rect b="b" l="l" r="r" t="t"/>
              <a:pathLst>
                <a:path extrusionOk="0" h="3341" w="1534">
                  <a:moveTo>
                    <a:pt x="1534" y="1"/>
                  </a:moveTo>
                  <a:cubicBezTo>
                    <a:pt x="426" y="661"/>
                    <a:pt x="0" y="2024"/>
                    <a:pt x="490" y="3174"/>
                  </a:cubicBezTo>
                  <a:cubicBezTo>
                    <a:pt x="534" y="3278"/>
                    <a:pt x="640" y="3340"/>
                    <a:pt x="751" y="3340"/>
                  </a:cubicBezTo>
                  <a:cubicBezTo>
                    <a:pt x="800" y="3340"/>
                    <a:pt x="849" y="3328"/>
                    <a:pt x="895" y="3302"/>
                  </a:cubicBezTo>
                  <a:lnTo>
                    <a:pt x="1129" y="3174"/>
                  </a:lnTo>
                  <a:cubicBezTo>
                    <a:pt x="1214" y="3110"/>
                    <a:pt x="1278" y="3004"/>
                    <a:pt x="1257" y="2876"/>
                  </a:cubicBezTo>
                  <a:cubicBezTo>
                    <a:pt x="1214" y="2663"/>
                    <a:pt x="1321" y="2450"/>
                    <a:pt x="1512" y="2322"/>
                  </a:cubicBezTo>
                  <a:cubicBezTo>
                    <a:pt x="852" y="1172"/>
                    <a:pt x="1534" y="22"/>
                    <a:pt x="15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74"/>
            <p:cNvSpPr/>
            <p:nvPr/>
          </p:nvSpPr>
          <p:spPr>
            <a:xfrm>
              <a:off x="6998093" y="2192842"/>
              <a:ext cx="107730" cy="48744"/>
            </a:xfrm>
            <a:custGeom>
              <a:rect b="b" l="l" r="r" t="t"/>
              <a:pathLst>
                <a:path extrusionOk="0" h="1579" w="3388">
                  <a:moveTo>
                    <a:pt x="1258" y="0"/>
                  </a:moveTo>
                  <a:cubicBezTo>
                    <a:pt x="829" y="0"/>
                    <a:pt x="396" y="109"/>
                    <a:pt x="1" y="337"/>
                  </a:cubicBezTo>
                  <a:cubicBezTo>
                    <a:pt x="1" y="337"/>
                    <a:pt x="7" y="337"/>
                    <a:pt x="19" y="337"/>
                  </a:cubicBezTo>
                  <a:cubicBezTo>
                    <a:pt x="180" y="337"/>
                    <a:pt x="1389" y="374"/>
                    <a:pt x="2024" y="1466"/>
                  </a:cubicBezTo>
                  <a:cubicBezTo>
                    <a:pt x="2104" y="1412"/>
                    <a:pt x="2196" y="1388"/>
                    <a:pt x="2288" y="1388"/>
                  </a:cubicBezTo>
                  <a:cubicBezTo>
                    <a:pt x="2415" y="1388"/>
                    <a:pt x="2543" y="1434"/>
                    <a:pt x="2642" y="1508"/>
                  </a:cubicBezTo>
                  <a:cubicBezTo>
                    <a:pt x="2692" y="1558"/>
                    <a:pt x="2756" y="1579"/>
                    <a:pt x="2822" y="1579"/>
                  </a:cubicBezTo>
                  <a:cubicBezTo>
                    <a:pt x="2869" y="1579"/>
                    <a:pt x="2917" y="1568"/>
                    <a:pt x="2961" y="1551"/>
                  </a:cubicBezTo>
                  <a:lnTo>
                    <a:pt x="3196" y="1402"/>
                  </a:lnTo>
                  <a:cubicBezTo>
                    <a:pt x="3345" y="1316"/>
                    <a:pt x="3387" y="1125"/>
                    <a:pt x="3281" y="997"/>
                  </a:cubicBezTo>
                  <a:cubicBezTo>
                    <a:pt x="2788" y="353"/>
                    <a:pt x="2030" y="0"/>
                    <a:pt x="12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8" name="Google Shape;3518;p74"/>
          <p:cNvGrpSpPr/>
          <p:nvPr/>
        </p:nvGrpSpPr>
        <p:grpSpPr>
          <a:xfrm>
            <a:off x="1421095" y="2128480"/>
            <a:ext cx="274340" cy="213349"/>
            <a:chOff x="4366255" y="2239122"/>
            <a:chExt cx="411490" cy="318907"/>
          </a:xfrm>
        </p:grpSpPr>
        <p:sp>
          <p:nvSpPr>
            <p:cNvPr id="3519" name="Google Shape;3519;p74"/>
            <p:cNvSpPr/>
            <p:nvPr/>
          </p:nvSpPr>
          <p:spPr>
            <a:xfrm>
              <a:off x="4628525" y="2544738"/>
              <a:ext cx="147924" cy="13290"/>
            </a:xfrm>
            <a:custGeom>
              <a:rect b="b" l="l" r="r" t="t"/>
              <a:pathLst>
                <a:path extrusionOk="0" h="427" w="4793">
                  <a:moveTo>
                    <a:pt x="213" y="0"/>
                  </a:moveTo>
                  <a:cubicBezTo>
                    <a:pt x="107" y="0"/>
                    <a:pt x="0" y="107"/>
                    <a:pt x="0" y="213"/>
                  </a:cubicBezTo>
                  <a:cubicBezTo>
                    <a:pt x="0" y="320"/>
                    <a:pt x="107" y="426"/>
                    <a:pt x="213" y="426"/>
                  </a:cubicBezTo>
                  <a:lnTo>
                    <a:pt x="4579" y="426"/>
                  </a:lnTo>
                  <a:cubicBezTo>
                    <a:pt x="4686" y="426"/>
                    <a:pt x="4792" y="320"/>
                    <a:pt x="4792" y="213"/>
                  </a:cubicBezTo>
                  <a:cubicBezTo>
                    <a:pt x="4792" y="107"/>
                    <a:pt x="4686" y="0"/>
                    <a:pt x="4579"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74"/>
            <p:cNvSpPr/>
            <p:nvPr/>
          </p:nvSpPr>
          <p:spPr>
            <a:xfrm>
              <a:off x="4370854" y="2544738"/>
              <a:ext cx="241252" cy="13290"/>
            </a:xfrm>
            <a:custGeom>
              <a:rect b="b" l="l" r="r" t="t"/>
              <a:pathLst>
                <a:path extrusionOk="0" h="427" w="7817">
                  <a:moveTo>
                    <a:pt x="214" y="0"/>
                  </a:moveTo>
                  <a:cubicBezTo>
                    <a:pt x="86" y="0"/>
                    <a:pt x="1" y="107"/>
                    <a:pt x="1" y="213"/>
                  </a:cubicBezTo>
                  <a:cubicBezTo>
                    <a:pt x="1" y="320"/>
                    <a:pt x="107" y="426"/>
                    <a:pt x="214" y="426"/>
                  </a:cubicBezTo>
                  <a:lnTo>
                    <a:pt x="7625" y="426"/>
                  </a:lnTo>
                  <a:cubicBezTo>
                    <a:pt x="7732" y="426"/>
                    <a:pt x="7817" y="320"/>
                    <a:pt x="7817" y="213"/>
                  </a:cubicBezTo>
                  <a:cubicBezTo>
                    <a:pt x="7817" y="107"/>
                    <a:pt x="7732" y="0"/>
                    <a:pt x="7625"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74"/>
            <p:cNvSpPr/>
            <p:nvPr/>
          </p:nvSpPr>
          <p:spPr>
            <a:xfrm>
              <a:off x="4466836" y="2239122"/>
              <a:ext cx="31572" cy="40494"/>
            </a:xfrm>
            <a:custGeom>
              <a:rect b="b" l="l" r="r" t="t"/>
              <a:pathLst>
                <a:path extrusionOk="0" h="1301" w="1023">
                  <a:moveTo>
                    <a:pt x="156" y="0"/>
                  </a:moveTo>
                  <a:cubicBezTo>
                    <a:pt x="74" y="0"/>
                    <a:pt x="0" y="69"/>
                    <a:pt x="0" y="150"/>
                  </a:cubicBezTo>
                  <a:lnTo>
                    <a:pt x="0" y="1300"/>
                  </a:lnTo>
                  <a:lnTo>
                    <a:pt x="1022" y="1300"/>
                  </a:lnTo>
                  <a:cubicBezTo>
                    <a:pt x="1022" y="1300"/>
                    <a:pt x="1022" y="470"/>
                    <a:pt x="234" y="22"/>
                  </a:cubicBezTo>
                  <a:cubicBezTo>
                    <a:pt x="209" y="7"/>
                    <a:pt x="182" y="0"/>
                    <a:pt x="1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74"/>
            <p:cNvSpPr/>
            <p:nvPr/>
          </p:nvSpPr>
          <p:spPr>
            <a:xfrm>
              <a:off x="4452362" y="2279584"/>
              <a:ext cx="27653" cy="45754"/>
            </a:xfrm>
            <a:custGeom>
              <a:rect b="b" l="l" r="r" t="t"/>
              <a:pathLst>
                <a:path extrusionOk="0" h="1470" w="896">
                  <a:moveTo>
                    <a:pt x="1" y="0"/>
                  </a:moveTo>
                  <a:lnTo>
                    <a:pt x="1" y="1470"/>
                  </a:lnTo>
                  <a:lnTo>
                    <a:pt x="895" y="1470"/>
                  </a:lnTo>
                  <a:lnTo>
                    <a:pt x="89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74"/>
            <p:cNvSpPr/>
            <p:nvPr/>
          </p:nvSpPr>
          <p:spPr>
            <a:xfrm>
              <a:off x="4615377" y="2279584"/>
              <a:ext cx="26974" cy="45754"/>
            </a:xfrm>
            <a:custGeom>
              <a:rect b="b" l="l" r="r" t="t"/>
              <a:pathLst>
                <a:path extrusionOk="0" h="1470" w="874">
                  <a:moveTo>
                    <a:pt x="0" y="0"/>
                  </a:moveTo>
                  <a:lnTo>
                    <a:pt x="0" y="1470"/>
                  </a:lnTo>
                  <a:lnTo>
                    <a:pt x="874" y="1470"/>
                  </a:lnTo>
                  <a:lnTo>
                    <a:pt x="87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74"/>
            <p:cNvSpPr/>
            <p:nvPr/>
          </p:nvSpPr>
          <p:spPr>
            <a:xfrm>
              <a:off x="4366255" y="2344542"/>
              <a:ext cx="411490" cy="169071"/>
            </a:xfrm>
            <a:custGeom>
              <a:rect b="b" l="l" r="r" t="t"/>
              <a:pathLst>
                <a:path extrusionOk="0" h="5432" w="13333">
                  <a:moveTo>
                    <a:pt x="469" y="0"/>
                  </a:moveTo>
                  <a:cubicBezTo>
                    <a:pt x="171" y="448"/>
                    <a:pt x="1" y="980"/>
                    <a:pt x="1" y="1555"/>
                  </a:cubicBezTo>
                  <a:lnTo>
                    <a:pt x="1" y="5176"/>
                  </a:lnTo>
                  <a:cubicBezTo>
                    <a:pt x="1" y="5325"/>
                    <a:pt x="107" y="5431"/>
                    <a:pt x="256" y="5431"/>
                  </a:cubicBezTo>
                  <a:lnTo>
                    <a:pt x="13141" y="5431"/>
                  </a:lnTo>
                  <a:cubicBezTo>
                    <a:pt x="13248" y="5431"/>
                    <a:pt x="13333" y="5346"/>
                    <a:pt x="13333" y="5261"/>
                  </a:cubicBezTo>
                  <a:lnTo>
                    <a:pt x="13333" y="3216"/>
                  </a:lnTo>
                  <a:cubicBezTo>
                    <a:pt x="13333" y="2854"/>
                    <a:pt x="13290" y="2492"/>
                    <a:pt x="13205" y="2173"/>
                  </a:cubicBezTo>
                  <a:cubicBezTo>
                    <a:pt x="13077" y="1640"/>
                    <a:pt x="12843" y="1129"/>
                    <a:pt x="12545" y="703"/>
                  </a:cubicBezTo>
                  <a:cubicBezTo>
                    <a:pt x="12374" y="448"/>
                    <a:pt x="12183" y="213"/>
                    <a:pt x="119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74"/>
            <p:cNvSpPr/>
            <p:nvPr/>
          </p:nvSpPr>
          <p:spPr>
            <a:xfrm>
              <a:off x="4366255" y="2344542"/>
              <a:ext cx="381923" cy="169071"/>
            </a:xfrm>
            <a:custGeom>
              <a:rect b="b" l="l" r="r" t="t"/>
              <a:pathLst>
                <a:path extrusionOk="0" h="5432" w="12375">
                  <a:moveTo>
                    <a:pt x="469" y="0"/>
                  </a:moveTo>
                  <a:cubicBezTo>
                    <a:pt x="171" y="448"/>
                    <a:pt x="1" y="980"/>
                    <a:pt x="1" y="1555"/>
                  </a:cubicBezTo>
                  <a:lnTo>
                    <a:pt x="1" y="5176"/>
                  </a:lnTo>
                  <a:cubicBezTo>
                    <a:pt x="1" y="5304"/>
                    <a:pt x="107" y="5431"/>
                    <a:pt x="256" y="5431"/>
                  </a:cubicBezTo>
                  <a:lnTo>
                    <a:pt x="12140" y="5431"/>
                  </a:lnTo>
                  <a:cubicBezTo>
                    <a:pt x="12268" y="5431"/>
                    <a:pt x="12374" y="5325"/>
                    <a:pt x="12374" y="5197"/>
                  </a:cubicBezTo>
                  <a:lnTo>
                    <a:pt x="12374" y="3344"/>
                  </a:lnTo>
                  <a:cubicBezTo>
                    <a:pt x="12374" y="2940"/>
                    <a:pt x="12332" y="2556"/>
                    <a:pt x="12225" y="2173"/>
                  </a:cubicBezTo>
                  <a:cubicBezTo>
                    <a:pt x="12034" y="1364"/>
                    <a:pt x="11629" y="597"/>
                    <a:pt x="11097"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74"/>
            <p:cNvSpPr/>
            <p:nvPr/>
          </p:nvSpPr>
          <p:spPr>
            <a:xfrm>
              <a:off x="4401099" y="2475796"/>
              <a:ext cx="74965" cy="75603"/>
            </a:xfrm>
            <a:custGeom>
              <a:rect b="b" l="l" r="r" t="t"/>
              <a:pathLst>
                <a:path extrusionOk="0" h="2429" w="2429">
                  <a:moveTo>
                    <a:pt x="1214" y="0"/>
                  </a:moveTo>
                  <a:cubicBezTo>
                    <a:pt x="554" y="0"/>
                    <a:pt x="0" y="533"/>
                    <a:pt x="0" y="1214"/>
                  </a:cubicBezTo>
                  <a:cubicBezTo>
                    <a:pt x="0" y="1896"/>
                    <a:pt x="554" y="2428"/>
                    <a:pt x="1214" y="2428"/>
                  </a:cubicBezTo>
                  <a:cubicBezTo>
                    <a:pt x="1896" y="2428"/>
                    <a:pt x="2428" y="1875"/>
                    <a:pt x="2428" y="1214"/>
                  </a:cubicBezTo>
                  <a:cubicBezTo>
                    <a:pt x="2428" y="533"/>
                    <a:pt x="1896" y="0"/>
                    <a:pt x="12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74"/>
            <p:cNvSpPr/>
            <p:nvPr/>
          </p:nvSpPr>
          <p:spPr>
            <a:xfrm>
              <a:off x="4366255" y="2415320"/>
              <a:ext cx="411490" cy="98293"/>
            </a:xfrm>
            <a:custGeom>
              <a:rect b="b" l="l" r="r" t="t"/>
              <a:pathLst>
                <a:path extrusionOk="0" h="3158" w="13333">
                  <a:moveTo>
                    <a:pt x="9736" y="0"/>
                  </a:moveTo>
                  <a:cubicBezTo>
                    <a:pt x="9586" y="0"/>
                    <a:pt x="9499" y="5"/>
                    <a:pt x="9499" y="5"/>
                  </a:cubicBezTo>
                  <a:lnTo>
                    <a:pt x="1" y="5"/>
                  </a:lnTo>
                  <a:lnTo>
                    <a:pt x="1" y="2902"/>
                  </a:lnTo>
                  <a:cubicBezTo>
                    <a:pt x="1" y="3030"/>
                    <a:pt x="107" y="3157"/>
                    <a:pt x="256" y="3157"/>
                  </a:cubicBezTo>
                  <a:lnTo>
                    <a:pt x="13141" y="3157"/>
                  </a:lnTo>
                  <a:cubicBezTo>
                    <a:pt x="13248" y="3157"/>
                    <a:pt x="13333" y="3072"/>
                    <a:pt x="13333" y="2987"/>
                  </a:cubicBezTo>
                  <a:lnTo>
                    <a:pt x="13333" y="964"/>
                  </a:lnTo>
                  <a:cubicBezTo>
                    <a:pt x="13013" y="751"/>
                    <a:pt x="12673" y="580"/>
                    <a:pt x="12332" y="453"/>
                  </a:cubicBezTo>
                  <a:cubicBezTo>
                    <a:pt x="11299" y="49"/>
                    <a:pt x="10206" y="0"/>
                    <a:pt x="97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74"/>
            <p:cNvSpPr/>
            <p:nvPr/>
          </p:nvSpPr>
          <p:spPr>
            <a:xfrm>
              <a:off x="4366255" y="2415383"/>
              <a:ext cx="381923" cy="98231"/>
            </a:xfrm>
            <a:custGeom>
              <a:rect b="b" l="l" r="r" t="t"/>
              <a:pathLst>
                <a:path extrusionOk="0" h="3156" w="12375">
                  <a:moveTo>
                    <a:pt x="9684" y="1"/>
                  </a:moveTo>
                  <a:cubicBezTo>
                    <a:pt x="9579" y="1"/>
                    <a:pt x="9521" y="3"/>
                    <a:pt x="9521" y="3"/>
                  </a:cubicBezTo>
                  <a:lnTo>
                    <a:pt x="1" y="3"/>
                  </a:lnTo>
                  <a:lnTo>
                    <a:pt x="1" y="2900"/>
                  </a:lnTo>
                  <a:cubicBezTo>
                    <a:pt x="1" y="3028"/>
                    <a:pt x="107" y="3155"/>
                    <a:pt x="256" y="3155"/>
                  </a:cubicBezTo>
                  <a:lnTo>
                    <a:pt x="12140" y="3155"/>
                  </a:lnTo>
                  <a:cubicBezTo>
                    <a:pt x="12268" y="3155"/>
                    <a:pt x="12374" y="3049"/>
                    <a:pt x="12374" y="2921"/>
                  </a:cubicBezTo>
                  <a:lnTo>
                    <a:pt x="12374" y="1068"/>
                  </a:lnTo>
                  <a:cubicBezTo>
                    <a:pt x="12374" y="855"/>
                    <a:pt x="12353" y="642"/>
                    <a:pt x="12332" y="451"/>
                  </a:cubicBezTo>
                  <a:cubicBezTo>
                    <a:pt x="11258" y="42"/>
                    <a:pt x="10103" y="1"/>
                    <a:pt x="9684"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74"/>
            <p:cNvSpPr/>
            <p:nvPr/>
          </p:nvSpPr>
          <p:spPr>
            <a:xfrm>
              <a:off x="4642968" y="2475796"/>
              <a:ext cx="74965" cy="75603"/>
            </a:xfrm>
            <a:custGeom>
              <a:rect b="b" l="l" r="r" t="t"/>
              <a:pathLst>
                <a:path extrusionOk="0" h="2429" w="2429">
                  <a:moveTo>
                    <a:pt x="1215" y="0"/>
                  </a:moveTo>
                  <a:cubicBezTo>
                    <a:pt x="533" y="0"/>
                    <a:pt x="1" y="533"/>
                    <a:pt x="1" y="1214"/>
                  </a:cubicBezTo>
                  <a:cubicBezTo>
                    <a:pt x="1" y="1896"/>
                    <a:pt x="533" y="2428"/>
                    <a:pt x="1215" y="2428"/>
                  </a:cubicBezTo>
                  <a:cubicBezTo>
                    <a:pt x="1875" y="2428"/>
                    <a:pt x="2429" y="1875"/>
                    <a:pt x="2429" y="1214"/>
                  </a:cubicBezTo>
                  <a:cubicBezTo>
                    <a:pt x="2429" y="533"/>
                    <a:pt x="1875" y="0"/>
                    <a:pt x="12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74"/>
            <p:cNvSpPr/>
            <p:nvPr/>
          </p:nvSpPr>
          <p:spPr>
            <a:xfrm>
              <a:off x="4366255" y="2483079"/>
              <a:ext cx="72342" cy="30534"/>
            </a:xfrm>
            <a:custGeom>
              <a:rect b="b" l="l" r="r" t="t"/>
              <a:pathLst>
                <a:path extrusionOk="0" h="981" w="2344">
                  <a:moveTo>
                    <a:pt x="1" y="1"/>
                  </a:moveTo>
                  <a:lnTo>
                    <a:pt x="1" y="725"/>
                  </a:lnTo>
                  <a:cubicBezTo>
                    <a:pt x="1" y="853"/>
                    <a:pt x="107" y="980"/>
                    <a:pt x="256" y="980"/>
                  </a:cubicBezTo>
                  <a:lnTo>
                    <a:pt x="2343" y="980"/>
                  </a:lnTo>
                  <a:lnTo>
                    <a:pt x="234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74"/>
            <p:cNvSpPr/>
            <p:nvPr/>
          </p:nvSpPr>
          <p:spPr>
            <a:xfrm>
              <a:off x="4405697" y="2366423"/>
              <a:ext cx="71015" cy="25211"/>
            </a:xfrm>
            <a:custGeom>
              <a:rect b="b" l="l" r="r" t="t"/>
              <a:pathLst>
                <a:path extrusionOk="0" h="810" w="2301">
                  <a:moveTo>
                    <a:pt x="128" y="0"/>
                  </a:moveTo>
                  <a:cubicBezTo>
                    <a:pt x="64" y="0"/>
                    <a:pt x="0" y="64"/>
                    <a:pt x="0" y="128"/>
                  </a:cubicBezTo>
                  <a:lnTo>
                    <a:pt x="0" y="682"/>
                  </a:lnTo>
                  <a:cubicBezTo>
                    <a:pt x="0" y="767"/>
                    <a:pt x="64" y="810"/>
                    <a:pt x="128" y="810"/>
                  </a:cubicBezTo>
                  <a:lnTo>
                    <a:pt x="2151" y="810"/>
                  </a:lnTo>
                  <a:cubicBezTo>
                    <a:pt x="2237" y="810"/>
                    <a:pt x="2279" y="767"/>
                    <a:pt x="2301" y="682"/>
                  </a:cubicBezTo>
                  <a:lnTo>
                    <a:pt x="2301" y="128"/>
                  </a:lnTo>
                  <a:cubicBezTo>
                    <a:pt x="2301" y="64"/>
                    <a:pt x="2237" y="0"/>
                    <a:pt x="2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74"/>
            <p:cNvSpPr/>
            <p:nvPr/>
          </p:nvSpPr>
          <p:spPr>
            <a:xfrm>
              <a:off x="4502976" y="2366423"/>
              <a:ext cx="71015" cy="25211"/>
            </a:xfrm>
            <a:custGeom>
              <a:rect b="b" l="l" r="r" t="t"/>
              <a:pathLst>
                <a:path extrusionOk="0" h="810" w="2301">
                  <a:moveTo>
                    <a:pt x="128" y="0"/>
                  </a:moveTo>
                  <a:cubicBezTo>
                    <a:pt x="64" y="0"/>
                    <a:pt x="0" y="64"/>
                    <a:pt x="0" y="128"/>
                  </a:cubicBezTo>
                  <a:lnTo>
                    <a:pt x="0" y="682"/>
                  </a:lnTo>
                  <a:cubicBezTo>
                    <a:pt x="0" y="767"/>
                    <a:pt x="64" y="810"/>
                    <a:pt x="128" y="810"/>
                  </a:cubicBezTo>
                  <a:lnTo>
                    <a:pt x="2152" y="810"/>
                  </a:lnTo>
                  <a:cubicBezTo>
                    <a:pt x="2237" y="810"/>
                    <a:pt x="2301" y="767"/>
                    <a:pt x="2301" y="682"/>
                  </a:cubicBezTo>
                  <a:lnTo>
                    <a:pt x="2301" y="128"/>
                  </a:lnTo>
                  <a:cubicBezTo>
                    <a:pt x="2301" y="64"/>
                    <a:pt x="2237" y="0"/>
                    <a:pt x="21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74"/>
            <p:cNvSpPr/>
            <p:nvPr/>
          </p:nvSpPr>
          <p:spPr>
            <a:xfrm>
              <a:off x="4628525" y="2366423"/>
              <a:ext cx="145301" cy="45754"/>
            </a:xfrm>
            <a:custGeom>
              <a:rect b="b" l="l" r="r" t="t"/>
              <a:pathLst>
                <a:path extrusionOk="0" h="1470" w="4708">
                  <a:moveTo>
                    <a:pt x="128" y="0"/>
                  </a:moveTo>
                  <a:cubicBezTo>
                    <a:pt x="64" y="0"/>
                    <a:pt x="0" y="43"/>
                    <a:pt x="0" y="107"/>
                  </a:cubicBezTo>
                  <a:lnTo>
                    <a:pt x="0" y="703"/>
                  </a:lnTo>
                  <a:cubicBezTo>
                    <a:pt x="0" y="767"/>
                    <a:pt x="64" y="810"/>
                    <a:pt x="128" y="810"/>
                  </a:cubicBezTo>
                  <a:lnTo>
                    <a:pt x="2769" y="810"/>
                  </a:lnTo>
                  <a:lnTo>
                    <a:pt x="3621" y="1108"/>
                  </a:lnTo>
                  <a:lnTo>
                    <a:pt x="4707" y="1470"/>
                  </a:lnTo>
                  <a:cubicBezTo>
                    <a:pt x="4579" y="937"/>
                    <a:pt x="4345" y="426"/>
                    <a:pt x="40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74"/>
            <p:cNvSpPr/>
            <p:nvPr/>
          </p:nvSpPr>
          <p:spPr>
            <a:xfrm>
              <a:off x="4628525" y="2366423"/>
              <a:ext cx="111753" cy="34487"/>
            </a:xfrm>
            <a:custGeom>
              <a:rect b="b" l="l" r="r" t="t"/>
              <a:pathLst>
                <a:path extrusionOk="0" h="1108" w="3621">
                  <a:moveTo>
                    <a:pt x="128" y="0"/>
                  </a:moveTo>
                  <a:cubicBezTo>
                    <a:pt x="64" y="0"/>
                    <a:pt x="0" y="43"/>
                    <a:pt x="0" y="107"/>
                  </a:cubicBezTo>
                  <a:lnTo>
                    <a:pt x="0" y="703"/>
                  </a:lnTo>
                  <a:cubicBezTo>
                    <a:pt x="0" y="767"/>
                    <a:pt x="64" y="810"/>
                    <a:pt x="128" y="810"/>
                  </a:cubicBezTo>
                  <a:lnTo>
                    <a:pt x="2769" y="810"/>
                  </a:lnTo>
                  <a:lnTo>
                    <a:pt x="3621" y="1108"/>
                  </a:lnTo>
                  <a:cubicBezTo>
                    <a:pt x="3514" y="724"/>
                    <a:pt x="3323" y="341"/>
                    <a:pt x="3110" y="0"/>
                  </a:cubicBezTo>
                  <a:close/>
                </a:path>
              </a:pathLst>
            </a:custGeom>
            <a:solidFill>
              <a:srgbClr val="FFFFFF">
                <a:alpha val="36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74"/>
            <p:cNvSpPr/>
            <p:nvPr/>
          </p:nvSpPr>
          <p:spPr>
            <a:xfrm>
              <a:off x="4407673" y="2272955"/>
              <a:ext cx="283966" cy="12606"/>
            </a:xfrm>
            <a:custGeom>
              <a:rect b="b" l="l" r="r" t="t"/>
              <a:pathLst>
                <a:path extrusionOk="0" h="405" w="9201">
                  <a:moveTo>
                    <a:pt x="192" y="0"/>
                  </a:moveTo>
                  <a:cubicBezTo>
                    <a:pt x="85" y="0"/>
                    <a:pt x="0" y="86"/>
                    <a:pt x="0" y="213"/>
                  </a:cubicBezTo>
                  <a:cubicBezTo>
                    <a:pt x="0" y="320"/>
                    <a:pt x="85" y="405"/>
                    <a:pt x="192" y="405"/>
                  </a:cubicBezTo>
                  <a:lnTo>
                    <a:pt x="8988" y="405"/>
                  </a:lnTo>
                  <a:cubicBezTo>
                    <a:pt x="9094" y="405"/>
                    <a:pt x="9180" y="320"/>
                    <a:pt x="9201" y="213"/>
                  </a:cubicBezTo>
                  <a:cubicBezTo>
                    <a:pt x="9201" y="86"/>
                    <a:pt x="9094" y="0"/>
                    <a:pt x="89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74"/>
            <p:cNvSpPr/>
            <p:nvPr/>
          </p:nvSpPr>
          <p:spPr>
            <a:xfrm>
              <a:off x="4462886" y="2452577"/>
              <a:ext cx="49966" cy="12637"/>
            </a:xfrm>
            <a:custGeom>
              <a:rect b="b" l="l" r="r" t="t"/>
              <a:pathLst>
                <a:path extrusionOk="0" h="406" w="1619">
                  <a:moveTo>
                    <a:pt x="213" y="1"/>
                  </a:moveTo>
                  <a:cubicBezTo>
                    <a:pt x="107" y="1"/>
                    <a:pt x="0" y="86"/>
                    <a:pt x="0" y="214"/>
                  </a:cubicBezTo>
                  <a:cubicBezTo>
                    <a:pt x="0" y="320"/>
                    <a:pt x="107" y="406"/>
                    <a:pt x="213" y="406"/>
                  </a:cubicBezTo>
                  <a:lnTo>
                    <a:pt x="1406" y="406"/>
                  </a:lnTo>
                  <a:cubicBezTo>
                    <a:pt x="1534" y="406"/>
                    <a:pt x="1619" y="320"/>
                    <a:pt x="1619" y="214"/>
                  </a:cubicBezTo>
                  <a:cubicBezTo>
                    <a:pt x="1619" y="86"/>
                    <a:pt x="1534" y="1"/>
                    <a:pt x="140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74"/>
            <p:cNvSpPr/>
            <p:nvPr/>
          </p:nvSpPr>
          <p:spPr>
            <a:xfrm>
              <a:off x="4462886" y="2476450"/>
              <a:ext cx="49966" cy="13290"/>
            </a:xfrm>
            <a:custGeom>
              <a:rect b="b" l="l" r="r" t="t"/>
              <a:pathLst>
                <a:path extrusionOk="0" h="427" w="1619">
                  <a:moveTo>
                    <a:pt x="213" y="1"/>
                  </a:moveTo>
                  <a:cubicBezTo>
                    <a:pt x="107" y="1"/>
                    <a:pt x="0" y="107"/>
                    <a:pt x="0" y="214"/>
                  </a:cubicBezTo>
                  <a:cubicBezTo>
                    <a:pt x="0" y="341"/>
                    <a:pt x="107" y="427"/>
                    <a:pt x="213" y="427"/>
                  </a:cubicBezTo>
                  <a:lnTo>
                    <a:pt x="1406" y="427"/>
                  </a:lnTo>
                  <a:cubicBezTo>
                    <a:pt x="1534" y="427"/>
                    <a:pt x="1619" y="320"/>
                    <a:pt x="1619" y="214"/>
                  </a:cubicBezTo>
                  <a:cubicBezTo>
                    <a:pt x="1619" y="107"/>
                    <a:pt x="1534" y="1"/>
                    <a:pt x="140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74"/>
            <p:cNvSpPr/>
            <p:nvPr/>
          </p:nvSpPr>
          <p:spPr>
            <a:xfrm>
              <a:off x="4593681" y="2344542"/>
              <a:ext cx="12530" cy="70965"/>
            </a:xfrm>
            <a:custGeom>
              <a:rect b="b" l="l" r="r" t="t"/>
              <a:pathLst>
                <a:path extrusionOk="0" h="2280" w="406">
                  <a:moveTo>
                    <a:pt x="1" y="0"/>
                  </a:moveTo>
                  <a:lnTo>
                    <a:pt x="1" y="2279"/>
                  </a:lnTo>
                  <a:lnTo>
                    <a:pt x="405" y="2279"/>
                  </a:lnTo>
                  <a:lnTo>
                    <a:pt x="40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74"/>
            <p:cNvSpPr/>
            <p:nvPr/>
          </p:nvSpPr>
          <p:spPr>
            <a:xfrm>
              <a:off x="4593681" y="2415476"/>
              <a:ext cx="27653" cy="98137"/>
            </a:xfrm>
            <a:custGeom>
              <a:rect b="b" l="l" r="r" t="t"/>
              <a:pathLst>
                <a:path extrusionOk="0" h="3153" w="896">
                  <a:moveTo>
                    <a:pt x="1" y="0"/>
                  </a:moveTo>
                  <a:lnTo>
                    <a:pt x="1" y="916"/>
                  </a:lnTo>
                  <a:cubicBezTo>
                    <a:pt x="1" y="959"/>
                    <a:pt x="22" y="1023"/>
                    <a:pt x="43" y="1065"/>
                  </a:cubicBezTo>
                  <a:cubicBezTo>
                    <a:pt x="64" y="1065"/>
                    <a:pt x="490" y="1576"/>
                    <a:pt x="490" y="3152"/>
                  </a:cubicBezTo>
                  <a:lnTo>
                    <a:pt x="895" y="3152"/>
                  </a:lnTo>
                  <a:cubicBezTo>
                    <a:pt x="895" y="1704"/>
                    <a:pt x="554" y="1044"/>
                    <a:pt x="405" y="852"/>
                  </a:cubicBezTo>
                  <a:lnTo>
                    <a:pt x="40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74"/>
            <p:cNvSpPr/>
            <p:nvPr/>
          </p:nvSpPr>
          <p:spPr>
            <a:xfrm>
              <a:off x="4746821" y="2469167"/>
              <a:ext cx="30924" cy="12637"/>
            </a:xfrm>
            <a:custGeom>
              <a:rect b="b" l="l" r="r" t="t"/>
              <a:pathLst>
                <a:path extrusionOk="0" h="406" w="1002">
                  <a:moveTo>
                    <a:pt x="193" y="0"/>
                  </a:moveTo>
                  <a:cubicBezTo>
                    <a:pt x="86" y="0"/>
                    <a:pt x="1" y="107"/>
                    <a:pt x="1" y="213"/>
                  </a:cubicBezTo>
                  <a:cubicBezTo>
                    <a:pt x="1" y="320"/>
                    <a:pt x="86" y="405"/>
                    <a:pt x="193" y="405"/>
                  </a:cubicBezTo>
                  <a:lnTo>
                    <a:pt x="1002" y="405"/>
                  </a:lnTo>
                  <a:lnTo>
                    <a:pt x="100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74"/>
            <p:cNvSpPr/>
            <p:nvPr/>
          </p:nvSpPr>
          <p:spPr>
            <a:xfrm>
              <a:off x="4673214" y="2506299"/>
              <a:ext cx="13826" cy="13944"/>
            </a:xfrm>
            <a:custGeom>
              <a:rect b="b" l="l" r="r" t="t"/>
              <a:pathLst>
                <a:path extrusionOk="0" h="448" w="448">
                  <a:moveTo>
                    <a:pt x="235" y="0"/>
                  </a:moveTo>
                  <a:cubicBezTo>
                    <a:pt x="107" y="0"/>
                    <a:pt x="1" y="107"/>
                    <a:pt x="1" y="234"/>
                  </a:cubicBezTo>
                  <a:cubicBezTo>
                    <a:pt x="1" y="362"/>
                    <a:pt x="107" y="447"/>
                    <a:pt x="235" y="447"/>
                  </a:cubicBezTo>
                  <a:cubicBezTo>
                    <a:pt x="341" y="447"/>
                    <a:pt x="448" y="362"/>
                    <a:pt x="448" y="234"/>
                  </a:cubicBezTo>
                  <a:cubicBezTo>
                    <a:pt x="448" y="107"/>
                    <a:pt x="341" y="21"/>
                    <a:pt x="2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74"/>
            <p:cNvSpPr/>
            <p:nvPr/>
          </p:nvSpPr>
          <p:spPr>
            <a:xfrm>
              <a:off x="4631148" y="2432034"/>
              <a:ext cx="36850" cy="13290"/>
            </a:xfrm>
            <a:custGeom>
              <a:rect b="b" l="l" r="r" t="t"/>
              <a:pathLst>
                <a:path extrusionOk="0" h="427" w="1194">
                  <a:moveTo>
                    <a:pt x="213" y="1"/>
                  </a:moveTo>
                  <a:cubicBezTo>
                    <a:pt x="107" y="1"/>
                    <a:pt x="0" y="107"/>
                    <a:pt x="0" y="214"/>
                  </a:cubicBezTo>
                  <a:cubicBezTo>
                    <a:pt x="0" y="320"/>
                    <a:pt x="107" y="427"/>
                    <a:pt x="213" y="427"/>
                  </a:cubicBezTo>
                  <a:lnTo>
                    <a:pt x="980" y="427"/>
                  </a:lnTo>
                  <a:cubicBezTo>
                    <a:pt x="1087" y="427"/>
                    <a:pt x="1193" y="320"/>
                    <a:pt x="1193" y="214"/>
                  </a:cubicBezTo>
                  <a:cubicBezTo>
                    <a:pt x="1193" y="107"/>
                    <a:pt x="1087" y="1"/>
                    <a:pt x="98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74"/>
            <p:cNvSpPr/>
            <p:nvPr/>
          </p:nvSpPr>
          <p:spPr>
            <a:xfrm>
              <a:off x="4380730" y="2306103"/>
              <a:ext cx="354950" cy="38471"/>
            </a:xfrm>
            <a:custGeom>
              <a:rect b="b" l="l" r="r" t="t"/>
              <a:pathLst>
                <a:path extrusionOk="0" h="1236" w="11501">
                  <a:moveTo>
                    <a:pt x="2322" y="0"/>
                  </a:moveTo>
                  <a:cubicBezTo>
                    <a:pt x="1342" y="0"/>
                    <a:pt x="490" y="490"/>
                    <a:pt x="0" y="1235"/>
                  </a:cubicBezTo>
                  <a:lnTo>
                    <a:pt x="11501" y="1235"/>
                  </a:lnTo>
                  <a:cubicBezTo>
                    <a:pt x="10819" y="597"/>
                    <a:pt x="9925" y="149"/>
                    <a:pt x="8924" y="22"/>
                  </a:cubicBezTo>
                  <a:cubicBezTo>
                    <a:pt x="8753" y="0"/>
                    <a:pt x="8583" y="0"/>
                    <a:pt x="83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74"/>
            <p:cNvSpPr/>
            <p:nvPr/>
          </p:nvSpPr>
          <p:spPr>
            <a:xfrm>
              <a:off x="4405697" y="2366423"/>
              <a:ext cx="71015" cy="25211"/>
            </a:xfrm>
            <a:custGeom>
              <a:rect b="b" l="l" r="r" t="t"/>
              <a:pathLst>
                <a:path extrusionOk="0" h="810" w="2301">
                  <a:moveTo>
                    <a:pt x="128" y="0"/>
                  </a:moveTo>
                  <a:cubicBezTo>
                    <a:pt x="64" y="0"/>
                    <a:pt x="0" y="64"/>
                    <a:pt x="0" y="128"/>
                  </a:cubicBezTo>
                  <a:lnTo>
                    <a:pt x="0" y="682"/>
                  </a:lnTo>
                  <a:cubicBezTo>
                    <a:pt x="0" y="767"/>
                    <a:pt x="64" y="810"/>
                    <a:pt x="128" y="810"/>
                  </a:cubicBezTo>
                  <a:lnTo>
                    <a:pt x="2151" y="810"/>
                  </a:lnTo>
                  <a:cubicBezTo>
                    <a:pt x="2237" y="810"/>
                    <a:pt x="2279" y="767"/>
                    <a:pt x="2301" y="682"/>
                  </a:cubicBezTo>
                  <a:lnTo>
                    <a:pt x="2301" y="128"/>
                  </a:lnTo>
                  <a:cubicBezTo>
                    <a:pt x="2301" y="64"/>
                    <a:pt x="2237" y="0"/>
                    <a:pt x="2151" y="0"/>
                  </a:cubicBezTo>
                  <a:close/>
                </a:path>
              </a:pathLst>
            </a:custGeom>
            <a:solidFill>
              <a:srgbClr val="FFFFFF">
                <a:alpha val="36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74"/>
            <p:cNvSpPr/>
            <p:nvPr/>
          </p:nvSpPr>
          <p:spPr>
            <a:xfrm>
              <a:off x="4502976" y="2366423"/>
              <a:ext cx="71015" cy="25211"/>
            </a:xfrm>
            <a:custGeom>
              <a:rect b="b" l="l" r="r" t="t"/>
              <a:pathLst>
                <a:path extrusionOk="0" h="810" w="2301">
                  <a:moveTo>
                    <a:pt x="128" y="0"/>
                  </a:moveTo>
                  <a:cubicBezTo>
                    <a:pt x="64" y="0"/>
                    <a:pt x="0" y="64"/>
                    <a:pt x="0" y="128"/>
                  </a:cubicBezTo>
                  <a:lnTo>
                    <a:pt x="0" y="682"/>
                  </a:lnTo>
                  <a:cubicBezTo>
                    <a:pt x="0" y="767"/>
                    <a:pt x="64" y="810"/>
                    <a:pt x="128" y="810"/>
                  </a:cubicBezTo>
                  <a:lnTo>
                    <a:pt x="2152" y="810"/>
                  </a:lnTo>
                  <a:cubicBezTo>
                    <a:pt x="2237" y="810"/>
                    <a:pt x="2301" y="767"/>
                    <a:pt x="2301" y="682"/>
                  </a:cubicBezTo>
                  <a:lnTo>
                    <a:pt x="2301" y="128"/>
                  </a:lnTo>
                  <a:cubicBezTo>
                    <a:pt x="2301" y="64"/>
                    <a:pt x="2237" y="0"/>
                    <a:pt x="2152" y="0"/>
                  </a:cubicBezTo>
                  <a:close/>
                </a:path>
              </a:pathLst>
            </a:custGeom>
            <a:solidFill>
              <a:srgbClr val="FFFFFF">
                <a:alpha val="36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6" name="Google Shape;3546;p74"/>
          <p:cNvGrpSpPr/>
          <p:nvPr/>
        </p:nvGrpSpPr>
        <p:grpSpPr>
          <a:xfrm>
            <a:off x="1433310" y="1450590"/>
            <a:ext cx="249936" cy="274330"/>
            <a:chOff x="1818410" y="2192838"/>
            <a:chExt cx="373206" cy="411474"/>
          </a:xfrm>
        </p:grpSpPr>
        <p:sp>
          <p:nvSpPr>
            <p:cNvPr id="3547" name="Google Shape;3547;p74"/>
            <p:cNvSpPr/>
            <p:nvPr/>
          </p:nvSpPr>
          <p:spPr>
            <a:xfrm>
              <a:off x="1871328" y="2309369"/>
              <a:ext cx="267369" cy="294943"/>
            </a:xfrm>
            <a:custGeom>
              <a:rect b="b" l="l" r="r" t="t"/>
              <a:pathLst>
                <a:path extrusionOk="0" h="9542" w="8286">
                  <a:moveTo>
                    <a:pt x="469" y="0"/>
                  </a:moveTo>
                  <a:cubicBezTo>
                    <a:pt x="213" y="0"/>
                    <a:pt x="0" y="213"/>
                    <a:pt x="0" y="469"/>
                  </a:cubicBezTo>
                  <a:lnTo>
                    <a:pt x="0" y="9095"/>
                  </a:lnTo>
                  <a:cubicBezTo>
                    <a:pt x="0" y="9350"/>
                    <a:pt x="213" y="9542"/>
                    <a:pt x="469" y="9542"/>
                  </a:cubicBezTo>
                  <a:lnTo>
                    <a:pt x="7817" y="9542"/>
                  </a:lnTo>
                  <a:cubicBezTo>
                    <a:pt x="8072" y="9542"/>
                    <a:pt x="8285" y="9350"/>
                    <a:pt x="8285" y="9095"/>
                  </a:cubicBezTo>
                  <a:lnTo>
                    <a:pt x="8285" y="469"/>
                  </a:lnTo>
                  <a:cubicBezTo>
                    <a:pt x="8285" y="213"/>
                    <a:pt x="8072" y="0"/>
                    <a:pt x="78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74"/>
            <p:cNvSpPr/>
            <p:nvPr/>
          </p:nvSpPr>
          <p:spPr>
            <a:xfrm>
              <a:off x="1871328" y="2377834"/>
              <a:ext cx="267369" cy="226478"/>
            </a:xfrm>
            <a:custGeom>
              <a:rect b="b" l="l" r="r" t="t"/>
              <a:pathLst>
                <a:path extrusionOk="0" h="7327" w="8286">
                  <a:moveTo>
                    <a:pt x="0" y="0"/>
                  </a:moveTo>
                  <a:lnTo>
                    <a:pt x="0" y="6880"/>
                  </a:lnTo>
                  <a:cubicBezTo>
                    <a:pt x="0" y="7135"/>
                    <a:pt x="213" y="7327"/>
                    <a:pt x="469" y="7327"/>
                  </a:cubicBezTo>
                  <a:lnTo>
                    <a:pt x="7817" y="7327"/>
                  </a:lnTo>
                  <a:cubicBezTo>
                    <a:pt x="8072" y="7327"/>
                    <a:pt x="8285" y="7135"/>
                    <a:pt x="8285" y="6880"/>
                  </a:cubicBezTo>
                  <a:lnTo>
                    <a:pt x="828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74"/>
            <p:cNvSpPr/>
            <p:nvPr/>
          </p:nvSpPr>
          <p:spPr>
            <a:xfrm>
              <a:off x="1871328" y="2402841"/>
              <a:ext cx="267369" cy="201471"/>
            </a:xfrm>
            <a:custGeom>
              <a:rect b="b" l="l" r="r" t="t"/>
              <a:pathLst>
                <a:path extrusionOk="0" h="6518" w="8286">
                  <a:moveTo>
                    <a:pt x="0" y="1"/>
                  </a:moveTo>
                  <a:lnTo>
                    <a:pt x="0" y="6071"/>
                  </a:lnTo>
                  <a:cubicBezTo>
                    <a:pt x="0" y="6326"/>
                    <a:pt x="213" y="6518"/>
                    <a:pt x="469" y="6518"/>
                  </a:cubicBezTo>
                  <a:lnTo>
                    <a:pt x="7817" y="6518"/>
                  </a:lnTo>
                  <a:cubicBezTo>
                    <a:pt x="8072" y="6518"/>
                    <a:pt x="8285" y="6326"/>
                    <a:pt x="8285" y="6071"/>
                  </a:cubicBezTo>
                  <a:lnTo>
                    <a:pt x="8285" y="1"/>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74"/>
            <p:cNvSpPr/>
            <p:nvPr/>
          </p:nvSpPr>
          <p:spPr>
            <a:xfrm>
              <a:off x="1818410" y="2463424"/>
              <a:ext cx="52951" cy="127720"/>
            </a:xfrm>
            <a:custGeom>
              <a:rect b="b" l="l" r="r" t="t"/>
              <a:pathLst>
                <a:path extrusionOk="0" h="4132" w="1641">
                  <a:moveTo>
                    <a:pt x="1640" y="0"/>
                  </a:moveTo>
                  <a:lnTo>
                    <a:pt x="213" y="1022"/>
                  </a:lnTo>
                  <a:cubicBezTo>
                    <a:pt x="86" y="1129"/>
                    <a:pt x="0" y="1299"/>
                    <a:pt x="0" y="1470"/>
                  </a:cubicBezTo>
                  <a:lnTo>
                    <a:pt x="0" y="3599"/>
                  </a:lnTo>
                  <a:cubicBezTo>
                    <a:pt x="0" y="3898"/>
                    <a:pt x="235" y="4132"/>
                    <a:pt x="554" y="4132"/>
                  </a:cubicBezTo>
                  <a:lnTo>
                    <a:pt x="1640" y="4132"/>
                  </a:lnTo>
                  <a:lnTo>
                    <a:pt x="16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74"/>
            <p:cNvSpPr/>
            <p:nvPr/>
          </p:nvSpPr>
          <p:spPr>
            <a:xfrm>
              <a:off x="1818410" y="2533188"/>
              <a:ext cx="52951" cy="57956"/>
            </a:xfrm>
            <a:custGeom>
              <a:rect b="b" l="l" r="r" t="t"/>
              <a:pathLst>
                <a:path extrusionOk="0" h="1875" w="1641">
                  <a:moveTo>
                    <a:pt x="1640" y="1"/>
                  </a:moveTo>
                  <a:cubicBezTo>
                    <a:pt x="1192" y="235"/>
                    <a:pt x="850" y="323"/>
                    <a:pt x="591" y="323"/>
                  </a:cubicBezTo>
                  <a:cubicBezTo>
                    <a:pt x="308" y="323"/>
                    <a:pt x="123" y="219"/>
                    <a:pt x="0" y="86"/>
                  </a:cubicBezTo>
                  <a:lnTo>
                    <a:pt x="0" y="1342"/>
                  </a:lnTo>
                  <a:cubicBezTo>
                    <a:pt x="0" y="1641"/>
                    <a:pt x="235" y="1875"/>
                    <a:pt x="554" y="1875"/>
                  </a:cubicBezTo>
                  <a:lnTo>
                    <a:pt x="1640" y="1875"/>
                  </a:lnTo>
                  <a:lnTo>
                    <a:pt x="1640"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74"/>
            <p:cNvSpPr/>
            <p:nvPr/>
          </p:nvSpPr>
          <p:spPr>
            <a:xfrm>
              <a:off x="2138664" y="2463424"/>
              <a:ext cx="52951" cy="127720"/>
            </a:xfrm>
            <a:custGeom>
              <a:rect b="b" l="l" r="r" t="t"/>
              <a:pathLst>
                <a:path extrusionOk="0" h="4132" w="1641">
                  <a:moveTo>
                    <a:pt x="0" y="0"/>
                  </a:moveTo>
                  <a:lnTo>
                    <a:pt x="0" y="4132"/>
                  </a:lnTo>
                  <a:lnTo>
                    <a:pt x="1086" y="4132"/>
                  </a:lnTo>
                  <a:cubicBezTo>
                    <a:pt x="1406" y="4132"/>
                    <a:pt x="1640" y="3898"/>
                    <a:pt x="1640" y="3599"/>
                  </a:cubicBezTo>
                  <a:lnTo>
                    <a:pt x="1640" y="1470"/>
                  </a:lnTo>
                  <a:cubicBezTo>
                    <a:pt x="1640" y="1299"/>
                    <a:pt x="1555" y="1129"/>
                    <a:pt x="1427" y="1022"/>
                  </a:cubicBez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74"/>
            <p:cNvSpPr/>
            <p:nvPr/>
          </p:nvSpPr>
          <p:spPr>
            <a:xfrm>
              <a:off x="2138664" y="2533188"/>
              <a:ext cx="52951" cy="57956"/>
            </a:xfrm>
            <a:custGeom>
              <a:rect b="b" l="l" r="r" t="t"/>
              <a:pathLst>
                <a:path extrusionOk="0" h="1875" w="1641">
                  <a:moveTo>
                    <a:pt x="0" y="1"/>
                  </a:moveTo>
                  <a:lnTo>
                    <a:pt x="0" y="1875"/>
                  </a:lnTo>
                  <a:lnTo>
                    <a:pt x="1086" y="1875"/>
                  </a:lnTo>
                  <a:cubicBezTo>
                    <a:pt x="1406" y="1875"/>
                    <a:pt x="1640" y="1641"/>
                    <a:pt x="1640" y="1342"/>
                  </a:cubicBezTo>
                  <a:lnTo>
                    <a:pt x="1640" y="86"/>
                  </a:lnTo>
                  <a:cubicBezTo>
                    <a:pt x="1518" y="219"/>
                    <a:pt x="1332" y="323"/>
                    <a:pt x="1050" y="323"/>
                  </a:cubicBezTo>
                  <a:cubicBezTo>
                    <a:pt x="790" y="323"/>
                    <a:pt x="449" y="235"/>
                    <a:pt x="0"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74"/>
            <p:cNvSpPr/>
            <p:nvPr/>
          </p:nvSpPr>
          <p:spPr>
            <a:xfrm>
              <a:off x="1946221" y="2192838"/>
              <a:ext cx="119616" cy="46118"/>
            </a:xfrm>
            <a:custGeom>
              <a:rect b="b" l="l" r="r" t="t"/>
              <a:pathLst>
                <a:path extrusionOk="0" h="1492" w="3707">
                  <a:moveTo>
                    <a:pt x="704" y="1"/>
                  </a:moveTo>
                  <a:cubicBezTo>
                    <a:pt x="320" y="1"/>
                    <a:pt x="1" y="320"/>
                    <a:pt x="1" y="704"/>
                  </a:cubicBezTo>
                  <a:lnTo>
                    <a:pt x="1" y="1300"/>
                  </a:lnTo>
                  <a:cubicBezTo>
                    <a:pt x="1" y="1406"/>
                    <a:pt x="86" y="1492"/>
                    <a:pt x="192" y="1492"/>
                  </a:cubicBezTo>
                  <a:cubicBezTo>
                    <a:pt x="299" y="1492"/>
                    <a:pt x="405" y="1406"/>
                    <a:pt x="405" y="1300"/>
                  </a:cubicBezTo>
                  <a:lnTo>
                    <a:pt x="405" y="704"/>
                  </a:lnTo>
                  <a:cubicBezTo>
                    <a:pt x="405" y="533"/>
                    <a:pt x="533" y="405"/>
                    <a:pt x="704" y="405"/>
                  </a:cubicBezTo>
                  <a:lnTo>
                    <a:pt x="3004" y="405"/>
                  </a:lnTo>
                  <a:cubicBezTo>
                    <a:pt x="3174" y="405"/>
                    <a:pt x="3302" y="533"/>
                    <a:pt x="3302" y="704"/>
                  </a:cubicBezTo>
                  <a:lnTo>
                    <a:pt x="3302" y="1300"/>
                  </a:lnTo>
                  <a:cubicBezTo>
                    <a:pt x="3302" y="1406"/>
                    <a:pt x="3387" y="1492"/>
                    <a:pt x="3494" y="1492"/>
                  </a:cubicBezTo>
                  <a:cubicBezTo>
                    <a:pt x="3621" y="1492"/>
                    <a:pt x="3707" y="1406"/>
                    <a:pt x="3707" y="1300"/>
                  </a:cubicBezTo>
                  <a:lnTo>
                    <a:pt x="3707" y="704"/>
                  </a:lnTo>
                  <a:cubicBezTo>
                    <a:pt x="3707" y="320"/>
                    <a:pt x="3387" y="1"/>
                    <a:pt x="30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74"/>
            <p:cNvSpPr/>
            <p:nvPr/>
          </p:nvSpPr>
          <p:spPr>
            <a:xfrm>
              <a:off x="1836286" y="2232990"/>
              <a:ext cx="337454" cy="110627"/>
            </a:xfrm>
            <a:custGeom>
              <a:rect b="b" l="l" r="r" t="t"/>
              <a:pathLst>
                <a:path extrusionOk="0" h="3579" w="10458">
                  <a:moveTo>
                    <a:pt x="895" y="1"/>
                  </a:moveTo>
                  <a:cubicBezTo>
                    <a:pt x="405" y="1"/>
                    <a:pt x="0" y="406"/>
                    <a:pt x="0" y="938"/>
                  </a:cubicBezTo>
                  <a:lnTo>
                    <a:pt x="0" y="2642"/>
                  </a:lnTo>
                  <a:cubicBezTo>
                    <a:pt x="0" y="3174"/>
                    <a:pt x="405" y="3579"/>
                    <a:pt x="895" y="3579"/>
                  </a:cubicBezTo>
                  <a:lnTo>
                    <a:pt x="9563" y="3579"/>
                  </a:lnTo>
                  <a:cubicBezTo>
                    <a:pt x="10053" y="3579"/>
                    <a:pt x="10457" y="3174"/>
                    <a:pt x="10457" y="2663"/>
                  </a:cubicBezTo>
                  <a:lnTo>
                    <a:pt x="10457" y="938"/>
                  </a:lnTo>
                  <a:cubicBezTo>
                    <a:pt x="10457" y="427"/>
                    <a:pt x="10053" y="1"/>
                    <a:pt x="95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74"/>
            <p:cNvSpPr/>
            <p:nvPr/>
          </p:nvSpPr>
          <p:spPr>
            <a:xfrm>
              <a:off x="1836286" y="2252742"/>
              <a:ext cx="337454" cy="90875"/>
            </a:xfrm>
            <a:custGeom>
              <a:rect b="b" l="l" r="r" t="t"/>
              <a:pathLst>
                <a:path extrusionOk="0" h="2940" w="10458">
                  <a:moveTo>
                    <a:pt x="895" y="1"/>
                  </a:moveTo>
                  <a:cubicBezTo>
                    <a:pt x="405" y="1"/>
                    <a:pt x="0" y="427"/>
                    <a:pt x="0" y="938"/>
                  </a:cubicBezTo>
                  <a:lnTo>
                    <a:pt x="0" y="2024"/>
                  </a:lnTo>
                  <a:cubicBezTo>
                    <a:pt x="0" y="2535"/>
                    <a:pt x="405" y="2940"/>
                    <a:pt x="895" y="2940"/>
                  </a:cubicBezTo>
                  <a:lnTo>
                    <a:pt x="9563" y="2940"/>
                  </a:lnTo>
                  <a:cubicBezTo>
                    <a:pt x="10053" y="2940"/>
                    <a:pt x="10457" y="2535"/>
                    <a:pt x="10457" y="2024"/>
                  </a:cubicBezTo>
                  <a:lnTo>
                    <a:pt x="10457" y="938"/>
                  </a:lnTo>
                  <a:cubicBezTo>
                    <a:pt x="10457" y="427"/>
                    <a:pt x="10053" y="1"/>
                    <a:pt x="9563"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74"/>
            <p:cNvSpPr/>
            <p:nvPr/>
          </p:nvSpPr>
          <p:spPr>
            <a:xfrm>
              <a:off x="1832833" y="2232990"/>
              <a:ext cx="57759" cy="110627"/>
            </a:xfrm>
            <a:custGeom>
              <a:rect b="b" l="l" r="r" t="t"/>
              <a:pathLst>
                <a:path extrusionOk="0" h="3579" w="1790">
                  <a:moveTo>
                    <a:pt x="895" y="1"/>
                  </a:moveTo>
                  <a:cubicBezTo>
                    <a:pt x="405" y="1"/>
                    <a:pt x="1" y="406"/>
                    <a:pt x="1" y="938"/>
                  </a:cubicBezTo>
                  <a:lnTo>
                    <a:pt x="1" y="2663"/>
                  </a:lnTo>
                  <a:cubicBezTo>
                    <a:pt x="1" y="3174"/>
                    <a:pt x="405" y="3579"/>
                    <a:pt x="895" y="3579"/>
                  </a:cubicBezTo>
                  <a:cubicBezTo>
                    <a:pt x="1385" y="3579"/>
                    <a:pt x="1790" y="3174"/>
                    <a:pt x="1790" y="2663"/>
                  </a:cubicBezTo>
                  <a:lnTo>
                    <a:pt x="1790" y="938"/>
                  </a:lnTo>
                  <a:cubicBezTo>
                    <a:pt x="1790" y="427"/>
                    <a:pt x="1385" y="1"/>
                    <a:pt x="8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74"/>
            <p:cNvSpPr/>
            <p:nvPr/>
          </p:nvSpPr>
          <p:spPr>
            <a:xfrm>
              <a:off x="2119401" y="2232990"/>
              <a:ext cx="57759" cy="110627"/>
            </a:xfrm>
            <a:custGeom>
              <a:rect b="b" l="l" r="r" t="t"/>
              <a:pathLst>
                <a:path extrusionOk="0" h="3579" w="1790">
                  <a:moveTo>
                    <a:pt x="895" y="1"/>
                  </a:moveTo>
                  <a:cubicBezTo>
                    <a:pt x="405" y="1"/>
                    <a:pt x="1" y="406"/>
                    <a:pt x="1" y="938"/>
                  </a:cubicBezTo>
                  <a:lnTo>
                    <a:pt x="1" y="2663"/>
                  </a:lnTo>
                  <a:cubicBezTo>
                    <a:pt x="1" y="3174"/>
                    <a:pt x="405" y="3579"/>
                    <a:pt x="895" y="3579"/>
                  </a:cubicBezTo>
                  <a:cubicBezTo>
                    <a:pt x="1385" y="3579"/>
                    <a:pt x="1790" y="3174"/>
                    <a:pt x="1790" y="2663"/>
                  </a:cubicBezTo>
                  <a:lnTo>
                    <a:pt x="1790" y="938"/>
                  </a:lnTo>
                  <a:cubicBezTo>
                    <a:pt x="1790" y="427"/>
                    <a:pt x="1385" y="1"/>
                    <a:pt x="8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74"/>
            <p:cNvSpPr/>
            <p:nvPr/>
          </p:nvSpPr>
          <p:spPr>
            <a:xfrm>
              <a:off x="1915986" y="2306061"/>
              <a:ext cx="35785" cy="123145"/>
            </a:xfrm>
            <a:custGeom>
              <a:rect b="b" l="l" r="r" t="t"/>
              <a:pathLst>
                <a:path extrusionOk="0" h="3984" w="1109">
                  <a:moveTo>
                    <a:pt x="1" y="1"/>
                  </a:moveTo>
                  <a:lnTo>
                    <a:pt x="1" y="3430"/>
                  </a:lnTo>
                  <a:cubicBezTo>
                    <a:pt x="1" y="3728"/>
                    <a:pt x="235" y="3984"/>
                    <a:pt x="533" y="3984"/>
                  </a:cubicBezTo>
                  <a:lnTo>
                    <a:pt x="576" y="3984"/>
                  </a:lnTo>
                  <a:cubicBezTo>
                    <a:pt x="874" y="3984"/>
                    <a:pt x="1108" y="3728"/>
                    <a:pt x="1108" y="3451"/>
                  </a:cubicBezTo>
                  <a:lnTo>
                    <a:pt x="110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74"/>
            <p:cNvSpPr/>
            <p:nvPr/>
          </p:nvSpPr>
          <p:spPr>
            <a:xfrm>
              <a:off x="1907048" y="2377834"/>
              <a:ext cx="53661" cy="25686"/>
            </a:xfrm>
            <a:custGeom>
              <a:rect b="b" l="l" r="r" t="t"/>
              <a:pathLst>
                <a:path extrusionOk="0" h="831" w="1663">
                  <a:moveTo>
                    <a:pt x="129" y="0"/>
                  </a:moveTo>
                  <a:cubicBezTo>
                    <a:pt x="65" y="0"/>
                    <a:pt x="1" y="64"/>
                    <a:pt x="1" y="128"/>
                  </a:cubicBezTo>
                  <a:lnTo>
                    <a:pt x="1" y="682"/>
                  </a:lnTo>
                  <a:cubicBezTo>
                    <a:pt x="1" y="767"/>
                    <a:pt x="65" y="831"/>
                    <a:pt x="129" y="831"/>
                  </a:cubicBezTo>
                  <a:lnTo>
                    <a:pt x="1513" y="831"/>
                  </a:lnTo>
                  <a:cubicBezTo>
                    <a:pt x="1598" y="831"/>
                    <a:pt x="1662" y="767"/>
                    <a:pt x="1662" y="682"/>
                  </a:cubicBezTo>
                  <a:lnTo>
                    <a:pt x="1662" y="128"/>
                  </a:lnTo>
                  <a:cubicBezTo>
                    <a:pt x="1662" y="64"/>
                    <a:pt x="1598" y="0"/>
                    <a:pt x="15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74"/>
            <p:cNvSpPr/>
            <p:nvPr/>
          </p:nvSpPr>
          <p:spPr>
            <a:xfrm>
              <a:off x="2058254" y="2306061"/>
              <a:ext cx="35752" cy="123145"/>
            </a:xfrm>
            <a:custGeom>
              <a:rect b="b" l="l" r="r" t="t"/>
              <a:pathLst>
                <a:path extrusionOk="0" h="3984" w="1108">
                  <a:moveTo>
                    <a:pt x="0" y="1"/>
                  </a:moveTo>
                  <a:lnTo>
                    <a:pt x="0" y="3430"/>
                  </a:lnTo>
                  <a:cubicBezTo>
                    <a:pt x="0" y="3728"/>
                    <a:pt x="235" y="3984"/>
                    <a:pt x="533" y="3984"/>
                  </a:cubicBezTo>
                  <a:lnTo>
                    <a:pt x="575" y="3984"/>
                  </a:lnTo>
                  <a:cubicBezTo>
                    <a:pt x="874" y="3984"/>
                    <a:pt x="1108" y="3728"/>
                    <a:pt x="1108" y="3451"/>
                  </a:cubicBezTo>
                  <a:lnTo>
                    <a:pt x="110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74"/>
            <p:cNvSpPr/>
            <p:nvPr/>
          </p:nvSpPr>
          <p:spPr>
            <a:xfrm>
              <a:off x="2049316" y="2377834"/>
              <a:ext cx="53629" cy="25686"/>
            </a:xfrm>
            <a:custGeom>
              <a:rect b="b" l="l" r="r" t="t"/>
              <a:pathLst>
                <a:path extrusionOk="0" h="831" w="1662">
                  <a:moveTo>
                    <a:pt x="150" y="0"/>
                  </a:moveTo>
                  <a:cubicBezTo>
                    <a:pt x="64" y="0"/>
                    <a:pt x="0" y="64"/>
                    <a:pt x="0" y="128"/>
                  </a:cubicBezTo>
                  <a:lnTo>
                    <a:pt x="0" y="682"/>
                  </a:lnTo>
                  <a:cubicBezTo>
                    <a:pt x="0" y="767"/>
                    <a:pt x="64" y="831"/>
                    <a:pt x="150" y="831"/>
                  </a:cubicBezTo>
                  <a:lnTo>
                    <a:pt x="1534" y="831"/>
                  </a:lnTo>
                  <a:cubicBezTo>
                    <a:pt x="1598" y="831"/>
                    <a:pt x="1662" y="767"/>
                    <a:pt x="1662" y="682"/>
                  </a:cubicBezTo>
                  <a:lnTo>
                    <a:pt x="1662" y="128"/>
                  </a:lnTo>
                  <a:cubicBezTo>
                    <a:pt x="1662" y="64"/>
                    <a:pt x="1598" y="0"/>
                    <a:pt x="15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74"/>
            <p:cNvSpPr/>
            <p:nvPr/>
          </p:nvSpPr>
          <p:spPr>
            <a:xfrm>
              <a:off x="1901563" y="2463424"/>
              <a:ext cx="208254" cy="119158"/>
            </a:xfrm>
            <a:custGeom>
              <a:rect b="b" l="l" r="r" t="t"/>
              <a:pathLst>
                <a:path extrusionOk="0" h="3855" w="6454">
                  <a:moveTo>
                    <a:pt x="1683" y="0"/>
                  </a:moveTo>
                  <a:cubicBezTo>
                    <a:pt x="852" y="0"/>
                    <a:pt x="150" y="596"/>
                    <a:pt x="22" y="1384"/>
                  </a:cubicBezTo>
                  <a:cubicBezTo>
                    <a:pt x="0" y="1491"/>
                    <a:pt x="0" y="1576"/>
                    <a:pt x="0" y="1683"/>
                  </a:cubicBezTo>
                  <a:lnTo>
                    <a:pt x="0" y="3493"/>
                  </a:lnTo>
                  <a:cubicBezTo>
                    <a:pt x="0" y="3685"/>
                    <a:pt x="150" y="3855"/>
                    <a:pt x="363" y="3855"/>
                  </a:cubicBezTo>
                  <a:lnTo>
                    <a:pt x="6092" y="3855"/>
                  </a:lnTo>
                  <a:cubicBezTo>
                    <a:pt x="6283" y="3855"/>
                    <a:pt x="6454" y="3685"/>
                    <a:pt x="6454" y="3493"/>
                  </a:cubicBezTo>
                  <a:lnTo>
                    <a:pt x="6454" y="1683"/>
                  </a:lnTo>
                  <a:cubicBezTo>
                    <a:pt x="6454" y="1576"/>
                    <a:pt x="6454" y="1491"/>
                    <a:pt x="6432" y="1384"/>
                  </a:cubicBezTo>
                  <a:cubicBezTo>
                    <a:pt x="6283" y="596"/>
                    <a:pt x="5602" y="0"/>
                    <a:pt x="47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74"/>
            <p:cNvSpPr/>
            <p:nvPr/>
          </p:nvSpPr>
          <p:spPr>
            <a:xfrm>
              <a:off x="1901563" y="2483825"/>
              <a:ext cx="208254" cy="98757"/>
            </a:xfrm>
            <a:custGeom>
              <a:rect b="b" l="l" r="r" t="t"/>
              <a:pathLst>
                <a:path extrusionOk="0" h="3195" w="6454">
                  <a:moveTo>
                    <a:pt x="1683" y="0"/>
                  </a:moveTo>
                  <a:cubicBezTo>
                    <a:pt x="746" y="0"/>
                    <a:pt x="0" y="746"/>
                    <a:pt x="0" y="1683"/>
                  </a:cubicBezTo>
                  <a:lnTo>
                    <a:pt x="0" y="2833"/>
                  </a:lnTo>
                  <a:cubicBezTo>
                    <a:pt x="0" y="3025"/>
                    <a:pt x="150" y="3195"/>
                    <a:pt x="363" y="3195"/>
                  </a:cubicBezTo>
                  <a:lnTo>
                    <a:pt x="6092" y="3195"/>
                  </a:lnTo>
                  <a:cubicBezTo>
                    <a:pt x="6283" y="3195"/>
                    <a:pt x="6454" y="3025"/>
                    <a:pt x="6454" y="2833"/>
                  </a:cubicBezTo>
                  <a:lnTo>
                    <a:pt x="6454" y="1683"/>
                  </a:lnTo>
                  <a:cubicBezTo>
                    <a:pt x="6454" y="746"/>
                    <a:pt x="5687" y="0"/>
                    <a:pt x="4771"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74"/>
            <p:cNvSpPr/>
            <p:nvPr/>
          </p:nvSpPr>
          <p:spPr>
            <a:xfrm>
              <a:off x="2006013" y="2537794"/>
              <a:ext cx="61889" cy="21761"/>
            </a:xfrm>
            <a:custGeom>
              <a:rect b="b" l="l" r="r" t="t"/>
              <a:pathLst>
                <a:path extrusionOk="0" h="704" w="1918">
                  <a:moveTo>
                    <a:pt x="1" y="1"/>
                  </a:moveTo>
                  <a:lnTo>
                    <a:pt x="1" y="704"/>
                  </a:lnTo>
                  <a:lnTo>
                    <a:pt x="1917" y="704"/>
                  </a:lnTo>
                  <a:lnTo>
                    <a:pt x="191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74"/>
            <p:cNvSpPr/>
            <p:nvPr/>
          </p:nvSpPr>
          <p:spPr>
            <a:xfrm>
              <a:off x="1901563" y="2506204"/>
              <a:ext cx="208254" cy="12549"/>
            </a:xfrm>
            <a:custGeom>
              <a:rect b="b" l="l" r="r" t="t"/>
              <a:pathLst>
                <a:path extrusionOk="0" h="406" w="6454">
                  <a:moveTo>
                    <a:pt x="22" y="0"/>
                  </a:moveTo>
                  <a:cubicBezTo>
                    <a:pt x="0" y="107"/>
                    <a:pt x="0" y="192"/>
                    <a:pt x="0" y="299"/>
                  </a:cubicBezTo>
                  <a:lnTo>
                    <a:pt x="0" y="405"/>
                  </a:lnTo>
                  <a:lnTo>
                    <a:pt x="6454" y="405"/>
                  </a:lnTo>
                  <a:lnTo>
                    <a:pt x="6454" y="299"/>
                  </a:lnTo>
                  <a:cubicBezTo>
                    <a:pt x="6454" y="192"/>
                    <a:pt x="6454" y="107"/>
                    <a:pt x="64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74"/>
            <p:cNvSpPr/>
            <p:nvPr/>
          </p:nvSpPr>
          <p:spPr>
            <a:xfrm>
              <a:off x="1931120" y="2506204"/>
              <a:ext cx="13068" cy="36907"/>
            </a:xfrm>
            <a:custGeom>
              <a:rect b="b" l="l" r="r" t="t"/>
              <a:pathLst>
                <a:path extrusionOk="0" h="1194" w="405">
                  <a:moveTo>
                    <a:pt x="192" y="0"/>
                  </a:moveTo>
                  <a:cubicBezTo>
                    <a:pt x="85" y="0"/>
                    <a:pt x="0" y="86"/>
                    <a:pt x="0" y="213"/>
                  </a:cubicBezTo>
                  <a:lnTo>
                    <a:pt x="0" y="1001"/>
                  </a:lnTo>
                  <a:cubicBezTo>
                    <a:pt x="0" y="1108"/>
                    <a:pt x="85" y="1193"/>
                    <a:pt x="192" y="1193"/>
                  </a:cubicBezTo>
                  <a:cubicBezTo>
                    <a:pt x="320" y="1193"/>
                    <a:pt x="405" y="1108"/>
                    <a:pt x="405" y="1001"/>
                  </a:cubicBezTo>
                  <a:lnTo>
                    <a:pt x="405" y="213"/>
                  </a:lnTo>
                  <a:cubicBezTo>
                    <a:pt x="405" y="86"/>
                    <a:pt x="320" y="0"/>
                    <a:pt x="19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74"/>
            <p:cNvSpPr/>
            <p:nvPr/>
          </p:nvSpPr>
          <p:spPr>
            <a:xfrm>
              <a:off x="1836286" y="2515415"/>
              <a:ext cx="12391" cy="11869"/>
            </a:xfrm>
            <a:custGeom>
              <a:rect b="b" l="l" r="r" t="t"/>
              <a:pathLst>
                <a:path extrusionOk="0" h="384" w="384">
                  <a:moveTo>
                    <a:pt x="192" y="1"/>
                  </a:moveTo>
                  <a:cubicBezTo>
                    <a:pt x="85" y="1"/>
                    <a:pt x="0" y="86"/>
                    <a:pt x="0" y="192"/>
                  </a:cubicBezTo>
                  <a:cubicBezTo>
                    <a:pt x="0" y="299"/>
                    <a:pt x="85" y="384"/>
                    <a:pt x="192" y="384"/>
                  </a:cubicBezTo>
                  <a:cubicBezTo>
                    <a:pt x="298" y="384"/>
                    <a:pt x="384" y="299"/>
                    <a:pt x="384" y="192"/>
                  </a:cubicBezTo>
                  <a:cubicBezTo>
                    <a:pt x="384" y="86"/>
                    <a:pt x="298" y="1"/>
                    <a:pt x="192"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74"/>
            <p:cNvSpPr/>
            <p:nvPr/>
          </p:nvSpPr>
          <p:spPr>
            <a:xfrm>
              <a:off x="2161316" y="2515415"/>
              <a:ext cx="13101" cy="11869"/>
            </a:xfrm>
            <a:custGeom>
              <a:rect b="b" l="l" r="r" t="t"/>
              <a:pathLst>
                <a:path extrusionOk="0" h="384" w="406">
                  <a:moveTo>
                    <a:pt x="214" y="1"/>
                  </a:moveTo>
                  <a:cubicBezTo>
                    <a:pt x="86" y="1"/>
                    <a:pt x="1" y="86"/>
                    <a:pt x="1" y="192"/>
                  </a:cubicBezTo>
                  <a:cubicBezTo>
                    <a:pt x="1" y="299"/>
                    <a:pt x="86" y="384"/>
                    <a:pt x="214" y="384"/>
                  </a:cubicBezTo>
                  <a:cubicBezTo>
                    <a:pt x="320" y="384"/>
                    <a:pt x="406" y="299"/>
                    <a:pt x="406" y="192"/>
                  </a:cubicBezTo>
                  <a:cubicBezTo>
                    <a:pt x="406" y="86"/>
                    <a:pt x="320" y="1"/>
                    <a:pt x="214"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74"/>
            <p:cNvSpPr/>
            <p:nvPr/>
          </p:nvSpPr>
          <p:spPr>
            <a:xfrm>
              <a:off x="1915986" y="2284363"/>
              <a:ext cx="178020" cy="25686"/>
            </a:xfrm>
            <a:custGeom>
              <a:rect b="b" l="l" r="r" t="t"/>
              <a:pathLst>
                <a:path extrusionOk="0" h="831" w="5517">
                  <a:moveTo>
                    <a:pt x="384" y="0"/>
                  </a:moveTo>
                  <a:cubicBezTo>
                    <a:pt x="171" y="0"/>
                    <a:pt x="1" y="171"/>
                    <a:pt x="1" y="383"/>
                  </a:cubicBezTo>
                  <a:lnTo>
                    <a:pt x="1" y="831"/>
                  </a:lnTo>
                  <a:lnTo>
                    <a:pt x="5517" y="831"/>
                  </a:lnTo>
                  <a:lnTo>
                    <a:pt x="5517" y="383"/>
                  </a:lnTo>
                  <a:cubicBezTo>
                    <a:pt x="5517" y="171"/>
                    <a:pt x="5346" y="0"/>
                    <a:pt x="513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74"/>
            <p:cNvSpPr/>
            <p:nvPr/>
          </p:nvSpPr>
          <p:spPr>
            <a:xfrm>
              <a:off x="1915986" y="2306061"/>
              <a:ext cx="35785" cy="123145"/>
            </a:xfrm>
            <a:custGeom>
              <a:rect b="b" l="l" r="r" t="t"/>
              <a:pathLst>
                <a:path extrusionOk="0" h="3984" w="1109">
                  <a:moveTo>
                    <a:pt x="1" y="1"/>
                  </a:moveTo>
                  <a:lnTo>
                    <a:pt x="1" y="3430"/>
                  </a:lnTo>
                  <a:cubicBezTo>
                    <a:pt x="1" y="3728"/>
                    <a:pt x="235" y="3984"/>
                    <a:pt x="533" y="3984"/>
                  </a:cubicBezTo>
                  <a:lnTo>
                    <a:pt x="576" y="3984"/>
                  </a:lnTo>
                  <a:cubicBezTo>
                    <a:pt x="874" y="3984"/>
                    <a:pt x="1108" y="3728"/>
                    <a:pt x="1108" y="3451"/>
                  </a:cubicBezTo>
                  <a:lnTo>
                    <a:pt x="1108" y="1"/>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74"/>
            <p:cNvSpPr/>
            <p:nvPr/>
          </p:nvSpPr>
          <p:spPr>
            <a:xfrm>
              <a:off x="2058254" y="2306061"/>
              <a:ext cx="35752" cy="123145"/>
            </a:xfrm>
            <a:custGeom>
              <a:rect b="b" l="l" r="r" t="t"/>
              <a:pathLst>
                <a:path extrusionOk="0" h="3984" w="1108">
                  <a:moveTo>
                    <a:pt x="0" y="1"/>
                  </a:moveTo>
                  <a:lnTo>
                    <a:pt x="0" y="3430"/>
                  </a:lnTo>
                  <a:cubicBezTo>
                    <a:pt x="0" y="3728"/>
                    <a:pt x="235" y="3984"/>
                    <a:pt x="533" y="3984"/>
                  </a:cubicBezTo>
                  <a:lnTo>
                    <a:pt x="575" y="3984"/>
                  </a:lnTo>
                  <a:cubicBezTo>
                    <a:pt x="874" y="3984"/>
                    <a:pt x="1108" y="3728"/>
                    <a:pt x="1108" y="3451"/>
                  </a:cubicBezTo>
                  <a:lnTo>
                    <a:pt x="1108" y="1"/>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3" name="Google Shape;3573;p74"/>
          <p:cNvGrpSpPr/>
          <p:nvPr/>
        </p:nvGrpSpPr>
        <p:grpSpPr>
          <a:xfrm>
            <a:off x="1421106" y="2760216"/>
            <a:ext cx="274318" cy="244660"/>
            <a:chOff x="1421106" y="2928803"/>
            <a:chExt cx="274318" cy="244660"/>
          </a:xfrm>
        </p:grpSpPr>
        <p:sp>
          <p:nvSpPr>
            <p:cNvPr id="3574" name="Google Shape;3574;p74"/>
            <p:cNvSpPr/>
            <p:nvPr/>
          </p:nvSpPr>
          <p:spPr>
            <a:xfrm>
              <a:off x="1465528" y="2928803"/>
              <a:ext cx="185475" cy="30653"/>
            </a:xfrm>
            <a:custGeom>
              <a:rect b="b" l="l" r="r" t="t"/>
              <a:pathLst>
                <a:path extrusionOk="0" h="1513" w="9073">
                  <a:moveTo>
                    <a:pt x="277" y="0"/>
                  </a:moveTo>
                  <a:cubicBezTo>
                    <a:pt x="128" y="0"/>
                    <a:pt x="0" y="128"/>
                    <a:pt x="0" y="298"/>
                  </a:cubicBezTo>
                  <a:lnTo>
                    <a:pt x="0" y="1214"/>
                  </a:lnTo>
                  <a:cubicBezTo>
                    <a:pt x="0" y="1385"/>
                    <a:pt x="128" y="1512"/>
                    <a:pt x="277" y="1512"/>
                  </a:cubicBezTo>
                  <a:lnTo>
                    <a:pt x="8796" y="1512"/>
                  </a:lnTo>
                  <a:cubicBezTo>
                    <a:pt x="8945" y="1512"/>
                    <a:pt x="9073" y="1385"/>
                    <a:pt x="9073" y="1214"/>
                  </a:cubicBezTo>
                  <a:lnTo>
                    <a:pt x="9073" y="298"/>
                  </a:lnTo>
                  <a:cubicBezTo>
                    <a:pt x="9073" y="128"/>
                    <a:pt x="8945" y="21"/>
                    <a:pt x="87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74"/>
            <p:cNvSpPr/>
            <p:nvPr/>
          </p:nvSpPr>
          <p:spPr>
            <a:xfrm>
              <a:off x="1632706" y="2928803"/>
              <a:ext cx="18296" cy="30653"/>
            </a:xfrm>
            <a:custGeom>
              <a:rect b="b" l="l" r="r" t="t"/>
              <a:pathLst>
                <a:path extrusionOk="0" h="1513" w="895">
                  <a:moveTo>
                    <a:pt x="0" y="0"/>
                  </a:moveTo>
                  <a:lnTo>
                    <a:pt x="0" y="1512"/>
                  </a:lnTo>
                  <a:lnTo>
                    <a:pt x="618" y="1512"/>
                  </a:lnTo>
                  <a:cubicBezTo>
                    <a:pt x="767" y="1512"/>
                    <a:pt x="895" y="1385"/>
                    <a:pt x="895" y="1214"/>
                  </a:cubicBezTo>
                  <a:lnTo>
                    <a:pt x="895" y="298"/>
                  </a:lnTo>
                  <a:cubicBezTo>
                    <a:pt x="895" y="128"/>
                    <a:pt x="767" y="21"/>
                    <a:pt x="618"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74"/>
            <p:cNvSpPr/>
            <p:nvPr/>
          </p:nvSpPr>
          <p:spPr>
            <a:xfrm>
              <a:off x="1575242" y="3145829"/>
              <a:ext cx="120181" cy="27635"/>
            </a:xfrm>
            <a:custGeom>
              <a:rect b="b" l="l" r="r" t="t"/>
              <a:pathLst>
                <a:path extrusionOk="0" h="1364" w="5879">
                  <a:moveTo>
                    <a:pt x="0" y="1"/>
                  </a:moveTo>
                  <a:lnTo>
                    <a:pt x="171" y="938"/>
                  </a:lnTo>
                  <a:cubicBezTo>
                    <a:pt x="213" y="1194"/>
                    <a:pt x="426" y="1364"/>
                    <a:pt x="682" y="1364"/>
                  </a:cubicBezTo>
                  <a:lnTo>
                    <a:pt x="5303" y="1364"/>
                  </a:lnTo>
                  <a:cubicBezTo>
                    <a:pt x="5644" y="1364"/>
                    <a:pt x="5878" y="1087"/>
                    <a:pt x="5836" y="768"/>
                  </a:cubicBezTo>
                  <a:lnTo>
                    <a:pt x="570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74"/>
            <p:cNvSpPr/>
            <p:nvPr/>
          </p:nvSpPr>
          <p:spPr>
            <a:xfrm>
              <a:off x="1575242" y="3145829"/>
              <a:ext cx="102335" cy="27635"/>
            </a:xfrm>
            <a:custGeom>
              <a:rect b="b" l="l" r="r" t="t"/>
              <a:pathLst>
                <a:path extrusionOk="0" h="1364" w="5006">
                  <a:moveTo>
                    <a:pt x="0" y="1"/>
                  </a:moveTo>
                  <a:lnTo>
                    <a:pt x="171" y="938"/>
                  </a:lnTo>
                  <a:cubicBezTo>
                    <a:pt x="213" y="1194"/>
                    <a:pt x="426" y="1364"/>
                    <a:pt x="682" y="1364"/>
                  </a:cubicBezTo>
                  <a:lnTo>
                    <a:pt x="4430" y="1364"/>
                  </a:lnTo>
                  <a:cubicBezTo>
                    <a:pt x="4749" y="1364"/>
                    <a:pt x="5005" y="1087"/>
                    <a:pt x="4941" y="768"/>
                  </a:cubicBezTo>
                  <a:lnTo>
                    <a:pt x="4813" y="1"/>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74"/>
            <p:cNvSpPr/>
            <p:nvPr/>
          </p:nvSpPr>
          <p:spPr>
            <a:xfrm>
              <a:off x="1421106" y="3145829"/>
              <a:ext cx="120181" cy="27635"/>
            </a:xfrm>
            <a:custGeom>
              <a:rect b="b" l="l" r="r" t="t"/>
              <a:pathLst>
                <a:path extrusionOk="0" h="1364" w="5879">
                  <a:moveTo>
                    <a:pt x="192" y="1"/>
                  </a:moveTo>
                  <a:lnTo>
                    <a:pt x="65" y="746"/>
                  </a:lnTo>
                  <a:cubicBezTo>
                    <a:pt x="1" y="1087"/>
                    <a:pt x="256" y="1364"/>
                    <a:pt x="576" y="1364"/>
                  </a:cubicBezTo>
                  <a:lnTo>
                    <a:pt x="5197" y="1364"/>
                  </a:lnTo>
                  <a:cubicBezTo>
                    <a:pt x="5453" y="1364"/>
                    <a:pt x="5666" y="1194"/>
                    <a:pt x="5730" y="938"/>
                  </a:cubicBezTo>
                  <a:lnTo>
                    <a:pt x="58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74"/>
            <p:cNvSpPr/>
            <p:nvPr/>
          </p:nvSpPr>
          <p:spPr>
            <a:xfrm>
              <a:off x="1425031" y="2959437"/>
              <a:ext cx="266468" cy="186412"/>
            </a:xfrm>
            <a:custGeom>
              <a:rect b="b" l="l" r="r" t="t"/>
              <a:pathLst>
                <a:path extrusionOk="0" h="9201" w="13035">
                  <a:moveTo>
                    <a:pt x="3238" y="0"/>
                  </a:moveTo>
                  <a:cubicBezTo>
                    <a:pt x="3238" y="0"/>
                    <a:pt x="3067" y="2471"/>
                    <a:pt x="1087" y="3003"/>
                  </a:cubicBezTo>
                  <a:lnTo>
                    <a:pt x="0" y="9201"/>
                  </a:lnTo>
                  <a:lnTo>
                    <a:pt x="5687" y="9201"/>
                  </a:lnTo>
                  <a:lnTo>
                    <a:pt x="6262" y="5900"/>
                  </a:lnTo>
                  <a:cubicBezTo>
                    <a:pt x="6294" y="5751"/>
                    <a:pt x="6411" y="5676"/>
                    <a:pt x="6526" y="5676"/>
                  </a:cubicBezTo>
                  <a:cubicBezTo>
                    <a:pt x="6640" y="5676"/>
                    <a:pt x="6752" y="5751"/>
                    <a:pt x="6773" y="5900"/>
                  </a:cubicBezTo>
                  <a:lnTo>
                    <a:pt x="7348" y="9201"/>
                  </a:lnTo>
                  <a:lnTo>
                    <a:pt x="13035" y="9201"/>
                  </a:lnTo>
                  <a:lnTo>
                    <a:pt x="11970" y="3025"/>
                  </a:lnTo>
                  <a:cubicBezTo>
                    <a:pt x="11565" y="2897"/>
                    <a:pt x="11246" y="2726"/>
                    <a:pt x="10990" y="2513"/>
                  </a:cubicBezTo>
                  <a:cubicBezTo>
                    <a:pt x="9904" y="1598"/>
                    <a:pt x="9797" y="0"/>
                    <a:pt x="97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74"/>
            <p:cNvSpPr/>
            <p:nvPr/>
          </p:nvSpPr>
          <p:spPr>
            <a:xfrm>
              <a:off x="1425031" y="2959437"/>
              <a:ext cx="248622" cy="186412"/>
            </a:xfrm>
            <a:custGeom>
              <a:rect b="b" l="l" r="r" t="t"/>
              <a:pathLst>
                <a:path extrusionOk="0" h="9201" w="12162">
                  <a:moveTo>
                    <a:pt x="3238" y="0"/>
                  </a:moveTo>
                  <a:cubicBezTo>
                    <a:pt x="3238" y="0"/>
                    <a:pt x="3067" y="2471"/>
                    <a:pt x="1087" y="3003"/>
                  </a:cubicBezTo>
                  <a:lnTo>
                    <a:pt x="0" y="9201"/>
                  </a:lnTo>
                  <a:lnTo>
                    <a:pt x="5687" y="9201"/>
                  </a:lnTo>
                  <a:lnTo>
                    <a:pt x="6262" y="5900"/>
                  </a:lnTo>
                  <a:cubicBezTo>
                    <a:pt x="6294" y="5751"/>
                    <a:pt x="6411" y="5676"/>
                    <a:pt x="6526" y="5676"/>
                  </a:cubicBezTo>
                  <a:cubicBezTo>
                    <a:pt x="6640" y="5676"/>
                    <a:pt x="6752" y="5751"/>
                    <a:pt x="6773" y="5900"/>
                  </a:cubicBezTo>
                  <a:lnTo>
                    <a:pt x="7348" y="9201"/>
                  </a:lnTo>
                  <a:lnTo>
                    <a:pt x="12161" y="9201"/>
                  </a:lnTo>
                  <a:lnTo>
                    <a:pt x="10990" y="2513"/>
                  </a:lnTo>
                  <a:cubicBezTo>
                    <a:pt x="9904" y="1598"/>
                    <a:pt x="9797" y="0"/>
                    <a:pt x="9797"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74"/>
            <p:cNvSpPr/>
            <p:nvPr/>
          </p:nvSpPr>
          <p:spPr>
            <a:xfrm>
              <a:off x="1447232" y="2959437"/>
              <a:ext cx="43992" cy="60861"/>
            </a:xfrm>
            <a:custGeom>
              <a:rect b="b" l="l" r="r" t="t"/>
              <a:pathLst>
                <a:path extrusionOk="0" h="3004" w="2152">
                  <a:moveTo>
                    <a:pt x="1768" y="0"/>
                  </a:moveTo>
                  <a:cubicBezTo>
                    <a:pt x="1044" y="0"/>
                    <a:pt x="427" y="511"/>
                    <a:pt x="299" y="1214"/>
                  </a:cubicBezTo>
                  <a:lnTo>
                    <a:pt x="1" y="3003"/>
                  </a:lnTo>
                  <a:cubicBezTo>
                    <a:pt x="1981" y="2471"/>
                    <a:pt x="2152" y="0"/>
                    <a:pt x="21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74"/>
            <p:cNvSpPr/>
            <p:nvPr/>
          </p:nvSpPr>
          <p:spPr>
            <a:xfrm>
              <a:off x="1455061" y="3089749"/>
              <a:ext cx="70568" cy="36265"/>
            </a:xfrm>
            <a:custGeom>
              <a:rect b="b" l="l" r="r" t="t"/>
              <a:pathLst>
                <a:path extrusionOk="0" h="1790" w="3452">
                  <a:moveTo>
                    <a:pt x="491" y="0"/>
                  </a:moveTo>
                  <a:cubicBezTo>
                    <a:pt x="384" y="0"/>
                    <a:pt x="299" y="64"/>
                    <a:pt x="257" y="171"/>
                  </a:cubicBezTo>
                  <a:lnTo>
                    <a:pt x="22" y="1512"/>
                  </a:lnTo>
                  <a:cubicBezTo>
                    <a:pt x="1" y="1661"/>
                    <a:pt x="107" y="1789"/>
                    <a:pt x="257" y="1789"/>
                  </a:cubicBezTo>
                  <a:lnTo>
                    <a:pt x="2961" y="1789"/>
                  </a:lnTo>
                  <a:cubicBezTo>
                    <a:pt x="3068" y="1789"/>
                    <a:pt x="3153" y="1704"/>
                    <a:pt x="3174" y="1597"/>
                  </a:cubicBezTo>
                  <a:lnTo>
                    <a:pt x="3430" y="256"/>
                  </a:lnTo>
                  <a:cubicBezTo>
                    <a:pt x="3451" y="128"/>
                    <a:pt x="3345" y="0"/>
                    <a:pt x="31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74"/>
            <p:cNvSpPr/>
            <p:nvPr/>
          </p:nvSpPr>
          <p:spPr>
            <a:xfrm>
              <a:off x="1625735" y="2959437"/>
              <a:ext cx="43992" cy="60861"/>
            </a:xfrm>
            <a:custGeom>
              <a:rect b="b" l="l" r="r" t="t"/>
              <a:pathLst>
                <a:path extrusionOk="0" h="3004" w="2152">
                  <a:moveTo>
                    <a:pt x="1" y="0"/>
                  </a:moveTo>
                  <a:cubicBezTo>
                    <a:pt x="1" y="0"/>
                    <a:pt x="150" y="2471"/>
                    <a:pt x="2152" y="3003"/>
                  </a:cubicBezTo>
                  <a:lnTo>
                    <a:pt x="1832" y="1236"/>
                  </a:lnTo>
                  <a:cubicBezTo>
                    <a:pt x="1704" y="511"/>
                    <a:pt x="1087" y="0"/>
                    <a:pt x="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74"/>
            <p:cNvSpPr/>
            <p:nvPr/>
          </p:nvSpPr>
          <p:spPr>
            <a:xfrm>
              <a:off x="1553471" y="2928803"/>
              <a:ext cx="8729" cy="30653"/>
            </a:xfrm>
            <a:custGeom>
              <a:rect b="b" l="l" r="r" t="t"/>
              <a:pathLst>
                <a:path extrusionOk="0" h="1513" w="427">
                  <a:moveTo>
                    <a:pt x="0" y="0"/>
                  </a:moveTo>
                  <a:lnTo>
                    <a:pt x="0" y="1512"/>
                  </a:lnTo>
                  <a:lnTo>
                    <a:pt x="426" y="1512"/>
                  </a:lnTo>
                  <a:lnTo>
                    <a:pt x="426"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74"/>
            <p:cNvSpPr/>
            <p:nvPr/>
          </p:nvSpPr>
          <p:spPr>
            <a:xfrm>
              <a:off x="1507312" y="2928803"/>
              <a:ext cx="8300" cy="30653"/>
            </a:xfrm>
            <a:custGeom>
              <a:rect b="b" l="l" r="r" t="t"/>
              <a:pathLst>
                <a:path extrusionOk="0" h="1513" w="406">
                  <a:moveTo>
                    <a:pt x="1" y="0"/>
                  </a:moveTo>
                  <a:lnTo>
                    <a:pt x="1" y="1512"/>
                  </a:lnTo>
                  <a:lnTo>
                    <a:pt x="405" y="1512"/>
                  </a:lnTo>
                  <a:lnTo>
                    <a:pt x="405"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74"/>
            <p:cNvSpPr/>
            <p:nvPr/>
          </p:nvSpPr>
          <p:spPr>
            <a:xfrm>
              <a:off x="1600060" y="2928803"/>
              <a:ext cx="8279" cy="30653"/>
            </a:xfrm>
            <a:custGeom>
              <a:rect b="b" l="l" r="r" t="t"/>
              <a:pathLst>
                <a:path extrusionOk="0" h="1513" w="405">
                  <a:moveTo>
                    <a:pt x="0" y="0"/>
                  </a:moveTo>
                  <a:lnTo>
                    <a:pt x="0" y="1512"/>
                  </a:lnTo>
                  <a:lnTo>
                    <a:pt x="405" y="1512"/>
                  </a:lnTo>
                  <a:lnTo>
                    <a:pt x="405"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74"/>
            <p:cNvSpPr/>
            <p:nvPr/>
          </p:nvSpPr>
          <p:spPr>
            <a:xfrm>
              <a:off x="1474665" y="3103546"/>
              <a:ext cx="31359" cy="8226"/>
            </a:xfrm>
            <a:custGeom>
              <a:rect b="b" l="l" r="r" t="t"/>
              <a:pathLst>
                <a:path extrusionOk="0" h="406" w="1534">
                  <a:moveTo>
                    <a:pt x="213" y="1"/>
                  </a:moveTo>
                  <a:cubicBezTo>
                    <a:pt x="107" y="1"/>
                    <a:pt x="0" y="86"/>
                    <a:pt x="0" y="214"/>
                  </a:cubicBezTo>
                  <a:cubicBezTo>
                    <a:pt x="0" y="320"/>
                    <a:pt x="107" y="405"/>
                    <a:pt x="213" y="405"/>
                  </a:cubicBezTo>
                  <a:lnTo>
                    <a:pt x="1321" y="405"/>
                  </a:lnTo>
                  <a:cubicBezTo>
                    <a:pt x="1427" y="405"/>
                    <a:pt x="1534" y="320"/>
                    <a:pt x="1534" y="214"/>
                  </a:cubicBezTo>
                  <a:cubicBezTo>
                    <a:pt x="1534" y="86"/>
                    <a:pt x="1427" y="1"/>
                    <a:pt x="13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74"/>
            <p:cNvSpPr/>
            <p:nvPr/>
          </p:nvSpPr>
          <p:spPr>
            <a:xfrm>
              <a:off x="1523421" y="2941669"/>
              <a:ext cx="16129" cy="69573"/>
            </a:xfrm>
            <a:custGeom>
              <a:rect b="b" l="l" r="r" t="t"/>
              <a:pathLst>
                <a:path extrusionOk="0" h="3434" w="789">
                  <a:moveTo>
                    <a:pt x="564" y="1"/>
                  </a:moveTo>
                  <a:cubicBezTo>
                    <a:pt x="469" y="1"/>
                    <a:pt x="382" y="79"/>
                    <a:pt x="363" y="174"/>
                  </a:cubicBezTo>
                  <a:lnTo>
                    <a:pt x="22" y="3220"/>
                  </a:lnTo>
                  <a:cubicBezTo>
                    <a:pt x="1" y="3327"/>
                    <a:pt x="86" y="3433"/>
                    <a:pt x="192" y="3433"/>
                  </a:cubicBezTo>
                  <a:lnTo>
                    <a:pt x="214" y="3433"/>
                  </a:lnTo>
                  <a:cubicBezTo>
                    <a:pt x="320" y="3433"/>
                    <a:pt x="405" y="3369"/>
                    <a:pt x="427" y="3263"/>
                  </a:cubicBezTo>
                  <a:lnTo>
                    <a:pt x="789" y="238"/>
                  </a:lnTo>
                  <a:cubicBezTo>
                    <a:pt x="789" y="111"/>
                    <a:pt x="725" y="25"/>
                    <a:pt x="597" y="4"/>
                  </a:cubicBezTo>
                  <a:cubicBezTo>
                    <a:pt x="586" y="2"/>
                    <a:pt x="575" y="1"/>
                    <a:pt x="5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74"/>
            <p:cNvSpPr/>
            <p:nvPr/>
          </p:nvSpPr>
          <p:spPr>
            <a:xfrm>
              <a:off x="1576101" y="2941669"/>
              <a:ext cx="18746" cy="91129"/>
            </a:xfrm>
            <a:custGeom>
              <a:rect b="b" l="l" r="r" t="t"/>
              <a:pathLst>
                <a:path extrusionOk="0" h="4498" w="917">
                  <a:moveTo>
                    <a:pt x="226" y="1"/>
                  </a:moveTo>
                  <a:cubicBezTo>
                    <a:pt x="215" y="1"/>
                    <a:pt x="204" y="2"/>
                    <a:pt x="192" y="4"/>
                  </a:cubicBezTo>
                  <a:cubicBezTo>
                    <a:pt x="65" y="25"/>
                    <a:pt x="1" y="111"/>
                    <a:pt x="1" y="238"/>
                  </a:cubicBezTo>
                  <a:lnTo>
                    <a:pt x="491" y="4306"/>
                  </a:lnTo>
                  <a:cubicBezTo>
                    <a:pt x="512" y="4413"/>
                    <a:pt x="597" y="4498"/>
                    <a:pt x="704" y="4498"/>
                  </a:cubicBezTo>
                  <a:lnTo>
                    <a:pt x="725" y="4498"/>
                  </a:lnTo>
                  <a:cubicBezTo>
                    <a:pt x="831" y="4477"/>
                    <a:pt x="917" y="4370"/>
                    <a:pt x="895" y="4264"/>
                  </a:cubicBezTo>
                  <a:lnTo>
                    <a:pt x="405" y="174"/>
                  </a:lnTo>
                  <a:cubicBezTo>
                    <a:pt x="405" y="79"/>
                    <a:pt x="320" y="1"/>
                    <a:pt x="2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74"/>
            <p:cNvSpPr/>
            <p:nvPr/>
          </p:nvSpPr>
          <p:spPr>
            <a:xfrm>
              <a:off x="1421106" y="3145829"/>
              <a:ext cx="120181" cy="27635"/>
            </a:xfrm>
            <a:custGeom>
              <a:rect b="b" l="l" r="r" t="t"/>
              <a:pathLst>
                <a:path extrusionOk="0" h="1364" w="5879">
                  <a:moveTo>
                    <a:pt x="192" y="1"/>
                  </a:moveTo>
                  <a:lnTo>
                    <a:pt x="65" y="746"/>
                  </a:lnTo>
                  <a:cubicBezTo>
                    <a:pt x="1" y="1087"/>
                    <a:pt x="256" y="1364"/>
                    <a:pt x="576" y="1364"/>
                  </a:cubicBezTo>
                  <a:lnTo>
                    <a:pt x="5197" y="1364"/>
                  </a:lnTo>
                  <a:cubicBezTo>
                    <a:pt x="5453" y="1364"/>
                    <a:pt x="5666" y="1194"/>
                    <a:pt x="5730" y="938"/>
                  </a:cubicBezTo>
                  <a:lnTo>
                    <a:pt x="5879" y="1"/>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1" name="Google Shape;3591;p74"/>
          <p:cNvGrpSpPr/>
          <p:nvPr/>
        </p:nvGrpSpPr>
        <p:grpSpPr>
          <a:xfrm>
            <a:off x="2090821" y="2787291"/>
            <a:ext cx="274326" cy="190509"/>
            <a:chOff x="2090821" y="2955879"/>
            <a:chExt cx="274326" cy="190509"/>
          </a:xfrm>
        </p:grpSpPr>
        <p:sp>
          <p:nvSpPr>
            <p:cNvPr id="3592" name="Google Shape;3592;p74"/>
            <p:cNvSpPr/>
            <p:nvPr/>
          </p:nvSpPr>
          <p:spPr>
            <a:xfrm>
              <a:off x="2185918" y="3052179"/>
              <a:ext cx="84152" cy="32861"/>
            </a:xfrm>
            <a:custGeom>
              <a:rect b="b" l="l" r="r" t="t"/>
              <a:pathLst>
                <a:path extrusionOk="0" h="1555" w="4090">
                  <a:moveTo>
                    <a:pt x="0" y="0"/>
                  </a:moveTo>
                  <a:cubicBezTo>
                    <a:pt x="788" y="0"/>
                    <a:pt x="1321" y="660"/>
                    <a:pt x="1321" y="1342"/>
                  </a:cubicBezTo>
                  <a:cubicBezTo>
                    <a:pt x="1321" y="1406"/>
                    <a:pt x="1321" y="1470"/>
                    <a:pt x="1321" y="1534"/>
                  </a:cubicBezTo>
                  <a:cubicBezTo>
                    <a:pt x="1384" y="1193"/>
                    <a:pt x="1683" y="958"/>
                    <a:pt x="2045" y="958"/>
                  </a:cubicBezTo>
                  <a:cubicBezTo>
                    <a:pt x="2407" y="958"/>
                    <a:pt x="2705" y="1214"/>
                    <a:pt x="2790" y="1555"/>
                  </a:cubicBezTo>
                  <a:cubicBezTo>
                    <a:pt x="2769" y="1470"/>
                    <a:pt x="2769" y="1406"/>
                    <a:pt x="2769" y="1342"/>
                  </a:cubicBezTo>
                  <a:cubicBezTo>
                    <a:pt x="2769" y="660"/>
                    <a:pt x="3301" y="0"/>
                    <a:pt x="40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74"/>
            <p:cNvSpPr/>
            <p:nvPr/>
          </p:nvSpPr>
          <p:spPr>
            <a:xfrm>
              <a:off x="2090821" y="3052179"/>
              <a:ext cx="46479" cy="18914"/>
            </a:xfrm>
            <a:custGeom>
              <a:rect b="b" l="l" r="r" t="t"/>
              <a:pathLst>
                <a:path extrusionOk="0" h="895" w="2259">
                  <a:moveTo>
                    <a:pt x="1" y="0"/>
                  </a:moveTo>
                  <a:lnTo>
                    <a:pt x="1" y="639"/>
                  </a:lnTo>
                  <a:cubicBezTo>
                    <a:pt x="1" y="788"/>
                    <a:pt x="107" y="895"/>
                    <a:pt x="256" y="895"/>
                  </a:cubicBezTo>
                  <a:lnTo>
                    <a:pt x="597" y="895"/>
                  </a:lnTo>
                  <a:cubicBezTo>
                    <a:pt x="938" y="362"/>
                    <a:pt x="1534" y="0"/>
                    <a:pt x="22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74"/>
            <p:cNvSpPr/>
            <p:nvPr/>
          </p:nvSpPr>
          <p:spPr>
            <a:xfrm>
              <a:off x="2318689" y="3052179"/>
              <a:ext cx="46458" cy="18914"/>
            </a:xfrm>
            <a:custGeom>
              <a:rect b="b" l="l" r="r" t="t"/>
              <a:pathLst>
                <a:path extrusionOk="0" h="895" w="2258">
                  <a:moveTo>
                    <a:pt x="0" y="0"/>
                  </a:moveTo>
                  <a:cubicBezTo>
                    <a:pt x="128" y="0"/>
                    <a:pt x="256" y="21"/>
                    <a:pt x="362" y="43"/>
                  </a:cubicBezTo>
                  <a:cubicBezTo>
                    <a:pt x="746" y="107"/>
                    <a:pt x="1065" y="256"/>
                    <a:pt x="1342" y="490"/>
                  </a:cubicBezTo>
                  <a:cubicBezTo>
                    <a:pt x="1470" y="618"/>
                    <a:pt x="1576" y="746"/>
                    <a:pt x="1683" y="895"/>
                  </a:cubicBezTo>
                  <a:lnTo>
                    <a:pt x="2024" y="895"/>
                  </a:lnTo>
                  <a:cubicBezTo>
                    <a:pt x="2151" y="895"/>
                    <a:pt x="2258" y="788"/>
                    <a:pt x="2258" y="660"/>
                  </a:cubicBezTo>
                  <a:lnTo>
                    <a:pt x="225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74"/>
            <p:cNvSpPr/>
            <p:nvPr/>
          </p:nvSpPr>
          <p:spPr>
            <a:xfrm>
              <a:off x="2198613" y="2998101"/>
              <a:ext cx="166534" cy="54099"/>
            </a:xfrm>
            <a:custGeom>
              <a:rect b="b" l="l" r="r" t="t"/>
              <a:pathLst>
                <a:path extrusionOk="0" h="2560" w="8094">
                  <a:moveTo>
                    <a:pt x="2108" y="0"/>
                  </a:moveTo>
                  <a:cubicBezTo>
                    <a:pt x="1489" y="0"/>
                    <a:pt x="873" y="205"/>
                    <a:pt x="363" y="600"/>
                  </a:cubicBezTo>
                  <a:lnTo>
                    <a:pt x="150" y="770"/>
                  </a:lnTo>
                  <a:cubicBezTo>
                    <a:pt x="1" y="898"/>
                    <a:pt x="22" y="1132"/>
                    <a:pt x="214" y="1217"/>
                  </a:cubicBezTo>
                  <a:lnTo>
                    <a:pt x="725" y="1473"/>
                  </a:lnTo>
                  <a:cubicBezTo>
                    <a:pt x="759" y="1486"/>
                    <a:pt x="797" y="1493"/>
                    <a:pt x="835" y="1493"/>
                  </a:cubicBezTo>
                  <a:cubicBezTo>
                    <a:pt x="917" y="1493"/>
                    <a:pt x="1001" y="1461"/>
                    <a:pt x="1044" y="1388"/>
                  </a:cubicBezTo>
                  <a:cubicBezTo>
                    <a:pt x="1286" y="1069"/>
                    <a:pt x="1704" y="903"/>
                    <a:pt x="2173" y="903"/>
                  </a:cubicBezTo>
                  <a:cubicBezTo>
                    <a:pt x="2489" y="903"/>
                    <a:pt x="2828" y="978"/>
                    <a:pt x="3153" y="1132"/>
                  </a:cubicBezTo>
                  <a:lnTo>
                    <a:pt x="6134" y="2559"/>
                  </a:lnTo>
                  <a:lnTo>
                    <a:pt x="8094" y="2559"/>
                  </a:lnTo>
                  <a:lnTo>
                    <a:pt x="3323" y="280"/>
                  </a:lnTo>
                  <a:cubicBezTo>
                    <a:pt x="2938" y="92"/>
                    <a:pt x="2523" y="0"/>
                    <a:pt x="210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74"/>
            <p:cNvSpPr/>
            <p:nvPr/>
          </p:nvSpPr>
          <p:spPr>
            <a:xfrm>
              <a:off x="2090821" y="2955879"/>
              <a:ext cx="146823" cy="96322"/>
            </a:xfrm>
            <a:custGeom>
              <a:rect b="b" l="l" r="r" t="t"/>
              <a:pathLst>
                <a:path extrusionOk="0" h="4558" w="7136">
                  <a:moveTo>
                    <a:pt x="5735" y="0"/>
                  </a:moveTo>
                  <a:cubicBezTo>
                    <a:pt x="4997" y="0"/>
                    <a:pt x="4277" y="287"/>
                    <a:pt x="3749" y="830"/>
                  </a:cubicBezTo>
                  <a:lnTo>
                    <a:pt x="1" y="4557"/>
                  </a:lnTo>
                  <a:lnTo>
                    <a:pt x="1193" y="4557"/>
                  </a:lnTo>
                  <a:lnTo>
                    <a:pt x="4175" y="1575"/>
                  </a:lnTo>
                  <a:cubicBezTo>
                    <a:pt x="4612" y="1152"/>
                    <a:pt x="5143" y="925"/>
                    <a:pt x="5612" y="925"/>
                  </a:cubicBezTo>
                  <a:cubicBezTo>
                    <a:pt x="5851" y="925"/>
                    <a:pt x="6075" y="985"/>
                    <a:pt x="6262" y="1107"/>
                  </a:cubicBezTo>
                  <a:cubicBezTo>
                    <a:pt x="6311" y="1137"/>
                    <a:pt x="6365" y="1152"/>
                    <a:pt x="6420" y="1152"/>
                  </a:cubicBezTo>
                  <a:cubicBezTo>
                    <a:pt x="6483" y="1152"/>
                    <a:pt x="6546" y="1131"/>
                    <a:pt x="6603" y="1086"/>
                  </a:cubicBezTo>
                  <a:lnTo>
                    <a:pt x="7007" y="681"/>
                  </a:lnTo>
                  <a:cubicBezTo>
                    <a:pt x="7135" y="532"/>
                    <a:pt x="7093" y="298"/>
                    <a:pt x="6901" y="234"/>
                  </a:cubicBezTo>
                  <a:lnTo>
                    <a:pt x="6645" y="149"/>
                  </a:lnTo>
                  <a:cubicBezTo>
                    <a:pt x="6347" y="49"/>
                    <a:pt x="6040" y="0"/>
                    <a:pt x="57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74"/>
            <p:cNvSpPr/>
            <p:nvPr/>
          </p:nvSpPr>
          <p:spPr>
            <a:xfrm>
              <a:off x="2093022" y="3052179"/>
              <a:ext cx="120508" cy="94188"/>
            </a:xfrm>
            <a:custGeom>
              <a:rect b="b" l="l" r="r" t="t"/>
              <a:pathLst>
                <a:path extrusionOk="0" h="4457" w="5857">
                  <a:moveTo>
                    <a:pt x="2151" y="0"/>
                  </a:moveTo>
                  <a:cubicBezTo>
                    <a:pt x="1427" y="0"/>
                    <a:pt x="831" y="362"/>
                    <a:pt x="490" y="895"/>
                  </a:cubicBezTo>
                  <a:cubicBezTo>
                    <a:pt x="107" y="1427"/>
                    <a:pt x="0" y="2151"/>
                    <a:pt x="298" y="2833"/>
                  </a:cubicBezTo>
                  <a:lnTo>
                    <a:pt x="426" y="3088"/>
                  </a:lnTo>
                  <a:cubicBezTo>
                    <a:pt x="820" y="3976"/>
                    <a:pt x="1671" y="4456"/>
                    <a:pt x="2529" y="4456"/>
                  </a:cubicBezTo>
                  <a:cubicBezTo>
                    <a:pt x="3153" y="4456"/>
                    <a:pt x="3781" y="4202"/>
                    <a:pt x="4238" y="3663"/>
                  </a:cubicBezTo>
                  <a:lnTo>
                    <a:pt x="5516" y="2194"/>
                  </a:lnTo>
                  <a:cubicBezTo>
                    <a:pt x="5750" y="1938"/>
                    <a:pt x="5836" y="1640"/>
                    <a:pt x="5836" y="1342"/>
                  </a:cubicBezTo>
                  <a:cubicBezTo>
                    <a:pt x="5857" y="660"/>
                    <a:pt x="5303" y="0"/>
                    <a:pt x="451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74"/>
            <p:cNvSpPr/>
            <p:nvPr/>
          </p:nvSpPr>
          <p:spPr>
            <a:xfrm>
              <a:off x="2135962" y="3052179"/>
              <a:ext cx="77568" cy="94082"/>
            </a:xfrm>
            <a:custGeom>
              <a:rect b="b" l="l" r="r" t="t"/>
              <a:pathLst>
                <a:path extrusionOk="0" h="4452" w="3770">
                  <a:moveTo>
                    <a:pt x="1555" y="0"/>
                  </a:moveTo>
                  <a:cubicBezTo>
                    <a:pt x="2343" y="0"/>
                    <a:pt x="2875" y="660"/>
                    <a:pt x="2875" y="1342"/>
                  </a:cubicBezTo>
                  <a:cubicBezTo>
                    <a:pt x="2875" y="1640"/>
                    <a:pt x="2769" y="1938"/>
                    <a:pt x="2556" y="2194"/>
                  </a:cubicBezTo>
                  <a:lnTo>
                    <a:pt x="1278" y="3663"/>
                  </a:lnTo>
                  <a:cubicBezTo>
                    <a:pt x="916" y="4068"/>
                    <a:pt x="469" y="4324"/>
                    <a:pt x="0" y="4409"/>
                  </a:cubicBezTo>
                  <a:cubicBezTo>
                    <a:pt x="144" y="4437"/>
                    <a:pt x="290" y="4452"/>
                    <a:pt x="437" y="4452"/>
                  </a:cubicBezTo>
                  <a:cubicBezTo>
                    <a:pt x="1056" y="4452"/>
                    <a:pt x="1687" y="4196"/>
                    <a:pt x="2151" y="3663"/>
                  </a:cubicBezTo>
                  <a:lnTo>
                    <a:pt x="3429" y="2194"/>
                  </a:lnTo>
                  <a:cubicBezTo>
                    <a:pt x="3663" y="1938"/>
                    <a:pt x="3749" y="1640"/>
                    <a:pt x="3749" y="1342"/>
                  </a:cubicBezTo>
                  <a:cubicBezTo>
                    <a:pt x="3770" y="660"/>
                    <a:pt x="3216" y="0"/>
                    <a:pt x="2428"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74"/>
            <p:cNvSpPr/>
            <p:nvPr/>
          </p:nvSpPr>
          <p:spPr>
            <a:xfrm>
              <a:off x="2242870" y="3052179"/>
              <a:ext cx="120096" cy="94188"/>
            </a:xfrm>
            <a:custGeom>
              <a:rect b="b" l="l" r="r" t="t"/>
              <a:pathLst>
                <a:path extrusionOk="0" h="4457" w="5837">
                  <a:moveTo>
                    <a:pt x="1343" y="0"/>
                  </a:moveTo>
                  <a:cubicBezTo>
                    <a:pt x="533" y="0"/>
                    <a:pt x="1" y="660"/>
                    <a:pt x="1" y="1342"/>
                  </a:cubicBezTo>
                  <a:cubicBezTo>
                    <a:pt x="1" y="1640"/>
                    <a:pt x="107" y="1938"/>
                    <a:pt x="342" y="2194"/>
                  </a:cubicBezTo>
                  <a:lnTo>
                    <a:pt x="1598" y="3663"/>
                  </a:lnTo>
                  <a:cubicBezTo>
                    <a:pt x="2065" y="4202"/>
                    <a:pt x="2698" y="4456"/>
                    <a:pt x="3325" y="4456"/>
                  </a:cubicBezTo>
                  <a:cubicBezTo>
                    <a:pt x="4186" y="4456"/>
                    <a:pt x="5037" y="3976"/>
                    <a:pt x="5432" y="3088"/>
                  </a:cubicBezTo>
                  <a:lnTo>
                    <a:pt x="5538" y="2833"/>
                  </a:lnTo>
                  <a:cubicBezTo>
                    <a:pt x="5836" y="2151"/>
                    <a:pt x="5730" y="1427"/>
                    <a:pt x="5368" y="895"/>
                  </a:cubicBezTo>
                  <a:cubicBezTo>
                    <a:pt x="5283" y="746"/>
                    <a:pt x="5155" y="618"/>
                    <a:pt x="5027" y="490"/>
                  </a:cubicBezTo>
                  <a:cubicBezTo>
                    <a:pt x="4750" y="277"/>
                    <a:pt x="4431" y="107"/>
                    <a:pt x="4069" y="43"/>
                  </a:cubicBezTo>
                  <a:cubicBezTo>
                    <a:pt x="3941" y="21"/>
                    <a:pt x="3834" y="0"/>
                    <a:pt x="370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74"/>
            <p:cNvSpPr/>
            <p:nvPr/>
          </p:nvSpPr>
          <p:spPr>
            <a:xfrm>
              <a:off x="2303340" y="3052179"/>
              <a:ext cx="59626" cy="94209"/>
            </a:xfrm>
            <a:custGeom>
              <a:rect b="b" l="l" r="r" t="t"/>
              <a:pathLst>
                <a:path extrusionOk="0" h="4458" w="2898">
                  <a:moveTo>
                    <a:pt x="1" y="0"/>
                  </a:moveTo>
                  <a:cubicBezTo>
                    <a:pt x="129" y="0"/>
                    <a:pt x="256" y="0"/>
                    <a:pt x="363" y="21"/>
                  </a:cubicBezTo>
                  <a:cubicBezTo>
                    <a:pt x="746" y="107"/>
                    <a:pt x="1066" y="256"/>
                    <a:pt x="1343" y="490"/>
                  </a:cubicBezTo>
                  <a:cubicBezTo>
                    <a:pt x="1470" y="618"/>
                    <a:pt x="1577" y="746"/>
                    <a:pt x="1683" y="895"/>
                  </a:cubicBezTo>
                  <a:cubicBezTo>
                    <a:pt x="2045" y="1427"/>
                    <a:pt x="2152" y="2151"/>
                    <a:pt x="1854" y="2833"/>
                  </a:cubicBezTo>
                  <a:lnTo>
                    <a:pt x="1747" y="3088"/>
                  </a:lnTo>
                  <a:cubicBezTo>
                    <a:pt x="1407" y="3855"/>
                    <a:pt x="746" y="4302"/>
                    <a:pt x="22" y="4430"/>
                  </a:cubicBezTo>
                  <a:cubicBezTo>
                    <a:pt x="141" y="4448"/>
                    <a:pt x="261" y="4457"/>
                    <a:pt x="381" y="4457"/>
                  </a:cubicBezTo>
                  <a:cubicBezTo>
                    <a:pt x="1247" y="4457"/>
                    <a:pt x="2100" y="3986"/>
                    <a:pt x="2493" y="3088"/>
                  </a:cubicBezTo>
                  <a:lnTo>
                    <a:pt x="2599" y="2833"/>
                  </a:lnTo>
                  <a:cubicBezTo>
                    <a:pt x="2897" y="2151"/>
                    <a:pt x="2791" y="1427"/>
                    <a:pt x="2429" y="895"/>
                  </a:cubicBezTo>
                  <a:cubicBezTo>
                    <a:pt x="2344" y="746"/>
                    <a:pt x="2216" y="618"/>
                    <a:pt x="2088" y="490"/>
                  </a:cubicBezTo>
                  <a:cubicBezTo>
                    <a:pt x="1811" y="256"/>
                    <a:pt x="1492" y="85"/>
                    <a:pt x="1108" y="21"/>
                  </a:cubicBezTo>
                  <a:cubicBezTo>
                    <a:pt x="1002" y="0"/>
                    <a:pt x="895" y="0"/>
                    <a:pt x="768"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74"/>
            <p:cNvSpPr/>
            <p:nvPr/>
          </p:nvSpPr>
          <p:spPr>
            <a:xfrm>
              <a:off x="2120181" y="3068071"/>
              <a:ext cx="35945" cy="52535"/>
            </a:xfrm>
            <a:custGeom>
              <a:rect b="b" l="l" r="r" t="t"/>
              <a:pathLst>
                <a:path extrusionOk="0" h="2486" w="1747">
                  <a:moveTo>
                    <a:pt x="1516" y="0"/>
                  </a:moveTo>
                  <a:cubicBezTo>
                    <a:pt x="1447" y="0"/>
                    <a:pt x="1382" y="33"/>
                    <a:pt x="1342" y="100"/>
                  </a:cubicBezTo>
                  <a:lnTo>
                    <a:pt x="64" y="2166"/>
                  </a:lnTo>
                  <a:cubicBezTo>
                    <a:pt x="0" y="2251"/>
                    <a:pt x="22" y="2379"/>
                    <a:pt x="128" y="2443"/>
                  </a:cubicBezTo>
                  <a:cubicBezTo>
                    <a:pt x="150" y="2464"/>
                    <a:pt x="192" y="2485"/>
                    <a:pt x="235" y="2485"/>
                  </a:cubicBezTo>
                  <a:cubicBezTo>
                    <a:pt x="299" y="2485"/>
                    <a:pt x="363" y="2443"/>
                    <a:pt x="405" y="2379"/>
                  </a:cubicBezTo>
                  <a:lnTo>
                    <a:pt x="1704" y="313"/>
                  </a:lnTo>
                  <a:cubicBezTo>
                    <a:pt x="1747" y="206"/>
                    <a:pt x="1726" y="79"/>
                    <a:pt x="1640" y="36"/>
                  </a:cubicBezTo>
                  <a:cubicBezTo>
                    <a:pt x="1600" y="12"/>
                    <a:pt x="1558" y="0"/>
                    <a:pt x="1516"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74"/>
            <p:cNvSpPr/>
            <p:nvPr/>
          </p:nvSpPr>
          <p:spPr>
            <a:xfrm>
              <a:off x="2150426" y="3081892"/>
              <a:ext cx="21480" cy="28360"/>
            </a:xfrm>
            <a:custGeom>
              <a:rect b="b" l="l" r="r" t="t"/>
              <a:pathLst>
                <a:path extrusionOk="0" h="1342" w="1044">
                  <a:moveTo>
                    <a:pt x="825" y="0"/>
                  </a:moveTo>
                  <a:cubicBezTo>
                    <a:pt x="756" y="0"/>
                    <a:pt x="683" y="33"/>
                    <a:pt x="639" y="106"/>
                  </a:cubicBezTo>
                  <a:lnTo>
                    <a:pt x="64" y="1022"/>
                  </a:lnTo>
                  <a:cubicBezTo>
                    <a:pt x="0" y="1107"/>
                    <a:pt x="43" y="1235"/>
                    <a:pt x="128" y="1299"/>
                  </a:cubicBezTo>
                  <a:cubicBezTo>
                    <a:pt x="170" y="1320"/>
                    <a:pt x="213" y="1341"/>
                    <a:pt x="234" y="1341"/>
                  </a:cubicBezTo>
                  <a:cubicBezTo>
                    <a:pt x="298" y="1341"/>
                    <a:pt x="383" y="1299"/>
                    <a:pt x="405" y="1235"/>
                  </a:cubicBezTo>
                  <a:lnTo>
                    <a:pt x="980" y="319"/>
                  </a:lnTo>
                  <a:cubicBezTo>
                    <a:pt x="1044" y="213"/>
                    <a:pt x="1022" y="85"/>
                    <a:pt x="916" y="21"/>
                  </a:cubicBezTo>
                  <a:cubicBezTo>
                    <a:pt x="889" y="8"/>
                    <a:pt x="858" y="0"/>
                    <a:pt x="825"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74"/>
            <p:cNvSpPr/>
            <p:nvPr/>
          </p:nvSpPr>
          <p:spPr>
            <a:xfrm>
              <a:off x="2297661" y="3071516"/>
              <a:ext cx="33743" cy="49091"/>
            </a:xfrm>
            <a:custGeom>
              <a:rect b="b" l="l" r="r" t="t"/>
              <a:pathLst>
                <a:path extrusionOk="0" h="2323" w="1640">
                  <a:moveTo>
                    <a:pt x="1417" y="1"/>
                  </a:moveTo>
                  <a:cubicBezTo>
                    <a:pt x="1349" y="1"/>
                    <a:pt x="1278" y="29"/>
                    <a:pt x="1235" y="86"/>
                  </a:cubicBezTo>
                  <a:lnTo>
                    <a:pt x="64" y="2003"/>
                  </a:lnTo>
                  <a:cubicBezTo>
                    <a:pt x="0" y="2088"/>
                    <a:pt x="21" y="2216"/>
                    <a:pt x="128" y="2280"/>
                  </a:cubicBezTo>
                  <a:cubicBezTo>
                    <a:pt x="149" y="2301"/>
                    <a:pt x="192" y="2322"/>
                    <a:pt x="234" y="2322"/>
                  </a:cubicBezTo>
                  <a:cubicBezTo>
                    <a:pt x="298" y="2322"/>
                    <a:pt x="362" y="2280"/>
                    <a:pt x="405" y="2216"/>
                  </a:cubicBezTo>
                  <a:lnTo>
                    <a:pt x="1597" y="320"/>
                  </a:lnTo>
                  <a:cubicBezTo>
                    <a:pt x="1640" y="214"/>
                    <a:pt x="1619" y="86"/>
                    <a:pt x="1512" y="22"/>
                  </a:cubicBezTo>
                  <a:cubicBezTo>
                    <a:pt x="1484" y="8"/>
                    <a:pt x="1451" y="1"/>
                    <a:pt x="1417"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74"/>
            <p:cNvSpPr/>
            <p:nvPr/>
          </p:nvSpPr>
          <p:spPr>
            <a:xfrm>
              <a:off x="2279679" y="3071516"/>
              <a:ext cx="27632" cy="38736"/>
            </a:xfrm>
            <a:custGeom>
              <a:rect b="b" l="l" r="r" t="t"/>
              <a:pathLst>
                <a:path extrusionOk="0" h="1833" w="1343">
                  <a:moveTo>
                    <a:pt x="1119" y="1"/>
                  </a:moveTo>
                  <a:cubicBezTo>
                    <a:pt x="1051" y="1"/>
                    <a:pt x="981" y="29"/>
                    <a:pt x="938" y="86"/>
                  </a:cubicBezTo>
                  <a:lnTo>
                    <a:pt x="65" y="1513"/>
                  </a:lnTo>
                  <a:cubicBezTo>
                    <a:pt x="1" y="1598"/>
                    <a:pt x="43" y="1726"/>
                    <a:pt x="129" y="1790"/>
                  </a:cubicBezTo>
                  <a:cubicBezTo>
                    <a:pt x="171" y="1811"/>
                    <a:pt x="192" y="1832"/>
                    <a:pt x="235" y="1832"/>
                  </a:cubicBezTo>
                  <a:cubicBezTo>
                    <a:pt x="299" y="1832"/>
                    <a:pt x="384" y="1790"/>
                    <a:pt x="405" y="1726"/>
                  </a:cubicBezTo>
                  <a:lnTo>
                    <a:pt x="1300" y="299"/>
                  </a:lnTo>
                  <a:cubicBezTo>
                    <a:pt x="1343" y="214"/>
                    <a:pt x="1321" y="86"/>
                    <a:pt x="1215" y="22"/>
                  </a:cubicBezTo>
                  <a:cubicBezTo>
                    <a:pt x="1186" y="8"/>
                    <a:pt x="1153" y="1"/>
                    <a:pt x="1119"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74"/>
            <p:cNvSpPr/>
            <p:nvPr/>
          </p:nvSpPr>
          <p:spPr>
            <a:xfrm>
              <a:off x="2198613" y="2998101"/>
              <a:ext cx="166534" cy="54099"/>
            </a:xfrm>
            <a:custGeom>
              <a:rect b="b" l="l" r="r" t="t"/>
              <a:pathLst>
                <a:path extrusionOk="0" h="2560" w="8094">
                  <a:moveTo>
                    <a:pt x="2108" y="0"/>
                  </a:moveTo>
                  <a:cubicBezTo>
                    <a:pt x="1489" y="0"/>
                    <a:pt x="873" y="205"/>
                    <a:pt x="363" y="600"/>
                  </a:cubicBezTo>
                  <a:lnTo>
                    <a:pt x="150" y="770"/>
                  </a:lnTo>
                  <a:cubicBezTo>
                    <a:pt x="1" y="898"/>
                    <a:pt x="22" y="1132"/>
                    <a:pt x="214" y="1217"/>
                  </a:cubicBezTo>
                  <a:lnTo>
                    <a:pt x="725" y="1473"/>
                  </a:lnTo>
                  <a:cubicBezTo>
                    <a:pt x="759" y="1486"/>
                    <a:pt x="797" y="1493"/>
                    <a:pt x="835" y="1493"/>
                  </a:cubicBezTo>
                  <a:cubicBezTo>
                    <a:pt x="917" y="1493"/>
                    <a:pt x="1001" y="1461"/>
                    <a:pt x="1044" y="1388"/>
                  </a:cubicBezTo>
                  <a:cubicBezTo>
                    <a:pt x="1286" y="1069"/>
                    <a:pt x="1704" y="903"/>
                    <a:pt x="2173" y="903"/>
                  </a:cubicBezTo>
                  <a:cubicBezTo>
                    <a:pt x="2489" y="903"/>
                    <a:pt x="2828" y="978"/>
                    <a:pt x="3153" y="1132"/>
                  </a:cubicBezTo>
                  <a:lnTo>
                    <a:pt x="6134" y="2559"/>
                  </a:lnTo>
                  <a:lnTo>
                    <a:pt x="8094" y="2559"/>
                  </a:lnTo>
                  <a:lnTo>
                    <a:pt x="3323" y="280"/>
                  </a:lnTo>
                  <a:cubicBezTo>
                    <a:pt x="2938" y="92"/>
                    <a:pt x="2523" y="0"/>
                    <a:pt x="2108"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74"/>
            <p:cNvSpPr/>
            <p:nvPr/>
          </p:nvSpPr>
          <p:spPr>
            <a:xfrm>
              <a:off x="2090821" y="2955879"/>
              <a:ext cx="146823" cy="96322"/>
            </a:xfrm>
            <a:custGeom>
              <a:rect b="b" l="l" r="r" t="t"/>
              <a:pathLst>
                <a:path extrusionOk="0" h="4558" w="7136">
                  <a:moveTo>
                    <a:pt x="5735" y="0"/>
                  </a:moveTo>
                  <a:cubicBezTo>
                    <a:pt x="4997" y="0"/>
                    <a:pt x="4277" y="287"/>
                    <a:pt x="3749" y="830"/>
                  </a:cubicBezTo>
                  <a:lnTo>
                    <a:pt x="1" y="4557"/>
                  </a:lnTo>
                  <a:lnTo>
                    <a:pt x="1193" y="4557"/>
                  </a:lnTo>
                  <a:lnTo>
                    <a:pt x="4175" y="1575"/>
                  </a:lnTo>
                  <a:cubicBezTo>
                    <a:pt x="4612" y="1152"/>
                    <a:pt x="5143" y="925"/>
                    <a:pt x="5612" y="925"/>
                  </a:cubicBezTo>
                  <a:cubicBezTo>
                    <a:pt x="5851" y="925"/>
                    <a:pt x="6075" y="985"/>
                    <a:pt x="6262" y="1107"/>
                  </a:cubicBezTo>
                  <a:cubicBezTo>
                    <a:pt x="6311" y="1137"/>
                    <a:pt x="6365" y="1152"/>
                    <a:pt x="6420" y="1152"/>
                  </a:cubicBezTo>
                  <a:cubicBezTo>
                    <a:pt x="6483" y="1152"/>
                    <a:pt x="6546" y="1131"/>
                    <a:pt x="6603" y="1086"/>
                  </a:cubicBezTo>
                  <a:lnTo>
                    <a:pt x="7007" y="681"/>
                  </a:lnTo>
                  <a:cubicBezTo>
                    <a:pt x="7135" y="532"/>
                    <a:pt x="7093" y="298"/>
                    <a:pt x="6901" y="234"/>
                  </a:cubicBezTo>
                  <a:lnTo>
                    <a:pt x="6645" y="149"/>
                  </a:lnTo>
                  <a:cubicBezTo>
                    <a:pt x="6347" y="49"/>
                    <a:pt x="6040" y="0"/>
                    <a:pt x="5735"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7" name="Google Shape;3607;p74"/>
          <p:cNvGrpSpPr/>
          <p:nvPr/>
        </p:nvGrpSpPr>
        <p:grpSpPr>
          <a:xfrm>
            <a:off x="6109138" y="2745389"/>
            <a:ext cx="274318" cy="274314"/>
            <a:chOff x="6109138" y="2913977"/>
            <a:chExt cx="274318" cy="274314"/>
          </a:xfrm>
        </p:grpSpPr>
        <p:sp>
          <p:nvSpPr>
            <p:cNvPr id="3608" name="Google Shape;3608;p74"/>
            <p:cNvSpPr/>
            <p:nvPr/>
          </p:nvSpPr>
          <p:spPr>
            <a:xfrm>
              <a:off x="6109138" y="2913977"/>
              <a:ext cx="274318" cy="270364"/>
            </a:xfrm>
            <a:custGeom>
              <a:rect b="b" l="l" r="r" t="t"/>
              <a:pathLst>
                <a:path extrusionOk="0" h="13142" w="13141">
                  <a:moveTo>
                    <a:pt x="6581" y="1"/>
                  </a:moveTo>
                  <a:cubicBezTo>
                    <a:pt x="6368" y="1"/>
                    <a:pt x="6176" y="22"/>
                    <a:pt x="5985" y="43"/>
                  </a:cubicBezTo>
                  <a:cubicBezTo>
                    <a:pt x="2641" y="341"/>
                    <a:pt x="0" y="3153"/>
                    <a:pt x="0" y="6581"/>
                  </a:cubicBezTo>
                  <a:cubicBezTo>
                    <a:pt x="0" y="10010"/>
                    <a:pt x="2641" y="12822"/>
                    <a:pt x="5985" y="13120"/>
                  </a:cubicBezTo>
                  <a:cubicBezTo>
                    <a:pt x="6176" y="13141"/>
                    <a:pt x="6368" y="13141"/>
                    <a:pt x="6581" y="13141"/>
                  </a:cubicBezTo>
                  <a:cubicBezTo>
                    <a:pt x="10202" y="13141"/>
                    <a:pt x="13141" y="10202"/>
                    <a:pt x="13141" y="6581"/>
                  </a:cubicBezTo>
                  <a:cubicBezTo>
                    <a:pt x="13141" y="2961"/>
                    <a:pt x="10202" y="1"/>
                    <a:pt x="65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74"/>
            <p:cNvSpPr/>
            <p:nvPr/>
          </p:nvSpPr>
          <p:spPr>
            <a:xfrm>
              <a:off x="6109138" y="2914861"/>
              <a:ext cx="249874" cy="269027"/>
            </a:xfrm>
            <a:custGeom>
              <a:rect b="b" l="l" r="r" t="t"/>
              <a:pathLst>
                <a:path extrusionOk="0" h="13077" w="11970">
                  <a:moveTo>
                    <a:pt x="5985" y="0"/>
                  </a:moveTo>
                  <a:cubicBezTo>
                    <a:pt x="2684" y="0"/>
                    <a:pt x="0" y="2918"/>
                    <a:pt x="0" y="6538"/>
                  </a:cubicBezTo>
                  <a:cubicBezTo>
                    <a:pt x="0" y="10138"/>
                    <a:pt x="2684" y="13077"/>
                    <a:pt x="5985" y="13077"/>
                  </a:cubicBezTo>
                  <a:cubicBezTo>
                    <a:pt x="9286" y="13077"/>
                    <a:pt x="11969" y="10138"/>
                    <a:pt x="11969" y="6538"/>
                  </a:cubicBezTo>
                  <a:cubicBezTo>
                    <a:pt x="11969" y="2918"/>
                    <a:pt x="9286" y="0"/>
                    <a:pt x="5985" y="0"/>
                  </a:cubicBez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74"/>
            <p:cNvSpPr/>
            <p:nvPr/>
          </p:nvSpPr>
          <p:spPr>
            <a:xfrm>
              <a:off x="6160699" y="2964811"/>
              <a:ext cx="171196" cy="168694"/>
            </a:xfrm>
            <a:custGeom>
              <a:rect b="b" l="l" r="r" t="t"/>
              <a:pathLst>
                <a:path extrusionOk="0" h="8200" w="8201">
                  <a:moveTo>
                    <a:pt x="4111" y="0"/>
                  </a:moveTo>
                  <a:cubicBezTo>
                    <a:pt x="3898" y="0"/>
                    <a:pt x="3706" y="21"/>
                    <a:pt x="3515" y="43"/>
                  </a:cubicBezTo>
                  <a:cubicBezTo>
                    <a:pt x="1534" y="319"/>
                    <a:pt x="1" y="2045"/>
                    <a:pt x="1" y="4110"/>
                  </a:cubicBezTo>
                  <a:cubicBezTo>
                    <a:pt x="1" y="6176"/>
                    <a:pt x="1534" y="7880"/>
                    <a:pt x="3515" y="8157"/>
                  </a:cubicBezTo>
                  <a:cubicBezTo>
                    <a:pt x="3706" y="8200"/>
                    <a:pt x="3898" y="8200"/>
                    <a:pt x="4111" y="8200"/>
                  </a:cubicBezTo>
                  <a:cubicBezTo>
                    <a:pt x="6369" y="8200"/>
                    <a:pt x="8200" y="6368"/>
                    <a:pt x="8200" y="4110"/>
                  </a:cubicBezTo>
                  <a:cubicBezTo>
                    <a:pt x="8200" y="1832"/>
                    <a:pt x="6369" y="0"/>
                    <a:pt x="4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74"/>
            <p:cNvSpPr/>
            <p:nvPr/>
          </p:nvSpPr>
          <p:spPr>
            <a:xfrm>
              <a:off x="6160699" y="2965675"/>
              <a:ext cx="146730" cy="166946"/>
            </a:xfrm>
            <a:custGeom>
              <a:rect b="b" l="l" r="r" t="t"/>
              <a:pathLst>
                <a:path extrusionOk="0" h="8115" w="7029">
                  <a:moveTo>
                    <a:pt x="3515" y="1"/>
                  </a:moveTo>
                  <a:cubicBezTo>
                    <a:pt x="1577" y="1"/>
                    <a:pt x="1" y="1832"/>
                    <a:pt x="1" y="4068"/>
                  </a:cubicBezTo>
                  <a:cubicBezTo>
                    <a:pt x="1" y="6305"/>
                    <a:pt x="1577" y="8115"/>
                    <a:pt x="3515" y="8115"/>
                  </a:cubicBezTo>
                  <a:cubicBezTo>
                    <a:pt x="5453" y="8115"/>
                    <a:pt x="7029" y="6305"/>
                    <a:pt x="7029" y="4068"/>
                  </a:cubicBezTo>
                  <a:cubicBezTo>
                    <a:pt x="7029" y="1832"/>
                    <a:pt x="5453" y="1"/>
                    <a:pt x="3515" y="1"/>
                  </a:cubicBezTo>
                  <a:close/>
                </a:path>
              </a:pathLst>
            </a:custGeom>
            <a:solidFill>
              <a:srgbClr val="FFFFFF">
                <a:alpha val="36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74"/>
            <p:cNvSpPr/>
            <p:nvPr/>
          </p:nvSpPr>
          <p:spPr>
            <a:xfrm>
              <a:off x="6117572" y="2914532"/>
              <a:ext cx="160967" cy="140140"/>
            </a:xfrm>
            <a:custGeom>
              <a:rect b="b" l="l" r="r" t="t"/>
              <a:pathLst>
                <a:path extrusionOk="0" h="6812" w="7711">
                  <a:moveTo>
                    <a:pt x="3777" y="1"/>
                  </a:moveTo>
                  <a:cubicBezTo>
                    <a:pt x="3611" y="1"/>
                    <a:pt x="3445" y="13"/>
                    <a:pt x="3281" y="37"/>
                  </a:cubicBezTo>
                  <a:cubicBezTo>
                    <a:pt x="3110" y="59"/>
                    <a:pt x="2961" y="80"/>
                    <a:pt x="2791" y="144"/>
                  </a:cubicBezTo>
                  <a:cubicBezTo>
                    <a:pt x="1002" y="655"/>
                    <a:pt x="1" y="1528"/>
                    <a:pt x="512" y="3402"/>
                  </a:cubicBezTo>
                  <a:cubicBezTo>
                    <a:pt x="746" y="4276"/>
                    <a:pt x="341" y="5319"/>
                    <a:pt x="959" y="6171"/>
                  </a:cubicBezTo>
                  <a:cubicBezTo>
                    <a:pt x="1236" y="6512"/>
                    <a:pt x="1534" y="6682"/>
                    <a:pt x="1896" y="6767"/>
                  </a:cubicBezTo>
                  <a:cubicBezTo>
                    <a:pt x="2038" y="6798"/>
                    <a:pt x="2186" y="6812"/>
                    <a:pt x="2339" y="6812"/>
                  </a:cubicBezTo>
                  <a:cubicBezTo>
                    <a:pt x="3036" y="6812"/>
                    <a:pt x="3836" y="6534"/>
                    <a:pt x="4622" y="6341"/>
                  </a:cubicBezTo>
                  <a:cubicBezTo>
                    <a:pt x="4665" y="6341"/>
                    <a:pt x="4686" y="6320"/>
                    <a:pt x="4729" y="6320"/>
                  </a:cubicBezTo>
                  <a:cubicBezTo>
                    <a:pt x="4814" y="6299"/>
                    <a:pt x="4899" y="6278"/>
                    <a:pt x="4984" y="6278"/>
                  </a:cubicBezTo>
                  <a:cubicBezTo>
                    <a:pt x="5261" y="6235"/>
                    <a:pt x="5559" y="6214"/>
                    <a:pt x="5858" y="6192"/>
                  </a:cubicBezTo>
                  <a:cubicBezTo>
                    <a:pt x="6518" y="6107"/>
                    <a:pt x="7114" y="5937"/>
                    <a:pt x="7348" y="5213"/>
                  </a:cubicBezTo>
                  <a:cubicBezTo>
                    <a:pt x="7710" y="4127"/>
                    <a:pt x="6134" y="3147"/>
                    <a:pt x="6220" y="2252"/>
                  </a:cubicBezTo>
                  <a:cubicBezTo>
                    <a:pt x="6347" y="1081"/>
                    <a:pt x="5943" y="612"/>
                    <a:pt x="5006" y="229"/>
                  </a:cubicBezTo>
                  <a:cubicBezTo>
                    <a:pt x="4610" y="77"/>
                    <a:pt x="4193" y="1"/>
                    <a:pt x="37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74"/>
            <p:cNvSpPr/>
            <p:nvPr/>
          </p:nvSpPr>
          <p:spPr>
            <a:xfrm>
              <a:off x="6117572" y="2915293"/>
              <a:ext cx="140969" cy="139379"/>
            </a:xfrm>
            <a:custGeom>
              <a:rect b="b" l="l" r="r" t="t"/>
              <a:pathLst>
                <a:path extrusionOk="0" h="6775" w="6753">
                  <a:moveTo>
                    <a:pt x="3281" y="0"/>
                  </a:moveTo>
                  <a:cubicBezTo>
                    <a:pt x="3110" y="22"/>
                    <a:pt x="2961" y="43"/>
                    <a:pt x="2791" y="107"/>
                  </a:cubicBezTo>
                  <a:cubicBezTo>
                    <a:pt x="1002" y="618"/>
                    <a:pt x="1" y="1491"/>
                    <a:pt x="512" y="3365"/>
                  </a:cubicBezTo>
                  <a:cubicBezTo>
                    <a:pt x="746" y="4239"/>
                    <a:pt x="341" y="5282"/>
                    <a:pt x="959" y="6134"/>
                  </a:cubicBezTo>
                  <a:cubicBezTo>
                    <a:pt x="1236" y="6475"/>
                    <a:pt x="1534" y="6645"/>
                    <a:pt x="1896" y="6730"/>
                  </a:cubicBezTo>
                  <a:cubicBezTo>
                    <a:pt x="2038" y="6761"/>
                    <a:pt x="2186" y="6775"/>
                    <a:pt x="2339" y="6775"/>
                  </a:cubicBezTo>
                  <a:cubicBezTo>
                    <a:pt x="3036" y="6775"/>
                    <a:pt x="3836" y="6497"/>
                    <a:pt x="4622" y="6304"/>
                  </a:cubicBezTo>
                  <a:cubicBezTo>
                    <a:pt x="4665" y="6304"/>
                    <a:pt x="4686" y="6283"/>
                    <a:pt x="4729" y="6283"/>
                  </a:cubicBezTo>
                  <a:cubicBezTo>
                    <a:pt x="4814" y="6262"/>
                    <a:pt x="4899" y="6241"/>
                    <a:pt x="4984" y="6241"/>
                  </a:cubicBezTo>
                  <a:cubicBezTo>
                    <a:pt x="5581" y="6113"/>
                    <a:pt x="6198" y="5815"/>
                    <a:pt x="6411" y="5176"/>
                  </a:cubicBezTo>
                  <a:cubicBezTo>
                    <a:pt x="6752" y="4090"/>
                    <a:pt x="5176" y="3110"/>
                    <a:pt x="5282" y="2215"/>
                  </a:cubicBezTo>
                  <a:cubicBezTo>
                    <a:pt x="5410" y="1044"/>
                    <a:pt x="5006" y="575"/>
                    <a:pt x="4069" y="192"/>
                  </a:cubicBezTo>
                  <a:cubicBezTo>
                    <a:pt x="3813" y="107"/>
                    <a:pt x="3557" y="22"/>
                    <a:pt x="3281" y="0"/>
                  </a:cubicBez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74"/>
            <p:cNvSpPr/>
            <p:nvPr/>
          </p:nvSpPr>
          <p:spPr>
            <a:xfrm>
              <a:off x="6163810" y="2960244"/>
              <a:ext cx="55590" cy="49456"/>
            </a:xfrm>
            <a:custGeom>
              <a:rect b="b" l="l" r="r" t="t"/>
              <a:pathLst>
                <a:path extrusionOk="0" h="2404" w="2663">
                  <a:moveTo>
                    <a:pt x="1348" y="0"/>
                  </a:moveTo>
                  <a:cubicBezTo>
                    <a:pt x="1234" y="0"/>
                    <a:pt x="1117" y="17"/>
                    <a:pt x="1002" y="52"/>
                  </a:cubicBezTo>
                  <a:cubicBezTo>
                    <a:pt x="363" y="243"/>
                    <a:pt x="1" y="904"/>
                    <a:pt x="192" y="1542"/>
                  </a:cubicBezTo>
                  <a:cubicBezTo>
                    <a:pt x="349" y="2066"/>
                    <a:pt x="820" y="2403"/>
                    <a:pt x="1336" y="2403"/>
                  </a:cubicBezTo>
                  <a:cubicBezTo>
                    <a:pt x="1451" y="2403"/>
                    <a:pt x="1567" y="2387"/>
                    <a:pt x="1683" y="2352"/>
                  </a:cubicBezTo>
                  <a:cubicBezTo>
                    <a:pt x="2301" y="2160"/>
                    <a:pt x="2663" y="1500"/>
                    <a:pt x="2492" y="861"/>
                  </a:cubicBezTo>
                  <a:cubicBezTo>
                    <a:pt x="2336" y="338"/>
                    <a:pt x="1865" y="0"/>
                    <a:pt x="13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74"/>
            <p:cNvSpPr/>
            <p:nvPr/>
          </p:nvSpPr>
          <p:spPr>
            <a:xfrm>
              <a:off x="6277620" y="2932389"/>
              <a:ext cx="98718" cy="97287"/>
            </a:xfrm>
            <a:custGeom>
              <a:rect b="b" l="l" r="r" t="t"/>
              <a:pathLst>
                <a:path extrusionOk="0" h="4729" w="4729">
                  <a:moveTo>
                    <a:pt x="2365" y="0"/>
                  </a:moveTo>
                  <a:cubicBezTo>
                    <a:pt x="1044" y="0"/>
                    <a:pt x="1" y="1065"/>
                    <a:pt x="1" y="2364"/>
                  </a:cubicBezTo>
                  <a:cubicBezTo>
                    <a:pt x="1" y="3663"/>
                    <a:pt x="1044" y="4728"/>
                    <a:pt x="2365" y="4728"/>
                  </a:cubicBezTo>
                  <a:cubicBezTo>
                    <a:pt x="3664" y="4728"/>
                    <a:pt x="4729" y="3663"/>
                    <a:pt x="4729" y="2364"/>
                  </a:cubicBezTo>
                  <a:cubicBezTo>
                    <a:pt x="4729" y="1065"/>
                    <a:pt x="3664" y="0"/>
                    <a:pt x="236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74"/>
            <p:cNvSpPr/>
            <p:nvPr/>
          </p:nvSpPr>
          <p:spPr>
            <a:xfrm>
              <a:off x="6296303" y="2951213"/>
              <a:ext cx="60934" cy="59619"/>
            </a:xfrm>
            <a:custGeom>
              <a:rect b="b" l="l" r="r" t="t"/>
              <a:pathLst>
                <a:path extrusionOk="0" h="2898" w="2919">
                  <a:moveTo>
                    <a:pt x="1487" y="0"/>
                  </a:moveTo>
                  <a:cubicBezTo>
                    <a:pt x="1474" y="0"/>
                    <a:pt x="1461" y="0"/>
                    <a:pt x="1449" y="1"/>
                  </a:cubicBezTo>
                  <a:cubicBezTo>
                    <a:pt x="1278" y="1"/>
                    <a:pt x="1108" y="22"/>
                    <a:pt x="959" y="86"/>
                  </a:cubicBezTo>
                  <a:cubicBezTo>
                    <a:pt x="384" y="278"/>
                    <a:pt x="0" y="831"/>
                    <a:pt x="0" y="1449"/>
                  </a:cubicBezTo>
                  <a:cubicBezTo>
                    <a:pt x="0" y="2067"/>
                    <a:pt x="405" y="2599"/>
                    <a:pt x="959" y="2812"/>
                  </a:cubicBezTo>
                  <a:cubicBezTo>
                    <a:pt x="1108" y="2876"/>
                    <a:pt x="1278" y="2897"/>
                    <a:pt x="1449" y="2897"/>
                  </a:cubicBezTo>
                  <a:cubicBezTo>
                    <a:pt x="2258" y="2897"/>
                    <a:pt x="2918" y="2258"/>
                    <a:pt x="2918" y="1449"/>
                  </a:cubicBezTo>
                  <a:cubicBezTo>
                    <a:pt x="2918" y="652"/>
                    <a:pt x="2278" y="0"/>
                    <a:pt x="14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74"/>
            <p:cNvSpPr/>
            <p:nvPr/>
          </p:nvSpPr>
          <p:spPr>
            <a:xfrm>
              <a:off x="6296303" y="2952961"/>
              <a:ext cx="39579" cy="56122"/>
            </a:xfrm>
            <a:custGeom>
              <a:rect b="b" l="l" r="r" t="t"/>
              <a:pathLst>
                <a:path extrusionOk="0" h="2728" w="1896">
                  <a:moveTo>
                    <a:pt x="959" y="1"/>
                  </a:moveTo>
                  <a:cubicBezTo>
                    <a:pt x="384" y="193"/>
                    <a:pt x="0" y="746"/>
                    <a:pt x="0" y="1364"/>
                  </a:cubicBezTo>
                  <a:cubicBezTo>
                    <a:pt x="0" y="1982"/>
                    <a:pt x="405" y="2514"/>
                    <a:pt x="959" y="2727"/>
                  </a:cubicBezTo>
                  <a:cubicBezTo>
                    <a:pt x="1512" y="2514"/>
                    <a:pt x="1896" y="1982"/>
                    <a:pt x="1896" y="1364"/>
                  </a:cubicBezTo>
                  <a:cubicBezTo>
                    <a:pt x="1896" y="746"/>
                    <a:pt x="1512" y="193"/>
                    <a:pt x="959"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74"/>
            <p:cNvSpPr/>
            <p:nvPr/>
          </p:nvSpPr>
          <p:spPr>
            <a:xfrm>
              <a:off x="6147360" y="3012004"/>
              <a:ext cx="113831" cy="113622"/>
            </a:xfrm>
            <a:custGeom>
              <a:rect b="b" l="l" r="r" t="t"/>
              <a:pathLst>
                <a:path extrusionOk="0" h="5523" w="5453">
                  <a:moveTo>
                    <a:pt x="4893" y="0"/>
                  </a:moveTo>
                  <a:cubicBezTo>
                    <a:pt x="4793" y="0"/>
                    <a:pt x="4693" y="56"/>
                    <a:pt x="4643" y="155"/>
                  </a:cubicBezTo>
                  <a:lnTo>
                    <a:pt x="4409" y="539"/>
                  </a:lnTo>
                  <a:cubicBezTo>
                    <a:pt x="4132" y="1050"/>
                    <a:pt x="3728" y="1454"/>
                    <a:pt x="3238" y="1731"/>
                  </a:cubicBezTo>
                  <a:cubicBezTo>
                    <a:pt x="2663" y="2051"/>
                    <a:pt x="2194" y="2455"/>
                    <a:pt x="1896" y="3052"/>
                  </a:cubicBezTo>
                  <a:cubicBezTo>
                    <a:pt x="1662" y="3563"/>
                    <a:pt x="1257" y="4010"/>
                    <a:pt x="789" y="4308"/>
                  </a:cubicBezTo>
                  <a:lnTo>
                    <a:pt x="192" y="4692"/>
                  </a:lnTo>
                  <a:cubicBezTo>
                    <a:pt x="43" y="4798"/>
                    <a:pt x="1" y="5011"/>
                    <a:pt x="150" y="5139"/>
                  </a:cubicBezTo>
                  <a:lnTo>
                    <a:pt x="512" y="5522"/>
                  </a:lnTo>
                  <a:lnTo>
                    <a:pt x="1428" y="4947"/>
                  </a:lnTo>
                  <a:cubicBezTo>
                    <a:pt x="1896" y="4628"/>
                    <a:pt x="2301" y="4180"/>
                    <a:pt x="2535" y="3669"/>
                  </a:cubicBezTo>
                  <a:cubicBezTo>
                    <a:pt x="2833" y="3073"/>
                    <a:pt x="3302" y="2647"/>
                    <a:pt x="3877" y="2349"/>
                  </a:cubicBezTo>
                  <a:cubicBezTo>
                    <a:pt x="4367" y="2072"/>
                    <a:pt x="4771" y="1667"/>
                    <a:pt x="5048" y="1156"/>
                  </a:cubicBezTo>
                  <a:lnTo>
                    <a:pt x="5453" y="432"/>
                  </a:lnTo>
                  <a:lnTo>
                    <a:pt x="5091" y="91"/>
                  </a:lnTo>
                  <a:cubicBezTo>
                    <a:pt x="5037" y="29"/>
                    <a:pt x="4965" y="0"/>
                    <a:pt x="48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74"/>
            <p:cNvSpPr/>
            <p:nvPr/>
          </p:nvSpPr>
          <p:spPr>
            <a:xfrm>
              <a:off x="6171366" y="3033585"/>
              <a:ext cx="115167" cy="115494"/>
            </a:xfrm>
            <a:custGeom>
              <a:rect b="b" l="l" r="r" t="t"/>
              <a:pathLst>
                <a:path extrusionOk="0" h="5614" w="5517">
                  <a:moveTo>
                    <a:pt x="4942" y="1"/>
                  </a:moveTo>
                  <a:lnTo>
                    <a:pt x="4516" y="725"/>
                  </a:lnTo>
                  <a:cubicBezTo>
                    <a:pt x="4239" y="1215"/>
                    <a:pt x="3834" y="1619"/>
                    <a:pt x="3344" y="1896"/>
                  </a:cubicBezTo>
                  <a:cubicBezTo>
                    <a:pt x="2769" y="2216"/>
                    <a:pt x="2301" y="2620"/>
                    <a:pt x="2003" y="3217"/>
                  </a:cubicBezTo>
                  <a:cubicBezTo>
                    <a:pt x="1768" y="3749"/>
                    <a:pt x="1364" y="4175"/>
                    <a:pt x="895" y="4495"/>
                  </a:cubicBezTo>
                  <a:lnTo>
                    <a:pt x="1" y="5070"/>
                  </a:lnTo>
                  <a:lnTo>
                    <a:pt x="469" y="5538"/>
                  </a:lnTo>
                  <a:cubicBezTo>
                    <a:pt x="517" y="5586"/>
                    <a:pt x="585" y="5614"/>
                    <a:pt x="658" y="5614"/>
                  </a:cubicBezTo>
                  <a:cubicBezTo>
                    <a:pt x="715" y="5614"/>
                    <a:pt x="775" y="5597"/>
                    <a:pt x="831" y="5559"/>
                  </a:cubicBezTo>
                  <a:lnTo>
                    <a:pt x="1534" y="5091"/>
                  </a:lnTo>
                  <a:cubicBezTo>
                    <a:pt x="1747" y="4963"/>
                    <a:pt x="1917" y="4835"/>
                    <a:pt x="2088" y="4665"/>
                  </a:cubicBezTo>
                  <a:cubicBezTo>
                    <a:pt x="2322" y="4409"/>
                    <a:pt x="2514" y="4132"/>
                    <a:pt x="2663" y="3834"/>
                  </a:cubicBezTo>
                  <a:cubicBezTo>
                    <a:pt x="2940" y="3238"/>
                    <a:pt x="3430" y="2833"/>
                    <a:pt x="4005" y="2514"/>
                  </a:cubicBezTo>
                  <a:cubicBezTo>
                    <a:pt x="4494" y="2237"/>
                    <a:pt x="4899" y="1832"/>
                    <a:pt x="5176" y="1321"/>
                  </a:cubicBezTo>
                  <a:lnTo>
                    <a:pt x="5474" y="810"/>
                  </a:lnTo>
                  <a:cubicBezTo>
                    <a:pt x="5517" y="704"/>
                    <a:pt x="5517" y="554"/>
                    <a:pt x="5410" y="469"/>
                  </a:cubicBezTo>
                  <a:lnTo>
                    <a:pt x="49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74"/>
            <p:cNvSpPr/>
            <p:nvPr/>
          </p:nvSpPr>
          <p:spPr>
            <a:xfrm>
              <a:off x="6158027" y="3021324"/>
              <a:ext cx="116503" cy="116564"/>
            </a:xfrm>
            <a:custGeom>
              <a:rect b="b" l="l" r="r" t="t"/>
              <a:pathLst>
                <a:path extrusionOk="0" h="5666" w="5581">
                  <a:moveTo>
                    <a:pt x="4942" y="0"/>
                  </a:moveTo>
                  <a:lnTo>
                    <a:pt x="4537" y="725"/>
                  </a:lnTo>
                  <a:cubicBezTo>
                    <a:pt x="4260" y="1214"/>
                    <a:pt x="3856" y="1619"/>
                    <a:pt x="3366" y="1896"/>
                  </a:cubicBezTo>
                  <a:cubicBezTo>
                    <a:pt x="2791" y="2215"/>
                    <a:pt x="2322" y="2620"/>
                    <a:pt x="2024" y="3216"/>
                  </a:cubicBezTo>
                  <a:cubicBezTo>
                    <a:pt x="1790" y="3727"/>
                    <a:pt x="1385" y="4175"/>
                    <a:pt x="917" y="4494"/>
                  </a:cubicBezTo>
                  <a:lnTo>
                    <a:pt x="1" y="5069"/>
                  </a:lnTo>
                  <a:lnTo>
                    <a:pt x="640" y="5666"/>
                  </a:lnTo>
                  <a:lnTo>
                    <a:pt x="1534" y="5091"/>
                  </a:lnTo>
                  <a:cubicBezTo>
                    <a:pt x="2003" y="4771"/>
                    <a:pt x="2407" y="4345"/>
                    <a:pt x="2642" y="3834"/>
                  </a:cubicBezTo>
                  <a:cubicBezTo>
                    <a:pt x="2940" y="3216"/>
                    <a:pt x="3408" y="2812"/>
                    <a:pt x="3983" y="2514"/>
                  </a:cubicBezTo>
                  <a:cubicBezTo>
                    <a:pt x="4473" y="2237"/>
                    <a:pt x="4878" y="1811"/>
                    <a:pt x="5155" y="1321"/>
                  </a:cubicBezTo>
                  <a:lnTo>
                    <a:pt x="5581" y="597"/>
                  </a:lnTo>
                  <a:lnTo>
                    <a:pt x="494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74"/>
            <p:cNvSpPr/>
            <p:nvPr/>
          </p:nvSpPr>
          <p:spPr>
            <a:xfrm>
              <a:off x="6222051" y="3051319"/>
              <a:ext cx="113831" cy="113293"/>
            </a:xfrm>
            <a:custGeom>
              <a:rect b="b" l="l" r="r" t="t"/>
              <a:pathLst>
                <a:path extrusionOk="0" h="5507" w="5453">
                  <a:moveTo>
                    <a:pt x="4900" y="0"/>
                  </a:moveTo>
                  <a:cubicBezTo>
                    <a:pt x="4797" y="0"/>
                    <a:pt x="4694" y="51"/>
                    <a:pt x="4643" y="140"/>
                  </a:cubicBezTo>
                  <a:lnTo>
                    <a:pt x="4409" y="544"/>
                  </a:lnTo>
                  <a:cubicBezTo>
                    <a:pt x="4132" y="1034"/>
                    <a:pt x="3728" y="1439"/>
                    <a:pt x="3238" y="1737"/>
                  </a:cubicBezTo>
                  <a:cubicBezTo>
                    <a:pt x="2663" y="2035"/>
                    <a:pt x="2173" y="2461"/>
                    <a:pt x="1896" y="3058"/>
                  </a:cubicBezTo>
                  <a:cubicBezTo>
                    <a:pt x="1641" y="3569"/>
                    <a:pt x="1257" y="4016"/>
                    <a:pt x="789" y="4314"/>
                  </a:cubicBezTo>
                  <a:lnTo>
                    <a:pt x="192" y="4697"/>
                  </a:lnTo>
                  <a:cubicBezTo>
                    <a:pt x="22" y="4804"/>
                    <a:pt x="1" y="5017"/>
                    <a:pt x="128" y="5145"/>
                  </a:cubicBezTo>
                  <a:lnTo>
                    <a:pt x="512" y="5507"/>
                  </a:lnTo>
                  <a:lnTo>
                    <a:pt x="1406" y="4932"/>
                  </a:lnTo>
                  <a:cubicBezTo>
                    <a:pt x="1896" y="4634"/>
                    <a:pt x="2279" y="4186"/>
                    <a:pt x="2535" y="3654"/>
                  </a:cubicBezTo>
                  <a:cubicBezTo>
                    <a:pt x="2812" y="3058"/>
                    <a:pt x="3302" y="2653"/>
                    <a:pt x="3877" y="2355"/>
                  </a:cubicBezTo>
                  <a:cubicBezTo>
                    <a:pt x="4367" y="2057"/>
                    <a:pt x="4771" y="1652"/>
                    <a:pt x="5048" y="1162"/>
                  </a:cubicBezTo>
                  <a:lnTo>
                    <a:pt x="5453" y="438"/>
                  </a:lnTo>
                  <a:lnTo>
                    <a:pt x="5091" y="76"/>
                  </a:lnTo>
                  <a:cubicBezTo>
                    <a:pt x="5039" y="24"/>
                    <a:pt x="4969" y="0"/>
                    <a:pt x="49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74"/>
            <p:cNvSpPr/>
            <p:nvPr/>
          </p:nvSpPr>
          <p:spPr>
            <a:xfrm>
              <a:off x="6245619" y="3072590"/>
              <a:ext cx="115606" cy="115700"/>
            </a:xfrm>
            <a:custGeom>
              <a:rect b="b" l="l" r="r" t="t"/>
              <a:pathLst>
                <a:path extrusionOk="0" h="5624" w="5538">
                  <a:moveTo>
                    <a:pt x="4941" y="0"/>
                  </a:moveTo>
                  <a:lnTo>
                    <a:pt x="4537" y="746"/>
                  </a:lnTo>
                  <a:cubicBezTo>
                    <a:pt x="4260" y="1235"/>
                    <a:pt x="3855" y="1640"/>
                    <a:pt x="3365" y="1917"/>
                  </a:cubicBezTo>
                  <a:cubicBezTo>
                    <a:pt x="2790" y="2236"/>
                    <a:pt x="2301" y="2641"/>
                    <a:pt x="2024" y="3237"/>
                  </a:cubicBezTo>
                  <a:cubicBezTo>
                    <a:pt x="1768" y="3749"/>
                    <a:pt x="1385" y="4196"/>
                    <a:pt x="916" y="4494"/>
                  </a:cubicBezTo>
                  <a:lnTo>
                    <a:pt x="0" y="5090"/>
                  </a:lnTo>
                  <a:lnTo>
                    <a:pt x="490" y="5538"/>
                  </a:lnTo>
                  <a:cubicBezTo>
                    <a:pt x="538" y="5598"/>
                    <a:pt x="607" y="5624"/>
                    <a:pt x="676" y="5624"/>
                  </a:cubicBezTo>
                  <a:cubicBezTo>
                    <a:pt x="730" y="5624"/>
                    <a:pt x="785" y="5608"/>
                    <a:pt x="831" y="5580"/>
                  </a:cubicBezTo>
                  <a:lnTo>
                    <a:pt x="1555" y="5112"/>
                  </a:lnTo>
                  <a:cubicBezTo>
                    <a:pt x="1747" y="4984"/>
                    <a:pt x="1938" y="4835"/>
                    <a:pt x="2109" y="4664"/>
                  </a:cubicBezTo>
                  <a:cubicBezTo>
                    <a:pt x="2343" y="4430"/>
                    <a:pt x="2535" y="4153"/>
                    <a:pt x="2684" y="3834"/>
                  </a:cubicBezTo>
                  <a:cubicBezTo>
                    <a:pt x="2961" y="3237"/>
                    <a:pt x="3451" y="2833"/>
                    <a:pt x="4026" y="2535"/>
                  </a:cubicBezTo>
                  <a:cubicBezTo>
                    <a:pt x="4515" y="2258"/>
                    <a:pt x="4920" y="1832"/>
                    <a:pt x="5197" y="1342"/>
                  </a:cubicBezTo>
                  <a:lnTo>
                    <a:pt x="5474" y="831"/>
                  </a:lnTo>
                  <a:cubicBezTo>
                    <a:pt x="5538" y="703"/>
                    <a:pt x="5516" y="575"/>
                    <a:pt x="5431" y="469"/>
                  </a:cubicBezTo>
                  <a:lnTo>
                    <a:pt x="494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74"/>
            <p:cNvSpPr/>
            <p:nvPr/>
          </p:nvSpPr>
          <p:spPr>
            <a:xfrm>
              <a:off x="6232718" y="3060309"/>
              <a:ext cx="116065" cy="117016"/>
            </a:xfrm>
            <a:custGeom>
              <a:rect b="b" l="l" r="r" t="t"/>
              <a:pathLst>
                <a:path extrusionOk="0" h="5688" w="5560">
                  <a:moveTo>
                    <a:pt x="4942" y="1"/>
                  </a:moveTo>
                  <a:lnTo>
                    <a:pt x="4537" y="725"/>
                  </a:lnTo>
                  <a:cubicBezTo>
                    <a:pt x="4260" y="1215"/>
                    <a:pt x="3856" y="1641"/>
                    <a:pt x="3366" y="1918"/>
                  </a:cubicBezTo>
                  <a:cubicBezTo>
                    <a:pt x="2791" y="2216"/>
                    <a:pt x="2301" y="2642"/>
                    <a:pt x="2024" y="3238"/>
                  </a:cubicBezTo>
                  <a:cubicBezTo>
                    <a:pt x="1768" y="3749"/>
                    <a:pt x="1385" y="4197"/>
                    <a:pt x="895" y="4495"/>
                  </a:cubicBezTo>
                  <a:lnTo>
                    <a:pt x="1" y="5070"/>
                  </a:lnTo>
                  <a:lnTo>
                    <a:pt x="618" y="5687"/>
                  </a:lnTo>
                  <a:lnTo>
                    <a:pt x="1513" y="5091"/>
                  </a:lnTo>
                  <a:cubicBezTo>
                    <a:pt x="2003" y="4793"/>
                    <a:pt x="2386" y="4346"/>
                    <a:pt x="2642" y="3834"/>
                  </a:cubicBezTo>
                  <a:cubicBezTo>
                    <a:pt x="2919" y="3238"/>
                    <a:pt x="3408" y="2833"/>
                    <a:pt x="3983" y="2514"/>
                  </a:cubicBezTo>
                  <a:cubicBezTo>
                    <a:pt x="4473" y="2237"/>
                    <a:pt x="4878" y="1832"/>
                    <a:pt x="5155" y="1343"/>
                  </a:cubicBezTo>
                  <a:lnTo>
                    <a:pt x="5559" y="619"/>
                  </a:lnTo>
                  <a:lnTo>
                    <a:pt x="49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74"/>
            <p:cNvSpPr/>
            <p:nvPr/>
          </p:nvSpPr>
          <p:spPr>
            <a:xfrm>
              <a:off x="6232718" y="3060309"/>
              <a:ext cx="116065" cy="117016"/>
            </a:xfrm>
            <a:custGeom>
              <a:rect b="b" l="l" r="r" t="t"/>
              <a:pathLst>
                <a:path extrusionOk="0" h="5688" w="5560">
                  <a:moveTo>
                    <a:pt x="4942" y="1"/>
                  </a:moveTo>
                  <a:lnTo>
                    <a:pt x="4537" y="725"/>
                  </a:lnTo>
                  <a:cubicBezTo>
                    <a:pt x="4260" y="1215"/>
                    <a:pt x="3856" y="1641"/>
                    <a:pt x="3366" y="1918"/>
                  </a:cubicBezTo>
                  <a:cubicBezTo>
                    <a:pt x="2791" y="2216"/>
                    <a:pt x="2301" y="2642"/>
                    <a:pt x="2024" y="3238"/>
                  </a:cubicBezTo>
                  <a:cubicBezTo>
                    <a:pt x="1768" y="3749"/>
                    <a:pt x="1385" y="4197"/>
                    <a:pt x="895" y="4495"/>
                  </a:cubicBezTo>
                  <a:lnTo>
                    <a:pt x="1" y="5070"/>
                  </a:lnTo>
                  <a:lnTo>
                    <a:pt x="618" y="5687"/>
                  </a:lnTo>
                  <a:lnTo>
                    <a:pt x="1513" y="5091"/>
                  </a:lnTo>
                  <a:cubicBezTo>
                    <a:pt x="2003" y="4793"/>
                    <a:pt x="2386" y="4346"/>
                    <a:pt x="2642" y="3834"/>
                  </a:cubicBezTo>
                  <a:cubicBezTo>
                    <a:pt x="2919" y="3238"/>
                    <a:pt x="3408" y="2833"/>
                    <a:pt x="3983" y="2514"/>
                  </a:cubicBezTo>
                  <a:cubicBezTo>
                    <a:pt x="4473" y="2237"/>
                    <a:pt x="4878" y="1832"/>
                    <a:pt x="5155" y="1343"/>
                  </a:cubicBezTo>
                  <a:lnTo>
                    <a:pt x="5559" y="619"/>
                  </a:lnTo>
                  <a:lnTo>
                    <a:pt x="4942" y="1"/>
                  </a:ln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74"/>
            <p:cNvSpPr/>
            <p:nvPr/>
          </p:nvSpPr>
          <p:spPr>
            <a:xfrm>
              <a:off x="6158027" y="3021324"/>
              <a:ext cx="116503" cy="116564"/>
            </a:xfrm>
            <a:custGeom>
              <a:rect b="b" l="l" r="r" t="t"/>
              <a:pathLst>
                <a:path extrusionOk="0" h="5666" w="5581">
                  <a:moveTo>
                    <a:pt x="4942" y="0"/>
                  </a:moveTo>
                  <a:lnTo>
                    <a:pt x="4537" y="725"/>
                  </a:lnTo>
                  <a:cubicBezTo>
                    <a:pt x="4260" y="1214"/>
                    <a:pt x="3856" y="1619"/>
                    <a:pt x="3366" y="1896"/>
                  </a:cubicBezTo>
                  <a:cubicBezTo>
                    <a:pt x="2791" y="2215"/>
                    <a:pt x="2322" y="2620"/>
                    <a:pt x="2024" y="3216"/>
                  </a:cubicBezTo>
                  <a:cubicBezTo>
                    <a:pt x="1790" y="3727"/>
                    <a:pt x="1385" y="4175"/>
                    <a:pt x="917" y="4494"/>
                  </a:cubicBezTo>
                  <a:lnTo>
                    <a:pt x="1" y="5069"/>
                  </a:lnTo>
                  <a:lnTo>
                    <a:pt x="640" y="5666"/>
                  </a:lnTo>
                  <a:lnTo>
                    <a:pt x="1534" y="5091"/>
                  </a:lnTo>
                  <a:cubicBezTo>
                    <a:pt x="2003" y="4771"/>
                    <a:pt x="2407" y="4345"/>
                    <a:pt x="2642" y="3834"/>
                  </a:cubicBezTo>
                  <a:cubicBezTo>
                    <a:pt x="2940" y="3216"/>
                    <a:pt x="3408" y="2812"/>
                    <a:pt x="3983" y="2514"/>
                  </a:cubicBezTo>
                  <a:cubicBezTo>
                    <a:pt x="4473" y="2237"/>
                    <a:pt x="4878" y="1811"/>
                    <a:pt x="5155" y="1321"/>
                  </a:cubicBezTo>
                  <a:lnTo>
                    <a:pt x="5581" y="597"/>
                  </a:lnTo>
                  <a:lnTo>
                    <a:pt x="4942" y="0"/>
                  </a:lnTo>
                  <a:close/>
                </a:path>
              </a:pathLst>
            </a:custGeom>
            <a:solidFill>
              <a:srgbClr val="FFFFFF">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6" name="Google Shape;3626;p74"/>
          <p:cNvGrpSpPr/>
          <p:nvPr/>
        </p:nvGrpSpPr>
        <p:grpSpPr>
          <a:xfrm>
            <a:off x="5439423" y="3403898"/>
            <a:ext cx="274312" cy="252079"/>
            <a:chOff x="5439423" y="3572486"/>
            <a:chExt cx="274312" cy="252079"/>
          </a:xfrm>
        </p:grpSpPr>
        <p:sp>
          <p:nvSpPr>
            <p:cNvPr id="3627" name="Google Shape;3627;p74"/>
            <p:cNvSpPr/>
            <p:nvPr/>
          </p:nvSpPr>
          <p:spPr>
            <a:xfrm>
              <a:off x="5439423" y="3618033"/>
              <a:ext cx="66752" cy="113685"/>
            </a:xfrm>
            <a:custGeom>
              <a:rect b="b" l="l" r="r" t="t"/>
              <a:pathLst>
                <a:path extrusionOk="0" h="5581" w="3281">
                  <a:moveTo>
                    <a:pt x="320" y="0"/>
                  </a:moveTo>
                  <a:cubicBezTo>
                    <a:pt x="129" y="107"/>
                    <a:pt x="1" y="320"/>
                    <a:pt x="1" y="575"/>
                  </a:cubicBezTo>
                  <a:lnTo>
                    <a:pt x="1" y="3174"/>
                  </a:lnTo>
                  <a:cubicBezTo>
                    <a:pt x="1" y="3557"/>
                    <a:pt x="320" y="3877"/>
                    <a:pt x="704" y="3877"/>
                  </a:cubicBezTo>
                  <a:lnTo>
                    <a:pt x="831" y="3877"/>
                  </a:lnTo>
                  <a:lnTo>
                    <a:pt x="831" y="5027"/>
                  </a:lnTo>
                  <a:cubicBezTo>
                    <a:pt x="831" y="5303"/>
                    <a:pt x="1066" y="5538"/>
                    <a:pt x="1343" y="5538"/>
                  </a:cubicBezTo>
                  <a:cubicBezTo>
                    <a:pt x="1360" y="5532"/>
                    <a:pt x="1372" y="5529"/>
                    <a:pt x="1381" y="5529"/>
                  </a:cubicBezTo>
                  <a:cubicBezTo>
                    <a:pt x="1407" y="5529"/>
                    <a:pt x="1407" y="5549"/>
                    <a:pt x="1407" y="5580"/>
                  </a:cubicBezTo>
                  <a:cubicBezTo>
                    <a:pt x="1407" y="4941"/>
                    <a:pt x="1705" y="4941"/>
                    <a:pt x="1726" y="4941"/>
                  </a:cubicBezTo>
                  <a:lnTo>
                    <a:pt x="1896" y="4941"/>
                  </a:lnTo>
                  <a:lnTo>
                    <a:pt x="1896" y="4430"/>
                  </a:lnTo>
                  <a:cubicBezTo>
                    <a:pt x="1896" y="4239"/>
                    <a:pt x="1832" y="4047"/>
                    <a:pt x="1747" y="3877"/>
                  </a:cubicBezTo>
                  <a:lnTo>
                    <a:pt x="2471" y="3877"/>
                  </a:lnTo>
                  <a:cubicBezTo>
                    <a:pt x="2940" y="3877"/>
                    <a:pt x="3281" y="3429"/>
                    <a:pt x="3132" y="2961"/>
                  </a:cubicBezTo>
                  <a:lnTo>
                    <a:pt x="2535" y="1001"/>
                  </a:lnTo>
                  <a:cubicBezTo>
                    <a:pt x="2471" y="788"/>
                    <a:pt x="2301" y="597"/>
                    <a:pt x="2088" y="533"/>
                  </a:cubicBezTo>
                  <a:lnTo>
                    <a:pt x="32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74"/>
            <p:cNvSpPr/>
            <p:nvPr/>
          </p:nvSpPr>
          <p:spPr>
            <a:xfrm>
              <a:off x="5446360" y="3615690"/>
              <a:ext cx="76721" cy="103011"/>
            </a:xfrm>
            <a:custGeom>
              <a:rect b="b" l="l" r="r" t="t"/>
              <a:pathLst>
                <a:path extrusionOk="0" h="5057" w="3771">
                  <a:moveTo>
                    <a:pt x="373" y="0"/>
                  </a:moveTo>
                  <a:cubicBezTo>
                    <a:pt x="233" y="0"/>
                    <a:pt x="102" y="43"/>
                    <a:pt x="1" y="115"/>
                  </a:cubicBezTo>
                  <a:lnTo>
                    <a:pt x="1747" y="648"/>
                  </a:lnTo>
                  <a:cubicBezTo>
                    <a:pt x="1960" y="733"/>
                    <a:pt x="2152" y="903"/>
                    <a:pt x="2216" y="1116"/>
                  </a:cubicBezTo>
                  <a:lnTo>
                    <a:pt x="2791" y="3097"/>
                  </a:lnTo>
                  <a:cubicBezTo>
                    <a:pt x="2940" y="3544"/>
                    <a:pt x="2599" y="3992"/>
                    <a:pt x="2130" y="3992"/>
                  </a:cubicBezTo>
                  <a:lnTo>
                    <a:pt x="1406" y="3992"/>
                  </a:lnTo>
                  <a:cubicBezTo>
                    <a:pt x="1491" y="4162"/>
                    <a:pt x="1555" y="4354"/>
                    <a:pt x="1555" y="4545"/>
                  </a:cubicBezTo>
                  <a:lnTo>
                    <a:pt x="1555" y="5056"/>
                  </a:lnTo>
                  <a:lnTo>
                    <a:pt x="2386" y="5056"/>
                  </a:lnTo>
                  <a:lnTo>
                    <a:pt x="2386" y="4545"/>
                  </a:lnTo>
                  <a:cubicBezTo>
                    <a:pt x="2386" y="4354"/>
                    <a:pt x="2343" y="4162"/>
                    <a:pt x="2237" y="3992"/>
                  </a:cubicBezTo>
                  <a:lnTo>
                    <a:pt x="2982" y="3992"/>
                  </a:lnTo>
                  <a:cubicBezTo>
                    <a:pt x="3451" y="3992"/>
                    <a:pt x="3770" y="3544"/>
                    <a:pt x="3643" y="3097"/>
                  </a:cubicBezTo>
                  <a:lnTo>
                    <a:pt x="3046" y="1116"/>
                  </a:lnTo>
                  <a:cubicBezTo>
                    <a:pt x="2982" y="903"/>
                    <a:pt x="2812" y="712"/>
                    <a:pt x="2599" y="648"/>
                  </a:cubicBezTo>
                  <a:lnTo>
                    <a:pt x="576" y="30"/>
                  </a:lnTo>
                  <a:cubicBezTo>
                    <a:pt x="507" y="10"/>
                    <a:pt x="439" y="0"/>
                    <a:pt x="37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74"/>
            <p:cNvSpPr/>
            <p:nvPr/>
          </p:nvSpPr>
          <p:spPr>
            <a:xfrm>
              <a:off x="5558583" y="3716502"/>
              <a:ext cx="73690" cy="100567"/>
            </a:xfrm>
            <a:custGeom>
              <a:rect b="b" l="l" r="r" t="t"/>
              <a:pathLst>
                <a:path extrusionOk="0" h="4937" w="3622">
                  <a:moveTo>
                    <a:pt x="789" y="1"/>
                  </a:moveTo>
                  <a:cubicBezTo>
                    <a:pt x="597" y="1"/>
                    <a:pt x="448" y="129"/>
                    <a:pt x="384" y="299"/>
                  </a:cubicBezTo>
                  <a:lnTo>
                    <a:pt x="171" y="959"/>
                  </a:lnTo>
                  <a:cubicBezTo>
                    <a:pt x="1" y="1449"/>
                    <a:pt x="192" y="1982"/>
                    <a:pt x="618" y="2280"/>
                  </a:cubicBezTo>
                  <a:lnTo>
                    <a:pt x="1342" y="2748"/>
                  </a:lnTo>
                  <a:cubicBezTo>
                    <a:pt x="1428" y="2812"/>
                    <a:pt x="1492" y="2897"/>
                    <a:pt x="1513" y="3004"/>
                  </a:cubicBezTo>
                  <a:lnTo>
                    <a:pt x="1917" y="4473"/>
                  </a:lnTo>
                  <a:lnTo>
                    <a:pt x="1960" y="4623"/>
                  </a:lnTo>
                  <a:cubicBezTo>
                    <a:pt x="2026" y="4830"/>
                    <a:pt x="2203" y="4937"/>
                    <a:pt x="2378" y="4937"/>
                  </a:cubicBezTo>
                  <a:cubicBezTo>
                    <a:pt x="2544" y="4937"/>
                    <a:pt x="2707" y="4841"/>
                    <a:pt x="2769" y="4644"/>
                  </a:cubicBezTo>
                  <a:lnTo>
                    <a:pt x="3579" y="2386"/>
                  </a:lnTo>
                  <a:cubicBezTo>
                    <a:pt x="3621" y="2301"/>
                    <a:pt x="3621" y="2216"/>
                    <a:pt x="3600" y="2131"/>
                  </a:cubicBezTo>
                  <a:lnTo>
                    <a:pt x="3174" y="448"/>
                  </a:lnTo>
                  <a:lnTo>
                    <a:pt x="3131" y="320"/>
                  </a:lnTo>
                  <a:cubicBezTo>
                    <a:pt x="3089" y="129"/>
                    <a:pt x="2918" y="1"/>
                    <a:pt x="27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74"/>
            <p:cNvSpPr/>
            <p:nvPr/>
          </p:nvSpPr>
          <p:spPr>
            <a:xfrm>
              <a:off x="5558583" y="3716502"/>
              <a:ext cx="55054" cy="91135"/>
            </a:xfrm>
            <a:custGeom>
              <a:rect b="b" l="l" r="r" t="t"/>
              <a:pathLst>
                <a:path extrusionOk="0" h="4474" w="2706">
                  <a:moveTo>
                    <a:pt x="789" y="1"/>
                  </a:moveTo>
                  <a:cubicBezTo>
                    <a:pt x="597" y="1"/>
                    <a:pt x="427" y="129"/>
                    <a:pt x="384" y="299"/>
                  </a:cubicBezTo>
                  <a:lnTo>
                    <a:pt x="171" y="959"/>
                  </a:lnTo>
                  <a:cubicBezTo>
                    <a:pt x="1" y="1449"/>
                    <a:pt x="192" y="1982"/>
                    <a:pt x="618" y="2280"/>
                  </a:cubicBezTo>
                  <a:lnTo>
                    <a:pt x="1342" y="2748"/>
                  </a:lnTo>
                  <a:cubicBezTo>
                    <a:pt x="1428" y="2812"/>
                    <a:pt x="1492" y="2897"/>
                    <a:pt x="1513" y="3004"/>
                  </a:cubicBezTo>
                  <a:lnTo>
                    <a:pt x="1917" y="4473"/>
                  </a:lnTo>
                  <a:lnTo>
                    <a:pt x="2663" y="2386"/>
                  </a:lnTo>
                  <a:cubicBezTo>
                    <a:pt x="2706" y="2301"/>
                    <a:pt x="2706" y="2216"/>
                    <a:pt x="2684" y="2131"/>
                  </a:cubicBezTo>
                  <a:lnTo>
                    <a:pt x="2237" y="448"/>
                  </a:lnTo>
                  <a:lnTo>
                    <a:pt x="2216" y="320"/>
                  </a:lnTo>
                  <a:cubicBezTo>
                    <a:pt x="2173" y="129"/>
                    <a:pt x="2003" y="1"/>
                    <a:pt x="1790" y="1"/>
                  </a:cubicBezTo>
                  <a:close/>
                </a:path>
              </a:pathLst>
            </a:custGeom>
            <a:solidFill>
              <a:srgbClr val="FFFFFF">
                <a:alpha val="36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74"/>
            <p:cNvSpPr/>
            <p:nvPr/>
          </p:nvSpPr>
          <p:spPr>
            <a:xfrm>
              <a:off x="5646107" y="3780321"/>
              <a:ext cx="54199" cy="44244"/>
            </a:xfrm>
            <a:custGeom>
              <a:rect b="b" l="l" r="r" t="t"/>
              <a:pathLst>
                <a:path extrusionOk="0" h="2172" w="2664">
                  <a:moveTo>
                    <a:pt x="1343" y="0"/>
                  </a:moveTo>
                  <a:cubicBezTo>
                    <a:pt x="1150" y="0"/>
                    <a:pt x="918" y="40"/>
                    <a:pt x="576" y="148"/>
                  </a:cubicBezTo>
                  <a:cubicBezTo>
                    <a:pt x="235" y="212"/>
                    <a:pt x="1" y="510"/>
                    <a:pt x="1" y="851"/>
                  </a:cubicBezTo>
                  <a:lnTo>
                    <a:pt x="1" y="1426"/>
                  </a:lnTo>
                  <a:cubicBezTo>
                    <a:pt x="1" y="1724"/>
                    <a:pt x="171" y="1979"/>
                    <a:pt x="427" y="2107"/>
                  </a:cubicBezTo>
                  <a:cubicBezTo>
                    <a:pt x="509" y="2148"/>
                    <a:pt x="610" y="2172"/>
                    <a:pt x="716" y="2172"/>
                  </a:cubicBezTo>
                  <a:cubicBezTo>
                    <a:pt x="775" y="2172"/>
                    <a:pt x="835" y="2165"/>
                    <a:pt x="895" y="2150"/>
                  </a:cubicBezTo>
                  <a:cubicBezTo>
                    <a:pt x="1044" y="2107"/>
                    <a:pt x="1193" y="2086"/>
                    <a:pt x="1340" y="2086"/>
                  </a:cubicBezTo>
                  <a:cubicBezTo>
                    <a:pt x="1486" y="2086"/>
                    <a:pt x="1630" y="2107"/>
                    <a:pt x="1769" y="2150"/>
                  </a:cubicBezTo>
                  <a:cubicBezTo>
                    <a:pt x="1824" y="2162"/>
                    <a:pt x="1880" y="2168"/>
                    <a:pt x="1934" y="2168"/>
                  </a:cubicBezTo>
                  <a:cubicBezTo>
                    <a:pt x="2333" y="2168"/>
                    <a:pt x="2663" y="1838"/>
                    <a:pt x="2663" y="1426"/>
                  </a:cubicBezTo>
                  <a:lnTo>
                    <a:pt x="2663" y="851"/>
                  </a:lnTo>
                  <a:cubicBezTo>
                    <a:pt x="2663" y="510"/>
                    <a:pt x="2429" y="212"/>
                    <a:pt x="2109" y="148"/>
                  </a:cubicBezTo>
                  <a:cubicBezTo>
                    <a:pt x="1802" y="74"/>
                    <a:pt x="1608" y="0"/>
                    <a:pt x="13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74"/>
            <p:cNvSpPr/>
            <p:nvPr/>
          </p:nvSpPr>
          <p:spPr>
            <a:xfrm>
              <a:off x="5646107" y="3781156"/>
              <a:ext cx="39449" cy="43408"/>
            </a:xfrm>
            <a:custGeom>
              <a:rect b="b" l="l" r="r" t="t"/>
              <a:pathLst>
                <a:path extrusionOk="0" h="2131" w="1939">
                  <a:moveTo>
                    <a:pt x="981" y="0"/>
                  </a:moveTo>
                  <a:lnTo>
                    <a:pt x="576" y="107"/>
                  </a:lnTo>
                  <a:cubicBezTo>
                    <a:pt x="235" y="171"/>
                    <a:pt x="1" y="469"/>
                    <a:pt x="1" y="810"/>
                  </a:cubicBezTo>
                  <a:lnTo>
                    <a:pt x="1" y="1385"/>
                  </a:lnTo>
                  <a:cubicBezTo>
                    <a:pt x="1" y="1683"/>
                    <a:pt x="171" y="1938"/>
                    <a:pt x="427" y="2066"/>
                  </a:cubicBezTo>
                  <a:cubicBezTo>
                    <a:pt x="509" y="2107"/>
                    <a:pt x="610" y="2131"/>
                    <a:pt x="716" y="2131"/>
                  </a:cubicBezTo>
                  <a:cubicBezTo>
                    <a:pt x="775" y="2131"/>
                    <a:pt x="835" y="2124"/>
                    <a:pt x="895" y="2109"/>
                  </a:cubicBezTo>
                  <a:cubicBezTo>
                    <a:pt x="1014" y="2079"/>
                    <a:pt x="1194" y="2039"/>
                    <a:pt x="1344" y="2039"/>
                  </a:cubicBezTo>
                  <a:cubicBezTo>
                    <a:pt x="1409" y="2039"/>
                    <a:pt x="1468" y="2047"/>
                    <a:pt x="1513" y="2066"/>
                  </a:cubicBezTo>
                  <a:cubicBezTo>
                    <a:pt x="1769" y="1938"/>
                    <a:pt x="1939" y="1683"/>
                    <a:pt x="1939" y="1385"/>
                  </a:cubicBezTo>
                  <a:lnTo>
                    <a:pt x="1939" y="810"/>
                  </a:lnTo>
                  <a:cubicBezTo>
                    <a:pt x="1939" y="469"/>
                    <a:pt x="1705" y="171"/>
                    <a:pt x="1385" y="107"/>
                  </a:cubicBezTo>
                  <a:lnTo>
                    <a:pt x="981" y="0"/>
                  </a:lnTo>
                  <a:close/>
                </a:path>
              </a:pathLst>
            </a:custGeom>
            <a:solidFill>
              <a:srgbClr val="FFFFFF">
                <a:alpha val="36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74"/>
            <p:cNvSpPr/>
            <p:nvPr/>
          </p:nvSpPr>
          <p:spPr>
            <a:xfrm>
              <a:off x="5563792" y="3623675"/>
              <a:ext cx="89274" cy="63778"/>
            </a:xfrm>
            <a:custGeom>
              <a:rect b="b" l="l" r="r" t="t"/>
              <a:pathLst>
                <a:path extrusionOk="0" h="3131" w="4388">
                  <a:moveTo>
                    <a:pt x="1385" y="0"/>
                  </a:moveTo>
                  <a:cubicBezTo>
                    <a:pt x="1044" y="0"/>
                    <a:pt x="767" y="213"/>
                    <a:pt x="661" y="511"/>
                  </a:cubicBezTo>
                  <a:lnTo>
                    <a:pt x="149" y="2151"/>
                  </a:lnTo>
                  <a:cubicBezTo>
                    <a:pt x="0" y="2641"/>
                    <a:pt x="362" y="3131"/>
                    <a:pt x="873" y="3131"/>
                  </a:cubicBezTo>
                  <a:lnTo>
                    <a:pt x="2556" y="3131"/>
                  </a:lnTo>
                  <a:cubicBezTo>
                    <a:pt x="2556" y="3131"/>
                    <a:pt x="3003" y="3131"/>
                    <a:pt x="3003" y="2194"/>
                  </a:cubicBezTo>
                  <a:cubicBezTo>
                    <a:pt x="3003" y="1278"/>
                    <a:pt x="3152" y="831"/>
                    <a:pt x="3770" y="831"/>
                  </a:cubicBezTo>
                  <a:cubicBezTo>
                    <a:pt x="4388" y="831"/>
                    <a:pt x="4281" y="0"/>
                    <a:pt x="43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74"/>
            <p:cNvSpPr/>
            <p:nvPr/>
          </p:nvSpPr>
          <p:spPr>
            <a:xfrm>
              <a:off x="5563792" y="3623675"/>
              <a:ext cx="89274" cy="63778"/>
            </a:xfrm>
            <a:custGeom>
              <a:rect b="b" l="l" r="r" t="t"/>
              <a:pathLst>
                <a:path extrusionOk="0" h="3131" w="4388">
                  <a:moveTo>
                    <a:pt x="1385" y="0"/>
                  </a:moveTo>
                  <a:cubicBezTo>
                    <a:pt x="1044" y="0"/>
                    <a:pt x="767" y="213"/>
                    <a:pt x="661" y="511"/>
                  </a:cubicBezTo>
                  <a:lnTo>
                    <a:pt x="149" y="2151"/>
                  </a:lnTo>
                  <a:cubicBezTo>
                    <a:pt x="0" y="2641"/>
                    <a:pt x="362" y="3131"/>
                    <a:pt x="873" y="3131"/>
                  </a:cubicBezTo>
                  <a:lnTo>
                    <a:pt x="2556" y="3131"/>
                  </a:lnTo>
                  <a:cubicBezTo>
                    <a:pt x="2556" y="3131"/>
                    <a:pt x="3003" y="3131"/>
                    <a:pt x="3003" y="2194"/>
                  </a:cubicBezTo>
                  <a:cubicBezTo>
                    <a:pt x="3003" y="1278"/>
                    <a:pt x="3152" y="831"/>
                    <a:pt x="3770" y="831"/>
                  </a:cubicBezTo>
                  <a:cubicBezTo>
                    <a:pt x="4388" y="831"/>
                    <a:pt x="4281" y="0"/>
                    <a:pt x="4302" y="0"/>
                  </a:cubicBezTo>
                  <a:close/>
                </a:path>
              </a:pathLst>
            </a:custGeom>
            <a:solidFill>
              <a:srgbClr val="FFFFFF">
                <a:alpha val="36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74"/>
            <p:cNvSpPr/>
            <p:nvPr/>
          </p:nvSpPr>
          <p:spPr>
            <a:xfrm>
              <a:off x="5596282" y="3623227"/>
              <a:ext cx="117452" cy="133607"/>
            </a:xfrm>
            <a:custGeom>
              <a:rect b="b" l="l" r="r" t="t"/>
              <a:pathLst>
                <a:path extrusionOk="0" h="6559" w="5773">
                  <a:moveTo>
                    <a:pt x="2684" y="1"/>
                  </a:moveTo>
                  <a:cubicBezTo>
                    <a:pt x="2684" y="1"/>
                    <a:pt x="2791" y="853"/>
                    <a:pt x="2173" y="853"/>
                  </a:cubicBezTo>
                  <a:cubicBezTo>
                    <a:pt x="1555" y="853"/>
                    <a:pt x="1406" y="1300"/>
                    <a:pt x="1406" y="2216"/>
                  </a:cubicBezTo>
                  <a:cubicBezTo>
                    <a:pt x="1406" y="3112"/>
                    <a:pt x="978" y="3132"/>
                    <a:pt x="940" y="3132"/>
                  </a:cubicBezTo>
                  <a:cubicBezTo>
                    <a:pt x="939" y="3132"/>
                    <a:pt x="938" y="3132"/>
                    <a:pt x="938" y="3132"/>
                  </a:cubicBezTo>
                  <a:lnTo>
                    <a:pt x="1" y="3132"/>
                  </a:lnTo>
                  <a:lnTo>
                    <a:pt x="1" y="4580"/>
                  </a:lnTo>
                  <a:lnTo>
                    <a:pt x="874" y="4580"/>
                  </a:lnTo>
                  <a:cubicBezTo>
                    <a:pt x="1065" y="4580"/>
                    <a:pt x="1236" y="4708"/>
                    <a:pt x="1278" y="4899"/>
                  </a:cubicBezTo>
                  <a:lnTo>
                    <a:pt x="1321" y="5027"/>
                  </a:lnTo>
                  <a:lnTo>
                    <a:pt x="2556" y="5027"/>
                  </a:lnTo>
                  <a:lnTo>
                    <a:pt x="3238" y="6199"/>
                  </a:lnTo>
                  <a:cubicBezTo>
                    <a:pt x="3280" y="6262"/>
                    <a:pt x="3323" y="6305"/>
                    <a:pt x="3366" y="6369"/>
                  </a:cubicBezTo>
                  <a:cubicBezTo>
                    <a:pt x="3496" y="6499"/>
                    <a:pt x="3649" y="6559"/>
                    <a:pt x="3802" y="6559"/>
                  </a:cubicBezTo>
                  <a:cubicBezTo>
                    <a:pt x="4173" y="6559"/>
                    <a:pt x="4537" y="6204"/>
                    <a:pt x="4537" y="5645"/>
                  </a:cubicBezTo>
                  <a:lnTo>
                    <a:pt x="4537" y="5006"/>
                  </a:lnTo>
                  <a:cubicBezTo>
                    <a:pt x="4856" y="4921"/>
                    <a:pt x="5091" y="4665"/>
                    <a:pt x="5155" y="4324"/>
                  </a:cubicBezTo>
                  <a:lnTo>
                    <a:pt x="5602" y="1833"/>
                  </a:lnTo>
                  <a:cubicBezTo>
                    <a:pt x="5772" y="895"/>
                    <a:pt x="5027" y="22"/>
                    <a:pt x="406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74"/>
            <p:cNvSpPr/>
            <p:nvPr/>
          </p:nvSpPr>
          <p:spPr>
            <a:xfrm>
              <a:off x="5596282" y="3623227"/>
              <a:ext cx="99243" cy="129737"/>
            </a:xfrm>
            <a:custGeom>
              <a:rect b="b" l="l" r="r" t="t"/>
              <a:pathLst>
                <a:path extrusionOk="0" h="6369" w="4878">
                  <a:moveTo>
                    <a:pt x="2684" y="1"/>
                  </a:moveTo>
                  <a:cubicBezTo>
                    <a:pt x="2684" y="1"/>
                    <a:pt x="2791" y="853"/>
                    <a:pt x="2173" y="853"/>
                  </a:cubicBezTo>
                  <a:cubicBezTo>
                    <a:pt x="1555" y="853"/>
                    <a:pt x="1406" y="1300"/>
                    <a:pt x="1406" y="2216"/>
                  </a:cubicBezTo>
                  <a:cubicBezTo>
                    <a:pt x="1406" y="3112"/>
                    <a:pt x="978" y="3132"/>
                    <a:pt x="940" y="3132"/>
                  </a:cubicBezTo>
                  <a:cubicBezTo>
                    <a:pt x="939" y="3132"/>
                    <a:pt x="938" y="3132"/>
                    <a:pt x="938" y="3132"/>
                  </a:cubicBezTo>
                  <a:lnTo>
                    <a:pt x="1" y="3132"/>
                  </a:lnTo>
                  <a:lnTo>
                    <a:pt x="1" y="4580"/>
                  </a:lnTo>
                  <a:lnTo>
                    <a:pt x="874" y="4580"/>
                  </a:lnTo>
                  <a:cubicBezTo>
                    <a:pt x="1065" y="4580"/>
                    <a:pt x="1236" y="4708"/>
                    <a:pt x="1278" y="4899"/>
                  </a:cubicBezTo>
                  <a:lnTo>
                    <a:pt x="1321" y="5027"/>
                  </a:lnTo>
                  <a:lnTo>
                    <a:pt x="2556" y="5027"/>
                  </a:lnTo>
                  <a:lnTo>
                    <a:pt x="3238" y="6199"/>
                  </a:lnTo>
                  <a:cubicBezTo>
                    <a:pt x="3280" y="6262"/>
                    <a:pt x="3323" y="6305"/>
                    <a:pt x="3366" y="6369"/>
                  </a:cubicBezTo>
                  <a:cubicBezTo>
                    <a:pt x="3536" y="6199"/>
                    <a:pt x="3642" y="5943"/>
                    <a:pt x="3642" y="5645"/>
                  </a:cubicBezTo>
                  <a:lnTo>
                    <a:pt x="3642" y="5006"/>
                  </a:lnTo>
                  <a:cubicBezTo>
                    <a:pt x="3962" y="4921"/>
                    <a:pt x="4196" y="4665"/>
                    <a:pt x="4260" y="4324"/>
                  </a:cubicBezTo>
                  <a:lnTo>
                    <a:pt x="4707" y="1833"/>
                  </a:lnTo>
                  <a:cubicBezTo>
                    <a:pt x="4878" y="895"/>
                    <a:pt x="4132" y="22"/>
                    <a:pt x="3174" y="1"/>
                  </a:cubicBezTo>
                  <a:close/>
                </a:path>
              </a:pathLst>
            </a:custGeom>
            <a:solidFill>
              <a:srgbClr val="FFFFFF">
                <a:alpha val="36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74"/>
            <p:cNvSpPr/>
            <p:nvPr/>
          </p:nvSpPr>
          <p:spPr>
            <a:xfrm>
              <a:off x="5468028" y="3718681"/>
              <a:ext cx="75419" cy="100383"/>
            </a:xfrm>
            <a:custGeom>
              <a:rect b="b" l="l" r="r" t="t"/>
              <a:pathLst>
                <a:path extrusionOk="0" h="4928" w="3707">
                  <a:moveTo>
                    <a:pt x="320" y="0"/>
                  </a:moveTo>
                  <a:cubicBezTo>
                    <a:pt x="299" y="0"/>
                    <a:pt x="1" y="0"/>
                    <a:pt x="1" y="639"/>
                  </a:cubicBezTo>
                  <a:lnTo>
                    <a:pt x="341" y="2386"/>
                  </a:lnTo>
                  <a:cubicBezTo>
                    <a:pt x="341" y="2450"/>
                    <a:pt x="363" y="2514"/>
                    <a:pt x="405" y="2577"/>
                  </a:cubicBezTo>
                  <a:lnTo>
                    <a:pt x="1662" y="4665"/>
                  </a:lnTo>
                  <a:cubicBezTo>
                    <a:pt x="1760" y="4841"/>
                    <a:pt x="1935" y="4927"/>
                    <a:pt x="2112" y="4927"/>
                  </a:cubicBezTo>
                  <a:cubicBezTo>
                    <a:pt x="2319" y="4927"/>
                    <a:pt x="2528" y="4809"/>
                    <a:pt x="2620" y="4579"/>
                  </a:cubicBezTo>
                  <a:lnTo>
                    <a:pt x="3408" y="2641"/>
                  </a:lnTo>
                  <a:cubicBezTo>
                    <a:pt x="3706" y="1875"/>
                    <a:pt x="3429" y="1001"/>
                    <a:pt x="2727" y="554"/>
                  </a:cubicBezTo>
                  <a:lnTo>
                    <a:pt x="1917" y="86"/>
                  </a:lnTo>
                  <a:cubicBezTo>
                    <a:pt x="1832" y="22"/>
                    <a:pt x="1747" y="0"/>
                    <a:pt x="16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74"/>
            <p:cNvSpPr/>
            <p:nvPr/>
          </p:nvSpPr>
          <p:spPr>
            <a:xfrm>
              <a:off x="5468028" y="3718681"/>
              <a:ext cx="56783" cy="95026"/>
            </a:xfrm>
            <a:custGeom>
              <a:rect b="b" l="l" r="r" t="t"/>
              <a:pathLst>
                <a:path extrusionOk="0" h="4665" w="2791">
                  <a:moveTo>
                    <a:pt x="320" y="0"/>
                  </a:moveTo>
                  <a:cubicBezTo>
                    <a:pt x="299" y="0"/>
                    <a:pt x="1" y="0"/>
                    <a:pt x="1" y="639"/>
                  </a:cubicBezTo>
                  <a:lnTo>
                    <a:pt x="341" y="2386"/>
                  </a:lnTo>
                  <a:cubicBezTo>
                    <a:pt x="341" y="2450"/>
                    <a:pt x="363" y="2514"/>
                    <a:pt x="405" y="2577"/>
                  </a:cubicBezTo>
                  <a:lnTo>
                    <a:pt x="1662" y="4665"/>
                  </a:lnTo>
                  <a:cubicBezTo>
                    <a:pt x="1683" y="4643"/>
                    <a:pt x="1683" y="4622"/>
                    <a:pt x="1704" y="4579"/>
                  </a:cubicBezTo>
                  <a:lnTo>
                    <a:pt x="2492" y="2641"/>
                  </a:lnTo>
                  <a:cubicBezTo>
                    <a:pt x="2790" y="1875"/>
                    <a:pt x="2514" y="1001"/>
                    <a:pt x="1811" y="554"/>
                  </a:cubicBezTo>
                  <a:lnTo>
                    <a:pt x="1023" y="86"/>
                  </a:lnTo>
                  <a:cubicBezTo>
                    <a:pt x="938" y="22"/>
                    <a:pt x="831" y="0"/>
                    <a:pt x="725" y="0"/>
                  </a:cubicBezTo>
                  <a:close/>
                </a:path>
              </a:pathLst>
            </a:custGeom>
            <a:solidFill>
              <a:srgbClr val="FFFFFF">
                <a:alpha val="36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74"/>
            <p:cNvSpPr/>
            <p:nvPr/>
          </p:nvSpPr>
          <p:spPr>
            <a:xfrm>
              <a:off x="5512665" y="3595911"/>
              <a:ext cx="34241" cy="35729"/>
            </a:xfrm>
            <a:custGeom>
              <a:rect b="b" l="l" r="r" t="t"/>
              <a:pathLst>
                <a:path extrusionOk="0" h="1754" w="1683">
                  <a:moveTo>
                    <a:pt x="469" y="0"/>
                  </a:moveTo>
                  <a:cubicBezTo>
                    <a:pt x="192" y="0"/>
                    <a:pt x="0" y="298"/>
                    <a:pt x="107" y="554"/>
                  </a:cubicBezTo>
                  <a:lnTo>
                    <a:pt x="469" y="1491"/>
                  </a:lnTo>
                  <a:cubicBezTo>
                    <a:pt x="511" y="1576"/>
                    <a:pt x="554" y="1661"/>
                    <a:pt x="639" y="1704"/>
                  </a:cubicBezTo>
                  <a:cubicBezTo>
                    <a:pt x="698" y="1737"/>
                    <a:pt x="767" y="1753"/>
                    <a:pt x="836" y="1753"/>
                  </a:cubicBezTo>
                  <a:cubicBezTo>
                    <a:pt x="994" y="1753"/>
                    <a:pt x="1155" y="1668"/>
                    <a:pt x="1214" y="1491"/>
                  </a:cubicBezTo>
                  <a:lnTo>
                    <a:pt x="1597" y="554"/>
                  </a:lnTo>
                  <a:cubicBezTo>
                    <a:pt x="1683" y="298"/>
                    <a:pt x="1491" y="0"/>
                    <a:pt x="12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74"/>
            <p:cNvSpPr/>
            <p:nvPr/>
          </p:nvSpPr>
          <p:spPr>
            <a:xfrm>
              <a:off x="5512665" y="3595911"/>
              <a:ext cx="25574" cy="34731"/>
            </a:xfrm>
            <a:custGeom>
              <a:rect b="b" l="l" r="r" t="t"/>
              <a:pathLst>
                <a:path extrusionOk="0" h="1705" w="1257">
                  <a:moveTo>
                    <a:pt x="490" y="0"/>
                  </a:moveTo>
                  <a:cubicBezTo>
                    <a:pt x="192" y="0"/>
                    <a:pt x="0" y="298"/>
                    <a:pt x="107" y="554"/>
                  </a:cubicBezTo>
                  <a:lnTo>
                    <a:pt x="469" y="1491"/>
                  </a:lnTo>
                  <a:cubicBezTo>
                    <a:pt x="511" y="1576"/>
                    <a:pt x="554" y="1661"/>
                    <a:pt x="639" y="1704"/>
                  </a:cubicBezTo>
                  <a:cubicBezTo>
                    <a:pt x="703" y="1661"/>
                    <a:pt x="767" y="1576"/>
                    <a:pt x="788" y="1491"/>
                  </a:cubicBezTo>
                  <a:lnTo>
                    <a:pt x="1172" y="554"/>
                  </a:lnTo>
                  <a:cubicBezTo>
                    <a:pt x="1257" y="298"/>
                    <a:pt x="1065" y="0"/>
                    <a:pt x="788" y="0"/>
                  </a:cubicBezTo>
                  <a:close/>
                </a:path>
              </a:pathLst>
            </a:custGeom>
            <a:solidFill>
              <a:srgbClr val="FFFFFF">
                <a:alpha val="36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74"/>
            <p:cNvSpPr/>
            <p:nvPr/>
          </p:nvSpPr>
          <p:spPr>
            <a:xfrm>
              <a:off x="5615773" y="3572486"/>
              <a:ext cx="60689" cy="86348"/>
            </a:xfrm>
            <a:custGeom>
              <a:rect b="b" l="l" r="r" t="t"/>
              <a:pathLst>
                <a:path extrusionOk="0" h="4239" w="2983">
                  <a:moveTo>
                    <a:pt x="1492" y="959"/>
                  </a:moveTo>
                  <a:cubicBezTo>
                    <a:pt x="1598" y="959"/>
                    <a:pt x="1705" y="1001"/>
                    <a:pt x="1790" y="1065"/>
                  </a:cubicBezTo>
                  <a:cubicBezTo>
                    <a:pt x="1939" y="1150"/>
                    <a:pt x="2024" y="1299"/>
                    <a:pt x="2024" y="1491"/>
                  </a:cubicBezTo>
                  <a:cubicBezTo>
                    <a:pt x="2024" y="1661"/>
                    <a:pt x="1939" y="1832"/>
                    <a:pt x="1790" y="1917"/>
                  </a:cubicBezTo>
                  <a:cubicBezTo>
                    <a:pt x="1705" y="1981"/>
                    <a:pt x="1598" y="2023"/>
                    <a:pt x="1492" y="2023"/>
                  </a:cubicBezTo>
                  <a:cubicBezTo>
                    <a:pt x="1194" y="2023"/>
                    <a:pt x="959" y="1768"/>
                    <a:pt x="959" y="1491"/>
                  </a:cubicBezTo>
                  <a:cubicBezTo>
                    <a:pt x="959" y="1193"/>
                    <a:pt x="1194" y="959"/>
                    <a:pt x="1492" y="959"/>
                  </a:cubicBezTo>
                  <a:close/>
                  <a:moveTo>
                    <a:pt x="1492" y="0"/>
                  </a:moveTo>
                  <a:cubicBezTo>
                    <a:pt x="1300" y="0"/>
                    <a:pt x="1108" y="43"/>
                    <a:pt x="938" y="107"/>
                  </a:cubicBezTo>
                  <a:cubicBezTo>
                    <a:pt x="384" y="320"/>
                    <a:pt x="1" y="852"/>
                    <a:pt x="1" y="1491"/>
                  </a:cubicBezTo>
                  <a:cubicBezTo>
                    <a:pt x="1" y="2045"/>
                    <a:pt x="470" y="3131"/>
                    <a:pt x="917" y="3770"/>
                  </a:cubicBezTo>
                  <a:cubicBezTo>
                    <a:pt x="1130" y="4047"/>
                    <a:pt x="1343" y="4238"/>
                    <a:pt x="1492" y="4238"/>
                  </a:cubicBezTo>
                  <a:cubicBezTo>
                    <a:pt x="1960" y="4238"/>
                    <a:pt x="2983" y="2300"/>
                    <a:pt x="2983" y="1491"/>
                  </a:cubicBezTo>
                  <a:cubicBezTo>
                    <a:pt x="2983" y="660"/>
                    <a:pt x="2322" y="0"/>
                    <a:pt x="149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74"/>
            <p:cNvSpPr/>
            <p:nvPr/>
          </p:nvSpPr>
          <p:spPr>
            <a:xfrm>
              <a:off x="5615773" y="3574645"/>
              <a:ext cx="36418" cy="74636"/>
            </a:xfrm>
            <a:custGeom>
              <a:rect b="b" l="l" r="r" t="t"/>
              <a:pathLst>
                <a:path extrusionOk="0" h="3664" w="1790">
                  <a:moveTo>
                    <a:pt x="938" y="1"/>
                  </a:moveTo>
                  <a:cubicBezTo>
                    <a:pt x="384" y="214"/>
                    <a:pt x="1" y="767"/>
                    <a:pt x="1" y="1385"/>
                  </a:cubicBezTo>
                  <a:cubicBezTo>
                    <a:pt x="1" y="1939"/>
                    <a:pt x="470" y="3025"/>
                    <a:pt x="917" y="3664"/>
                  </a:cubicBezTo>
                  <a:cubicBezTo>
                    <a:pt x="1279" y="3174"/>
                    <a:pt x="1662" y="2386"/>
                    <a:pt x="1790" y="1811"/>
                  </a:cubicBezTo>
                  <a:lnTo>
                    <a:pt x="1790" y="1811"/>
                  </a:lnTo>
                  <a:cubicBezTo>
                    <a:pt x="1705" y="1875"/>
                    <a:pt x="1598" y="1896"/>
                    <a:pt x="1492" y="1896"/>
                  </a:cubicBezTo>
                  <a:cubicBezTo>
                    <a:pt x="1194" y="1896"/>
                    <a:pt x="959" y="1662"/>
                    <a:pt x="959" y="1385"/>
                  </a:cubicBezTo>
                  <a:cubicBezTo>
                    <a:pt x="959" y="1087"/>
                    <a:pt x="1194" y="853"/>
                    <a:pt x="1492" y="853"/>
                  </a:cubicBezTo>
                  <a:cubicBezTo>
                    <a:pt x="1598" y="853"/>
                    <a:pt x="1705" y="895"/>
                    <a:pt x="1790" y="938"/>
                  </a:cubicBezTo>
                  <a:cubicBezTo>
                    <a:pt x="1662" y="512"/>
                    <a:pt x="1343" y="171"/>
                    <a:pt x="938"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74"/>
            <p:cNvSpPr/>
            <p:nvPr/>
          </p:nvSpPr>
          <p:spPr>
            <a:xfrm>
              <a:off x="5439423" y="3618033"/>
              <a:ext cx="66752" cy="113685"/>
            </a:xfrm>
            <a:custGeom>
              <a:rect b="b" l="l" r="r" t="t"/>
              <a:pathLst>
                <a:path extrusionOk="0" h="5581" w="3281">
                  <a:moveTo>
                    <a:pt x="320" y="0"/>
                  </a:moveTo>
                  <a:cubicBezTo>
                    <a:pt x="129" y="107"/>
                    <a:pt x="1" y="320"/>
                    <a:pt x="1" y="575"/>
                  </a:cubicBezTo>
                  <a:lnTo>
                    <a:pt x="1" y="3174"/>
                  </a:lnTo>
                  <a:cubicBezTo>
                    <a:pt x="1" y="3557"/>
                    <a:pt x="320" y="3877"/>
                    <a:pt x="704" y="3877"/>
                  </a:cubicBezTo>
                  <a:lnTo>
                    <a:pt x="831" y="3877"/>
                  </a:lnTo>
                  <a:lnTo>
                    <a:pt x="831" y="5027"/>
                  </a:lnTo>
                  <a:cubicBezTo>
                    <a:pt x="831" y="5303"/>
                    <a:pt x="1066" y="5538"/>
                    <a:pt x="1343" y="5538"/>
                  </a:cubicBezTo>
                  <a:cubicBezTo>
                    <a:pt x="1360" y="5532"/>
                    <a:pt x="1372" y="5529"/>
                    <a:pt x="1381" y="5529"/>
                  </a:cubicBezTo>
                  <a:cubicBezTo>
                    <a:pt x="1407" y="5529"/>
                    <a:pt x="1407" y="5549"/>
                    <a:pt x="1407" y="5580"/>
                  </a:cubicBezTo>
                  <a:cubicBezTo>
                    <a:pt x="1407" y="4941"/>
                    <a:pt x="1705" y="4941"/>
                    <a:pt x="1726" y="4941"/>
                  </a:cubicBezTo>
                  <a:lnTo>
                    <a:pt x="1896" y="4941"/>
                  </a:lnTo>
                  <a:lnTo>
                    <a:pt x="1896" y="4430"/>
                  </a:lnTo>
                  <a:cubicBezTo>
                    <a:pt x="1896" y="4239"/>
                    <a:pt x="1832" y="4047"/>
                    <a:pt x="1747" y="3877"/>
                  </a:cubicBezTo>
                  <a:lnTo>
                    <a:pt x="2471" y="3877"/>
                  </a:lnTo>
                  <a:cubicBezTo>
                    <a:pt x="2940" y="3877"/>
                    <a:pt x="3281" y="3429"/>
                    <a:pt x="3132" y="2961"/>
                  </a:cubicBezTo>
                  <a:lnTo>
                    <a:pt x="2535" y="1001"/>
                  </a:lnTo>
                  <a:cubicBezTo>
                    <a:pt x="2471" y="788"/>
                    <a:pt x="2301" y="597"/>
                    <a:pt x="2088" y="533"/>
                  </a:cubicBezTo>
                  <a:lnTo>
                    <a:pt x="320" y="0"/>
                  </a:lnTo>
                  <a:close/>
                </a:path>
              </a:pathLst>
            </a:custGeom>
            <a:solidFill>
              <a:srgbClr val="FFFFFF">
                <a:alpha val="36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74"/>
            <p:cNvSpPr/>
            <p:nvPr/>
          </p:nvSpPr>
          <p:spPr>
            <a:xfrm>
              <a:off x="5668650" y="3732125"/>
              <a:ext cx="8687" cy="8698"/>
            </a:xfrm>
            <a:custGeom>
              <a:rect b="b" l="l" r="r" t="t"/>
              <a:pathLst>
                <a:path extrusionOk="0" h="427" w="427">
                  <a:moveTo>
                    <a:pt x="213" y="1"/>
                  </a:moveTo>
                  <a:cubicBezTo>
                    <a:pt x="107" y="1"/>
                    <a:pt x="0" y="107"/>
                    <a:pt x="0" y="214"/>
                  </a:cubicBezTo>
                  <a:cubicBezTo>
                    <a:pt x="0" y="341"/>
                    <a:pt x="107" y="427"/>
                    <a:pt x="213" y="427"/>
                  </a:cubicBezTo>
                  <a:cubicBezTo>
                    <a:pt x="341" y="427"/>
                    <a:pt x="426" y="341"/>
                    <a:pt x="426" y="214"/>
                  </a:cubicBezTo>
                  <a:cubicBezTo>
                    <a:pt x="426" y="107"/>
                    <a:pt x="341" y="1"/>
                    <a:pt x="2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74"/>
            <p:cNvSpPr/>
            <p:nvPr/>
          </p:nvSpPr>
          <p:spPr>
            <a:xfrm>
              <a:off x="5499216" y="3677900"/>
              <a:ext cx="8687" cy="8270"/>
            </a:xfrm>
            <a:custGeom>
              <a:rect b="b" l="l" r="r" t="t"/>
              <a:pathLst>
                <a:path extrusionOk="0" h="406" w="427">
                  <a:moveTo>
                    <a:pt x="214" y="0"/>
                  </a:moveTo>
                  <a:cubicBezTo>
                    <a:pt x="107" y="0"/>
                    <a:pt x="1" y="86"/>
                    <a:pt x="1" y="192"/>
                  </a:cubicBezTo>
                  <a:cubicBezTo>
                    <a:pt x="1" y="320"/>
                    <a:pt x="107" y="405"/>
                    <a:pt x="214" y="405"/>
                  </a:cubicBezTo>
                  <a:cubicBezTo>
                    <a:pt x="342" y="405"/>
                    <a:pt x="427" y="320"/>
                    <a:pt x="427" y="192"/>
                  </a:cubicBezTo>
                  <a:cubicBezTo>
                    <a:pt x="427" y="86"/>
                    <a:pt x="342" y="0"/>
                    <a:pt x="2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74"/>
            <p:cNvSpPr/>
            <p:nvPr/>
          </p:nvSpPr>
          <p:spPr>
            <a:xfrm>
              <a:off x="5517852" y="3752516"/>
              <a:ext cx="8260" cy="8698"/>
            </a:xfrm>
            <a:custGeom>
              <a:rect b="b" l="l" r="r" t="t"/>
              <a:pathLst>
                <a:path extrusionOk="0" h="427" w="406">
                  <a:moveTo>
                    <a:pt x="192" y="1"/>
                  </a:moveTo>
                  <a:cubicBezTo>
                    <a:pt x="86" y="1"/>
                    <a:pt x="1" y="86"/>
                    <a:pt x="1" y="214"/>
                  </a:cubicBezTo>
                  <a:cubicBezTo>
                    <a:pt x="1" y="320"/>
                    <a:pt x="86" y="427"/>
                    <a:pt x="192" y="427"/>
                  </a:cubicBezTo>
                  <a:cubicBezTo>
                    <a:pt x="320" y="427"/>
                    <a:pt x="405" y="320"/>
                    <a:pt x="405" y="214"/>
                  </a:cubicBezTo>
                  <a:cubicBezTo>
                    <a:pt x="405" y="107"/>
                    <a:pt x="320" y="1"/>
                    <a:pt x="1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7" name="Google Shape;3647;p74"/>
          <p:cNvGrpSpPr/>
          <p:nvPr/>
        </p:nvGrpSpPr>
        <p:grpSpPr>
          <a:xfrm>
            <a:off x="3099210" y="4040166"/>
            <a:ext cx="266704" cy="274327"/>
            <a:chOff x="3099210" y="4208753"/>
            <a:chExt cx="266704" cy="274327"/>
          </a:xfrm>
        </p:grpSpPr>
        <p:sp>
          <p:nvSpPr>
            <p:cNvPr id="3648" name="Google Shape;3648;p74"/>
            <p:cNvSpPr/>
            <p:nvPr/>
          </p:nvSpPr>
          <p:spPr>
            <a:xfrm>
              <a:off x="3146345" y="4257469"/>
              <a:ext cx="175554" cy="221654"/>
            </a:xfrm>
            <a:custGeom>
              <a:rect b="b" l="l" r="r" t="t"/>
              <a:pathLst>
                <a:path extrusionOk="0" h="10756" w="8328">
                  <a:moveTo>
                    <a:pt x="3217" y="1"/>
                  </a:moveTo>
                  <a:lnTo>
                    <a:pt x="3195" y="256"/>
                  </a:lnTo>
                  <a:lnTo>
                    <a:pt x="3131" y="1726"/>
                  </a:lnTo>
                  <a:lnTo>
                    <a:pt x="3110" y="2024"/>
                  </a:lnTo>
                  <a:lnTo>
                    <a:pt x="3110" y="2024"/>
                  </a:lnTo>
                  <a:lnTo>
                    <a:pt x="4026" y="1087"/>
                  </a:lnTo>
                  <a:lnTo>
                    <a:pt x="4175" y="959"/>
                  </a:lnTo>
                  <a:lnTo>
                    <a:pt x="3217" y="1"/>
                  </a:lnTo>
                  <a:close/>
                  <a:moveTo>
                    <a:pt x="5112" y="1"/>
                  </a:moveTo>
                  <a:lnTo>
                    <a:pt x="4175" y="959"/>
                  </a:lnTo>
                  <a:lnTo>
                    <a:pt x="4303" y="1087"/>
                  </a:lnTo>
                  <a:lnTo>
                    <a:pt x="5218" y="2024"/>
                  </a:lnTo>
                  <a:lnTo>
                    <a:pt x="5218" y="2024"/>
                  </a:lnTo>
                  <a:lnTo>
                    <a:pt x="5197" y="1726"/>
                  </a:lnTo>
                  <a:lnTo>
                    <a:pt x="5133" y="256"/>
                  </a:lnTo>
                  <a:lnTo>
                    <a:pt x="5112" y="1"/>
                  </a:lnTo>
                  <a:close/>
                  <a:moveTo>
                    <a:pt x="3110" y="2024"/>
                  </a:moveTo>
                  <a:lnTo>
                    <a:pt x="3110" y="2279"/>
                  </a:lnTo>
                  <a:lnTo>
                    <a:pt x="3110" y="2322"/>
                  </a:lnTo>
                  <a:cubicBezTo>
                    <a:pt x="3067" y="3131"/>
                    <a:pt x="2940" y="3919"/>
                    <a:pt x="2727" y="4707"/>
                  </a:cubicBezTo>
                  <a:cubicBezTo>
                    <a:pt x="2684" y="4899"/>
                    <a:pt x="2620" y="5091"/>
                    <a:pt x="2556" y="5282"/>
                  </a:cubicBezTo>
                  <a:lnTo>
                    <a:pt x="4047" y="3238"/>
                  </a:lnTo>
                  <a:lnTo>
                    <a:pt x="4164" y="3082"/>
                  </a:lnTo>
                  <a:lnTo>
                    <a:pt x="4164" y="3082"/>
                  </a:lnTo>
                  <a:lnTo>
                    <a:pt x="4281" y="3238"/>
                  </a:lnTo>
                  <a:lnTo>
                    <a:pt x="5751" y="5282"/>
                  </a:lnTo>
                  <a:cubicBezTo>
                    <a:pt x="5708" y="5091"/>
                    <a:pt x="5644" y="4899"/>
                    <a:pt x="5602" y="4707"/>
                  </a:cubicBezTo>
                  <a:cubicBezTo>
                    <a:pt x="5389" y="3919"/>
                    <a:pt x="5261" y="3131"/>
                    <a:pt x="5240" y="2322"/>
                  </a:cubicBezTo>
                  <a:lnTo>
                    <a:pt x="5218" y="2279"/>
                  </a:lnTo>
                  <a:lnTo>
                    <a:pt x="5218" y="2024"/>
                  </a:lnTo>
                  <a:lnTo>
                    <a:pt x="4303" y="2940"/>
                  </a:lnTo>
                  <a:lnTo>
                    <a:pt x="4164" y="3058"/>
                  </a:lnTo>
                  <a:lnTo>
                    <a:pt x="4164" y="3058"/>
                  </a:lnTo>
                  <a:lnTo>
                    <a:pt x="4026" y="2940"/>
                  </a:lnTo>
                  <a:lnTo>
                    <a:pt x="3110" y="2024"/>
                  </a:lnTo>
                  <a:close/>
                  <a:moveTo>
                    <a:pt x="4899" y="6432"/>
                  </a:moveTo>
                  <a:lnTo>
                    <a:pt x="5325" y="7327"/>
                  </a:lnTo>
                  <a:lnTo>
                    <a:pt x="3004" y="7327"/>
                  </a:lnTo>
                  <a:lnTo>
                    <a:pt x="3451" y="6432"/>
                  </a:lnTo>
                  <a:close/>
                  <a:moveTo>
                    <a:pt x="2556" y="5282"/>
                  </a:moveTo>
                  <a:cubicBezTo>
                    <a:pt x="2535" y="5346"/>
                    <a:pt x="2535" y="5410"/>
                    <a:pt x="2514" y="5474"/>
                  </a:cubicBezTo>
                  <a:cubicBezTo>
                    <a:pt x="2343" y="5943"/>
                    <a:pt x="2152" y="6390"/>
                    <a:pt x="1939" y="6837"/>
                  </a:cubicBezTo>
                  <a:lnTo>
                    <a:pt x="1" y="10756"/>
                  </a:lnTo>
                  <a:lnTo>
                    <a:pt x="2024" y="10756"/>
                  </a:lnTo>
                  <a:cubicBezTo>
                    <a:pt x="2407" y="9925"/>
                    <a:pt x="3238" y="9393"/>
                    <a:pt x="4154" y="9393"/>
                  </a:cubicBezTo>
                  <a:lnTo>
                    <a:pt x="4175" y="9393"/>
                  </a:lnTo>
                  <a:cubicBezTo>
                    <a:pt x="4622" y="9393"/>
                    <a:pt x="5069" y="9521"/>
                    <a:pt x="5431" y="9755"/>
                  </a:cubicBezTo>
                  <a:cubicBezTo>
                    <a:pt x="5815" y="10010"/>
                    <a:pt x="6113" y="10351"/>
                    <a:pt x="6305" y="10756"/>
                  </a:cubicBezTo>
                  <a:lnTo>
                    <a:pt x="8328" y="10756"/>
                  </a:lnTo>
                  <a:lnTo>
                    <a:pt x="6390" y="6837"/>
                  </a:lnTo>
                  <a:cubicBezTo>
                    <a:pt x="6177" y="6390"/>
                    <a:pt x="5985" y="5943"/>
                    <a:pt x="5836" y="5474"/>
                  </a:cubicBezTo>
                  <a:cubicBezTo>
                    <a:pt x="5815" y="5410"/>
                    <a:pt x="5794" y="5346"/>
                    <a:pt x="5772" y="5282"/>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74"/>
            <p:cNvSpPr/>
            <p:nvPr/>
          </p:nvSpPr>
          <p:spPr>
            <a:xfrm>
              <a:off x="3161607" y="4408440"/>
              <a:ext cx="145030" cy="23740"/>
            </a:xfrm>
            <a:custGeom>
              <a:rect b="b" l="l" r="r" t="t"/>
              <a:pathLst>
                <a:path extrusionOk="0" h="1152" w="6880">
                  <a:moveTo>
                    <a:pt x="320" y="1"/>
                  </a:moveTo>
                  <a:cubicBezTo>
                    <a:pt x="150" y="1"/>
                    <a:pt x="1" y="150"/>
                    <a:pt x="1" y="320"/>
                  </a:cubicBezTo>
                  <a:lnTo>
                    <a:pt x="1" y="832"/>
                  </a:lnTo>
                  <a:cubicBezTo>
                    <a:pt x="1" y="1023"/>
                    <a:pt x="150" y="1151"/>
                    <a:pt x="320" y="1151"/>
                  </a:cubicBezTo>
                  <a:lnTo>
                    <a:pt x="6560" y="1151"/>
                  </a:lnTo>
                  <a:cubicBezTo>
                    <a:pt x="6752" y="1151"/>
                    <a:pt x="6880" y="1023"/>
                    <a:pt x="6880" y="832"/>
                  </a:cubicBezTo>
                  <a:lnTo>
                    <a:pt x="6880" y="320"/>
                  </a:lnTo>
                  <a:cubicBezTo>
                    <a:pt x="6880" y="150"/>
                    <a:pt x="6752" y="1"/>
                    <a:pt x="65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74"/>
            <p:cNvSpPr/>
            <p:nvPr/>
          </p:nvSpPr>
          <p:spPr>
            <a:xfrm>
              <a:off x="3161607" y="4408440"/>
              <a:ext cx="127977" cy="23740"/>
            </a:xfrm>
            <a:custGeom>
              <a:rect b="b" l="l" r="r" t="t"/>
              <a:pathLst>
                <a:path extrusionOk="0" h="1152" w="6071">
                  <a:moveTo>
                    <a:pt x="320" y="1"/>
                  </a:moveTo>
                  <a:cubicBezTo>
                    <a:pt x="150" y="1"/>
                    <a:pt x="1" y="150"/>
                    <a:pt x="1" y="320"/>
                  </a:cubicBezTo>
                  <a:lnTo>
                    <a:pt x="1" y="832"/>
                  </a:lnTo>
                  <a:cubicBezTo>
                    <a:pt x="1" y="1023"/>
                    <a:pt x="150" y="1151"/>
                    <a:pt x="320" y="1151"/>
                  </a:cubicBezTo>
                  <a:lnTo>
                    <a:pt x="5751" y="1151"/>
                  </a:lnTo>
                  <a:cubicBezTo>
                    <a:pt x="5943" y="1151"/>
                    <a:pt x="6071" y="1023"/>
                    <a:pt x="6071" y="832"/>
                  </a:cubicBezTo>
                  <a:lnTo>
                    <a:pt x="6071" y="320"/>
                  </a:lnTo>
                  <a:cubicBezTo>
                    <a:pt x="6071" y="150"/>
                    <a:pt x="5943" y="1"/>
                    <a:pt x="5751"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74"/>
            <p:cNvSpPr/>
            <p:nvPr/>
          </p:nvSpPr>
          <p:spPr>
            <a:xfrm>
              <a:off x="3180010" y="4366318"/>
              <a:ext cx="108225" cy="23719"/>
            </a:xfrm>
            <a:custGeom>
              <a:rect b="b" l="l" r="r" t="t"/>
              <a:pathLst>
                <a:path extrusionOk="0" h="1151" w="5134">
                  <a:moveTo>
                    <a:pt x="320" y="0"/>
                  </a:moveTo>
                  <a:cubicBezTo>
                    <a:pt x="129" y="0"/>
                    <a:pt x="1" y="149"/>
                    <a:pt x="1" y="320"/>
                  </a:cubicBezTo>
                  <a:lnTo>
                    <a:pt x="1" y="831"/>
                  </a:lnTo>
                  <a:cubicBezTo>
                    <a:pt x="1" y="1001"/>
                    <a:pt x="129" y="1150"/>
                    <a:pt x="320" y="1150"/>
                  </a:cubicBezTo>
                  <a:lnTo>
                    <a:pt x="4814" y="1150"/>
                  </a:lnTo>
                  <a:cubicBezTo>
                    <a:pt x="5006" y="1150"/>
                    <a:pt x="5134" y="1001"/>
                    <a:pt x="5134" y="831"/>
                  </a:cubicBezTo>
                  <a:lnTo>
                    <a:pt x="5134" y="320"/>
                  </a:lnTo>
                  <a:cubicBezTo>
                    <a:pt x="5134" y="149"/>
                    <a:pt x="5006" y="0"/>
                    <a:pt x="48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74"/>
            <p:cNvSpPr/>
            <p:nvPr/>
          </p:nvSpPr>
          <p:spPr>
            <a:xfrm>
              <a:off x="3214138" y="4257469"/>
              <a:ext cx="39989" cy="19763"/>
            </a:xfrm>
            <a:custGeom>
              <a:rect b="b" l="l" r="r" t="t"/>
              <a:pathLst>
                <a:path extrusionOk="0" h="959" w="1897">
                  <a:moveTo>
                    <a:pt x="1" y="1"/>
                  </a:moveTo>
                  <a:lnTo>
                    <a:pt x="959" y="959"/>
                  </a:lnTo>
                  <a:lnTo>
                    <a:pt x="189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74"/>
            <p:cNvSpPr/>
            <p:nvPr/>
          </p:nvSpPr>
          <p:spPr>
            <a:xfrm>
              <a:off x="3211904" y="4277211"/>
              <a:ext cx="44458" cy="43482"/>
            </a:xfrm>
            <a:custGeom>
              <a:rect b="b" l="l" r="r" t="t"/>
              <a:pathLst>
                <a:path extrusionOk="0" h="2110" w="2109">
                  <a:moveTo>
                    <a:pt x="1065" y="1"/>
                  </a:moveTo>
                  <a:lnTo>
                    <a:pt x="0" y="1066"/>
                  </a:lnTo>
                  <a:lnTo>
                    <a:pt x="1065" y="2109"/>
                  </a:lnTo>
                  <a:lnTo>
                    <a:pt x="2108" y="1066"/>
                  </a:lnTo>
                  <a:lnTo>
                    <a:pt x="106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74"/>
            <p:cNvSpPr/>
            <p:nvPr/>
          </p:nvSpPr>
          <p:spPr>
            <a:xfrm>
              <a:off x="3200225" y="4320673"/>
              <a:ext cx="67814" cy="45666"/>
            </a:xfrm>
            <a:custGeom>
              <a:rect b="b" l="l" r="r" t="t"/>
              <a:pathLst>
                <a:path extrusionOk="0" h="2216" w="3217">
                  <a:moveTo>
                    <a:pt x="1619" y="0"/>
                  </a:moveTo>
                  <a:lnTo>
                    <a:pt x="0" y="2215"/>
                  </a:lnTo>
                  <a:lnTo>
                    <a:pt x="3216" y="2215"/>
                  </a:lnTo>
                  <a:lnTo>
                    <a:pt x="161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74"/>
            <p:cNvSpPr/>
            <p:nvPr/>
          </p:nvSpPr>
          <p:spPr>
            <a:xfrm>
              <a:off x="3213696" y="4257469"/>
              <a:ext cx="40874" cy="23719"/>
            </a:xfrm>
            <a:custGeom>
              <a:rect b="b" l="l" r="r" t="t"/>
              <a:pathLst>
                <a:path extrusionOk="0" h="1151" w="1939">
                  <a:moveTo>
                    <a:pt x="22" y="1"/>
                  </a:moveTo>
                  <a:lnTo>
                    <a:pt x="0" y="256"/>
                  </a:lnTo>
                  <a:lnTo>
                    <a:pt x="831" y="1087"/>
                  </a:lnTo>
                  <a:cubicBezTo>
                    <a:pt x="873" y="1129"/>
                    <a:pt x="916" y="1151"/>
                    <a:pt x="980" y="1151"/>
                  </a:cubicBezTo>
                  <a:cubicBezTo>
                    <a:pt x="1023" y="1151"/>
                    <a:pt x="1065" y="1129"/>
                    <a:pt x="1108" y="1087"/>
                  </a:cubicBezTo>
                  <a:lnTo>
                    <a:pt x="1938" y="256"/>
                  </a:lnTo>
                  <a:lnTo>
                    <a:pt x="1917" y="1"/>
                  </a:lnTo>
                  <a:lnTo>
                    <a:pt x="1640" y="1"/>
                  </a:lnTo>
                  <a:lnTo>
                    <a:pt x="980" y="661"/>
                  </a:lnTo>
                  <a:lnTo>
                    <a:pt x="29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74"/>
            <p:cNvSpPr/>
            <p:nvPr/>
          </p:nvSpPr>
          <p:spPr>
            <a:xfrm>
              <a:off x="3211440" y="4272843"/>
              <a:ext cx="44921" cy="51807"/>
            </a:xfrm>
            <a:custGeom>
              <a:rect b="b" l="l" r="r" t="t"/>
              <a:pathLst>
                <a:path extrusionOk="0" h="2514" w="2131">
                  <a:moveTo>
                    <a:pt x="1087" y="490"/>
                  </a:moveTo>
                  <a:lnTo>
                    <a:pt x="1854" y="1278"/>
                  </a:lnTo>
                  <a:lnTo>
                    <a:pt x="1087" y="2045"/>
                  </a:lnTo>
                  <a:lnTo>
                    <a:pt x="299" y="1278"/>
                  </a:lnTo>
                  <a:lnTo>
                    <a:pt x="1087" y="490"/>
                  </a:lnTo>
                  <a:close/>
                  <a:moveTo>
                    <a:pt x="1087" y="0"/>
                  </a:moveTo>
                  <a:cubicBezTo>
                    <a:pt x="1023" y="0"/>
                    <a:pt x="980" y="21"/>
                    <a:pt x="938" y="64"/>
                  </a:cubicBezTo>
                  <a:lnTo>
                    <a:pt x="789" y="213"/>
                  </a:lnTo>
                  <a:lnTo>
                    <a:pt x="43" y="980"/>
                  </a:lnTo>
                  <a:lnTo>
                    <a:pt x="22" y="1278"/>
                  </a:lnTo>
                  <a:lnTo>
                    <a:pt x="1" y="1533"/>
                  </a:lnTo>
                  <a:lnTo>
                    <a:pt x="938" y="2471"/>
                  </a:lnTo>
                  <a:cubicBezTo>
                    <a:pt x="938" y="2471"/>
                    <a:pt x="938" y="2471"/>
                    <a:pt x="959" y="2492"/>
                  </a:cubicBezTo>
                  <a:cubicBezTo>
                    <a:pt x="980" y="2513"/>
                    <a:pt x="1023" y="2513"/>
                    <a:pt x="1066" y="2513"/>
                  </a:cubicBezTo>
                  <a:cubicBezTo>
                    <a:pt x="1108" y="2513"/>
                    <a:pt x="1151" y="2513"/>
                    <a:pt x="1193" y="2492"/>
                  </a:cubicBezTo>
                  <a:cubicBezTo>
                    <a:pt x="1193" y="2471"/>
                    <a:pt x="1193" y="2471"/>
                    <a:pt x="1215" y="2471"/>
                  </a:cubicBezTo>
                  <a:lnTo>
                    <a:pt x="1321" y="2343"/>
                  </a:lnTo>
                  <a:lnTo>
                    <a:pt x="2130" y="1533"/>
                  </a:lnTo>
                  <a:lnTo>
                    <a:pt x="2130" y="1278"/>
                  </a:lnTo>
                  <a:lnTo>
                    <a:pt x="2109" y="980"/>
                  </a:lnTo>
                  <a:lnTo>
                    <a:pt x="1364" y="213"/>
                  </a:lnTo>
                  <a:lnTo>
                    <a:pt x="1215" y="64"/>
                  </a:lnTo>
                  <a:cubicBezTo>
                    <a:pt x="1172" y="21"/>
                    <a:pt x="1130" y="0"/>
                    <a:pt x="10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74"/>
            <p:cNvSpPr/>
            <p:nvPr/>
          </p:nvSpPr>
          <p:spPr>
            <a:xfrm>
              <a:off x="3199319" y="4316716"/>
              <a:ext cx="70070" cy="53724"/>
            </a:xfrm>
            <a:custGeom>
              <a:rect b="b" l="l" r="r" t="t"/>
              <a:pathLst>
                <a:path extrusionOk="0" h="2607" w="3324">
                  <a:moveTo>
                    <a:pt x="1662" y="1"/>
                  </a:moveTo>
                  <a:cubicBezTo>
                    <a:pt x="1598" y="1"/>
                    <a:pt x="1555" y="22"/>
                    <a:pt x="1513" y="65"/>
                  </a:cubicBezTo>
                  <a:cubicBezTo>
                    <a:pt x="1513" y="65"/>
                    <a:pt x="1492" y="65"/>
                    <a:pt x="1492" y="86"/>
                  </a:cubicBezTo>
                  <a:lnTo>
                    <a:pt x="1385" y="214"/>
                  </a:lnTo>
                  <a:lnTo>
                    <a:pt x="214" y="1832"/>
                  </a:lnTo>
                  <a:cubicBezTo>
                    <a:pt x="171" y="2024"/>
                    <a:pt x="107" y="2216"/>
                    <a:pt x="65" y="2407"/>
                  </a:cubicBezTo>
                  <a:cubicBezTo>
                    <a:pt x="43" y="2471"/>
                    <a:pt x="22" y="2535"/>
                    <a:pt x="1" y="2599"/>
                  </a:cubicBezTo>
                  <a:cubicBezTo>
                    <a:pt x="16" y="2604"/>
                    <a:pt x="33" y="2607"/>
                    <a:pt x="52" y="2607"/>
                  </a:cubicBezTo>
                  <a:cubicBezTo>
                    <a:pt x="111" y="2607"/>
                    <a:pt x="181" y="2579"/>
                    <a:pt x="214" y="2514"/>
                  </a:cubicBezTo>
                  <a:lnTo>
                    <a:pt x="299" y="2407"/>
                  </a:lnTo>
                  <a:lnTo>
                    <a:pt x="1662" y="533"/>
                  </a:lnTo>
                  <a:lnTo>
                    <a:pt x="3004" y="2407"/>
                  </a:lnTo>
                  <a:lnTo>
                    <a:pt x="3089" y="2514"/>
                  </a:lnTo>
                  <a:cubicBezTo>
                    <a:pt x="3131" y="2578"/>
                    <a:pt x="3195" y="2599"/>
                    <a:pt x="3259" y="2599"/>
                  </a:cubicBezTo>
                  <a:lnTo>
                    <a:pt x="3323" y="2599"/>
                  </a:lnTo>
                  <a:cubicBezTo>
                    <a:pt x="3302" y="2535"/>
                    <a:pt x="3281" y="2471"/>
                    <a:pt x="3259" y="2407"/>
                  </a:cubicBezTo>
                  <a:cubicBezTo>
                    <a:pt x="3195" y="2216"/>
                    <a:pt x="3131" y="2024"/>
                    <a:pt x="3089" y="1832"/>
                  </a:cubicBezTo>
                  <a:lnTo>
                    <a:pt x="1917" y="214"/>
                  </a:lnTo>
                  <a:lnTo>
                    <a:pt x="1811" y="86"/>
                  </a:lnTo>
                  <a:cubicBezTo>
                    <a:pt x="1811" y="65"/>
                    <a:pt x="1811" y="65"/>
                    <a:pt x="1790" y="65"/>
                  </a:cubicBezTo>
                  <a:cubicBezTo>
                    <a:pt x="1768" y="22"/>
                    <a:pt x="1705" y="1"/>
                    <a:pt x="16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74"/>
            <p:cNvSpPr/>
            <p:nvPr/>
          </p:nvSpPr>
          <p:spPr>
            <a:xfrm>
              <a:off x="3180010" y="4366318"/>
              <a:ext cx="91171" cy="23719"/>
            </a:xfrm>
            <a:custGeom>
              <a:rect b="b" l="l" r="r" t="t"/>
              <a:pathLst>
                <a:path extrusionOk="0" h="1151" w="4325">
                  <a:moveTo>
                    <a:pt x="320" y="0"/>
                  </a:moveTo>
                  <a:cubicBezTo>
                    <a:pt x="129" y="0"/>
                    <a:pt x="1" y="149"/>
                    <a:pt x="1" y="320"/>
                  </a:cubicBezTo>
                  <a:lnTo>
                    <a:pt x="1" y="831"/>
                  </a:lnTo>
                  <a:cubicBezTo>
                    <a:pt x="1" y="1001"/>
                    <a:pt x="129" y="1150"/>
                    <a:pt x="320" y="1150"/>
                  </a:cubicBezTo>
                  <a:lnTo>
                    <a:pt x="4005" y="1150"/>
                  </a:lnTo>
                  <a:cubicBezTo>
                    <a:pt x="4197" y="1150"/>
                    <a:pt x="4324" y="1001"/>
                    <a:pt x="4324" y="831"/>
                  </a:cubicBezTo>
                  <a:lnTo>
                    <a:pt x="4324" y="320"/>
                  </a:lnTo>
                  <a:cubicBezTo>
                    <a:pt x="4324" y="149"/>
                    <a:pt x="4197" y="0"/>
                    <a:pt x="4005"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74"/>
            <p:cNvSpPr/>
            <p:nvPr/>
          </p:nvSpPr>
          <p:spPr>
            <a:xfrm>
              <a:off x="3229843" y="4208753"/>
              <a:ext cx="8558" cy="29860"/>
            </a:xfrm>
            <a:custGeom>
              <a:rect b="b" l="l" r="r" t="t"/>
              <a:pathLst>
                <a:path extrusionOk="0" h="1449" w="406">
                  <a:moveTo>
                    <a:pt x="214" y="1"/>
                  </a:moveTo>
                  <a:cubicBezTo>
                    <a:pt x="86" y="1"/>
                    <a:pt x="1" y="86"/>
                    <a:pt x="1" y="192"/>
                  </a:cubicBezTo>
                  <a:lnTo>
                    <a:pt x="1" y="1257"/>
                  </a:lnTo>
                  <a:cubicBezTo>
                    <a:pt x="1" y="1364"/>
                    <a:pt x="86" y="1449"/>
                    <a:pt x="214" y="1449"/>
                  </a:cubicBezTo>
                  <a:cubicBezTo>
                    <a:pt x="320" y="1449"/>
                    <a:pt x="406" y="1364"/>
                    <a:pt x="406" y="1257"/>
                  </a:cubicBezTo>
                  <a:lnTo>
                    <a:pt x="406" y="192"/>
                  </a:lnTo>
                  <a:cubicBezTo>
                    <a:pt x="406" y="86"/>
                    <a:pt x="320" y="1"/>
                    <a:pt x="21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74"/>
            <p:cNvSpPr/>
            <p:nvPr/>
          </p:nvSpPr>
          <p:spPr>
            <a:xfrm>
              <a:off x="3220863" y="4234657"/>
              <a:ext cx="26961" cy="22833"/>
            </a:xfrm>
            <a:custGeom>
              <a:rect b="b" l="l" r="r" t="t"/>
              <a:pathLst>
                <a:path extrusionOk="0" h="1108" w="1279">
                  <a:moveTo>
                    <a:pt x="320" y="0"/>
                  </a:moveTo>
                  <a:cubicBezTo>
                    <a:pt x="150" y="0"/>
                    <a:pt x="1" y="149"/>
                    <a:pt x="1" y="320"/>
                  </a:cubicBezTo>
                  <a:lnTo>
                    <a:pt x="1" y="1108"/>
                  </a:lnTo>
                  <a:lnTo>
                    <a:pt x="1279" y="1108"/>
                  </a:lnTo>
                  <a:lnTo>
                    <a:pt x="1279" y="213"/>
                  </a:lnTo>
                  <a:cubicBezTo>
                    <a:pt x="1279" y="85"/>
                    <a:pt x="1172" y="0"/>
                    <a:pt x="10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74"/>
            <p:cNvSpPr/>
            <p:nvPr/>
          </p:nvSpPr>
          <p:spPr>
            <a:xfrm>
              <a:off x="3220863" y="4234657"/>
              <a:ext cx="15747" cy="22833"/>
            </a:xfrm>
            <a:custGeom>
              <a:rect b="b" l="l" r="r" t="t"/>
              <a:pathLst>
                <a:path extrusionOk="0" h="1108" w="747">
                  <a:moveTo>
                    <a:pt x="214" y="0"/>
                  </a:moveTo>
                  <a:cubicBezTo>
                    <a:pt x="86" y="0"/>
                    <a:pt x="1" y="85"/>
                    <a:pt x="1" y="213"/>
                  </a:cubicBezTo>
                  <a:lnTo>
                    <a:pt x="1" y="1108"/>
                  </a:lnTo>
                  <a:lnTo>
                    <a:pt x="746" y="1108"/>
                  </a:lnTo>
                  <a:lnTo>
                    <a:pt x="746" y="213"/>
                  </a:lnTo>
                  <a:cubicBezTo>
                    <a:pt x="746" y="85"/>
                    <a:pt x="640" y="0"/>
                    <a:pt x="533"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74"/>
            <p:cNvSpPr/>
            <p:nvPr/>
          </p:nvSpPr>
          <p:spPr>
            <a:xfrm>
              <a:off x="3106841" y="4310575"/>
              <a:ext cx="88915" cy="42596"/>
            </a:xfrm>
            <a:custGeom>
              <a:rect b="b" l="l" r="r" t="t"/>
              <a:pathLst>
                <a:path extrusionOk="0" h="2067" w="4218">
                  <a:moveTo>
                    <a:pt x="1726" y="1"/>
                  </a:moveTo>
                  <a:cubicBezTo>
                    <a:pt x="1321" y="1"/>
                    <a:pt x="959" y="235"/>
                    <a:pt x="788" y="597"/>
                  </a:cubicBezTo>
                  <a:cubicBezTo>
                    <a:pt x="703" y="533"/>
                    <a:pt x="618" y="512"/>
                    <a:pt x="512" y="512"/>
                  </a:cubicBezTo>
                  <a:cubicBezTo>
                    <a:pt x="235" y="512"/>
                    <a:pt x="0" y="746"/>
                    <a:pt x="0" y="1023"/>
                  </a:cubicBezTo>
                  <a:cubicBezTo>
                    <a:pt x="0" y="1321"/>
                    <a:pt x="235" y="1555"/>
                    <a:pt x="512" y="1555"/>
                  </a:cubicBezTo>
                  <a:cubicBezTo>
                    <a:pt x="618" y="1555"/>
                    <a:pt x="725" y="1513"/>
                    <a:pt x="788" y="1470"/>
                  </a:cubicBezTo>
                  <a:cubicBezTo>
                    <a:pt x="959" y="1811"/>
                    <a:pt x="1321" y="2066"/>
                    <a:pt x="1726" y="2066"/>
                  </a:cubicBezTo>
                  <a:cubicBezTo>
                    <a:pt x="1981" y="2066"/>
                    <a:pt x="2237" y="1960"/>
                    <a:pt x="2407" y="1790"/>
                  </a:cubicBezTo>
                  <a:cubicBezTo>
                    <a:pt x="2514" y="1853"/>
                    <a:pt x="2641" y="1875"/>
                    <a:pt x="2748" y="1875"/>
                  </a:cubicBezTo>
                  <a:cubicBezTo>
                    <a:pt x="3046" y="1875"/>
                    <a:pt x="3302" y="1726"/>
                    <a:pt x="3451" y="1491"/>
                  </a:cubicBezTo>
                  <a:cubicBezTo>
                    <a:pt x="3536" y="1534"/>
                    <a:pt x="3621" y="1555"/>
                    <a:pt x="3706" y="1555"/>
                  </a:cubicBezTo>
                  <a:cubicBezTo>
                    <a:pt x="3983" y="1555"/>
                    <a:pt x="4217" y="1321"/>
                    <a:pt x="4217" y="1044"/>
                  </a:cubicBezTo>
                  <a:cubicBezTo>
                    <a:pt x="4217" y="746"/>
                    <a:pt x="3983" y="512"/>
                    <a:pt x="3706" y="512"/>
                  </a:cubicBezTo>
                  <a:cubicBezTo>
                    <a:pt x="3621" y="512"/>
                    <a:pt x="3536" y="533"/>
                    <a:pt x="3451" y="576"/>
                  </a:cubicBezTo>
                  <a:cubicBezTo>
                    <a:pt x="3302" y="341"/>
                    <a:pt x="3046" y="192"/>
                    <a:pt x="2748" y="192"/>
                  </a:cubicBezTo>
                  <a:cubicBezTo>
                    <a:pt x="2641" y="192"/>
                    <a:pt x="2514" y="214"/>
                    <a:pt x="2407" y="256"/>
                  </a:cubicBezTo>
                  <a:cubicBezTo>
                    <a:pt x="2237" y="107"/>
                    <a:pt x="1981" y="1"/>
                    <a:pt x="17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74"/>
            <p:cNvSpPr/>
            <p:nvPr/>
          </p:nvSpPr>
          <p:spPr>
            <a:xfrm>
              <a:off x="3272509" y="4278530"/>
              <a:ext cx="89358" cy="42596"/>
            </a:xfrm>
            <a:custGeom>
              <a:rect b="b" l="l" r="r" t="t"/>
              <a:pathLst>
                <a:path extrusionOk="0" h="2067" w="4239">
                  <a:moveTo>
                    <a:pt x="1747" y="1"/>
                  </a:moveTo>
                  <a:cubicBezTo>
                    <a:pt x="1321" y="1"/>
                    <a:pt x="980" y="235"/>
                    <a:pt x="810" y="597"/>
                  </a:cubicBezTo>
                  <a:cubicBezTo>
                    <a:pt x="724" y="533"/>
                    <a:pt x="639" y="512"/>
                    <a:pt x="533" y="512"/>
                  </a:cubicBezTo>
                  <a:cubicBezTo>
                    <a:pt x="234" y="512"/>
                    <a:pt x="0" y="746"/>
                    <a:pt x="0" y="1023"/>
                  </a:cubicBezTo>
                  <a:cubicBezTo>
                    <a:pt x="0" y="1321"/>
                    <a:pt x="234" y="1556"/>
                    <a:pt x="533" y="1556"/>
                  </a:cubicBezTo>
                  <a:cubicBezTo>
                    <a:pt x="639" y="1556"/>
                    <a:pt x="724" y="1513"/>
                    <a:pt x="810" y="1470"/>
                  </a:cubicBezTo>
                  <a:cubicBezTo>
                    <a:pt x="980" y="1811"/>
                    <a:pt x="1321" y="2067"/>
                    <a:pt x="1747" y="2067"/>
                  </a:cubicBezTo>
                  <a:cubicBezTo>
                    <a:pt x="2002" y="2067"/>
                    <a:pt x="2258" y="1960"/>
                    <a:pt x="2428" y="1790"/>
                  </a:cubicBezTo>
                  <a:cubicBezTo>
                    <a:pt x="2535" y="1832"/>
                    <a:pt x="2641" y="1875"/>
                    <a:pt x="2769" y="1875"/>
                  </a:cubicBezTo>
                  <a:cubicBezTo>
                    <a:pt x="3067" y="1875"/>
                    <a:pt x="3323" y="1705"/>
                    <a:pt x="3472" y="1492"/>
                  </a:cubicBezTo>
                  <a:cubicBezTo>
                    <a:pt x="3557" y="1534"/>
                    <a:pt x="3621" y="1556"/>
                    <a:pt x="3727" y="1556"/>
                  </a:cubicBezTo>
                  <a:cubicBezTo>
                    <a:pt x="4004" y="1556"/>
                    <a:pt x="4238" y="1321"/>
                    <a:pt x="4238" y="1023"/>
                  </a:cubicBezTo>
                  <a:cubicBezTo>
                    <a:pt x="4238" y="746"/>
                    <a:pt x="4004" y="512"/>
                    <a:pt x="3727" y="512"/>
                  </a:cubicBezTo>
                  <a:cubicBezTo>
                    <a:pt x="3621" y="512"/>
                    <a:pt x="3557" y="533"/>
                    <a:pt x="3472" y="576"/>
                  </a:cubicBezTo>
                  <a:cubicBezTo>
                    <a:pt x="3323" y="342"/>
                    <a:pt x="3067" y="193"/>
                    <a:pt x="2769" y="193"/>
                  </a:cubicBezTo>
                  <a:cubicBezTo>
                    <a:pt x="2641" y="193"/>
                    <a:pt x="2535" y="214"/>
                    <a:pt x="2428" y="256"/>
                  </a:cubicBezTo>
                  <a:cubicBezTo>
                    <a:pt x="2236" y="107"/>
                    <a:pt x="2002" y="1"/>
                    <a:pt x="17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74"/>
            <p:cNvSpPr/>
            <p:nvPr/>
          </p:nvSpPr>
          <p:spPr>
            <a:xfrm>
              <a:off x="3118519" y="4240798"/>
              <a:ext cx="75888" cy="42596"/>
            </a:xfrm>
            <a:custGeom>
              <a:rect b="b" l="l" r="r" t="t"/>
              <a:pathLst>
                <a:path extrusionOk="0" h="2067" w="3600">
                  <a:moveTo>
                    <a:pt x="1874" y="0"/>
                  </a:moveTo>
                  <a:cubicBezTo>
                    <a:pt x="1597" y="0"/>
                    <a:pt x="1363" y="107"/>
                    <a:pt x="1193" y="256"/>
                  </a:cubicBezTo>
                  <a:cubicBezTo>
                    <a:pt x="1086" y="213"/>
                    <a:pt x="959" y="192"/>
                    <a:pt x="831" y="192"/>
                  </a:cubicBezTo>
                  <a:cubicBezTo>
                    <a:pt x="383" y="192"/>
                    <a:pt x="0" y="575"/>
                    <a:pt x="0" y="1023"/>
                  </a:cubicBezTo>
                  <a:cubicBezTo>
                    <a:pt x="0" y="1491"/>
                    <a:pt x="383" y="1874"/>
                    <a:pt x="831" y="1874"/>
                  </a:cubicBezTo>
                  <a:cubicBezTo>
                    <a:pt x="959" y="1874"/>
                    <a:pt x="1086" y="1853"/>
                    <a:pt x="1193" y="1789"/>
                  </a:cubicBezTo>
                  <a:cubicBezTo>
                    <a:pt x="1363" y="1960"/>
                    <a:pt x="1597" y="2066"/>
                    <a:pt x="1874" y="2066"/>
                  </a:cubicBezTo>
                  <a:cubicBezTo>
                    <a:pt x="2279" y="2066"/>
                    <a:pt x="2641" y="1811"/>
                    <a:pt x="2811" y="1470"/>
                  </a:cubicBezTo>
                  <a:cubicBezTo>
                    <a:pt x="2875" y="1512"/>
                    <a:pt x="2982" y="1555"/>
                    <a:pt x="3088" y="1555"/>
                  </a:cubicBezTo>
                  <a:cubicBezTo>
                    <a:pt x="3365" y="1555"/>
                    <a:pt x="3599" y="1321"/>
                    <a:pt x="3599" y="1023"/>
                  </a:cubicBezTo>
                  <a:cubicBezTo>
                    <a:pt x="3599" y="746"/>
                    <a:pt x="3365" y="511"/>
                    <a:pt x="3088" y="511"/>
                  </a:cubicBezTo>
                  <a:cubicBezTo>
                    <a:pt x="2982" y="511"/>
                    <a:pt x="2875" y="533"/>
                    <a:pt x="2811" y="597"/>
                  </a:cubicBezTo>
                  <a:cubicBezTo>
                    <a:pt x="2641" y="256"/>
                    <a:pt x="2279" y="0"/>
                    <a:pt x="18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74"/>
            <p:cNvSpPr/>
            <p:nvPr/>
          </p:nvSpPr>
          <p:spPr>
            <a:xfrm>
              <a:off x="3325483" y="4392201"/>
              <a:ext cx="38176" cy="56650"/>
            </a:xfrm>
            <a:custGeom>
              <a:rect b="b" l="l" r="r" t="t"/>
              <a:pathLst>
                <a:path extrusionOk="0" h="2749" w="1811">
                  <a:moveTo>
                    <a:pt x="916" y="1"/>
                  </a:moveTo>
                  <a:cubicBezTo>
                    <a:pt x="788" y="1"/>
                    <a:pt x="682" y="22"/>
                    <a:pt x="575" y="65"/>
                  </a:cubicBezTo>
                  <a:cubicBezTo>
                    <a:pt x="235" y="193"/>
                    <a:pt x="0" y="512"/>
                    <a:pt x="0" y="895"/>
                  </a:cubicBezTo>
                  <a:lnTo>
                    <a:pt x="0" y="1854"/>
                  </a:lnTo>
                  <a:cubicBezTo>
                    <a:pt x="0" y="2237"/>
                    <a:pt x="235" y="2557"/>
                    <a:pt x="575" y="2684"/>
                  </a:cubicBezTo>
                  <a:cubicBezTo>
                    <a:pt x="682" y="2727"/>
                    <a:pt x="788" y="2748"/>
                    <a:pt x="916" y="2748"/>
                  </a:cubicBezTo>
                  <a:cubicBezTo>
                    <a:pt x="1150" y="2748"/>
                    <a:pt x="1385" y="2642"/>
                    <a:pt x="1534" y="2493"/>
                  </a:cubicBezTo>
                  <a:cubicBezTo>
                    <a:pt x="1704" y="2322"/>
                    <a:pt x="1811" y="2109"/>
                    <a:pt x="1811" y="1854"/>
                  </a:cubicBezTo>
                  <a:lnTo>
                    <a:pt x="1811" y="895"/>
                  </a:lnTo>
                  <a:cubicBezTo>
                    <a:pt x="1811" y="406"/>
                    <a:pt x="1406" y="1"/>
                    <a:pt x="9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74"/>
            <p:cNvSpPr/>
            <p:nvPr/>
          </p:nvSpPr>
          <p:spPr>
            <a:xfrm>
              <a:off x="3325483" y="4393520"/>
              <a:ext cx="24263" cy="54012"/>
            </a:xfrm>
            <a:custGeom>
              <a:rect b="b" l="l" r="r" t="t"/>
              <a:pathLst>
                <a:path extrusionOk="0" h="2621" w="1151">
                  <a:moveTo>
                    <a:pt x="575" y="1"/>
                  </a:moveTo>
                  <a:cubicBezTo>
                    <a:pt x="235" y="129"/>
                    <a:pt x="0" y="448"/>
                    <a:pt x="0" y="831"/>
                  </a:cubicBezTo>
                  <a:lnTo>
                    <a:pt x="0" y="1790"/>
                  </a:lnTo>
                  <a:cubicBezTo>
                    <a:pt x="0" y="2173"/>
                    <a:pt x="235" y="2493"/>
                    <a:pt x="575" y="2620"/>
                  </a:cubicBezTo>
                  <a:cubicBezTo>
                    <a:pt x="682" y="2578"/>
                    <a:pt x="788" y="2514"/>
                    <a:pt x="874" y="2429"/>
                  </a:cubicBezTo>
                  <a:cubicBezTo>
                    <a:pt x="1044" y="2258"/>
                    <a:pt x="1150" y="2045"/>
                    <a:pt x="1150" y="1790"/>
                  </a:cubicBezTo>
                  <a:lnTo>
                    <a:pt x="1150" y="831"/>
                  </a:lnTo>
                  <a:cubicBezTo>
                    <a:pt x="1150" y="448"/>
                    <a:pt x="916" y="129"/>
                    <a:pt x="575"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74"/>
            <p:cNvSpPr/>
            <p:nvPr/>
          </p:nvSpPr>
          <p:spPr>
            <a:xfrm>
              <a:off x="3106841" y="4404051"/>
              <a:ext cx="37733" cy="49190"/>
            </a:xfrm>
            <a:custGeom>
              <a:rect b="b" l="l" r="r" t="t"/>
              <a:pathLst>
                <a:path extrusionOk="0" h="2387" w="1790">
                  <a:moveTo>
                    <a:pt x="895" y="1"/>
                  </a:moveTo>
                  <a:cubicBezTo>
                    <a:pt x="767" y="1"/>
                    <a:pt x="639" y="22"/>
                    <a:pt x="512" y="86"/>
                  </a:cubicBezTo>
                  <a:cubicBezTo>
                    <a:pt x="213" y="214"/>
                    <a:pt x="0" y="533"/>
                    <a:pt x="0" y="895"/>
                  </a:cubicBezTo>
                  <a:lnTo>
                    <a:pt x="0" y="1471"/>
                  </a:lnTo>
                  <a:cubicBezTo>
                    <a:pt x="0" y="1854"/>
                    <a:pt x="213" y="2152"/>
                    <a:pt x="512" y="2301"/>
                  </a:cubicBezTo>
                  <a:cubicBezTo>
                    <a:pt x="639" y="2344"/>
                    <a:pt x="767" y="2386"/>
                    <a:pt x="895" y="2386"/>
                  </a:cubicBezTo>
                  <a:cubicBezTo>
                    <a:pt x="1129" y="2386"/>
                    <a:pt x="1363" y="2280"/>
                    <a:pt x="1534" y="2109"/>
                  </a:cubicBezTo>
                  <a:cubicBezTo>
                    <a:pt x="1683" y="1960"/>
                    <a:pt x="1789" y="1726"/>
                    <a:pt x="1789" y="1471"/>
                  </a:cubicBezTo>
                  <a:lnTo>
                    <a:pt x="1789" y="895"/>
                  </a:lnTo>
                  <a:cubicBezTo>
                    <a:pt x="1789" y="406"/>
                    <a:pt x="1385" y="1"/>
                    <a:pt x="8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74"/>
            <p:cNvSpPr/>
            <p:nvPr/>
          </p:nvSpPr>
          <p:spPr>
            <a:xfrm>
              <a:off x="3106841" y="4405823"/>
              <a:ext cx="22008" cy="45666"/>
            </a:xfrm>
            <a:custGeom>
              <a:rect b="b" l="l" r="r" t="t"/>
              <a:pathLst>
                <a:path extrusionOk="0" h="2216" w="1044">
                  <a:moveTo>
                    <a:pt x="533" y="0"/>
                  </a:moveTo>
                  <a:cubicBezTo>
                    <a:pt x="213" y="128"/>
                    <a:pt x="0" y="447"/>
                    <a:pt x="0" y="809"/>
                  </a:cubicBezTo>
                  <a:lnTo>
                    <a:pt x="0" y="1385"/>
                  </a:lnTo>
                  <a:cubicBezTo>
                    <a:pt x="0" y="1768"/>
                    <a:pt x="213" y="2066"/>
                    <a:pt x="533" y="2215"/>
                  </a:cubicBezTo>
                  <a:cubicBezTo>
                    <a:pt x="618" y="2173"/>
                    <a:pt x="703" y="2109"/>
                    <a:pt x="788" y="2023"/>
                  </a:cubicBezTo>
                  <a:cubicBezTo>
                    <a:pt x="959" y="1874"/>
                    <a:pt x="1044" y="1640"/>
                    <a:pt x="1044" y="1385"/>
                  </a:cubicBezTo>
                  <a:lnTo>
                    <a:pt x="1044" y="809"/>
                  </a:lnTo>
                  <a:cubicBezTo>
                    <a:pt x="1044" y="447"/>
                    <a:pt x="831" y="128"/>
                    <a:pt x="533"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74"/>
            <p:cNvSpPr/>
            <p:nvPr/>
          </p:nvSpPr>
          <p:spPr>
            <a:xfrm>
              <a:off x="3297193" y="4343938"/>
              <a:ext cx="44015" cy="7913"/>
            </a:xfrm>
            <a:custGeom>
              <a:rect b="b" l="l" r="r" t="t"/>
              <a:pathLst>
                <a:path extrusionOk="0" h="384" w="2088">
                  <a:moveTo>
                    <a:pt x="214" y="0"/>
                  </a:moveTo>
                  <a:cubicBezTo>
                    <a:pt x="86" y="0"/>
                    <a:pt x="1" y="85"/>
                    <a:pt x="1" y="192"/>
                  </a:cubicBezTo>
                  <a:cubicBezTo>
                    <a:pt x="1" y="298"/>
                    <a:pt x="86" y="384"/>
                    <a:pt x="214" y="384"/>
                  </a:cubicBezTo>
                  <a:lnTo>
                    <a:pt x="1896" y="384"/>
                  </a:lnTo>
                  <a:cubicBezTo>
                    <a:pt x="2003" y="384"/>
                    <a:pt x="2088" y="298"/>
                    <a:pt x="2088" y="192"/>
                  </a:cubicBezTo>
                  <a:cubicBezTo>
                    <a:pt x="2088" y="85"/>
                    <a:pt x="2003" y="0"/>
                    <a:pt x="18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74"/>
            <p:cNvSpPr/>
            <p:nvPr/>
          </p:nvSpPr>
          <p:spPr>
            <a:xfrm>
              <a:off x="3325926" y="4365432"/>
              <a:ext cx="32800" cy="7934"/>
            </a:xfrm>
            <a:custGeom>
              <a:rect b="b" l="l" r="r" t="t"/>
              <a:pathLst>
                <a:path extrusionOk="0" h="385" w="1556">
                  <a:moveTo>
                    <a:pt x="214" y="1"/>
                  </a:moveTo>
                  <a:cubicBezTo>
                    <a:pt x="107" y="1"/>
                    <a:pt x="1" y="86"/>
                    <a:pt x="1" y="192"/>
                  </a:cubicBezTo>
                  <a:cubicBezTo>
                    <a:pt x="1" y="299"/>
                    <a:pt x="107" y="384"/>
                    <a:pt x="214" y="384"/>
                  </a:cubicBezTo>
                  <a:lnTo>
                    <a:pt x="1342" y="384"/>
                  </a:lnTo>
                  <a:cubicBezTo>
                    <a:pt x="1449" y="384"/>
                    <a:pt x="1555" y="299"/>
                    <a:pt x="1534" y="192"/>
                  </a:cubicBezTo>
                  <a:cubicBezTo>
                    <a:pt x="1534" y="86"/>
                    <a:pt x="1449" y="1"/>
                    <a:pt x="134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74"/>
            <p:cNvSpPr/>
            <p:nvPr/>
          </p:nvSpPr>
          <p:spPr>
            <a:xfrm>
              <a:off x="3119869" y="4375530"/>
              <a:ext cx="30988" cy="8367"/>
            </a:xfrm>
            <a:custGeom>
              <a:rect b="b" l="l" r="r" t="t"/>
              <a:pathLst>
                <a:path extrusionOk="0" h="406" w="1470">
                  <a:moveTo>
                    <a:pt x="213" y="1"/>
                  </a:moveTo>
                  <a:cubicBezTo>
                    <a:pt x="107" y="1"/>
                    <a:pt x="0" y="86"/>
                    <a:pt x="0" y="192"/>
                  </a:cubicBezTo>
                  <a:cubicBezTo>
                    <a:pt x="0" y="299"/>
                    <a:pt x="107" y="405"/>
                    <a:pt x="213" y="405"/>
                  </a:cubicBezTo>
                  <a:lnTo>
                    <a:pt x="1278" y="405"/>
                  </a:lnTo>
                  <a:cubicBezTo>
                    <a:pt x="1384" y="405"/>
                    <a:pt x="1470" y="299"/>
                    <a:pt x="1470" y="192"/>
                  </a:cubicBezTo>
                  <a:cubicBezTo>
                    <a:pt x="1470" y="86"/>
                    <a:pt x="1384" y="1"/>
                    <a:pt x="12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74"/>
            <p:cNvSpPr/>
            <p:nvPr/>
          </p:nvSpPr>
          <p:spPr>
            <a:xfrm>
              <a:off x="3340302" y="4433911"/>
              <a:ext cx="8537" cy="49169"/>
            </a:xfrm>
            <a:custGeom>
              <a:rect b="b" l="l" r="r" t="t"/>
              <a:pathLst>
                <a:path extrusionOk="0" h="2386" w="405">
                  <a:moveTo>
                    <a:pt x="213" y="0"/>
                  </a:moveTo>
                  <a:cubicBezTo>
                    <a:pt x="85" y="0"/>
                    <a:pt x="0" y="85"/>
                    <a:pt x="0" y="192"/>
                  </a:cubicBezTo>
                  <a:lnTo>
                    <a:pt x="0" y="2194"/>
                  </a:lnTo>
                  <a:cubicBezTo>
                    <a:pt x="0" y="2300"/>
                    <a:pt x="85" y="2386"/>
                    <a:pt x="213" y="2386"/>
                  </a:cubicBezTo>
                  <a:cubicBezTo>
                    <a:pt x="320" y="2386"/>
                    <a:pt x="405" y="2300"/>
                    <a:pt x="405" y="2194"/>
                  </a:cubicBezTo>
                  <a:lnTo>
                    <a:pt x="405" y="192"/>
                  </a:lnTo>
                  <a:cubicBezTo>
                    <a:pt x="405" y="85"/>
                    <a:pt x="320" y="0"/>
                    <a:pt x="21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74"/>
            <p:cNvSpPr/>
            <p:nvPr/>
          </p:nvSpPr>
          <p:spPr>
            <a:xfrm>
              <a:off x="3121197" y="4439619"/>
              <a:ext cx="8558" cy="43461"/>
            </a:xfrm>
            <a:custGeom>
              <a:rect b="b" l="l" r="r" t="t"/>
              <a:pathLst>
                <a:path extrusionOk="0" h="2109" w="406">
                  <a:moveTo>
                    <a:pt x="214" y="0"/>
                  </a:moveTo>
                  <a:cubicBezTo>
                    <a:pt x="107" y="0"/>
                    <a:pt x="1" y="85"/>
                    <a:pt x="1" y="192"/>
                  </a:cubicBezTo>
                  <a:lnTo>
                    <a:pt x="1" y="1917"/>
                  </a:lnTo>
                  <a:cubicBezTo>
                    <a:pt x="1" y="2023"/>
                    <a:pt x="107" y="2109"/>
                    <a:pt x="214" y="2109"/>
                  </a:cubicBezTo>
                  <a:cubicBezTo>
                    <a:pt x="320" y="2109"/>
                    <a:pt x="406" y="2023"/>
                    <a:pt x="406" y="1917"/>
                  </a:cubicBezTo>
                  <a:lnTo>
                    <a:pt x="406" y="192"/>
                  </a:lnTo>
                  <a:cubicBezTo>
                    <a:pt x="406" y="85"/>
                    <a:pt x="320" y="0"/>
                    <a:pt x="21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74"/>
            <p:cNvSpPr/>
            <p:nvPr/>
          </p:nvSpPr>
          <p:spPr>
            <a:xfrm>
              <a:off x="3226259" y="4475167"/>
              <a:ext cx="139655" cy="7913"/>
            </a:xfrm>
            <a:custGeom>
              <a:rect b="b" l="l" r="r" t="t"/>
              <a:pathLst>
                <a:path extrusionOk="0" h="384" w="6625">
                  <a:moveTo>
                    <a:pt x="192" y="0"/>
                  </a:moveTo>
                  <a:cubicBezTo>
                    <a:pt x="86" y="0"/>
                    <a:pt x="1" y="85"/>
                    <a:pt x="1" y="192"/>
                  </a:cubicBezTo>
                  <a:cubicBezTo>
                    <a:pt x="1" y="298"/>
                    <a:pt x="86" y="384"/>
                    <a:pt x="192" y="384"/>
                  </a:cubicBezTo>
                  <a:lnTo>
                    <a:pt x="6432" y="384"/>
                  </a:lnTo>
                  <a:cubicBezTo>
                    <a:pt x="6539" y="384"/>
                    <a:pt x="6624" y="298"/>
                    <a:pt x="6624" y="192"/>
                  </a:cubicBezTo>
                  <a:cubicBezTo>
                    <a:pt x="6624" y="85"/>
                    <a:pt x="6539" y="0"/>
                    <a:pt x="64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74"/>
            <p:cNvSpPr/>
            <p:nvPr/>
          </p:nvSpPr>
          <p:spPr>
            <a:xfrm>
              <a:off x="3099210" y="4475167"/>
              <a:ext cx="116741" cy="7913"/>
            </a:xfrm>
            <a:custGeom>
              <a:rect b="b" l="l" r="r" t="t"/>
              <a:pathLst>
                <a:path extrusionOk="0" h="384" w="5538">
                  <a:moveTo>
                    <a:pt x="192" y="0"/>
                  </a:moveTo>
                  <a:cubicBezTo>
                    <a:pt x="86" y="0"/>
                    <a:pt x="0" y="85"/>
                    <a:pt x="0" y="192"/>
                  </a:cubicBezTo>
                  <a:cubicBezTo>
                    <a:pt x="0" y="298"/>
                    <a:pt x="86" y="384"/>
                    <a:pt x="192" y="384"/>
                  </a:cubicBezTo>
                  <a:lnTo>
                    <a:pt x="5346" y="384"/>
                  </a:lnTo>
                  <a:cubicBezTo>
                    <a:pt x="5453" y="384"/>
                    <a:pt x="5538" y="298"/>
                    <a:pt x="5538" y="192"/>
                  </a:cubicBezTo>
                  <a:cubicBezTo>
                    <a:pt x="5538" y="85"/>
                    <a:pt x="5453" y="0"/>
                    <a:pt x="5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74"/>
            <p:cNvSpPr/>
            <p:nvPr/>
          </p:nvSpPr>
          <p:spPr>
            <a:xfrm>
              <a:off x="3226259" y="4475167"/>
              <a:ext cx="139655" cy="7913"/>
            </a:xfrm>
            <a:custGeom>
              <a:rect b="b" l="l" r="r" t="t"/>
              <a:pathLst>
                <a:path extrusionOk="0" h="384" w="6625">
                  <a:moveTo>
                    <a:pt x="192" y="0"/>
                  </a:moveTo>
                  <a:cubicBezTo>
                    <a:pt x="86" y="0"/>
                    <a:pt x="1" y="85"/>
                    <a:pt x="1" y="192"/>
                  </a:cubicBezTo>
                  <a:cubicBezTo>
                    <a:pt x="1" y="298"/>
                    <a:pt x="86" y="384"/>
                    <a:pt x="192" y="384"/>
                  </a:cubicBezTo>
                  <a:lnTo>
                    <a:pt x="6432" y="384"/>
                  </a:lnTo>
                  <a:cubicBezTo>
                    <a:pt x="6539" y="384"/>
                    <a:pt x="6624" y="298"/>
                    <a:pt x="6624" y="192"/>
                  </a:cubicBezTo>
                  <a:cubicBezTo>
                    <a:pt x="6624" y="85"/>
                    <a:pt x="6539" y="0"/>
                    <a:pt x="6432"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74"/>
            <p:cNvSpPr/>
            <p:nvPr/>
          </p:nvSpPr>
          <p:spPr>
            <a:xfrm>
              <a:off x="3099210" y="4475167"/>
              <a:ext cx="116741" cy="7913"/>
            </a:xfrm>
            <a:custGeom>
              <a:rect b="b" l="l" r="r" t="t"/>
              <a:pathLst>
                <a:path extrusionOk="0" h="384" w="5538">
                  <a:moveTo>
                    <a:pt x="192" y="0"/>
                  </a:moveTo>
                  <a:cubicBezTo>
                    <a:pt x="86" y="0"/>
                    <a:pt x="0" y="85"/>
                    <a:pt x="0" y="192"/>
                  </a:cubicBezTo>
                  <a:cubicBezTo>
                    <a:pt x="0" y="298"/>
                    <a:pt x="86" y="384"/>
                    <a:pt x="192" y="384"/>
                  </a:cubicBezTo>
                  <a:lnTo>
                    <a:pt x="5346" y="384"/>
                  </a:lnTo>
                  <a:cubicBezTo>
                    <a:pt x="5453" y="384"/>
                    <a:pt x="5538" y="298"/>
                    <a:pt x="5538" y="192"/>
                  </a:cubicBezTo>
                  <a:cubicBezTo>
                    <a:pt x="5538" y="85"/>
                    <a:pt x="5453" y="0"/>
                    <a:pt x="5346"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81" name="Shape 3681"/>
        <p:cNvGrpSpPr/>
        <p:nvPr/>
      </p:nvGrpSpPr>
      <p:grpSpPr>
        <a:xfrm>
          <a:off x="0" y="0"/>
          <a:ext cx="0" cy="0"/>
          <a:chOff x="0" y="0"/>
          <a:chExt cx="0" cy="0"/>
        </a:xfrm>
      </p:grpSpPr>
      <p:grpSp>
        <p:nvGrpSpPr>
          <p:cNvPr id="3682" name="Google Shape;3682;p75"/>
          <p:cNvGrpSpPr/>
          <p:nvPr/>
        </p:nvGrpSpPr>
        <p:grpSpPr>
          <a:xfrm>
            <a:off x="3679200" y="1823586"/>
            <a:ext cx="1489805" cy="1480972"/>
            <a:chOff x="3642549" y="1332737"/>
            <a:chExt cx="1563607" cy="1554337"/>
          </a:xfrm>
        </p:grpSpPr>
        <p:sp>
          <p:nvSpPr>
            <p:cNvPr id="3683" name="Google Shape;3683;p75"/>
            <p:cNvSpPr/>
            <p:nvPr/>
          </p:nvSpPr>
          <p:spPr>
            <a:xfrm>
              <a:off x="3662389" y="2583201"/>
              <a:ext cx="1525213" cy="303872"/>
            </a:xfrm>
            <a:custGeom>
              <a:rect b="b" l="l" r="r" t="t"/>
              <a:pathLst>
                <a:path extrusionOk="0" h="2129" w="10686">
                  <a:moveTo>
                    <a:pt x="1" y="1"/>
                  </a:moveTo>
                  <a:lnTo>
                    <a:pt x="1" y="2129"/>
                  </a:lnTo>
                  <a:lnTo>
                    <a:pt x="10685" y="2129"/>
                  </a:lnTo>
                  <a:lnTo>
                    <a:pt x="1068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75"/>
            <p:cNvSpPr/>
            <p:nvPr/>
          </p:nvSpPr>
          <p:spPr>
            <a:xfrm>
              <a:off x="4977940" y="2564646"/>
              <a:ext cx="169849" cy="18698"/>
            </a:xfrm>
            <a:custGeom>
              <a:rect b="b" l="l" r="r" t="t"/>
              <a:pathLst>
                <a:path extrusionOk="0" h="131" w="1190">
                  <a:moveTo>
                    <a:pt x="0" y="1"/>
                  </a:moveTo>
                  <a:lnTo>
                    <a:pt x="0" y="131"/>
                  </a:lnTo>
                  <a:lnTo>
                    <a:pt x="1189" y="131"/>
                  </a:lnTo>
                  <a:lnTo>
                    <a:pt x="118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75"/>
            <p:cNvSpPr/>
            <p:nvPr/>
          </p:nvSpPr>
          <p:spPr>
            <a:xfrm>
              <a:off x="4987217" y="2546091"/>
              <a:ext cx="152578" cy="18698"/>
            </a:xfrm>
            <a:custGeom>
              <a:rect b="b" l="l" r="r" t="t"/>
              <a:pathLst>
                <a:path extrusionOk="0" h="131" w="1069">
                  <a:moveTo>
                    <a:pt x="0" y="1"/>
                  </a:moveTo>
                  <a:lnTo>
                    <a:pt x="0" y="131"/>
                  </a:lnTo>
                  <a:lnTo>
                    <a:pt x="1069" y="131"/>
                  </a:lnTo>
                  <a:lnTo>
                    <a:pt x="10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75"/>
            <p:cNvSpPr/>
            <p:nvPr/>
          </p:nvSpPr>
          <p:spPr>
            <a:xfrm>
              <a:off x="5012338" y="1719965"/>
              <a:ext cx="100910" cy="826264"/>
            </a:xfrm>
            <a:custGeom>
              <a:rect b="b" l="l" r="r" t="t"/>
              <a:pathLst>
                <a:path extrusionOk="0" h="5789" w="707">
                  <a:moveTo>
                    <a:pt x="122" y="1"/>
                  </a:moveTo>
                  <a:lnTo>
                    <a:pt x="1" y="5789"/>
                  </a:lnTo>
                  <a:lnTo>
                    <a:pt x="707" y="5789"/>
                  </a:lnTo>
                  <a:lnTo>
                    <a:pt x="58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75"/>
            <p:cNvSpPr/>
            <p:nvPr/>
          </p:nvSpPr>
          <p:spPr>
            <a:xfrm>
              <a:off x="5012338" y="1704122"/>
              <a:ext cx="100910" cy="15986"/>
            </a:xfrm>
            <a:custGeom>
              <a:rect b="b" l="l" r="r" t="t"/>
              <a:pathLst>
                <a:path extrusionOk="0" h="112" w="707">
                  <a:moveTo>
                    <a:pt x="1" y="0"/>
                  </a:moveTo>
                  <a:lnTo>
                    <a:pt x="1" y="112"/>
                  </a:lnTo>
                  <a:lnTo>
                    <a:pt x="707" y="112"/>
                  </a:lnTo>
                  <a:lnTo>
                    <a:pt x="70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75"/>
            <p:cNvSpPr/>
            <p:nvPr/>
          </p:nvSpPr>
          <p:spPr>
            <a:xfrm>
              <a:off x="4995210" y="1686852"/>
              <a:ext cx="136593" cy="17413"/>
            </a:xfrm>
            <a:custGeom>
              <a:rect b="b" l="l" r="r" t="t"/>
              <a:pathLst>
                <a:path extrusionOk="0" h="122" w="957">
                  <a:moveTo>
                    <a:pt x="0" y="0"/>
                  </a:moveTo>
                  <a:lnTo>
                    <a:pt x="0" y="121"/>
                  </a:lnTo>
                  <a:lnTo>
                    <a:pt x="957" y="121"/>
                  </a:lnTo>
                  <a:lnTo>
                    <a:pt x="9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75"/>
            <p:cNvSpPr/>
            <p:nvPr/>
          </p:nvSpPr>
          <p:spPr>
            <a:xfrm>
              <a:off x="4971231" y="1645745"/>
              <a:ext cx="183123" cy="41249"/>
            </a:xfrm>
            <a:custGeom>
              <a:rect b="b" l="l" r="r" t="t"/>
              <a:pathLst>
                <a:path extrusionOk="0" h="289" w="1283">
                  <a:moveTo>
                    <a:pt x="1" y="0"/>
                  </a:moveTo>
                  <a:lnTo>
                    <a:pt x="1" y="288"/>
                  </a:lnTo>
                  <a:lnTo>
                    <a:pt x="1283" y="288"/>
                  </a:lnTo>
                  <a:lnTo>
                    <a:pt x="12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75"/>
            <p:cNvSpPr/>
            <p:nvPr/>
          </p:nvSpPr>
          <p:spPr>
            <a:xfrm>
              <a:off x="4722023" y="2564646"/>
              <a:ext cx="171133" cy="18698"/>
            </a:xfrm>
            <a:custGeom>
              <a:rect b="b" l="l" r="r" t="t"/>
              <a:pathLst>
                <a:path extrusionOk="0" h="131" w="1199">
                  <a:moveTo>
                    <a:pt x="0" y="1"/>
                  </a:moveTo>
                  <a:lnTo>
                    <a:pt x="0" y="131"/>
                  </a:lnTo>
                  <a:lnTo>
                    <a:pt x="1199" y="131"/>
                  </a:lnTo>
                  <a:lnTo>
                    <a:pt x="119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75"/>
            <p:cNvSpPr/>
            <p:nvPr/>
          </p:nvSpPr>
          <p:spPr>
            <a:xfrm>
              <a:off x="4731301" y="2546091"/>
              <a:ext cx="152578" cy="18698"/>
            </a:xfrm>
            <a:custGeom>
              <a:rect b="b" l="l" r="r" t="t"/>
              <a:pathLst>
                <a:path extrusionOk="0" h="131" w="1069">
                  <a:moveTo>
                    <a:pt x="0" y="1"/>
                  </a:moveTo>
                  <a:lnTo>
                    <a:pt x="0" y="131"/>
                  </a:lnTo>
                  <a:lnTo>
                    <a:pt x="1069" y="131"/>
                  </a:lnTo>
                  <a:lnTo>
                    <a:pt x="10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75"/>
            <p:cNvSpPr/>
            <p:nvPr/>
          </p:nvSpPr>
          <p:spPr>
            <a:xfrm>
              <a:off x="4757706" y="1719965"/>
              <a:ext cx="99626" cy="826264"/>
            </a:xfrm>
            <a:custGeom>
              <a:rect b="b" l="l" r="r" t="t"/>
              <a:pathLst>
                <a:path extrusionOk="0" h="5789" w="698">
                  <a:moveTo>
                    <a:pt x="112" y="1"/>
                  </a:moveTo>
                  <a:lnTo>
                    <a:pt x="1" y="5789"/>
                  </a:lnTo>
                  <a:lnTo>
                    <a:pt x="698" y="5789"/>
                  </a:lnTo>
                  <a:lnTo>
                    <a:pt x="58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75"/>
            <p:cNvSpPr/>
            <p:nvPr/>
          </p:nvSpPr>
          <p:spPr>
            <a:xfrm>
              <a:off x="4757706" y="1704122"/>
              <a:ext cx="99626" cy="15986"/>
            </a:xfrm>
            <a:custGeom>
              <a:rect b="b" l="l" r="r" t="t"/>
              <a:pathLst>
                <a:path extrusionOk="0" h="112" w="698">
                  <a:moveTo>
                    <a:pt x="1" y="0"/>
                  </a:moveTo>
                  <a:lnTo>
                    <a:pt x="1" y="112"/>
                  </a:lnTo>
                  <a:lnTo>
                    <a:pt x="698" y="112"/>
                  </a:lnTo>
                  <a:lnTo>
                    <a:pt x="69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75"/>
            <p:cNvSpPr/>
            <p:nvPr/>
          </p:nvSpPr>
          <p:spPr>
            <a:xfrm>
              <a:off x="4739151" y="1686852"/>
              <a:ext cx="136735" cy="17413"/>
            </a:xfrm>
            <a:custGeom>
              <a:rect b="b" l="l" r="r" t="t"/>
              <a:pathLst>
                <a:path extrusionOk="0" h="122" w="958">
                  <a:moveTo>
                    <a:pt x="1" y="0"/>
                  </a:moveTo>
                  <a:lnTo>
                    <a:pt x="1" y="121"/>
                  </a:lnTo>
                  <a:lnTo>
                    <a:pt x="958" y="121"/>
                  </a:lnTo>
                  <a:lnTo>
                    <a:pt x="95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75"/>
            <p:cNvSpPr/>
            <p:nvPr/>
          </p:nvSpPr>
          <p:spPr>
            <a:xfrm>
              <a:off x="4715315" y="1645745"/>
              <a:ext cx="183123" cy="41249"/>
            </a:xfrm>
            <a:custGeom>
              <a:rect b="b" l="l" r="r" t="t"/>
              <a:pathLst>
                <a:path extrusionOk="0" h="289" w="1283">
                  <a:moveTo>
                    <a:pt x="1" y="0"/>
                  </a:moveTo>
                  <a:lnTo>
                    <a:pt x="1" y="288"/>
                  </a:lnTo>
                  <a:lnTo>
                    <a:pt x="1283" y="288"/>
                  </a:lnTo>
                  <a:lnTo>
                    <a:pt x="12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75"/>
            <p:cNvSpPr/>
            <p:nvPr/>
          </p:nvSpPr>
          <p:spPr>
            <a:xfrm>
              <a:off x="4465964" y="2564646"/>
              <a:ext cx="171276" cy="18698"/>
            </a:xfrm>
            <a:custGeom>
              <a:rect b="b" l="l" r="r" t="t"/>
              <a:pathLst>
                <a:path extrusionOk="0" h="131" w="1200">
                  <a:moveTo>
                    <a:pt x="1" y="1"/>
                  </a:moveTo>
                  <a:lnTo>
                    <a:pt x="1" y="131"/>
                  </a:lnTo>
                  <a:lnTo>
                    <a:pt x="1199" y="131"/>
                  </a:lnTo>
                  <a:lnTo>
                    <a:pt x="119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75"/>
            <p:cNvSpPr/>
            <p:nvPr/>
          </p:nvSpPr>
          <p:spPr>
            <a:xfrm>
              <a:off x="4475241" y="2546091"/>
              <a:ext cx="152721" cy="18698"/>
            </a:xfrm>
            <a:custGeom>
              <a:rect b="b" l="l" r="r" t="t"/>
              <a:pathLst>
                <a:path extrusionOk="0" h="131" w="1070">
                  <a:moveTo>
                    <a:pt x="1" y="1"/>
                  </a:moveTo>
                  <a:lnTo>
                    <a:pt x="1" y="131"/>
                  </a:lnTo>
                  <a:lnTo>
                    <a:pt x="1069" y="131"/>
                  </a:lnTo>
                  <a:lnTo>
                    <a:pt x="10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75"/>
            <p:cNvSpPr/>
            <p:nvPr/>
          </p:nvSpPr>
          <p:spPr>
            <a:xfrm>
              <a:off x="4501789" y="1719965"/>
              <a:ext cx="100910" cy="826264"/>
            </a:xfrm>
            <a:custGeom>
              <a:rect b="b" l="l" r="r" t="t"/>
              <a:pathLst>
                <a:path extrusionOk="0" h="5789" w="707">
                  <a:moveTo>
                    <a:pt x="122" y="1"/>
                  </a:moveTo>
                  <a:lnTo>
                    <a:pt x="1" y="5789"/>
                  </a:lnTo>
                  <a:lnTo>
                    <a:pt x="707" y="5789"/>
                  </a:lnTo>
                  <a:lnTo>
                    <a:pt x="58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75"/>
            <p:cNvSpPr/>
            <p:nvPr/>
          </p:nvSpPr>
          <p:spPr>
            <a:xfrm>
              <a:off x="4501789" y="1704122"/>
              <a:ext cx="100910" cy="15986"/>
            </a:xfrm>
            <a:custGeom>
              <a:rect b="b" l="l" r="r" t="t"/>
              <a:pathLst>
                <a:path extrusionOk="0" h="112" w="707">
                  <a:moveTo>
                    <a:pt x="1" y="0"/>
                  </a:moveTo>
                  <a:lnTo>
                    <a:pt x="1" y="112"/>
                  </a:lnTo>
                  <a:lnTo>
                    <a:pt x="707" y="112"/>
                  </a:lnTo>
                  <a:lnTo>
                    <a:pt x="70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75"/>
            <p:cNvSpPr/>
            <p:nvPr/>
          </p:nvSpPr>
          <p:spPr>
            <a:xfrm>
              <a:off x="4483234" y="1686852"/>
              <a:ext cx="136735" cy="17413"/>
            </a:xfrm>
            <a:custGeom>
              <a:rect b="b" l="l" r="r" t="t"/>
              <a:pathLst>
                <a:path extrusionOk="0" h="122" w="958">
                  <a:moveTo>
                    <a:pt x="1" y="0"/>
                  </a:moveTo>
                  <a:lnTo>
                    <a:pt x="1" y="121"/>
                  </a:lnTo>
                  <a:lnTo>
                    <a:pt x="958" y="121"/>
                  </a:lnTo>
                  <a:lnTo>
                    <a:pt x="95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75"/>
            <p:cNvSpPr/>
            <p:nvPr/>
          </p:nvSpPr>
          <p:spPr>
            <a:xfrm>
              <a:off x="4460683" y="1645745"/>
              <a:ext cx="183123" cy="41249"/>
            </a:xfrm>
            <a:custGeom>
              <a:rect b="b" l="l" r="r" t="t"/>
              <a:pathLst>
                <a:path extrusionOk="0" h="289" w="1283">
                  <a:moveTo>
                    <a:pt x="1" y="0"/>
                  </a:moveTo>
                  <a:lnTo>
                    <a:pt x="1" y="288"/>
                  </a:lnTo>
                  <a:lnTo>
                    <a:pt x="1283" y="288"/>
                  </a:lnTo>
                  <a:lnTo>
                    <a:pt x="12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75"/>
            <p:cNvSpPr/>
            <p:nvPr/>
          </p:nvSpPr>
          <p:spPr>
            <a:xfrm>
              <a:off x="4211475" y="2564646"/>
              <a:ext cx="171133" cy="18698"/>
            </a:xfrm>
            <a:custGeom>
              <a:rect b="b" l="l" r="r" t="t"/>
              <a:pathLst>
                <a:path extrusionOk="0" h="131" w="1199">
                  <a:moveTo>
                    <a:pt x="0" y="1"/>
                  </a:moveTo>
                  <a:lnTo>
                    <a:pt x="0" y="131"/>
                  </a:lnTo>
                  <a:lnTo>
                    <a:pt x="1199" y="131"/>
                  </a:lnTo>
                  <a:lnTo>
                    <a:pt x="119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75"/>
            <p:cNvSpPr/>
            <p:nvPr/>
          </p:nvSpPr>
          <p:spPr>
            <a:xfrm>
              <a:off x="4220752" y="2546091"/>
              <a:ext cx="152578" cy="18698"/>
            </a:xfrm>
            <a:custGeom>
              <a:rect b="b" l="l" r="r" t="t"/>
              <a:pathLst>
                <a:path extrusionOk="0" h="131" w="1069">
                  <a:moveTo>
                    <a:pt x="0" y="1"/>
                  </a:moveTo>
                  <a:lnTo>
                    <a:pt x="0" y="131"/>
                  </a:lnTo>
                  <a:lnTo>
                    <a:pt x="1069" y="131"/>
                  </a:lnTo>
                  <a:lnTo>
                    <a:pt x="10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75"/>
            <p:cNvSpPr/>
            <p:nvPr/>
          </p:nvSpPr>
          <p:spPr>
            <a:xfrm>
              <a:off x="4247157" y="1719965"/>
              <a:ext cx="99626" cy="826264"/>
            </a:xfrm>
            <a:custGeom>
              <a:rect b="b" l="l" r="r" t="t"/>
              <a:pathLst>
                <a:path extrusionOk="0" h="5789" w="698">
                  <a:moveTo>
                    <a:pt x="112" y="1"/>
                  </a:moveTo>
                  <a:lnTo>
                    <a:pt x="1" y="5789"/>
                  </a:lnTo>
                  <a:lnTo>
                    <a:pt x="698" y="5789"/>
                  </a:lnTo>
                  <a:lnTo>
                    <a:pt x="58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75"/>
            <p:cNvSpPr/>
            <p:nvPr/>
          </p:nvSpPr>
          <p:spPr>
            <a:xfrm>
              <a:off x="4247157" y="1704122"/>
              <a:ext cx="99626" cy="15986"/>
            </a:xfrm>
            <a:custGeom>
              <a:rect b="b" l="l" r="r" t="t"/>
              <a:pathLst>
                <a:path extrusionOk="0" h="112" w="698">
                  <a:moveTo>
                    <a:pt x="1" y="0"/>
                  </a:moveTo>
                  <a:lnTo>
                    <a:pt x="1" y="112"/>
                  </a:lnTo>
                  <a:lnTo>
                    <a:pt x="698" y="112"/>
                  </a:lnTo>
                  <a:lnTo>
                    <a:pt x="69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75"/>
            <p:cNvSpPr/>
            <p:nvPr/>
          </p:nvSpPr>
          <p:spPr>
            <a:xfrm>
              <a:off x="4228602" y="1686852"/>
              <a:ext cx="136735" cy="17413"/>
            </a:xfrm>
            <a:custGeom>
              <a:rect b="b" l="l" r="r" t="t"/>
              <a:pathLst>
                <a:path extrusionOk="0" h="122" w="958">
                  <a:moveTo>
                    <a:pt x="1" y="0"/>
                  </a:moveTo>
                  <a:lnTo>
                    <a:pt x="1" y="121"/>
                  </a:lnTo>
                  <a:lnTo>
                    <a:pt x="958" y="121"/>
                  </a:lnTo>
                  <a:lnTo>
                    <a:pt x="95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75"/>
            <p:cNvSpPr/>
            <p:nvPr/>
          </p:nvSpPr>
          <p:spPr>
            <a:xfrm>
              <a:off x="4204766" y="1645745"/>
              <a:ext cx="183123" cy="41249"/>
            </a:xfrm>
            <a:custGeom>
              <a:rect b="b" l="l" r="r" t="t"/>
              <a:pathLst>
                <a:path extrusionOk="0" h="289" w="1283">
                  <a:moveTo>
                    <a:pt x="1" y="0"/>
                  </a:moveTo>
                  <a:lnTo>
                    <a:pt x="1" y="288"/>
                  </a:lnTo>
                  <a:lnTo>
                    <a:pt x="1283" y="288"/>
                  </a:lnTo>
                  <a:lnTo>
                    <a:pt x="12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75"/>
            <p:cNvSpPr/>
            <p:nvPr/>
          </p:nvSpPr>
          <p:spPr>
            <a:xfrm>
              <a:off x="3955415" y="2564646"/>
              <a:ext cx="171276" cy="18698"/>
            </a:xfrm>
            <a:custGeom>
              <a:rect b="b" l="l" r="r" t="t"/>
              <a:pathLst>
                <a:path extrusionOk="0" h="131" w="1200">
                  <a:moveTo>
                    <a:pt x="1" y="1"/>
                  </a:moveTo>
                  <a:lnTo>
                    <a:pt x="1" y="131"/>
                  </a:lnTo>
                  <a:lnTo>
                    <a:pt x="1199" y="131"/>
                  </a:lnTo>
                  <a:lnTo>
                    <a:pt x="119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75"/>
            <p:cNvSpPr/>
            <p:nvPr/>
          </p:nvSpPr>
          <p:spPr>
            <a:xfrm>
              <a:off x="3964693" y="2546091"/>
              <a:ext cx="152721" cy="18698"/>
            </a:xfrm>
            <a:custGeom>
              <a:rect b="b" l="l" r="r" t="t"/>
              <a:pathLst>
                <a:path extrusionOk="0" h="131" w="1070">
                  <a:moveTo>
                    <a:pt x="1" y="1"/>
                  </a:moveTo>
                  <a:lnTo>
                    <a:pt x="1" y="131"/>
                  </a:lnTo>
                  <a:lnTo>
                    <a:pt x="1069" y="131"/>
                  </a:lnTo>
                  <a:lnTo>
                    <a:pt x="10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75"/>
            <p:cNvSpPr/>
            <p:nvPr/>
          </p:nvSpPr>
          <p:spPr>
            <a:xfrm>
              <a:off x="3991241" y="1719965"/>
              <a:ext cx="99626" cy="826264"/>
            </a:xfrm>
            <a:custGeom>
              <a:rect b="b" l="l" r="r" t="t"/>
              <a:pathLst>
                <a:path extrusionOk="0" h="5789" w="698">
                  <a:moveTo>
                    <a:pt x="122" y="1"/>
                  </a:moveTo>
                  <a:lnTo>
                    <a:pt x="1" y="5789"/>
                  </a:lnTo>
                  <a:lnTo>
                    <a:pt x="698" y="5789"/>
                  </a:lnTo>
                  <a:lnTo>
                    <a:pt x="58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75"/>
            <p:cNvSpPr/>
            <p:nvPr/>
          </p:nvSpPr>
          <p:spPr>
            <a:xfrm>
              <a:off x="3991241" y="1704122"/>
              <a:ext cx="99626" cy="15986"/>
            </a:xfrm>
            <a:custGeom>
              <a:rect b="b" l="l" r="r" t="t"/>
              <a:pathLst>
                <a:path extrusionOk="0" h="112" w="698">
                  <a:moveTo>
                    <a:pt x="1" y="0"/>
                  </a:moveTo>
                  <a:lnTo>
                    <a:pt x="1" y="112"/>
                  </a:lnTo>
                  <a:lnTo>
                    <a:pt x="698" y="112"/>
                  </a:lnTo>
                  <a:lnTo>
                    <a:pt x="69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75"/>
            <p:cNvSpPr/>
            <p:nvPr/>
          </p:nvSpPr>
          <p:spPr>
            <a:xfrm>
              <a:off x="3972686" y="1686852"/>
              <a:ext cx="136735" cy="17413"/>
            </a:xfrm>
            <a:custGeom>
              <a:rect b="b" l="l" r="r" t="t"/>
              <a:pathLst>
                <a:path extrusionOk="0" h="122" w="958">
                  <a:moveTo>
                    <a:pt x="1" y="0"/>
                  </a:moveTo>
                  <a:lnTo>
                    <a:pt x="1" y="121"/>
                  </a:lnTo>
                  <a:lnTo>
                    <a:pt x="958" y="121"/>
                  </a:lnTo>
                  <a:lnTo>
                    <a:pt x="95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75"/>
            <p:cNvSpPr/>
            <p:nvPr/>
          </p:nvSpPr>
          <p:spPr>
            <a:xfrm>
              <a:off x="3950134" y="1645745"/>
              <a:ext cx="183123" cy="41249"/>
            </a:xfrm>
            <a:custGeom>
              <a:rect b="b" l="l" r="r" t="t"/>
              <a:pathLst>
                <a:path extrusionOk="0" h="289" w="1283">
                  <a:moveTo>
                    <a:pt x="1" y="0"/>
                  </a:moveTo>
                  <a:lnTo>
                    <a:pt x="1" y="288"/>
                  </a:lnTo>
                  <a:lnTo>
                    <a:pt x="1283" y="288"/>
                  </a:lnTo>
                  <a:lnTo>
                    <a:pt x="12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75"/>
            <p:cNvSpPr/>
            <p:nvPr/>
          </p:nvSpPr>
          <p:spPr>
            <a:xfrm>
              <a:off x="3700926" y="2564646"/>
              <a:ext cx="169849" cy="18698"/>
            </a:xfrm>
            <a:custGeom>
              <a:rect b="b" l="l" r="r" t="t"/>
              <a:pathLst>
                <a:path extrusionOk="0" h="131" w="1190">
                  <a:moveTo>
                    <a:pt x="0" y="1"/>
                  </a:moveTo>
                  <a:lnTo>
                    <a:pt x="0" y="131"/>
                  </a:lnTo>
                  <a:lnTo>
                    <a:pt x="1189" y="131"/>
                  </a:lnTo>
                  <a:lnTo>
                    <a:pt x="118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75"/>
            <p:cNvSpPr/>
            <p:nvPr/>
          </p:nvSpPr>
          <p:spPr>
            <a:xfrm>
              <a:off x="3710204" y="2546091"/>
              <a:ext cx="152578" cy="18698"/>
            </a:xfrm>
            <a:custGeom>
              <a:rect b="b" l="l" r="r" t="t"/>
              <a:pathLst>
                <a:path extrusionOk="0" h="131" w="1069">
                  <a:moveTo>
                    <a:pt x="0" y="1"/>
                  </a:moveTo>
                  <a:lnTo>
                    <a:pt x="0" y="131"/>
                  </a:lnTo>
                  <a:lnTo>
                    <a:pt x="1069" y="131"/>
                  </a:lnTo>
                  <a:lnTo>
                    <a:pt x="10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75"/>
            <p:cNvSpPr/>
            <p:nvPr/>
          </p:nvSpPr>
          <p:spPr>
            <a:xfrm>
              <a:off x="3735324" y="1719965"/>
              <a:ext cx="100910" cy="826264"/>
            </a:xfrm>
            <a:custGeom>
              <a:rect b="b" l="l" r="r" t="t"/>
              <a:pathLst>
                <a:path extrusionOk="0" h="5789" w="707">
                  <a:moveTo>
                    <a:pt x="121" y="1"/>
                  </a:moveTo>
                  <a:lnTo>
                    <a:pt x="1" y="5789"/>
                  </a:lnTo>
                  <a:lnTo>
                    <a:pt x="707" y="5789"/>
                  </a:lnTo>
                  <a:lnTo>
                    <a:pt x="58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75"/>
            <p:cNvSpPr/>
            <p:nvPr/>
          </p:nvSpPr>
          <p:spPr>
            <a:xfrm>
              <a:off x="3735324" y="1704122"/>
              <a:ext cx="100910" cy="15986"/>
            </a:xfrm>
            <a:custGeom>
              <a:rect b="b" l="l" r="r" t="t"/>
              <a:pathLst>
                <a:path extrusionOk="0" h="112" w="707">
                  <a:moveTo>
                    <a:pt x="1" y="0"/>
                  </a:moveTo>
                  <a:lnTo>
                    <a:pt x="1" y="112"/>
                  </a:lnTo>
                  <a:lnTo>
                    <a:pt x="707" y="112"/>
                  </a:lnTo>
                  <a:lnTo>
                    <a:pt x="70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75"/>
            <p:cNvSpPr/>
            <p:nvPr/>
          </p:nvSpPr>
          <p:spPr>
            <a:xfrm>
              <a:off x="3716769" y="1686852"/>
              <a:ext cx="136735" cy="17413"/>
            </a:xfrm>
            <a:custGeom>
              <a:rect b="b" l="l" r="r" t="t"/>
              <a:pathLst>
                <a:path extrusionOk="0" h="122" w="958">
                  <a:moveTo>
                    <a:pt x="1" y="0"/>
                  </a:moveTo>
                  <a:lnTo>
                    <a:pt x="1" y="121"/>
                  </a:lnTo>
                  <a:lnTo>
                    <a:pt x="958" y="121"/>
                  </a:lnTo>
                  <a:lnTo>
                    <a:pt x="95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75"/>
            <p:cNvSpPr/>
            <p:nvPr/>
          </p:nvSpPr>
          <p:spPr>
            <a:xfrm>
              <a:off x="3694218" y="1645745"/>
              <a:ext cx="183123" cy="41249"/>
            </a:xfrm>
            <a:custGeom>
              <a:rect b="b" l="l" r="r" t="t"/>
              <a:pathLst>
                <a:path extrusionOk="0" h="289" w="1283">
                  <a:moveTo>
                    <a:pt x="1" y="0"/>
                  </a:moveTo>
                  <a:lnTo>
                    <a:pt x="1" y="288"/>
                  </a:lnTo>
                  <a:lnTo>
                    <a:pt x="1283" y="288"/>
                  </a:lnTo>
                  <a:lnTo>
                    <a:pt x="12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75"/>
            <p:cNvSpPr/>
            <p:nvPr/>
          </p:nvSpPr>
          <p:spPr>
            <a:xfrm>
              <a:off x="3666385" y="1536984"/>
              <a:ext cx="1517220" cy="108903"/>
            </a:xfrm>
            <a:custGeom>
              <a:rect b="b" l="l" r="r" t="t"/>
              <a:pathLst>
                <a:path extrusionOk="0" h="763" w="10630">
                  <a:moveTo>
                    <a:pt x="1" y="1"/>
                  </a:moveTo>
                  <a:lnTo>
                    <a:pt x="1" y="762"/>
                  </a:lnTo>
                  <a:lnTo>
                    <a:pt x="10629" y="762"/>
                  </a:lnTo>
                  <a:lnTo>
                    <a:pt x="1062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75"/>
            <p:cNvSpPr/>
            <p:nvPr/>
          </p:nvSpPr>
          <p:spPr>
            <a:xfrm>
              <a:off x="3642549" y="1511864"/>
              <a:ext cx="1563607" cy="25263"/>
            </a:xfrm>
            <a:custGeom>
              <a:rect b="b" l="l" r="r" t="t"/>
              <a:pathLst>
                <a:path extrusionOk="0" h="177" w="10955">
                  <a:moveTo>
                    <a:pt x="0" y="0"/>
                  </a:moveTo>
                  <a:lnTo>
                    <a:pt x="0" y="177"/>
                  </a:lnTo>
                  <a:lnTo>
                    <a:pt x="10954" y="177"/>
                  </a:lnTo>
                  <a:lnTo>
                    <a:pt x="109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75"/>
            <p:cNvSpPr/>
            <p:nvPr/>
          </p:nvSpPr>
          <p:spPr>
            <a:xfrm>
              <a:off x="4090724" y="1332737"/>
              <a:ext cx="667120" cy="179269"/>
            </a:xfrm>
            <a:custGeom>
              <a:rect b="b" l="l" r="r" t="t"/>
              <a:pathLst>
                <a:path extrusionOk="0" h="1256" w="4674">
                  <a:moveTo>
                    <a:pt x="605" y="1"/>
                  </a:moveTo>
                  <a:lnTo>
                    <a:pt x="1" y="419"/>
                  </a:lnTo>
                  <a:lnTo>
                    <a:pt x="1" y="1255"/>
                  </a:lnTo>
                  <a:lnTo>
                    <a:pt x="4674" y="1255"/>
                  </a:lnTo>
                  <a:lnTo>
                    <a:pt x="4674" y="419"/>
                  </a:lnTo>
                  <a:lnTo>
                    <a:pt x="407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3" name="Google Shape;3723;p75"/>
          <p:cNvGrpSpPr/>
          <p:nvPr/>
        </p:nvGrpSpPr>
        <p:grpSpPr>
          <a:xfrm>
            <a:off x="5368576" y="1810172"/>
            <a:ext cx="2051904" cy="1495307"/>
            <a:chOff x="5398227" y="1339807"/>
            <a:chExt cx="2124564" cy="1548257"/>
          </a:xfrm>
        </p:grpSpPr>
        <p:sp>
          <p:nvSpPr>
            <p:cNvPr id="3724" name="Google Shape;3724;p75"/>
            <p:cNvSpPr/>
            <p:nvPr/>
          </p:nvSpPr>
          <p:spPr>
            <a:xfrm>
              <a:off x="5398227" y="1484455"/>
              <a:ext cx="2124564" cy="219471"/>
            </a:xfrm>
            <a:custGeom>
              <a:rect b="b" l="l" r="r" t="t"/>
              <a:pathLst>
                <a:path extrusionOk="0" h="2769" w="26805">
                  <a:moveTo>
                    <a:pt x="2649" y="0"/>
                  </a:moveTo>
                  <a:cubicBezTo>
                    <a:pt x="2621" y="0"/>
                    <a:pt x="2593" y="19"/>
                    <a:pt x="2593" y="47"/>
                  </a:cubicBezTo>
                  <a:cubicBezTo>
                    <a:pt x="2546" y="195"/>
                    <a:pt x="2602" y="381"/>
                    <a:pt x="2509" y="502"/>
                  </a:cubicBezTo>
                  <a:cubicBezTo>
                    <a:pt x="2454" y="595"/>
                    <a:pt x="2370" y="623"/>
                    <a:pt x="2277" y="669"/>
                  </a:cubicBezTo>
                  <a:cubicBezTo>
                    <a:pt x="2082" y="771"/>
                    <a:pt x="1905" y="892"/>
                    <a:pt x="1710" y="1004"/>
                  </a:cubicBezTo>
                  <a:cubicBezTo>
                    <a:pt x="1487" y="1134"/>
                    <a:pt x="1552" y="1292"/>
                    <a:pt x="1441" y="1515"/>
                  </a:cubicBezTo>
                  <a:cubicBezTo>
                    <a:pt x="1292" y="1803"/>
                    <a:pt x="911" y="1784"/>
                    <a:pt x="633" y="1793"/>
                  </a:cubicBezTo>
                  <a:lnTo>
                    <a:pt x="66" y="1821"/>
                  </a:lnTo>
                  <a:cubicBezTo>
                    <a:pt x="29" y="1821"/>
                    <a:pt x="1" y="1849"/>
                    <a:pt x="1" y="1886"/>
                  </a:cubicBezTo>
                  <a:lnTo>
                    <a:pt x="1" y="2704"/>
                  </a:lnTo>
                  <a:cubicBezTo>
                    <a:pt x="1" y="2741"/>
                    <a:pt x="29" y="2769"/>
                    <a:pt x="66" y="2769"/>
                  </a:cubicBezTo>
                  <a:lnTo>
                    <a:pt x="26731" y="2769"/>
                  </a:lnTo>
                  <a:cubicBezTo>
                    <a:pt x="26768" y="2769"/>
                    <a:pt x="26805" y="2741"/>
                    <a:pt x="26805" y="2704"/>
                  </a:cubicBezTo>
                  <a:lnTo>
                    <a:pt x="26805" y="1886"/>
                  </a:lnTo>
                  <a:cubicBezTo>
                    <a:pt x="26796" y="1849"/>
                    <a:pt x="26768" y="1821"/>
                    <a:pt x="26731" y="1821"/>
                  </a:cubicBezTo>
                  <a:cubicBezTo>
                    <a:pt x="26545" y="1812"/>
                    <a:pt x="26359" y="1803"/>
                    <a:pt x="26164" y="1793"/>
                  </a:cubicBezTo>
                  <a:cubicBezTo>
                    <a:pt x="25894" y="1784"/>
                    <a:pt x="25504" y="1803"/>
                    <a:pt x="25356" y="1515"/>
                  </a:cubicBezTo>
                  <a:cubicBezTo>
                    <a:pt x="25244" y="1301"/>
                    <a:pt x="25309" y="1134"/>
                    <a:pt x="25086" y="1004"/>
                  </a:cubicBezTo>
                  <a:cubicBezTo>
                    <a:pt x="24900" y="892"/>
                    <a:pt x="24715" y="771"/>
                    <a:pt x="24519" y="669"/>
                  </a:cubicBezTo>
                  <a:cubicBezTo>
                    <a:pt x="24436" y="623"/>
                    <a:pt x="24343" y="595"/>
                    <a:pt x="24287" y="502"/>
                  </a:cubicBezTo>
                  <a:cubicBezTo>
                    <a:pt x="24204" y="381"/>
                    <a:pt x="24250" y="195"/>
                    <a:pt x="24213" y="47"/>
                  </a:cubicBezTo>
                  <a:cubicBezTo>
                    <a:pt x="24204" y="19"/>
                    <a:pt x="24176" y="0"/>
                    <a:pt x="24148" y="0"/>
                  </a:cubicBezTo>
                  <a:lnTo>
                    <a:pt x="21314" y="0"/>
                  </a:lnTo>
                  <a:cubicBezTo>
                    <a:pt x="21165" y="84"/>
                    <a:pt x="21017" y="158"/>
                    <a:pt x="20868" y="242"/>
                  </a:cubicBezTo>
                  <a:cubicBezTo>
                    <a:pt x="20691" y="337"/>
                    <a:pt x="20470" y="472"/>
                    <a:pt x="20254" y="472"/>
                  </a:cubicBezTo>
                  <a:cubicBezTo>
                    <a:pt x="20175" y="472"/>
                    <a:pt x="20097" y="454"/>
                    <a:pt x="20023" y="409"/>
                  </a:cubicBezTo>
                  <a:cubicBezTo>
                    <a:pt x="19818" y="279"/>
                    <a:pt x="19790" y="102"/>
                    <a:pt x="19530" y="102"/>
                  </a:cubicBezTo>
                  <a:cubicBezTo>
                    <a:pt x="19388" y="102"/>
                    <a:pt x="19241" y="98"/>
                    <a:pt x="19096" y="98"/>
                  </a:cubicBezTo>
                  <a:cubicBezTo>
                    <a:pt x="19023" y="98"/>
                    <a:pt x="18951" y="99"/>
                    <a:pt x="18880" y="102"/>
                  </a:cubicBezTo>
                  <a:cubicBezTo>
                    <a:pt x="18829" y="107"/>
                    <a:pt x="18780" y="114"/>
                    <a:pt x="18732" y="114"/>
                  </a:cubicBezTo>
                  <a:cubicBezTo>
                    <a:pt x="18685" y="114"/>
                    <a:pt x="18638" y="107"/>
                    <a:pt x="18592" y="84"/>
                  </a:cubicBezTo>
                  <a:cubicBezTo>
                    <a:pt x="18555" y="65"/>
                    <a:pt x="18517" y="37"/>
                    <a:pt x="18490" y="0"/>
                  </a:cubicBezTo>
                  <a:lnTo>
                    <a:pt x="9310" y="0"/>
                  </a:lnTo>
                  <a:cubicBezTo>
                    <a:pt x="9301" y="9"/>
                    <a:pt x="9292" y="9"/>
                    <a:pt x="9282" y="19"/>
                  </a:cubicBezTo>
                  <a:cubicBezTo>
                    <a:pt x="9236" y="45"/>
                    <a:pt x="9187" y="50"/>
                    <a:pt x="9133" y="50"/>
                  </a:cubicBezTo>
                  <a:cubicBezTo>
                    <a:pt x="9090" y="50"/>
                    <a:pt x="9044" y="47"/>
                    <a:pt x="8994" y="47"/>
                  </a:cubicBezTo>
                  <a:cubicBezTo>
                    <a:pt x="8932" y="44"/>
                    <a:pt x="8869" y="43"/>
                    <a:pt x="8806" y="43"/>
                  </a:cubicBezTo>
                  <a:cubicBezTo>
                    <a:pt x="8655" y="43"/>
                    <a:pt x="8502" y="49"/>
                    <a:pt x="8344" y="56"/>
                  </a:cubicBezTo>
                  <a:cubicBezTo>
                    <a:pt x="8084" y="56"/>
                    <a:pt x="8065" y="232"/>
                    <a:pt x="7861" y="372"/>
                  </a:cubicBezTo>
                  <a:cubicBezTo>
                    <a:pt x="7786" y="421"/>
                    <a:pt x="7705" y="441"/>
                    <a:pt x="7623" y="441"/>
                  </a:cubicBezTo>
                  <a:cubicBezTo>
                    <a:pt x="7412" y="441"/>
                    <a:pt x="7190" y="310"/>
                    <a:pt x="7015" y="223"/>
                  </a:cubicBezTo>
                  <a:lnTo>
                    <a:pt x="658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75"/>
            <p:cNvSpPr/>
            <p:nvPr/>
          </p:nvSpPr>
          <p:spPr>
            <a:xfrm>
              <a:off x="5460128" y="1704639"/>
              <a:ext cx="332892" cy="1154660"/>
            </a:xfrm>
            <a:custGeom>
              <a:rect b="b" l="l" r="r" t="t"/>
              <a:pathLst>
                <a:path extrusionOk="0" h="14568" w="4200">
                  <a:moveTo>
                    <a:pt x="0" y="0"/>
                  </a:moveTo>
                  <a:cubicBezTo>
                    <a:pt x="19" y="19"/>
                    <a:pt x="140" y="205"/>
                    <a:pt x="140" y="260"/>
                  </a:cubicBezTo>
                  <a:cubicBezTo>
                    <a:pt x="149" y="325"/>
                    <a:pt x="177" y="353"/>
                    <a:pt x="242" y="362"/>
                  </a:cubicBezTo>
                  <a:cubicBezTo>
                    <a:pt x="223" y="446"/>
                    <a:pt x="177" y="548"/>
                    <a:pt x="270" y="604"/>
                  </a:cubicBezTo>
                  <a:cubicBezTo>
                    <a:pt x="335" y="641"/>
                    <a:pt x="428" y="641"/>
                    <a:pt x="521" y="660"/>
                  </a:cubicBezTo>
                  <a:cubicBezTo>
                    <a:pt x="521" y="662"/>
                    <a:pt x="521" y="666"/>
                    <a:pt x="521" y="669"/>
                  </a:cubicBezTo>
                  <a:cubicBezTo>
                    <a:pt x="502" y="716"/>
                    <a:pt x="502" y="753"/>
                    <a:pt x="548" y="771"/>
                  </a:cubicBezTo>
                  <a:cubicBezTo>
                    <a:pt x="551" y="773"/>
                    <a:pt x="554" y="773"/>
                    <a:pt x="557" y="773"/>
                  </a:cubicBezTo>
                  <a:cubicBezTo>
                    <a:pt x="579" y="773"/>
                    <a:pt x="616" y="750"/>
                    <a:pt x="632" y="734"/>
                  </a:cubicBezTo>
                  <a:cubicBezTo>
                    <a:pt x="673" y="681"/>
                    <a:pt x="762" y="644"/>
                    <a:pt x="843" y="644"/>
                  </a:cubicBezTo>
                  <a:cubicBezTo>
                    <a:pt x="890" y="644"/>
                    <a:pt x="935" y="657"/>
                    <a:pt x="966" y="688"/>
                  </a:cubicBezTo>
                  <a:cubicBezTo>
                    <a:pt x="1106" y="836"/>
                    <a:pt x="799" y="846"/>
                    <a:pt x="734" y="855"/>
                  </a:cubicBezTo>
                  <a:cubicBezTo>
                    <a:pt x="678" y="864"/>
                    <a:pt x="613" y="873"/>
                    <a:pt x="576" y="911"/>
                  </a:cubicBezTo>
                  <a:cubicBezTo>
                    <a:pt x="530" y="948"/>
                    <a:pt x="502" y="1041"/>
                    <a:pt x="576" y="1059"/>
                  </a:cubicBezTo>
                  <a:cubicBezTo>
                    <a:pt x="595" y="1059"/>
                    <a:pt x="623" y="1059"/>
                    <a:pt x="641" y="1050"/>
                  </a:cubicBezTo>
                  <a:cubicBezTo>
                    <a:pt x="710" y="1023"/>
                    <a:pt x="783" y="970"/>
                    <a:pt x="858" y="970"/>
                  </a:cubicBezTo>
                  <a:cubicBezTo>
                    <a:pt x="884" y="970"/>
                    <a:pt x="912" y="977"/>
                    <a:pt x="939" y="994"/>
                  </a:cubicBezTo>
                  <a:cubicBezTo>
                    <a:pt x="1097" y="1096"/>
                    <a:pt x="1124" y="1338"/>
                    <a:pt x="1143" y="1515"/>
                  </a:cubicBezTo>
                  <a:cubicBezTo>
                    <a:pt x="1143" y="1589"/>
                    <a:pt x="929" y="1607"/>
                    <a:pt x="883" y="1635"/>
                  </a:cubicBezTo>
                  <a:cubicBezTo>
                    <a:pt x="827" y="1663"/>
                    <a:pt x="799" y="1728"/>
                    <a:pt x="855" y="1784"/>
                  </a:cubicBezTo>
                  <a:cubicBezTo>
                    <a:pt x="870" y="1799"/>
                    <a:pt x="886" y="1805"/>
                    <a:pt x="903" y="1805"/>
                  </a:cubicBezTo>
                  <a:cubicBezTo>
                    <a:pt x="943" y="1805"/>
                    <a:pt x="985" y="1772"/>
                    <a:pt x="1028" y="1772"/>
                  </a:cubicBezTo>
                  <a:cubicBezTo>
                    <a:pt x="1042" y="1772"/>
                    <a:pt x="1055" y="1775"/>
                    <a:pt x="1069" y="1784"/>
                  </a:cubicBezTo>
                  <a:cubicBezTo>
                    <a:pt x="1087" y="1793"/>
                    <a:pt x="1097" y="1812"/>
                    <a:pt x="1106" y="1830"/>
                  </a:cubicBezTo>
                  <a:cubicBezTo>
                    <a:pt x="1143" y="1905"/>
                    <a:pt x="1292" y="2267"/>
                    <a:pt x="1189" y="2304"/>
                  </a:cubicBezTo>
                  <a:cubicBezTo>
                    <a:pt x="1143" y="2332"/>
                    <a:pt x="1115" y="2369"/>
                    <a:pt x="1162" y="2425"/>
                  </a:cubicBezTo>
                  <a:cubicBezTo>
                    <a:pt x="1180" y="2462"/>
                    <a:pt x="1208" y="2509"/>
                    <a:pt x="1217" y="2555"/>
                  </a:cubicBezTo>
                  <a:cubicBezTo>
                    <a:pt x="1227" y="2629"/>
                    <a:pt x="1189" y="14419"/>
                    <a:pt x="1180" y="14568"/>
                  </a:cubicBezTo>
                  <a:lnTo>
                    <a:pt x="3020" y="14568"/>
                  </a:lnTo>
                  <a:cubicBezTo>
                    <a:pt x="3020" y="14419"/>
                    <a:pt x="2973" y="2629"/>
                    <a:pt x="2992" y="2555"/>
                  </a:cubicBezTo>
                  <a:cubicBezTo>
                    <a:pt x="3001" y="2509"/>
                    <a:pt x="3020" y="2462"/>
                    <a:pt x="3048" y="2425"/>
                  </a:cubicBezTo>
                  <a:cubicBezTo>
                    <a:pt x="3085" y="2369"/>
                    <a:pt x="3066" y="2332"/>
                    <a:pt x="3010" y="2304"/>
                  </a:cubicBezTo>
                  <a:cubicBezTo>
                    <a:pt x="2918" y="2267"/>
                    <a:pt x="3057" y="1905"/>
                    <a:pt x="3103" y="1830"/>
                  </a:cubicBezTo>
                  <a:cubicBezTo>
                    <a:pt x="3113" y="1812"/>
                    <a:pt x="3122" y="1793"/>
                    <a:pt x="3141" y="1784"/>
                  </a:cubicBezTo>
                  <a:cubicBezTo>
                    <a:pt x="3152" y="1775"/>
                    <a:pt x="3165" y="1772"/>
                    <a:pt x="3178" y="1772"/>
                  </a:cubicBezTo>
                  <a:cubicBezTo>
                    <a:pt x="3219" y="1772"/>
                    <a:pt x="3264" y="1805"/>
                    <a:pt x="3305" y="1805"/>
                  </a:cubicBezTo>
                  <a:cubicBezTo>
                    <a:pt x="3322" y="1805"/>
                    <a:pt x="3339" y="1799"/>
                    <a:pt x="3354" y="1784"/>
                  </a:cubicBezTo>
                  <a:cubicBezTo>
                    <a:pt x="3401" y="1728"/>
                    <a:pt x="3382" y="1663"/>
                    <a:pt x="3326" y="1635"/>
                  </a:cubicBezTo>
                  <a:cubicBezTo>
                    <a:pt x="3271" y="1607"/>
                    <a:pt x="3057" y="1589"/>
                    <a:pt x="3066" y="1515"/>
                  </a:cubicBezTo>
                  <a:cubicBezTo>
                    <a:pt x="3076" y="1338"/>
                    <a:pt x="3113" y="1096"/>
                    <a:pt x="3271" y="994"/>
                  </a:cubicBezTo>
                  <a:cubicBezTo>
                    <a:pt x="3298" y="977"/>
                    <a:pt x="3325" y="970"/>
                    <a:pt x="3352" y="970"/>
                  </a:cubicBezTo>
                  <a:cubicBezTo>
                    <a:pt x="3426" y="970"/>
                    <a:pt x="3500" y="1023"/>
                    <a:pt x="3568" y="1050"/>
                  </a:cubicBezTo>
                  <a:cubicBezTo>
                    <a:pt x="3586" y="1059"/>
                    <a:pt x="3605" y="1059"/>
                    <a:pt x="3624" y="1059"/>
                  </a:cubicBezTo>
                  <a:cubicBezTo>
                    <a:pt x="3707" y="1041"/>
                    <a:pt x="3670" y="948"/>
                    <a:pt x="3633" y="911"/>
                  </a:cubicBezTo>
                  <a:cubicBezTo>
                    <a:pt x="3586" y="873"/>
                    <a:pt x="3521" y="864"/>
                    <a:pt x="3475" y="855"/>
                  </a:cubicBezTo>
                  <a:cubicBezTo>
                    <a:pt x="3410" y="846"/>
                    <a:pt x="3094" y="836"/>
                    <a:pt x="3243" y="688"/>
                  </a:cubicBezTo>
                  <a:cubicBezTo>
                    <a:pt x="3275" y="655"/>
                    <a:pt x="3323" y="641"/>
                    <a:pt x="3373" y="641"/>
                  </a:cubicBezTo>
                  <a:cubicBezTo>
                    <a:pt x="3452" y="641"/>
                    <a:pt x="3537" y="677"/>
                    <a:pt x="3577" y="734"/>
                  </a:cubicBezTo>
                  <a:cubicBezTo>
                    <a:pt x="3593" y="750"/>
                    <a:pt x="3623" y="773"/>
                    <a:pt x="3649" y="773"/>
                  </a:cubicBezTo>
                  <a:cubicBezTo>
                    <a:pt x="3653" y="773"/>
                    <a:pt x="3657" y="773"/>
                    <a:pt x="3661" y="771"/>
                  </a:cubicBezTo>
                  <a:cubicBezTo>
                    <a:pt x="3707" y="753"/>
                    <a:pt x="3707" y="716"/>
                    <a:pt x="3689" y="669"/>
                  </a:cubicBezTo>
                  <a:cubicBezTo>
                    <a:pt x="3689" y="666"/>
                    <a:pt x="3689" y="662"/>
                    <a:pt x="3689" y="660"/>
                  </a:cubicBezTo>
                  <a:cubicBezTo>
                    <a:pt x="3772" y="641"/>
                    <a:pt x="3865" y="641"/>
                    <a:pt x="3940" y="604"/>
                  </a:cubicBezTo>
                  <a:cubicBezTo>
                    <a:pt x="4023" y="548"/>
                    <a:pt x="3986" y="446"/>
                    <a:pt x="3967" y="362"/>
                  </a:cubicBezTo>
                  <a:cubicBezTo>
                    <a:pt x="4023" y="353"/>
                    <a:pt x="4051" y="325"/>
                    <a:pt x="4060" y="260"/>
                  </a:cubicBezTo>
                  <a:cubicBezTo>
                    <a:pt x="4070" y="205"/>
                    <a:pt x="4190" y="19"/>
                    <a:pt x="42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75"/>
            <p:cNvSpPr/>
            <p:nvPr/>
          </p:nvSpPr>
          <p:spPr>
            <a:xfrm>
              <a:off x="5548502" y="1881308"/>
              <a:ext cx="156142" cy="16328"/>
            </a:xfrm>
            <a:custGeom>
              <a:rect b="b" l="l" r="r" t="t"/>
              <a:pathLst>
                <a:path extrusionOk="0" h="206" w="1970">
                  <a:moveTo>
                    <a:pt x="112" y="1"/>
                  </a:moveTo>
                  <a:cubicBezTo>
                    <a:pt x="112" y="38"/>
                    <a:pt x="102" y="66"/>
                    <a:pt x="74" y="85"/>
                  </a:cubicBezTo>
                  <a:cubicBezTo>
                    <a:pt x="28" y="103"/>
                    <a:pt x="0" y="140"/>
                    <a:pt x="37" y="196"/>
                  </a:cubicBezTo>
                  <a:cubicBezTo>
                    <a:pt x="47" y="196"/>
                    <a:pt x="47" y="205"/>
                    <a:pt x="47" y="205"/>
                  </a:cubicBezTo>
                  <a:lnTo>
                    <a:pt x="1923" y="205"/>
                  </a:lnTo>
                  <a:cubicBezTo>
                    <a:pt x="1923" y="205"/>
                    <a:pt x="1923" y="196"/>
                    <a:pt x="1933" y="196"/>
                  </a:cubicBezTo>
                  <a:cubicBezTo>
                    <a:pt x="1970" y="140"/>
                    <a:pt x="1942" y="103"/>
                    <a:pt x="1895" y="85"/>
                  </a:cubicBezTo>
                  <a:cubicBezTo>
                    <a:pt x="1868" y="66"/>
                    <a:pt x="1858" y="38"/>
                    <a:pt x="1858"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75"/>
            <p:cNvSpPr/>
            <p:nvPr/>
          </p:nvSpPr>
          <p:spPr>
            <a:xfrm>
              <a:off x="5549215" y="1853330"/>
              <a:ext cx="154716" cy="8243"/>
            </a:xfrm>
            <a:custGeom>
              <a:rect b="b" l="l" r="r" t="t"/>
              <a:pathLst>
                <a:path extrusionOk="0" h="104" w="1952">
                  <a:moveTo>
                    <a:pt x="0" y="1"/>
                  </a:moveTo>
                  <a:cubicBezTo>
                    <a:pt x="10" y="29"/>
                    <a:pt x="28" y="66"/>
                    <a:pt x="47" y="103"/>
                  </a:cubicBezTo>
                  <a:lnTo>
                    <a:pt x="1914" y="103"/>
                  </a:lnTo>
                  <a:cubicBezTo>
                    <a:pt x="1924" y="66"/>
                    <a:pt x="1942" y="29"/>
                    <a:pt x="1952"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75"/>
            <p:cNvSpPr/>
            <p:nvPr/>
          </p:nvSpPr>
          <p:spPr>
            <a:xfrm>
              <a:off x="5460128" y="1704639"/>
              <a:ext cx="332892" cy="29881"/>
            </a:xfrm>
            <a:custGeom>
              <a:rect b="b" l="l" r="r" t="t"/>
              <a:pathLst>
                <a:path extrusionOk="0" h="377" w="4200">
                  <a:moveTo>
                    <a:pt x="0" y="0"/>
                  </a:moveTo>
                  <a:cubicBezTo>
                    <a:pt x="19" y="19"/>
                    <a:pt x="140" y="205"/>
                    <a:pt x="140" y="270"/>
                  </a:cubicBezTo>
                  <a:cubicBezTo>
                    <a:pt x="149" y="325"/>
                    <a:pt x="177" y="353"/>
                    <a:pt x="242" y="362"/>
                  </a:cubicBezTo>
                  <a:cubicBezTo>
                    <a:pt x="237" y="372"/>
                    <a:pt x="1169" y="376"/>
                    <a:pt x="2101" y="376"/>
                  </a:cubicBezTo>
                  <a:cubicBezTo>
                    <a:pt x="3034" y="376"/>
                    <a:pt x="3967" y="372"/>
                    <a:pt x="3967" y="362"/>
                  </a:cubicBezTo>
                  <a:cubicBezTo>
                    <a:pt x="4023" y="353"/>
                    <a:pt x="4051" y="325"/>
                    <a:pt x="4060" y="270"/>
                  </a:cubicBezTo>
                  <a:cubicBezTo>
                    <a:pt x="4060" y="205"/>
                    <a:pt x="4181" y="19"/>
                    <a:pt x="42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75"/>
            <p:cNvSpPr/>
            <p:nvPr/>
          </p:nvSpPr>
          <p:spPr>
            <a:xfrm>
              <a:off x="5471858" y="1725959"/>
              <a:ext cx="310144" cy="8560"/>
            </a:xfrm>
            <a:custGeom>
              <a:rect b="b" l="l" r="r" t="t"/>
              <a:pathLst>
                <a:path extrusionOk="0" h="108" w="3913">
                  <a:moveTo>
                    <a:pt x="1" y="1"/>
                  </a:moveTo>
                  <a:cubicBezTo>
                    <a:pt x="1" y="66"/>
                    <a:pt x="38" y="84"/>
                    <a:pt x="94" y="93"/>
                  </a:cubicBezTo>
                  <a:cubicBezTo>
                    <a:pt x="89" y="103"/>
                    <a:pt x="1021" y="107"/>
                    <a:pt x="1953" y="107"/>
                  </a:cubicBezTo>
                  <a:cubicBezTo>
                    <a:pt x="2886" y="107"/>
                    <a:pt x="3819" y="103"/>
                    <a:pt x="3819" y="93"/>
                  </a:cubicBezTo>
                  <a:cubicBezTo>
                    <a:pt x="3875" y="84"/>
                    <a:pt x="3903" y="66"/>
                    <a:pt x="3912"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75"/>
            <p:cNvSpPr/>
            <p:nvPr/>
          </p:nvSpPr>
          <p:spPr>
            <a:xfrm>
              <a:off x="5572755" y="1915231"/>
              <a:ext cx="9670" cy="924251"/>
            </a:xfrm>
            <a:custGeom>
              <a:rect b="b" l="l" r="r" t="t"/>
              <a:pathLst>
                <a:path extrusionOk="0" h="11661" w="122">
                  <a:moveTo>
                    <a:pt x="1" y="0"/>
                  </a:moveTo>
                  <a:lnTo>
                    <a:pt x="1" y="11660"/>
                  </a:lnTo>
                  <a:lnTo>
                    <a:pt x="122" y="11660"/>
                  </a:lnTo>
                  <a:lnTo>
                    <a:pt x="122"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75"/>
            <p:cNvSpPr/>
            <p:nvPr/>
          </p:nvSpPr>
          <p:spPr>
            <a:xfrm>
              <a:off x="5597801" y="1915231"/>
              <a:ext cx="8956" cy="924251"/>
            </a:xfrm>
            <a:custGeom>
              <a:rect b="b" l="l" r="r" t="t"/>
              <a:pathLst>
                <a:path extrusionOk="0" h="11661" w="113">
                  <a:moveTo>
                    <a:pt x="1" y="0"/>
                  </a:moveTo>
                  <a:lnTo>
                    <a:pt x="1" y="11660"/>
                  </a:lnTo>
                  <a:lnTo>
                    <a:pt x="112" y="11660"/>
                  </a:lnTo>
                  <a:lnTo>
                    <a:pt x="112"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75"/>
            <p:cNvSpPr/>
            <p:nvPr/>
          </p:nvSpPr>
          <p:spPr>
            <a:xfrm>
              <a:off x="5622133" y="1915231"/>
              <a:ext cx="8877" cy="924251"/>
            </a:xfrm>
            <a:custGeom>
              <a:rect b="b" l="l" r="r" t="t"/>
              <a:pathLst>
                <a:path extrusionOk="0" h="11661" w="112">
                  <a:moveTo>
                    <a:pt x="0" y="0"/>
                  </a:moveTo>
                  <a:lnTo>
                    <a:pt x="0" y="11660"/>
                  </a:lnTo>
                  <a:lnTo>
                    <a:pt x="112" y="11660"/>
                  </a:lnTo>
                  <a:lnTo>
                    <a:pt x="112"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75"/>
            <p:cNvSpPr/>
            <p:nvPr/>
          </p:nvSpPr>
          <p:spPr>
            <a:xfrm>
              <a:off x="5646387" y="1915231"/>
              <a:ext cx="9670" cy="924251"/>
            </a:xfrm>
            <a:custGeom>
              <a:rect b="b" l="l" r="r" t="t"/>
              <a:pathLst>
                <a:path extrusionOk="0" h="11661" w="122">
                  <a:moveTo>
                    <a:pt x="1" y="0"/>
                  </a:moveTo>
                  <a:lnTo>
                    <a:pt x="1" y="11660"/>
                  </a:lnTo>
                  <a:lnTo>
                    <a:pt x="122" y="11660"/>
                  </a:lnTo>
                  <a:lnTo>
                    <a:pt x="122"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75"/>
            <p:cNvSpPr/>
            <p:nvPr/>
          </p:nvSpPr>
          <p:spPr>
            <a:xfrm>
              <a:off x="5671432" y="1915231"/>
              <a:ext cx="8956" cy="924251"/>
            </a:xfrm>
            <a:custGeom>
              <a:rect b="b" l="l" r="r" t="t"/>
              <a:pathLst>
                <a:path extrusionOk="0" h="11661" w="113">
                  <a:moveTo>
                    <a:pt x="1" y="0"/>
                  </a:moveTo>
                  <a:lnTo>
                    <a:pt x="1" y="11660"/>
                  </a:lnTo>
                  <a:lnTo>
                    <a:pt x="112" y="11660"/>
                  </a:lnTo>
                  <a:lnTo>
                    <a:pt x="112"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75"/>
            <p:cNvSpPr/>
            <p:nvPr/>
          </p:nvSpPr>
          <p:spPr>
            <a:xfrm>
              <a:off x="5876872" y="1704639"/>
              <a:ext cx="332971" cy="1154660"/>
            </a:xfrm>
            <a:custGeom>
              <a:rect b="b" l="l" r="r" t="t"/>
              <a:pathLst>
                <a:path extrusionOk="0" h="14568" w="4201">
                  <a:moveTo>
                    <a:pt x="1" y="0"/>
                  </a:moveTo>
                  <a:cubicBezTo>
                    <a:pt x="19" y="19"/>
                    <a:pt x="140" y="205"/>
                    <a:pt x="140" y="260"/>
                  </a:cubicBezTo>
                  <a:cubicBezTo>
                    <a:pt x="150" y="325"/>
                    <a:pt x="177" y="353"/>
                    <a:pt x="242" y="362"/>
                  </a:cubicBezTo>
                  <a:cubicBezTo>
                    <a:pt x="224" y="446"/>
                    <a:pt x="177" y="548"/>
                    <a:pt x="270" y="604"/>
                  </a:cubicBezTo>
                  <a:cubicBezTo>
                    <a:pt x="335" y="641"/>
                    <a:pt x="428" y="641"/>
                    <a:pt x="521" y="660"/>
                  </a:cubicBezTo>
                  <a:cubicBezTo>
                    <a:pt x="521" y="662"/>
                    <a:pt x="521" y="666"/>
                    <a:pt x="521" y="669"/>
                  </a:cubicBezTo>
                  <a:cubicBezTo>
                    <a:pt x="503" y="716"/>
                    <a:pt x="503" y="753"/>
                    <a:pt x="549" y="771"/>
                  </a:cubicBezTo>
                  <a:cubicBezTo>
                    <a:pt x="552" y="773"/>
                    <a:pt x="555" y="773"/>
                    <a:pt x="558" y="773"/>
                  </a:cubicBezTo>
                  <a:cubicBezTo>
                    <a:pt x="580" y="773"/>
                    <a:pt x="617" y="750"/>
                    <a:pt x="633" y="734"/>
                  </a:cubicBezTo>
                  <a:cubicBezTo>
                    <a:pt x="674" y="681"/>
                    <a:pt x="762" y="644"/>
                    <a:pt x="843" y="644"/>
                  </a:cubicBezTo>
                  <a:cubicBezTo>
                    <a:pt x="891" y="644"/>
                    <a:pt x="936" y="657"/>
                    <a:pt x="967" y="688"/>
                  </a:cubicBezTo>
                  <a:cubicBezTo>
                    <a:pt x="1106" y="836"/>
                    <a:pt x="800" y="846"/>
                    <a:pt x="735" y="855"/>
                  </a:cubicBezTo>
                  <a:cubicBezTo>
                    <a:pt x="679" y="864"/>
                    <a:pt x="614" y="873"/>
                    <a:pt x="577" y="911"/>
                  </a:cubicBezTo>
                  <a:cubicBezTo>
                    <a:pt x="530" y="948"/>
                    <a:pt x="503" y="1041"/>
                    <a:pt x="577" y="1059"/>
                  </a:cubicBezTo>
                  <a:cubicBezTo>
                    <a:pt x="595" y="1059"/>
                    <a:pt x="623" y="1059"/>
                    <a:pt x="642" y="1050"/>
                  </a:cubicBezTo>
                  <a:cubicBezTo>
                    <a:pt x="710" y="1023"/>
                    <a:pt x="784" y="970"/>
                    <a:pt x="858" y="970"/>
                  </a:cubicBezTo>
                  <a:cubicBezTo>
                    <a:pt x="885" y="970"/>
                    <a:pt x="912" y="977"/>
                    <a:pt x="939" y="994"/>
                  </a:cubicBezTo>
                  <a:cubicBezTo>
                    <a:pt x="1097" y="1096"/>
                    <a:pt x="1125" y="1338"/>
                    <a:pt x="1144" y="1515"/>
                  </a:cubicBezTo>
                  <a:cubicBezTo>
                    <a:pt x="1144" y="1589"/>
                    <a:pt x="930" y="1607"/>
                    <a:pt x="883" y="1635"/>
                  </a:cubicBezTo>
                  <a:cubicBezTo>
                    <a:pt x="828" y="1663"/>
                    <a:pt x="800" y="1728"/>
                    <a:pt x="856" y="1784"/>
                  </a:cubicBezTo>
                  <a:cubicBezTo>
                    <a:pt x="871" y="1799"/>
                    <a:pt x="887" y="1805"/>
                    <a:pt x="903" y="1805"/>
                  </a:cubicBezTo>
                  <a:cubicBezTo>
                    <a:pt x="943" y="1805"/>
                    <a:pt x="986" y="1772"/>
                    <a:pt x="1029" y="1772"/>
                  </a:cubicBezTo>
                  <a:cubicBezTo>
                    <a:pt x="1042" y="1772"/>
                    <a:pt x="1056" y="1775"/>
                    <a:pt x="1069" y="1784"/>
                  </a:cubicBezTo>
                  <a:cubicBezTo>
                    <a:pt x="1088" y="1793"/>
                    <a:pt x="1097" y="1812"/>
                    <a:pt x="1106" y="1830"/>
                  </a:cubicBezTo>
                  <a:cubicBezTo>
                    <a:pt x="1144" y="1905"/>
                    <a:pt x="1292" y="2267"/>
                    <a:pt x="1190" y="2304"/>
                  </a:cubicBezTo>
                  <a:cubicBezTo>
                    <a:pt x="1144" y="2332"/>
                    <a:pt x="1116" y="2369"/>
                    <a:pt x="1162" y="2425"/>
                  </a:cubicBezTo>
                  <a:cubicBezTo>
                    <a:pt x="1181" y="2462"/>
                    <a:pt x="1209" y="2509"/>
                    <a:pt x="1218" y="2555"/>
                  </a:cubicBezTo>
                  <a:cubicBezTo>
                    <a:pt x="1227" y="2629"/>
                    <a:pt x="1190" y="14419"/>
                    <a:pt x="1181" y="14568"/>
                  </a:cubicBezTo>
                  <a:lnTo>
                    <a:pt x="3020" y="14568"/>
                  </a:lnTo>
                  <a:cubicBezTo>
                    <a:pt x="3020" y="14419"/>
                    <a:pt x="2974" y="2629"/>
                    <a:pt x="2993" y="2555"/>
                  </a:cubicBezTo>
                  <a:cubicBezTo>
                    <a:pt x="3002" y="2509"/>
                    <a:pt x="3020" y="2462"/>
                    <a:pt x="3048" y="2425"/>
                  </a:cubicBezTo>
                  <a:cubicBezTo>
                    <a:pt x="3085" y="2369"/>
                    <a:pt x="3058" y="2332"/>
                    <a:pt x="3011" y="2304"/>
                  </a:cubicBezTo>
                  <a:cubicBezTo>
                    <a:pt x="2918" y="2267"/>
                    <a:pt x="3058" y="1905"/>
                    <a:pt x="3104" y="1830"/>
                  </a:cubicBezTo>
                  <a:cubicBezTo>
                    <a:pt x="3113" y="1812"/>
                    <a:pt x="3123" y="1793"/>
                    <a:pt x="3141" y="1784"/>
                  </a:cubicBezTo>
                  <a:cubicBezTo>
                    <a:pt x="3153" y="1775"/>
                    <a:pt x="3165" y="1772"/>
                    <a:pt x="3178" y="1772"/>
                  </a:cubicBezTo>
                  <a:cubicBezTo>
                    <a:pt x="3219" y="1772"/>
                    <a:pt x="3264" y="1805"/>
                    <a:pt x="3306" y="1805"/>
                  </a:cubicBezTo>
                  <a:cubicBezTo>
                    <a:pt x="3323" y="1805"/>
                    <a:pt x="3339" y="1799"/>
                    <a:pt x="3355" y="1784"/>
                  </a:cubicBezTo>
                  <a:cubicBezTo>
                    <a:pt x="3401" y="1728"/>
                    <a:pt x="3383" y="1663"/>
                    <a:pt x="3327" y="1635"/>
                  </a:cubicBezTo>
                  <a:cubicBezTo>
                    <a:pt x="3271" y="1607"/>
                    <a:pt x="3058" y="1589"/>
                    <a:pt x="3067" y="1515"/>
                  </a:cubicBezTo>
                  <a:cubicBezTo>
                    <a:pt x="3076" y="1338"/>
                    <a:pt x="3113" y="1096"/>
                    <a:pt x="3271" y="994"/>
                  </a:cubicBezTo>
                  <a:cubicBezTo>
                    <a:pt x="3298" y="977"/>
                    <a:pt x="3325" y="970"/>
                    <a:pt x="3352" y="970"/>
                  </a:cubicBezTo>
                  <a:cubicBezTo>
                    <a:pt x="3427" y="970"/>
                    <a:pt x="3500" y="1023"/>
                    <a:pt x="3569" y="1050"/>
                  </a:cubicBezTo>
                  <a:cubicBezTo>
                    <a:pt x="3587" y="1059"/>
                    <a:pt x="3606" y="1059"/>
                    <a:pt x="3624" y="1059"/>
                  </a:cubicBezTo>
                  <a:cubicBezTo>
                    <a:pt x="3708" y="1041"/>
                    <a:pt x="3671" y="948"/>
                    <a:pt x="3634" y="911"/>
                  </a:cubicBezTo>
                  <a:cubicBezTo>
                    <a:pt x="3587" y="873"/>
                    <a:pt x="3522" y="864"/>
                    <a:pt x="3476" y="855"/>
                  </a:cubicBezTo>
                  <a:cubicBezTo>
                    <a:pt x="3411" y="846"/>
                    <a:pt x="3095" y="836"/>
                    <a:pt x="3243" y="688"/>
                  </a:cubicBezTo>
                  <a:cubicBezTo>
                    <a:pt x="3276" y="655"/>
                    <a:pt x="3323" y="641"/>
                    <a:pt x="3373" y="641"/>
                  </a:cubicBezTo>
                  <a:cubicBezTo>
                    <a:pt x="3453" y="641"/>
                    <a:pt x="3538" y="677"/>
                    <a:pt x="3578" y="734"/>
                  </a:cubicBezTo>
                  <a:cubicBezTo>
                    <a:pt x="3594" y="750"/>
                    <a:pt x="3624" y="773"/>
                    <a:pt x="3650" y="773"/>
                  </a:cubicBezTo>
                  <a:cubicBezTo>
                    <a:pt x="3654" y="773"/>
                    <a:pt x="3658" y="773"/>
                    <a:pt x="3661" y="771"/>
                  </a:cubicBezTo>
                  <a:cubicBezTo>
                    <a:pt x="3708" y="753"/>
                    <a:pt x="3708" y="716"/>
                    <a:pt x="3689" y="669"/>
                  </a:cubicBezTo>
                  <a:cubicBezTo>
                    <a:pt x="3689" y="666"/>
                    <a:pt x="3689" y="662"/>
                    <a:pt x="3689" y="660"/>
                  </a:cubicBezTo>
                  <a:cubicBezTo>
                    <a:pt x="3773" y="641"/>
                    <a:pt x="3866" y="641"/>
                    <a:pt x="3940" y="604"/>
                  </a:cubicBezTo>
                  <a:cubicBezTo>
                    <a:pt x="4024" y="548"/>
                    <a:pt x="3987" y="446"/>
                    <a:pt x="3968" y="362"/>
                  </a:cubicBezTo>
                  <a:cubicBezTo>
                    <a:pt x="4024" y="353"/>
                    <a:pt x="4052" y="325"/>
                    <a:pt x="4061" y="260"/>
                  </a:cubicBezTo>
                  <a:cubicBezTo>
                    <a:pt x="4070" y="205"/>
                    <a:pt x="4191" y="19"/>
                    <a:pt x="42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75"/>
            <p:cNvSpPr/>
            <p:nvPr/>
          </p:nvSpPr>
          <p:spPr>
            <a:xfrm>
              <a:off x="5965245" y="1881308"/>
              <a:ext cx="156221" cy="16328"/>
            </a:xfrm>
            <a:custGeom>
              <a:rect b="b" l="l" r="r" t="t"/>
              <a:pathLst>
                <a:path extrusionOk="0" h="206" w="1971">
                  <a:moveTo>
                    <a:pt x="112" y="1"/>
                  </a:moveTo>
                  <a:cubicBezTo>
                    <a:pt x="112" y="38"/>
                    <a:pt x="103" y="66"/>
                    <a:pt x="75" y="85"/>
                  </a:cubicBezTo>
                  <a:cubicBezTo>
                    <a:pt x="29" y="103"/>
                    <a:pt x="1" y="140"/>
                    <a:pt x="38" y="196"/>
                  </a:cubicBezTo>
                  <a:cubicBezTo>
                    <a:pt x="47" y="196"/>
                    <a:pt x="47" y="205"/>
                    <a:pt x="47" y="205"/>
                  </a:cubicBezTo>
                  <a:lnTo>
                    <a:pt x="1924" y="205"/>
                  </a:lnTo>
                  <a:cubicBezTo>
                    <a:pt x="1924" y="205"/>
                    <a:pt x="1924" y="196"/>
                    <a:pt x="1933" y="196"/>
                  </a:cubicBezTo>
                  <a:cubicBezTo>
                    <a:pt x="1970" y="140"/>
                    <a:pt x="1943" y="103"/>
                    <a:pt x="1896" y="85"/>
                  </a:cubicBezTo>
                  <a:cubicBezTo>
                    <a:pt x="1868" y="66"/>
                    <a:pt x="1859" y="38"/>
                    <a:pt x="1859"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75"/>
            <p:cNvSpPr/>
            <p:nvPr/>
          </p:nvSpPr>
          <p:spPr>
            <a:xfrm>
              <a:off x="5966038" y="1853330"/>
              <a:ext cx="154716" cy="8243"/>
            </a:xfrm>
            <a:custGeom>
              <a:rect b="b" l="l" r="r" t="t"/>
              <a:pathLst>
                <a:path extrusionOk="0" h="104" w="1952">
                  <a:moveTo>
                    <a:pt x="0" y="1"/>
                  </a:moveTo>
                  <a:cubicBezTo>
                    <a:pt x="9" y="29"/>
                    <a:pt x="28" y="66"/>
                    <a:pt x="47" y="103"/>
                  </a:cubicBezTo>
                  <a:lnTo>
                    <a:pt x="1914" y="103"/>
                  </a:lnTo>
                  <a:cubicBezTo>
                    <a:pt x="1923" y="66"/>
                    <a:pt x="1942" y="29"/>
                    <a:pt x="1951"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75"/>
            <p:cNvSpPr/>
            <p:nvPr/>
          </p:nvSpPr>
          <p:spPr>
            <a:xfrm>
              <a:off x="5876872" y="1704639"/>
              <a:ext cx="332971" cy="29881"/>
            </a:xfrm>
            <a:custGeom>
              <a:rect b="b" l="l" r="r" t="t"/>
              <a:pathLst>
                <a:path extrusionOk="0" h="377" w="4201">
                  <a:moveTo>
                    <a:pt x="1" y="0"/>
                  </a:moveTo>
                  <a:cubicBezTo>
                    <a:pt x="19" y="19"/>
                    <a:pt x="140" y="205"/>
                    <a:pt x="140" y="270"/>
                  </a:cubicBezTo>
                  <a:cubicBezTo>
                    <a:pt x="150" y="325"/>
                    <a:pt x="177" y="353"/>
                    <a:pt x="242" y="362"/>
                  </a:cubicBezTo>
                  <a:cubicBezTo>
                    <a:pt x="238" y="372"/>
                    <a:pt x="1169" y="376"/>
                    <a:pt x="2101" y="376"/>
                  </a:cubicBezTo>
                  <a:cubicBezTo>
                    <a:pt x="3032" y="376"/>
                    <a:pt x="3963" y="372"/>
                    <a:pt x="3959" y="362"/>
                  </a:cubicBezTo>
                  <a:cubicBezTo>
                    <a:pt x="4024" y="353"/>
                    <a:pt x="4052" y="325"/>
                    <a:pt x="4061" y="270"/>
                  </a:cubicBezTo>
                  <a:cubicBezTo>
                    <a:pt x="4061" y="205"/>
                    <a:pt x="4182" y="19"/>
                    <a:pt x="42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75"/>
            <p:cNvSpPr/>
            <p:nvPr/>
          </p:nvSpPr>
          <p:spPr>
            <a:xfrm>
              <a:off x="5887968" y="1725959"/>
              <a:ext cx="310778" cy="8560"/>
            </a:xfrm>
            <a:custGeom>
              <a:rect b="b" l="l" r="r" t="t"/>
              <a:pathLst>
                <a:path extrusionOk="0" h="108" w="3921">
                  <a:moveTo>
                    <a:pt x="0" y="1"/>
                  </a:moveTo>
                  <a:cubicBezTo>
                    <a:pt x="10" y="66"/>
                    <a:pt x="37" y="84"/>
                    <a:pt x="102" y="93"/>
                  </a:cubicBezTo>
                  <a:cubicBezTo>
                    <a:pt x="98" y="103"/>
                    <a:pt x="1029" y="107"/>
                    <a:pt x="1961" y="107"/>
                  </a:cubicBezTo>
                  <a:cubicBezTo>
                    <a:pt x="2892" y="107"/>
                    <a:pt x="3823" y="103"/>
                    <a:pt x="3819" y="93"/>
                  </a:cubicBezTo>
                  <a:cubicBezTo>
                    <a:pt x="3884" y="84"/>
                    <a:pt x="3912" y="66"/>
                    <a:pt x="3921"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75"/>
            <p:cNvSpPr/>
            <p:nvPr/>
          </p:nvSpPr>
          <p:spPr>
            <a:xfrm>
              <a:off x="5989578" y="1915231"/>
              <a:ext cx="9670" cy="924251"/>
            </a:xfrm>
            <a:custGeom>
              <a:rect b="b" l="l" r="r" t="t"/>
              <a:pathLst>
                <a:path extrusionOk="0" h="11661" w="122">
                  <a:moveTo>
                    <a:pt x="0" y="0"/>
                  </a:moveTo>
                  <a:lnTo>
                    <a:pt x="0" y="11660"/>
                  </a:lnTo>
                  <a:lnTo>
                    <a:pt x="121" y="11660"/>
                  </a:lnTo>
                  <a:lnTo>
                    <a:pt x="121"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75"/>
            <p:cNvSpPr/>
            <p:nvPr/>
          </p:nvSpPr>
          <p:spPr>
            <a:xfrm>
              <a:off x="6013831" y="1915231"/>
              <a:ext cx="9670" cy="924251"/>
            </a:xfrm>
            <a:custGeom>
              <a:rect b="b" l="l" r="r" t="t"/>
              <a:pathLst>
                <a:path extrusionOk="0" h="11661" w="122">
                  <a:moveTo>
                    <a:pt x="1" y="0"/>
                  </a:moveTo>
                  <a:lnTo>
                    <a:pt x="1" y="11660"/>
                  </a:lnTo>
                  <a:lnTo>
                    <a:pt x="122" y="11660"/>
                  </a:lnTo>
                  <a:lnTo>
                    <a:pt x="122"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75"/>
            <p:cNvSpPr/>
            <p:nvPr/>
          </p:nvSpPr>
          <p:spPr>
            <a:xfrm>
              <a:off x="6038877" y="1915231"/>
              <a:ext cx="8956" cy="924251"/>
            </a:xfrm>
            <a:custGeom>
              <a:rect b="b" l="l" r="r" t="t"/>
              <a:pathLst>
                <a:path extrusionOk="0" h="11661" w="113">
                  <a:moveTo>
                    <a:pt x="1" y="0"/>
                  </a:moveTo>
                  <a:lnTo>
                    <a:pt x="1" y="11660"/>
                  </a:lnTo>
                  <a:lnTo>
                    <a:pt x="112" y="11660"/>
                  </a:lnTo>
                  <a:lnTo>
                    <a:pt x="112"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75"/>
            <p:cNvSpPr/>
            <p:nvPr/>
          </p:nvSpPr>
          <p:spPr>
            <a:xfrm>
              <a:off x="6063209" y="1915231"/>
              <a:ext cx="9670" cy="924251"/>
            </a:xfrm>
            <a:custGeom>
              <a:rect b="b" l="l" r="r" t="t"/>
              <a:pathLst>
                <a:path extrusionOk="0" h="11661" w="122">
                  <a:moveTo>
                    <a:pt x="0" y="0"/>
                  </a:moveTo>
                  <a:lnTo>
                    <a:pt x="0" y="11660"/>
                  </a:lnTo>
                  <a:lnTo>
                    <a:pt x="121" y="11660"/>
                  </a:lnTo>
                  <a:lnTo>
                    <a:pt x="121"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75"/>
            <p:cNvSpPr/>
            <p:nvPr/>
          </p:nvSpPr>
          <p:spPr>
            <a:xfrm>
              <a:off x="6087542" y="1915231"/>
              <a:ext cx="9590" cy="924251"/>
            </a:xfrm>
            <a:custGeom>
              <a:rect b="b" l="l" r="r" t="t"/>
              <a:pathLst>
                <a:path extrusionOk="0" h="11661" w="121">
                  <a:moveTo>
                    <a:pt x="0" y="0"/>
                  </a:moveTo>
                  <a:lnTo>
                    <a:pt x="0" y="11660"/>
                  </a:lnTo>
                  <a:lnTo>
                    <a:pt x="121" y="11660"/>
                  </a:lnTo>
                  <a:lnTo>
                    <a:pt x="121"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75"/>
            <p:cNvSpPr/>
            <p:nvPr/>
          </p:nvSpPr>
          <p:spPr>
            <a:xfrm>
              <a:off x="5505781" y="1594864"/>
              <a:ext cx="992018" cy="18547"/>
            </a:xfrm>
            <a:custGeom>
              <a:rect b="b" l="l" r="r" t="t"/>
              <a:pathLst>
                <a:path extrusionOk="0" h="234" w="12516">
                  <a:moveTo>
                    <a:pt x="130" y="1"/>
                  </a:moveTo>
                  <a:cubicBezTo>
                    <a:pt x="121" y="38"/>
                    <a:pt x="102" y="75"/>
                    <a:pt x="84" y="122"/>
                  </a:cubicBezTo>
                  <a:cubicBezTo>
                    <a:pt x="56" y="168"/>
                    <a:pt x="37" y="196"/>
                    <a:pt x="0" y="233"/>
                  </a:cubicBezTo>
                  <a:lnTo>
                    <a:pt x="12441" y="233"/>
                  </a:lnTo>
                  <a:cubicBezTo>
                    <a:pt x="12441" y="214"/>
                    <a:pt x="12478" y="196"/>
                    <a:pt x="12478" y="187"/>
                  </a:cubicBezTo>
                  <a:cubicBezTo>
                    <a:pt x="12496" y="168"/>
                    <a:pt x="12506" y="149"/>
                    <a:pt x="12506" y="122"/>
                  </a:cubicBezTo>
                  <a:cubicBezTo>
                    <a:pt x="12515" y="94"/>
                    <a:pt x="12496" y="66"/>
                    <a:pt x="12478" y="47"/>
                  </a:cubicBezTo>
                  <a:cubicBezTo>
                    <a:pt x="12469" y="38"/>
                    <a:pt x="12459" y="29"/>
                    <a:pt x="12450" y="19"/>
                  </a:cubicBezTo>
                  <a:cubicBezTo>
                    <a:pt x="12443" y="13"/>
                    <a:pt x="12437" y="6"/>
                    <a:pt x="12434" y="6"/>
                  </a:cubicBezTo>
                  <a:cubicBezTo>
                    <a:pt x="12432" y="6"/>
                    <a:pt x="12431" y="7"/>
                    <a:pt x="12431" y="10"/>
                  </a:cubicBezTo>
                  <a:lnTo>
                    <a:pt x="1243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75"/>
            <p:cNvSpPr/>
            <p:nvPr/>
          </p:nvSpPr>
          <p:spPr>
            <a:xfrm>
              <a:off x="5399733" y="1651614"/>
              <a:ext cx="1106153" cy="23619"/>
            </a:xfrm>
            <a:custGeom>
              <a:rect b="b" l="l" r="r" t="t"/>
              <a:pathLst>
                <a:path extrusionOk="0" h="298" w="13956">
                  <a:moveTo>
                    <a:pt x="0" y="0"/>
                  </a:moveTo>
                  <a:lnTo>
                    <a:pt x="0" y="297"/>
                  </a:lnTo>
                  <a:lnTo>
                    <a:pt x="13788" y="260"/>
                  </a:lnTo>
                  <a:cubicBezTo>
                    <a:pt x="13834" y="242"/>
                    <a:pt x="13872" y="214"/>
                    <a:pt x="13909" y="186"/>
                  </a:cubicBezTo>
                  <a:cubicBezTo>
                    <a:pt x="13937" y="167"/>
                    <a:pt x="13955" y="121"/>
                    <a:pt x="13918" y="93"/>
                  </a:cubicBezTo>
                  <a:cubicBezTo>
                    <a:pt x="13881" y="56"/>
                    <a:pt x="13844" y="28"/>
                    <a:pt x="138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75"/>
            <p:cNvSpPr/>
            <p:nvPr/>
          </p:nvSpPr>
          <p:spPr>
            <a:xfrm>
              <a:off x="7127261" y="1704639"/>
              <a:ext cx="332971" cy="1154660"/>
            </a:xfrm>
            <a:custGeom>
              <a:rect b="b" l="l" r="r" t="t"/>
              <a:pathLst>
                <a:path extrusionOk="0" h="14568" w="4201">
                  <a:moveTo>
                    <a:pt x="1" y="0"/>
                  </a:moveTo>
                  <a:cubicBezTo>
                    <a:pt x="10" y="19"/>
                    <a:pt x="131" y="205"/>
                    <a:pt x="140" y="260"/>
                  </a:cubicBezTo>
                  <a:cubicBezTo>
                    <a:pt x="140" y="325"/>
                    <a:pt x="177" y="353"/>
                    <a:pt x="233" y="362"/>
                  </a:cubicBezTo>
                  <a:cubicBezTo>
                    <a:pt x="214" y="446"/>
                    <a:pt x="177" y="548"/>
                    <a:pt x="261" y="604"/>
                  </a:cubicBezTo>
                  <a:cubicBezTo>
                    <a:pt x="335" y="641"/>
                    <a:pt x="428" y="641"/>
                    <a:pt x="512" y="660"/>
                  </a:cubicBezTo>
                  <a:cubicBezTo>
                    <a:pt x="512" y="662"/>
                    <a:pt x="512" y="666"/>
                    <a:pt x="512" y="669"/>
                  </a:cubicBezTo>
                  <a:cubicBezTo>
                    <a:pt x="493" y="716"/>
                    <a:pt x="493" y="753"/>
                    <a:pt x="540" y="771"/>
                  </a:cubicBezTo>
                  <a:cubicBezTo>
                    <a:pt x="543" y="773"/>
                    <a:pt x="547" y="773"/>
                    <a:pt x="552" y="773"/>
                  </a:cubicBezTo>
                  <a:cubicBezTo>
                    <a:pt x="577" y="773"/>
                    <a:pt x="607" y="750"/>
                    <a:pt x="623" y="734"/>
                  </a:cubicBezTo>
                  <a:cubicBezTo>
                    <a:pt x="663" y="677"/>
                    <a:pt x="749" y="641"/>
                    <a:pt x="828" y="641"/>
                  </a:cubicBezTo>
                  <a:cubicBezTo>
                    <a:pt x="878" y="641"/>
                    <a:pt x="925" y="655"/>
                    <a:pt x="958" y="688"/>
                  </a:cubicBezTo>
                  <a:cubicBezTo>
                    <a:pt x="1106" y="836"/>
                    <a:pt x="790" y="846"/>
                    <a:pt x="725" y="855"/>
                  </a:cubicBezTo>
                  <a:cubicBezTo>
                    <a:pt x="670" y="864"/>
                    <a:pt x="605" y="873"/>
                    <a:pt x="567" y="911"/>
                  </a:cubicBezTo>
                  <a:cubicBezTo>
                    <a:pt x="530" y="948"/>
                    <a:pt x="493" y="1041"/>
                    <a:pt x="567" y="1059"/>
                  </a:cubicBezTo>
                  <a:cubicBezTo>
                    <a:pt x="595" y="1059"/>
                    <a:pt x="614" y="1059"/>
                    <a:pt x="633" y="1050"/>
                  </a:cubicBezTo>
                  <a:cubicBezTo>
                    <a:pt x="701" y="1023"/>
                    <a:pt x="774" y="970"/>
                    <a:pt x="849" y="970"/>
                  </a:cubicBezTo>
                  <a:cubicBezTo>
                    <a:pt x="876" y="970"/>
                    <a:pt x="903" y="977"/>
                    <a:pt x="930" y="994"/>
                  </a:cubicBezTo>
                  <a:cubicBezTo>
                    <a:pt x="1088" y="1096"/>
                    <a:pt x="1125" y="1338"/>
                    <a:pt x="1134" y="1515"/>
                  </a:cubicBezTo>
                  <a:cubicBezTo>
                    <a:pt x="1144" y="1589"/>
                    <a:pt x="921" y="1607"/>
                    <a:pt x="874" y="1635"/>
                  </a:cubicBezTo>
                  <a:cubicBezTo>
                    <a:pt x="818" y="1663"/>
                    <a:pt x="790" y="1728"/>
                    <a:pt x="846" y="1784"/>
                  </a:cubicBezTo>
                  <a:cubicBezTo>
                    <a:pt x="862" y="1799"/>
                    <a:pt x="878" y="1805"/>
                    <a:pt x="895" y="1805"/>
                  </a:cubicBezTo>
                  <a:cubicBezTo>
                    <a:pt x="937" y="1805"/>
                    <a:pt x="982" y="1772"/>
                    <a:pt x="1023" y="1772"/>
                  </a:cubicBezTo>
                  <a:cubicBezTo>
                    <a:pt x="1036" y="1772"/>
                    <a:pt x="1048" y="1775"/>
                    <a:pt x="1060" y="1784"/>
                  </a:cubicBezTo>
                  <a:cubicBezTo>
                    <a:pt x="1078" y="1793"/>
                    <a:pt x="1088" y="1812"/>
                    <a:pt x="1097" y="1830"/>
                  </a:cubicBezTo>
                  <a:cubicBezTo>
                    <a:pt x="1144" y="1905"/>
                    <a:pt x="1283" y="2267"/>
                    <a:pt x="1190" y="2304"/>
                  </a:cubicBezTo>
                  <a:cubicBezTo>
                    <a:pt x="1134" y="2332"/>
                    <a:pt x="1116" y="2369"/>
                    <a:pt x="1153" y="2425"/>
                  </a:cubicBezTo>
                  <a:cubicBezTo>
                    <a:pt x="1181" y="2462"/>
                    <a:pt x="1199" y="2509"/>
                    <a:pt x="1209" y="2555"/>
                  </a:cubicBezTo>
                  <a:cubicBezTo>
                    <a:pt x="1218" y="2629"/>
                    <a:pt x="1181" y="14419"/>
                    <a:pt x="1171" y="14568"/>
                  </a:cubicBezTo>
                  <a:lnTo>
                    <a:pt x="3020" y="14568"/>
                  </a:lnTo>
                  <a:cubicBezTo>
                    <a:pt x="3011" y="14419"/>
                    <a:pt x="2974" y="2629"/>
                    <a:pt x="2983" y="2555"/>
                  </a:cubicBezTo>
                  <a:cubicBezTo>
                    <a:pt x="2992" y="2509"/>
                    <a:pt x="3011" y="2462"/>
                    <a:pt x="3039" y="2425"/>
                  </a:cubicBezTo>
                  <a:cubicBezTo>
                    <a:pt x="3085" y="2369"/>
                    <a:pt x="3057" y="2332"/>
                    <a:pt x="3011" y="2304"/>
                  </a:cubicBezTo>
                  <a:cubicBezTo>
                    <a:pt x="2909" y="2267"/>
                    <a:pt x="3048" y="1905"/>
                    <a:pt x="3095" y="1830"/>
                  </a:cubicBezTo>
                  <a:cubicBezTo>
                    <a:pt x="3104" y="1812"/>
                    <a:pt x="3113" y="1793"/>
                    <a:pt x="3132" y="1784"/>
                  </a:cubicBezTo>
                  <a:cubicBezTo>
                    <a:pt x="3145" y="1775"/>
                    <a:pt x="3159" y="1772"/>
                    <a:pt x="3172" y="1772"/>
                  </a:cubicBezTo>
                  <a:cubicBezTo>
                    <a:pt x="3215" y="1772"/>
                    <a:pt x="3258" y="1805"/>
                    <a:pt x="3298" y="1805"/>
                  </a:cubicBezTo>
                  <a:cubicBezTo>
                    <a:pt x="3314" y="1805"/>
                    <a:pt x="3330" y="1799"/>
                    <a:pt x="3345" y="1784"/>
                  </a:cubicBezTo>
                  <a:cubicBezTo>
                    <a:pt x="3401" y="1728"/>
                    <a:pt x="3373" y="1663"/>
                    <a:pt x="3318" y="1635"/>
                  </a:cubicBezTo>
                  <a:cubicBezTo>
                    <a:pt x="3271" y="1607"/>
                    <a:pt x="3048" y="1589"/>
                    <a:pt x="3057" y="1515"/>
                  </a:cubicBezTo>
                  <a:cubicBezTo>
                    <a:pt x="3076" y="1338"/>
                    <a:pt x="3104" y="1096"/>
                    <a:pt x="3262" y="994"/>
                  </a:cubicBezTo>
                  <a:cubicBezTo>
                    <a:pt x="3289" y="977"/>
                    <a:pt x="3316" y="970"/>
                    <a:pt x="3343" y="970"/>
                  </a:cubicBezTo>
                  <a:cubicBezTo>
                    <a:pt x="3418" y="970"/>
                    <a:pt x="3491" y="1023"/>
                    <a:pt x="3559" y="1050"/>
                  </a:cubicBezTo>
                  <a:cubicBezTo>
                    <a:pt x="3578" y="1059"/>
                    <a:pt x="3596" y="1059"/>
                    <a:pt x="3624" y="1059"/>
                  </a:cubicBezTo>
                  <a:cubicBezTo>
                    <a:pt x="3699" y="1041"/>
                    <a:pt x="3661" y="948"/>
                    <a:pt x="3624" y="911"/>
                  </a:cubicBezTo>
                  <a:cubicBezTo>
                    <a:pt x="3587" y="873"/>
                    <a:pt x="3522" y="864"/>
                    <a:pt x="3466" y="855"/>
                  </a:cubicBezTo>
                  <a:cubicBezTo>
                    <a:pt x="3401" y="846"/>
                    <a:pt x="3085" y="836"/>
                    <a:pt x="3234" y="688"/>
                  </a:cubicBezTo>
                  <a:cubicBezTo>
                    <a:pt x="3265" y="657"/>
                    <a:pt x="3310" y="644"/>
                    <a:pt x="3358" y="644"/>
                  </a:cubicBezTo>
                  <a:cubicBezTo>
                    <a:pt x="3439" y="644"/>
                    <a:pt x="3528" y="681"/>
                    <a:pt x="3568" y="734"/>
                  </a:cubicBezTo>
                  <a:cubicBezTo>
                    <a:pt x="3584" y="750"/>
                    <a:pt x="3621" y="773"/>
                    <a:pt x="3643" y="773"/>
                  </a:cubicBezTo>
                  <a:cubicBezTo>
                    <a:pt x="3646" y="773"/>
                    <a:pt x="3650" y="773"/>
                    <a:pt x="3652" y="771"/>
                  </a:cubicBezTo>
                  <a:cubicBezTo>
                    <a:pt x="3699" y="753"/>
                    <a:pt x="3699" y="716"/>
                    <a:pt x="3680" y="669"/>
                  </a:cubicBezTo>
                  <a:cubicBezTo>
                    <a:pt x="3680" y="666"/>
                    <a:pt x="3680" y="662"/>
                    <a:pt x="3680" y="660"/>
                  </a:cubicBezTo>
                  <a:cubicBezTo>
                    <a:pt x="3764" y="641"/>
                    <a:pt x="3866" y="641"/>
                    <a:pt x="3931" y="604"/>
                  </a:cubicBezTo>
                  <a:cubicBezTo>
                    <a:pt x="4024" y="548"/>
                    <a:pt x="3977" y="446"/>
                    <a:pt x="3959" y="362"/>
                  </a:cubicBezTo>
                  <a:cubicBezTo>
                    <a:pt x="4014" y="353"/>
                    <a:pt x="4052" y="325"/>
                    <a:pt x="4052" y="260"/>
                  </a:cubicBezTo>
                  <a:cubicBezTo>
                    <a:pt x="4061" y="205"/>
                    <a:pt x="4182" y="19"/>
                    <a:pt x="42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75"/>
            <p:cNvSpPr/>
            <p:nvPr/>
          </p:nvSpPr>
          <p:spPr>
            <a:xfrm>
              <a:off x="7215635" y="1881308"/>
              <a:ext cx="156221" cy="16328"/>
            </a:xfrm>
            <a:custGeom>
              <a:rect b="b" l="l" r="r" t="t"/>
              <a:pathLst>
                <a:path extrusionOk="0" h="206" w="1971">
                  <a:moveTo>
                    <a:pt x="112" y="1"/>
                  </a:moveTo>
                  <a:cubicBezTo>
                    <a:pt x="112" y="38"/>
                    <a:pt x="103" y="66"/>
                    <a:pt x="75" y="85"/>
                  </a:cubicBezTo>
                  <a:cubicBezTo>
                    <a:pt x="29" y="103"/>
                    <a:pt x="1" y="140"/>
                    <a:pt x="38" y="196"/>
                  </a:cubicBezTo>
                  <a:cubicBezTo>
                    <a:pt x="47" y="196"/>
                    <a:pt x="47" y="205"/>
                    <a:pt x="47" y="205"/>
                  </a:cubicBezTo>
                  <a:lnTo>
                    <a:pt x="1924" y="205"/>
                  </a:lnTo>
                  <a:cubicBezTo>
                    <a:pt x="1924" y="205"/>
                    <a:pt x="1924" y="196"/>
                    <a:pt x="1933" y="196"/>
                  </a:cubicBezTo>
                  <a:cubicBezTo>
                    <a:pt x="1970" y="140"/>
                    <a:pt x="1942" y="103"/>
                    <a:pt x="1896" y="85"/>
                  </a:cubicBezTo>
                  <a:cubicBezTo>
                    <a:pt x="1868" y="66"/>
                    <a:pt x="1859" y="38"/>
                    <a:pt x="1859"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75"/>
            <p:cNvSpPr/>
            <p:nvPr/>
          </p:nvSpPr>
          <p:spPr>
            <a:xfrm>
              <a:off x="7216348" y="1853330"/>
              <a:ext cx="154795" cy="8243"/>
            </a:xfrm>
            <a:custGeom>
              <a:rect b="b" l="l" r="r" t="t"/>
              <a:pathLst>
                <a:path extrusionOk="0" h="104" w="1953">
                  <a:moveTo>
                    <a:pt x="1" y="1"/>
                  </a:moveTo>
                  <a:cubicBezTo>
                    <a:pt x="10" y="29"/>
                    <a:pt x="29" y="66"/>
                    <a:pt x="38" y="103"/>
                  </a:cubicBezTo>
                  <a:lnTo>
                    <a:pt x="1906" y="103"/>
                  </a:lnTo>
                  <a:cubicBezTo>
                    <a:pt x="1924" y="66"/>
                    <a:pt x="1943" y="29"/>
                    <a:pt x="1952"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75"/>
            <p:cNvSpPr/>
            <p:nvPr/>
          </p:nvSpPr>
          <p:spPr>
            <a:xfrm>
              <a:off x="7127261" y="1704639"/>
              <a:ext cx="332971" cy="29881"/>
            </a:xfrm>
            <a:custGeom>
              <a:rect b="b" l="l" r="r" t="t"/>
              <a:pathLst>
                <a:path extrusionOk="0" h="377" w="4201">
                  <a:moveTo>
                    <a:pt x="1" y="0"/>
                  </a:moveTo>
                  <a:cubicBezTo>
                    <a:pt x="19" y="19"/>
                    <a:pt x="140" y="205"/>
                    <a:pt x="140" y="270"/>
                  </a:cubicBezTo>
                  <a:cubicBezTo>
                    <a:pt x="149" y="325"/>
                    <a:pt x="177" y="353"/>
                    <a:pt x="233" y="362"/>
                  </a:cubicBezTo>
                  <a:cubicBezTo>
                    <a:pt x="233" y="372"/>
                    <a:pt x="1167" y="376"/>
                    <a:pt x="2099" y="376"/>
                  </a:cubicBezTo>
                  <a:cubicBezTo>
                    <a:pt x="3032" y="376"/>
                    <a:pt x="3963" y="372"/>
                    <a:pt x="3959" y="362"/>
                  </a:cubicBezTo>
                  <a:cubicBezTo>
                    <a:pt x="4024" y="353"/>
                    <a:pt x="4052" y="325"/>
                    <a:pt x="4061" y="270"/>
                  </a:cubicBezTo>
                  <a:cubicBezTo>
                    <a:pt x="4061" y="205"/>
                    <a:pt x="4182" y="19"/>
                    <a:pt x="42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75"/>
            <p:cNvSpPr/>
            <p:nvPr/>
          </p:nvSpPr>
          <p:spPr>
            <a:xfrm>
              <a:off x="7138358" y="1725959"/>
              <a:ext cx="310778" cy="8560"/>
            </a:xfrm>
            <a:custGeom>
              <a:rect b="b" l="l" r="r" t="t"/>
              <a:pathLst>
                <a:path extrusionOk="0" h="108" w="3921">
                  <a:moveTo>
                    <a:pt x="0" y="1"/>
                  </a:moveTo>
                  <a:cubicBezTo>
                    <a:pt x="9" y="66"/>
                    <a:pt x="37" y="84"/>
                    <a:pt x="93" y="93"/>
                  </a:cubicBezTo>
                  <a:cubicBezTo>
                    <a:pt x="93" y="103"/>
                    <a:pt x="1027" y="107"/>
                    <a:pt x="1959" y="107"/>
                  </a:cubicBezTo>
                  <a:cubicBezTo>
                    <a:pt x="2892" y="107"/>
                    <a:pt x="3823" y="103"/>
                    <a:pt x="3819" y="93"/>
                  </a:cubicBezTo>
                  <a:cubicBezTo>
                    <a:pt x="3884" y="84"/>
                    <a:pt x="3912" y="66"/>
                    <a:pt x="3921"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75"/>
            <p:cNvSpPr/>
            <p:nvPr/>
          </p:nvSpPr>
          <p:spPr>
            <a:xfrm>
              <a:off x="7337852" y="1915945"/>
              <a:ext cx="9670" cy="923538"/>
            </a:xfrm>
            <a:custGeom>
              <a:rect b="b" l="l" r="r" t="t"/>
              <a:pathLst>
                <a:path extrusionOk="0" h="11652" w="122">
                  <a:moveTo>
                    <a:pt x="1" y="1"/>
                  </a:moveTo>
                  <a:lnTo>
                    <a:pt x="1" y="11651"/>
                  </a:lnTo>
                  <a:lnTo>
                    <a:pt x="122" y="11651"/>
                  </a:lnTo>
                  <a:lnTo>
                    <a:pt x="122"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75"/>
            <p:cNvSpPr/>
            <p:nvPr/>
          </p:nvSpPr>
          <p:spPr>
            <a:xfrm>
              <a:off x="7313599" y="1915945"/>
              <a:ext cx="8877" cy="923538"/>
            </a:xfrm>
            <a:custGeom>
              <a:rect b="b" l="l" r="r" t="t"/>
              <a:pathLst>
                <a:path extrusionOk="0" h="11652" w="112">
                  <a:moveTo>
                    <a:pt x="0" y="1"/>
                  </a:moveTo>
                  <a:lnTo>
                    <a:pt x="0" y="11651"/>
                  </a:lnTo>
                  <a:lnTo>
                    <a:pt x="112" y="11651"/>
                  </a:lnTo>
                  <a:lnTo>
                    <a:pt x="112"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75"/>
            <p:cNvSpPr/>
            <p:nvPr/>
          </p:nvSpPr>
          <p:spPr>
            <a:xfrm>
              <a:off x="7289267" y="1915945"/>
              <a:ext cx="8956" cy="923538"/>
            </a:xfrm>
            <a:custGeom>
              <a:rect b="b" l="l" r="r" t="t"/>
              <a:pathLst>
                <a:path extrusionOk="0" h="11652" w="113">
                  <a:moveTo>
                    <a:pt x="1" y="1"/>
                  </a:moveTo>
                  <a:lnTo>
                    <a:pt x="1" y="11651"/>
                  </a:lnTo>
                  <a:lnTo>
                    <a:pt x="112" y="11651"/>
                  </a:lnTo>
                  <a:lnTo>
                    <a:pt x="112"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75"/>
            <p:cNvSpPr/>
            <p:nvPr/>
          </p:nvSpPr>
          <p:spPr>
            <a:xfrm>
              <a:off x="7264221" y="1915945"/>
              <a:ext cx="9670" cy="923538"/>
            </a:xfrm>
            <a:custGeom>
              <a:rect b="b" l="l" r="r" t="t"/>
              <a:pathLst>
                <a:path extrusionOk="0" h="11652" w="122">
                  <a:moveTo>
                    <a:pt x="1" y="1"/>
                  </a:moveTo>
                  <a:lnTo>
                    <a:pt x="1" y="11651"/>
                  </a:lnTo>
                  <a:lnTo>
                    <a:pt x="122" y="11651"/>
                  </a:lnTo>
                  <a:lnTo>
                    <a:pt x="122"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75"/>
            <p:cNvSpPr/>
            <p:nvPr/>
          </p:nvSpPr>
          <p:spPr>
            <a:xfrm>
              <a:off x="7239968" y="1915945"/>
              <a:ext cx="8877" cy="923538"/>
            </a:xfrm>
            <a:custGeom>
              <a:rect b="b" l="l" r="r" t="t"/>
              <a:pathLst>
                <a:path extrusionOk="0" h="11652" w="112">
                  <a:moveTo>
                    <a:pt x="0" y="1"/>
                  </a:moveTo>
                  <a:lnTo>
                    <a:pt x="0" y="11651"/>
                  </a:lnTo>
                  <a:lnTo>
                    <a:pt x="112" y="11651"/>
                  </a:lnTo>
                  <a:lnTo>
                    <a:pt x="112"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75"/>
            <p:cNvSpPr/>
            <p:nvPr/>
          </p:nvSpPr>
          <p:spPr>
            <a:xfrm>
              <a:off x="6710518" y="1704639"/>
              <a:ext cx="332892" cy="1154660"/>
            </a:xfrm>
            <a:custGeom>
              <a:rect b="b" l="l" r="r" t="t"/>
              <a:pathLst>
                <a:path extrusionOk="0" h="14568" w="4200">
                  <a:moveTo>
                    <a:pt x="0" y="0"/>
                  </a:moveTo>
                  <a:cubicBezTo>
                    <a:pt x="9" y="19"/>
                    <a:pt x="130" y="205"/>
                    <a:pt x="139" y="260"/>
                  </a:cubicBezTo>
                  <a:cubicBezTo>
                    <a:pt x="149" y="325"/>
                    <a:pt x="177" y="353"/>
                    <a:pt x="232" y="362"/>
                  </a:cubicBezTo>
                  <a:cubicBezTo>
                    <a:pt x="214" y="446"/>
                    <a:pt x="177" y="548"/>
                    <a:pt x="260" y="604"/>
                  </a:cubicBezTo>
                  <a:cubicBezTo>
                    <a:pt x="335" y="641"/>
                    <a:pt x="428" y="641"/>
                    <a:pt x="511" y="660"/>
                  </a:cubicBezTo>
                  <a:cubicBezTo>
                    <a:pt x="511" y="662"/>
                    <a:pt x="511" y="666"/>
                    <a:pt x="511" y="669"/>
                  </a:cubicBezTo>
                  <a:cubicBezTo>
                    <a:pt x="493" y="716"/>
                    <a:pt x="493" y="753"/>
                    <a:pt x="539" y="771"/>
                  </a:cubicBezTo>
                  <a:cubicBezTo>
                    <a:pt x="543" y="773"/>
                    <a:pt x="547" y="773"/>
                    <a:pt x="551" y="773"/>
                  </a:cubicBezTo>
                  <a:cubicBezTo>
                    <a:pt x="577" y="773"/>
                    <a:pt x="607" y="750"/>
                    <a:pt x="623" y="734"/>
                  </a:cubicBezTo>
                  <a:cubicBezTo>
                    <a:pt x="663" y="677"/>
                    <a:pt x="748" y="641"/>
                    <a:pt x="827" y="641"/>
                  </a:cubicBezTo>
                  <a:cubicBezTo>
                    <a:pt x="877" y="641"/>
                    <a:pt x="925" y="655"/>
                    <a:pt x="957" y="688"/>
                  </a:cubicBezTo>
                  <a:cubicBezTo>
                    <a:pt x="1106" y="836"/>
                    <a:pt x="790" y="846"/>
                    <a:pt x="725" y="855"/>
                  </a:cubicBezTo>
                  <a:cubicBezTo>
                    <a:pt x="678" y="864"/>
                    <a:pt x="613" y="873"/>
                    <a:pt x="567" y="911"/>
                  </a:cubicBezTo>
                  <a:cubicBezTo>
                    <a:pt x="530" y="948"/>
                    <a:pt x="493" y="1041"/>
                    <a:pt x="576" y="1059"/>
                  </a:cubicBezTo>
                  <a:cubicBezTo>
                    <a:pt x="595" y="1059"/>
                    <a:pt x="613" y="1059"/>
                    <a:pt x="632" y="1050"/>
                  </a:cubicBezTo>
                  <a:cubicBezTo>
                    <a:pt x="700" y="1023"/>
                    <a:pt x="774" y="970"/>
                    <a:pt x="848" y="970"/>
                  </a:cubicBezTo>
                  <a:cubicBezTo>
                    <a:pt x="875" y="970"/>
                    <a:pt x="902" y="977"/>
                    <a:pt x="929" y="994"/>
                  </a:cubicBezTo>
                  <a:cubicBezTo>
                    <a:pt x="1087" y="1096"/>
                    <a:pt x="1124" y="1338"/>
                    <a:pt x="1134" y="1515"/>
                  </a:cubicBezTo>
                  <a:cubicBezTo>
                    <a:pt x="1143" y="1589"/>
                    <a:pt x="929" y="1607"/>
                    <a:pt x="873" y="1635"/>
                  </a:cubicBezTo>
                  <a:cubicBezTo>
                    <a:pt x="818" y="1663"/>
                    <a:pt x="799" y="1728"/>
                    <a:pt x="846" y="1784"/>
                  </a:cubicBezTo>
                  <a:cubicBezTo>
                    <a:pt x="861" y="1799"/>
                    <a:pt x="878" y="1805"/>
                    <a:pt x="895" y="1805"/>
                  </a:cubicBezTo>
                  <a:cubicBezTo>
                    <a:pt x="936" y="1805"/>
                    <a:pt x="981" y="1772"/>
                    <a:pt x="1022" y="1772"/>
                  </a:cubicBezTo>
                  <a:cubicBezTo>
                    <a:pt x="1035" y="1772"/>
                    <a:pt x="1047" y="1775"/>
                    <a:pt x="1059" y="1784"/>
                  </a:cubicBezTo>
                  <a:cubicBezTo>
                    <a:pt x="1078" y="1793"/>
                    <a:pt x="1087" y="1812"/>
                    <a:pt x="1096" y="1830"/>
                  </a:cubicBezTo>
                  <a:cubicBezTo>
                    <a:pt x="1143" y="1905"/>
                    <a:pt x="1282" y="2267"/>
                    <a:pt x="1189" y="2304"/>
                  </a:cubicBezTo>
                  <a:cubicBezTo>
                    <a:pt x="1134" y="2332"/>
                    <a:pt x="1115" y="2369"/>
                    <a:pt x="1152" y="2425"/>
                  </a:cubicBezTo>
                  <a:cubicBezTo>
                    <a:pt x="1180" y="2462"/>
                    <a:pt x="1199" y="2509"/>
                    <a:pt x="1208" y="2555"/>
                  </a:cubicBezTo>
                  <a:cubicBezTo>
                    <a:pt x="1227" y="2629"/>
                    <a:pt x="1180" y="14419"/>
                    <a:pt x="1180" y="14568"/>
                  </a:cubicBezTo>
                  <a:lnTo>
                    <a:pt x="3020" y="14568"/>
                  </a:lnTo>
                  <a:cubicBezTo>
                    <a:pt x="3010" y="14419"/>
                    <a:pt x="2973" y="2629"/>
                    <a:pt x="2982" y="2555"/>
                  </a:cubicBezTo>
                  <a:cubicBezTo>
                    <a:pt x="2992" y="2509"/>
                    <a:pt x="3020" y="2462"/>
                    <a:pt x="3038" y="2425"/>
                  </a:cubicBezTo>
                  <a:cubicBezTo>
                    <a:pt x="3085" y="2369"/>
                    <a:pt x="3057" y="2332"/>
                    <a:pt x="3010" y="2304"/>
                  </a:cubicBezTo>
                  <a:cubicBezTo>
                    <a:pt x="2908" y="2267"/>
                    <a:pt x="3057" y="1905"/>
                    <a:pt x="3094" y="1830"/>
                  </a:cubicBezTo>
                  <a:cubicBezTo>
                    <a:pt x="3103" y="1812"/>
                    <a:pt x="3113" y="1793"/>
                    <a:pt x="3131" y="1784"/>
                  </a:cubicBezTo>
                  <a:cubicBezTo>
                    <a:pt x="3145" y="1775"/>
                    <a:pt x="3158" y="1772"/>
                    <a:pt x="3172" y="1772"/>
                  </a:cubicBezTo>
                  <a:cubicBezTo>
                    <a:pt x="3215" y="1772"/>
                    <a:pt x="3257" y="1805"/>
                    <a:pt x="3297" y="1805"/>
                  </a:cubicBezTo>
                  <a:cubicBezTo>
                    <a:pt x="3313" y="1805"/>
                    <a:pt x="3329" y="1799"/>
                    <a:pt x="3345" y="1784"/>
                  </a:cubicBezTo>
                  <a:cubicBezTo>
                    <a:pt x="3401" y="1728"/>
                    <a:pt x="3373" y="1663"/>
                    <a:pt x="3317" y="1635"/>
                  </a:cubicBezTo>
                  <a:cubicBezTo>
                    <a:pt x="3271" y="1607"/>
                    <a:pt x="3057" y="1589"/>
                    <a:pt x="3057" y="1515"/>
                  </a:cubicBezTo>
                  <a:cubicBezTo>
                    <a:pt x="3075" y="1338"/>
                    <a:pt x="3103" y="1096"/>
                    <a:pt x="3261" y="994"/>
                  </a:cubicBezTo>
                  <a:cubicBezTo>
                    <a:pt x="3288" y="977"/>
                    <a:pt x="3315" y="970"/>
                    <a:pt x="3342" y="970"/>
                  </a:cubicBezTo>
                  <a:cubicBezTo>
                    <a:pt x="3417" y="970"/>
                    <a:pt x="3490" y="1023"/>
                    <a:pt x="3559" y="1050"/>
                  </a:cubicBezTo>
                  <a:cubicBezTo>
                    <a:pt x="3577" y="1059"/>
                    <a:pt x="3605" y="1059"/>
                    <a:pt x="3624" y="1059"/>
                  </a:cubicBezTo>
                  <a:cubicBezTo>
                    <a:pt x="3698" y="1041"/>
                    <a:pt x="3670" y="948"/>
                    <a:pt x="3624" y="911"/>
                  </a:cubicBezTo>
                  <a:cubicBezTo>
                    <a:pt x="3586" y="873"/>
                    <a:pt x="3521" y="864"/>
                    <a:pt x="3466" y="855"/>
                  </a:cubicBezTo>
                  <a:cubicBezTo>
                    <a:pt x="3401" y="846"/>
                    <a:pt x="3094" y="836"/>
                    <a:pt x="3233" y="688"/>
                  </a:cubicBezTo>
                  <a:cubicBezTo>
                    <a:pt x="3264" y="657"/>
                    <a:pt x="3309" y="644"/>
                    <a:pt x="3357" y="644"/>
                  </a:cubicBezTo>
                  <a:cubicBezTo>
                    <a:pt x="3438" y="644"/>
                    <a:pt x="3527" y="681"/>
                    <a:pt x="3568" y="734"/>
                  </a:cubicBezTo>
                  <a:cubicBezTo>
                    <a:pt x="3584" y="750"/>
                    <a:pt x="3621" y="773"/>
                    <a:pt x="3642" y="773"/>
                  </a:cubicBezTo>
                  <a:cubicBezTo>
                    <a:pt x="3646" y="773"/>
                    <a:pt x="3649" y="773"/>
                    <a:pt x="3651" y="771"/>
                  </a:cubicBezTo>
                  <a:cubicBezTo>
                    <a:pt x="3698" y="753"/>
                    <a:pt x="3698" y="716"/>
                    <a:pt x="3679" y="669"/>
                  </a:cubicBezTo>
                  <a:cubicBezTo>
                    <a:pt x="3679" y="666"/>
                    <a:pt x="3679" y="662"/>
                    <a:pt x="3679" y="660"/>
                  </a:cubicBezTo>
                  <a:cubicBezTo>
                    <a:pt x="3772" y="641"/>
                    <a:pt x="3865" y="641"/>
                    <a:pt x="3930" y="604"/>
                  </a:cubicBezTo>
                  <a:cubicBezTo>
                    <a:pt x="4023" y="548"/>
                    <a:pt x="3977" y="446"/>
                    <a:pt x="3958" y="362"/>
                  </a:cubicBezTo>
                  <a:cubicBezTo>
                    <a:pt x="4023" y="353"/>
                    <a:pt x="4051" y="325"/>
                    <a:pt x="4060" y="260"/>
                  </a:cubicBezTo>
                  <a:cubicBezTo>
                    <a:pt x="4060" y="205"/>
                    <a:pt x="4181" y="19"/>
                    <a:pt x="42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75"/>
            <p:cNvSpPr/>
            <p:nvPr/>
          </p:nvSpPr>
          <p:spPr>
            <a:xfrm>
              <a:off x="6798891" y="1881308"/>
              <a:ext cx="156142" cy="16328"/>
            </a:xfrm>
            <a:custGeom>
              <a:rect b="b" l="l" r="r" t="t"/>
              <a:pathLst>
                <a:path extrusionOk="0" h="206" w="1970">
                  <a:moveTo>
                    <a:pt x="112" y="1"/>
                  </a:moveTo>
                  <a:cubicBezTo>
                    <a:pt x="112" y="38"/>
                    <a:pt x="102" y="66"/>
                    <a:pt x="74" y="85"/>
                  </a:cubicBezTo>
                  <a:cubicBezTo>
                    <a:pt x="28" y="103"/>
                    <a:pt x="0" y="140"/>
                    <a:pt x="37" y="196"/>
                  </a:cubicBezTo>
                  <a:cubicBezTo>
                    <a:pt x="46" y="196"/>
                    <a:pt x="46" y="205"/>
                    <a:pt x="46" y="205"/>
                  </a:cubicBezTo>
                  <a:lnTo>
                    <a:pt x="1923" y="205"/>
                  </a:lnTo>
                  <a:cubicBezTo>
                    <a:pt x="1923" y="205"/>
                    <a:pt x="1923" y="196"/>
                    <a:pt x="1933" y="196"/>
                  </a:cubicBezTo>
                  <a:cubicBezTo>
                    <a:pt x="1970" y="140"/>
                    <a:pt x="1942" y="103"/>
                    <a:pt x="1895" y="85"/>
                  </a:cubicBezTo>
                  <a:cubicBezTo>
                    <a:pt x="1867" y="66"/>
                    <a:pt x="1858" y="38"/>
                    <a:pt x="1858"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75"/>
            <p:cNvSpPr/>
            <p:nvPr/>
          </p:nvSpPr>
          <p:spPr>
            <a:xfrm>
              <a:off x="6799605" y="1853330"/>
              <a:ext cx="154716" cy="8243"/>
            </a:xfrm>
            <a:custGeom>
              <a:rect b="b" l="l" r="r" t="t"/>
              <a:pathLst>
                <a:path extrusionOk="0" h="104" w="1952">
                  <a:moveTo>
                    <a:pt x="0" y="1"/>
                  </a:moveTo>
                  <a:cubicBezTo>
                    <a:pt x="10" y="29"/>
                    <a:pt x="28" y="66"/>
                    <a:pt x="37" y="103"/>
                  </a:cubicBezTo>
                  <a:lnTo>
                    <a:pt x="1905" y="103"/>
                  </a:lnTo>
                  <a:cubicBezTo>
                    <a:pt x="1924" y="66"/>
                    <a:pt x="1942" y="29"/>
                    <a:pt x="1951"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75"/>
            <p:cNvSpPr/>
            <p:nvPr/>
          </p:nvSpPr>
          <p:spPr>
            <a:xfrm>
              <a:off x="6710518" y="1704639"/>
              <a:ext cx="332892" cy="29881"/>
            </a:xfrm>
            <a:custGeom>
              <a:rect b="b" l="l" r="r" t="t"/>
              <a:pathLst>
                <a:path extrusionOk="0" h="377" w="4200">
                  <a:moveTo>
                    <a:pt x="0" y="0"/>
                  </a:moveTo>
                  <a:cubicBezTo>
                    <a:pt x="19" y="19"/>
                    <a:pt x="139" y="205"/>
                    <a:pt x="139" y="270"/>
                  </a:cubicBezTo>
                  <a:cubicBezTo>
                    <a:pt x="149" y="325"/>
                    <a:pt x="177" y="353"/>
                    <a:pt x="242" y="362"/>
                  </a:cubicBezTo>
                  <a:cubicBezTo>
                    <a:pt x="237" y="372"/>
                    <a:pt x="1168" y="376"/>
                    <a:pt x="2101" y="376"/>
                  </a:cubicBezTo>
                  <a:cubicBezTo>
                    <a:pt x="3034" y="376"/>
                    <a:pt x="3967" y="372"/>
                    <a:pt x="3967" y="362"/>
                  </a:cubicBezTo>
                  <a:cubicBezTo>
                    <a:pt x="4023" y="353"/>
                    <a:pt x="4051" y="325"/>
                    <a:pt x="4060" y="270"/>
                  </a:cubicBezTo>
                  <a:cubicBezTo>
                    <a:pt x="4060" y="205"/>
                    <a:pt x="4181" y="19"/>
                    <a:pt x="42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75"/>
            <p:cNvSpPr/>
            <p:nvPr/>
          </p:nvSpPr>
          <p:spPr>
            <a:xfrm>
              <a:off x="6721535" y="1725959"/>
              <a:ext cx="310858" cy="8560"/>
            </a:xfrm>
            <a:custGeom>
              <a:rect b="b" l="l" r="r" t="t"/>
              <a:pathLst>
                <a:path extrusionOk="0" h="108" w="3922">
                  <a:moveTo>
                    <a:pt x="0" y="1"/>
                  </a:moveTo>
                  <a:cubicBezTo>
                    <a:pt x="10" y="66"/>
                    <a:pt x="38" y="84"/>
                    <a:pt x="93" y="93"/>
                  </a:cubicBezTo>
                  <a:cubicBezTo>
                    <a:pt x="93" y="103"/>
                    <a:pt x="1027" y="107"/>
                    <a:pt x="1960" y="107"/>
                  </a:cubicBezTo>
                  <a:cubicBezTo>
                    <a:pt x="2892" y="107"/>
                    <a:pt x="3824" y="103"/>
                    <a:pt x="3819" y="93"/>
                  </a:cubicBezTo>
                  <a:cubicBezTo>
                    <a:pt x="3884" y="84"/>
                    <a:pt x="3912" y="66"/>
                    <a:pt x="3921"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75"/>
            <p:cNvSpPr/>
            <p:nvPr/>
          </p:nvSpPr>
          <p:spPr>
            <a:xfrm>
              <a:off x="6921109" y="1915945"/>
              <a:ext cx="9670" cy="923538"/>
            </a:xfrm>
            <a:custGeom>
              <a:rect b="b" l="l" r="r" t="t"/>
              <a:pathLst>
                <a:path extrusionOk="0" h="11652" w="122">
                  <a:moveTo>
                    <a:pt x="0" y="1"/>
                  </a:moveTo>
                  <a:lnTo>
                    <a:pt x="0" y="11651"/>
                  </a:lnTo>
                  <a:lnTo>
                    <a:pt x="121" y="11651"/>
                  </a:lnTo>
                  <a:lnTo>
                    <a:pt x="121"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75"/>
            <p:cNvSpPr/>
            <p:nvPr/>
          </p:nvSpPr>
          <p:spPr>
            <a:xfrm>
              <a:off x="6896776" y="1915945"/>
              <a:ext cx="8956" cy="923538"/>
            </a:xfrm>
            <a:custGeom>
              <a:rect b="b" l="l" r="r" t="t"/>
              <a:pathLst>
                <a:path extrusionOk="0" h="11652" w="113">
                  <a:moveTo>
                    <a:pt x="1" y="1"/>
                  </a:moveTo>
                  <a:lnTo>
                    <a:pt x="1" y="11651"/>
                  </a:lnTo>
                  <a:lnTo>
                    <a:pt x="112" y="11651"/>
                  </a:lnTo>
                  <a:lnTo>
                    <a:pt x="112"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75"/>
            <p:cNvSpPr/>
            <p:nvPr/>
          </p:nvSpPr>
          <p:spPr>
            <a:xfrm>
              <a:off x="6872523" y="1915945"/>
              <a:ext cx="8877" cy="923538"/>
            </a:xfrm>
            <a:custGeom>
              <a:rect b="b" l="l" r="r" t="t"/>
              <a:pathLst>
                <a:path extrusionOk="0" h="11652" w="112">
                  <a:moveTo>
                    <a:pt x="0" y="1"/>
                  </a:moveTo>
                  <a:lnTo>
                    <a:pt x="0" y="11651"/>
                  </a:lnTo>
                  <a:lnTo>
                    <a:pt x="112" y="11651"/>
                  </a:lnTo>
                  <a:lnTo>
                    <a:pt x="112"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75"/>
            <p:cNvSpPr/>
            <p:nvPr/>
          </p:nvSpPr>
          <p:spPr>
            <a:xfrm>
              <a:off x="6847477" y="1915945"/>
              <a:ext cx="9590" cy="923538"/>
            </a:xfrm>
            <a:custGeom>
              <a:rect b="b" l="l" r="r" t="t"/>
              <a:pathLst>
                <a:path extrusionOk="0" h="11652" w="121">
                  <a:moveTo>
                    <a:pt x="0" y="1"/>
                  </a:moveTo>
                  <a:lnTo>
                    <a:pt x="0" y="11651"/>
                  </a:lnTo>
                  <a:lnTo>
                    <a:pt x="121" y="11651"/>
                  </a:lnTo>
                  <a:lnTo>
                    <a:pt x="121"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75"/>
            <p:cNvSpPr/>
            <p:nvPr/>
          </p:nvSpPr>
          <p:spPr>
            <a:xfrm>
              <a:off x="6823145" y="1915945"/>
              <a:ext cx="8956" cy="923538"/>
            </a:xfrm>
            <a:custGeom>
              <a:rect b="b" l="l" r="r" t="t"/>
              <a:pathLst>
                <a:path extrusionOk="0" h="11652" w="113">
                  <a:moveTo>
                    <a:pt x="1" y="1"/>
                  </a:moveTo>
                  <a:lnTo>
                    <a:pt x="1" y="11651"/>
                  </a:lnTo>
                  <a:lnTo>
                    <a:pt x="112" y="11651"/>
                  </a:lnTo>
                  <a:lnTo>
                    <a:pt x="112"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75"/>
            <p:cNvSpPr/>
            <p:nvPr/>
          </p:nvSpPr>
          <p:spPr>
            <a:xfrm>
              <a:off x="6293695" y="1704639"/>
              <a:ext cx="332892" cy="1154660"/>
            </a:xfrm>
            <a:custGeom>
              <a:rect b="b" l="l" r="r" t="t"/>
              <a:pathLst>
                <a:path extrusionOk="0" h="14568" w="4200">
                  <a:moveTo>
                    <a:pt x="0" y="0"/>
                  </a:moveTo>
                  <a:cubicBezTo>
                    <a:pt x="10" y="19"/>
                    <a:pt x="131" y="205"/>
                    <a:pt x="140" y="260"/>
                  </a:cubicBezTo>
                  <a:cubicBezTo>
                    <a:pt x="149" y="325"/>
                    <a:pt x="177" y="353"/>
                    <a:pt x="233" y="362"/>
                  </a:cubicBezTo>
                  <a:cubicBezTo>
                    <a:pt x="214" y="446"/>
                    <a:pt x="177" y="548"/>
                    <a:pt x="261" y="604"/>
                  </a:cubicBezTo>
                  <a:cubicBezTo>
                    <a:pt x="335" y="641"/>
                    <a:pt x="428" y="641"/>
                    <a:pt x="511" y="660"/>
                  </a:cubicBezTo>
                  <a:cubicBezTo>
                    <a:pt x="511" y="662"/>
                    <a:pt x="511" y="666"/>
                    <a:pt x="511" y="669"/>
                  </a:cubicBezTo>
                  <a:cubicBezTo>
                    <a:pt x="493" y="716"/>
                    <a:pt x="493" y="753"/>
                    <a:pt x="539" y="771"/>
                  </a:cubicBezTo>
                  <a:cubicBezTo>
                    <a:pt x="543" y="773"/>
                    <a:pt x="547" y="773"/>
                    <a:pt x="551" y="773"/>
                  </a:cubicBezTo>
                  <a:cubicBezTo>
                    <a:pt x="577" y="773"/>
                    <a:pt x="607" y="750"/>
                    <a:pt x="623" y="734"/>
                  </a:cubicBezTo>
                  <a:cubicBezTo>
                    <a:pt x="663" y="677"/>
                    <a:pt x="748" y="641"/>
                    <a:pt x="828" y="641"/>
                  </a:cubicBezTo>
                  <a:cubicBezTo>
                    <a:pt x="878" y="641"/>
                    <a:pt x="925" y="655"/>
                    <a:pt x="957" y="688"/>
                  </a:cubicBezTo>
                  <a:cubicBezTo>
                    <a:pt x="1106" y="836"/>
                    <a:pt x="790" y="846"/>
                    <a:pt x="725" y="855"/>
                  </a:cubicBezTo>
                  <a:cubicBezTo>
                    <a:pt x="679" y="864"/>
                    <a:pt x="614" y="873"/>
                    <a:pt x="567" y="911"/>
                  </a:cubicBezTo>
                  <a:cubicBezTo>
                    <a:pt x="530" y="948"/>
                    <a:pt x="493" y="1041"/>
                    <a:pt x="577" y="1059"/>
                  </a:cubicBezTo>
                  <a:cubicBezTo>
                    <a:pt x="595" y="1059"/>
                    <a:pt x="614" y="1059"/>
                    <a:pt x="632" y="1050"/>
                  </a:cubicBezTo>
                  <a:cubicBezTo>
                    <a:pt x="701" y="1023"/>
                    <a:pt x="774" y="970"/>
                    <a:pt x="849" y="970"/>
                  </a:cubicBezTo>
                  <a:cubicBezTo>
                    <a:pt x="875" y="970"/>
                    <a:pt x="903" y="977"/>
                    <a:pt x="930" y="994"/>
                  </a:cubicBezTo>
                  <a:cubicBezTo>
                    <a:pt x="1088" y="1096"/>
                    <a:pt x="1125" y="1338"/>
                    <a:pt x="1134" y="1515"/>
                  </a:cubicBezTo>
                  <a:cubicBezTo>
                    <a:pt x="1143" y="1589"/>
                    <a:pt x="930" y="1607"/>
                    <a:pt x="874" y="1635"/>
                  </a:cubicBezTo>
                  <a:cubicBezTo>
                    <a:pt x="818" y="1663"/>
                    <a:pt x="800" y="1728"/>
                    <a:pt x="846" y="1784"/>
                  </a:cubicBezTo>
                  <a:cubicBezTo>
                    <a:pt x="861" y="1799"/>
                    <a:pt x="878" y="1805"/>
                    <a:pt x="895" y="1805"/>
                  </a:cubicBezTo>
                  <a:cubicBezTo>
                    <a:pt x="937" y="1805"/>
                    <a:pt x="982" y="1772"/>
                    <a:pt x="1022" y="1772"/>
                  </a:cubicBezTo>
                  <a:cubicBezTo>
                    <a:pt x="1035" y="1772"/>
                    <a:pt x="1048" y="1775"/>
                    <a:pt x="1060" y="1784"/>
                  </a:cubicBezTo>
                  <a:cubicBezTo>
                    <a:pt x="1078" y="1793"/>
                    <a:pt x="1088" y="1812"/>
                    <a:pt x="1097" y="1830"/>
                  </a:cubicBezTo>
                  <a:cubicBezTo>
                    <a:pt x="1143" y="1905"/>
                    <a:pt x="1283" y="2267"/>
                    <a:pt x="1190" y="2304"/>
                  </a:cubicBezTo>
                  <a:cubicBezTo>
                    <a:pt x="1143" y="2332"/>
                    <a:pt x="1115" y="2369"/>
                    <a:pt x="1153" y="2425"/>
                  </a:cubicBezTo>
                  <a:cubicBezTo>
                    <a:pt x="1180" y="2462"/>
                    <a:pt x="1199" y="2509"/>
                    <a:pt x="1208" y="2555"/>
                  </a:cubicBezTo>
                  <a:cubicBezTo>
                    <a:pt x="1227" y="2629"/>
                    <a:pt x="1180" y="14419"/>
                    <a:pt x="1180" y="14568"/>
                  </a:cubicBezTo>
                  <a:lnTo>
                    <a:pt x="3020" y="14568"/>
                  </a:lnTo>
                  <a:cubicBezTo>
                    <a:pt x="3011" y="14419"/>
                    <a:pt x="2974" y="2629"/>
                    <a:pt x="2983" y="2555"/>
                  </a:cubicBezTo>
                  <a:cubicBezTo>
                    <a:pt x="2992" y="2509"/>
                    <a:pt x="3020" y="2462"/>
                    <a:pt x="3039" y="2425"/>
                  </a:cubicBezTo>
                  <a:cubicBezTo>
                    <a:pt x="3085" y="2369"/>
                    <a:pt x="3057" y="2332"/>
                    <a:pt x="3011" y="2304"/>
                  </a:cubicBezTo>
                  <a:cubicBezTo>
                    <a:pt x="2909" y="2267"/>
                    <a:pt x="3057" y="1905"/>
                    <a:pt x="3094" y="1830"/>
                  </a:cubicBezTo>
                  <a:cubicBezTo>
                    <a:pt x="3104" y="1812"/>
                    <a:pt x="3113" y="1793"/>
                    <a:pt x="3132" y="1784"/>
                  </a:cubicBezTo>
                  <a:cubicBezTo>
                    <a:pt x="3145" y="1775"/>
                    <a:pt x="3159" y="1772"/>
                    <a:pt x="3172" y="1772"/>
                  </a:cubicBezTo>
                  <a:cubicBezTo>
                    <a:pt x="3215" y="1772"/>
                    <a:pt x="3257" y="1805"/>
                    <a:pt x="3297" y="1805"/>
                  </a:cubicBezTo>
                  <a:cubicBezTo>
                    <a:pt x="3314" y="1805"/>
                    <a:pt x="3330" y="1799"/>
                    <a:pt x="3345" y="1784"/>
                  </a:cubicBezTo>
                  <a:cubicBezTo>
                    <a:pt x="3401" y="1728"/>
                    <a:pt x="3373" y="1663"/>
                    <a:pt x="3317" y="1635"/>
                  </a:cubicBezTo>
                  <a:cubicBezTo>
                    <a:pt x="3271" y="1607"/>
                    <a:pt x="3057" y="1589"/>
                    <a:pt x="3057" y="1515"/>
                  </a:cubicBezTo>
                  <a:cubicBezTo>
                    <a:pt x="3076" y="1338"/>
                    <a:pt x="3104" y="1096"/>
                    <a:pt x="3262" y="994"/>
                  </a:cubicBezTo>
                  <a:cubicBezTo>
                    <a:pt x="3289" y="977"/>
                    <a:pt x="3316" y="970"/>
                    <a:pt x="3343" y="970"/>
                  </a:cubicBezTo>
                  <a:cubicBezTo>
                    <a:pt x="3417" y="970"/>
                    <a:pt x="3491" y="1023"/>
                    <a:pt x="3559" y="1050"/>
                  </a:cubicBezTo>
                  <a:cubicBezTo>
                    <a:pt x="3577" y="1059"/>
                    <a:pt x="3605" y="1059"/>
                    <a:pt x="3624" y="1059"/>
                  </a:cubicBezTo>
                  <a:cubicBezTo>
                    <a:pt x="3698" y="1041"/>
                    <a:pt x="3670" y="948"/>
                    <a:pt x="3624" y="911"/>
                  </a:cubicBezTo>
                  <a:cubicBezTo>
                    <a:pt x="3587" y="873"/>
                    <a:pt x="3522" y="864"/>
                    <a:pt x="3466" y="855"/>
                  </a:cubicBezTo>
                  <a:cubicBezTo>
                    <a:pt x="3401" y="846"/>
                    <a:pt x="3094" y="836"/>
                    <a:pt x="3234" y="688"/>
                  </a:cubicBezTo>
                  <a:cubicBezTo>
                    <a:pt x="3265" y="657"/>
                    <a:pt x="3310" y="644"/>
                    <a:pt x="3357" y="644"/>
                  </a:cubicBezTo>
                  <a:cubicBezTo>
                    <a:pt x="3438" y="644"/>
                    <a:pt x="3527" y="681"/>
                    <a:pt x="3568" y="734"/>
                  </a:cubicBezTo>
                  <a:cubicBezTo>
                    <a:pt x="3584" y="750"/>
                    <a:pt x="3621" y="773"/>
                    <a:pt x="3643" y="773"/>
                  </a:cubicBezTo>
                  <a:cubicBezTo>
                    <a:pt x="3646" y="773"/>
                    <a:pt x="3649" y="773"/>
                    <a:pt x="3652" y="771"/>
                  </a:cubicBezTo>
                  <a:cubicBezTo>
                    <a:pt x="3698" y="753"/>
                    <a:pt x="3698" y="716"/>
                    <a:pt x="3680" y="669"/>
                  </a:cubicBezTo>
                  <a:cubicBezTo>
                    <a:pt x="3680" y="666"/>
                    <a:pt x="3680" y="662"/>
                    <a:pt x="3680" y="660"/>
                  </a:cubicBezTo>
                  <a:cubicBezTo>
                    <a:pt x="3773" y="641"/>
                    <a:pt x="3865" y="641"/>
                    <a:pt x="3931" y="604"/>
                  </a:cubicBezTo>
                  <a:cubicBezTo>
                    <a:pt x="4023" y="548"/>
                    <a:pt x="3977" y="446"/>
                    <a:pt x="3958" y="362"/>
                  </a:cubicBezTo>
                  <a:cubicBezTo>
                    <a:pt x="4023" y="353"/>
                    <a:pt x="4051" y="325"/>
                    <a:pt x="4061" y="260"/>
                  </a:cubicBezTo>
                  <a:cubicBezTo>
                    <a:pt x="4061" y="205"/>
                    <a:pt x="4181" y="19"/>
                    <a:pt x="42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75"/>
            <p:cNvSpPr/>
            <p:nvPr/>
          </p:nvSpPr>
          <p:spPr>
            <a:xfrm>
              <a:off x="6382068" y="1881308"/>
              <a:ext cx="156221" cy="16328"/>
            </a:xfrm>
            <a:custGeom>
              <a:rect b="b" l="l" r="r" t="t"/>
              <a:pathLst>
                <a:path extrusionOk="0" h="206" w="1971">
                  <a:moveTo>
                    <a:pt x="112" y="1"/>
                  </a:moveTo>
                  <a:cubicBezTo>
                    <a:pt x="112" y="38"/>
                    <a:pt x="103" y="66"/>
                    <a:pt x="75" y="85"/>
                  </a:cubicBezTo>
                  <a:cubicBezTo>
                    <a:pt x="28" y="103"/>
                    <a:pt x="0" y="140"/>
                    <a:pt x="38" y="196"/>
                  </a:cubicBezTo>
                  <a:cubicBezTo>
                    <a:pt x="47" y="196"/>
                    <a:pt x="47" y="205"/>
                    <a:pt x="47" y="205"/>
                  </a:cubicBezTo>
                  <a:lnTo>
                    <a:pt x="1924" y="205"/>
                  </a:lnTo>
                  <a:cubicBezTo>
                    <a:pt x="1924" y="205"/>
                    <a:pt x="1924" y="196"/>
                    <a:pt x="1933" y="196"/>
                  </a:cubicBezTo>
                  <a:cubicBezTo>
                    <a:pt x="1970" y="140"/>
                    <a:pt x="1942" y="103"/>
                    <a:pt x="1896" y="85"/>
                  </a:cubicBezTo>
                  <a:cubicBezTo>
                    <a:pt x="1868" y="66"/>
                    <a:pt x="1859" y="38"/>
                    <a:pt x="1859"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75"/>
            <p:cNvSpPr/>
            <p:nvPr/>
          </p:nvSpPr>
          <p:spPr>
            <a:xfrm>
              <a:off x="6382782" y="1853330"/>
              <a:ext cx="154716" cy="8243"/>
            </a:xfrm>
            <a:custGeom>
              <a:rect b="b" l="l" r="r" t="t"/>
              <a:pathLst>
                <a:path extrusionOk="0" h="104" w="1952">
                  <a:moveTo>
                    <a:pt x="1" y="1"/>
                  </a:moveTo>
                  <a:cubicBezTo>
                    <a:pt x="10" y="29"/>
                    <a:pt x="29" y="66"/>
                    <a:pt x="47" y="103"/>
                  </a:cubicBezTo>
                  <a:lnTo>
                    <a:pt x="1905" y="103"/>
                  </a:lnTo>
                  <a:cubicBezTo>
                    <a:pt x="1924" y="66"/>
                    <a:pt x="1942" y="29"/>
                    <a:pt x="1952"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75"/>
            <p:cNvSpPr/>
            <p:nvPr/>
          </p:nvSpPr>
          <p:spPr>
            <a:xfrm>
              <a:off x="6293695" y="1704639"/>
              <a:ext cx="332892" cy="29881"/>
            </a:xfrm>
            <a:custGeom>
              <a:rect b="b" l="l" r="r" t="t"/>
              <a:pathLst>
                <a:path extrusionOk="0" h="377" w="4200">
                  <a:moveTo>
                    <a:pt x="0" y="0"/>
                  </a:moveTo>
                  <a:cubicBezTo>
                    <a:pt x="19" y="19"/>
                    <a:pt x="140" y="205"/>
                    <a:pt x="140" y="270"/>
                  </a:cubicBezTo>
                  <a:cubicBezTo>
                    <a:pt x="149" y="325"/>
                    <a:pt x="177" y="353"/>
                    <a:pt x="242" y="362"/>
                  </a:cubicBezTo>
                  <a:cubicBezTo>
                    <a:pt x="237" y="372"/>
                    <a:pt x="1169" y="376"/>
                    <a:pt x="2101" y="376"/>
                  </a:cubicBezTo>
                  <a:cubicBezTo>
                    <a:pt x="3034" y="376"/>
                    <a:pt x="3968" y="372"/>
                    <a:pt x="3968" y="362"/>
                  </a:cubicBezTo>
                  <a:cubicBezTo>
                    <a:pt x="4023" y="353"/>
                    <a:pt x="4051" y="325"/>
                    <a:pt x="4061" y="270"/>
                  </a:cubicBezTo>
                  <a:cubicBezTo>
                    <a:pt x="4061" y="205"/>
                    <a:pt x="4181" y="19"/>
                    <a:pt x="42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75"/>
            <p:cNvSpPr/>
            <p:nvPr/>
          </p:nvSpPr>
          <p:spPr>
            <a:xfrm>
              <a:off x="6304712" y="1725959"/>
              <a:ext cx="310858" cy="8560"/>
            </a:xfrm>
            <a:custGeom>
              <a:rect b="b" l="l" r="r" t="t"/>
              <a:pathLst>
                <a:path extrusionOk="0" h="108" w="3922">
                  <a:moveTo>
                    <a:pt x="1" y="1"/>
                  </a:moveTo>
                  <a:cubicBezTo>
                    <a:pt x="10" y="66"/>
                    <a:pt x="38" y="84"/>
                    <a:pt x="103" y="93"/>
                  </a:cubicBezTo>
                  <a:cubicBezTo>
                    <a:pt x="98" y="103"/>
                    <a:pt x="1030" y="107"/>
                    <a:pt x="1962" y="107"/>
                  </a:cubicBezTo>
                  <a:cubicBezTo>
                    <a:pt x="2895" y="107"/>
                    <a:pt x="3829" y="103"/>
                    <a:pt x="3829" y="93"/>
                  </a:cubicBezTo>
                  <a:cubicBezTo>
                    <a:pt x="3884" y="84"/>
                    <a:pt x="3912" y="66"/>
                    <a:pt x="3922"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75"/>
            <p:cNvSpPr/>
            <p:nvPr/>
          </p:nvSpPr>
          <p:spPr>
            <a:xfrm>
              <a:off x="6504286" y="1915945"/>
              <a:ext cx="9670" cy="923538"/>
            </a:xfrm>
            <a:custGeom>
              <a:rect b="b" l="l" r="r" t="t"/>
              <a:pathLst>
                <a:path extrusionOk="0" h="11652" w="122">
                  <a:moveTo>
                    <a:pt x="1" y="1"/>
                  </a:moveTo>
                  <a:lnTo>
                    <a:pt x="1" y="11651"/>
                  </a:lnTo>
                  <a:lnTo>
                    <a:pt x="121" y="11651"/>
                  </a:lnTo>
                  <a:lnTo>
                    <a:pt x="121"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75"/>
            <p:cNvSpPr/>
            <p:nvPr/>
          </p:nvSpPr>
          <p:spPr>
            <a:xfrm>
              <a:off x="6480032" y="1915945"/>
              <a:ext cx="9590" cy="923538"/>
            </a:xfrm>
            <a:custGeom>
              <a:rect b="b" l="l" r="r" t="t"/>
              <a:pathLst>
                <a:path extrusionOk="0" h="11652" w="121">
                  <a:moveTo>
                    <a:pt x="0" y="1"/>
                  </a:moveTo>
                  <a:lnTo>
                    <a:pt x="0" y="11651"/>
                  </a:lnTo>
                  <a:lnTo>
                    <a:pt x="121" y="11651"/>
                  </a:lnTo>
                  <a:lnTo>
                    <a:pt x="121"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75"/>
            <p:cNvSpPr/>
            <p:nvPr/>
          </p:nvSpPr>
          <p:spPr>
            <a:xfrm>
              <a:off x="6455700" y="1915945"/>
              <a:ext cx="8877" cy="923538"/>
            </a:xfrm>
            <a:custGeom>
              <a:rect b="b" l="l" r="r" t="t"/>
              <a:pathLst>
                <a:path extrusionOk="0" h="11652" w="112">
                  <a:moveTo>
                    <a:pt x="0" y="1"/>
                  </a:moveTo>
                  <a:lnTo>
                    <a:pt x="0" y="11651"/>
                  </a:lnTo>
                  <a:lnTo>
                    <a:pt x="112" y="11651"/>
                  </a:lnTo>
                  <a:lnTo>
                    <a:pt x="112"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75"/>
            <p:cNvSpPr/>
            <p:nvPr/>
          </p:nvSpPr>
          <p:spPr>
            <a:xfrm>
              <a:off x="6430654" y="1915945"/>
              <a:ext cx="9670" cy="923538"/>
            </a:xfrm>
            <a:custGeom>
              <a:rect b="b" l="l" r="r" t="t"/>
              <a:pathLst>
                <a:path extrusionOk="0" h="11652" w="122">
                  <a:moveTo>
                    <a:pt x="1" y="1"/>
                  </a:moveTo>
                  <a:lnTo>
                    <a:pt x="1" y="11651"/>
                  </a:lnTo>
                  <a:lnTo>
                    <a:pt x="121" y="11651"/>
                  </a:lnTo>
                  <a:lnTo>
                    <a:pt x="121"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75"/>
            <p:cNvSpPr/>
            <p:nvPr/>
          </p:nvSpPr>
          <p:spPr>
            <a:xfrm>
              <a:off x="6406322" y="1915945"/>
              <a:ext cx="9670" cy="923538"/>
            </a:xfrm>
            <a:custGeom>
              <a:rect b="b" l="l" r="r" t="t"/>
              <a:pathLst>
                <a:path extrusionOk="0" h="11652" w="122">
                  <a:moveTo>
                    <a:pt x="1" y="1"/>
                  </a:moveTo>
                  <a:lnTo>
                    <a:pt x="1" y="11651"/>
                  </a:lnTo>
                  <a:lnTo>
                    <a:pt x="122" y="11651"/>
                  </a:lnTo>
                  <a:lnTo>
                    <a:pt x="122"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75"/>
            <p:cNvSpPr/>
            <p:nvPr/>
          </p:nvSpPr>
          <p:spPr>
            <a:xfrm>
              <a:off x="6399743" y="1594864"/>
              <a:ext cx="1014845" cy="18547"/>
            </a:xfrm>
            <a:custGeom>
              <a:rect b="b" l="l" r="r" t="t"/>
              <a:pathLst>
                <a:path extrusionOk="0" h="234" w="12804">
                  <a:moveTo>
                    <a:pt x="75" y="1"/>
                  </a:moveTo>
                  <a:lnTo>
                    <a:pt x="75" y="10"/>
                  </a:lnTo>
                  <a:cubicBezTo>
                    <a:pt x="75" y="7"/>
                    <a:pt x="74" y="6"/>
                    <a:pt x="73" y="6"/>
                  </a:cubicBezTo>
                  <a:cubicBezTo>
                    <a:pt x="69" y="6"/>
                    <a:pt x="63" y="13"/>
                    <a:pt x="56" y="19"/>
                  </a:cubicBezTo>
                  <a:cubicBezTo>
                    <a:pt x="47" y="29"/>
                    <a:pt x="38" y="38"/>
                    <a:pt x="28" y="47"/>
                  </a:cubicBezTo>
                  <a:cubicBezTo>
                    <a:pt x="10" y="66"/>
                    <a:pt x="0" y="94"/>
                    <a:pt x="0" y="122"/>
                  </a:cubicBezTo>
                  <a:cubicBezTo>
                    <a:pt x="0" y="149"/>
                    <a:pt x="10" y="168"/>
                    <a:pt x="28" y="187"/>
                  </a:cubicBezTo>
                  <a:cubicBezTo>
                    <a:pt x="38" y="196"/>
                    <a:pt x="65" y="214"/>
                    <a:pt x="75" y="233"/>
                  </a:cubicBezTo>
                  <a:lnTo>
                    <a:pt x="12803" y="233"/>
                  </a:lnTo>
                  <a:cubicBezTo>
                    <a:pt x="12766" y="196"/>
                    <a:pt x="12747" y="168"/>
                    <a:pt x="12720" y="122"/>
                  </a:cubicBezTo>
                  <a:cubicBezTo>
                    <a:pt x="12701" y="75"/>
                    <a:pt x="12682" y="38"/>
                    <a:pt x="126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75"/>
            <p:cNvSpPr/>
            <p:nvPr/>
          </p:nvSpPr>
          <p:spPr>
            <a:xfrm>
              <a:off x="6391659" y="1651614"/>
              <a:ext cx="1128979" cy="23619"/>
            </a:xfrm>
            <a:custGeom>
              <a:rect b="b" l="l" r="r" t="t"/>
              <a:pathLst>
                <a:path extrusionOk="0" h="298" w="14244">
                  <a:moveTo>
                    <a:pt x="149" y="0"/>
                  </a:moveTo>
                  <a:cubicBezTo>
                    <a:pt x="112" y="28"/>
                    <a:pt x="65" y="56"/>
                    <a:pt x="28" y="93"/>
                  </a:cubicBezTo>
                  <a:cubicBezTo>
                    <a:pt x="0" y="121"/>
                    <a:pt x="19" y="167"/>
                    <a:pt x="47" y="186"/>
                  </a:cubicBezTo>
                  <a:cubicBezTo>
                    <a:pt x="84" y="214"/>
                    <a:pt x="121" y="242"/>
                    <a:pt x="158" y="260"/>
                  </a:cubicBezTo>
                  <a:lnTo>
                    <a:pt x="14243" y="297"/>
                  </a:lnTo>
                  <a:lnTo>
                    <a:pt x="1424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75"/>
            <p:cNvSpPr/>
            <p:nvPr/>
          </p:nvSpPr>
          <p:spPr>
            <a:xfrm>
              <a:off x="6039670" y="1339807"/>
              <a:ext cx="919099" cy="216855"/>
            </a:xfrm>
            <a:custGeom>
              <a:rect b="b" l="l" r="r" t="t"/>
              <a:pathLst>
                <a:path extrusionOk="0" h="2736" w="11596">
                  <a:moveTo>
                    <a:pt x="1965" y="0"/>
                  </a:moveTo>
                  <a:cubicBezTo>
                    <a:pt x="1756" y="0"/>
                    <a:pt x="1539" y="75"/>
                    <a:pt x="1319" y="302"/>
                  </a:cubicBezTo>
                  <a:cubicBezTo>
                    <a:pt x="669" y="980"/>
                    <a:pt x="0" y="1983"/>
                    <a:pt x="0" y="1983"/>
                  </a:cubicBezTo>
                  <a:lnTo>
                    <a:pt x="279" y="2736"/>
                  </a:lnTo>
                  <a:lnTo>
                    <a:pt x="5695" y="2531"/>
                  </a:lnTo>
                  <a:cubicBezTo>
                    <a:pt x="5695" y="2531"/>
                    <a:pt x="11595" y="2327"/>
                    <a:pt x="11354" y="2271"/>
                  </a:cubicBezTo>
                  <a:cubicBezTo>
                    <a:pt x="11122" y="2227"/>
                    <a:pt x="11189" y="1823"/>
                    <a:pt x="10990" y="1823"/>
                  </a:cubicBezTo>
                  <a:cubicBezTo>
                    <a:pt x="10982" y="1823"/>
                    <a:pt x="10973" y="1824"/>
                    <a:pt x="10963" y="1825"/>
                  </a:cubicBezTo>
                  <a:cubicBezTo>
                    <a:pt x="10951" y="1827"/>
                    <a:pt x="10939" y="1827"/>
                    <a:pt x="10926" y="1827"/>
                  </a:cubicBezTo>
                  <a:cubicBezTo>
                    <a:pt x="10709" y="1827"/>
                    <a:pt x="10426" y="1612"/>
                    <a:pt x="9653" y="1612"/>
                  </a:cubicBezTo>
                  <a:cubicBezTo>
                    <a:pt x="8845" y="1612"/>
                    <a:pt x="8966" y="116"/>
                    <a:pt x="7832" y="116"/>
                  </a:cubicBezTo>
                  <a:cubicBezTo>
                    <a:pt x="7359" y="116"/>
                    <a:pt x="3549" y="302"/>
                    <a:pt x="3075" y="302"/>
                  </a:cubicBezTo>
                  <a:cubicBezTo>
                    <a:pt x="2766" y="302"/>
                    <a:pt x="2382" y="0"/>
                    <a:pt x="19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75"/>
            <p:cNvSpPr/>
            <p:nvPr/>
          </p:nvSpPr>
          <p:spPr>
            <a:xfrm>
              <a:off x="5539625" y="2858183"/>
              <a:ext cx="174610" cy="29881"/>
            </a:xfrm>
            <a:custGeom>
              <a:rect b="b" l="l" r="r" t="t"/>
              <a:pathLst>
                <a:path extrusionOk="0" h="377" w="2203">
                  <a:moveTo>
                    <a:pt x="1100" y="0"/>
                  </a:moveTo>
                  <a:cubicBezTo>
                    <a:pt x="612" y="0"/>
                    <a:pt x="121" y="5"/>
                    <a:pt x="121" y="14"/>
                  </a:cubicBezTo>
                  <a:cubicBezTo>
                    <a:pt x="94" y="23"/>
                    <a:pt x="75" y="42"/>
                    <a:pt x="66" y="107"/>
                  </a:cubicBezTo>
                  <a:cubicBezTo>
                    <a:pt x="66" y="172"/>
                    <a:pt x="1" y="358"/>
                    <a:pt x="1" y="376"/>
                  </a:cubicBezTo>
                  <a:lnTo>
                    <a:pt x="2203" y="376"/>
                  </a:lnTo>
                  <a:cubicBezTo>
                    <a:pt x="2193" y="358"/>
                    <a:pt x="2128" y="172"/>
                    <a:pt x="2128" y="107"/>
                  </a:cubicBezTo>
                  <a:cubicBezTo>
                    <a:pt x="2119" y="42"/>
                    <a:pt x="2110" y="23"/>
                    <a:pt x="2073" y="14"/>
                  </a:cubicBezTo>
                  <a:cubicBezTo>
                    <a:pt x="2077" y="5"/>
                    <a:pt x="1589" y="0"/>
                    <a:pt x="11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75"/>
            <p:cNvSpPr/>
            <p:nvPr/>
          </p:nvSpPr>
          <p:spPr>
            <a:xfrm>
              <a:off x="5545490" y="2858183"/>
              <a:ext cx="162879" cy="8481"/>
            </a:xfrm>
            <a:custGeom>
              <a:rect b="b" l="l" r="r" t="t"/>
              <a:pathLst>
                <a:path extrusionOk="0" h="107" w="2055">
                  <a:moveTo>
                    <a:pt x="1028" y="0"/>
                  </a:moveTo>
                  <a:cubicBezTo>
                    <a:pt x="538" y="0"/>
                    <a:pt x="47" y="5"/>
                    <a:pt x="47" y="14"/>
                  </a:cubicBezTo>
                  <a:cubicBezTo>
                    <a:pt x="20" y="23"/>
                    <a:pt x="1" y="42"/>
                    <a:pt x="1" y="107"/>
                  </a:cubicBezTo>
                  <a:lnTo>
                    <a:pt x="2054" y="107"/>
                  </a:lnTo>
                  <a:cubicBezTo>
                    <a:pt x="2045" y="42"/>
                    <a:pt x="2036" y="23"/>
                    <a:pt x="2008" y="14"/>
                  </a:cubicBezTo>
                  <a:cubicBezTo>
                    <a:pt x="2008" y="5"/>
                    <a:pt x="1518" y="0"/>
                    <a:pt x="10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75"/>
            <p:cNvSpPr/>
            <p:nvPr/>
          </p:nvSpPr>
          <p:spPr>
            <a:xfrm>
              <a:off x="7206045" y="2858183"/>
              <a:ext cx="175402" cy="29881"/>
            </a:xfrm>
            <a:custGeom>
              <a:rect b="b" l="l" r="r" t="t"/>
              <a:pathLst>
                <a:path extrusionOk="0" h="377" w="2213">
                  <a:moveTo>
                    <a:pt x="1103" y="0"/>
                  </a:moveTo>
                  <a:cubicBezTo>
                    <a:pt x="614" y="0"/>
                    <a:pt x="126" y="5"/>
                    <a:pt x="131" y="14"/>
                  </a:cubicBezTo>
                  <a:cubicBezTo>
                    <a:pt x="94" y="23"/>
                    <a:pt x="84" y="42"/>
                    <a:pt x="75" y="107"/>
                  </a:cubicBezTo>
                  <a:cubicBezTo>
                    <a:pt x="75" y="172"/>
                    <a:pt x="10" y="358"/>
                    <a:pt x="1" y="376"/>
                  </a:cubicBezTo>
                  <a:lnTo>
                    <a:pt x="2212" y="376"/>
                  </a:lnTo>
                  <a:cubicBezTo>
                    <a:pt x="2203" y="358"/>
                    <a:pt x="2138" y="172"/>
                    <a:pt x="2138" y="107"/>
                  </a:cubicBezTo>
                  <a:cubicBezTo>
                    <a:pt x="2128" y="42"/>
                    <a:pt x="2110" y="23"/>
                    <a:pt x="2082" y="14"/>
                  </a:cubicBezTo>
                  <a:cubicBezTo>
                    <a:pt x="2082" y="5"/>
                    <a:pt x="1592" y="0"/>
                    <a:pt x="11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75"/>
            <p:cNvSpPr/>
            <p:nvPr/>
          </p:nvSpPr>
          <p:spPr>
            <a:xfrm>
              <a:off x="7211989" y="2858183"/>
              <a:ext cx="163513" cy="8481"/>
            </a:xfrm>
            <a:custGeom>
              <a:rect b="b" l="l" r="r" t="t"/>
              <a:pathLst>
                <a:path extrusionOk="0" h="107" w="2063">
                  <a:moveTo>
                    <a:pt x="1031" y="0"/>
                  </a:moveTo>
                  <a:cubicBezTo>
                    <a:pt x="544" y="0"/>
                    <a:pt x="56" y="5"/>
                    <a:pt x="56" y="14"/>
                  </a:cubicBezTo>
                  <a:cubicBezTo>
                    <a:pt x="19" y="23"/>
                    <a:pt x="9" y="42"/>
                    <a:pt x="0" y="107"/>
                  </a:cubicBezTo>
                  <a:lnTo>
                    <a:pt x="2063" y="107"/>
                  </a:lnTo>
                  <a:cubicBezTo>
                    <a:pt x="2053" y="42"/>
                    <a:pt x="2035" y="23"/>
                    <a:pt x="2007" y="14"/>
                  </a:cubicBezTo>
                  <a:cubicBezTo>
                    <a:pt x="2007" y="5"/>
                    <a:pt x="1519" y="0"/>
                    <a:pt x="10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75"/>
            <p:cNvSpPr/>
            <p:nvPr/>
          </p:nvSpPr>
          <p:spPr>
            <a:xfrm>
              <a:off x="6789301" y="2858183"/>
              <a:ext cx="174610" cy="29881"/>
            </a:xfrm>
            <a:custGeom>
              <a:rect b="b" l="l" r="r" t="t"/>
              <a:pathLst>
                <a:path extrusionOk="0" h="377" w="2203">
                  <a:moveTo>
                    <a:pt x="1102" y="0"/>
                  </a:moveTo>
                  <a:cubicBezTo>
                    <a:pt x="613" y="0"/>
                    <a:pt x="126" y="5"/>
                    <a:pt x="130" y="14"/>
                  </a:cubicBezTo>
                  <a:cubicBezTo>
                    <a:pt x="93" y="23"/>
                    <a:pt x="84" y="42"/>
                    <a:pt x="75" y="107"/>
                  </a:cubicBezTo>
                  <a:cubicBezTo>
                    <a:pt x="75" y="172"/>
                    <a:pt x="10" y="358"/>
                    <a:pt x="0" y="376"/>
                  </a:cubicBezTo>
                  <a:lnTo>
                    <a:pt x="2202" y="376"/>
                  </a:lnTo>
                  <a:cubicBezTo>
                    <a:pt x="2202" y="358"/>
                    <a:pt x="2137" y="172"/>
                    <a:pt x="2137" y="107"/>
                  </a:cubicBezTo>
                  <a:cubicBezTo>
                    <a:pt x="2128" y="42"/>
                    <a:pt x="2109" y="23"/>
                    <a:pt x="2081" y="14"/>
                  </a:cubicBezTo>
                  <a:cubicBezTo>
                    <a:pt x="2081" y="5"/>
                    <a:pt x="1591" y="0"/>
                    <a:pt x="110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75"/>
            <p:cNvSpPr/>
            <p:nvPr/>
          </p:nvSpPr>
          <p:spPr>
            <a:xfrm>
              <a:off x="6795166" y="2858183"/>
              <a:ext cx="163593" cy="8481"/>
            </a:xfrm>
            <a:custGeom>
              <a:rect b="b" l="l" r="r" t="t"/>
              <a:pathLst>
                <a:path extrusionOk="0" h="107" w="2064">
                  <a:moveTo>
                    <a:pt x="1032" y="0"/>
                  </a:moveTo>
                  <a:cubicBezTo>
                    <a:pt x="544" y="0"/>
                    <a:pt x="56" y="5"/>
                    <a:pt x="56" y="14"/>
                  </a:cubicBezTo>
                  <a:cubicBezTo>
                    <a:pt x="19" y="23"/>
                    <a:pt x="10" y="42"/>
                    <a:pt x="1" y="107"/>
                  </a:cubicBezTo>
                  <a:lnTo>
                    <a:pt x="2063" y="107"/>
                  </a:lnTo>
                  <a:cubicBezTo>
                    <a:pt x="2054" y="42"/>
                    <a:pt x="2035" y="23"/>
                    <a:pt x="2007" y="14"/>
                  </a:cubicBezTo>
                  <a:cubicBezTo>
                    <a:pt x="2007" y="5"/>
                    <a:pt x="1520" y="0"/>
                    <a:pt x="10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75"/>
            <p:cNvSpPr/>
            <p:nvPr/>
          </p:nvSpPr>
          <p:spPr>
            <a:xfrm>
              <a:off x="6372478" y="2858183"/>
              <a:ext cx="175323" cy="29881"/>
            </a:xfrm>
            <a:custGeom>
              <a:rect b="b" l="l" r="r" t="t"/>
              <a:pathLst>
                <a:path extrusionOk="0" h="377" w="2212">
                  <a:moveTo>
                    <a:pt x="1106" y="0"/>
                  </a:moveTo>
                  <a:cubicBezTo>
                    <a:pt x="618" y="0"/>
                    <a:pt x="131" y="5"/>
                    <a:pt x="131" y="14"/>
                  </a:cubicBezTo>
                  <a:cubicBezTo>
                    <a:pt x="94" y="23"/>
                    <a:pt x="84" y="42"/>
                    <a:pt x="75" y="107"/>
                  </a:cubicBezTo>
                  <a:cubicBezTo>
                    <a:pt x="75" y="172"/>
                    <a:pt x="10" y="358"/>
                    <a:pt x="1" y="376"/>
                  </a:cubicBezTo>
                  <a:lnTo>
                    <a:pt x="2212" y="376"/>
                  </a:lnTo>
                  <a:cubicBezTo>
                    <a:pt x="2203" y="358"/>
                    <a:pt x="2138" y="172"/>
                    <a:pt x="2138" y="107"/>
                  </a:cubicBezTo>
                  <a:cubicBezTo>
                    <a:pt x="2128" y="42"/>
                    <a:pt x="2119" y="23"/>
                    <a:pt x="2082" y="14"/>
                  </a:cubicBezTo>
                  <a:cubicBezTo>
                    <a:pt x="2082" y="5"/>
                    <a:pt x="1594" y="0"/>
                    <a:pt x="11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75"/>
            <p:cNvSpPr/>
            <p:nvPr/>
          </p:nvSpPr>
          <p:spPr>
            <a:xfrm>
              <a:off x="6379136" y="2858183"/>
              <a:ext cx="162800" cy="8481"/>
            </a:xfrm>
            <a:custGeom>
              <a:rect b="b" l="l" r="r" t="t"/>
              <a:pathLst>
                <a:path extrusionOk="0" h="107" w="2054">
                  <a:moveTo>
                    <a:pt x="1026" y="0"/>
                  </a:moveTo>
                  <a:cubicBezTo>
                    <a:pt x="537" y="0"/>
                    <a:pt x="47" y="5"/>
                    <a:pt x="47" y="14"/>
                  </a:cubicBezTo>
                  <a:cubicBezTo>
                    <a:pt x="19" y="23"/>
                    <a:pt x="0" y="42"/>
                    <a:pt x="0" y="107"/>
                  </a:cubicBezTo>
                  <a:lnTo>
                    <a:pt x="2054" y="107"/>
                  </a:lnTo>
                  <a:cubicBezTo>
                    <a:pt x="2044" y="42"/>
                    <a:pt x="2035" y="23"/>
                    <a:pt x="1998" y="14"/>
                  </a:cubicBezTo>
                  <a:cubicBezTo>
                    <a:pt x="2002" y="5"/>
                    <a:pt x="1515" y="0"/>
                    <a:pt x="10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75"/>
            <p:cNvSpPr/>
            <p:nvPr/>
          </p:nvSpPr>
          <p:spPr>
            <a:xfrm>
              <a:off x="5955655" y="2858183"/>
              <a:ext cx="175402" cy="29881"/>
            </a:xfrm>
            <a:custGeom>
              <a:rect b="b" l="l" r="r" t="t"/>
              <a:pathLst>
                <a:path extrusionOk="0" h="377" w="2213">
                  <a:moveTo>
                    <a:pt x="1107" y="0"/>
                  </a:moveTo>
                  <a:cubicBezTo>
                    <a:pt x="619" y="0"/>
                    <a:pt x="131" y="5"/>
                    <a:pt x="131" y="14"/>
                  </a:cubicBezTo>
                  <a:cubicBezTo>
                    <a:pt x="94" y="23"/>
                    <a:pt x="85" y="42"/>
                    <a:pt x="75" y="107"/>
                  </a:cubicBezTo>
                  <a:cubicBezTo>
                    <a:pt x="75" y="172"/>
                    <a:pt x="10" y="358"/>
                    <a:pt x="1" y="376"/>
                  </a:cubicBezTo>
                  <a:lnTo>
                    <a:pt x="2212" y="376"/>
                  </a:lnTo>
                  <a:cubicBezTo>
                    <a:pt x="2203" y="358"/>
                    <a:pt x="2138" y="172"/>
                    <a:pt x="2138" y="107"/>
                  </a:cubicBezTo>
                  <a:cubicBezTo>
                    <a:pt x="2129" y="42"/>
                    <a:pt x="2119" y="23"/>
                    <a:pt x="2082" y="14"/>
                  </a:cubicBezTo>
                  <a:cubicBezTo>
                    <a:pt x="2082" y="5"/>
                    <a:pt x="1594" y="0"/>
                    <a:pt x="110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75"/>
            <p:cNvSpPr/>
            <p:nvPr/>
          </p:nvSpPr>
          <p:spPr>
            <a:xfrm>
              <a:off x="5962313" y="2858183"/>
              <a:ext cx="162800" cy="8481"/>
            </a:xfrm>
            <a:custGeom>
              <a:rect b="b" l="l" r="r" t="t"/>
              <a:pathLst>
                <a:path extrusionOk="0" h="107" w="2054">
                  <a:moveTo>
                    <a:pt x="1026" y="0"/>
                  </a:moveTo>
                  <a:cubicBezTo>
                    <a:pt x="537" y="0"/>
                    <a:pt x="47" y="5"/>
                    <a:pt x="47" y="14"/>
                  </a:cubicBezTo>
                  <a:cubicBezTo>
                    <a:pt x="19" y="23"/>
                    <a:pt x="1" y="42"/>
                    <a:pt x="1" y="107"/>
                  </a:cubicBezTo>
                  <a:lnTo>
                    <a:pt x="2054" y="107"/>
                  </a:lnTo>
                  <a:cubicBezTo>
                    <a:pt x="2045" y="42"/>
                    <a:pt x="2035" y="23"/>
                    <a:pt x="1998" y="14"/>
                  </a:cubicBezTo>
                  <a:cubicBezTo>
                    <a:pt x="2003" y="5"/>
                    <a:pt x="1515" y="0"/>
                    <a:pt x="10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0" name="Google Shape;3790;p75"/>
          <p:cNvGrpSpPr/>
          <p:nvPr/>
        </p:nvGrpSpPr>
        <p:grpSpPr>
          <a:xfrm>
            <a:off x="7620052" y="1833032"/>
            <a:ext cx="737490" cy="1495395"/>
            <a:chOff x="7656700" y="1342651"/>
            <a:chExt cx="774024" cy="1569475"/>
          </a:xfrm>
        </p:grpSpPr>
        <p:sp>
          <p:nvSpPr>
            <p:cNvPr id="3791" name="Google Shape;3791;p75"/>
            <p:cNvSpPr/>
            <p:nvPr/>
          </p:nvSpPr>
          <p:spPr>
            <a:xfrm>
              <a:off x="7656700" y="2828825"/>
              <a:ext cx="773717" cy="83301"/>
            </a:xfrm>
            <a:custGeom>
              <a:rect b="b" l="l" r="r" t="t"/>
              <a:pathLst>
                <a:path extrusionOk="0" h="1255" w="23562">
                  <a:moveTo>
                    <a:pt x="11781" y="0"/>
                  </a:moveTo>
                  <a:cubicBezTo>
                    <a:pt x="5278" y="0"/>
                    <a:pt x="0" y="279"/>
                    <a:pt x="0" y="623"/>
                  </a:cubicBezTo>
                  <a:cubicBezTo>
                    <a:pt x="0" y="976"/>
                    <a:pt x="5278" y="1255"/>
                    <a:pt x="11781" y="1255"/>
                  </a:cubicBezTo>
                  <a:cubicBezTo>
                    <a:pt x="18285" y="1255"/>
                    <a:pt x="23562" y="976"/>
                    <a:pt x="23562" y="623"/>
                  </a:cubicBezTo>
                  <a:cubicBezTo>
                    <a:pt x="23562" y="279"/>
                    <a:pt x="18285" y="0"/>
                    <a:pt x="11781"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75"/>
            <p:cNvSpPr/>
            <p:nvPr/>
          </p:nvSpPr>
          <p:spPr>
            <a:xfrm>
              <a:off x="8174400" y="2718462"/>
              <a:ext cx="147103" cy="162263"/>
            </a:xfrm>
            <a:custGeom>
              <a:rect b="b" l="l" r="r" t="t"/>
              <a:pathLst>
                <a:path extrusionOk="0" h="4185" w="3794">
                  <a:moveTo>
                    <a:pt x="1807" y="0"/>
                  </a:moveTo>
                  <a:cubicBezTo>
                    <a:pt x="1573" y="0"/>
                    <a:pt x="1351" y="88"/>
                    <a:pt x="1219" y="294"/>
                  </a:cubicBezTo>
                  <a:cubicBezTo>
                    <a:pt x="1071" y="517"/>
                    <a:pt x="1103" y="803"/>
                    <a:pt x="1156" y="1068"/>
                  </a:cubicBezTo>
                  <a:cubicBezTo>
                    <a:pt x="1198" y="1301"/>
                    <a:pt x="1240" y="1566"/>
                    <a:pt x="1357" y="1777"/>
                  </a:cubicBezTo>
                  <a:cubicBezTo>
                    <a:pt x="1537" y="2074"/>
                    <a:pt x="1738" y="2265"/>
                    <a:pt x="1452" y="2561"/>
                  </a:cubicBezTo>
                  <a:cubicBezTo>
                    <a:pt x="1209" y="2794"/>
                    <a:pt x="880" y="2900"/>
                    <a:pt x="615" y="3102"/>
                  </a:cubicBezTo>
                  <a:cubicBezTo>
                    <a:pt x="509" y="3176"/>
                    <a:pt x="414" y="3260"/>
                    <a:pt x="308" y="3356"/>
                  </a:cubicBezTo>
                  <a:cubicBezTo>
                    <a:pt x="107" y="3536"/>
                    <a:pt x="1" y="3832"/>
                    <a:pt x="223" y="4044"/>
                  </a:cubicBezTo>
                  <a:cubicBezTo>
                    <a:pt x="340" y="4150"/>
                    <a:pt x="501" y="4185"/>
                    <a:pt x="668" y="4185"/>
                  </a:cubicBezTo>
                  <a:cubicBezTo>
                    <a:pt x="835" y="4185"/>
                    <a:pt x="1007" y="4150"/>
                    <a:pt x="1145" y="4118"/>
                  </a:cubicBezTo>
                  <a:cubicBezTo>
                    <a:pt x="1293" y="4087"/>
                    <a:pt x="1442" y="4044"/>
                    <a:pt x="1548" y="4002"/>
                  </a:cubicBezTo>
                  <a:cubicBezTo>
                    <a:pt x="2151" y="3811"/>
                    <a:pt x="2734" y="3536"/>
                    <a:pt x="3274" y="3197"/>
                  </a:cubicBezTo>
                  <a:cubicBezTo>
                    <a:pt x="3793" y="2868"/>
                    <a:pt x="3571" y="2487"/>
                    <a:pt x="3391" y="2000"/>
                  </a:cubicBezTo>
                  <a:cubicBezTo>
                    <a:pt x="3189" y="1460"/>
                    <a:pt x="2925" y="941"/>
                    <a:pt x="2639" y="443"/>
                  </a:cubicBezTo>
                  <a:cubicBezTo>
                    <a:pt x="2490" y="176"/>
                    <a:pt x="2137" y="0"/>
                    <a:pt x="18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75"/>
            <p:cNvSpPr/>
            <p:nvPr/>
          </p:nvSpPr>
          <p:spPr>
            <a:xfrm>
              <a:off x="7714826" y="2722533"/>
              <a:ext cx="149546" cy="133145"/>
            </a:xfrm>
            <a:custGeom>
              <a:rect b="b" l="l" r="r" t="t"/>
              <a:pathLst>
                <a:path extrusionOk="0" h="3434" w="3857">
                  <a:moveTo>
                    <a:pt x="2305" y="0"/>
                  </a:moveTo>
                  <a:cubicBezTo>
                    <a:pt x="2252" y="0"/>
                    <a:pt x="2200" y="3"/>
                    <a:pt x="2151" y="9"/>
                  </a:cubicBezTo>
                  <a:cubicBezTo>
                    <a:pt x="2098" y="9"/>
                    <a:pt x="2087" y="1228"/>
                    <a:pt x="2087" y="1333"/>
                  </a:cubicBezTo>
                  <a:cubicBezTo>
                    <a:pt x="2077" y="1482"/>
                    <a:pt x="2130" y="1842"/>
                    <a:pt x="2045" y="1980"/>
                  </a:cubicBezTo>
                  <a:cubicBezTo>
                    <a:pt x="1907" y="2213"/>
                    <a:pt x="986" y="2234"/>
                    <a:pt x="689" y="2287"/>
                  </a:cubicBezTo>
                  <a:cubicBezTo>
                    <a:pt x="488" y="2329"/>
                    <a:pt x="276" y="2372"/>
                    <a:pt x="149" y="2541"/>
                  </a:cubicBezTo>
                  <a:cubicBezTo>
                    <a:pt x="1" y="2753"/>
                    <a:pt x="107" y="3071"/>
                    <a:pt x="318" y="3230"/>
                  </a:cubicBezTo>
                  <a:cubicBezTo>
                    <a:pt x="520" y="3388"/>
                    <a:pt x="795" y="3431"/>
                    <a:pt x="1060" y="3431"/>
                  </a:cubicBezTo>
                  <a:cubicBezTo>
                    <a:pt x="1122" y="3433"/>
                    <a:pt x="1184" y="3434"/>
                    <a:pt x="1246" y="3434"/>
                  </a:cubicBezTo>
                  <a:cubicBezTo>
                    <a:pt x="1520" y="3434"/>
                    <a:pt x="1790" y="3416"/>
                    <a:pt x="2066" y="3399"/>
                  </a:cubicBezTo>
                  <a:lnTo>
                    <a:pt x="3157" y="3314"/>
                  </a:lnTo>
                  <a:cubicBezTo>
                    <a:pt x="3592" y="3272"/>
                    <a:pt x="3856" y="3230"/>
                    <a:pt x="3846" y="2742"/>
                  </a:cubicBezTo>
                  <a:cubicBezTo>
                    <a:pt x="3846" y="2414"/>
                    <a:pt x="3835" y="2096"/>
                    <a:pt x="3814" y="1768"/>
                  </a:cubicBezTo>
                  <a:cubicBezTo>
                    <a:pt x="3782" y="1291"/>
                    <a:pt x="3740" y="814"/>
                    <a:pt x="3676" y="348"/>
                  </a:cubicBezTo>
                  <a:cubicBezTo>
                    <a:pt x="3666" y="317"/>
                    <a:pt x="3666" y="285"/>
                    <a:pt x="3645" y="264"/>
                  </a:cubicBezTo>
                  <a:cubicBezTo>
                    <a:pt x="3623" y="242"/>
                    <a:pt x="3592" y="232"/>
                    <a:pt x="3560" y="221"/>
                  </a:cubicBezTo>
                  <a:cubicBezTo>
                    <a:pt x="3196" y="156"/>
                    <a:pt x="2701" y="0"/>
                    <a:pt x="23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75"/>
            <p:cNvSpPr/>
            <p:nvPr/>
          </p:nvSpPr>
          <p:spPr>
            <a:xfrm>
              <a:off x="7729211" y="1851698"/>
              <a:ext cx="397612" cy="926663"/>
            </a:xfrm>
            <a:custGeom>
              <a:rect b="b" l="l" r="r" t="t"/>
              <a:pathLst>
                <a:path extrusionOk="0" h="23900" w="10255">
                  <a:moveTo>
                    <a:pt x="7802" y="0"/>
                  </a:moveTo>
                  <a:cubicBezTo>
                    <a:pt x="6415" y="0"/>
                    <a:pt x="4974" y="1226"/>
                    <a:pt x="4259" y="2248"/>
                  </a:cubicBezTo>
                  <a:cubicBezTo>
                    <a:pt x="3983" y="2640"/>
                    <a:pt x="3740" y="3053"/>
                    <a:pt x="3517" y="3466"/>
                  </a:cubicBezTo>
                  <a:cubicBezTo>
                    <a:pt x="1939" y="6326"/>
                    <a:pt x="1102" y="9271"/>
                    <a:pt x="583" y="12480"/>
                  </a:cubicBezTo>
                  <a:cubicBezTo>
                    <a:pt x="0" y="16071"/>
                    <a:pt x="668" y="20224"/>
                    <a:pt x="1293" y="23783"/>
                  </a:cubicBezTo>
                  <a:cubicBezTo>
                    <a:pt x="2076" y="23825"/>
                    <a:pt x="2860" y="23857"/>
                    <a:pt x="3633" y="23899"/>
                  </a:cubicBezTo>
                  <a:lnTo>
                    <a:pt x="3633" y="23899"/>
                  </a:lnTo>
                  <a:cubicBezTo>
                    <a:pt x="3488" y="23884"/>
                    <a:pt x="4206" y="18401"/>
                    <a:pt x="4259" y="17989"/>
                  </a:cubicBezTo>
                  <a:cubicBezTo>
                    <a:pt x="4428" y="16770"/>
                    <a:pt x="4587" y="15542"/>
                    <a:pt x="4831" y="14334"/>
                  </a:cubicBezTo>
                  <a:cubicBezTo>
                    <a:pt x="5180" y="12555"/>
                    <a:pt x="6303" y="11093"/>
                    <a:pt x="7256" y="9599"/>
                  </a:cubicBezTo>
                  <a:cubicBezTo>
                    <a:pt x="8263" y="8031"/>
                    <a:pt x="9078" y="6347"/>
                    <a:pt x="9703" y="4589"/>
                  </a:cubicBezTo>
                  <a:cubicBezTo>
                    <a:pt x="10222" y="3148"/>
                    <a:pt x="10254" y="595"/>
                    <a:pt x="8379" y="76"/>
                  </a:cubicBezTo>
                  <a:cubicBezTo>
                    <a:pt x="8189" y="24"/>
                    <a:pt x="7996" y="0"/>
                    <a:pt x="7802" y="0"/>
                  </a:cubicBezTo>
                  <a:close/>
                  <a:moveTo>
                    <a:pt x="3633" y="23899"/>
                  </a:moveTo>
                  <a:lnTo>
                    <a:pt x="3633" y="23899"/>
                  </a:lnTo>
                  <a:cubicBezTo>
                    <a:pt x="3633" y="23899"/>
                    <a:pt x="3634" y="23899"/>
                    <a:pt x="3634" y="23899"/>
                  </a:cubicBezTo>
                  <a:cubicBezTo>
                    <a:pt x="3634" y="23899"/>
                    <a:pt x="3633" y="23899"/>
                    <a:pt x="3633" y="2389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75"/>
            <p:cNvSpPr/>
            <p:nvPr/>
          </p:nvSpPr>
          <p:spPr>
            <a:xfrm>
              <a:off x="7946494" y="1940604"/>
              <a:ext cx="352403" cy="851289"/>
            </a:xfrm>
            <a:custGeom>
              <a:rect b="b" l="l" r="r" t="t"/>
              <a:pathLst>
                <a:path extrusionOk="0" h="21956" w="9089">
                  <a:moveTo>
                    <a:pt x="2064" y="1"/>
                  </a:moveTo>
                  <a:cubicBezTo>
                    <a:pt x="1942" y="1"/>
                    <a:pt x="1822" y="15"/>
                    <a:pt x="1716" y="71"/>
                  </a:cubicBezTo>
                  <a:cubicBezTo>
                    <a:pt x="1409" y="230"/>
                    <a:pt x="1335" y="612"/>
                    <a:pt x="1282" y="951"/>
                  </a:cubicBezTo>
                  <a:cubicBezTo>
                    <a:pt x="1017" y="2931"/>
                    <a:pt x="741" y="4912"/>
                    <a:pt x="466" y="6893"/>
                  </a:cubicBezTo>
                  <a:cubicBezTo>
                    <a:pt x="339" y="7815"/>
                    <a:pt x="127" y="8757"/>
                    <a:pt x="138" y="9679"/>
                  </a:cubicBezTo>
                  <a:cubicBezTo>
                    <a:pt x="138" y="10092"/>
                    <a:pt x="0" y="10505"/>
                    <a:pt x="0" y="10929"/>
                  </a:cubicBezTo>
                  <a:cubicBezTo>
                    <a:pt x="0" y="11395"/>
                    <a:pt x="74" y="11861"/>
                    <a:pt x="233" y="12306"/>
                  </a:cubicBezTo>
                  <a:cubicBezTo>
                    <a:pt x="413" y="12814"/>
                    <a:pt x="689" y="13281"/>
                    <a:pt x="975" y="13736"/>
                  </a:cubicBezTo>
                  <a:cubicBezTo>
                    <a:pt x="2352" y="15960"/>
                    <a:pt x="3866" y="18196"/>
                    <a:pt x="5529" y="20208"/>
                  </a:cubicBezTo>
                  <a:cubicBezTo>
                    <a:pt x="5985" y="20770"/>
                    <a:pt x="6610" y="21331"/>
                    <a:pt x="6959" y="21956"/>
                  </a:cubicBezTo>
                  <a:cubicBezTo>
                    <a:pt x="7115" y="21925"/>
                    <a:pt x="8984" y="21235"/>
                    <a:pt x="9085" y="21235"/>
                  </a:cubicBezTo>
                  <a:cubicBezTo>
                    <a:pt x="9087" y="21235"/>
                    <a:pt x="9088" y="21235"/>
                    <a:pt x="9089" y="21236"/>
                  </a:cubicBezTo>
                  <a:cubicBezTo>
                    <a:pt x="7722" y="18503"/>
                    <a:pt x="6536" y="15685"/>
                    <a:pt x="5508" y="12814"/>
                  </a:cubicBezTo>
                  <a:cubicBezTo>
                    <a:pt x="5445" y="12645"/>
                    <a:pt x="5381" y="12465"/>
                    <a:pt x="5392" y="12285"/>
                  </a:cubicBezTo>
                  <a:cubicBezTo>
                    <a:pt x="5402" y="12136"/>
                    <a:pt x="5455" y="11999"/>
                    <a:pt x="5508" y="11861"/>
                  </a:cubicBezTo>
                  <a:cubicBezTo>
                    <a:pt x="6038" y="10431"/>
                    <a:pt x="6493" y="8980"/>
                    <a:pt x="6854" y="7497"/>
                  </a:cubicBezTo>
                  <a:cubicBezTo>
                    <a:pt x="7034" y="6787"/>
                    <a:pt x="7192" y="6067"/>
                    <a:pt x="7330" y="5336"/>
                  </a:cubicBezTo>
                  <a:cubicBezTo>
                    <a:pt x="7426" y="4849"/>
                    <a:pt x="7860" y="3620"/>
                    <a:pt x="7690" y="3164"/>
                  </a:cubicBezTo>
                  <a:cubicBezTo>
                    <a:pt x="7542" y="2762"/>
                    <a:pt x="7203" y="2847"/>
                    <a:pt x="6854" y="2582"/>
                  </a:cubicBezTo>
                  <a:cubicBezTo>
                    <a:pt x="6387" y="2243"/>
                    <a:pt x="6059" y="1660"/>
                    <a:pt x="5582" y="1300"/>
                  </a:cubicBezTo>
                  <a:cubicBezTo>
                    <a:pt x="4618" y="569"/>
                    <a:pt x="3453" y="93"/>
                    <a:pt x="2246" y="8"/>
                  </a:cubicBezTo>
                  <a:cubicBezTo>
                    <a:pt x="2186" y="4"/>
                    <a:pt x="2124" y="1"/>
                    <a:pt x="20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75"/>
            <p:cNvSpPr/>
            <p:nvPr/>
          </p:nvSpPr>
          <p:spPr>
            <a:xfrm>
              <a:off x="7789154" y="1458853"/>
              <a:ext cx="305605" cy="298936"/>
            </a:xfrm>
            <a:custGeom>
              <a:rect b="b" l="l" r="r" t="t"/>
              <a:pathLst>
                <a:path extrusionOk="0" h="7710" w="7882">
                  <a:moveTo>
                    <a:pt x="3418" y="1"/>
                  </a:moveTo>
                  <a:cubicBezTo>
                    <a:pt x="3335" y="1"/>
                    <a:pt x="3254" y="29"/>
                    <a:pt x="3179" y="71"/>
                  </a:cubicBezTo>
                  <a:cubicBezTo>
                    <a:pt x="2903" y="230"/>
                    <a:pt x="2755" y="527"/>
                    <a:pt x="2617" y="802"/>
                  </a:cubicBezTo>
                  <a:cubicBezTo>
                    <a:pt x="2162" y="1713"/>
                    <a:pt x="1600" y="2571"/>
                    <a:pt x="1081" y="3450"/>
                  </a:cubicBezTo>
                  <a:cubicBezTo>
                    <a:pt x="679" y="4149"/>
                    <a:pt x="255" y="4870"/>
                    <a:pt x="160" y="5675"/>
                  </a:cubicBezTo>
                  <a:cubicBezTo>
                    <a:pt x="1" y="7052"/>
                    <a:pt x="1039" y="7708"/>
                    <a:pt x="2278" y="7708"/>
                  </a:cubicBezTo>
                  <a:cubicBezTo>
                    <a:pt x="2319" y="7709"/>
                    <a:pt x="2360" y="7709"/>
                    <a:pt x="2401" y="7709"/>
                  </a:cubicBezTo>
                  <a:cubicBezTo>
                    <a:pt x="3177" y="7709"/>
                    <a:pt x="3960" y="7614"/>
                    <a:pt x="4715" y="7433"/>
                  </a:cubicBezTo>
                  <a:cubicBezTo>
                    <a:pt x="5552" y="7242"/>
                    <a:pt x="6653" y="6427"/>
                    <a:pt x="7119" y="5706"/>
                  </a:cubicBezTo>
                  <a:cubicBezTo>
                    <a:pt x="7575" y="4986"/>
                    <a:pt x="7882" y="4149"/>
                    <a:pt x="7861" y="3302"/>
                  </a:cubicBezTo>
                  <a:cubicBezTo>
                    <a:pt x="7850" y="2973"/>
                    <a:pt x="7765" y="2613"/>
                    <a:pt x="7479" y="2444"/>
                  </a:cubicBezTo>
                  <a:cubicBezTo>
                    <a:pt x="7374" y="2386"/>
                    <a:pt x="7254" y="2364"/>
                    <a:pt x="7131" y="2364"/>
                  </a:cubicBezTo>
                  <a:cubicBezTo>
                    <a:pt x="7008" y="2364"/>
                    <a:pt x="6881" y="2386"/>
                    <a:pt x="6759" y="2412"/>
                  </a:cubicBezTo>
                  <a:cubicBezTo>
                    <a:pt x="5901" y="2592"/>
                    <a:pt x="5107" y="2952"/>
                    <a:pt x="4365" y="3408"/>
                  </a:cubicBezTo>
                  <a:cubicBezTo>
                    <a:pt x="3994" y="3641"/>
                    <a:pt x="3624" y="3884"/>
                    <a:pt x="3274" y="4149"/>
                  </a:cubicBezTo>
                  <a:cubicBezTo>
                    <a:pt x="3147" y="4255"/>
                    <a:pt x="3041" y="4372"/>
                    <a:pt x="2914" y="4478"/>
                  </a:cubicBezTo>
                  <a:cubicBezTo>
                    <a:pt x="2797" y="4573"/>
                    <a:pt x="2469" y="4742"/>
                    <a:pt x="2416" y="4880"/>
                  </a:cubicBezTo>
                  <a:cubicBezTo>
                    <a:pt x="2543" y="4520"/>
                    <a:pt x="2660" y="4160"/>
                    <a:pt x="2755" y="3789"/>
                  </a:cubicBezTo>
                  <a:cubicBezTo>
                    <a:pt x="2850" y="3440"/>
                    <a:pt x="2925" y="3090"/>
                    <a:pt x="2988" y="2730"/>
                  </a:cubicBezTo>
                  <a:cubicBezTo>
                    <a:pt x="3105" y="2063"/>
                    <a:pt x="3179" y="1395"/>
                    <a:pt x="3475" y="781"/>
                  </a:cubicBezTo>
                  <a:cubicBezTo>
                    <a:pt x="3560" y="580"/>
                    <a:pt x="3878" y="82"/>
                    <a:pt x="3486" y="8"/>
                  </a:cubicBezTo>
                  <a:cubicBezTo>
                    <a:pt x="3463" y="3"/>
                    <a:pt x="3441" y="1"/>
                    <a:pt x="3418" y="1"/>
                  </a:cubicBezTo>
                  <a:close/>
                </a:path>
              </a:pathLst>
            </a:custGeom>
            <a:solidFill>
              <a:srgbClr val="F7C0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75"/>
            <p:cNvSpPr/>
            <p:nvPr/>
          </p:nvSpPr>
          <p:spPr>
            <a:xfrm>
              <a:off x="7919353" y="1526899"/>
              <a:ext cx="185682" cy="228797"/>
            </a:xfrm>
            <a:custGeom>
              <a:rect b="b" l="l" r="r" t="t"/>
              <a:pathLst>
                <a:path extrusionOk="0" h="5901" w="4789">
                  <a:moveTo>
                    <a:pt x="3147" y="1"/>
                  </a:moveTo>
                  <a:cubicBezTo>
                    <a:pt x="2910" y="1"/>
                    <a:pt x="2667" y="50"/>
                    <a:pt x="2448" y="138"/>
                  </a:cubicBezTo>
                  <a:cubicBezTo>
                    <a:pt x="1982" y="329"/>
                    <a:pt x="1579" y="668"/>
                    <a:pt x="1187" y="996"/>
                  </a:cubicBezTo>
                  <a:cubicBezTo>
                    <a:pt x="954" y="1197"/>
                    <a:pt x="181" y="1642"/>
                    <a:pt x="86" y="1928"/>
                  </a:cubicBezTo>
                  <a:cubicBezTo>
                    <a:pt x="1" y="2204"/>
                    <a:pt x="361" y="2839"/>
                    <a:pt x="446" y="3115"/>
                  </a:cubicBezTo>
                  <a:cubicBezTo>
                    <a:pt x="742" y="4036"/>
                    <a:pt x="1028" y="4958"/>
                    <a:pt x="1283" y="5900"/>
                  </a:cubicBezTo>
                  <a:cubicBezTo>
                    <a:pt x="1950" y="5212"/>
                    <a:pt x="2787" y="4725"/>
                    <a:pt x="3486" y="4079"/>
                  </a:cubicBezTo>
                  <a:cubicBezTo>
                    <a:pt x="3518" y="4047"/>
                    <a:pt x="3539" y="4026"/>
                    <a:pt x="3571" y="4004"/>
                  </a:cubicBezTo>
                  <a:cubicBezTo>
                    <a:pt x="4090" y="3507"/>
                    <a:pt x="4545" y="2871"/>
                    <a:pt x="4672" y="2161"/>
                  </a:cubicBezTo>
                  <a:cubicBezTo>
                    <a:pt x="4789" y="1536"/>
                    <a:pt x="4450" y="594"/>
                    <a:pt x="3920" y="223"/>
                  </a:cubicBezTo>
                  <a:cubicBezTo>
                    <a:pt x="3697" y="69"/>
                    <a:pt x="3425" y="1"/>
                    <a:pt x="31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75"/>
            <p:cNvSpPr/>
            <p:nvPr/>
          </p:nvSpPr>
          <p:spPr>
            <a:xfrm>
              <a:off x="8068473" y="1519377"/>
              <a:ext cx="362251" cy="501057"/>
            </a:xfrm>
            <a:custGeom>
              <a:rect b="b" l="l" r="r" t="t"/>
              <a:pathLst>
                <a:path extrusionOk="0" h="12923" w="9343">
                  <a:moveTo>
                    <a:pt x="3618" y="1"/>
                  </a:moveTo>
                  <a:cubicBezTo>
                    <a:pt x="3211" y="1"/>
                    <a:pt x="2805" y="73"/>
                    <a:pt x="2458" y="279"/>
                  </a:cubicBezTo>
                  <a:cubicBezTo>
                    <a:pt x="2256" y="406"/>
                    <a:pt x="2193" y="629"/>
                    <a:pt x="2044" y="809"/>
                  </a:cubicBezTo>
                  <a:cubicBezTo>
                    <a:pt x="1769" y="1126"/>
                    <a:pt x="1589" y="1518"/>
                    <a:pt x="1409" y="1900"/>
                  </a:cubicBezTo>
                  <a:cubicBezTo>
                    <a:pt x="1038" y="2684"/>
                    <a:pt x="487" y="3203"/>
                    <a:pt x="381" y="4050"/>
                  </a:cubicBezTo>
                  <a:cubicBezTo>
                    <a:pt x="286" y="4813"/>
                    <a:pt x="244" y="5575"/>
                    <a:pt x="244" y="6328"/>
                  </a:cubicBezTo>
                  <a:cubicBezTo>
                    <a:pt x="244" y="7080"/>
                    <a:pt x="413" y="7842"/>
                    <a:pt x="392" y="8573"/>
                  </a:cubicBezTo>
                  <a:cubicBezTo>
                    <a:pt x="360" y="9749"/>
                    <a:pt x="0" y="10957"/>
                    <a:pt x="837" y="11973"/>
                  </a:cubicBezTo>
                  <a:cubicBezTo>
                    <a:pt x="1250" y="12471"/>
                    <a:pt x="1886" y="12757"/>
                    <a:pt x="2532" y="12863"/>
                  </a:cubicBezTo>
                  <a:cubicBezTo>
                    <a:pt x="2788" y="12905"/>
                    <a:pt x="3045" y="12922"/>
                    <a:pt x="3303" y="12922"/>
                  </a:cubicBezTo>
                  <a:cubicBezTo>
                    <a:pt x="3696" y="12922"/>
                    <a:pt x="4091" y="12883"/>
                    <a:pt x="4481" y="12831"/>
                  </a:cubicBezTo>
                  <a:cubicBezTo>
                    <a:pt x="5477" y="12704"/>
                    <a:pt x="6536" y="12482"/>
                    <a:pt x="7224" y="11751"/>
                  </a:cubicBezTo>
                  <a:cubicBezTo>
                    <a:pt x="7659" y="11296"/>
                    <a:pt x="7892" y="10692"/>
                    <a:pt x="8093" y="10099"/>
                  </a:cubicBezTo>
                  <a:cubicBezTo>
                    <a:pt x="8951" y="7683"/>
                    <a:pt x="9343" y="4876"/>
                    <a:pt x="8008" y="2546"/>
                  </a:cubicBezTo>
                  <a:cubicBezTo>
                    <a:pt x="7224" y="1190"/>
                    <a:pt x="5763" y="279"/>
                    <a:pt x="4216" y="46"/>
                  </a:cubicBezTo>
                  <a:cubicBezTo>
                    <a:pt x="4020" y="18"/>
                    <a:pt x="3819" y="1"/>
                    <a:pt x="361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75"/>
            <p:cNvSpPr/>
            <p:nvPr/>
          </p:nvSpPr>
          <p:spPr>
            <a:xfrm>
              <a:off x="7822421" y="1516934"/>
              <a:ext cx="505244" cy="635908"/>
            </a:xfrm>
            <a:custGeom>
              <a:rect b="b" l="l" r="r" t="t"/>
              <a:pathLst>
                <a:path extrusionOk="0" h="16401" w="13031">
                  <a:moveTo>
                    <a:pt x="7731" y="0"/>
                  </a:moveTo>
                  <a:cubicBezTo>
                    <a:pt x="6254" y="0"/>
                    <a:pt x="4838" y="778"/>
                    <a:pt x="4047" y="2122"/>
                  </a:cubicBezTo>
                  <a:cubicBezTo>
                    <a:pt x="3497" y="3064"/>
                    <a:pt x="3242" y="4134"/>
                    <a:pt x="2946" y="5183"/>
                  </a:cubicBezTo>
                  <a:cubicBezTo>
                    <a:pt x="2554" y="6613"/>
                    <a:pt x="2151" y="8043"/>
                    <a:pt x="1738" y="9462"/>
                  </a:cubicBezTo>
                  <a:cubicBezTo>
                    <a:pt x="1548" y="10130"/>
                    <a:pt x="1134" y="10691"/>
                    <a:pt x="827" y="11306"/>
                  </a:cubicBezTo>
                  <a:cubicBezTo>
                    <a:pt x="499" y="11962"/>
                    <a:pt x="223" y="12640"/>
                    <a:pt x="1" y="13339"/>
                  </a:cubicBezTo>
                  <a:cubicBezTo>
                    <a:pt x="880" y="13678"/>
                    <a:pt x="1887" y="13795"/>
                    <a:pt x="2797" y="14007"/>
                  </a:cubicBezTo>
                  <a:cubicBezTo>
                    <a:pt x="3783" y="14240"/>
                    <a:pt x="4757" y="14483"/>
                    <a:pt x="5721" y="14738"/>
                  </a:cubicBezTo>
                  <a:cubicBezTo>
                    <a:pt x="6696" y="14992"/>
                    <a:pt x="7660" y="15257"/>
                    <a:pt x="8623" y="15532"/>
                  </a:cubicBezTo>
                  <a:cubicBezTo>
                    <a:pt x="8877" y="15606"/>
                    <a:pt x="11438" y="16301"/>
                    <a:pt x="11431" y="16400"/>
                  </a:cubicBezTo>
                  <a:lnTo>
                    <a:pt x="11431" y="16400"/>
                  </a:lnTo>
                  <a:cubicBezTo>
                    <a:pt x="11558" y="15521"/>
                    <a:pt x="11759" y="14642"/>
                    <a:pt x="11780" y="13752"/>
                  </a:cubicBezTo>
                  <a:cubicBezTo>
                    <a:pt x="11780" y="13403"/>
                    <a:pt x="11759" y="13043"/>
                    <a:pt x="11727" y="12704"/>
                  </a:cubicBezTo>
                  <a:cubicBezTo>
                    <a:pt x="11695" y="12322"/>
                    <a:pt x="11568" y="11962"/>
                    <a:pt x="11611" y="11581"/>
                  </a:cubicBezTo>
                  <a:cubicBezTo>
                    <a:pt x="11632" y="11401"/>
                    <a:pt x="11695" y="11221"/>
                    <a:pt x="11748" y="11051"/>
                  </a:cubicBezTo>
                  <a:cubicBezTo>
                    <a:pt x="12077" y="10109"/>
                    <a:pt x="12373" y="9155"/>
                    <a:pt x="12628" y="8191"/>
                  </a:cubicBezTo>
                  <a:cubicBezTo>
                    <a:pt x="12818" y="7471"/>
                    <a:pt x="12988" y="6729"/>
                    <a:pt x="13019" y="5988"/>
                  </a:cubicBezTo>
                  <a:cubicBezTo>
                    <a:pt x="13030" y="5352"/>
                    <a:pt x="12945" y="4717"/>
                    <a:pt x="12861" y="4092"/>
                  </a:cubicBezTo>
                  <a:cubicBezTo>
                    <a:pt x="12818" y="3816"/>
                    <a:pt x="12786" y="3552"/>
                    <a:pt x="12670" y="3297"/>
                  </a:cubicBezTo>
                  <a:cubicBezTo>
                    <a:pt x="12553" y="3011"/>
                    <a:pt x="12342" y="2810"/>
                    <a:pt x="12130" y="2577"/>
                  </a:cubicBezTo>
                  <a:cubicBezTo>
                    <a:pt x="11950" y="2376"/>
                    <a:pt x="11875" y="2153"/>
                    <a:pt x="11727" y="1920"/>
                  </a:cubicBezTo>
                  <a:cubicBezTo>
                    <a:pt x="11505" y="1581"/>
                    <a:pt x="11219" y="1306"/>
                    <a:pt x="10901" y="1084"/>
                  </a:cubicBezTo>
                  <a:cubicBezTo>
                    <a:pt x="10403" y="734"/>
                    <a:pt x="9810" y="501"/>
                    <a:pt x="9238" y="279"/>
                  </a:cubicBezTo>
                  <a:cubicBezTo>
                    <a:pt x="8743" y="90"/>
                    <a:pt x="8234" y="0"/>
                    <a:pt x="7731" y="0"/>
                  </a:cubicBezTo>
                  <a:close/>
                  <a:moveTo>
                    <a:pt x="11431" y="16400"/>
                  </a:moveTo>
                  <a:cubicBezTo>
                    <a:pt x="11431" y="16400"/>
                    <a:pt x="11431" y="16400"/>
                    <a:pt x="11431" y="16401"/>
                  </a:cubicBezTo>
                  <a:cubicBezTo>
                    <a:pt x="11431" y="16400"/>
                    <a:pt x="11431" y="16400"/>
                    <a:pt x="11431" y="1640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75"/>
            <p:cNvSpPr/>
            <p:nvPr/>
          </p:nvSpPr>
          <p:spPr>
            <a:xfrm>
              <a:off x="7938274" y="1514996"/>
              <a:ext cx="163891" cy="184014"/>
            </a:xfrm>
            <a:custGeom>
              <a:rect b="b" l="l" r="r" t="t"/>
              <a:pathLst>
                <a:path extrusionOk="0" h="4746" w="4227">
                  <a:moveTo>
                    <a:pt x="4036" y="0"/>
                  </a:moveTo>
                  <a:cubicBezTo>
                    <a:pt x="3962" y="0"/>
                    <a:pt x="3888" y="11"/>
                    <a:pt x="3814" y="11"/>
                  </a:cubicBezTo>
                  <a:cubicBezTo>
                    <a:pt x="3665" y="11"/>
                    <a:pt x="3517" y="21"/>
                    <a:pt x="3369" y="42"/>
                  </a:cubicBezTo>
                  <a:cubicBezTo>
                    <a:pt x="3146" y="74"/>
                    <a:pt x="2924" y="138"/>
                    <a:pt x="2712" y="233"/>
                  </a:cubicBezTo>
                  <a:cubicBezTo>
                    <a:pt x="2511" y="339"/>
                    <a:pt x="2320" y="498"/>
                    <a:pt x="2150" y="646"/>
                  </a:cubicBezTo>
                  <a:cubicBezTo>
                    <a:pt x="2098" y="689"/>
                    <a:pt x="2055" y="731"/>
                    <a:pt x="2002" y="773"/>
                  </a:cubicBezTo>
                  <a:cubicBezTo>
                    <a:pt x="1631" y="1102"/>
                    <a:pt x="1303" y="1473"/>
                    <a:pt x="1017" y="1875"/>
                  </a:cubicBezTo>
                  <a:cubicBezTo>
                    <a:pt x="731" y="2299"/>
                    <a:pt x="498" y="2744"/>
                    <a:pt x="276" y="3199"/>
                  </a:cubicBezTo>
                  <a:cubicBezTo>
                    <a:pt x="233" y="3294"/>
                    <a:pt x="191" y="3379"/>
                    <a:pt x="159" y="3464"/>
                  </a:cubicBezTo>
                  <a:cubicBezTo>
                    <a:pt x="138" y="3517"/>
                    <a:pt x="127" y="3559"/>
                    <a:pt x="106" y="3612"/>
                  </a:cubicBezTo>
                  <a:cubicBezTo>
                    <a:pt x="0" y="3972"/>
                    <a:pt x="53" y="4364"/>
                    <a:pt x="106" y="4746"/>
                  </a:cubicBezTo>
                  <a:cubicBezTo>
                    <a:pt x="138" y="4248"/>
                    <a:pt x="498" y="3708"/>
                    <a:pt x="742" y="3305"/>
                  </a:cubicBezTo>
                  <a:cubicBezTo>
                    <a:pt x="1038" y="2807"/>
                    <a:pt x="1388" y="2352"/>
                    <a:pt x="1769" y="1917"/>
                  </a:cubicBezTo>
                  <a:cubicBezTo>
                    <a:pt x="2108" y="1547"/>
                    <a:pt x="2489" y="1218"/>
                    <a:pt x="2860" y="869"/>
                  </a:cubicBezTo>
                  <a:cubicBezTo>
                    <a:pt x="3051" y="689"/>
                    <a:pt x="3284" y="540"/>
                    <a:pt x="3517" y="403"/>
                  </a:cubicBezTo>
                  <a:cubicBezTo>
                    <a:pt x="3750" y="265"/>
                    <a:pt x="3994" y="138"/>
                    <a:pt x="4227" y="11"/>
                  </a:cubicBezTo>
                  <a:cubicBezTo>
                    <a:pt x="4216" y="11"/>
                    <a:pt x="4163" y="0"/>
                    <a:pt x="4153" y="0"/>
                  </a:cubicBezTo>
                  <a:cubicBezTo>
                    <a:pt x="4138" y="4"/>
                    <a:pt x="4125" y="5"/>
                    <a:pt x="4113" y="5"/>
                  </a:cubicBezTo>
                  <a:cubicBezTo>
                    <a:pt x="4088" y="5"/>
                    <a:pt x="4064" y="0"/>
                    <a:pt x="40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75"/>
            <p:cNvSpPr/>
            <p:nvPr/>
          </p:nvSpPr>
          <p:spPr>
            <a:xfrm>
              <a:off x="7903766" y="1464785"/>
              <a:ext cx="117907" cy="93597"/>
            </a:xfrm>
            <a:custGeom>
              <a:rect b="b" l="l" r="r" t="t"/>
              <a:pathLst>
                <a:path extrusionOk="0" h="2414" w="3041">
                  <a:moveTo>
                    <a:pt x="478" y="0"/>
                  </a:moveTo>
                  <a:cubicBezTo>
                    <a:pt x="389" y="0"/>
                    <a:pt x="311" y="59"/>
                    <a:pt x="286" y="151"/>
                  </a:cubicBezTo>
                  <a:lnTo>
                    <a:pt x="22" y="1232"/>
                  </a:lnTo>
                  <a:cubicBezTo>
                    <a:pt x="0" y="1316"/>
                    <a:pt x="43" y="1412"/>
                    <a:pt x="127" y="1454"/>
                  </a:cubicBezTo>
                  <a:lnTo>
                    <a:pt x="2331" y="2397"/>
                  </a:lnTo>
                  <a:cubicBezTo>
                    <a:pt x="2358" y="2408"/>
                    <a:pt x="2386" y="2413"/>
                    <a:pt x="2414" y="2413"/>
                  </a:cubicBezTo>
                  <a:cubicBezTo>
                    <a:pt x="2492" y="2413"/>
                    <a:pt x="2564" y="2369"/>
                    <a:pt x="2596" y="2291"/>
                  </a:cubicBezTo>
                  <a:lnTo>
                    <a:pt x="2998" y="1200"/>
                  </a:lnTo>
                  <a:cubicBezTo>
                    <a:pt x="3040" y="1104"/>
                    <a:pt x="2988" y="999"/>
                    <a:pt x="2892" y="956"/>
                  </a:cubicBezTo>
                  <a:lnTo>
                    <a:pt x="551" y="13"/>
                  </a:lnTo>
                  <a:cubicBezTo>
                    <a:pt x="527" y="4"/>
                    <a:pt x="502" y="0"/>
                    <a:pt x="4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75"/>
            <p:cNvSpPr/>
            <p:nvPr/>
          </p:nvSpPr>
          <p:spPr>
            <a:xfrm>
              <a:off x="7874182" y="1878877"/>
              <a:ext cx="403350" cy="150903"/>
            </a:xfrm>
            <a:custGeom>
              <a:rect b="b" l="l" r="r" t="t"/>
              <a:pathLst>
                <a:path extrusionOk="0" h="3892" w="10403">
                  <a:moveTo>
                    <a:pt x="350" y="0"/>
                  </a:moveTo>
                  <a:cubicBezTo>
                    <a:pt x="255" y="318"/>
                    <a:pt x="138" y="625"/>
                    <a:pt x="1" y="932"/>
                  </a:cubicBezTo>
                  <a:cubicBezTo>
                    <a:pt x="213" y="1017"/>
                    <a:pt x="456" y="1102"/>
                    <a:pt x="647" y="1208"/>
                  </a:cubicBezTo>
                  <a:cubicBezTo>
                    <a:pt x="647" y="1420"/>
                    <a:pt x="700" y="1621"/>
                    <a:pt x="753" y="1822"/>
                  </a:cubicBezTo>
                  <a:cubicBezTo>
                    <a:pt x="816" y="2087"/>
                    <a:pt x="901" y="2352"/>
                    <a:pt x="1028" y="2596"/>
                  </a:cubicBezTo>
                  <a:cubicBezTo>
                    <a:pt x="1282" y="3083"/>
                    <a:pt x="1780" y="3390"/>
                    <a:pt x="2257" y="3602"/>
                  </a:cubicBezTo>
                  <a:cubicBezTo>
                    <a:pt x="2694" y="3793"/>
                    <a:pt x="3150" y="3891"/>
                    <a:pt x="3594" y="3891"/>
                  </a:cubicBezTo>
                  <a:cubicBezTo>
                    <a:pt x="4453" y="3891"/>
                    <a:pt x="5272" y="3526"/>
                    <a:pt x="5837" y="2765"/>
                  </a:cubicBezTo>
                  <a:cubicBezTo>
                    <a:pt x="5890" y="2701"/>
                    <a:pt x="5933" y="2638"/>
                    <a:pt x="6007" y="2617"/>
                  </a:cubicBezTo>
                  <a:cubicBezTo>
                    <a:pt x="6029" y="2608"/>
                    <a:pt x="6053" y="2604"/>
                    <a:pt x="6078" y="2604"/>
                  </a:cubicBezTo>
                  <a:cubicBezTo>
                    <a:pt x="6112" y="2604"/>
                    <a:pt x="6146" y="2611"/>
                    <a:pt x="6176" y="2617"/>
                  </a:cubicBezTo>
                  <a:cubicBezTo>
                    <a:pt x="7010" y="2782"/>
                    <a:pt x="7923" y="2884"/>
                    <a:pt x="8779" y="2884"/>
                  </a:cubicBezTo>
                  <a:cubicBezTo>
                    <a:pt x="8858" y="2884"/>
                    <a:pt x="8937" y="2883"/>
                    <a:pt x="9015" y="2882"/>
                  </a:cubicBezTo>
                  <a:cubicBezTo>
                    <a:pt x="9081" y="2880"/>
                    <a:pt x="9149" y="2880"/>
                    <a:pt x="9218" y="2880"/>
                  </a:cubicBezTo>
                  <a:cubicBezTo>
                    <a:pt x="9272" y="2880"/>
                    <a:pt x="9328" y="2880"/>
                    <a:pt x="9383" y="2880"/>
                  </a:cubicBezTo>
                  <a:cubicBezTo>
                    <a:pt x="9708" y="2880"/>
                    <a:pt x="10046" y="2872"/>
                    <a:pt x="10329" y="2765"/>
                  </a:cubicBezTo>
                  <a:cubicBezTo>
                    <a:pt x="10350" y="2754"/>
                    <a:pt x="10371" y="2744"/>
                    <a:pt x="10392" y="2744"/>
                  </a:cubicBezTo>
                  <a:cubicBezTo>
                    <a:pt x="10371" y="2458"/>
                    <a:pt x="10350" y="2182"/>
                    <a:pt x="10392" y="1907"/>
                  </a:cubicBezTo>
                  <a:cubicBezTo>
                    <a:pt x="10392" y="1896"/>
                    <a:pt x="10392" y="1896"/>
                    <a:pt x="10403" y="1886"/>
                  </a:cubicBezTo>
                  <a:lnTo>
                    <a:pt x="10403" y="1886"/>
                  </a:lnTo>
                  <a:cubicBezTo>
                    <a:pt x="10073" y="1920"/>
                    <a:pt x="9747" y="1935"/>
                    <a:pt x="9424" y="1935"/>
                  </a:cubicBezTo>
                  <a:cubicBezTo>
                    <a:pt x="7747" y="1935"/>
                    <a:pt x="6148" y="1526"/>
                    <a:pt x="4460" y="1250"/>
                  </a:cubicBezTo>
                  <a:cubicBezTo>
                    <a:pt x="3401" y="1081"/>
                    <a:pt x="2363" y="795"/>
                    <a:pt x="1357" y="424"/>
                  </a:cubicBezTo>
                  <a:cubicBezTo>
                    <a:pt x="1198" y="360"/>
                    <a:pt x="763" y="127"/>
                    <a:pt x="3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75"/>
            <p:cNvSpPr/>
            <p:nvPr/>
          </p:nvSpPr>
          <p:spPr>
            <a:xfrm>
              <a:off x="7963321" y="1507202"/>
              <a:ext cx="330652" cy="342400"/>
            </a:xfrm>
            <a:custGeom>
              <a:rect b="b" l="l" r="r" t="t"/>
              <a:pathLst>
                <a:path extrusionOk="0" h="8831" w="8528">
                  <a:moveTo>
                    <a:pt x="527" y="0"/>
                  </a:moveTo>
                  <a:cubicBezTo>
                    <a:pt x="372" y="0"/>
                    <a:pt x="219" y="62"/>
                    <a:pt x="127" y="191"/>
                  </a:cubicBezTo>
                  <a:cubicBezTo>
                    <a:pt x="0" y="381"/>
                    <a:pt x="53" y="635"/>
                    <a:pt x="149" y="847"/>
                  </a:cubicBezTo>
                  <a:cubicBezTo>
                    <a:pt x="244" y="1070"/>
                    <a:pt x="382" y="1282"/>
                    <a:pt x="562" y="1462"/>
                  </a:cubicBezTo>
                  <a:cubicBezTo>
                    <a:pt x="625" y="1525"/>
                    <a:pt x="689" y="1589"/>
                    <a:pt x="731" y="1674"/>
                  </a:cubicBezTo>
                  <a:cubicBezTo>
                    <a:pt x="795" y="1769"/>
                    <a:pt x="805" y="1875"/>
                    <a:pt x="827" y="1981"/>
                  </a:cubicBezTo>
                  <a:cubicBezTo>
                    <a:pt x="985" y="3157"/>
                    <a:pt x="1229" y="4311"/>
                    <a:pt x="1557" y="5455"/>
                  </a:cubicBezTo>
                  <a:cubicBezTo>
                    <a:pt x="1812" y="6387"/>
                    <a:pt x="2066" y="7817"/>
                    <a:pt x="2871" y="8453"/>
                  </a:cubicBezTo>
                  <a:cubicBezTo>
                    <a:pt x="3062" y="8601"/>
                    <a:pt x="3295" y="8665"/>
                    <a:pt x="3517" y="8707"/>
                  </a:cubicBezTo>
                  <a:cubicBezTo>
                    <a:pt x="3868" y="8784"/>
                    <a:pt x="4232" y="8830"/>
                    <a:pt x="4592" y="8830"/>
                  </a:cubicBezTo>
                  <a:cubicBezTo>
                    <a:pt x="5122" y="8830"/>
                    <a:pt x="5646" y="8731"/>
                    <a:pt x="6112" y="8485"/>
                  </a:cubicBezTo>
                  <a:cubicBezTo>
                    <a:pt x="6578" y="8241"/>
                    <a:pt x="6981" y="7849"/>
                    <a:pt x="7330" y="7447"/>
                  </a:cubicBezTo>
                  <a:cubicBezTo>
                    <a:pt x="7680" y="7055"/>
                    <a:pt x="7998" y="6631"/>
                    <a:pt x="8199" y="6144"/>
                  </a:cubicBezTo>
                  <a:cubicBezTo>
                    <a:pt x="8316" y="5889"/>
                    <a:pt x="8390" y="5625"/>
                    <a:pt x="8432" y="5349"/>
                  </a:cubicBezTo>
                  <a:cubicBezTo>
                    <a:pt x="8527" y="4756"/>
                    <a:pt x="8432" y="4237"/>
                    <a:pt x="8326" y="3665"/>
                  </a:cubicBezTo>
                  <a:cubicBezTo>
                    <a:pt x="8241" y="3231"/>
                    <a:pt x="8189" y="2743"/>
                    <a:pt x="7712" y="2553"/>
                  </a:cubicBezTo>
                  <a:cubicBezTo>
                    <a:pt x="7617" y="2515"/>
                    <a:pt x="7520" y="2498"/>
                    <a:pt x="7423" y="2498"/>
                  </a:cubicBezTo>
                  <a:cubicBezTo>
                    <a:pt x="7034" y="2498"/>
                    <a:pt x="6644" y="2771"/>
                    <a:pt x="6356" y="3051"/>
                  </a:cubicBezTo>
                  <a:cubicBezTo>
                    <a:pt x="5678" y="3676"/>
                    <a:pt x="5117" y="4428"/>
                    <a:pt x="4693" y="5254"/>
                  </a:cubicBezTo>
                  <a:cubicBezTo>
                    <a:pt x="4661" y="5327"/>
                    <a:pt x="4495" y="5805"/>
                    <a:pt x="4399" y="5805"/>
                  </a:cubicBezTo>
                  <a:cubicBezTo>
                    <a:pt x="4398" y="5805"/>
                    <a:pt x="4397" y="5805"/>
                    <a:pt x="4396" y="5805"/>
                  </a:cubicBezTo>
                  <a:cubicBezTo>
                    <a:pt x="4312" y="5794"/>
                    <a:pt x="4174" y="5254"/>
                    <a:pt x="4142" y="5159"/>
                  </a:cubicBezTo>
                  <a:cubicBezTo>
                    <a:pt x="3898" y="4534"/>
                    <a:pt x="3591" y="3951"/>
                    <a:pt x="3231" y="3400"/>
                  </a:cubicBezTo>
                  <a:cubicBezTo>
                    <a:pt x="2935" y="2955"/>
                    <a:pt x="2606" y="2521"/>
                    <a:pt x="2257" y="2129"/>
                  </a:cubicBezTo>
                  <a:cubicBezTo>
                    <a:pt x="1918" y="1737"/>
                    <a:pt x="1600" y="1515"/>
                    <a:pt x="1547" y="964"/>
                  </a:cubicBezTo>
                  <a:cubicBezTo>
                    <a:pt x="1526" y="720"/>
                    <a:pt x="1536" y="455"/>
                    <a:pt x="1473" y="212"/>
                  </a:cubicBezTo>
                  <a:cubicBezTo>
                    <a:pt x="1462" y="191"/>
                    <a:pt x="1452" y="159"/>
                    <a:pt x="1430" y="148"/>
                  </a:cubicBezTo>
                  <a:cubicBezTo>
                    <a:pt x="1420" y="140"/>
                    <a:pt x="1410" y="137"/>
                    <a:pt x="1399" y="137"/>
                  </a:cubicBezTo>
                  <a:cubicBezTo>
                    <a:pt x="1352" y="137"/>
                    <a:pt x="1303" y="202"/>
                    <a:pt x="1303" y="254"/>
                  </a:cubicBezTo>
                  <a:cubicBezTo>
                    <a:pt x="1303" y="328"/>
                    <a:pt x="1335" y="392"/>
                    <a:pt x="1314" y="466"/>
                  </a:cubicBezTo>
                  <a:cubicBezTo>
                    <a:pt x="1296" y="518"/>
                    <a:pt x="1236" y="556"/>
                    <a:pt x="1180" y="556"/>
                  </a:cubicBezTo>
                  <a:cubicBezTo>
                    <a:pt x="1168" y="556"/>
                    <a:pt x="1156" y="554"/>
                    <a:pt x="1144" y="551"/>
                  </a:cubicBezTo>
                  <a:cubicBezTo>
                    <a:pt x="1028" y="508"/>
                    <a:pt x="996" y="201"/>
                    <a:pt x="848" y="95"/>
                  </a:cubicBezTo>
                  <a:cubicBezTo>
                    <a:pt x="754" y="33"/>
                    <a:pt x="640" y="0"/>
                    <a:pt x="527" y="0"/>
                  </a:cubicBezTo>
                  <a:close/>
                </a:path>
              </a:pathLst>
            </a:custGeom>
            <a:solidFill>
              <a:srgbClr val="F7C0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75"/>
            <p:cNvSpPr/>
            <p:nvPr/>
          </p:nvSpPr>
          <p:spPr>
            <a:xfrm>
              <a:off x="8061067" y="1358393"/>
              <a:ext cx="117093" cy="203207"/>
            </a:xfrm>
            <a:custGeom>
              <a:rect b="b" l="l" r="r" t="t"/>
              <a:pathLst>
                <a:path extrusionOk="0" h="5241" w="3020">
                  <a:moveTo>
                    <a:pt x="1233" y="1"/>
                  </a:moveTo>
                  <a:cubicBezTo>
                    <a:pt x="962" y="1"/>
                    <a:pt x="702" y="112"/>
                    <a:pt x="509" y="321"/>
                  </a:cubicBezTo>
                  <a:cubicBezTo>
                    <a:pt x="64" y="819"/>
                    <a:pt x="0" y="1645"/>
                    <a:pt x="255" y="2249"/>
                  </a:cubicBezTo>
                  <a:cubicBezTo>
                    <a:pt x="318" y="2397"/>
                    <a:pt x="424" y="2546"/>
                    <a:pt x="562" y="2651"/>
                  </a:cubicBezTo>
                  <a:cubicBezTo>
                    <a:pt x="742" y="2789"/>
                    <a:pt x="1113" y="2673"/>
                    <a:pt x="1134" y="2959"/>
                  </a:cubicBezTo>
                  <a:cubicBezTo>
                    <a:pt x="1144" y="3319"/>
                    <a:pt x="1113" y="3679"/>
                    <a:pt x="1081" y="4039"/>
                  </a:cubicBezTo>
                  <a:cubicBezTo>
                    <a:pt x="784" y="4166"/>
                    <a:pt x="435" y="4484"/>
                    <a:pt x="636" y="4823"/>
                  </a:cubicBezTo>
                  <a:cubicBezTo>
                    <a:pt x="731" y="4982"/>
                    <a:pt x="901" y="5077"/>
                    <a:pt x="1070" y="5141"/>
                  </a:cubicBezTo>
                  <a:cubicBezTo>
                    <a:pt x="1269" y="5209"/>
                    <a:pt x="1477" y="5241"/>
                    <a:pt x="1686" y="5241"/>
                  </a:cubicBezTo>
                  <a:cubicBezTo>
                    <a:pt x="1866" y="5241"/>
                    <a:pt x="2048" y="5217"/>
                    <a:pt x="2225" y="5173"/>
                  </a:cubicBezTo>
                  <a:cubicBezTo>
                    <a:pt x="2363" y="5141"/>
                    <a:pt x="2511" y="5088"/>
                    <a:pt x="2627" y="5003"/>
                  </a:cubicBezTo>
                  <a:cubicBezTo>
                    <a:pt x="3019" y="4706"/>
                    <a:pt x="2829" y="4156"/>
                    <a:pt x="2776" y="3753"/>
                  </a:cubicBezTo>
                  <a:cubicBezTo>
                    <a:pt x="2649" y="2885"/>
                    <a:pt x="2702" y="1995"/>
                    <a:pt x="2606" y="1126"/>
                  </a:cubicBezTo>
                  <a:cubicBezTo>
                    <a:pt x="2606" y="1084"/>
                    <a:pt x="2596" y="1031"/>
                    <a:pt x="2585" y="988"/>
                  </a:cubicBezTo>
                  <a:cubicBezTo>
                    <a:pt x="2458" y="491"/>
                    <a:pt x="2002" y="162"/>
                    <a:pt x="1494" y="35"/>
                  </a:cubicBezTo>
                  <a:cubicBezTo>
                    <a:pt x="1407" y="12"/>
                    <a:pt x="1319" y="1"/>
                    <a:pt x="1233" y="1"/>
                  </a:cubicBezTo>
                  <a:close/>
                </a:path>
              </a:pathLst>
            </a:custGeom>
            <a:solidFill>
              <a:srgbClr val="F7C0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75"/>
            <p:cNvSpPr/>
            <p:nvPr/>
          </p:nvSpPr>
          <p:spPr>
            <a:xfrm>
              <a:off x="8140745" y="1568347"/>
              <a:ext cx="175833" cy="273773"/>
            </a:xfrm>
            <a:custGeom>
              <a:rect b="b" l="l" r="r" t="t"/>
              <a:pathLst>
                <a:path extrusionOk="0" h="7061" w="4535">
                  <a:moveTo>
                    <a:pt x="2651" y="1"/>
                  </a:moveTo>
                  <a:cubicBezTo>
                    <a:pt x="2257" y="1"/>
                    <a:pt x="1935" y="324"/>
                    <a:pt x="1674" y="637"/>
                  </a:cubicBezTo>
                  <a:cubicBezTo>
                    <a:pt x="1261" y="1145"/>
                    <a:pt x="0" y="2395"/>
                    <a:pt x="318" y="3062"/>
                  </a:cubicBezTo>
                  <a:cubicBezTo>
                    <a:pt x="922" y="4355"/>
                    <a:pt x="1430" y="5689"/>
                    <a:pt x="1822" y="7056"/>
                  </a:cubicBezTo>
                  <a:cubicBezTo>
                    <a:pt x="1823" y="7059"/>
                    <a:pt x="1826" y="7060"/>
                    <a:pt x="1831" y="7060"/>
                  </a:cubicBezTo>
                  <a:cubicBezTo>
                    <a:pt x="1934" y="7060"/>
                    <a:pt x="2885" y="6438"/>
                    <a:pt x="2966" y="6367"/>
                  </a:cubicBezTo>
                  <a:cubicBezTo>
                    <a:pt x="3305" y="6071"/>
                    <a:pt x="3591" y="5711"/>
                    <a:pt x="3814" y="5329"/>
                  </a:cubicBezTo>
                  <a:cubicBezTo>
                    <a:pt x="3941" y="5096"/>
                    <a:pt x="4057" y="4863"/>
                    <a:pt x="4153" y="4620"/>
                  </a:cubicBezTo>
                  <a:cubicBezTo>
                    <a:pt x="4418" y="3920"/>
                    <a:pt x="4534" y="3168"/>
                    <a:pt x="4428" y="2427"/>
                  </a:cubicBezTo>
                  <a:cubicBezTo>
                    <a:pt x="4322" y="1654"/>
                    <a:pt x="3973" y="902"/>
                    <a:pt x="3401" y="372"/>
                  </a:cubicBezTo>
                  <a:cubicBezTo>
                    <a:pt x="3199" y="181"/>
                    <a:pt x="2945" y="12"/>
                    <a:pt x="2670" y="1"/>
                  </a:cubicBezTo>
                  <a:cubicBezTo>
                    <a:pt x="2663" y="1"/>
                    <a:pt x="2657" y="1"/>
                    <a:pt x="26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75"/>
            <p:cNvSpPr/>
            <p:nvPr/>
          </p:nvSpPr>
          <p:spPr>
            <a:xfrm>
              <a:off x="8090224" y="1461179"/>
              <a:ext cx="27567" cy="28381"/>
            </a:xfrm>
            <a:custGeom>
              <a:rect b="b" l="l" r="r" t="t"/>
              <a:pathLst>
                <a:path extrusionOk="0" h="732" w="711">
                  <a:moveTo>
                    <a:pt x="700" y="0"/>
                  </a:moveTo>
                  <a:cubicBezTo>
                    <a:pt x="583" y="43"/>
                    <a:pt x="456" y="75"/>
                    <a:pt x="329" y="85"/>
                  </a:cubicBezTo>
                  <a:cubicBezTo>
                    <a:pt x="318" y="86"/>
                    <a:pt x="306" y="87"/>
                    <a:pt x="294" y="87"/>
                  </a:cubicBezTo>
                  <a:cubicBezTo>
                    <a:pt x="232" y="87"/>
                    <a:pt x="157" y="73"/>
                    <a:pt x="90" y="73"/>
                  </a:cubicBezTo>
                  <a:cubicBezTo>
                    <a:pt x="58" y="73"/>
                    <a:pt x="27" y="76"/>
                    <a:pt x="0" y="85"/>
                  </a:cubicBezTo>
                  <a:cubicBezTo>
                    <a:pt x="64" y="191"/>
                    <a:pt x="138" y="297"/>
                    <a:pt x="191" y="403"/>
                  </a:cubicBezTo>
                  <a:cubicBezTo>
                    <a:pt x="212" y="445"/>
                    <a:pt x="339" y="700"/>
                    <a:pt x="318" y="731"/>
                  </a:cubicBezTo>
                  <a:cubicBezTo>
                    <a:pt x="467" y="541"/>
                    <a:pt x="583" y="339"/>
                    <a:pt x="678" y="117"/>
                  </a:cubicBezTo>
                  <a:cubicBezTo>
                    <a:pt x="689" y="75"/>
                    <a:pt x="710" y="43"/>
                    <a:pt x="700" y="0"/>
                  </a:cubicBezTo>
                  <a:close/>
                </a:path>
              </a:pathLst>
            </a:custGeom>
            <a:solidFill>
              <a:srgbClr val="ED88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75"/>
            <p:cNvSpPr/>
            <p:nvPr/>
          </p:nvSpPr>
          <p:spPr>
            <a:xfrm>
              <a:off x="8098017" y="1376034"/>
              <a:ext cx="79329" cy="69558"/>
            </a:xfrm>
            <a:custGeom>
              <a:rect b="b" l="l" r="r" t="t"/>
              <a:pathLst>
                <a:path extrusionOk="0" h="1794" w="2046">
                  <a:moveTo>
                    <a:pt x="433" y="0"/>
                  </a:moveTo>
                  <a:cubicBezTo>
                    <a:pt x="403" y="0"/>
                    <a:pt x="372" y="2"/>
                    <a:pt x="340" y="4"/>
                  </a:cubicBezTo>
                  <a:cubicBezTo>
                    <a:pt x="1" y="14"/>
                    <a:pt x="340" y="322"/>
                    <a:pt x="414" y="459"/>
                  </a:cubicBezTo>
                  <a:cubicBezTo>
                    <a:pt x="552" y="713"/>
                    <a:pt x="615" y="999"/>
                    <a:pt x="605" y="1286"/>
                  </a:cubicBezTo>
                  <a:cubicBezTo>
                    <a:pt x="594" y="1349"/>
                    <a:pt x="594" y="1434"/>
                    <a:pt x="626" y="1497"/>
                  </a:cubicBezTo>
                  <a:cubicBezTo>
                    <a:pt x="657" y="1550"/>
                    <a:pt x="710" y="1582"/>
                    <a:pt x="774" y="1614"/>
                  </a:cubicBezTo>
                  <a:cubicBezTo>
                    <a:pt x="951" y="1711"/>
                    <a:pt x="1150" y="1794"/>
                    <a:pt x="1352" y="1794"/>
                  </a:cubicBezTo>
                  <a:cubicBezTo>
                    <a:pt x="1393" y="1794"/>
                    <a:pt x="1433" y="1790"/>
                    <a:pt x="1473" y="1783"/>
                  </a:cubicBezTo>
                  <a:cubicBezTo>
                    <a:pt x="2045" y="1688"/>
                    <a:pt x="1992" y="1381"/>
                    <a:pt x="1770" y="1063"/>
                  </a:cubicBezTo>
                  <a:cubicBezTo>
                    <a:pt x="1558" y="756"/>
                    <a:pt x="1187" y="438"/>
                    <a:pt x="1071" y="290"/>
                  </a:cubicBezTo>
                  <a:cubicBezTo>
                    <a:pt x="900" y="82"/>
                    <a:pt x="688" y="0"/>
                    <a:pt x="4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75"/>
            <p:cNvSpPr/>
            <p:nvPr/>
          </p:nvSpPr>
          <p:spPr>
            <a:xfrm>
              <a:off x="8137876" y="1550318"/>
              <a:ext cx="135161" cy="176609"/>
            </a:xfrm>
            <a:custGeom>
              <a:rect b="b" l="l" r="r" t="t"/>
              <a:pathLst>
                <a:path extrusionOk="0" h="4555" w="3486">
                  <a:moveTo>
                    <a:pt x="2362" y="0"/>
                  </a:moveTo>
                  <a:cubicBezTo>
                    <a:pt x="1240" y="360"/>
                    <a:pt x="487" y="1186"/>
                    <a:pt x="223" y="2341"/>
                  </a:cubicBezTo>
                  <a:cubicBezTo>
                    <a:pt x="138" y="2701"/>
                    <a:pt x="85" y="3072"/>
                    <a:pt x="53" y="3443"/>
                  </a:cubicBezTo>
                  <a:cubicBezTo>
                    <a:pt x="32" y="3623"/>
                    <a:pt x="0" y="3824"/>
                    <a:pt x="21" y="4004"/>
                  </a:cubicBezTo>
                  <a:cubicBezTo>
                    <a:pt x="42" y="4179"/>
                    <a:pt x="13" y="4364"/>
                    <a:pt x="21" y="4539"/>
                  </a:cubicBezTo>
                  <a:lnTo>
                    <a:pt x="21" y="4539"/>
                  </a:lnTo>
                  <a:cubicBezTo>
                    <a:pt x="24" y="4472"/>
                    <a:pt x="97" y="4360"/>
                    <a:pt x="117" y="4311"/>
                  </a:cubicBezTo>
                  <a:cubicBezTo>
                    <a:pt x="159" y="4216"/>
                    <a:pt x="212" y="4131"/>
                    <a:pt x="254" y="4047"/>
                  </a:cubicBezTo>
                  <a:cubicBezTo>
                    <a:pt x="339" y="3898"/>
                    <a:pt x="403" y="3750"/>
                    <a:pt x="487" y="3602"/>
                  </a:cubicBezTo>
                  <a:cubicBezTo>
                    <a:pt x="456" y="3464"/>
                    <a:pt x="413" y="3326"/>
                    <a:pt x="435" y="3199"/>
                  </a:cubicBezTo>
                  <a:cubicBezTo>
                    <a:pt x="456" y="3083"/>
                    <a:pt x="530" y="2987"/>
                    <a:pt x="604" y="2892"/>
                  </a:cubicBezTo>
                  <a:cubicBezTo>
                    <a:pt x="795" y="2638"/>
                    <a:pt x="996" y="2394"/>
                    <a:pt x="1187" y="2150"/>
                  </a:cubicBezTo>
                  <a:cubicBezTo>
                    <a:pt x="1483" y="1758"/>
                    <a:pt x="1790" y="1367"/>
                    <a:pt x="2161" y="1059"/>
                  </a:cubicBezTo>
                  <a:cubicBezTo>
                    <a:pt x="2490" y="795"/>
                    <a:pt x="2871" y="604"/>
                    <a:pt x="3284" y="540"/>
                  </a:cubicBezTo>
                  <a:cubicBezTo>
                    <a:pt x="3358" y="530"/>
                    <a:pt x="3422" y="519"/>
                    <a:pt x="3485" y="519"/>
                  </a:cubicBezTo>
                  <a:cubicBezTo>
                    <a:pt x="3326" y="434"/>
                    <a:pt x="3231" y="276"/>
                    <a:pt x="3062" y="191"/>
                  </a:cubicBezTo>
                  <a:cubicBezTo>
                    <a:pt x="2850" y="64"/>
                    <a:pt x="2606" y="0"/>
                    <a:pt x="2362" y="0"/>
                  </a:cubicBezTo>
                  <a:close/>
                  <a:moveTo>
                    <a:pt x="21" y="4539"/>
                  </a:moveTo>
                  <a:cubicBezTo>
                    <a:pt x="20" y="4545"/>
                    <a:pt x="21" y="4550"/>
                    <a:pt x="21" y="4555"/>
                  </a:cubicBezTo>
                  <a:cubicBezTo>
                    <a:pt x="21" y="4550"/>
                    <a:pt x="21" y="4544"/>
                    <a:pt x="21" y="453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75"/>
            <p:cNvSpPr/>
            <p:nvPr/>
          </p:nvSpPr>
          <p:spPr>
            <a:xfrm>
              <a:off x="8149353" y="1576450"/>
              <a:ext cx="129849" cy="156253"/>
            </a:xfrm>
            <a:custGeom>
              <a:rect b="b" l="l" r="r" t="t"/>
              <a:pathLst>
                <a:path extrusionOk="0" h="4030" w="3349">
                  <a:moveTo>
                    <a:pt x="2682" y="1"/>
                  </a:moveTo>
                  <a:cubicBezTo>
                    <a:pt x="2613" y="1"/>
                    <a:pt x="2545" y="9"/>
                    <a:pt x="2480" y="25"/>
                  </a:cubicBezTo>
                  <a:cubicBezTo>
                    <a:pt x="2151" y="99"/>
                    <a:pt x="1876" y="332"/>
                    <a:pt x="1622" y="565"/>
                  </a:cubicBezTo>
                  <a:cubicBezTo>
                    <a:pt x="1007" y="1148"/>
                    <a:pt x="435" y="1784"/>
                    <a:pt x="54" y="2525"/>
                  </a:cubicBezTo>
                  <a:cubicBezTo>
                    <a:pt x="22" y="2578"/>
                    <a:pt x="1" y="2631"/>
                    <a:pt x="1" y="2695"/>
                  </a:cubicBezTo>
                  <a:cubicBezTo>
                    <a:pt x="1" y="2758"/>
                    <a:pt x="22" y="2811"/>
                    <a:pt x="54" y="2875"/>
                  </a:cubicBezTo>
                  <a:cubicBezTo>
                    <a:pt x="244" y="3256"/>
                    <a:pt x="425" y="3637"/>
                    <a:pt x="615" y="4029"/>
                  </a:cubicBezTo>
                  <a:lnTo>
                    <a:pt x="3348" y="407"/>
                  </a:lnTo>
                  <a:cubicBezTo>
                    <a:pt x="3254" y="142"/>
                    <a:pt x="2967" y="1"/>
                    <a:pt x="268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75"/>
            <p:cNvSpPr/>
            <p:nvPr/>
          </p:nvSpPr>
          <p:spPr>
            <a:xfrm>
              <a:off x="8056143" y="1348079"/>
              <a:ext cx="108447" cy="64246"/>
            </a:xfrm>
            <a:custGeom>
              <a:rect b="b" l="l" r="r" t="t"/>
              <a:pathLst>
                <a:path extrusionOk="0" h="1657" w="2797">
                  <a:moveTo>
                    <a:pt x="164" y="1"/>
                  </a:moveTo>
                  <a:cubicBezTo>
                    <a:pt x="102" y="1"/>
                    <a:pt x="38" y="20"/>
                    <a:pt x="21" y="79"/>
                  </a:cubicBezTo>
                  <a:cubicBezTo>
                    <a:pt x="0" y="132"/>
                    <a:pt x="21" y="185"/>
                    <a:pt x="53" y="227"/>
                  </a:cubicBezTo>
                  <a:cubicBezTo>
                    <a:pt x="159" y="386"/>
                    <a:pt x="329" y="481"/>
                    <a:pt x="488" y="576"/>
                  </a:cubicBezTo>
                  <a:cubicBezTo>
                    <a:pt x="1229" y="990"/>
                    <a:pt x="2013" y="1339"/>
                    <a:pt x="2797" y="1657"/>
                  </a:cubicBezTo>
                  <a:lnTo>
                    <a:pt x="1632" y="545"/>
                  </a:lnTo>
                  <a:cubicBezTo>
                    <a:pt x="1451" y="428"/>
                    <a:pt x="1261" y="312"/>
                    <a:pt x="1060" y="216"/>
                  </a:cubicBezTo>
                  <a:cubicBezTo>
                    <a:pt x="784" y="100"/>
                    <a:pt x="498" y="26"/>
                    <a:pt x="212" y="4"/>
                  </a:cubicBezTo>
                  <a:cubicBezTo>
                    <a:pt x="197" y="2"/>
                    <a:pt x="181" y="1"/>
                    <a:pt x="1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75"/>
            <p:cNvSpPr/>
            <p:nvPr/>
          </p:nvSpPr>
          <p:spPr>
            <a:xfrm>
              <a:off x="8101313" y="1342651"/>
              <a:ext cx="77661" cy="70527"/>
            </a:xfrm>
            <a:custGeom>
              <a:rect b="b" l="l" r="r" t="t"/>
              <a:pathLst>
                <a:path extrusionOk="0" h="1819" w="2003">
                  <a:moveTo>
                    <a:pt x="918" y="1"/>
                  </a:moveTo>
                  <a:cubicBezTo>
                    <a:pt x="572" y="1"/>
                    <a:pt x="224" y="148"/>
                    <a:pt x="0" y="430"/>
                  </a:cubicBezTo>
                  <a:lnTo>
                    <a:pt x="1611" y="1818"/>
                  </a:lnTo>
                  <a:cubicBezTo>
                    <a:pt x="1801" y="1511"/>
                    <a:pt x="2003" y="1183"/>
                    <a:pt x="1960" y="822"/>
                  </a:cubicBezTo>
                  <a:cubicBezTo>
                    <a:pt x="1918" y="483"/>
                    <a:pt x="1653" y="208"/>
                    <a:pt x="1346" y="81"/>
                  </a:cubicBezTo>
                  <a:cubicBezTo>
                    <a:pt x="1210" y="27"/>
                    <a:pt x="1064" y="1"/>
                    <a:pt x="9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75"/>
            <p:cNvSpPr/>
            <p:nvPr/>
          </p:nvSpPr>
          <p:spPr>
            <a:xfrm>
              <a:off x="8071730" y="1419692"/>
              <a:ext cx="26327" cy="16129"/>
            </a:xfrm>
            <a:custGeom>
              <a:rect b="b" l="l" r="r" t="t"/>
              <a:pathLst>
                <a:path extrusionOk="0" h="416" w="679">
                  <a:moveTo>
                    <a:pt x="1" y="1"/>
                  </a:moveTo>
                  <a:cubicBezTo>
                    <a:pt x="1" y="170"/>
                    <a:pt x="107" y="329"/>
                    <a:pt x="255" y="393"/>
                  </a:cubicBezTo>
                  <a:cubicBezTo>
                    <a:pt x="294" y="408"/>
                    <a:pt x="335" y="415"/>
                    <a:pt x="377" y="415"/>
                  </a:cubicBezTo>
                  <a:cubicBezTo>
                    <a:pt x="504" y="415"/>
                    <a:pt x="631" y="346"/>
                    <a:pt x="679" y="234"/>
                  </a:cubicBez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75"/>
            <p:cNvSpPr/>
            <p:nvPr/>
          </p:nvSpPr>
          <p:spPr>
            <a:xfrm>
              <a:off x="8206038" y="1769228"/>
              <a:ext cx="85067" cy="74366"/>
            </a:xfrm>
            <a:custGeom>
              <a:rect b="b" l="l" r="r" t="t"/>
              <a:pathLst>
                <a:path extrusionOk="0" h="1918" w="2194">
                  <a:moveTo>
                    <a:pt x="2193" y="0"/>
                  </a:moveTo>
                  <a:lnTo>
                    <a:pt x="64" y="1589"/>
                  </a:lnTo>
                  <a:lnTo>
                    <a:pt x="1" y="1917"/>
                  </a:lnTo>
                  <a:cubicBezTo>
                    <a:pt x="827" y="1398"/>
                    <a:pt x="1568" y="752"/>
                    <a:pt x="2193"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75"/>
            <p:cNvSpPr/>
            <p:nvPr/>
          </p:nvSpPr>
          <p:spPr>
            <a:xfrm>
              <a:off x="7919353" y="1926917"/>
              <a:ext cx="94101" cy="82198"/>
            </a:xfrm>
            <a:custGeom>
              <a:rect b="b" l="l" r="r" t="t"/>
              <a:pathLst>
                <a:path extrusionOk="0" h="2120" w="2427">
                  <a:moveTo>
                    <a:pt x="1" y="1"/>
                  </a:moveTo>
                  <a:cubicBezTo>
                    <a:pt x="22" y="287"/>
                    <a:pt x="75" y="583"/>
                    <a:pt x="170" y="859"/>
                  </a:cubicBezTo>
                  <a:cubicBezTo>
                    <a:pt x="308" y="1251"/>
                    <a:pt x="541" y="1590"/>
                    <a:pt x="901" y="1812"/>
                  </a:cubicBezTo>
                  <a:cubicBezTo>
                    <a:pt x="1240" y="2024"/>
                    <a:pt x="1664" y="2109"/>
                    <a:pt x="2066" y="2119"/>
                  </a:cubicBezTo>
                  <a:cubicBezTo>
                    <a:pt x="2162" y="1653"/>
                    <a:pt x="2257" y="1176"/>
                    <a:pt x="2427" y="732"/>
                  </a:cubicBezTo>
                  <a:cubicBezTo>
                    <a:pt x="1622" y="488"/>
                    <a:pt x="806" y="255"/>
                    <a:pt x="1"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75"/>
            <p:cNvSpPr/>
            <p:nvPr/>
          </p:nvSpPr>
          <p:spPr>
            <a:xfrm>
              <a:off x="8010973" y="1958555"/>
              <a:ext cx="65719" cy="49745"/>
            </a:xfrm>
            <a:custGeom>
              <a:rect b="b" l="l" r="r" t="t"/>
              <a:pathLst>
                <a:path extrusionOk="0" h="1283" w="1695">
                  <a:moveTo>
                    <a:pt x="360" y="0"/>
                  </a:moveTo>
                  <a:cubicBezTo>
                    <a:pt x="191" y="413"/>
                    <a:pt x="95" y="848"/>
                    <a:pt x="0" y="1282"/>
                  </a:cubicBezTo>
                  <a:cubicBezTo>
                    <a:pt x="678" y="1218"/>
                    <a:pt x="1250" y="869"/>
                    <a:pt x="1695" y="392"/>
                  </a:cubicBezTo>
                  <a:cubicBezTo>
                    <a:pt x="1250" y="265"/>
                    <a:pt x="805" y="127"/>
                    <a:pt x="360"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75"/>
            <p:cNvSpPr/>
            <p:nvPr/>
          </p:nvSpPr>
          <p:spPr>
            <a:xfrm>
              <a:off x="7941957" y="2093678"/>
              <a:ext cx="42340" cy="240312"/>
            </a:xfrm>
            <a:custGeom>
              <a:rect b="b" l="l" r="r" t="t"/>
              <a:pathLst>
                <a:path extrusionOk="0" h="6198" w="1092">
                  <a:moveTo>
                    <a:pt x="1092" y="0"/>
                  </a:moveTo>
                  <a:lnTo>
                    <a:pt x="1092" y="0"/>
                  </a:lnTo>
                  <a:cubicBezTo>
                    <a:pt x="424" y="1854"/>
                    <a:pt x="0" y="6197"/>
                    <a:pt x="0" y="6197"/>
                  </a:cubicBezTo>
                  <a:lnTo>
                    <a:pt x="223" y="5837"/>
                  </a:lnTo>
                  <a:cubicBezTo>
                    <a:pt x="403" y="3708"/>
                    <a:pt x="1091" y="1"/>
                    <a:pt x="1092"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17" name="Google Shape;3817;p75"/>
          <p:cNvSpPr txBox="1"/>
          <p:nvPr>
            <p:ph type="title"/>
          </p:nvPr>
        </p:nvSpPr>
        <p:spPr>
          <a:xfrm>
            <a:off x="713225" y="539525"/>
            <a:ext cx="7717500" cy="47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sp>
        <p:nvSpPr>
          <p:cNvPr id="3818" name="Google Shape;3818;p75"/>
          <p:cNvSpPr txBox="1"/>
          <p:nvPr>
            <p:ph idx="4294967295" type="body"/>
          </p:nvPr>
        </p:nvSpPr>
        <p:spPr>
          <a:xfrm>
            <a:off x="713225" y="3441725"/>
            <a:ext cx="3858600" cy="12039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2000">
                <a:solidFill>
                  <a:schemeClr val="accent2"/>
                </a:solidFill>
                <a:latin typeface="Raleway ExtraBold"/>
                <a:ea typeface="Raleway ExtraBold"/>
                <a:cs typeface="Raleway ExtraBold"/>
                <a:sym typeface="Raleway ExtraBold"/>
              </a:rPr>
              <a:t>VECTORS:</a:t>
            </a:r>
            <a:endParaRPr sz="2000">
              <a:solidFill>
                <a:schemeClr val="accent2"/>
              </a:solidFill>
              <a:latin typeface="Raleway ExtraBold"/>
              <a:ea typeface="Raleway ExtraBold"/>
              <a:cs typeface="Raleway ExtraBold"/>
              <a:sym typeface="Raleway ExtraBold"/>
            </a:endParaRPr>
          </a:p>
          <a:p>
            <a:pPr indent="-317500" lvl="0" marL="457200" rtl="0" algn="l">
              <a:lnSpc>
                <a:spcPct val="100000"/>
              </a:lnSpc>
              <a:spcBef>
                <a:spcPts val="0"/>
              </a:spcBef>
              <a:spcAft>
                <a:spcPts val="0"/>
              </a:spcAft>
              <a:buClr>
                <a:schemeClr val="accent2"/>
              </a:buClr>
              <a:buSzPts val="1400"/>
              <a:buFont typeface="Titillium Web"/>
              <a:buChar char="●"/>
            </a:pPr>
            <a:r>
              <a:rPr lang="en">
                <a:solidFill>
                  <a:schemeClr val="hlink"/>
                </a:solidFill>
                <a:uFill>
                  <a:noFill/>
                </a:uFill>
                <a:hlinkClick r:id="rId3"/>
              </a:rPr>
              <a:t>Bicycle delivery concept in flat style</a:t>
            </a:r>
            <a:endParaRPr sz="1400"/>
          </a:p>
          <a:p>
            <a:pPr indent="-317500" lvl="0" marL="457200" rtl="0" algn="l">
              <a:lnSpc>
                <a:spcPct val="100000"/>
              </a:lnSpc>
              <a:spcBef>
                <a:spcPts val="0"/>
              </a:spcBef>
              <a:spcAft>
                <a:spcPts val="0"/>
              </a:spcAft>
              <a:buClr>
                <a:schemeClr val="accent2"/>
              </a:buClr>
              <a:buSzPts val="1400"/>
              <a:buFont typeface="Titillium Web"/>
              <a:buChar char="●"/>
            </a:pPr>
            <a:r>
              <a:rPr lang="en">
                <a:solidFill>
                  <a:schemeClr val="hlink"/>
                </a:solidFill>
                <a:uFill>
                  <a:noFill/>
                </a:uFill>
                <a:hlinkClick r:id="rId4"/>
              </a:rPr>
              <a:t>Flat travel landing page template</a:t>
            </a:r>
            <a:endParaRPr sz="1400"/>
          </a:p>
          <a:p>
            <a:pPr indent="-317500" lvl="0" marL="457200" rtl="0" algn="l">
              <a:lnSpc>
                <a:spcPct val="100000"/>
              </a:lnSpc>
              <a:spcBef>
                <a:spcPts val="0"/>
              </a:spcBef>
              <a:spcAft>
                <a:spcPts val="0"/>
              </a:spcAft>
              <a:buClr>
                <a:schemeClr val="accent2"/>
              </a:buClr>
              <a:buSzPts val="1400"/>
              <a:buFont typeface="Titillium Web"/>
              <a:buChar char="●"/>
            </a:pPr>
            <a:r>
              <a:rPr lang="en" sz="1400">
                <a:solidFill>
                  <a:schemeClr val="hlink"/>
                </a:solidFill>
                <a:uFill>
                  <a:noFill/>
                </a:uFill>
                <a:hlinkClick r:id="rId5"/>
              </a:rPr>
              <a:t>Silhouette city skyline in flat style</a:t>
            </a:r>
            <a:endParaRPr sz="1400"/>
          </a:p>
        </p:txBody>
      </p:sp>
      <p:sp>
        <p:nvSpPr>
          <p:cNvPr id="3819" name="Google Shape;3819;p75"/>
          <p:cNvSpPr txBox="1"/>
          <p:nvPr>
            <p:ph idx="4294967295" type="body"/>
          </p:nvPr>
        </p:nvSpPr>
        <p:spPr>
          <a:xfrm>
            <a:off x="4571825" y="3441725"/>
            <a:ext cx="3858600" cy="12039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t/>
            </a:r>
            <a:endParaRPr sz="2000">
              <a:solidFill>
                <a:schemeClr val="accent2"/>
              </a:solidFill>
              <a:latin typeface="Raleway ExtraBold"/>
              <a:ea typeface="Raleway ExtraBold"/>
              <a:cs typeface="Raleway ExtraBold"/>
              <a:sym typeface="Raleway ExtraBold"/>
            </a:endParaRPr>
          </a:p>
          <a:p>
            <a:pPr indent="-317500" lvl="0" marL="457200" rtl="0" algn="l">
              <a:lnSpc>
                <a:spcPct val="100000"/>
              </a:lnSpc>
              <a:spcBef>
                <a:spcPts val="0"/>
              </a:spcBef>
              <a:spcAft>
                <a:spcPts val="0"/>
              </a:spcAft>
              <a:buClr>
                <a:schemeClr val="accent2"/>
              </a:buClr>
              <a:buSzPts val="1400"/>
              <a:buFont typeface="Rubik"/>
              <a:buChar char="●"/>
            </a:pPr>
            <a:r>
              <a:rPr lang="en" sz="1400">
                <a:solidFill>
                  <a:schemeClr val="hlink"/>
                </a:solidFill>
                <a:uFill>
                  <a:noFill/>
                </a:uFill>
                <a:hlinkClick r:id="rId6"/>
              </a:rPr>
              <a:t>Skyline silhouette of rome city</a:t>
            </a:r>
            <a:endParaRPr sz="1400"/>
          </a:p>
          <a:p>
            <a:pPr indent="-317500" lvl="0" marL="457200" rtl="0" algn="l">
              <a:lnSpc>
                <a:spcPct val="100000"/>
              </a:lnSpc>
              <a:spcBef>
                <a:spcPts val="0"/>
              </a:spcBef>
              <a:spcAft>
                <a:spcPts val="0"/>
              </a:spcAft>
              <a:buClr>
                <a:schemeClr val="accent2"/>
              </a:buClr>
              <a:buSzPts val="1400"/>
              <a:buFont typeface="Titillium Web"/>
              <a:buChar char="●"/>
            </a:pPr>
            <a:r>
              <a:rPr lang="en" sz="1400">
                <a:solidFill>
                  <a:schemeClr val="hlink"/>
                </a:solidFill>
                <a:uFill>
                  <a:noFill/>
                </a:uFill>
                <a:hlinkClick r:id="rId7"/>
              </a:rPr>
              <a:t>Flat tourists illustration</a:t>
            </a:r>
            <a:endParaRPr sz="1400"/>
          </a:p>
        </p:txBody>
      </p:sp>
      <p:grpSp>
        <p:nvGrpSpPr>
          <p:cNvPr id="3820" name="Google Shape;3820;p75"/>
          <p:cNvGrpSpPr/>
          <p:nvPr/>
        </p:nvGrpSpPr>
        <p:grpSpPr>
          <a:xfrm>
            <a:off x="786458" y="1838002"/>
            <a:ext cx="1552062" cy="1495335"/>
            <a:chOff x="713225" y="1410766"/>
            <a:chExt cx="1563633" cy="1506635"/>
          </a:xfrm>
        </p:grpSpPr>
        <p:sp>
          <p:nvSpPr>
            <p:cNvPr id="3821" name="Google Shape;3821;p75"/>
            <p:cNvSpPr/>
            <p:nvPr/>
          </p:nvSpPr>
          <p:spPr>
            <a:xfrm>
              <a:off x="1323621" y="1610581"/>
              <a:ext cx="425450" cy="439652"/>
            </a:xfrm>
            <a:custGeom>
              <a:rect b="b" l="l" r="r" t="t"/>
              <a:pathLst>
                <a:path extrusionOk="0" h="6625" w="6411">
                  <a:moveTo>
                    <a:pt x="1892" y="0"/>
                  </a:moveTo>
                  <a:cubicBezTo>
                    <a:pt x="1708" y="0"/>
                    <a:pt x="1399" y="21"/>
                    <a:pt x="1004" y="121"/>
                  </a:cubicBezTo>
                  <a:cubicBezTo>
                    <a:pt x="994" y="158"/>
                    <a:pt x="0" y="3754"/>
                    <a:pt x="3456" y="5723"/>
                  </a:cubicBezTo>
                  <a:cubicBezTo>
                    <a:pt x="4098" y="6095"/>
                    <a:pt x="4906" y="6401"/>
                    <a:pt x="5891" y="6624"/>
                  </a:cubicBezTo>
                  <a:cubicBezTo>
                    <a:pt x="5891" y="6624"/>
                    <a:pt x="6411" y="6318"/>
                    <a:pt x="6411" y="5760"/>
                  </a:cubicBezTo>
                  <a:lnTo>
                    <a:pt x="4042" y="4032"/>
                  </a:lnTo>
                  <a:cubicBezTo>
                    <a:pt x="4042" y="4032"/>
                    <a:pt x="3299" y="205"/>
                    <a:pt x="2081" y="9"/>
                  </a:cubicBezTo>
                  <a:cubicBezTo>
                    <a:pt x="2081" y="9"/>
                    <a:pt x="2015" y="0"/>
                    <a:pt x="18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75"/>
            <p:cNvSpPr/>
            <p:nvPr/>
          </p:nvSpPr>
          <p:spPr>
            <a:xfrm>
              <a:off x="1323621" y="1610581"/>
              <a:ext cx="425450" cy="439652"/>
            </a:xfrm>
            <a:custGeom>
              <a:rect b="b" l="l" r="r" t="t"/>
              <a:pathLst>
                <a:path extrusionOk="0" h="6625" w="6411">
                  <a:moveTo>
                    <a:pt x="1892" y="0"/>
                  </a:moveTo>
                  <a:cubicBezTo>
                    <a:pt x="1708" y="0"/>
                    <a:pt x="1399" y="21"/>
                    <a:pt x="1004" y="121"/>
                  </a:cubicBezTo>
                  <a:cubicBezTo>
                    <a:pt x="994" y="158"/>
                    <a:pt x="0" y="3754"/>
                    <a:pt x="3456" y="5723"/>
                  </a:cubicBezTo>
                  <a:cubicBezTo>
                    <a:pt x="4098" y="6095"/>
                    <a:pt x="4906" y="6401"/>
                    <a:pt x="5891" y="6624"/>
                  </a:cubicBezTo>
                  <a:cubicBezTo>
                    <a:pt x="5891" y="6624"/>
                    <a:pt x="6411" y="6318"/>
                    <a:pt x="6411" y="5760"/>
                  </a:cubicBezTo>
                  <a:lnTo>
                    <a:pt x="4042" y="4032"/>
                  </a:lnTo>
                  <a:cubicBezTo>
                    <a:pt x="4042" y="4032"/>
                    <a:pt x="3299" y="205"/>
                    <a:pt x="2081" y="9"/>
                  </a:cubicBezTo>
                  <a:cubicBezTo>
                    <a:pt x="2081" y="9"/>
                    <a:pt x="2015" y="0"/>
                    <a:pt x="1892"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75"/>
            <p:cNvSpPr/>
            <p:nvPr/>
          </p:nvSpPr>
          <p:spPr>
            <a:xfrm>
              <a:off x="713225" y="2834116"/>
              <a:ext cx="1563633" cy="83285"/>
            </a:xfrm>
            <a:custGeom>
              <a:rect b="b" l="l" r="r" t="t"/>
              <a:pathLst>
                <a:path extrusionOk="0" h="1255" w="23562">
                  <a:moveTo>
                    <a:pt x="11781" y="0"/>
                  </a:moveTo>
                  <a:cubicBezTo>
                    <a:pt x="5278" y="0"/>
                    <a:pt x="0" y="279"/>
                    <a:pt x="0" y="623"/>
                  </a:cubicBezTo>
                  <a:cubicBezTo>
                    <a:pt x="0" y="976"/>
                    <a:pt x="5278" y="1255"/>
                    <a:pt x="11781" y="1255"/>
                  </a:cubicBezTo>
                  <a:cubicBezTo>
                    <a:pt x="18285" y="1255"/>
                    <a:pt x="23562" y="976"/>
                    <a:pt x="23562" y="623"/>
                  </a:cubicBezTo>
                  <a:cubicBezTo>
                    <a:pt x="23562" y="279"/>
                    <a:pt x="18285" y="0"/>
                    <a:pt x="11781"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75"/>
            <p:cNvSpPr/>
            <p:nvPr/>
          </p:nvSpPr>
          <p:spPr>
            <a:xfrm>
              <a:off x="1482093" y="2482973"/>
              <a:ext cx="109166" cy="118988"/>
            </a:xfrm>
            <a:custGeom>
              <a:rect b="b" l="l" r="r" t="t"/>
              <a:pathLst>
                <a:path extrusionOk="0" h="1793" w="1645">
                  <a:moveTo>
                    <a:pt x="1487" y="0"/>
                  </a:moveTo>
                  <a:lnTo>
                    <a:pt x="37" y="1617"/>
                  </a:lnTo>
                  <a:cubicBezTo>
                    <a:pt x="0" y="1664"/>
                    <a:pt x="0" y="1729"/>
                    <a:pt x="46" y="1766"/>
                  </a:cubicBezTo>
                  <a:cubicBezTo>
                    <a:pt x="68" y="1783"/>
                    <a:pt x="94" y="1793"/>
                    <a:pt x="120" y="1793"/>
                  </a:cubicBezTo>
                  <a:cubicBezTo>
                    <a:pt x="148" y="1793"/>
                    <a:pt x="176" y="1781"/>
                    <a:pt x="195" y="1756"/>
                  </a:cubicBezTo>
                  <a:lnTo>
                    <a:pt x="1645" y="149"/>
                  </a:lnTo>
                  <a:lnTo>
                    <a:pt x="14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75"/>
            <p:cNvSpPr/>
            <p:nvPr/>
          </p:nvSpPr>
          <p:spPr>
            <a:xfrm>
              <a:off x="1549915" y="2473749"/>
              <a:ext cx="76516" cy="23492"/>
            </a:xfrm>
            <a:custGeom>
              <a:rect b="b" l="l" r="r" t="t"/>
              <a:pathLst>
                <a:path extrusionOk="0" h="354" w="1153">
                  <a:moveTo>
                    <a:pt x="0" y="0"/>
                  </a:moveTo>
                  <a:lnTo>
                    <a:pt x="0" y="353"/>
                  </a:lnTo>
                  <a:lnTo>
                    <a:pt x="1152" y="353"/>
                  </a:lnTo>
                  <a:lnTo>
                    <a:pt x="115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75"/>
            <p:cNvSpPr/>
            <p:nvPr/>
          </p:nvSpPr>
          <p:spPr>
            <a:xfrm>
              <a:off x="1522109" y="2383098"/>
              <a:ext cx="170286" cy="101866"/>
            </a:xfrm>
            <a:custGeom>
              <a:rect b="b" l="l" r="r" t="t"/>
              <a:pathLst>
                <a:path extrusionOk="0" h="1535" w="2566">
                  <a:moveTo>
                    <a:pt x="902" y="0"/>
                  </a:moveTo>
                  <a:lnTo>
                    <a:pt x="159" y="130"/>
                  </a:lnTo>
                  <a:cubicBezTo>
                    <a:pt x="1" y="614"/>
                    <a:pt x="187" y="1292"/>
                    <a:pt x="187" y="1292"/>
                  </a:cubicBezTo>
                  <a:cubicBezTo>
                    <a:pt x="382" y="1483"/>
                    <a:pt x="914" y="1534"/>
                    <a:pt x="1424" y="1534"/>
                  </a:cubicBezTo>
                  <a:cubicBezTo>
                    <a:pt x="2004" y="1534"/>
                    <a:pt x="2556" y="1468"/>
                    <a:pt x="2556" y="1468"/>
                  </a:cubicBezTo>
                  <a:cubicBezTo>
                    <a:pt x="2565" y="1255"/>
                    <a:pt x="2435" y="985"/>
                    <a:pt x="2008" y="827"/>
                  </a:cubicBezTo>
                  <a:cubicBezTo>
                    <a:pt x="1580" y="669"/>
                    <a:pt x="1144" y="140"/>
                    <a:pt x="1144" y="140"/>
                  </a:cubicBezTo>
                  <a:lnTo>
                    <a:pt x="902" y="0"/>
                  </a:lnTo>
                  <a:close/>
                </a:path>
              </a:pathLst>
            </a:custGeom>
            <a:solidFill>
              <a:srgbClr val="383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75"/>
            <p:cNvSpPr/>
            <p:nvPr/>
          </p:nvSpPr>
          <p:spPr>
            <a:xfrm>
              <a:off x="1384674" y="2024878"/>
              <a:ext cx="283036" cy="383376"/>
            </a:xfrm>
            <a:custGeom>
              <a:rect b="b" l="l" r="r" t="t"/>
              <a:pathLst>
                <a:path extrusionOk="0" h="5777" w="4265">
                  <a:moveTo>
                    <a:pt x="1923" y="0"/>
                  </a:moveTo>
                  <a:lnTo>
                    <a:pt x="0" y="604"/>
                  </a:lnTo>
                  <a:lnTo>
                    <a:pt x="1069" y="2769"/>
                  </a:lnTo>
                  <a:lnTo>
                    <a:pt x="2230" y="3215"/>
                  </a:lnTo>
                  <a:lnTo>
                    <a:pt x="2156" y="5584"/>
                  </a:lnTo>
                  <a:cubicBezTo>
                    <a:pt x="2302" y="5735"/>
                    <a:pt x="2557" y="5776"/>
                    <a:pt x="2794" y="5776"/>
                  </a:cubicBezTo>
                  <a:cubicBezTo>
                    <a:pt x="3083" y="5776"/>
                    <a:pt x="3345" y="5714"/>
                    <a:pt x="3345" y="5714"/>
                  </a:cubicBezTo>
                  <a:cubicBezTo>
                    <a:pt x="3345" y="5714"/>
                    <a:pt x="4265" y="2444"/>
                    <a:pt x="4181" y="1970"/>
                  </a:cubicBezTo>
                  <a:cubicBezTo>
                    <a:pt x="4097" y="1496"/>
                    <a:pt x="2462" y="326"/>
                    <a:pt x="2462" y="326"/>
                  </a:cubicBezTo>
                  <a:lnTo>
                    <a:pt x="192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75"/>
            <p:cNvSpPr/>
            <p:nvPr/>
          </p:nvSpPr>
          <p:spPr>
            <a:xfrm>
              <a:off x="1710179" y="1997138"/>
              <a:ext cx="56209" cy="62978"/>
            </a:xfrm>
            <a:custGeom>
              <a:rect b="b" l="l" r="r" t="t"/>
              <a:pathLst>
                <a:path extrusionOk="0" h="949" w="847">
                  <a:moveTo>
                    <a:pt x="465" y="0"/>
                  </a:moveTo>
                  <a:lnTo>
                    <a:pt x="1" y="669"/>
                  </a:lnTo>
                  <a:lnTo>
                    <a:pt x="419" y="948"/>
                  </a:lnTo>
                  <a:cubicBezTo>
                    <a:pt x="846" y="790"/>
                    <a:pt x="837" y="233"/>
                    <a:pt x="837" y="233"/>
                  </a:cubicBezTo>
                  <a:lnTo>
                    <a:pt x="46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75"/>
            <p:cNvSpPr/>
            <p:nvPr/>
          </p:nvSpPr>
          <p:spPr>
            <a:xfrm>
              <a:off x="1710179" y="1997138"/>
              <a:ext cx="56209" cy="62978"/>
            </a:xfrm>
            <a:custGeom>
              <a:rect b="b" l="l" r="r" t="t"/>
              <a:pathLst>
                <a:path extrusionOk="0" h="949" w="847">
                  <a:moveTo>
                    <a:pt x="465" y="0"/>
                  </a:moveTo>
                  <a:lnTo>
                    <a:pt x="1" y="669"/>
                  </a:lnTo>
                  <a:lnTo>
                    <a:pt x="419" y="948"/>
                  </a:lnTo>
                  <a:cubicBezTo>
                    <a:pt x="846" y="790"/>
                    <a:pt x="837" y="233"/>
                    <a:pt x="837" y="233"/>
                  </a:cubicBezTo>
                  <a:lnTo>
                    <a:pt x="465"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75"/>
            <p:cNvSpPr/>
            <p:nvPr/>
          </p:nvSpPr>
          <p:spPr>
            <a:xfrm>
              <a:off x="1737918" y="2005102"/>
              <a:ext cx="109233" cy="85409"/>
            </a:xfrm>
            <a:custGeom>
              <a:rect b="b" l="l" r="r" t="t"/>
              <a:pathLst>
                <a:path extrusionOk="0" h="1287" w="1646">
                  <a:moveTo>
                    <a:pt x="954" y="0"/>
                  </a:moveTo>
                  <a:cubicBezTo>
                    <a:pt x="726" y="0"/>
                    <a:pt x="168" y="298"/>
                    <a:pt x="168" y="298"/>
                  </a:cubicBezTo>
                  <a:lnTo>
                    <a:pt x="1" y="726"/>
                  </a:lnTo>
                  <a:cubicBezTo>
                    <a:pt x="113" y="1145"/>
                    <a:pt x="512" y="1172"/>
                    <a:pt x="617" y="1172"/>
                  </a:cubicBezTo>
                  <a:cubicBezTo>
                    <a:pt x="633" y="1172"/>
                    <a:pt x="642" y="1172"/>
                    <a:pt x="642" y="1172"/>
                  </a:cubicBezTo>
                  <a:lnTo>
                    <a:pt x="1013" y="1255"/>
                  </a:lnTo>
                  <a:lnTo>
                    <a:pt x="1097" y="1274"/>
                  </a:lnTo>
                  <a:cubicBezTo>
                    <a:pt x="1125" y="1282"/>
                    <a:pt x="1153" y="1287"/>
                    <a:pt x="1180" y="1287"/>
                  </a:cubicBezTo>
                  <a:cubicBezTo>
                    <a:pt x="1273" y="1287"/>
                    <a:pt x="1361" y="1239"/>
                    <a:pt x="1404" y="1153"/>
                  </a:cubicBezTo>
                  <a:lnTo>
                    <a:pt x="1589" y="828"/>
                  </a:lnTo>
                  <a:cubicBezTo>
                    <a:pt x="1645" y="735"/>
                    <a:pt x="1627" y="624"/>
                    <a:pt x="1562" y="549"/>
                  </a:cubicBezTo>
                  <a:cubicBezTo>
                    <a:pt x="1404" y="364"/>
                    <a:pt x="1134" y="57"/>
                    <a:pt x="1013" y="10"/>
                  </a:cubicBezTo>
                  <a:cubicBezTo>
                    <a:pt x="998" y="4"/>
                    <a:pt x="978" y="0"/>
                    <a:pt x="954" y="0"/>
                  </a:cubicBezTo>
                  <a:close/>
                </a:path>
              </a:pathLst>
            </a:custGeom>
            <a:solidFill>
              <a:srgbClr val="FF9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75"/>
            <p:cNvSpPr/>
            <p:nvPr/>
          </p:nvSpPr>
          <p:spPr>
            <a:xfrm>
              <a:off x="824779" y="2314016"/>
              <a:ext cx="532825" cy="210104"/>
            </a:xfrm>
            <a:custGeom>
              <a:rect b="b" l="l" r="r" t="t"/>
              <a:pathLst>
                <a:path extrusionOk="0" h="3166" w="8029">
                  <a:moveTo>
                    <a:pt x="3699" y="1"/>
                  </a:moveTo>
                  <a:cubicBezTo>
                    <a:pt x="2240" y="1"/>
                    <a:pt x="856" y="707"/>
                    <a:pt x="1" y="1896"/>
                  </a:cubicBezTo>
                  <a:cubicBezTo>
                    <a:pt x="108" y="1971"/>
                    <a:pt x="231" y="2008"/>
                    <a:pt x="354" y="2008"/>
                  </a:cubicBezTo>
                  <a:cubicBezTo>
                    <a:pt x="520" y="2008"/>
                    <a:pt x="686" y="1941"/>
                    <a:pt x="809" y="1813"/>
                  </a:cubicBezTo>
                  <a:cubicBezTo>
                    <a:pt x="1553" y="1023"/>
                    <a:pt x="2602" y="568"/>
                    <a:pt x="3699" y="568"/>
                  </a:cubicBezTo>
                  <a:cubicBezTo>
                    <a:pt x="5250" y="568"/>
                    <a:pt x="6635" y="1450"/>
                    <a:pt x="7285" y="2816"/>
                  </a:cubicBezTo>
                  <a:cubicBezTo>
                    <a:pt x="7393" y="3033"/>
                    <a:pt x="7609" y="3165"/>
                    <a:pt x="7835" y="3165"/>
                  </a:cubicBezTo>
                  <a:cubicBezTo>
                    <a:pt x="7899" y="3165"/>
                    <a:pt x="7964" y="3154"/>
                    <a:pt x="8028" y="3132"/>
                  </a:cubicBezTo>
                  <a:cubicBezTo>
                    <a:pt x="7415" y="1255"/>
                    <a:pt x="5678" y="1"/>
                    <a:pt x="36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75"/>
            <p:cNvSpPr/>
            <p:nvPr/>
          </p:nvSpPr>
          <p:spPr>
            <a:xfrm>
              <a:off x="1068327" y="2366442"/>
              <a:ext cx="4380" cy="498847"/>
            </a:xfrm>
            <a:custGeom>
              <a:rect b="b" l="l" r="r" t="t"/>
              <a:pathLst>
                <a:path extrusionOk="0" h="7517" w="66">
                  <a:moveTo>
                    <a:pt x="29" y="1"/>
                  </a:moveTo>
                  <a:cubicBezTo>
                    <a:pt x="19" y="1"/>
                    <a:pt x="1" y="10"/>
                    <a:pt x="1" y="28"/>
                  </a:cubicBezTo>
                  <a:lnTo>
                    <a:pt x="1" y="7489"/>
                  </a:lnTo>
                  <a:cubicBezTo>
                    <a:pt x="1" y="7507"/>
                    <a:pt x="19" y="7517"/>
                    <a:pt x="29" y="7517"/>
                  </a:cubicBezTo>
                  <a:cubicBezTo>
                    <a:pt x="47" y="7517"/>
                    <a:pt x="66" y="7507"/>
                    <a:pt x="66" y="7489"/>
                  </a:cubicBezTo>
                  <a:lnTo>
                    <a:pt x="66" y="28"/>
                  </a:lnTo>
                  <a:cubicBezTo>
                    <a:pt x="66" y="10"/>
                    <a:pt x="47" y="1"/>
                    <a:pt x="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75"/>
            <p:cNvSpPr/>
            <p:nvPr/>
          </p:nvSpPr>
          <p:spPr>
            <a:xfrm>
              <a:off x="820466" y="2613705"/>
              <a:ext cx="499511" cy="4380"/>
            </a:xfrm>
            <a:custGeom>
              <a:rect b="b" l="l" r="r" t="t"/>
              <a:pathLst>
                <a:path extrusionOk="0" h="66" w="7527">
                  <a:moveTo>
                    <a:pt x="38" y="0"/>
                  </a:moveTo>
                  <a:cubicBezTo>
                    <a:pt x="20" y="0"/>
                    <a:pt x="1" y="19"/>
                    <a:pt x="1" y="37"/>
                  </a:cubicBezTo>
                  <a:cubicBezTo>
                    <a:pt x="1" y="47"/>
                    <a:pt x="20" y="65"/>
                    <a:pt x="38" y="65"/>
                  </a:cubicBezTo>
                  <a:lnTo>
                    <a:pt x="7499" y="65"/>
                  </a:lnTo>
                  <a:cubicBezTo>
                    <a:pt x="7517" y="65"/>
                    <a:pt x="7527" y="47"/>
                    <a:pt x="7527" y="37"/>
                  </a:cubicBezTo>
                  <a:cubicBezTo>
                    <a:pt x="7527" y="19"/>
                    <a:pt x="7517" y="0"/>
                    <a:pt x="74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75"/>
            <p:cNvSpPr/>
            <p:nvPr/>
          </p:nvSpPr>
          <p:spPr>
            <a:xfrm>
              <a:off x="893265" y="2438710"/>
              <a:ext cx="354575" cy="354442"/>
            </a:xfrm>
            <a:custGeom>
              <a:rect b="b" l="l" r="r" t="t"/>
              <a:pathLst>
                <a:path extrusionOk="0" h="5341" w="5343">
                  <a:moveTo>
                    <a:pt x="29" y="1"/>
                  </a:moveTo>
                  <a:cubicBezTo>
                    <a:pt x="21" y="1"/>
                    <a:pt x="14" y="3"/>
                    <a:pt x="10" y="8"/>
                  </a:cubicBezTo>
                  <a:cubicBezTo>
                    <a:pt x="0" y="17"/>
                    <a:pt x="0" y="45"/>
                    <a:pt x="10" y="54"/>
                  </a:cubicBezTo>
                  <a:lnTo>
                    <a:pt x="5287" y="5331"/>
                  </a:lnTo>
                  <a:cubicBezTo>
                    <a:pt x="5296" y="5331"/>
                    <a:pt x="5305" y="5341"/>
                    <a:pt x="5305" y="5341"/>
                  </a:cubicBezTo>
                  <a:cubicBezTo>
                    <a:pt x="5315" y="5341"/>
                    <a:pt x="5324" y="5331"/>
                    <a:pt x="5333" y="5331"/>
                  </a:cubicBezTo>
                  <a:cubicBezTo>
                    <a:pt x="5343" y="5322"/>
                    <a:pt x="5343" y="5294"/>
                    <a:pt x="5333" y="5285"/>
                  </a:cubicBezTo>
                  <a:lnTo>
                    <a:pt x="56" y="8"/>
                  </a:lnTo>
                  <a:cubicBezTo>
                    <a:pt x="47" y="3"/>
                    <a:pt x="37" y="1"/>
                    <a:pt x="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75"/>
            <p:cNvSpPr/>
            <p:nvPr/>
          </p:nvSpPr>
          <p:spPr>
            <a:xfrm>
              <a:off x="893265" y="2438710"/>
              <a:ext cx="354575" cy="354442"/>
            </a:xfrm>
            <a:custGeom>
              <a:rect b="b" l="l" r="r" t="t"/>
              <a:pathLst>
                <a:path extrusionOk="0" h="5341" w="5343">
                  <a:moveTo>
                    <a:pt x="5310" y="1"/>
                  </a:moveTo>
                  <a:cubicBezTo>
                    <a:pt x="5301" y="1"/>
                    <a:pt x="5291" y="3"/>
                    <a:pt x="5287" y="8"/>
                  </a:cubicBezTo>
                  <a:lnTo>
                    <a:pt x="10" y="5285"/>
                  </a:lnTo>
                  <a:cubicBezTo>
                    <a:pt x="0" y="5294"/>
                    <a:pt x="0" y="5322"/>
                    <a:pt x="10" y="5331"/>
                  </a:cubicBezTo>
                  <a:cubicBezTo>
                    <a:pt x="19" y="5331"/>
                    <a:pt x="28" y="5341"/>
                    <a:pt x="28" y="5341"/>
                  </a:cubicBezTo>
                  <a:cubicBezTo>
                    <a:pt x="37" y="5341"/>
                    <a:pt x="47" y="5331"/>
                    <a:pt x="56" y="5331"/>
                  </a:cubicBezTo>
                  <a:lnTo>
                    <a:pt x="5333" y="54"/>
                  </a:lnTo>
                  <a:cubicBezTo>
                    <a:pt x="5343" y="45"/>
                    <a:pt x="5343" y="17"/>
                    <a:pt x="5333" y="8"/>
                  </a:cubicBezTo>
                  <a:cubicBezTo>
                    <a:pt x="5329" y="3"/>
                    <a:pt x="5319" y="1"/>
                    <a:pt x="5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75"/>
            <p:cNvSpPr/>
            <p:nvPr/>
          </p:nvSpPr>
          <p:spPr>
            <a:xfrm>
              <a:off x="975221" y="2384094"/>
              <a:ext cx="190593" cy="463343"/>
            </a:xfrm>
            <a:custGeom>
              <a:rect b="b" l="l" r="r" t="t"/>
              <a:pathLst>
                <a:path extrusionOk="0" h="6982" w="2872">
                  <a:moveTo>
                    <a:pt x="38" y="0"/>
                  </a:moveTo>
                  <a:cubicBezTo>
                    <a:pt x="34" y="0"/>
                    <a:pt x="31" y="1"/>
                    <a:pt x="29" y="4"/>
                  </a:cubicBezTo>
                  <a:cubicBezTo>
                    <a:pt x="10" y="13"/>
                    <a:pt x="1" y="32"/>
                    <a:pt x="10" y="41"/>
                  </a:cubicBezTo>
                  <a:lnTo>
                    <a:pt x="2807" y="6963"/>
                  </a:lnTo>
                  <a:cubicBezTo>
                    <a:pt x="2807" y="6972"/>
                    <a:pt x="2825" y="6981"/>
                    <a:pt x="2835" y="6981"/>
                  </a:cubicBezTo>
                  <a:lnTo>
                    <a:pt x="2844" y="6981"/>
                  </a:lnTo>
                  <a:cubicBezTo>
                    <a:pt x="2863" y="6972"/>
                    <a:pt x="2872" y="6953"/>
                    <a:pt x="2863" y="6944"/>
                  </a:cubicBezTo>
                  <a:lnTo>
                    <a:pt x="66" y="23"/>
                  </a:lnTo>
                  <a:cubicBezTo>
                    <a:pt x="59" y="9"/>
                    <a:pt x="47" y="0"/>
                    <a:pt x="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75"/>
            <p:cNvSpPr/>
            <p:nvPr/>
          </p:nvSpPr>
          <p:spPr>
            <a:xfrm>
              <a:off x="838383" y="2521197"/>
              <a:ext cx="464338" cy="189332"/>
            </a:xfrm>
            <a:custGeom>
              <a:rect b="b" l="l" r="r" t="t"/>
              <a:pathLst>
                <a:path extrusionOk="0" h="2853" w="6997">
                  <a:moveTo>
                    <a:pt x="6950" y="1"/>
                  </a:moveTo>
                  <a:lnTo>
                    <a:pt x="28" y="2797"/>
                  </a:lnTo>
                  <a:cubicBezTo>
                    <a:pt x="10" y="2806"/>
                    <a:pt x="0" y="2825"/>
                    <a:pt x="10" y="2834"/>
                  </a:cubicBezTo>
                  <a:cubicBezTo>
                    <a:pt x="19" y="2853"/>
                    <a:pt x="28" y="2853"/>
                    <a:pt x="38" y="2853"/>
                  </a:cubicBezTo>
                  <a:lnTo>
                    <a:pt x="47" y="2853"/>
                  </a:lnTo>
                  <a:lnTo>
                    <a:pt x="6969" y="56"/>
                  </a:lnTo>
                  <a:cubicBezTo>
                    <a:pt x="6987" y="56"/>
                    <a:pt x="6996" y="38"/>
                    <a:pt x="6987" y="19"/>
                  </a:cubicBezTo>
                  <a:cubicBezTo>
                    <a:pt x="6978" y="1"/>
                    <a:pt x="6959" y="1"/>
                    <a:pt x="69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75"/>
            <p:cNvSpPr/>
            <p:nvPr/>
          </p:nvSpPr>
          <p:spPr>
            <a:xfrm>
              <a:off x="840242" y="2517215"/>
              <a:ext cx="460622" cy="197628"/>
            </a:xfrm>
            <a:custGeom>
              <a:rect b="b" l="l" r="r" t="t"/>
              <a:pathLst>
                <a:path extrusionOk="0" h="2978" w="6941">
                  <a:moveTo>
                    <a:pt x="31" y="1"/>
                  </a:moveTo>
                  <a:cubicBezTo>
                    <a:pt x="19" y="1"/>
                    <a:pt x="10" y="7"/>
                    <a:pt x="10" y="14"/>
                  </a:cubicBezTo>
                  <a:cubicBezTo>
                    <a:pt x="0" y="33"/>
                    <a:pt x="10" y="51"/>
                    <a:pt x="19" y="61"/>
                  </a:cubicBezTo>
                  <a:lnTo>
                    <a:pt x="6894" y="2969"/>
                  </a:lnTo>
                  <a:cubicBezTo>
                    <a:pt x="6894" y="2978"/>
                    <a:pt x="6903" y="2978"/>
                    <a:pt x="6903" y="2978"/>
                  </a:cubicBezTo>
                  <a:cubicBezTo>
                    <a:pt x="6913" y="2978"/>
                    <a:pt x="6931" y="2969"/>
                    <a:pt x="6931" y="2959"/>
                  </a:cubicBezTo>
                  <a:cubicBezTo>
                    <a:pt x="6941" y="2941"/>
                    <a:pt x="6931" y="2922"/>
                    <a:pt x="6913" y="2913"/>
                  </a:cubicBezTo>
                  <a:lnTo>
                    <a:pt x="47" y="5"/>
                  </a:lnTo>
                  <a:cubicBezTo>
                    <a:pt x="41" y="2"/>
                    <a:pt x="36" y="1"/>
                    <a:pt x="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75"/>
            <p:cNvSpPr/>
            <p:nvPr/>
          </p:nvSpPr>
          <p:spPr>
            <a:xfrm>
              <a:off x="971572" y="2385952"/>
              <a:ext cx="197959" cy="460224"/>
            </a:xfrm>
            <a:custGeom>
              <a:rect b="b" l="l" r="r" t="t"/>
              <a:pathLst>
                <a:path extrusionOk="0" h="6935" w="2983">
                  <a:moveTo>
                    <a:pt x="2946" y="0"/>
                  </a:moveTo>
                  <a:cubicBezTo>
                    <a:pt x="2936" y="0"/>
                    <a:pt x="2924" y="9"/>
                    <a:pt x="2918" y="22"/>
                  </a:cubicBezTo>
                  <a:lnTo>
                    <a:pt x="0" y="6888"/>
                  </a:lnTo>
                  <a:cubicBezTo>
                    <a:pt x="0" y="6907"/>
                    <a:pt x="9" y="6925"/>
                    <a:pt x="19" y="6925"/>
                  </a:cubicBezTo>
                  <a:cubicBezTo>
                    <a:pt x="28" y="6925"/>
                    <a:pt x="28" y="6935"/>
                    <a:pt x="28" y="6935"/>
                  </a:cubicBezTo>
                  <a:cubicBezTo>
                    <a:pt x="47" y="6935"/>
                    <a:pt x="56" y="6925"/>
                    <a:pt x="56" y="6916"/>
                  </a:cubicBezTo>
                  <a:lnTo>
                    <a:pt x="2973" y="41"/>
                  </a:lnTo>
                  <a:cubicBezTo>
                    <a:pt x="2983" y="22"/>
                    <a:pt x="2973" y="13"/>
                    <a:pt x="2955" y="4"/>
                  </a:cubicBezTo>
                  <a:cubicBezTo>
                    <a:pt x="2952" y="1"/>
                    <a:pt x="2949" y="0"/>
                    <a:pt x="2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75"/>
            <p:cNvSpPr/>
            <p:nvPr/>
          </p:nvSpPr>
          <p:spPr>
            <a:xfrm>
              <a:off x="807525" y="2352904"/>
              <a:ext cx="525989" cy="525989"/>
            </a:xfrm>
            <a:custGeom>
              <a:rect b="b" l="l" r="r" t="t"/>
              <a:pathLst>
                <a:path extrusionOk="0" h="7926" w="7926">
                  <a:moveTo>
                    <a:pt x="3959" y="548"/>
                  </a:moveTo>
                  <a:cubicBezTo>
                    <a:pt x="5845" y="548"/>
                    <a:pt x="7378" y="2081"/>
                    <a:pt x="7378" y="3967"/>
                  </a:cubicBezTo>
                  <a:cubicBezTo>
                    <a:pt x="7378" y="5853"/>
                    <a:pt x="5845" y="7377"/>
                    <a:pt x="3959" y="7377"/>
                  </a:cubicBezTo>
                  <a:cubicBezTo>
                    <a:pt x="2073" y="7377"/>
                    <a:pt x="549" y="5844"/>
                    <a:pt x="549" y="3967"/>
                  </a:cubicBezTo>
                  <a:cubicBezTo>
                    <a:pt x="549" y="2081"/>
                    <a:pt x="2073" y="548"/>
                    <a:pt x="3959" y="548"/>
                  </a:cubicBezTo>
                  <a:close/>
                  <a:moveTo>
                    <a:pt x="3959" y="0"/>
                  </a:moveTo>
                  <a:cubicBezTo>
                    <a:pt x="1775" y="0"/>
                    <a:pt x="1" y="1775"/>
                    <a:pt x="1" y="3967"/>
                  </a:cubicBezTo>
                  <a:cubicBezTo>
                    <a:pt x="1" y="6151"/>
                    <a:pt x="1775" y="7925"/>
                    <a:pt x="3959" y="7925"/>
                  </a:cubicBezTo>
                  <a:cubicBezTo>
                    <a:pt x="6151" y="7925"/>
                    <a:pt x="7926" y="6151"/>
                    <a:pt x="7926" y="3967"/>
                  </a:cubicBezTo>
                  <a:cubicBezTo>
                    <a:pt x="7926" y="1775"/>
                    <a:pt x="6151" y="0"/>
                    <a:pt x="39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75"/>
            <p:cNvSpPr/>
            <p:nvPr/>
          </p:nvSpPr>
          <p:spPr>
            <a:xfrm>
              <a:off x="835928" y="2381240"/>
              <a:ext cx="469249" cy="469249"/>
            </a:xfrm>
            <a:custGeom>
              <a:rect b="b" l="l" r="r" t="t"/>
              <a:pathLst>
                <a:path extrusionOk="0" h="7071" w="7071">
                  <a:moveTo>
                    <a:pt x="3531" y="121"/>
                  </a:moveTo>
                  <a:cubicBezTo>
                    <a:pt x="5417" y="121"/>
                    <a:pt x="6950" y="1654"/>
                    <a:pt x="6950" y="3540"/>
                  </a:cubicBezTo>
                  <a:cubicBezTo>
                    <a:pt x="6950" y="5426"/>
                    <a:pt x="5417" y="6950"/>
                    <a:pt x="3531" y="6950"/>
                  </a:cubicBezTo>
                  <a:cubicBezTo>
                    <a:pt x="1645" y="6950"/>
                    <a:pt x="121" y="5417"/>
                    <a:pt x="121" y="3540"/>
                  </a:cubicBezTo>
                  <a:cubicBezTo>
                    <a:pt x="121" y="1654"/>
                    <a:pt x="1645" y="121"/>
                    <a:pt x="3531" y="121"/>
                  </a:cubicBezTo>
                  <a:close/>
                  <a:moveTo>
                    <a:pt x="3531" y="1"/>
                  </a:moveTo>
                  <a:cubicBezTo>
                    <a:pt x="1580" y="1"/>
                    <a:pt x="0" y="1580"/>
                    <a:pt x="0" y="3540"/>
                  </a:cubicBezTo>
                  <a:cubicBezTo>
                    <a:pt x="0" y="5491"/>
                    <a:pt x="1580" y="7071"/>
                    <a:pt x="3531" y="7071"/>
                  </a:cubicBezTo>
                  <a:cubicBezTo>
                    <a:pt x="5491" y="7071"/>
                    <a:pt x="7071" y="5491"/>
                    <a:pt x="7071" y="3540"/>
                  </a:cubicBezTo>
                  <a:cubicBezTo>
                    <a:pt x="7071" y="1580"/>
                    <a:pt x="5491" y="1"/>
                    <a:pt x="35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75"/>
            <p:cNvSpPr/>
            <p:nvPr/>
          </p:nvSpPr>
          <p:spPr>
            <a:xfrm>
              <a:off x="1641760" y="2314016"/>
              <a:ext cx="437793" cy="460025"/>
            </a:xfrm>
            <a:custGeom>
              <a:rect b="b" l="l" r="r" t="t"/>
              <a:pathLst>
                <a:path extrusionOk="0" h="6932" w="6597">
                  <a:moveTo>
                    <a:pt x="4553" y="1"/>
                  </a:moveTo>
                  <a:cubicBezTo>
                    <a:pt x="2044" y="1"/>
                    <a:pt x="0" y="2036"/>
                    <a:pt x="0" y="4553"/>
                  </a:cubicBezTo>
                  <a:cubicBezTo>
                    <a:pt x="0" y="5399"/>
                    <a:pt x="233" y="6216"/>
                    <a:pt x="679" y="6932"/>
                  </a:cubicBezTo>
                  <a:cubicBezTo>
                    <a:pt x="939" y="6774"/>
                    <a:pt x="1032" y="6439"/>
                    <a:pt x="911" y="6161"/>
                  </a:cubicBezTo>
                  <a:cubicBezTo>
                    <a:pt x="679" y="5659"/>
                    <a:pt x="567" y="5111"/>
                    <a:pt x="567" y="4544"/>
                  </a:cubicBezTo>
                  <a:cubicBezTo>
                    <a:pt x="567" y="2351"/>
                    <a:pt x="2351" y="568"/>
                    <a:pt x="4544" y="568"/>
                  </a:cubicBezTo>
                  <a:cubicBezTo>
                    <a:pt x="4999" y="568"/>
                    <a:pt x="5436" y="642"/>
                    <a:pt x="5854" y="781"/>
                  </a:cubicBezTo>
                  <a:cubicBezTo>
                    <a:pt x="5922" y="806"/>
                    <a:pt x="5993" y="817"/>
                    <a:pt x="6062" y="817"/>
                  </a:cubicBezTo>
                  <a:cubicBezTo>
                    <a:pt x="6282" y="817"/>
                    <a:pt x="6491" y="698"/>
                    <a:pt x="6597" y="493"/>
                  </a:cubicBezTo>
                  <a:lnTo>
                    <a:pt x="6597" y="484"/>
                  </a:lnTo>
                  <a:cubicBezTo>
                    <a:pt x="5956" y="159"/>
                    <a:pt x="5268" y="1"/>
                    <a:pt x="45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75"/>
            <p:cNvSpPr/>
            <p:nvPr/>
          </p:nvSpPr>
          <p:spPr>
            <a:xfrm>
              <a:off x="1941383" y="2366442"/>
              <a:ext cx="4380" cy="498847"/>
            </a:xfrm>
            <a:custGeom>
              <a:rect b="b" l="l" r="r" t="t"/>
              <a:pathLst>
                <a:path extrusionOk="0" h="7517" w="66">
                  <a:moveTo>
                    <a:pt x="38" y="1"/>
                  </a:moveTo>
                  <a:cubicBezTo>
                    <a:pt x="19" y="1"/>
                    <a:pt x="1" y="10"/>
                    <a:pt x="1" y="28"/>
                  </a:cubicBezTo>
                  <a:lnTo>
                    <a:pt x="1" y="7489"/>
                  </a:lnTo>
                  <a:cubicBezTo>
                    <a:pt x="1" y="7507"/>
                    <a:pt x="19" y="7517"/>
                    <a:pt x="38" y="7517"/>
                  </a:cubicBezTo>
                  <a:cubicBezTo>
                    <a:pt x="47" y="7517"/>
                    <a:pt x="66" y="7507"/>
                    <a:pt x="66" y="7489"/>
                  </a:cubicBezTo>
                  <a:lnTo>
                    <a:pt x="66" y="28"/>
                  </a:lnTo>
                  <a:cubicBezTo>
                    <a:pt x="66" y="10"/>
                    <a:pt x="47" y="1"/>
                    <a:pt x="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75"/>
            <p:cNvSpPr/>
            <p:nvPr/>
          </p:nvSpPr>
          <p:spPr>
            <a:xfrm>
              <a:off x="1694185" y="2613705"/>
              <a:ext cx="498847" cy="4380"/>
            </a:xfrm>
            <a:custGeom>
              <a:rect b="b" l="l" r="r" t="t"/>
              <a:pathLst>
                <a:path extrusionOk="0" h="66" w="7517">
                  <a:moveTo>
                    <a:pt x="28" y="0"/>
                  </a:moveTo>
                  <a:cubicBezTo>
                    <a:pt x="9" y="0"/>
                    <a:pt x="0" y="19"/>
                    <a:pt x="0" y="37"/>
                  </a:cubicBezTo>
                  <a:cubicBezTo>
                    <a:pt x="0" y="47"/>
                    <a:pt x="9" y="65"/>
                    <a:pt x="28" y="65"/>
                  </a:cubicBezTo>
                  <a:lnTo>
                    <a:pt x="7489" y="65"/>
                  </a:lnTo>
                  <a:cubicBezTo>
                    <a:pt x="7507" y="65"/>
                    <a:pt x="7516" y="47"/>
                    <a:pt x="7516" y="37"/>
                  </a:cubicBezTo>
                  <a:cubicBezTo>
                    <a:pt x="7516" y="19"/>
                    <a:pt x="7507" y="0"/>
                    <a:pt x="7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75"/>
            <p:cNvSpPr/>
            <p:nvPr/>
          </p:nvSpPr>
          <p:spPr>
            <a:xfrm>
              <a:off x="1766321" y="2438710"/>
              <a:ext cx="354575" cy="354442"/>
            </a:xfrm>
            <a:custGeom>
              <a:rect b="b" l="l" r="r" t="t"/>
              <a:pathLst>
                <a:path extrusionOk="0" h="5341" w="5343">
                  <a:moveTo>
                    <a:pt x="33" y="1"/>
                  </a:moveTo>
                  <a:cubicBezTo>
                    <a:pt x="23" y="1"/>
                    <a:pt x="14" y="3"/>
                    <a:pt x="9" y="8"/>
                  </a:cubicBezTo>
                  <a:cubicBezTo>
                    <a:pt x="0" y="17"/>
                    <a:pt x="0" y="45"/>
                    <a:pt x="9" y="54"/>
                  </a:cubicBezTo>
                  <a:lnTo>
                    <a:pt x="5287" y="5331"/>
                  </a:lnTo>
                  <a:cubicBezTo>
                    <a:pt x="5296" y="5331"/>
                    <a:pt x="5305" y="5341"/>
                    <a:pt x="5315" y="5341"/>
                  </a:cubicBezTo>
                  <a:cubicBezTo>
                    <a:pt x="5315" y="5341"/>
                    <a:pt x="5324" y="5331"/>
                    <a:pt x="5333" y="5331"/>
                  </a:cubicBezTo>
                  <a:cubicBezTo>
                    <a:pt x="5342" y="5322"/>
                    <a:pt x="5342" y="5294"/>
                    <a:pt x="5333" y="5285"/>
                  </a:cubicBezTo>
                  <a:lnTo>
                    <a:pt x="56" y="8"/>
                  </a:lnTo>
                  <a:cubicBezTo>
                    <a:pt x="51" y="3"/>
                    <a:pt x="42" y="1"/>
                    <a:pt x="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75"/>
            <p:cNvSpPr/>
            <p:nvPr/>
          </p:nvSpPr>
          <p:spPr>
            <a:xfrm>
              <a:off x="1384674" y="2024878"/>
              <a:ext cx="283036" cy="383376"/>
            </a:xfrm>
            <a:custGeom>
              <a:rect b="b" l="l" r="r" t="t"/>
              <a:pathLst>
                <a:path extrusionOk="0" h="5777" w="4265">
                  <a:moveTo>
                    <a:pt x="1923" y="0"/>
                  </a:moveTo>
                  <a:lnTo>
                    <a:pt x="0" y="604"/>
                  </a:lnTo>
                  <a:lnTo>
                    <a:pt x="1069" y="2769"/>
                  </a:lnTo>
                  <a:lnTo>
                    <a:pt x="2230" y="3215"/>
                  </a:lnTo>
                  <a:lnTo>
                    <a:pt x="2156" y="5584"/>
                  </a:lnTo>
                  <a:cubicBezTo>
                    <a:pt x="2302" y="5735"/>
                    <a:pt x="2557" y="5776"/>
                    <a:pt x="2794" y="5776"/>
                  </a:cubicBezTo>
                  <a:cubicBezTo>
                    <a:pt x="3083" y="5776"/>
                    <a:pt x="3345" y="5714"/>
                    <a:pt x="3345" y="5714"/>
                  </a:cubicBezTo>
                  <a:cubicBezTo>
                    <a:pt x="3345" y="5714"/>
                    <a:pt x="4265" y="2444"/>
                    <a:pt x="4181" y="1970"/>
                  </a:cubicBezTo>
                  <a:cubicBezTo>
                    <a:pt x="4097" y="1496"/>
                    <a:pt x="2462" y="326"/>
                    <a:pt x="2462" y="326"/>
                  </a:cubicBezTo>
                  <a:lnTo>
                    <a:pt x="1923"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75"/>
            <p:cNvSpPr/>
            <p:nvPr/>
          </p:nvSpPr>
          <p:spPr>
            <a:xfrm>
              <a:off x="1766321" y="2438710"/>
              <a:ext cx="354575" cy="354442"/>
            </a:xfrm>
            <a:custGeom>
              <a:rect b="b" l="l" r="r" t="t"/>
              <a:pathLst>
                <a:path extrusionOk="0" h="5341" w="5343">
                  <a:moveTo>
                    <a:pt x="5313" y="1"/>
                  </a:moveTo>
                  <a:cubicBezTo>
                    <a:pt x="5305" y="1"/>
                    <a:pt x="5296" y="3"/>
                    <a:pt x="5287" y="8"/>
                  </a:cubicBezTo>
                  <a:lnTo>
                    <a:pt x="9" y="5285"/>
                  </a:lnTo>
                  <a:cubicBezTo>
                    <a:pt x="0" y="5294"/>
                    <a:pt x="0" y="5322"/>
                    <a:pt x="9" y="5331"/>
                  </a:cubicBezTo>
                  <a:cubicBezTo>
                    <a:pt x="19" y="5331"/>
                    <a:pt x="28" y="5341"/>
                    <a:pt x="37" y="5341"/>
                  </a:cubicBezTo>
                  <a:cubicBezTo>
                    <a:pt x="37" y="5341"/>
                    <a:pt x="47" y="5331"/>
                    <a:pt x="56" y="5331"/>
                  </a:cubicBezTo>
                  <a:lnTo>
                    <a:pt x="5333" y="54"/>
                  </a:lnTo>
                  <a:cubicBezTo>
                    <a:pt x="5342" y="45"/>
                    <a:pt x="5342" y="17"/>
                    <a:pt x="5333" y="8"/>
                  </a:cubicBezTo>
                  <a:cubicBezTo>
                    <a:pt x="5328" y="3"/>
                    <a:pt x="5321" y="1"/>
                    <a:pt x="53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75"/>
            <p:cNvSpPr/>
            <p:nvPr/>
          </p:nvSpPr>
          <p:spPr>
            <a:xfrm>
              <a:off x="1848941" y="2384094"/>
              <a:ext cx="189929" cy="463343"/>
            </a:xfrm>
            <a:custGeom>
              <a:rect b="b" l="l" r="r" t="t"/>
              <a:pathLst>
                <a:path extrusionOk="0" h="6982" w="2862">
                  <a:moveTo>
                    <a:pt x="32" y="0"/>
                  </a:moveTo>
                  <a:cubicBezTo>
                    <a:pt x="28" y="0"/>
                    <a:pt x="24" y="1"/>
                    <a:pt x="19" y="4"/>
                  </a:cubicBezTo>
                  <a:cubicBezTo>
                    <a:pt x="0" y="13"/>
                    <a:pt x="0" y="32"/>
                    <a:pt x="0" y="41"/>
                  </a:cubicBezTo>
                  <a:lnTo>
                    <a:pt x="2797" y="6963"/>
                  </a:lnTo>
                  <a:cubicBezTo>
                    <a:pt x="2806" y="6972"/>
                    <a:pt x="2815" y="6981"/>
                    <a:pt x="2825" y="6981"/>
                  </a:cubicBezTo>
                  <a:lnTo>
                    <a:pt x="2834" y="6981"/>
                  </a:lnTo>
                  <a:cubicBezTo>
                    <a:pt x="2852" y="6972"/>
                    <a:pt x="2862" y="6953"/>
                    <a:pt x="2852" y="6944"/>
                  </a:cubicBezTo>
                  <a:lnTo>
                    <a:pt x="56" y="23"/>
                  </a:lnTo>
                  <a:cubicBezTo>
                    <a:pt x="49" y="9"/>
                    <a:pt x="42" y="0"/>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75"/>
            <p:cNvSpPr/>
            <p:nvPr/>
          </p:nvSpPr>
          <p:spPr>
            <a:xfrm>
              <a:off x="1712037" y="2521197"/>
              <a:ext cx="463741" cy="189332"/>
            </a:xfrm>
            <a:custGeom>
              <a:rect b="b" l="l" r="r" t="t"/>
              <a:pathLst>
                <a:path extrusionOk="0" h="2853" w="6988">
                  <a:moveTo>
                    <a:pt x="6941" y="1"/>
                  </a:moveTo>
                  <a:lnTo>
                    <a:pt x="19" y="2797"/>
                  </a:lnTo>
                  <a:cubicBezTo>
                    <a:pt x="1" y="2806"/>
                    <a:pt x="1" y="2825"/>
                    <a:pt x="1" y="2834"/>
                  </a:cubicBezTo>
                  <a:cubicBezTo>
                    <a:pt x="10" y="2853"/>
                    <a:pt x="19" y="2853"/>
                    <a:pt x="28" y="2853"/>
                  </a:cubicBezTo>
                  <a:lnTo>
                    <a:pt x="38" y="2853"/>
                  </a:lnTo>
                  <a:lnTo>
                    <a:pt x="6959" y="56"/>
                  </a:lnTo>
                  <a:cubicBezTo>
                    <a:pt x="6978" y="56"/>
                    <a:pt x="6987" y="38"/>
                    <a:pt x="6978" y="19"/>
                  </a:cubicBezTo>
                  <a:cubicBezTo>
                    <a:pt x="6969" y="1"/>
                    <a:pt x="6950" y="1"/>
                    <a:pt x="69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75"/>
            <p:cNvSpPr/>
            <p:nvPr/>
          </p:nvSpPr>
          <p:spPr>
            <a:xfrm>
              <a:off x="1713298" y="2517215"/>
              <a:ext cx="460622" cy="197628"/>
            </a:xfrm>
            <a:custGeom>
              <a:rect b="b" l="l" r="r" t="t"/>
              <a:pathLst>
                <a:path extrusionOk="0" h="2978" w="6941">
                  <a:moveTo>
                    <a:pt x="32" y="1"/>
                  </a:moveTo>
                  <a:cubicBezTo>
                    <a:pt x="23" y="1"/>
                    <a:pt x="16" y="7"/>
                    <a:pt x="9" y="14"/>
                  </a:cubicBezTo>
                  <a:cubicBezTo>
                    <a:pt x="0" y="33"/>
                    <a:pt x="9" y="51"/>
                    <a:pt x="28" y="61"/>
                  </a:cubicBezTo>
                  <a:lnTo>
                    <a:pt x="6894" y="2969"/>
                  </a:lnTo>
                  <a:cubicBezTo>
                    <a:pt x="6894" y="2978"/>
                    <a:pt x="6903" y="2978"/>
                    <a:pt x="6903" y="2978"/>
                  </a:cubicBezTo>
                  <a:cubicBezTo>
                    <a:pt x="6922" y="2978"/>
                    <a:pt x="6931" y="2969"/>
                    <a:pt x="6931" y="2959"/>
                  </a:cubicBezTo>
                  <a:cubicBezTo>
                    <a:pt x="6940" y="2941"/>
                    <a:pt x="6931" y="2922"/>
                    <a:pt x="6922" y="2913"/>
                  </a:cubicBezTo>
                  <a:lnTo>
                    <a:pt x="47" y="5"/>
                  </a:lnTo>
                  <a:cubicBezTo>
                    <a:pt x="41" y="2"/>
                    <a:pt x="36" y="1"/>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75"/>
            <p:cNvSpPr/>
            <p:nvPr/>
          </p:nvSpPr>
          <p:spPr>
            <a:xfrm>
              <a:off x="1844628" y="2385952"/>
              <a:ext cx="197959" cy="460224"/>
            </a:xfrm>
            <a:custGeom>
              <a:rect b="b" l="l" r="r" t="t"/>
              <a:pathLst>
                <a:path extrusionOk="0" h="6935" w="2983">
                  <a:moveTo>
                    <a:pt x="2949" y="0"/>
                  </a:moveTo>
                  <a:cubicBezTo>
                    <a:pt x="2936" y="0"/>
                    <a:pt x="2924" y="9"/>
                    <a:pt x="2917" y="22"/>
                  </a:cubicBezTo>
                  <a:lnTo>
                    <a:pt x="9" y="6888"/>
                  </a:lnTo>
                  <a:cubicBezTo>
                    <a:pt x="0" y="6907"/>
                    <a:pt x="9" y="6925"/>
                    <a:pt x="19" y="6925"/>
                  </a:cubicBezTo>
                  <a:cubicBezTo>
                    <a:pt x="28" y="6925"/>
                    <a:pt x="28" y="6935"/>
                    <a:pt x="37" y="6935"/>
                  </a:cubicBezTo>
                  <a:cubicBezTo>
                    <a:pt x="47" y="6935"/>
                    <a:pt x="56" y="6925"/>
                    <a:pt x="65" y="6916"/>
                  </a:cubicBezTo>
                  <a:lnTo>
                    <a:pt x="2973" y="41"/>
                  </a:lnTo>
                  <a:cubicBezTo>
                    <a:pt x="2982" y="22"/>
                    <a:pt x="2973" y="13"/>
                    <a:pt x="2964" y="4"/>
                  </a:cubicBezTo>
                  <a:cubicBezTo>
                    <a:pt x="2959" y="1"/>
                    <a:pt x="2954" y="0"/>
                    <a:pt x="29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75"/>
            <p:cNvSpPr/>
            <p:nvPr/>
          </p:nvSpPr>
          <p:spPr>
            <a:xfrm>
              <a:off x="1680581" y="2352904"/>
              <a:ext cx="525989" cy="525989"/>
            </a:xfrm>
            <a:custGeom>
              <a:rect b="b" l="l" r="r" t="t"/>
              <a:pathLst>
                <a:path extrusionOk="0" h="7926" w="7926">
                  <a:moveTo>
                    <a:pt x="3968" y="548"/>
                  </a:moveTo>
                  <a:cubicBezTo>
                    <a:pt x="5854" y="548"/>
                    <a:pt x="7378" y="2081"/>
                    <a:pt x="7378" y="3967"/>
                  </a:cubicBezTo>
                  <a:cubicBezTo>
                    <a:pt x="7378" y="5853"/>
                    <a:pt x="5854" y="7377"/>
                    <a:pt x="3968" y="7377"/>
                  </a:cubicBezTo>
                  <a:cubicBezTo>
                    <a:pt x="2082" y="7377"/>
                    <a:pt x="549" y="5844"/>
                    <a:pt x="549" y="3967"/>
                  </a:cubicBezTo>
                  <a:cubicBezTo>
                    <a:pt x="549" y="2081"/>
                    <a:pt x="2082" y="548"/>
                    <a:pt x="3968" y="548"/>
                  </a:cubicBezTo>
                  <a:close/>
                  <a:moveTo>
                    <a:pt x="3968" y="0"/>
                  </a:moveTo>
                  <a:cubicBezTo>
                    <a:pt x="1775" y="0"/>
                    <a:pt x="1" y="1775"/>
                    <a:pt x="1" y="3967"/>
                  </a:cubicBezTo>
                  <a:cubicBezTo>
                    <a:pt x="1" y="6151"/>
                    <a:pt x="1775" y="7925"/>
                    <a:pt x="3968" y="7925"/>
                  </a:cubicBezTo>
                  <a:cubicBezTo>
                    <a:pt x="6151" y="7925"/>
                    <a:pt x="7926" y="6151"/>
                    <a:pt x="7926" y="3967"/>
                  </a:cubicBezTo>
                  <a:cubicBezTo>
                    <a:pt x="7926" y="1775"/>
                    <a:pt x="6151" y="0"/>
                    <a:pt x="39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75"/>
            <p:cNvSpPr/>
            <p:nvPr/>
          </p:nvSpPr>
          <p:spPr>
            <a:xfrm>
              <a:off x="1708984" y="2381240"/>
              <a:ext cx="469249" cy="469249"/>
            </a:xfrm>
            <a:custGeom>
              <a:rect b="b" l="l" r="r" t="t"/>
              <a:pathLst>
                <a:path extrusionOk="0" h="7071" w="7071">
                  <a:moveTo>
                    <a:pt x="3540" y="121"/>
                  </a:moveTo>
                  <a:cubicBezTo>
                    <a:pt x="5426" y="121"/>
                    <a:pt x="6950" y="1654"/>
                    <a:pt x="6950" y="3540"/>
                  </a:cubicBezTo>
                  <a:cubicBezTo>
                    <a:pt x="6950" y="5426"/>
                    <a:pt x="5426" y="6950"/>
                    <a:pt x="3540" y="6950"/>
                  </a:cubicBezTo>
                  <a:cubicBezTo>
                    <a:pt x="1654" y="6950"/>
                    <a:pt x="121" y="5417"/>
                    <a:pt x="121" y="3540"/>
                  </a:cubicBezTo>
                  <a:cubicBezTo>
                    <a:pt x="121" y="1654"/>
                    <a:pt x="1654" y="121"/>
                    <a:pt x="3540" y="121"/>
                  </a:cubicBezTo>
                  <a:close/>
                  <a:moveTo>
                    <a:pt x="3540" y="1"/>
                  </a:moveTo>
                  <a:cubicBezTo>
                    <a:pt x="1580" y="1"/>
                    <a:pt x="0" y="1580"/>
                    <a:pt x="0" y="3540"/>
                  </a:cubicBezTo>
                  <a:cubicBezTo>
                    <a:pt x="0" y="5491"/>
                    <a:pt x="1580" y="7071"/>
                    <a:pt x="3540" y="7071"/>
                  </a:cubicBezTo>
                  <a:cubicBezTo>
                    <a:pt x="5491" y="7071"/>
                    <a:pt x="7070" y="5491"/>
                    <a:pt x="7070" y="3540"/>
                  </a:cubicBezTo>
                  <a:cubicBezTo>
                    <a:pt x="7070" y="1580"/>
                    <a:pt x="5491" y="1"/>
                    <a:pt x="35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75"/>
            <p:cNvSpPr/>
            <p:nvPr/>
          </p:nvSpPr>
          <p:spPr>
            <a:xfrm>
              <a:off x="1761344" y="2219118"/>
              <a:ext cx="193049" cy="400830"/>
            </a:xfrm>
            <a:custGeom>
              <a:rect b="b" l="l" r="r" t="t"/>
              <a:pathLst>
                <a:path extrusionOk="0" h="6040" w="2909">
                  <a:moveTo>
                    <a:pt x="326" y="0"/>
                  </a:moveTo>
                  <a:lnTo>
                    <a:pt x="1" y="139"/>
                  </a:lnTo>
                  <a:lnTo>
                    <a:pt x="2584" y="6039"/>
                  </a:lnTo>
                  <a:lnTo>
                    <a:pt x="2909" y="5900"/>
                  </a:lnTo>
                  <a:lnTo>
                    <a:pt x="32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75"/>
            <p:cNvSpPr/>
            <p:nvPr/>
          </p:nvSpPr>
          <p:spPr>
            <a:xfrm>
              <a:off x="1053528" y="2052617"/>
              <a:ext cx="835504" cy="582132"/>
            </a:xfrm>
            <a:custGeom>
              <a:rect b="b" l="l" r="r" t="t"/>
              <a:pathLst>
                <a:path extrusionOk="0" h="8772" w="12590">
                  <a:moveTo>
                    <a:pt x="10964" y="1"/>
                  </a:moveTo>
                  <a:cubicBezTo>
                    <a:pt x="10862" y="1"/>
                    <a:pt x="10788" y="84"/>
                    <a:pt x="10788" y="186"/>
                  </a:cubicBezTo>
                  <a:cubicBezTo>
                    <a:pt x="10788" y="279"/>
                    <a:pt x="10862" y="363"/>
                    <a:pt x="10964" y="363"/>
                  </a:cubicBezTo>
                  <a:lnTo>
                    <a:pt x="12079" y="363"/>
                  </a:lnTo>
                  <a:lnTo>
                    <a:pt x="6988" y="8418"/>
                  </a:lnTo>
                  <a:lnTo>
                    <a:pt x="465" y="8418"/>
                  </a:lnTo>
                  <a:lnTo>
                    <a:pt x="4126" y="2621"/>
                  </a:lnTo>
                  <a:cubicBezTo>
                    <a:pt x="4182" y="2537"/>
                    <a:pt x="4154" y="2435"/>
                    <a:pt x="4070" y="2379"/>
                  </a:cubicBezTo>
                  <a:cubicBezTo>
                    <a:pt x="4041" y="2359"/>
                    <a:pt x="4008" y="2350"/>
                    <a:pt x="3975" y="2350"/>
                  </a:cubicBezTo>
                  <a:cubicBezTo>
                    <a:pt x="3916" y="2350"/>
                    <a:pt x="3859" y="2381"/>
                    <a:pt x="3829" y="2435"/>
                  </a:cubicBezTo>
                  <a:lnTo>
                    <a:pt x="57" y="8399"/>
                  </a:lnTo>
                  <a:cubicBezTo>
                    <a:pt x="10" y="8474"/>
                    <a:pt x="1" y="8567"/>
                    <a:pt x="47" y="8650"/>
                  </a:cubicBezTo>
                  <a:cubicBezTo>
                    <a:pt x="94" y="8725"/>
                    <a:pt x="168" y="8771"/>
                    <a:pt x="261" y="8771"/>
                  </a:cubicBezTo>
                  <a:lnTo>
                    <a:pt x="7081" y="8771"/>
                  </a:lnTo>
                  <a:cubicBezTo>
                    <a:pt x="7146" y="8771"/>
                    <a:pt x="7201" y="8743"/>
                    <a:pt x="7238" y="8687"/>
                  </a:cubicBezTo>
                  <a:lnTo>
                    <a:pt x="12553" y="279"/>
                  </a:lnTo>
                  <a:cubicBezTo>
                    <a:pt x="12590" y="224"/>
                    <a:pt x="12590" y="149"/>
                    <a:pt x="12553" y="93"/>
                  </a:cubicBezTo>
                  <a:cubicBezTo>
                    <a:pt x="12525" y="38"/>
                    <a:pt x="12469" y="1"/>
                    <a:pt x="124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75"/>
            <p:cNvSpPr/>
            <p:nvPr/>
          </p:nvSpPr>
          <p:spPr>
            <a:xfrm>
              <a:off x="1290905" y="2164237"/>
              <a:ext cx="154226" cy="461817"/>
            </a:xfrm>
            <a:custGeom>
              <a:rect b="b" l="l" r="r" t="t"/>
              <a:pathLst>
                <a:path extrusionOk="0" h="6959" w="2324">
                  <a:moveTo>
                    <a:pt x="345" y="0"/>
                  </a:moveTo>
                  <a:lnTo>
                    <a:pt x="1" y="93"/>
                  </a:lnTo>
                  <a:lnTo>
                    <a:pt x="1980" y="6959"/>
                  </a:lnTo>
                  <a:lnTo>
                    <a:pt x="2324" y="6857"/>
                  </a:lnTo>
                  <a:lnTo>
                    <a:pt x="34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75"/>
            <p:cNvSpPr/>
            <p:nvPr/>
          </p:nvSpPr>
          <p:spPr>
            <a:xfrm>
              <a:off x="1321166" y="2200006"/>
              <a:ext cx="467391" cy="94235"/>
            </a:xfrm>
            <a:custGeom>
              <a:rect b="b" l="l" r="r" t="t"/>
              <a:pathLst>
                <a:path extrusionOk="0" h="1420" w="7043">
                  <a:moveTo>
                    <a:pt x="6940" y="0"/>
                  </a:moveTo>
                  <a:lnTo>
                    <a:pt x="74" y="520"/>
                  </a:lnTo>
                  <a:cubicBezTo>
                    <a:pt x="47" y="520"/>
                    <a:pt x="19" y="530"/>
                    <a:pt x="0" y="548"/>
                  </a:cubicBezTo>
                  <a:cubicBezTo>
                    <a:pt x="9" y="660"/>
                    <a:pt x="37" y="762"/>
                    <a:pt x="84" y="873"/>
                  </a:cubicBezTo>
                  <a:lnTo>
                    <a:pt x="93" y="873"/>
                  </a:lnTo>
                  <a:cubicBezTo>
                    <a:pt x="93" y="873"/>
                    <a:pt x="177" y="1152"/>
                    <a:pt x="186" y="1152"/>
                  </a:cubicBezTo>
                  <a:cubicBezTo>
                    <a:pt x="346" y="1144"/>
                    <a:pt x="496" y="1141"/>
                    <a:pt x="636" y="1141"/>
                  </a:cubicBezTo>
                  <a:cubicBezTo>
                    <a:pt x="1880" y="1141"/>
                    <a:pt x="2375" y="1420"/>
                    <a:pt x="3236" y="1420"/>
                  </a:cubicBezTo>
                  <a:cubicBezTo>
                    <a:pt x="3422" y="1420"/>
                    <a:pt x="3625" y="1407"/>
                    <a:pt x="3856" y="1375"/>
                  </a:cubicBezTo>
                  <a:cubicBezTo>
                    <a:pt x="5110" y="1208"/>
                    <a:pt x="5472" y="669"/>
                    <a:pt x="6894" y="362"/>
                  </a:cubicBezTo>
                  <a:cubicBezTo>
                    <a:pt x="6940" y="251"/>
                    <a:pt x="6987" y="139"/>
                    <a:pt x="7043" y="28"/>
                  </a:cubicBezTo>
                  <a:cubicBezTo>
                    <a:pt x="7015" y="9"/>
                    <a:pt x="6978" y="0"/>
                    <a:pt x="69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75"/>
            <p:cNvSpPr/>
            <p:nvPr/>
          </p:nvSpPr>
          <p:spPr>
            <a:xfrm>
              <a:off x="1229918" y="2128667"/>
              <a:ext cx="164645" cy="71539"/>
            </a:xfrm>
            <a:custGeom>
              <a:rect b="b" l="l" r="r" t="t"/>
              <a:pathLst>
                <a:path extrusionOk="0" h="1078" w="2481">
                  <a:moveTo>
                    <a:pt x="590" y="1"/>
                  </a:moveTo>
                  <a:cubicBezTo>
                    <a:pt x="550" y="1"/>
                    <a:pt x="512" y="5"/>
                    <a:pt x="474" y="16"/>
                  </a:cubicBezTo>
                  <a:cubicBezTo>
                    <a:pt x="177" y="90"/>
                    <a:pt x="0" y="388"/>
                    <a:pt x="84" y="676"/>
                  </a:cubicBezTo>
                  <a:lnTo>
                    <a:pt x="112" y="778"/>
                  </a:lnTo>
                  <a:cubicBezTo>
                    <a:pt x="157" y="958"/>
                    <a:pt x="323" y="1077"/>
                    <a:pt x="503" y="1077"/>
                  </a:cubicBezTo>
                  <a:cubicBezTo>
                    <a:pt x="546" y="1077"/>
                    <a:pt x="589" y="1071"/>
                    <a:pt x="632" y="1056"/>
                  </a:cubicBezTo>
                  <a:lnTo>
                    <a:pt x="2267" y="564"/>
                  </a:lnTo>
                  <a:cubicBezTo>
                    <a:pt x="2397" y="518"/>
                    <a:pt x="2481" y="369"/>
                    <a:pt x="2434" y="230"/>
                  </a:cubicBezTo>
                  <a:cubicBezTo>
                    <a:pt x="2396" y="122"/>
                    <a:pt x="2294" y="53"/>
                    <a:pt x="2181" y="53"/>
                  </a:cubicBezTo>
                  <a:cubicBezTo>
                    <a:pt x="2158" y="53"/>
                    <a:pt x="2133" y="56"/>
                    <a:pt x="2109" y="62"/>
                  </a:cubicBezTo>
                  <a:lnTo>
                    <a:pt x="2081" y="72"/>
                  </a:lnTo>
                  <a:cubicBezTo>
                    <a:pt x="1953" y="114"/>
                    <a:pt x="1818" y="133"/>
                    <a:pt x="1684" y="133"/>
                  </a:cubicBezTo>
                  <a:cubicBezTo>
                    <a:pt x="1614" y="133"/>
                    <a:pt x="1545" y="128"/>
                    <a:pt x="1477" y="118"/>
                  </a:cubicBezTo>
                  <a:lnTo>
                    <a:pt x="678" y="7"/>
                  </a:lnTo>
                  <a:cubicBezTo>
                    <a:pt x="648" y="3"/>
                    <a:pt x="618" y="1"/>
                    <a:pt x="590" y="1"/>
                  </a:cubicBezTo>
                  <a:close/>
                </a:path>
              </a:pathLst>
            </a:custGeom>
            <a:solidFill>
              <a:srgbClr val="FE9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75"/>
            <p:cNvSpPr/>
            <p:nvPr/>
          </p:nvSpPr>
          <p:spPr>
            <a:xfrm>
              <a:off x="1073304" y="2527966"/>
              <a:ext cx="408196" cy="175794"/>
            </a:xfrm>
            <a:custGeom>
              <a:rect b="b" l="l" r="r" t="t"/>
              <a:pathLst>
                <a:path extrusionOk="0" h="2649" w="6151">
                  <a:moveTo>
                    <a:pt x="6076" y="84"/>
                  </a:moveTo>
                  <a:lnTo>
                    <a:pt x="6076" y="2565"/>
                  </a:lnTo>
                  <a:lnTo>
                    <a:pt x="75" y="2175"/>
                  </a:lnTo>
                  <a:lnTo>
                    <a:pt x="75" y="465"/>
                  </a:lnTo>
                  <a:lnTo>
                    <a:pt x="6076" y="84"/>
                  </a:lnTo>
                  <a:close/>
                  <a:moveTo>
                    <a:pt x="6151" y="1"/>
                  </a:moveTo>
                  <a:lnTo>
                    <a:pt x="0" y="400"/>
                  </a:lnTo>
                  <a:lnTo>
                    <a:pt x="0" y="2249"/>
                  </a:lnTo>
                  <a:lnTo>
                    <a:pt x="6114" y="2639"/>
                  </a:lnTo>
                  <a:lnTo>
                    <a:pt x="6151" y="2649"/>
                  </a:lnTo>
                  <a:lnTo>
                    <a:pt x="61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75"/>
            <p:cNvSpPr/>
            <p:nvPr/>
          </p:nvSpPr>
          <p:spPr>
            <a:xfrm>
              <a:off x="1048020" y="2593332"/>
              <a:ext cx="45060" cy="45060"/>
            </a:xfrm>
            <a:custGeom>
              <a:rect b="b" l="l" r="r" t="t"/>
              <a:pathLst>
                <a:path extrusionOk="0" h="679" w="679">
                  <a:moveTo>
                    <a:pt x="335" y="1"/>
                  </a:moveTo>
                  <a:cubicBezTo>
                    <a:pt x="149" y="1"/>
                    <a:pt x="0" y="149"/>
                    <a:pt x="0" y="344"/>
                  </a:cubicBezTo>
                  <a:cubicBezTo>
                    <a:pt x="0" y="521"/>
                    <a:pt x="149" y="679"/>
                    <a:pt x="335" y="679"/>
                  </a:cubicBezTo>
                  <a:cubicBezTo>
                    <a:pt x="521" y="679"/>
                    <a:pt x="678" y="530"/>
                    <a:pt x="678" y="344"/>
                  </a:cubicBezTo>
                  <a:cubicBezTo>
                    <a:pt x="678" y="158"/>
                    <a:pt x="521" y="1"/>
                    <a:pt x="33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75"/>
            <p:cNvSpPr/>
            <p:nvPr/>
          </p:nvSpPr>
          <p:spPr>
            <a:xfrm>
              <a:off x="1379697" y="2520003"/>
              <a:ext cx="210303" cy="191323"/>
            </a:xfrm>
            <a:custGeom>
              <a:rect b="b" l="l" r="r" t="t"/>
              <a:pathLst>
                <a:path extrusionOk="0" h="2883" w="3169">
                  <a:moveTo>
                    <a:pt x="1596" y="0"/>
                  </a:moveTo>
                  <a:cubicBezTo>
                    <a:pt x="938" y="0"/>
                    <a:pt x="346" y="443"/>
                    <a:pt x="187" y="1106"/>
                  </a:cubicBezTo>
                  <a:cubicBezTo>
                    <a:pt x="1" y="1877"/>
                    <a:pt x="484" y="2657"/>
                    <a:pt x="1255" y="2843"/>
                  </a:cubicBezTo>
                  <a:cubicBezTo>
                    <a:pt x="1367" y="2870"/>
                    <a:pt x="1478" y="2883"/>
                    <a:pt x="1588" y="2883"/>
                  </a:cubicBezTo>
                  <a:cubicBezTo>
                    <a:pt x="2237" y="2883"/>
                    <a:pt x="2824" y="2434"/>
                    <a:pt x="2983" y="1774"/>
                  </a:cubicBezTo>
                  <a:cubicBezTo>
                    <a:pt x="3169" y="1003"/>
                    <a:pt x="2695" y="223"/>
                    <a:pt x="1924" y="37"/>
                  </a:cubicBezTo>
                  <a:cubicBezTo>
                    <a:pt x="1814" y="12"/>
                    <a:pt x="1704" y="0"/>
                    <a:pt x="1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75"/>
            <p:cNvSpPr/>
            <p:nvPr/>
          </p:nvSpPr>
          <p:spPr>
            <a:xfrm>
              <a:off x="1440152" y="2571765"/>
              <a:ext cx="88859" cy="88859"/>
            </a:xfrm>
            <a:custGeom>
              <a:rect b="b" l="l" r="r" t="t"/>
              <a:pathLst>
                <a:path extrusionOk="0" h="1339" w="1339">
                  <a:moveTo>
                    <a:pt x="669" y="0"/>
                  </a:moveTo>
                  <a:cubicBezTo>
                    <a:pt x="298" y="0"/>
                    <a:pt x="0" y="298"/>
                    <a:pt x="0" y="669"/>
                  </a:cubicBezTo>
                  <a:cubicBezTo>
                    <a:pt x="0" y="1032"/>
                    <a:pt x="298" y="1338"/>
                    <a:pt x="669" y="1338"/>
                  </a:cubicBezTo>
                  <a:cubicBezTo>
                    <a:pt x="1041" y="1338"/>
                    <a:pt x="1338" y="1032"/>
                    <a:pt x="1338" y="669"/>
                  </a:cubicBezTo>
                  <a:cubicBezTo>
                    <a:pt x="1338" y="298"/>
                    <a:pt x="1041" y="0"/>
                    <a:pt x="669"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75"/>
            <p:cNvSpPr/>
            <p:nvPr/>
          </p:nvSpPr>
          <p:spPr>
            <a:xfrm>
              <a:off x="998050" y="2550330"/>
              <a:ext cx="145599" cy="132460"/>
            </a:xfrm>
            <a:custGeom>
              <a:rect b="b" l="l" r="r" t="t"/>
              <a:pathLst>
                <a:path extrusionOk="0" h="1996" w="2194">
                  <a:moveTo>
                    <a:pt x="1103" y="1"/>
                  </a:moveTo>
                  <a:cubicBezTo>
                    <a:pt x="647" y="1"/>
                    <a:pt x="235" y="306"/>
                    <a:pt x="131" y="769"/>
                  </a:cubicBezTo>
                  <a:cubicBezTo>
                    <a:pt x="1" y="1308"/>
                    <a:pt x="335" y="1838"/>
                    <a:pt x="865" y="1968"/>
                  </a:cubicBezTo>
                  <a:cubicBezTo>
                    <a:pt x="943" y="1987"/>
                    <a:pt x="1022" y="1996"/>
                    <a:pt x="1099" y="1996"/>
                  </a:cubicBezTo>
                  <a:cubicBezTo>
                    <a:pt x="1552" y="1996"/>
                    <a:pt x="1960" y="1685"/>
                    <a:pt x="2063" y="1225"/>
                  </a:cubicBezTo>
                  <a:cubicBezTo>
                    <a:pt x="2193" y="695"/>
                    <a:pt x="1859" y="156"/>
                    <a:pt x="1329" y="26"/>
                  </a:cubicBezTo>
                  <a:cubicBezTo>
                    <a:pt x="1254" y="9"/>
                    <a:pt x="1178" y="1"/>
                    <a:pt x="11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75"/>
            <p:cNvSpPr/>
            <p:nvPr/>
          </p:nvSpPr>
          <p:spPr>
            <a:xfrm>
              <a:off x="1039991" y="2585303"/>
              <a:ext cx="61120" cy="61120"/>
            </a:xfrm>
            <a:custGeom>
              <a:rect b="b" l="l" r="r" t="t"/>
              <a:pathLst>
                <a:path extrusionOk="0" h="921" w="921">
                  <a:moveTo>
                    <a:pt x="456" y="1"/>
                  </a:moveTo>
                  <a:cubicBezTo>
                    <a:pt x="205" y="1"/>
                    <a:pt x="0" y="205"/>
                    <a:pt x="0" y="465"/>
                  </a:cubicBezTo>
                  <a:cubicBezTo>
                    <a:pt x="0" y="716"/>
                    <a:pt x="205" y="921"/>
                    <a:pt x="456" y="921"/>
                  </a:cubicBezTo>
                  <a:cubicBezTo>
                    <a:pt x="716" y="921"/>
                    <a:pt x="920" y="716"/>
                    <a:pt x="920" y="465"/>
                  </a:cubicBezTo>
                  <a:cubicBezTo>
                    <a:pt x="920" y="205"/>
                    <a:pt x="716" y="1"/>
                    <a:pt x="456"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75"/>
            <p:cNvSpPr/>
            <p:nvPr/>
          </p:nvSpPr>
          <p:spPr>
            <a:xfrm>
              <a:off x="1379099" y="2593930"/>
              <a:ext cx="111688" cy="122173"/>
            </a:xfrm>
            <a:custGeom>
              <a:rect b="b" l="l" r="r" t="t"/>
              <a:pathLst>
                <a:path extrusionOk="0" h="1841" w="1683">
                  <a:moveTo>
                    <a:pt x="1524" y="1"/>
                  </a:moveTo>
                  <a:lnTo>
                    <a:pt x="0" y="1692"/>
                  </a:lnTo>
                  <a:lnTo>
                    <a:pt x="158" y="1840"/>
                  </a:lnTo>
                  <a:lnTo>
                    <a:pt x="1682" y="140"/>
                  </a:lnTo>
                  <a:lnTo>
                    <a:pt x="152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75"/>
            <p:cNvSpPr/>
            <p:nvPr/>
          </p:nvSpPr>
          <p:spPr>
            <a:xfrm>
              <a:off x="1343928" y="2682124"/>
              <a:ext cx="75321" cy="64770"/>
            </a:xfrm>
            <a:custGeom>
              <a:rect b="b" l="l" r="r" t="t"/>
              <a:pathLst>
                <a:path extrusionOk="0" h="976" w="1135">
                  <a:moveTo>
                    <a:pt x="215" y="0"/>
                  </a:moveTo>
                  <a:lnTo>
                    <a:pt x="1" y="279"/>
                  </a:lnTo>
                  <a:lnTo>
                    <a:pt x="921" y="976"/>
                  </a:lnTo>
                  <a:lnTo>
                    <a:pt x="1134" y="697"/>
                  </a:lnTo>
                  <a:lnTo>
                    <a:pt x="21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75"/>
            <p:cNvSpPr/>
            <p:nvPr/>
          </p:nvSpPr>
          <p:spPr>
            <a:xfrm>
              <a:off x="1728694" y="2009548"/>
              <a:ext cx="108569" cy="85873"/>
            </a:xfrm>
            <a:custGeom>
              <a:rect b="b" l="l" r="r" t="t"/>
              <a:pathLst>
                <a:path extrusionOk="0" h="1294" w="1636">
                  <a:moveTo>
                    <a:pt x="962" y="1"/>
                  </a:moveTo>
                  <a:cubicBezTo>
                    <a:pt x="737" y="1"/>
                    <a:pt x="158" y="306"/>
                    <a:pt x="158" y="306"/>
                  </a:cubicBezTo>
                  <a:lnTo>
                    <a:pt x="0" y="733"/>
                  </a:lnTo>
                  <a:cubicBezTo>
                    <a:pt x="105" y="1152"/>
                    <a:pt x="510" y="1180"/>
                    <a:pt x="616" y="1180"/>
                  </a:cubicBezTo>
                  <a:cubicBezTo>
                    <a:pt x="632" y="1180"/>
                    <a:pt x="641" y="1179"/>
                    <a:pt x="641" y="1179"/>
                  </a:cubicBezTo>
                  <a:lnTo>
                    <a:pt x="1013" y="1253"/>
                  </a:lnTo>
                  <a:lnTo>
                    <a:pt x="1097" y="1281"/>
                  </a:lnTo>
                  <a:cubicBezTo>
                    <a:pt x="1124" y="1290"/>
                    <a:pt x="1152" y="1294"/>
                    <a:pt x="1180" y="1294"/>
                  </a:cubicBezTo>
                  <a:cubicBezTo>
                    <a:pt x="1273" y="1294"/>
                    <a:pt x="1360" y="1247"/>
                    <a:pt x="1403" y="1161"/>
                  </a:cubicBezTo>
                  <a:lnTo>
                    <a:pt x="1589" y="835"/>
                  </a:lnTo>
                  <a:cubicBezTo>
                    <a:pt x="1636" y="742"/>
                    <a:pt x="1626" y="631"/>
                    <a:pt x="1561" y="547"/>
                  </a:cubicBezTo>
                  <a:cubicBezTo>
                    <a:pt x="1403" y="371"/>
                    <a:pt x="1134" y="64"/>
                    <a:pt x="1013" y="9"/>
                  </a:cubicBezTo>
                  <a:cubicBezTo>
                    <a:pt x="999" y="3"/>
                    <a:pt x="982" y="1"/>
                    <a:pt x="962" y="1"/>
                  </a:cubicBezTo>
                  <a:close/>
                </a:path>
              </a:pathLst>
            </a:custGeom>
            <a:solidFill>
              <a:srgbClr val="FFB1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75"/>
            <p:cNvSpPr/>
            <p:nvPr/>
          </p:nvSpPr>
          <p:spPr>
            <a:xfrm>
              <a:off x="1258852" y="2523653"/>
              <a:ext cx="172078" cy="205392"/>
            </a:xfrm>
            <a:custGeom>
              <a:rect b="b" l="l" r="r" t="t"/>
              <a:pathLst>
                <a:path extrusionOk="0" h="3095" w="2593">
                  <a:moveTo>
                    <a:pt x="781" y="1"/>
                  </a:moveTo>
                  <a:cubicBezTo>
                    <a:pt x="270" y="391"/>
                    <a:pt x="1" y="1246"/>
                    <a:pt x="1" y="1246"/>
                  </a:cubicBezTo>
                  <a:cubicBezTo>
                    <a:pt x="149" y="1980"/>
                    <a:pt x="2379" y="3094"/>
                    <a:pt x="2379" y="3094"/>
                  </a:cubicBezTo>
                  <a:cubicBezTo>
                    <a:pt x="2546" y="2872"/>
                    <a:pt x="2593" y="2491"/>
                    <a:pt x="2249" y="2026"/>
                  </a:cubicBezTo>
                  <a:cubicBezTo>
                    <a:pt x="1905" y="1562"/>
                    <a:pt x="1812" y="697"/>
                    <a:pt x="1812" y="697"/>
                  </a:cubicBezTo>
                  <a:lnTo>
                    <a:pt x="1655" y="382"/>
                  </a:lnTo>
                  <a:lnTo>
                    <a:pt x="781" y="1"/>
                  </a:lnTo>
                  <a:close/>
                </a:path>
              </a:pathLst>
            </a:custGeom>
            <a:solidFill>
              <a:srgbClr val="383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75"/>
            <p:cNvSpPr/>
            <p:nvPr/>
          </p:nvSpPr>
          <p:spPr>
            <a:xfrm>
              <a:off x="1225605" y="1542096"/>
              <a:ext cx="232468" cy="139428"/>
            </a:xfrm>
            <a:custGeom>
              <a:rect b="b" l="l" r="r" t="t"/>
              <a:pathLst>
                <a:path extrusionOk="0" h="2101" w="3503">
                  <a:moveTo>
                    <a:pt x="2541" y="0"/>
                  </a:moveTo>
                  <a:cubicBezTo>
                    <a:pt x="2533" y="0"/>
                    <a:pt x="2526" y="1"/>
                    <a:pt x="2518" y="1"/>
                  </a:cubicBezTo>
                  <a:cubicBezTo>
                    <a:pt x="1802" y="19"/>
                    <a:pt x="1068" y="902"/>
                    <a:pt x="492" y="1106"/>
                  </a:cubicBezTo>
                  <a:cubicBezTo>
                    <a:pt x="0" y="1274"/>
                    <a:pt x="46" y="1775"/>
                    <a:pt x="455" y="1998"/>
                  </a:cubicBezTo>
                  <a:cubicBezTo>
                    <a:pt x="530" y="2045"/>
                    <a:pt x="613" y="2073"/>
                    <a:pt x="715" y="2101"/>
                  </a:cubicBezTo>
                  <a:lnTo>
                    <a:pt x="3503" y="1209"/>
                  </a:lnTo>
                  <a:cubicBezTo>
                    <a:pt x="3503" y="1209"/>
                    <a:pt x="3475" y="1088"/>
                    <a:pt x="3410" y="911"/>
                  </a:cubicBezTo>
                  <a:cubicBezTo>
                    <a:pt x="3282" y="555"/>
                    <a:pt x="3010" y="0"/>
                    <a:pt x="25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75"/>
            <p:cNvSpPr/>
            <p:nvPr/>
          </p:nvSpPr>
          <p:spPr>
            <a:xfrm>
              <a:off x="1442010" y="1487878"/>
              <a:ext cx="183160" cy="199817"/>
            </a:xfrm>
            <a:custGeom>
              <a:rect b="b" l="l" r="r" t="t"/>
              <a:pathLst>
                <a:path extrusionOk="0" h="3011" w="2760">
                  <a:moveTo>
                    <a:pt x="706" y="0"/>
                  </a:moveTo>
                  <a:lnTo>
                    <a:pt x="530" y="1217"/>
                  </a:lnTo>
                  <a:lnTo>
                    <a:pt x="0" y="2211"/>
                  </a:lnTo>
                  <a:lnTo>
                    <a:pt x="753" y="3010"/>
                  </a:lnTo>
                  <a:lnTo>
                    <a:pt x="836" y="2797"/>
                  </a:lnTo>
                  <a:lnTo>
                    <a:pt x="1134" y="1998"/>
                  </a:lnTo>
                  <a:cubicBezTo>
                    <a:pt x="1134" y="1998"/>
                    <a:pt x="1895" y="2314"/>
                    <a:pt x="2286" y="2323"/>
                  </a:cubicBezTo>
                  <a:cubicBezTo>
                    <a:pt x="2289" y="2323"/>
                    <a:pt x="2293" y="2324"/>
                    <a:pt x="2296" y="2324"/>
                  </a:cubicBezTo>
                  <a:cubicBezTo>
                    <a:pt x="2376" y="2324"/>
                    <a:pt x="2446" y="2224"/>
                    <a:pt x="2499" y="2091"/>
                  </a:cubicBezTo>
                  <a:cubicBezTo>
                    <a:pt x="2704" y="1570"/>
                    <a:pt x="2760" y="400"/>
                    <a:pt x="2760" y="400"/>
                  </a:cubicBezTo>
                  <a:lnTo>
                    <a:pt x="706" y="0"/>
                  </a:lnTo>
                  <a:close/>
                </a:path>
              </a:pathLst>
            </a:custGeom>
            <a:solidFill>
              <a:srgbClr val="FFB1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75"/>
            <p:cNvSpPr/>
            <p:nvPr/>
          </p:nvSpPr>
          <p:spPr>
            <a:xfrm>
              <a:off x="1449377" y="1487878"/>
              <a:ext cx="110427" cy="88395"/>
            </a:xfrm>
            <a:custGeom>
              <a:rect b="b" l="l" r="r" t="t"/>
              <a:pathLst>
                <a:path extrusionOk="0" h="1332" w="1664">
                  <a:moveTo>
                    <a:pt x="400" y="0"/>
                  </a:moveTo>
                  <a:lnTo>
                    <a:pt x="159" y="195"/>
                  </a:lnTo>
                  <a:lnTo>
                    <a:pt x="10" y="1162"/>
                  </a:lnTo>
                  <a:cubicBezTo>
                    <a:pt x="1" y="1236"/>
                    <a:pt x="47" y="1301"/>
                    <a:pt x="112" y="1320"/>
                  </a:cubicBezTo>
                  <a:cubicBezTo>
                    <a:pt x="150" y="1327"/>
                    <a:pt x="187" y="1331"/>
                    <a:pt x="222" y="1331"/>
                  </a:cubicBezTo>
                  <a:cubicBezTo>
                    <a:pt x="432" y="1331"/>
                    <a:pt x="577" y="1200"/>
                    <a:pt x="632" y="1097"/>
                  </a:cubicBezTo>
                  <a:cubicBezTo>
                    <a:pt x="670" y="1041"/>
                    <a:pt x="670" y="976"/>
                    <a:pt x="642" y="920"/>
                  </a:cubicBezTo>
                  <a:cubicBezTo>
                    <a:pt x="595" y="836"/>
                    <a:pt x="623" y="697"/>
                    <a:pt x="623" y="697"/>
                  </a:cubicBezTo>
                  <a:cubicBezTo>
                    <a:pt x="660" y="548"/>
                    <a:pt x="744" y="474"/>
                    <a:pt x="828" y="446"/>
                  </a:cubicBezTo>
                  <a:cubicBezTo>
                    <a:pt x="858" y="436"/>
                    <a:pt x="888" y="431"/>
                    <a:pt x="917" y="431"/>
                  </a:cubicBezTo>
                  <a:cubicBezTo>
                    <a:pt x="1069" y="431"/>
                    <a:pt x="1199" y="562"/>
                    <a:pt x="1199" y="725"/>
                  </a:cubicBezTo>
                  <a:lnTo>
                    <a:pt x="1199" y="976"/>
                  </a:lnTo>
                  <a:cubicBezTo>
                    <a:pt x="1404" y="976"/>
                    <a:pt x="1580" y="827"/>
                    <a:pt x="1608" y="623"/>
                  </a:cubicBezTo>
                  <a:lnTo>
                    <a:pt x="1664" y="316"/>
                  </a:lnTo>
                  <a:lnTo>
                    <a:pt x="40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75"/>
            <p:cNvSpPr/>
            <p:nvPr/>
          </p:nvSpPr>
          <p:spPr>
            <a:xfrm>
              <a:off x="1459862" y="1417867"/>
              <a:ext cx="245475" cy="120116"/>
            </a:xfrm>
            <a:custGeom>
              <a:rect b="b" l="l" r="r" t="t"/>
              <a:pathLst>
                <a:path extrusionOk="0" h="1810" w="3699">
                  <a:moveTo>
                    <a:pt x="875" y="0"/>
                  </a:moveTo>
                  <a:cubicBezTo>
                    <a:pt x="504" y="0"/>
                    <a:pt x="181" y="259"/>
                    <a:pt x="112" y="637"/>
                  </a:cubicBezTo>
                  <a:lnTo>
                    <a:pt x="1" y="1260"/>
                  </a:lnTo>
                  <a:lnTo>
                    <a:pt x="530" y="1334"/>
                  </a:lnTo>
                  <a:lnTo>
                    <a:pt x="3568" y="1808"/>
                  </a:lnTo>
                  <a:cubicBezTo>
                    <a:pt x="3574" y="1809"/>
                    <a:pt x="3580" y="1809"/>
                    <a:pt x="3585" y="1809"/>
                  </a:cubicBezTo>
                  <a:cubicBezTo>
                    <a:pt x="3635" y="1809"/>
                    <a:pt x="3682" y="1774"/>
                    <a:pt x="3698" y="1724"/>
                  </a:cubicBezTo>
                  <a:cubicBezTo>
                    <a:pt x="3698" y="1715"/>
                    <a:pt x="3698" y="1706"/>
                    <a:pt x="3698" y="1696"/>
                  </a:cubicBezTo>
                  <a:cubicBezTo>
                    <a:pt x="3698" y="1641"/>
                    <a:pt x="3661" y="1594"/>
                    <a:pt x="3605" y="1585"/>
                  </a:cubicBezTo>
                  <a:lnTo>
                    <a:pt x="2695" y="1427"/>
                  </a:lnTo>
                  <a:lnTo>
                    <a:pt x="2723" y="962"/>
                  </a:lnTo>
                  <a:cubicBezTo>
                    <a:pt x="2741" y="554"/>
                    <a:pt x="2453" y="201"/>
                    <a:pt x="2054" y="145"/>
                  </a:cubicBezTo>
                  <a:lnTo>
                    <a:pt x="1236" y="43"/>
                  </a:lnTo>
                  <a:lnTo>
                    <a:pt x="967" y="5"/>
                  </a:lnTo>
                  <a:cubicBezTo>
                    <a:pt x="936" y="2"/>
                    <a:pt x="906" y="0"/>
                    <a:pt x="8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75"/>
            <p:cNvSpPr/>
            <p:nvPr/>
          </p:nvSpPr>
          <p:spPr>
            <a:xfrm>
              <a:off x="1495034" y="1420654"/>
              <a:ext cx="210303" cy="117329"/>
            </a:xfrm>
            <a:custGeom>
              <a:rect b="b" l="l" r="r" t="t"/>
              <a:pathLst>
                <a:path extrusionOk="0" h="1768" w="3169">
                  <a:moveTo>
                    <a:pt x="706" y="1"/>
                  </a:moveTo>
                  <a:cubicBezTo>
                    <a:pt x="400" y="93"/>
                    <a:pt x="167" y="354"/>
                    <a:pt x="112" y="679"/>
                  </a:cubicBezTo>
                  <a:lnTo>
                    <a:pt x="0" y="1292"/>
                  </a:lnTo>
                  <a:lnTo>
                    <a:pt x="3038" y="1766"/>
                  </a:lnTo>
                  <a:cubicBezTo>
                    <a:pt x="3044" y="1767"/>
                    <a:pt x="3050" y="1767"/>
                    <a:pt x="3055" y="1767"/>
                  </a:cubicBezTo>
                  <a:cubicBezTo>
                    <a:pt x="3105" y="1767"/>
                    <a:pt x="3152" y="1732"/>
                    <a:pt x="3168" y="1682"/>
                  </a:cubicBezTo>
                  <a:cubicBezTo>
                    <a:pt x="3168" y="1673"/>
                    <a:pt x="3168" y="1664"/>
                    <a:pt x="3168" y="1654"/>
                  </a:cubicBezTo>
                  <a:cubicBezTo>
                    <a:pt x="3168" y="1599"/>
                    <a:pt x="3131" y="1552"/>
                    <a:pt x="3075" y="1543"/>
                  </a:cubicBezTo>
                  <a:lnTo>
                    <a:pt x="2165" y="1385"/>
                  </a:lnTo>
                  <a:lnTo>
                    <a:pt x="2193" y="920"/>
                  </a:lnTo>
                  <a:cubicBezTo>
                    <a:pt x="2211" y="512"/>
                    <a:pt x="1923" y="159"/>
                    <a:pt x="1515" y="103"/>
                  </a:cubicBezTo>
                  <a:lnTo>
                    <a:pt x="706" y="1"/>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75"/>
            <p:cNvSpPr/>
            <p:nvPr/>
          </p:nvSpPr>
          <p:spPr>
            <a:xfrm>
              <a:off x="1556020" y="1410766"/>
              <a:ext cx="18582" cy="18582"/>
            </a:xfrm>
            <a:custGeom>
              <a:rect b="b" l="l" r="r" t="t"/>
              <a:pathLst>
                <a:path extrusionOk="0" h="280" w="280">
                  <a:moveTo>
                    <a:pt x="140" y="1"/>
                  </a:moveTo>
                  <a:cubicBezTo>
                    <a:pt x="66" y="1"/>
                    <a:pt x="1" y="66"/>
                    <a:pt x="1" y="140"/>
                  </a:cubicBezTo>
                  <a:cubicBezTo>
                    <a:pt x="1" y="215"/>
                    <a:pt x="66" y="280"/>
                    <a:pt x="140" y="280"/>
                  </a:cubicBezTo>
                  <a:cubicBezTo>
                    <a:pt x="215" y="280"/>
                    <a:pt x="280" y="215"/>
                    <a:pt x="280" y="140"/>
                  </a:cubicBezTo>
                  <a:cubicBezTo>
                    <a:pt x="280" y="66"/>
                    <a:pt x="215" y="1"/>
                    <a:pt x="1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75"/>
            <p:cNvSpPr/>
            <p:nvPr/>
          </p:nvSpPr>
          <p:spPr>
            <a:xfrm>
              <a:off x="1482093" y="1577268"/>
              <a:ext cx="125823" cy="96226"/>
            </a:xfrm>
            <a:custGeom>
              <a:rect b="b" l="l" r="r" t="t"/>
              <a:pathLst>
                <a:path extrusionOk="0" h="1450" w="1896">
                  <a:moveTo>
                    <a:pt x="353" y="0"/>
                  </a:moveTo>
                  <a:lnTo>
                    <a:pt x="0" y="1357"/>
                  </a:lnTo>
                  <a:lnTo>
                    <a:pt x="232" y="1450"/>
                  </a:lnTo>
                  <a:lnTo>
                    <a:pt x="530" y="651"/>
                  </a:lnTo>
                  <a:cubicBezTo>
                    <a:pt x="530" y="651"/>
                    <a:pt x="1291" y="967"/>
                    <a:pt x="1682" y="976"/>
                  </a:cubicBezTo>
                  <a:cubicBezTo>
                    <a:pt x="1686" y="976"/>
                    <a:pt x="1689" y="977"/>
                    <a:pt x="1693" y="977"/>
                  </a:cubicBezTo>
                  <a:cubicBezTo>
                    <a:pt x="1772" y="977"/>
                    <a:pt x="1842" y="885"/>
                    <a:pt x="1895" y="744"/>
                  </a:cubicBezTo>
                  <a:lnTo>
                    <a:pt x="1895" y="744"/>
                  </a:lnTo>
                  <a:cubicBezTo>
                    <a:pt x="1895" y="744"/>
                    <a:pt x="1766" y="767"/>
                    <a:pt x="1584" y="767"/>
                  </a:cubicBezTo>
                  <a:cubicBezTo>
                    <a:pt x="1263" y="767"/>
                    <a:pt x="776" y="695"/>
                    <a:pt x="539" y="298"/>
                  </a:cubicBezTo>
                  <a:lnTo>
                    <a:pt x="353"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75"/>
            <p:cNvSpPr/>
            <p:nvPr/>
          </p:nvSpPr>
          <p:spPr>
            <a:xfrm>
              <a:off x="1700954" y="2002049"/>
              <a:ext cx="56143" cy="62381"/>
            </a:xfrm>
            <a:custGeom>
              <a:rect b="b" l="l" r="r" t="t"/>
              <a:pathLst>
                <a:path extrusionOk="0" h="940" w="846">
                  <a:moveTo>
                    <a:pt x="465" y="1"/>
                  </a:moveTo>
                  <a:lnTo>
                    <a:pt x="0" y="670"/>
                  </a:lnTo>
                  <a:lnTo>
                    <a:pt x="418" y="939"/>
                  </a:lnTo>
                  <a:cubicBezTo>
                    <a:pt x="846" y="790"/>
                    <a:pt x="836" y="233"/>
                    <a:pt x="836" y="233"/>
                  </a:cubicBezTo>
                  <a:lnTo>
                    <a:pt x="46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75"/>
            <p:cNvSpPr/>
            <p:nvPr/>
          </p:nvSpPr>
          <p:spPr>
            <a:xfrm>
              <a:off x="1043043" y="1977429"/>
              <a:ext cx="453256" cy="593082"/>
            </a:xfrm>
            <a:custGeom>
              <a:rect b="b" l="l" r="r" t="t"/>
              <a:pathLst>
                <a:path extrusionOk="0" h="8937" w="6830">
                  <a:moveTo>
                    <a:pt x="94" y="0"/>
                  </a:moveTo>
                  <a:lnTo>
                    <a:pt x="94" y="0"/>
                  </a:lnTo>
                  <a:cubicBezTo>
                    <a:pt x="1" y="3289"/>
                    <a:pt x="4600" y="4525"/>
                    <a:pt x="4600" y="4525"/>
                  </a:cubicBezTo>
                  <a:lnTo>
                    <a:pt x="3792" y="8250"/>
                  </a:lnTo>
                  <a:cubicBezTo>
                    <a:pt x="3977" y="8548"/>
                    <a:pt x="4191" y="8724"/>
                    <a:pt x="4396" y="8817"/>
                  </a:cubicBezTo>
                  <a:cubicBezTo>
                    <a:pt x="4433" y="8836"/>
                    <a:pt x="4461" y="8854"/>
                    <a:pt x="4488" y="8863"/>
                  </a:cubicBezTo>
                  <a:cubicBezTo>
                    <a:pt x="4647" y="8920"/>
                    <a:pt x="4793" y="8936"/>
                    <a:pt x="4907" y="8936"/>
                  </a:cubicBezTo>
                  <a:cubicBezTo>
                    <a:pt x="5054" y="8936"/>
                    <a:pt x="5148" y="8910"/>
                    <a:pt x="5148" y="8910"/>
                  </a:cubicBezTo>
                  <a:cubicBezTo>
                    <a:pt x="5148" y="8910"/>
                    <a:pt x="6830" y="5426"/>
                    <a:pt x="6830" y="4469"/>
                  </a:cubicBezTo>
                  <a:cubicBezTo>
                    <a:pt x="6830" y="3512"/>
                    <a:pt x="5287" y="948"/>
                    <a:pt x="5287" y="948"/>
                  </a:cubicBezTo>
                  <a:lnTo>
                    <a:pt x="2491" y="437"/>
                  </a:lnTo>
                  <a:lnTo>
                    <a:pt x="2435" y="418"/>
                  </a:lnTo>
                  <a:lnTo>
                    <a:pt x="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75"/>
            <p:cNvSpPr/>
            <p:nvPr/>
          </p:nvSpPr>
          <p:spPr>
            <a:xfrm>
              <a:off x="1202776" y="1997271"/>
              <a:ext cx="222646" cy="568395"/>
            </a:xfrm>
            <a:custGeom>
              <a:rect b="b" l="l" r="r" t="t"/>
              <a:pathLst>
                <a:path extrusionOk="0" h="8565" w="3355">
                  <a:moveTo>
                    <a:pt x="25" y="0"/>
                  </a:moveTo>
                  <a:cubicBezTo>
                    <a:pt x="13" y="0"/>
                    <a:pt x="0" y="10"/>
                    <a:pt x="0" y="26"/>
                  </a:cubicBezTo>
                  <a:cubicBezTo>
                    <a:pt x="10" y="63"/>
                    <a:pt x="19" y="91"/>
                    <a:pt x="19" y="119"/>
                  </a:cubicBezTo>
                  <a:cubicBezTo>
                    <a:pt x="205" y="918"/>
                    <a:pt x="706" y="1624"/>
                    <a:pt x="1338" y="2126"/>
                  </a:cubicBezTo>
                  <a:cubicBezTo>
                    <a:pt x="1682" y="2405"/>
                    <a:pt x="2063" y="2572"/>
                    <a:pt x="2462" y="2748"/>
                  </a:cubicBezTo>
                  <a:cubicBezTo>
                    <a:pt x="2685" y="2841"/>
                    <a:pt x="2899" y="2962"/>
                    <a:pt x="3048" y="3167"/>
                  </a:cubicBezTo>
                  <a:cubicBezTo>
                    <a:pt x="3215" y="3390"/>
                    <a:pt x="3243" y="3678"/>
                    <a:pt x="3224" y="3938"/>
                  </a:cubicBezTo>
                  <a:cubicBezTo>
                    <a:pt x="3178" y="4467"/>
                    <a:pt x="2871" y="4978"/>
                    <a:pt x="2695" y="5471"/>
                  </a:cubicBezTo>
                  <a:cubicBezTo>
                    <a:pt x="2500" y="5982"/>
                    <a:pt x="2351" y="6511"/>
                    <a:pt x="2230" y="7050"/>
                  </a:cubicBezTo>
                  <a:cubicBezTo>
                    <a:pt x="2119" y="7533"/>
                    <a:pt x="2044" y="8026"/>
                    <a:pt x="1989" y="8518"/>
                  </a:cubicBezTo>
                  <a:cubicBezTo>
                    <a:pt x="2016" y="8537"/>
                    <a:pt x="2054" y="8555"/>
                    <a:pt x="2081" y="8564"/>
                  </a:cubicBezTo>
                  <a:cubicBezTo>
                    <a:pt x="2137" y="7998"/>
                    <a:pt x="2239" y="7440"/>
                    <a:pt x="2369" y="6883"/>
                  </a:cubicBezTo>
                  <a:cubicBezTo>
                    <a:pt x="2500" y="6344"/>
                    <a:pt x="2667" y="5824"/>
                    <a:pt x="2862" y="5313"/>
                  </a:cubicBezTo>
                  <a:cubicBezTo>
                    <a:pt x="3038" y="4839"/>
                    <a:pt x="3289" y="4393"/>
                    <a:pt x="3326" y="3882"/>
                  </a:cubicBezTo>
                  <a:cubicBezTo>
                    <a:pt x="3354" y="3464"/>
                    <a:pt x="3187" y="3083"/>
                    <a:pt x="2843" y="2841"/>
                  </a:cubicBezTo>
                  <a:cubicBezTo>
                    <a:pt x="2676" y="2730"/>
                    <a:pt x="2481" y="2656"/>
                    <a:pt x="2286" y="2581"/>
                  </a:cubicBezTo>
                  <a:cubicBezTo>
                    <a:pt x="2063" y="2488"/>
                    <a:pt x="1849" y="2377"/>
                    <a:pt x="1645" y="2247"/>
                  </a:cubicBezTo>
                  <a:cubicBezTo>
                    <a:pt x="874" y="1754"/>
                    <a:pt x="363" y="983"/>
                    <a:pt x="84" y="128"/>
                  </a:cubicBezTo>
                  <a:cubicBezTo>
                    <a:pt x="75" y="110"/>
                    <a:pt x="65" y="91"/>
                    <a:pt x="56" y="73"/>
                  </a:cubicBezTo>
                  <a:cubicBezTo>
                    <a:pt x="56" y="54"/>
                    <a:pt x="47" y="36"/>
                    <a:pt x="47" y="17"/>
                  </a:cubicBezTo>
                  <a:cubicBezTo>
                    <a:pt x="43" y="5"/>
                    <a:pt x="34" y="0"/>
                    <a:pt x="25"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75"/>
            <p:cNvSpPr/>
            <p:nvPr/>
          </p:nvSpPr>
          <p:spPr>
            <a:xfrm>
              <a:off x="1255799" y="1602352"/>
              <a:ext cx="202273" cy="79170"/>
            </a:xfrm>
            <a:custGeom>
              <a:rect b="b" l="l" r="r" t="t"/>
              <a:pathLst>
                <a:path extrusionOk="0" h="1193" w="3048">
                  <a:moveTo>
                    <a:pt x="2850" y="1"/>
                  </a:moveTo>
                  <a:cubicBezTo>
                    <a:pt x="2665" y="1"/>
                    <a:pt x="2374" y="23"/>
                    <a:pt x="2007" y="115"/>
                  </a:cubicBezTo>
                  <a:cubicBezTo>
                    <a:pt x="1468" y="254"/>
                    <a:pt x="771" y="524"/>
                    <a:pt x="0" y="1090"/>
                  </a:cubicBezTo>
                  <a:cubicBezTo>
                    <a:pt x="75" y="1137"/>
                    <a:pt x="158" y="1165"/>
                    <a:pt x="260" y="1193"/>
                  </a:cubicBezTo>
                  <a:lnTo>
                    <a:pt x="3048" y="301"/>
                  </a:lnTo>
                  <a:cubicBezTo>
                    <a:pt x="3048" y="301"/>
                    <a:pt x="3020" y="180"/>
                    <a:pt x="2955" y="3"/>
                  </a:cubicBezTo>
                  <a:cubicBezTo>
                    <a:pt x="2925" y="2"/>
                    <a:pt x="2890" y="1"/>
                    <a:pt x="2850"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75"/>
            <p:cNvSpPr/>
            <p:nvPr/>
          </p:nvSpPr>
          <p:spPr>
            <a:xfrm>
              <a:off x="1027647" y="1615492"/>
              <a:ext cx="520481" cy="465135"/>
            </a:xfrm>
            <a:custGeom>
              <a:rect b="b" l="l" r="r" t="t"/>
              <a:pathLst>
                <a:path extrusionOk="0" h="7009" w="7843">
                  <a:moveTo>
                    <a:pt x="6194" y="0"/>
                  </a:moveTo>
                  <a:cubicBezTo>
                    <a:pt x="6012" y="0"/>
                    <a:pt x="5711" y="19"/>
                    <a:pt x="5324" y="112"/>
                  </a:cubicBezTo>
                  <a:cubicBezTo>
                    <a:pt x="4497" y="316"/>
                    <a:pt x="3271" y="874"/>
                    <a:pt x="1961" y="2332"/>
                  </a:cubicBezTo>
                  <a:cubicBezTo>
                    <a:pt x="38" y="4469"/>
                    <a:pt x="1" y="5566"/>
                    <a:pt x="1" y="5566"/>
                  </a:cubicBezTo>
                  <a:cubicBezTo>
                    <a:pt x="1" y="5566"/>
                    <a:pt x="2516" y="7009"/>
                    <a:pt x="5262" y="7009"/>
                  </a:cubicBezTo>
                  <a:cubicBezTo>
                    <a:pt x="6123" y="7009"/>
                    <a:pt x="7006" y="6867"/>
                    <a:pt x="7842" y="6495"/>
                  </a:cubicBezTo>
                  <a:lnTo>
                    <a:pt x="7768" y="5724"/>
                  </a:lnTo>
                  <a:lnTo>
                    <a:pt x="7350" y="1087"/>
                  </a:lnTo>
                  <a:lnTo>
                    <a:pt x="6393" y="10"/>
                  </a:lnTo>
                  <a:cubicBezTo>
                    <a:pt x="6393" y="10"/>
                    <a:pt x="6323" y="0"/>
                    <a:pt x="61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75"/>
            <p:cNvSpPr/>
            <p:nvPr/>
          </p:nvSpPr>
          <p:spPr>
            <a:xfrm>
              <a:off x="1341472" y="1693799"/>
              <a:ext cx="202937" cy="308320"/>
            </a:xfrm>
            <a:custGeom>
              <a:rect b="b" l="l" r="r" t="t"/>
              <a:pathLst>
                <a:path extrusionOk="0" h="4646" w="3058">
                  <a:moveTo>
                    <a:pt x="456" y="0"/>
                  </a:moveTo>
                  <a:cubicBezTo>
                    <a:pt x="456" y="1"/>
                    <a:pt x="1" y="3336"/>
                    <a:pt x="3057" y="4646"/>
                  </a:cubicBezTo>
                  <a:lnTo>
                    <a:pt x="3020" y="4265"/>
                  </a:lnTo>
                  <a:lnTo>
                    <a:pt x="456"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75"/>
            <p:cNvSpPr/>
            <p:nvPr/>
          </p:nvSpPr>
          <p:spPr>
            <a:xfrm>
              <a:off x="1010393" y="1725254"/>
              <a:ext cx="468055" cy="236184"/>
            </a:xfrm>
            <a:custGeom>
              <a:rect b="b" l="l" r="r" t="t"/>
              <a:pathLst>
                <a:path extrusionOk="0" h="3559" w="7053">
                  <a:moveTo>
                    <a:pt x="6495" y="0"/>
                  </a:moveTo>
                  <a:cubicBezTo>
                    <a:pt x="5696" y="1431"/>
                    <a:pt x="4479" y="2369"/>
                    <a:pt x="2871" y="2806"/>
                  </a:cubicBezTo>
                  <a:cubicBezTo>
                    <a:pt x="2131" y="3006"/>
                    <a:pt x="1438" y="3056"/>
                    <a:pt x="925" y="3056"/>
                  </a:cubicBezTo>
                  <a:cubicBezTo>
                    <a:pt x="653" y="3056"/>
                    <a:pt x="431" y="3042"/>
                    <a:pt x="279" y="3029"/>
                  </a:cubicBezTo>
                  <a:cubicBezTo>
                    <a:pt x="273" y="3028"/>
                    <a:pt x="267" y="3028"/>
                    <a:pt x="261" y="3028"/>
                  </a:cubicBezTo>
                  <a:cubicBezTo>
                    <a:pt x="147" y="3028"/>
                    <a:pt x="46" y="3110"/>
                    <a:pt x="28" y="3233"/>
                  </a:cubicBezTo>
                  <a:lnTo>
                    <a:pt x="19" y="3252"/>
                  </a:lnTo>
                  <a:cubicBezTo>
                    <a:pt x="1" y="3382"/>
                    <a:pt x="93" y="3512"/>
                    <a:pt x="233" y="3531"/>
                  </a:cubicBezTo>
                  <a:cubicBezTo>
                    <a:pt x="400" y="3540"/>
                    <a:pt x="632" y="3559"/>
                    <a:pt x="920" y="3559"/>
                  </a:cubicBezTo>
                  <a:cubicBezTo>
                    <a:pt x="1459" y="3559"/>
                    <a:pt x="2193" y="3503"/>
                    <a:pt x="2983" y="3289"/>
                  </a:cubicBezTo>
                  <a:cubicBezTo>
                    <a:pt x="4293" y="2936"/>
                    <a:pt x="5984" y="2081"/>
                    <a:pt x="7052" y="0"/>
                  </a:cubicBezTo>
                  <a:close/>
                </a:path>
              </a:pathLst>
            </a:custGeom>
            <a:solidFill>
              <a:srgbClr val="383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75"/>
            <p:cNvSpPr/>
            <p:nvPr/>
          </p:nvSpPr>
          <p:spPr>
            <a:xfrm>
              <a:off x="1314330" y="1615492"/>
              <a:ext cx="424919" cy="439652"/>
            </a:xfrm>
            <a:custGeom>
              <a:rect b="b" l="l" r="r" t="t"/>
              <a:pathLst>
                <a:path extrusionOk="0" h="6625" w="6403">
                  <a:moveTo>
                    <a:pt x="1874" y="0"/>
                  </a:moveTo>
                  <a:cubicBezTo>
                    <a:pt x="1692" y="0"/>
                    <a:pt x="1391" y="19"/>
                    <a:pt x="1004" y="112"/>
                  </a:cubicBezTo>
                  <a:cubicBezTo>
                    <a:pt x="995" y="158"/>
                    <a:pt x="1" y="3754"/>
                    <a:pt x="3448" y="5724"/>
                  </a:cubicBezTo>
                  <a:cubicBezTo>
                    <a:pt x="4098" y="6086"/>
                    <a:pt x="4897" y="6402"/>
                    <a:pt x="5891" y="6625"/>
                  </a:cubicBezTo>
                  <a:cubicBezTo>
                    <a:pt x="5891" y="6625"/>
                    <a:pt x="6402" y="6318"/>
                    <a:pt x="6402" y="5761"/>
                  </a:cubicBezTo>
                  <a:lnTo>
                    <a:pt x="4042" y="4033"/>
                  </a:lnTo>
                  <a:cubicBezTo>
                    <a:pt x="4042" y="4033"/>
                    <a:pt x="3290" y="196"/>
                    <a:pt x="2073" y="10"/>
                  </a:cubicBezTo>
                  <a:cubicBezTo>
                    <a:pt x="2073" y="10"/>
                    <a:pt x="2003" y="0"/>
                    <a:pt x="18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75"/>
            <p:cNvSpPr/>
            <p:nvPr/>
          </p:nvSpPr>
          <p:spPr>
            <a:xfrm>
              <a:off x="1495631" y="1527895"/>
              <a:ext cx="22231" cy="20639"/>
            </a:xfrm>
            <a:custGeom>
              <a:rect b="b" l="l" r="r" t="t"/>
              <a:pathLst>
                <a:path extrusionOk="0" h="311" w="335">
                  <a:moveTo>
                    <a:pt x="167" y="0"/>
                  </a:moveTo>
                  <a:cubicBezTo>
                    <a:pt x="142" y="0"/>
                    <a:pt x="116" y="7"/>
                    <a:pt x="93" y="20"/>
                  </a:cubicBezTo>
                  <a:cubicBezTo>
                    <a:pt x="38" y="48"/>
                    <a:pt x="0" y="122"/>
                    <a:pt x="10" y="187"/>
                  </a:cubicBezTo>
                  <a:cubicBezTo>
                    <a:pt x="28" y="252"/>
                    <a:pt x="75" y="298"/>
                    <a:pt x="131" y="308"/>
                  </a:cubicBezTo>
                  <a:cubicBezTo>
                    <a:pt x="141" y="309"/>
                    <a:pt x="152" y="310"/>
                    <a:pt x="162" y="310"/>
                  </a:cubicBezTo>
                  <a:cubicBezTo>
                    <a:pt x="216" y="310"/>
                    <a:pt x="265" y="289"/>
                    <a:pt x="288" y="243"/>
                  </a:cubicBezTo>
                  <a:cubicBezTo>
                    <a:pt x="335" y="187"/>
                    <a:pt x="326" y="113"/>
                    <a:pt x="288" y="57"/>
                  </a:cubicBezTo>
                  <a:cubicBezTo>
                    <a:pt x="258" y="21"/>
                    <a:pt x="213" y="0"/>
                    <a:pt x="167"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75"/>
            <p:cNvSpPr/>
            <p:nvPr/>
          </p:nvSpPr>
          <p:spPr>
            <a:xfrm>
              <a:off x="1758291" y="2047042"/>
              <a:ext cx="42605" cy="42671"/>
            </a:xfrm>
            <a:custGeom>
              <a:rect b="b" l="l" r="r" t="t"/>
              <a:pathLst>
                <a:path extrusionOk="0" h="643" w="642">
                  <a:moveTo>
                    <a:pt x="326" y="1"/>
                  </a:moveTo>
                  <a:cubicBezTo>
                    <a:pt x="149" y="1"/>
                    <a:pt x="0" y="140"/>
                    <a:pt x="0" y="317"/>
                  </a:cubicBezTo>
                  <a:cubicBezTo>
                    <a:pt x="0" y="493"/>
                    <a:pt x="149" y="642"/>
                    <a:pt x="326" y="642"/>
                  </a:cubicBezTo>
                  <a:cubicBezTo>
                    <a:pt x="502" y="642"/>
                    <a:pt x="641" y="493"/>
                    <a:pt x="641" y="317"/>
                  </a:cubicBezTo>
                  <a:cubicBezTo>
                    <a:pt x="641" y="140"/>
                    <a:pt x="502" y="1"/>
                    <a:pt x="3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75"/>
            <p:cNvSpPr/>
            <p:nvPr/>
          </p:nvSpPr>
          <p:spPr>
            <a:xfrm>
              <a:off x="1868595" y="2550330"/>
              <a:ext cx="145599" cy="132460"/>
            </a:xfrm>
            <a:custGeom>
              <a:rect b="b" l="l" r="r" t="t"/>
              <a:pathLst>
                <a:path extrusionOk="0" h="1996" w="2194">
                  <a:moveTo>
                    <a:pt x="1103" y="1"/>
                  </a:moveTo>
                  <a:cubicBezTo>
                    <a:pt x="647" y="1"/>
                    <a:pt x="235" y="306"/>
                    <a:pt x="131" y="769"/>
                  </a:cubicBezTo>
                  <a:cubicBezTo>
                    <a:pt x="1" y="1308"/>
                    <a:pt x="335" y="1838"/>
                    <a:pt x="865" y="1968"/>
                  </a:cubicBezTo>
                  <a:cubicBezTo>
                    <a:pt x="943" y="1987"/>
                    <a:pt x="1022" y="1996"/>
                    <a:pt x="1099" y="1996"/>
                  </a:cubicBezTo>
                  <a:cubicBezTo>
                    <a:pt x="1552" y="1996"/>
                    <a:pt x="1960" y="1685"/>
                    <a:pt x="2063" y="1225"/>
                  </a:cubicBezTo>
                  <a:cubicBezTo>
                    <a:pt x="2193" y="695"/>
                    <a:pt x="1859" y="156"/>
                    <a:pt x="1329" y="26"/>
                  </a:cubicBezTo>
                  <a:cubicBezTo>
                    <a:pt x="1254" y="9"/>
                    <a:pt x="1178" y="1"/>
                    <a:pt x="11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75"/>
            <p:cNvSpPr/>
            <p:nvPr/>
          </p:nvSpPr>
          <p:spPr>
            <a:xfrm>
              <a:off x="1918865" y="2594030"/>
              <a:ext cx="45060" cy="45060"/>
            </a:xfrm>
            <a:custGeom>
              <a:rect b="b" l="l" r="r" t="t"/>
              <a:pathLst>
                <a:path extrusionOk="0" h="679" w="679">
                  <a:moveTo>
                    <a:pt x="344" y="1"/>
                  </a:moveTo>
                  <a:cubicBezTo>
                    <a:pt x="149" y="1"/>
                    <a:pt x="0" y="149"/>
                    <a:pt x="0" y="344"/>
                  </a:cubicBezTo>
                  <a:cubicBezTo>
                    <a:pt x="0" y="521"/>
                    <a:pt x="149" y="679"/>
                    <a:pt x="344" y="679"/>
                  </a:cubicBezTo>
                  <a:cubicBezTo>
                    <a:pt x="530" y="679"/>
                    <a:pt x="678" y="530"/>
                    <a:pt x="678" y="344"/>
                  </a:cubicBezTo>
                  <a:cubicBezTo>
                    <a:pt x="678" y="158"/>
                    <a:pt x="530" y="1"/>
                    <a:pt x="344" y="1"/>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8" name="Google Shape;3888;p75"/>
          <p:cNvGrpSpPr/>
          <p:nvPr/>
        </p:nvGrpSpPr>
        <p:grpSpPr>
          <a:xfrm>
            <a:off x="2538092" y="1832865"/>
            <a:ext cx="941536" cy="1495349"/>
            <a:chOff x="2531175" y="1395849"/>
            <a:chExt cx="954614" cy="1516273"/>
          </a:xfrm>
        </p:grpSpPr>
        <p:sp>
          <p:nvSpPr>
            <p:cNvPr id="3889" name="Google Shape;3889;p75"/>
            <p:cNvSpPr/>
            <p:nvPr/>
          </p:nvSpPr>
          <p:spPr>
            <a:xfrm>
              <a:off x="2531175" y="2803223"/>
              <a:ext cx="954614" cy="108899"/>
            </a:xfrm>
            <a:custGeom>
              <a:rect b="b" l="l" r="r" t="t"/>
              <a:pathLst>
                <a:path extrusionOk="0" h="1255" w="23562">
                  <a:moveTo>
                    <a:pt x="11781" y="0"/>
                  </a:moveTo>
                  <a:cubicBezTo>
                    <a:pt x="5278" y="0"/>
                    <a:pt x="0" y="279"/>
                    <a:pt x="0" y="623"/>
                  </a:cubicBezTo>
                  <a:cubicBezTo>
                    <a:pt x="0" y="976"/>
                    <a:pt x="5278" y="1255"/>
                    <a:pt x="11781" y="1255"/>
                  </a:cubicBezTo>
                  <a:cubicBezTo>
                    <a:pt x="18285" y="1255"/>
                    <a:pt x="23562" y="976"/>
                    <a:pt x="23562" y="623"/>
                  </a:cubicBezTo>
                  <a:cubicBezTo>
                    <a:pt x="23562" y="279"/>
                    <a:pt x="18285" y="0"/>
                    <a:pt x="11781"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75"/>
            <p:cNvSpPr/>
            <p:nvPr/>
          </p:nvSpPr>
          <p:spPr>
            <a:xfrm>
              <a:off x="2812546" y="1395849"/>
              <a:ext cx="501557" cy="461555"/>
            </a:xfrm>
            <a:custGeom>
              <a:rect b="b" l="l" r="r" t="t"/>
              <a:pathLst>
                <a:path extrusionOk="0" h="7419" w="8062">
                  <a:moveTo>
                    <a:pt x="4467" y="1"/>
                  </a:moveTo>
                  <a:cubicBezTo>
                    <a:pt x="4043" y="1"/>
                    <a:pt x="3617" y="167"/>
                    <a:pt x="3316" y="459"/>
                  </a:cubicBezTo>
                  <a:cubicBezTo>
                    <a:pt x="2850" y="904"/>
                    <a:pt x="2691" y="1571"/>
                    <a:pt x="2331" y="2101"/>
                  </a:cubicBezTo>
                  <a:cubicBezTo>
                    <a:pt x="2013" y="2567"/>
                    <a:pt x="1557" y="2916"/>
                    <a:pt x="1134" y="3298"/>
                  </a:cubicBezTo>
                  <a:cubicBezTo>
                    <a:pt x="721" y="3679"/>
                    <a:pt x="329" y="4124"/>
                    <a:pt x="201" y="4675"/>
                  </a:cubicBezTo>
                  <a:cubicBezTo>
                    <a:pt x="0" y="5522"/>
                    <a:pt x="530" y="6412"/>
                    <a:pt x="1261" y="6867"/>
                  </a:cubicBezTo>
                  <a:cubicBezTo>
                    <a:pt x="1970" y="7303"/>
                    <a:pt x="2825" y="7419"/>
                    <a:pt x="3658" y="7419"/>
                  </a:cubicBezTo>
                  <a:cubicBezTo>
                    <a:pt x="3696" y="7419"/>
                    <a:pt x="3733" y="7419"/>
                    <a:pt x="3771" y="7418"/>
                  </a:cubicBezTo>
                  <a:cubicBezTo>
                    <a:pt x="4481" y="7418"/>
                    <a:pt x="5191" y="7344"/>
                    <a:pt x="5858" y="7100"/>
                  </a:cubicBezTo>
                  <a:cubicBezTo>
                    <a:pt x="6525" y="6857"/>
                    <a:pt x="7140" y="6444"/>
                    <a:pt x="7532" y="5851"/>
                  </a:cubicBezTo>
                  <a:cubicBezTo>
                    <a:pt x="7924" y="5257"/>
                    <a:pt x="8061" y="4484"/>
                    <a:pt x="7818" y="3827"/>
                  </a:cubicBezTo>
                  <a:cubicBezTo>
                    <a:pt x="7500" y="2980"/>
                    <a:pt x="6652" y="2450"/>
                    <a:pt x="6250" y="1645"/>
                  </a:cubicBezTo>
                  <a:cubicBezTo>
                    <a:pt x="6112" y="1370"/>
                    <a:pt x="6038" y="1073"/>
                    <a:pt x="5879" y="808"/>
                  </a:cubicBezTo>
                  <a:cubicBezTo>
                    <a:pt x="5625" y="385"/>
                    <a:pt x="5169" y="78"/>
                    <a:pt x="4672" y="14"/>
                  </a:cubicBezTo>
                  <a:cubicBezTo>
                    <a:pt x="4604" y="5"/>
                    <a:pt x="4536" y="1"/>
                    <a:pt x="44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75"/>
            <p:cNvSpPr/>
            <p:nvPr/>
          </p:nvSpPr>
          <p:spPr>
            <a:xfrm>
              <a:off x="3122931" y="2269863"/>
              <a:ext cx="193792" cy="568747"/>
            </a:xfrm>
            <a:custGeom>
              <a:rect b="b" l="l" r="r" t="t"/>
              <a:pathLst>
                <a:path extrusionOk="0" h="9142" w="3115">
                  <a:moveTo>
                    <a:pt x="0" y="0"/>
                  </a:moveTo>
                  <a:lnTo>
                    <a:pt x="0" y="583"/>
                  </a:lnTo>
                  <a:lnTo>
                    <a:pt x="933" y="8665"/>
                  </a:lnTo>
                  <a:lnTo>
                    <a:pt x="954" y="8835"/>
                  </a:lnTo>
                  <a:cubicBezTo>
                    <a:pt x="975" y="9015"/>
                    <a:pt x="1123" y="9142"/>
                    <a:pt x="1293" y="9142"/>
                  </a:cubicBezTo>
                  <a:cubicBezTo>
                    <a:pt x="1886" y="9142"/>
                    <a:pt x="3115" y="9131"/>
                    <a:pt x="3094" y="8930"/>
                  </a:cubicBezTo>
                  <a:cubicBezTo>
                    <a:pt x="3072" y="8782"/>
                    <a:pt x="2712" y="8644"/>
                    <a:pt x="2416" y="8559"/>
                  </a:cubicBezTo>
                  <a:cubicBezTo>
                    <a:pt x="2204" y="8496"/>
                    <a:pt x="2034" y="8464"/>
                    <a:pt x="2034" y="8464"/>
                  </a:cubicBezTo>
                  <a:lnTo>
                    <a:pt x="2564" y="0"/>
                  </a:lnTo>
                  <a:close/>
                </a:path>
              </a:pathLst>
            </a:custGeom>
            <a:solidFill>
              <a:srgbClr val="EE91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75"/>
            <p:cNvSpPr/>
            <p:nvPr/>
          </p:nvSpPr>
          <p:spPr>
            <a:xfrm>
              <a:off x="3147319" y="2310736"/>
              <a:ext cx="62648" cy="399404"/>
            </a:xfrm>
            <a:custGeom>
              <a:rect b="b" l="l" r="r" t="t"/>
              <a:pathLst>
                <a:path extrusionOk="0" h="6420" w="1007">
                  <a:moveTo>
                    <a:pt x="604" y="0"/>
                  </a:moveTo>
                  <a:lnTo>
                    <a:pt x="0" y="3475"/>
                  </a:lnTo>
                  <a:lnTo>
                    <a:pt x="361" y="6419"/>
                  </a:lnTo>
                  <a:lnTo>
                    <a:pt x="1007" y="53"/>
                  </a:lnTo>
                  <a:lnTo>
                    <a:pt x="604" y="0"/>
                  </a:lnTo>
                  <a:close/>
                </a:path>
              </a:pathLst>
            </a:custGeom>
            <a:solidFill>
              <a:srgbClr val="DB7F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75"/>
            <p:cNvSpPr/>
            <p:nvPr/>
          </p:nvSpPr>
          <p:spPr>
            <a:xfrm>
              <a:off x="3180915" y="2802334"/>
              <a:ext cx="135810" cy="36270"/>
            </a:xfrm>
            <a:custGeom>
              <a:rect b="b" l="l" r="r" t="t"/>
              <a:pathLst>
                <a:path extrusionOk="0" h="583" w="2183">
                  <a:moveTo>
                    <a:pt x="1484" y="0"/>
                  </a:moveTo>
                  <a:cubicBezTo>
                    <a:pt x="1441" y="21"/>
                    <a:pt x="1399" y="43"/>
                    <a:pt x="1346" y="64"/>
                  </a:cubicBezTo>
                  <a:cubicBezTo>
                    <a:pt x="1155" y="149"/>
                    <a:pt x="965" y="254"/>
                    <a:pt x="753" y="297"/>
                  </a:cubicBezTo>
                  <a:cubicBezTo>
                    <a:pt x="705" y="305"/>
                    <a:pt x="657" y="309"/>
                    <a:pt x="608" y="309"/>
                  </a:cubicBezTo>
                  <a:cubicBezTo>
                    <a:pt x="394" y="309"/>
                    <a:pt x="173" y="235"/>
                    <a:pt x="1" y="106"/>
                  </a:cubicBezTo>
                  <a:lnTo>
                    <a:pt x="1" y="106"/>
                  </a:lnTo>
                  <a:lnTo>
                    <a:pt x="22" y="276"/>
                  </a:lnTo>
                  <a:cubicBezTo>
                    <a:pt x="43" y="456"/>
                    <a:pt x="191" y="583"/>
                    <a:pt x="361" y="583"/>
                  </a:cubicBezTo>
                  <a:cubicBezTo>
                    <a:pt x="954" y="583"/>
                    <a:pt x="2183" y="572"/>
                    <a:pt x="2162" y="371"/>
                  </a:cubicBezTo>
                  <a:cubicBezTo>
                    <a:pt x="2140" y="223"/>
                    <a:pt x="1780" y="85"/>
                    <a:pt x="148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75"/>
            <p:cNvSpPr/>
            <p:nvPr/>
          </p:nvSpPr>
          <p:spPr>
            <a:xfrm>
              <a:off x="3180915" y="2802334"/>
              <a:ext cx="135810" cy="36270"/>
            </a:xfrm>
            <a:custGeom>
              <a:rect b="b" l="l" r="r" t="t"/>
              <a:pathLst>
                <a:path extrusionOk="0" h="583" w="2183">
                  <a:moveTo>
                    <a:pt x="1484" y="0"/>
                  </a:moveTo>
                  <a:cubicBezTo>
                    <a:pt x="1441" y="21"/>
                    <a:pt x="1399" y="43"/>
                    <a:pt x="1346" y="64"/>
                  </a:cubicBezTo>
                  <a:cubicBezTo>
                    <a:pt x="1155" y="149"/>
                    <a:pt x="965" y="254"/>
                    <a:pt x="753" y="297"/>
                  </a:cubicBezTo>
                  <a:cubicBezTo>
                    <a:pt x="705" y="305"/>
                    <a:pt x="657" y="309"/>
                    <a:pt x="608" y="309"/>
                  </a:cubicBezTo>
                  <a:cubicBezTo>
                    <a:pt x="394" y="309"/>
                    <a:pt x="173" y="235"/>
                    <a:pt x="1" y="106"/>
                  </a:cubicBezTo>
                  <a:lnTo>
                    <a:pt x="1" y="106"/>
                  </a:lnTo>
                  <a:lnTo>
                    <a:pt x="22" y="276"/>
                  </a:lnTo>
                  <a:cubicBezTo>
                    <a:pt x="43" y="456"/>
                    <a:pt x="191" y="583"/>
                    <a:pt x="361" y="583"/>
                  </a:cubicBezTo>
                  <a:cubicBezTo>
                    <a:pt x="954" y="583"/>
                    <a:pt x="2183" y="572"/>
                    <a:pt x="2162" y="371"/>
                  </a:cubicBezTo>
                  <a:cubicBezTo>
                    <a:pt x="2140" y="223"/>
                    <a:pt x="1780" y="85"/>
                    <a:pt x="1484" y="0"/>
                  </a:cubicBez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75"/>
            <p:cNvSpPr/>
            <p:nvPr/>
          </p:nvSpPr>
          <p:spPr>
            <a:xfrm>
              <a:off x="3027371" y="2287656"/>
              <a:ext cx="193792" cy="569431"/>
            </a:xfrm>
            <a:custGeom>
              <a:rect b="b" l="l" r="r" t="t"/>
              <a:pathLst>
                <a:path extrusionOk="0" h="9153" w="3115">
                  <a:moveTo>
                    <a:pt x="0" y="0"/>
                  </a:moveTo>
                  <a:lnTo>
                    <a:pt x="0" y="583"/>
                  </a:lnTo>
                  <a:lnTo>
                    <a:pt x="922" y="8676"/>
                  </a:lnTo>
                  <a:lnTo>
                    <a:pt x="943" y="8845"/>
                  </a:lnTo>
                  <a:cubicBezTo>
                    <a:pt x="964" y="9015"/>
                    <a:pt x="1113" y="9152"/>
                    <a:pt x="1293" y="9152"/>
                  </a:cubicBezTo>
                  <a:cubicBezTo>
                    <a:pt x="1875" y="9152"/>
                    <a:pt x="3115" y="9131"/>
                    <a:pt x="3083" y="8941"/>
                  </a:cubicBezTo>
                  <a:cubicBezTo>
                    <a:pt x="3072" y="8782"/>
                    <a:pt x="2702" y="8655"/>
                    <a:pt x="2405" y="8570"/>
                  </a:cubicBezTo>
                  <a:cubicBezTo>
                    <a:pt x="2193" y="8506"/>
                    <a:pt x="2024" y="8475"/>
                    <a:pt x="2024" y="8475"/>
                  </a:cubicBezTo>
                  <a:lnTo>
                    <a:pt x="2553" y="0"/>
                  </a:lnTo>
                  <a:close/>
                </a:path>
              </a:pathLst>
            </a:custGeom>
            <a:solidFill>
              <a:srgbClr val="EE91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75"/>
            <p:cNvSpPr/>
            <p:nvPr/>
          </p:nvSpPr>
          <p:spPr>
            <a:xfrm>
              <a:off x="3084732" y="2820748"/>
              <a:ext cx="136432" cy="36332"/>
            </a:xfrm>
            <a:custGeom>
              <a:rect b="b" l="l" r="r" t="t"/>
              <a:pathLst>
                <a:path extrusionOk="0" h="584" w="2193">
                  <a:moveTo>
                    <a:pt x="1483" y="1"/>
                  </a:moveTo>
                  <a:cubicBezTo>
                    <a:pt x="1441" y="11"/>
                    <a:pt x="1398" y="33"/>
                    <a:pt x="1356" y="54"/>
                  </a:cubicBezTo>
                  <a:cubicBezTo>
                    <a:pt x="1165" y="149"/>
                    <a:pt x="964" y="255"/>
                    <a:pt x="763" y="287"/>
                  </a:cubicBezTo>
                  <a:cubicBezTo>
                    <a:pt x="705" y="298"/>
                    <a:pt x="648" y="304"/>
                    <a:pt x="590" y="304"/>
                  </a:cubicBezTo>
                  <a:cubicBezTo>
                    <a:pt x="381" y="304"/>
                    <a:pt x="174" y="231"/>
                    <a:pt x="0" y="107"/>
                  </a:cubicBezTo>
                  <a:lnTo>
                    <a:pt x="0" y="107"/>
                  </a:lnTo>
                  <a:lnTo>
                    <a:pt x="21" y="276"/>
                  </a:lnTo>
                  <a:cubicBezTo>
                    <a:pt x="42" y="446"/>
                    <a:pt x="191" y="583"/>
                    <a:pt x="371" y="583"/>
                  </a:cubicBezTo>
                  <a:cubicBezTo>
                    <a:pt x="953" y="583"/>
                    <a:pt x="2193" y="562"/>
                    <a:pt x="2161" y="372"/>
                  </a:cubicBezTo>
                  <a:cubicBezTo>
                    <a:pt x="2150" y="213"/>
                    <a:pt x="1780" y="86"/>
                    <a:pt x="14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75"/>
            <p:cNvSpPr/>
            <p:nvPr/>
          </p:nvSpPr>
          <p:spPr>
            <a:xfrm>
              <a:off x="2871836" y="1964714"/>
              <a:ext cx="434368" cy="373773"/>
            </a:xfrm>
            <a:custGeom>
              <a:rect b="b" l="l" r="r" t="t"/>
              <a:pathLst>
                <a:path extrusionOk="0" h="6008" w="6982">
                  <a:moveTo>
                    <a:pt x="2416" y="1"/>
                  </a:moveTo>
                  <a:cubicBezTo>
                    <a:pt x="1" y="3507"/>
                    <a:pt x="2225" y="5859"/>
                    <a:pt x="2225" y="5859"/>
                  </a:cubicBezTo>
                  <a:cubicBezTo>
                    <a:pt x="2787" y="5965"/>
                    <a:pt x="3330" y="6007"/>
                    <a:pt x="3837" y="6007"/>
                  </a:cubicBezTo>
                  <a:cubicBezTo>
                    <a:pt x="5644" y="6007"/>
                    <a:pt x="6981" y="5477"/>
                    <a:pt x="6981" y="5477"/>
                  </a:cubicBezTo>
                  <a:lnTo>
                    <a:pt x="6971" y="5435"/>
                  </a:lnTo>
                  <a:lnTo>
                    <a:pt x="5827" y="75"/>
                  </a:lnTo>
                  <a:lnTo>
                    <a:pt x="3189" y="11"/>
                  </a:lnTo>
                  <a:lnTo>
                    <a:pt x="241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75"/>
            <p:cNvSpPr/>
            <p:nvPr/>
          </p:nvSpPr>
          <p:spPr>
            <a:xfrm>
              <a:off x="2994398" y="1965398"/>
              <a:ext cx="311125" cy="345590"/>
            </a:xfrm>
            <a:custGeom>
              <a:rect b="b" l="l" r="r" t="t"/>
              <a:pathLst>
                <a:path extrusionOk="0" h="5555" w="5001">
                  <a:moveTo>
                    <a:pt x="1219" y="0"/>
                  </a:moveTo>
                  <a:cubicBezTo>
                    <a:pt x="1" y="1822"/>
                    <a:pt x="170" y="3358"/>
                    <a:pt x="499" y="4291"/>
                  </a:cubicBezTo>
                  <a:cubicBezTo>
                    <a:pt x="700" y="4884"/>
                    <a:pt x="1219" y="5318"/>
                    <a:pt x="1833" y="5424"/>
                  </a:cubicBezTo>
                  <a:cubicBezTo>
                    <a:pt x="2385" y="5519"/>
                    <a:pt x="2914" y="5554"/>
                    <a:pt x="3393" y="5554"/>
                  </a:cubicBezTo>
                  <a:cubicBezTo>
                    <a:pt x="4038" y="5554"/>
                    <a:pt x="4594" y="5491"/>
                    <a:pt x="5001" y="5424"/>
                  </a:cubicBezTo>
                  <a:lnTo>
                    <a:pt x="3857" y="64"/>
                  </a:lnTo>
                  <a:lnTo>
                    <a:pt x="1219" y="0"/>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75"/>
            <p:cNvSpPr/>
            <p:nvPr/>
          </p:nvSpPr>
          <p:spPr>
            <a:xfrm>
              <a:off x="3234294" y="1539683"/>
              <a:ext cx="185269" cy="377008"/>
            </a:xfrm>
            <a:custGeom>
              <a:rect b="b" l="l" r="r" t="t"/>
              <a:pathLst>
                <a:path extrusionOk="0" h="6060" w="2978">
                  <a:moveTo>
                    <a:pt x="1971" y="1"/>
                  </a:moveTo>
                  <a:cubicBezTo>
                    <a:pt x="1928" y="1"/>
                    <a:pt x="1886" y="22"/>
                    <a:pt x="1854" y="43"/>
                  </a:cubicBezTo>
                  <a:cubicBezTo>
                    <a:pt x="1812" y="75"/>
                    <a:pt x="1791" y="128"/>
                    <a:pt x="1791" y="170"/>
                  </a:cubicBezTo>
                  <a:lnTo>
                    <a:pt x="1791" y="689"/>
                  </a:lnTo>
                  <a:lnTo>
                    <a:pt x="1441" y="689"/>
                  </a:lnTo>
                  <a:lnTo>
                    <a:pt x="1420" y="1462"/>
                  </a:lnTo>
                  <a:lnTo>
                    <a:pt x="1335" y="4068"/>
                  </a:lnTo>
                  <a:lnTo>
                    <a:pt x="604" y="3666"/>
                  </a:lnTo>
                  <a:lnTo>
                    <a:pt x="85" y="3369"/>
                  </a:lnTo>
                  <a:lnTo>
                    <a:pt x="1" y="4831"/>
                  </a:lnTo>
                  <a:cubicBezTo>
                    <a:pt x="1" y="4852"/>
                    <a:pt x="1" y="4873"/>
                    <a:pt x="1" y="4894"/>
                  </a:cubicBezTo>
                  <a:cubicBezTo>
                    <a:pt x="1" y="5022"/>
                    <a:pt x="22" y="5138"/>
                    <a:pt x="54" y="5255"/>
                  </a:cubicBezTo>
                  <a:cubicBezTo>
                    <a:pt x="212" y="5721"/>
                    <a:pt x="647" y="6060"/>
                    <a:pt x="1166" y="6060"/>
                  </a:cubicBezTo>
                  <a:cubicBezTo>
                    <a:pt x="2193" y="6060"/>
                    <a:pt x="2977" y="5149"/>
                    <a:pt x="2797" y="4142"/>
                  </a:cubicBezTo>
                  <a:lnTo>
                    <a:pt x="2363" y="1515"/>
                  </a:lnTo>
                  <a:lnTo>
                    <a:pt x="2331" y="1293"/>
                  </a:lnTo>
                  <a:lnTo>
                    <a:pt x="2289" y="1070"/>
                  </a:lnTo>
                  <a:lnTo>
                    <a:pt x="2257" y="837"/>
                  </a:lnTo>
                  <a:lnTo>
                    <a:pt x="2214" y="615"/>
                  </a:lnTo>
                  <a:lnTo>
                    <a:pt x="2140" y="149"/>
                  </a:lnTo>
                  <a:cubicBezTo>
                    <a:pt x="2130" y="107"/>
                    <a:pt x="2109" y="75"/>
                    <a:pt x="2087" y="43"/>
                  </a:cubicBezTo>
                  <a:cubicBezTo>
                    <a:pt x="2056" y="22"/>
                    <a:pt x="2013" y="1"/>
                    <a:pt x="1971" y="1"/>
                  </a:cubicBezTo>
                  <a:close/>
                </a:path>
              </a:pathLst>
            </a:custGeom>
            <a:solidFill>
              <a:srgbClr val="DB7F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75"/>
            <p:cNvSpPr/>
            <p:nvPr/>
          </p:nvSpPr>
          <p:spPr>
            <a:xfrm>
              <a:off x="3325251" y="1623358"/>
              <a:ext cx="49459" cy="42927"/>
            </a:xfrm>
            <a:custGeom>
              <a:rect b="b" l="l" r="r" t="t"/>
              <a:pathLst>
                <a:path extrusionOk="0" h="690" w="795">
                  <a:moveTo>
                    <a:pt x="795" y="1"/>
                  </a:moveTo>
                  <a:lnTo>
                    <a:pt x="0" y="54"/>
                  </a:lnTo>
                  <a:lnTo>
                    <a:pt x="0" y="689"/>
                  </a:lnTo>
                  <a:lnTo>
                    <a:pt x="562" y="689"/>
                  </a:lnTo>
                  <a:cubicBezTo>
                    <a:pt x="689" y="689"/>
                    <a:pt x="795" y="583"/>
                    <a:pt x="795" y="446"/>
                  </a:cubicBezTo>
                  <a:lnTo>
                    <a:pt x="795" y="1"/>
                  </a:lnTo>
                  <a:close/>
                </a:path>
              </a:pathLst>
            </a:custGeom>
            <a:solidFill>
              <a:srgbClr val="BF6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75"/>
            <p:cNvSpPr/>
            <p:nvPr/>
          </p:nvSpPr>
          <p:spPr>
            <a:xfrm>
              <a:off x="3272494" y="1630637"/>
              <a:ext cx="56738" cy="207354"/>
            </a:xfrm>
            <a:custGeom>
              <a:rect b="b" l="l" r="r" t="t"/>
              <a:pathLst>
                <a:path extrusionOk="0" h="3333" w="912">
                  <a:moveTo>
                    <a:pt x="806" y="0"/>
                  </a:moveTo>
                  <a:lnTo>
                    <a:pt x="732" y="2606"/>
                  </a:lnTo>
                  <a:lnTo>
                    <a:pt x="1" y="2204"/>
                  </a:lnTo>
                  <a:lnTo>
                    <a:pt x="139" y="2627"/>
                  </a:lnTo>
                  <a:lnTo>
                    <a:pt x="488" y="2786"/>
                  </a:lnTo>
                  <a:cubicBezTo>
                    <a:pt x="573" y="2818"/>
                    <a:pt x="637" y="2892"/>
                    <a:pt x="658" y="2988"/>
                  </a:cubicBezTo>
                  <a:lnTo>
                    <a:pt x="742" y="3305"/>
                  </a:lnTo>
                  <a:cubicBezTo>
                    <a:pt x="747" y="3324"/>
                    <a:pt x="760" y="3332"/>
                    <a:pt x="773" y="3332"/>
                  </a:cubicBezTo>
                  <a:cubicBezTo>
                    <a:pt x="789" y="3332"/>
                    <a:pt x="806" y="3319"/>
                    <a:pt x="806" y="3295"/>
                  </a:cubicBezTo>
                  <a:lnTo>
                    <a:pt x="912" y="0"/>
                  </a:lnTo>
                  <a:close/>
                </a:path>
              </a:pathLst>
            </a:custGeom>
            <a:solidFill>
              <a:srgbClr val="BF6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75"/>
            <p:cNvSpPr/>
            <p:nvPr/>
          </p:nvSpPr>
          <p:spPr>
            <a:xfrm>
              <a:off x="3242195" y="1554863"/>
              <a:ext cx="127909" cy="104828"/>
            </a:xfrm>
            <a:custGeom>
              <a:rect b="b" l="l" r="r" t="t"/>
              <a:pathLst>
                <a:path extrusionOk="0" h="1685" w="2056">
                  <a:moveTo>
                    <a:pt x="266" y="0"/>
                  </a:moveTo>
                  <a:cubicBezTo>
                    <a:pt x="223" y="0"/>
                    <a:pt x="191" y="11"/>
                    <a:pt x="170" y="21"/>
                  </a:cubicBezTo>
                  <a:cubicBezTo>
                    <a:pt x="75" y="64"/>
                    <a:pt x="1" y="159"/>
                    <a:pt x="1" y="265"/>
                  </a:cubicBezTo>
                  <a:lnTo>
                    <a:pt x="1" y="1430"/>
                  </a:lnTo>
                  <a:cubicBezTo>
                    <a:pt x="1" y="1536"/>
                    <a:pt x="75" y="1631"/>
                    <a:pt x="170" y="1674"/>
                  </a:cubicBezTo>
                  <a:cubicBezTo>
                    <a:pt x="191" y="1684"/>
                    <a:pt x="223" y="1684"/>
                    <a:pt x="266" y="1684"/>
                  </a:cubicBezTo>
                  <a:lnTo>
                    <a:pt x="1791" y="1684"/>
                  </a:lnTo>
                  <a:cubicBezTo>
                    <a:pt x="1939" y="1684"/>
                    <a:pt x="2056" y="1568"/>
                    <a:pt x="2056" y="1430"/>
                  </a:cubicBezTo>
                  <a:lnTo>
                    <a:pt x="2056" y="265"/>
                  </a:lnTo>
                  <a:cubicBezTo>
                    <a:pt x="2056" y="117"/>
                    <a:pt x="1939" y="0"/>
                    <a:pt x="179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75"/>
            <p:cNvSpPr/>
            <p:nvPr/>
          </p:nvSpPr>
          <p:spPr>
            <a:xfrm>
              <a:off x="3248168" y="1554863"/>
              <a:ext cx="59351" cy="104828"/>
            </a:xfrm>
            <a:custGeom>
              <a:rect b="b" l="l" r="r" t="t"/>
              <a:pathLst>
                <a:path extrusionOk="0" h="1685" w="954">
                  <a:moveTo>
                    <a:pt x="95" y="0"/>
                  </a:moveTo>
                  <a:cubicBezTo>
                    <a:pt x="64" y="0"/>
                    <a:pt x="32" y="11"/>
                    <a:pt x="0" y="21"/>
                  </a:cubicBezTo>
                  <a:lnTo>
                    <a:pt x="0" y="1674"/>
                  </a:lnTo>
                  <a:cubicBezTo>
                    <a:pt x="32" y="1684"/>
                    <a:pt x="64" y="1684"/>
                    <a:pt x="95" y="1684"/>
                  </a:cubicBezTo>
                  <a:lnTo>
                    <a:pt x="731" y="1684"/>
                  </a:lnTo>
                  <a:lnTo>
                    <a:pt x="932" y="540"/>
                  </a:lnTo>
                  <a:cubicBezTo>
                    <a:pt x="953" y="424"/>
                    <a:pt x="858" y="318"/>
                    <a:pt x="742" y="307"/>
                  </a:cubicBezTo>
                  <a:lnTo>
                    <a:pt x="328" y="307"/>
                  </a:lnTo>
                  <a:cubicBezTo>
                    <a:pt x="297" y="307"/>
                    <a:pt x="275" y="286"/>
                    <a:pt x="275" y="265"/>
                  </a:cubicBezTo>
                  <a:lnTo>
                    <a:pt x="275"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75"/>
            <p:cNvSpPr/>
            <p:nvPr/>
          </p:nvSpPr>
          <p:spPr>
            <a:xfrm>
              <a:off x="3006280" y="1675429"/>
              <a:ext cx="291341" cy="315106"/>
            </a:xfrm>
            <a:custGeom>
              <a:rect b="b" l="l" r="r" t="t"/>
              <a:pathLst>
                <a:path extrusionOk="0" h="5065" w="4683">
                  <a:moveTo>
                    <a:pt x="689" y="1"/>
                  </a:moveTo>
                  <a:cubicBezTo>
                    <a:pt x="308" y="1"/>
                    <a:pt x="1" y="308"/>
                    <a:pt x="1" y="689"/>
                  </a:cubicBezTo>
                  <a:lnTo>
                    <a:pt x="1" y="5064"/>
                  </a:lnTo>
                  <a:lnTo>
                    <a:pt x="3761" y="5064"/>
                  </a:lnTo>
                  <a:lnTo>
                    <a:pt x="4100" y="4005"/>
                  </a:lnTo>
                  <a:lnTo>
                    <a:pt x="4481" y="2829"/>
                  </a:lnTo>
                  <a:cubicBezTo>
                    <a:pt x="4682" y="2172"/>
                    <a:pt x="4386" y="1462"/>
                    <a:pt x="3761" y="1155"/>
                  </a:cubicBezTo>
                  <a:lnTo>
                    <a:pt x="3094" y="816"/>
                  </a:lnTo>
                  <a:lnTo>
                    <a:pt x="2511" y="530"/>
                  </a:lnTo>
                  <a:lnTo>
                    <a:pt x="1441" y="22"/>
                  </a:lnTo>
                  <a:lnTo>
                    <a:pt x="138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75"/>
            <p:cNvSpPr/>
            <p:nvPr/>
          </p:nvSpPr>
          <p:spPr>
            <a:xfrm>
              <a:off x="3006280" y="1675429"/>
              <a:ext cx="291341" cy="276224"/>
            </a:xfrm>
            <a:custGeom>
              <a:rect b="b" l="l" r="r" t="t"/>
              <a:pathLst>
                <a:path extrusionOk="0" h="4440" w="4683">
                  <a:moveTo>
                    <a:pt x="689" y="1"/>
                  </a:moveTo>
                  <a:cubicBezTo>
                    <a:pt x="308" y="1"/>
                    <a:pt x="1" y="308"/>
                    <a:pt x="1" y="689"/>
                  </a:cubicBezTo>
                  <a:lnTo>
                    <a:pt x="1" y="1876"/>
                  </a:lnTo>
                  <a:lnTo>
                    <a:pt x="1261" y="3401"/>
                  </a:lnTo>
                  <a:lnTo>
                    <a:pt x="1579" y="3782"/>
                  </a:lnTo>
                  <a:cubicBezTo>
                    <a:pt x="1897" y="4185"/>
                    <a:pt x="2363" y="4418"/>
                    <a:pt x="2861" y="4439"/>
                  </a:cubicBezTo>
                  <a:lnTo>
                    <a:pt x="2935" y="4439"/>
                  </a:lnTo>
                  <a:cubicBezTo>
                    <a:pt x="3390" y="4428"/>
                    <a:pt x="3793" y="4270"/>
                    <a:pt x="4100" y="4005"/>
                  </a:cubicBezTo>
                  <a:lnTo>
                    <a:pt x="4481" y="2829"/>
                  </a:lnTo>
                  <a:cubicBezTo>
                    <a:pt x="4682" y="2172"/>
                    <a:pt x="4386" y="1462"/>
                    <a:pt x="3772" y="1155"/>
                  </a:cubicBezTo>
                  <a:lnTo>
                    <a:pt x="3094" y="816"/>
                  </a:lnTo>
                  <a:lnTo>
                    <a:pt x="3072" y="975"/>
                  </a:lnTo>
                  <a:lnTo>
                    <a:pt x="2871" y="2289"/>
                  </a:lnTo>
                  <a:lnTo>
                    <a:pt x="2193" y="1124"/>
                  </a:lnTo>
                  <a:lnTo>
                    <a:pt x="1759" y="361"/>
                  </a:lnTo>
                  <a:cubicBezTo>
                    <a:pt x="1674" y="223"/>
                    <a:pt x="1568" y="107"/>
                    <a:pt x="1441" y="22"/>
                  </a:cubicBezTo>
                  <a:lnTo>
                    <a:pt x="1388" y="1"/>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75"/>
            <p:cNvSpPr/>
            <p:nvPr/>
          </p:nvSpPr>
          <p:spPr>
            <a:xfrm>
              <a:off x="3045848" y="1585160"/>
              <a:ext cx="116648" cy="134006"/>
            </a:xfrm>
            <a:custGeom>
              <a:rect b="b" l="l" r="r" t="t"/>
              <a:pathLst>
                <a:path extrusionOk="0" h="2154" w="1875">
                  <a:moveTo>
                    <a:pt x="0" y="0"/>
                  </a:moveTo>
                  <a:lnTo>
                    <a:pt x="0" y="1759"/>
                  </a:lnTo>
                  <a:cubicBezTo>
                    <a:pt x="319" y="2065"/>
                    <a:pt x="699" y="2153"/>
                    <a:pt x="1033" y="2153"/>
                  </a:cubicBezTo>
                  <a:cubicBezTo>
                    <a:pt x="1498" y="2153"/>
                    <a:pt x="1875" y="1981"/>
                    <a:pt x="1875" y="1981"/>
                  </a:cubicBezTo>
                  <a:lnTo>
                    <a:pt x="752" y="1452"/>
                  </a:lnTo>
                  <a:lnTo>
                    <a:pt x="752" y="0"/>
                  </a:lnTo>
                  <a:close/>
                </a:path>
              </a:pathLst>
            </a:custGeom>
            <a:solidFill>
              <a:srgbClr val="EE91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75"/>
            <p:cNvSpPr/>
            <p:nvPr/>
          </p:nvSpPr>
          <p:spPr>
            <a:xfrm>
              <a:off x="3045848" y="1585160"/>
              <a:ext cx="46846" cy="76521"/>
            </a:xfrm>
            <a:custGeom>
              <a:rect b="b" l="l" r="r" t="t"/>
              <a:pathLst>
                <a:path extrusionOk="0" h="1230" w="753">
                  <a:moveTo>
                    <a:pt x="0" y="0"/>
                  </a:moveTo>
                  <a:lnTo>
                    <a:pt x="0" y="1102"/>
                  </a:lnTo>
                  <a:cubicBezTo>
                    <a:pt x="180" y="1187"/>
                    <a:pt x="371" y="1229"/>
                    <a:pt x="572" y="1229"/>
                  </a:cubicBezTo>
                  <a:cubicBezTo>
                    <a:pt x="636" y="1229"/>
                    <a:pt x="699" y="1229"/>
                    <a:pt x="752" y="1219"/>
                  </a:cubicBezTo>
                  <a:lnTo>
                    <a:pt x="752" y="0"/>
                  </a:lnTo>
                  <a:close/>
                </a:path>
              </a:pathLst>
            </a:custGeom>
            <a:solidFill>
              <a:srgbClr val="DB7F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75"/>
            <p:cNvSpPr/>
            <p:nvPr/>
          </p:nvSpPr>
          <p:spPr>
            <a:xfrm>
              <a:off x="3010262" y="1497503"/>
              <a:ext cx="165423" cy="148999"/>
            </a:xfrm>
            <a:custGeom>
              <a:rect b="b" l="l" r="r" t="t"/>
              <a:pathLst>
                <a:path extrusionOk="0" h="2395" w="2659">
                  <a:moveTo>
                    <a:pt x="1822" y="1"/>
                  </a:moveTo>
                  <a:cubicBezTo>
                    <a:pt x="1398" y="668"/>
                    <a:pt x="763" y="1166"/>
                    <a:pt x="0" y="1409"/>
                  </a:cubicBezTo>
                  <a:cubicBezTo>
                    <a:pt x="159" y="1981"/>
                    <a:pt x="689" y="2395"/>
                    <a:pt x="1303" y="2395"/>
                  </a:cubicBezTo>
                  <a:cubicBezTo>
                    <a:pt x="2044" y="2395"/>
                    <a:pt x="2659" y="1791"/>
                    <a:pt x="2659" y="1039"/>
                  </a:cubicBezTo>
                  <a:lnTo>
                    <a:pt x="2659" y="626"/>
                  </a:lnTo>
                  <a:cubicBezTo>
                    <a:pt x="2330" y="488"/>
                    <a:pt x="2044" y="276"/>
                    <a:pt x="1822" y="1"/>
                  </a:cubicBezTo>
                  <a:close/>
                </a:path>
              </a:pathLst>
            </a:custGeom>
            <a:solidFill>
              <a:srgbClr val="EE91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75"/>
            <p:cNvSpPr/>
            <p:nvPr/>
          </p:nvSpPr>
          <p:spPr>
            <a:xfrm>
              <a:off x="3275169" y="1582547"/>
              <a:ext cx="25756" cy="55680"/>
            </a:xfrm>
            <a:custGeom>
              <a:rect b="b" l="l" r="r" t="t"/>
              <a:pathLst>
                <a:path extrusionOk="0" h="895" w="414">
                  <a:moveTo>
                    <a:pt x="96" y="0"/>
                  </a:moveTo>
                  <a:lnTo>
                    <a:pt x="0" y="254"/>
                  </a:lnTo>
                  <a:lnTo>
                    <a:pt x="127" y="890"/>
                  </a:lnTo>
                  <a:cubicBezTo>
                    <a:pt x="139" y="893"/>
                    <a:pt x="150" y="895"/>
                    <a:pt x="162" y="895"/>
                  </a:cubicBezTo>
                  <a:cubicBezTo>
                    <a:pt x="226" y="895"/>
                    <a:pt x="290" y="847"/>
                    <a:pt x="308" y="784"/>
                  </a:cubicBezTo>
                  <a:lnTo>
                    <a:pt x="392" y="413"/>
                  </a:lnTo>
                  <a:cubicBezTo>
                    <a:pt x="413" y="297"/>
                    <a:pt x="382" y="180"/>
                    <a:pt x="286" y="106"/>
                  </a:cubicBezTo>
                  <a:cubicBezTo>
                    <a:pt x="202" y="21"/>
                    <a:pt x="96" y="0"/>
                    <a:pt x="96" y="0"/>
                  </a:cubicBezTo>
                  <a:close/>
                </a:path>
              </a:pathLst>
            </a:custGeom>
            <a:solidFill>
              <a:srgbClr val="EE91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75"/>
            <p:cNvSpPr/>
            <p:nvPr/>
          </p:nvSpPr>
          <p:spPr>
            <a:xfrm>
              <a:off x="2983199" y="1539683"/>
              <a:ext cx="306521" cy="400089"/>
            </a:xfrm>
            <a:custGeom>
              <a:rect b="b" l="l" r="r" t="t"/>
              <a:pathLst>
                <a:path extrusionOk="0" h="6431" w="4927">
                  <a:moveTo>
                    <a:pt x="4259" y="1"/>
                  </a:moveTo>
                  <a:cubicBezTo>
                    <a:pt x="4238" y="1"/>
                    <a:pt x="4217" y="11"/>
                    <a:pt x="4195" y="22"/>
                  </a:cubicBezTo>
                  <a:cubicBezTo>
                    <a:pt x="4174" y="22"/>
                    <a:pt x="4164" y="32"/>
                    <a:pt x="4153" y="43"/>
                  </a:cubicBezTo>
                  <a:cubicBezTo>
                    <a:pt x="4121" y="75"/>
                    <a:pt x="4100" y="107"/>
                    <a:pt x="4090" y="149"/>
                  </a:cubicBezTo>
                  <a:lnTo>
                    <a:pt x="3634" y="3189"/>
                  </a:lnTo>
                  <a:lnTo>
                    <a:pt x="3412" y="4640"/>
                  </a:lnTo>
                  <a:cubicBezTo>
                    <a:pt x="3405" y="4720"/>
                    <a:pt x="3342" y="4765"/>
                    <a:pt x="3275" y="4765"/>
                  </a:cubicBezTo>
                  <a:cubicBezTo>
                    <a:pt x="3227" y="4765"/>
                    <a:pt x="3178" y="4742"/>
                    <a:pt x="3147" y="4693"/>
                  </a:cubicBezTo>
                  <a:lnTo>
                    <a:pt x="2405" y="3411"/>
                  </a:lnTo>
                  <a:lnTo>
                    <a:pt x="1960" y="2649"/>
                  </a:lnTo>
                  <a:cubicBezTo>
                    <a:pt x="1786" y="2351"/>
                    <a:pt x="1471" y="2182"/>
                    <a:pt x="1143" y="2182"/>
                  </a:cubicBezTo>
                  <a:cubicBezTo>
                    <a:pt x="1133" y="2182"/>
                    <a:pt x="1123" y="2182"/>
                    <a:pt x="1113" y="2183"/>
                  </a:cubicBezTo>
                  <a:lnTo>
                    <a:pt x="1102" y="2183"/>
                  </a:lnTo>
                  <a:cubicBezTo>
                    <a:pt x="944" y="2183"/>
                    <a:pt x="795" y="2225"/>
                    <a:pt x="658" y="2299"/>
                  </a:cubicBezTo>
                  <a:cubicBezTo>
                    <a:pt x="128" y="2596"/>
                    <a:pt x="1" y="3295"/>
                    <a:pt x="382" y="3761"/>
                  </a:cubicBezTo>
                  <a:lnTo>
                    <a:pt x="1791" y="5456"/>
                  </a:lnTo>
                  <a:lnTo>
                    <a:pt x="2098" y="5848"/>
                  </a:lnTo>
                  <a:cubicBezTo>
                    <a:pt x="2374" y="6187"/>
                    <a:pt x="2787" y="6409"/>
                    <a:pt x="3232" y="6430"/>
                  </a:cubicBezTo>
                  <a:lnTo>
                    <a:pt x="3306" y="6430"/>
                  </a:lnTo>
                  <a:cubicBezTo>
                    <a:pt x="4195" y="6409"/>
                    <a:pt x="4916" y="5689"/>
                    <a:pt x="4926" y="4810"/>
                  </a:cubicBezTo>
                  <a:lnTo>
                    <a:pt x="4926" y="4767"/>
                  </a:lnTo>
                  <a:cubicBezTo>
                    <a:pt x="4926" y="4725"/>
                    <a:pt x="4926" y="4693"/>
                    <a:pt x="4916" y="4661"/>
                  </a:cubicBezTo>
                  <a:lnTo>
                    <a:pt x="4789" y="689"/>
                  </a:lnTo>
                  <a:lnTo>
                    <a:pt x="4450" y="689"/>
                  </a:lnTo>
                  <a:lnTo>
                    <a:pt x="4439" y="181"/>
                  </a:lnTo>
                  <a:cubicBezTo>
                    <a:pt x="4439" y="75"/>
                    <a:pt x="4354" y="1"/>
                    <a:pt x="4259" y="1"/>
                  </a:cubicBezTo>
                  <a:close/>
                </a:path>
              </a:pathLst>
            </a:custGeom>
            <a:solidFill>
              <a:srgbClr val="EE91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75"/>
            <p:cNvSpPr/>
            <p:nvPr/>
          </p:nvSpPr>
          <p:spPr>
            <a:xfrm>
              <a:off x="3346964" y="1577881"/>
              <a:ext cx="27747" cy="13936"/>
            </a:xfrm>
            <a:custGeom>
              <a:rect b="b" l="l" r="r" t="t"/>
              <a:pathLst>
                <a:path extrusionOk="0" h="224" w="446">
                  <a:moveTo>
                    <a:pt x="107" y="1"/>
                  </a:moveTo>
                  <a:cubicBezTo>
                    <a:pt x="54" y="1"/>
                    <a:pt x="1" y="54"/>
                    <a:pt x="1" y="117"/>
                  </a:cubicBezTo>
                  <a:cubicBezTo>
                    <a:pt x="1" y="170"/>
                    <a:pt x="54" y="223"/>
                    <a:pt x="107" y="223"/>
                  </a:cubicBezTo>
                  <a:lnTo>
                    <a:pt x="446" y="223"/>
                  </a:lnTo>
                  <a:lnTo>
                    <a:pt x="414" y="1"/>
                  </a:lnTo>
                  <a:close/>
                </a:path>
              </a:pathLst>
            </a:custGeom>
            <a:solidFill>
              <a:srgbClr val="DB7F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75"/>
            <p:cNvSpPr/>
            <p:nvPr/>
          </p:nvSpPr>
          <p:spPr>
            <a:xfrm>
              <a:off x="3346964" y="1591754"/>
              <a:ext cx="30422" cy="13873"/>
            </a:xfrm>
            <a:custGeom>
              <a:rect b="b" l="l" r="r" t="t"/>
              <a:pathLst>
                <a:path extrusionOk="0" h="223" w="489">
                  <a:moveTo>
                    <a:pt x="107" y="0"/>
                  </a:moveTo>
                  <a:cubicBezTo>
                    <a:pt x="54" y="0"/>
                    <a:pt x="1" y="53"/>
                    <a:pt x="1" y="117"/>
                  </a:cubicBezTo>
                  <a:cubicBezTo>
                    <a:pt x="1" y="180"/>
                    <a:pt x="54" y="223"/>
                    <a:pt x="107" y="223"/>
                  </a:cubicBezTo>
                  <a:lnTo>
                    <a:pt x="488" y="223"/>
                  </a:lnTo>
                  <a:lnTo>
                    <a:pt x="446" y="0"/>
                  </a:lnTo>
                  <a:close/>
                </a:path>
              </a:pathLst>
            </a:custGeom>
            <a:solidFill>
              <a:srgbClr val="DB7F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75"/>
            <p:cNvSpPr/>
            <p:nvPr/>
          </p:nvSpPr>
          <p:spPr>
            <a:xfrm>
              <a:off x="3346964" y="1605565"/>
              <a:ext cx="32350" cy="14558"/>
            </a:xfrm>
            <a:custGeom>
              <a:rect b="b" l="l" r="r" t="t"/>
              <a:pathLst>
                <a:path extrusionOk="0" h="234" w="520">
                  <a:moveTo>
                    <a:pt x="107" y="1"/>
                  </a:moveTo>
                  <a:cubicBezTo>
                    <a:pt x="43" y="1"/>
                    <a:pt x="1" y="54"/>
                    <a:pt x="1" y="117"/>
                  </a:cubicBezTo>
                  <a:cubicBezTo>
                    <a:pt x="1" y="181"/>
                    <a:pt x="43" y="234"/>
                    <a:pt x="107" y="234"/>
                  </a:cubicBezTo>
                  <a:lnTo>
                    <a:pt x="520" y="234"/>
                  </a:lnTo>
                  <a:lnTo>
                    <a:pt x="478" y="1"/>
                  </a:lnTo>
                  <a:close/>
                </a:path>
              </a:pathLst>
            </a:custGeom>
            <a:solidFill>
              <a:srgbClr val="DB7F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75"/>
            <p:cNvSpPr/>
            <p:nvPr/>
          </p:nvSpPr>
          <p:spPr>
            <a:xfrm>
              <a:off x="3346964" y="1620061"/>
              <a:ext cx="35026" cy="13936"/>
            </a:xfrm>
            <a:custGeom>
              <a:rect b="b" l="l" r="r" t="t"/>
              <a:pathLst>
                <a:path extrusionOk="0" h="224" w="563">
                  <a:moveTo>
                    <a:pt x="107" y="1"/>
                  </a:moveTo>
                  <a:cubicBezTo>
                    <a:pt x="43" y="1"/>
                    <a:pt x="1" y="43"/>
                    <a:pt x="1" y="107"/>
                  </a:cubicBezTo>
                  <a:cubicBezTo>
                    <a:pt x="1" y="170"/>
                    <a:pt x="43" y="223"/>
                    <a:pt x="107" y="223"/>
                  </a:cubicBezTo>
                  <a:lnTo>
                    <a:pt x="562" y="223"/>
                  </a:lnTo>
                  <a:lnTo>
                    <a:pt x="520" y="1"/>
                  </a:lnTo>
                  <a:close/>
                </a:path>
              </a:pathLst>
            </a:custGeom>
            <a:solidFill>
              <a:srgbClr val="DB7F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75"/>
            <p:cNvSpPr/>
            <p:nvPr/>
          </p:nvSpPr>
          <p:spPr>
            <a:xfrm>
              <a:off x="3306151" y="1587773"/>
              <a:ext cx="29053" cy="41620"/>
            </a:xfrm>
            <a:custGeom>
              <a:rect b="b" l="l" r="r" t="t"/>
              <a:pathLst>
                <a:path extrusionOk="0" h="669" w="467">
                  <a:moveTo>
                    <a:pt x="233" y="1"/>
                  </a:moveTo>
                  <a:cubicBezTo>
                    <a:pt x="106" y="1"/>
                    <a:pt x="0" y="149"/>
                    <a:pt x="0" y="340"/>
                  </a:cubicBezTo>
                  <a:cubicBezTo>
                    <a:pt x="0" y="520"/>
                    <a:pt x="106" y="668"/>
                    <a:pt x="233" y="668"/>
                  </a:cubicBezTo>
                  <a:cubicBezTo>
                    <a:pt x="371" y="668"/>
                    <a:pt x="466" y="520"/>
                    <a:pt x="466" y="340"/>
                  </a:cubicBezTo>
                  <a:cubicBezTo>
                    <a:pt x="466" y="149"/>
                    <a:pt x="371" y="1"/>
                    <a:pt x="233" y="1"/>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75"/>
            <p:cNvSpPr/>
            <p:nvPr/>
          </p:nvSpPr>
          <p:spPr>
            <a:xfrm>
              <a:off x="3281763" y="1598971"/>
              <a:ext cx="4666" cy="38945"/>
            </a:xfrm>
            <a:custGeom>
              <a:rect b="b" l="l" r="r" t="t"/>
              <a:pathLst>
                <a:path extrusionOk="0" h="626" w="75">
                  <a:moveTo>
                    <a:pt x="0" y="1"/>
                  </a:moveTo>
                  <a:lnTo>
                    <a:pt x="21" y="626"/>
                  </a:lnTo>
                  <a:lnTo>
                    <a:pt x="74" y="626"/>
                  </a:lnTo>
                  <a:lnTo>
                    <a:pt x="74" y="181"/>
                  </a:lnTo>
                  <a:cubicBezTo>
                    <a:pt x="74" y="107"/>
                    <a:pt x="43" y="43"/>
                    <a:pt x="0" y="1"/>
                  </a:cubicBezTo>
                  <a:close/>
                </a:path>
              </a:pathLst>
            </a:custGeom>
            <a:solidFill>
              <a:srgbClr val="DB7F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75"/>
            <p:cNvSpPr/>
            <p:nvPr/>
          </p:nvSpPr>
          <p:spPr>
            <a:xfrm>
              <a:off x="3051074" y="1540367"/>
              <a:ext cx="193170" cy="356229"/>
            </a:xfrm>
            <a:custGeom>
              <a:rect b="b" l="l" r="r" t="t"/>
              <a:pathLst>
                <a:path extrusionOk="0" h="5726" w="3105">
                  <a:moveTo>
                    <a:pt x="3104" y="0"/>
                  </a:moveTo>
                  <a:lnTo>
                    <a:pt x="3104" y="0"/>
                  </a:lnTo>
                  <a:cubicBezTo>
                    <a:pt x="3083" y="11"/>
                    <a:pt x="3073" y="21"/>
                    <a:pt x="3052" y="32"/>
                  </a:cubicBezTo>
                  <a:cubicBezTo>
                    <a:pt x="3030" y="64"/>
                    <a:pt x="3009" y="96"/>
                    <a:pt x="2999" y="138"/>
                  </a:cubicBezTo>
                  <a:lnTo>
                    <a:pt x="2543" y="3178"/>
                  </a:lnTo>
                  <a:lnTo>
                    <a:pt x="2321" y="4629"/>
                  </a:lnTo>
                  <a:cubicBezTo>
                    <a:pt x="2308" y="4709"/>
                    <a:pt x="2242" y="4754"/>
                    <a:pt x="2176" y="4754"/>
                  </a:cubicBezTo>
                  <a:cubicBezTo>
                    <a:pt x="2129" y="4754"/>
                    <a:pt x="2082" y="4731"/>
                    <a:pt x="2056" y="4682"/>
                  </a:cubicBezTo>
                  <a:lnTo>
                    <a:pt x="1314" y="3400"/>
                  </a:lnTo>
                  <a:lnTo>
                    <a:pt x="869" y="2638"/>
                  </a:lnTo>
                  <a:cubicBezTo>
                    <a:pt x="689" y="2331"/>
                    <a:pt x="361" y="2161"/>
                    <a:pt x="22" y="2161"/>
                  </a:cubicBezTo>
                  <a:lnTo>
                    <a:pt x="1" y="2161"/>
                  </a:lnTo>
                  <a:lnTo>
                    <a:pt x="2162" y="5222"/>
                  </a:lnTo>
                  <a:cubicBezTo>
                    <a:pt x="2194" y="5265"/>
                    <a:pt x="2215" y="5318"/>
                    <a:pt x="2225" y="5371"/>
                  </a:cubicBezTo>
                  <a:lnTo>
                    <a:pt x="2268" y="5710"/>
                  </a:lnTo>
                  <a:cubicBezTo>
                    <a:pt x="2268" y="5720"/>
                    <a:pt x="2273" y="5726"/>
                    <a:pt x="2280" y="5726"/>
                  </a:cubicBezTo>
                  <a:cubicBezTo>
                    <a:pt x="2286" y="5726"/>
                    <a:pt x="2294" y="5720"/>
                    <a:pt x="2299" y="5710"/>
                  </a:cubicBezTo>
                  <a:lnTo>
                    <a:pt x="3104" y="0"/>
                  </a:lnTo>
                  <a:close/>
                </a:path>
              </a:pathLst>
            </a:custGeom>
            <a:solidFill>
              <a:srgbClr val="DB7F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75"/>
            <p:cNvSpPr/>
            <p:nvPr/>
          </p:nvSpPr>
          <p:spPr>
            <a:xfrm>
              <a:off x="2808565" y="2398330"/>
              <a:ext cx="197774" cy="431070"/>
            </a:xfrm>
            <a:custGeom>
              <a:rect b="b" l="l" r="r" t="t"/>
              <a:pathLst>
                <a:path extrusionOk="0" h="6929" w="3179">
                  <a:moveTo>
                    <a:pt x="1" y="1"/>
                  </a:moveTo>
                  <a:lnTo>
                    <a:pt x="1" y="6929"/>
                  </a:lnTo>
                  <a:lnTo>
                    <a:pt x="2628" y="6929"/>
                  </a:lnTo>
                  <a:cubicBezTo>
                    <a:pt x="2935" y="6929"/>
                    <a:pt x="3179" y="6685"/>
                    <a:pt x="3179" y="6378"/>
                  </a:cubicBezTo>
                  <a:lnTo>
                    <a:pt x="3179" y="541"/>
                  </a:lnTo>
                  <a:cubicBezTo>
                    <a:pt x="3179" y="245"/>
                    <a:pt x="2935" y="1"/>
                    <a:pt x="26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75"/>
            <p:cNvSpPr/>
            <p:nvPr/>
          </p:nvSpPr>
          <p:spPr>
            <a:xfrm>
              <a:off x="2674805" y="2572337"/>
              <a:ext cx="133819" cy="257062"/>
            </a:xfrm>
            <a:custGeom>
              <a:rect b="b" l="l" r="r" t="t"/>
              <a:pathLst>
                <a:path extrusionOk="0" h="4132" w="2151">
                  <a:moveTo>
                    <a:pt x="2151" y="0"/>
                  </a:moveTo>
                  <a:cubicBezTo>
                    <a:pt x="964" y="0"/>
                    <a:pt x="0" y="964"/>
                    <a:pt x="11" y="2151"/>
                  </a:cubicBezTo>
                  <a:lnTo>
                    <a:pt x="11" y="3570"/>
                  </a:lnTo>
                  <a:cubicBezTo>
                    <a:pt x="11" y="3877"/>
                    <a:pt x="255" y="4132"/>
                    <a:pt x="562" y="4132"/>
                  </a:cubicBezTo>
                  <a:lnTo>
                    <a:pt x="2151" y="4132"/>
                  </a:lnTo>
                  <a:lnTo>
                    <a:pt x="215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75"/>
            <p:cNvSpPr/>
            <p:nvPr/>
          </p:nvSpPr>
          <p:spPr>
            <a:xfrm>
              <a:off x="2717608" y="2604625"/>
              <a:ext cx="46846" cy="224774"/>
            </a:xfrm>
            <a:custGeom>
              <a:rect b="b" l="l" r="r" t="t"/>
              <a:pathLst>
                <a:path extrusionOk="0" h="3613" w="753">
                  <a:moveTo>
                    <a:pt x="753" y="0"/>
                  </a:moveTo>
                  <a:cubicBezTo>
                    <a:pt x="297" y="392"/>
                    <a:pt x="1" y="975"/>
                    <a:pt x="1" y="1632"/>
                  </a:cubicBezTo>
                  <a:lnTo>
                    <a:pt x="1" y="3051"/>
                  </a:lnTo>
                  <a:cubicBezTo>
                    <a:pt x="1" y="3358"/>
                    <a:pt x="255" y="3613"/>
                    <a:pt x="562" y="3613"/>
                  </a:cubicBezTo>
                  <a:lnTo>
                    <a:pt x="753" y="3613"/>
                  </a:lnTo>
                  <a:lnTo>
                    <a:pt x="753" y="0"/>
                  </a:lnTo>
                  <a:close/>
                </a:path>
              </a:pathLst>
            </a:custGeom>
            <a:solidFill>
              <a:srgbClr val="000000">
                <a:alpha val="128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75"/>
            <p:cNvSpPr/>
            <p:nvPr/>
          </p:nvSpPr>
          <p:spPr>
            <a:xfrm>
              <a:off x="2740689" y="2398330"/>
              <a:ext cx="67936" cy="431070"/>
            </a:xfrm>
            <a:custGeom>
              <a:rect b="b" l="l" r="r" t="t"/>
              <a:pathLst>
                <a:path extrusionOk="0" h="6929" w="1092">
                  <a:moveTo>
                    <a:pt x="1092" y="1"/>
                  </a:moveTo>
                  <a:cubicBezTo>
                    <a:pt x="488" y="1"/>
                    <a:pt x="1" y="488"/>
                    <a:pt x="1" y="1092"/>
                  </a:cubicBezTo>
                  <a:lnTo>
                    <a:pt x="1" y="6473"/>
                  </a:lnTo>
                  <a:cubicBezTo>
                    <a:pt x="1" y="6727"/>
                    <a:pt x="202" y="6929"/>
                    <a:pt x="446" y="6929"/>
                  </a:cubicBezTo>
                  <a:lnTo>
                    <a:pt x="1092" y="6929"/>
                  </a:lnTo>
                  <a:lnTo>
                    <a:pt x="109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75"/>
            <p:cNvSpPr/>
            <p:nvPr/>
          </p:nvSpPr>
          <p:spPr>
            <a:xfrm>
              <a:off x="2774285" y="2829334"/>
              <a:ext cx="44917" cy="32351"/>
            </a:xfrm>
            <a:custGeom>
              <a:rect b="b" l="l" r="r" t="t"/>
              <a:pathLst>
                <a:path extrusionOk="0" h="520" w="722">
                  <a:moveTo>
                    <a:pt x="1" y="1"/>
                  </a:moveTo>
                  <a:lnTo>
                    <a:pt x="160" y="520"/>
                  </a:lnTo>
                  <a:lnTo>
                    <a:pt x="562" y="520"/>
                  </a:lnTo>
                  <a:lnTo>
                    <a:pt x="72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75"/>
            <p:cNvSpPr/>
            <p:nvPr/>
          </p:nvSpPr>
          <p:spPr>
            <a:xfrm>
              <a:off x="2777582" y="2849739"/>
              <a:ext cx="38323" cy="38323"/>
            </a:xfrm>
            <a:custGeom>
              <a:rect b="b" l="l" r="r" t="t"/>
              <a:pathLst>
                <a:path extrusionOk="0" h="616" w="616">
                  <a:moveTo>
                    <a:pt x="308" y="1"/>
                  </a:moveTo>
                  <a:cubicBezTo>
                    <a:pt x="139" y="1"/>
                    <a:pt x="1" y="139"/>
                    <a:pt x="1" y="308"/>
                  </a:cubicBezTo>
                  <a:cubicBezTo>
                    <a:pt x="1" y="478"/>
                    <a:pt x="139" y="615"/>
                    <a:pt x="308" y="615"/>
                  </a:cubicBezTo>
                  <a:cubicBezTo>
                    <a:pt x="477" y="615"/>
                    <a:pt x="615" y="478"/>
                    <a:pt x="615" y="308"/>
                  </a:cubicBezTo>
                  <a:cubicBezTo>
                    <a:pt x="615" y="139"/>
                    <a:pt x="477" y="1"/>
                    <a:pt x="3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75"/>
            <p:cNvSpPr/>
            <p:nvPr/>
          </p:nvSpPr>
          <p:spPr>
            <a:xfrm>
              <a:off x="2925216" y="2829334"/>
              <a:ext cx="44233" cy="32351"/>
            </a:xfrm>
            <a:custGeom>
              <a:rect b="b" l="l" r="r" t="t"/>
              <a:pathLst>
                <a:path extrusionOk="0" h="520" w="711">
                  <a:moveTo>
                    <a:pt x="1" y="1"/>
                  </a:moveTo>
                  <a:lnTo>
                    <a:pt x="159" y="520"/>
                  </a:lnTo>
                  <a:lnTo>
                    <a:pt x="551" y="520"/>
                  </a:lnTo>
                  <a:lnTo>
                    <a:pt x="71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75"/>
            <p:cNvSpPr/>
            <p:nvPr/>
          </p:nvSpPr>
          <p:spPr>
            <a:xfrm>
              <a:off x="2927829" y="2849739"/>
              <a:ext cx="38945" cy="38323"/>
            </a:xfrm>
            <a:custGeom>
              <a:rect b="b" l="l" r="r" t="t"/>
              <a:pathLst>
                <a:path extrusionOk="0" h="616" w="626">
                  <a:moveTo>
                    <a:pt x="308" y="1"/>
                  </a:moveTo>
                  <a:cubicBezTo>
                    <a:pt x="139" y="1"/>
                    <a:pt x="1" y="139"/>
                    <a:pt x="1" y="308"/>
                  </a:cubicBezTo>
                  <a:cubicBezTo>
                    <a:pt x="1" y="478"/>
                    <a:pt x="149" y="615"/>
                    <a:pt x="308" y="615"/>
                  </a:cubicBezTo>
                  <a:cubicBezTo>
                    <a:pt x="488" y="615"/>
                    <a:pt x="626" y="478"/>
                    <a:pt x="626" y="308"/>
                  </a:cubicBezTo>
                  <a:cubicBezTo>
                    <a:pt x="626" y="139"/>
                    <a:pt x="488" y="1"/>
                    <a:pt x="3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75"/>
            <p:cNvSpPr/>
            <p:nvPr/>
          </p:nvSpPr>
          <p:spPr>
            <a:xfrm>
              <a:off x="2830962" y="2190792"/>
              <a:ext cx="152296" cy="242567"/>
            </a:xfrm>
            <a:custGeom>
              <a:rect b="b" l="l" r="r" t="t"/>
              <a:pathLst>
                <a:path extrusionOk="0" h="3899" w="2448">
                  <a:moveTo>
                    <a:pt x="499" y="0"/>
                  </a:moveTo>
                  <a:cubicBezTo>
                    <a:pt x="223" y="0"/>
                    <a:pt x="1" y="201"/>
                    <a:pt x="1" y="445"/>
                  </a:cubicBezTo>
                  <a:lnTo>
                    <a:pt x="1" y="3771"/>
                  </a:lnTo>
                  <a:cubicBezTo>
                    <a:pt x="1" y="3835"/>
                    <a:pt x="64" y="3898"/>
                    <a:pt x="128" y="3898"/>
                  </a:cubicBezTo>
                  <a:cubicBezTo>
                    <a:pt x="202" y="3898"/>
                    <a:pt x="266" y="3835"/>
                    <a:pt x="266" y="3771"/>
                  </a:cubicBezTo>
                  <a:lnTo>
                    <a:pt x="266" y="445"/>
                  </a:lnTo>
                  <a:cubicBezTo>
                    <a:pt x="266" y="339"/>
                    <a:pt x="361" y="254"/>
                    <a:pt x="499" y="254"/>
                  </a:cubicBezTo>
                  <a:lnTo>
                    <a:pt x="1960" y="254"/>
                  </a:lnTo>
                  <a:cubicBezTo>
                    <a:pt x="2088" y="254"/>
                    <a:pt x="2194" y="339"/>
                    <a:pt x="2194" y="445"/>
                  </a:cubicBezTo>
                  <a:lnTo>
                    <a:pt x="2194" y="3771"/>
                  </a:lnTo>
                  <a:cubicBezTo>
                    <a:pt x="2194" y="3835"/>
                    <a:pt x="2246" y="3898"/>
                    <a:pt x="2321" y="3898"/>
                  </a:cubicBezTo>
                  <a:cubicBezTo>
                    <a:pt x="2395" y="3898"/>
                    <a:pt x="2448" y="3835"/>
                    <a:pt x="2448" y="3771"/>
                  </a:cubicBezTo>
                  <a:lnTo>
                    <a:pt x="2448" y="445"/>
                  </a:lnTo>
                  <a:cubicBezTo>
                    <a:pt x="2448" y="201"/>
                    <a:pt x="2236" y="0"/>
                    <a:pt x="19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75"/>
            <p:cNvSpPr/>
            <p:nvPr/>
          </p:nvSpPr>
          <p:spPr>
            <a:xfrm>
              <a:off x="2860638" y="2176919"/>
              <a:ext cx="99602" cy="37639"/>
            </a:xfrm>
            <a:custGeom>
              <a:rect b="b" l="l" r="r" t="t"/>
              <a:pathLst>
                <a:path extrusionOk="0" h="605" w="1601">
                  <a:moveTo>
                    <a:pt x="297" y="1"/>
                  </a:moveTo>
                  <a:cubicBezTo>
                    <a:pt x="138" y="1"/>
                    <a:pt x="1" y="138"/>
                    <a:pt x="1" y="308"/>
                  </a:cubicBezTo>
                  <a:cubicBezTo>
                    <a:pt x="1" y="467"/>
                    <a:pt x="138" y="605"/>
                    <a:pt x="297" y="605"/>
                  </a:cubicBezTo>
                  <a:lnTo>
                    <a:pt x="1303" y="605"/>
                  </a:lnTo>
                  <a:cubicBezTo>
                    <a:pt x="1462" y="605"/>
                    <a:pt x="1600" y="467"/>
                    <a:pt x="1600" y="308"/>
                  </a:cubicBezTo>
                  <a:cubicBezTo>
                    <a:pt x="1600" y="138"/>
                    <a:pt x="1462" y="1"/>
                    <a:pt x="13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75"/>
            <p:cNvSpPr/>
            <p:nvPr/>
          </p:nvSpPr>
          <p:spPr>
            <a:xfrm>
              <a:off x="2777582" y="2849739"/>
              <a:ext cx="38323" cy="38323"/>
            </a:xfrm>
            <a:custGeom>
              <a:rect b="b" l="l" r="r" t="t"/>
              <a:pathLst>
                <a:path extrusionOk="0" h="616" w="616">
                  <a:moveTo>
                    <a:pt x="308" y="1"/>
                  </a:moveTo>
                  <a:cubicBezTo>
                    <a:pt x="139" y="1"/>
                    <a:pt x="1" y="139"/>
                    <a:pt x="1" y="308"/>
                  </a:cubicBezTo>
                  <a:cubicBezTo>
                    <a:pt x="1" y="478"/>
                    <a:pt x="139" y="615"/>
                    <a:pt x="308" y="615"/>
                  </a:cubicBezTo>
                  <a:cubicBezTo>
                    <a:pt x="477" y="615"/>
                    <a:pt x="615" y="478"/>
                    <a:pt x="615" y="308"/>
                  </a:cubicBezTo>
                  <a:cubicBezTo>
                    <a:pt x="615" y="139"/>
                    <a:pt x="477" y="1"/>
                    <a:pt x="308" y="1"/>
                  </a:cubicBezTo>
                  <a:close/>
                </a:path>
              </a:pathLst>
            </a:custGeom>
            <a:solidFill>
              <a:srgbClr val="000000">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75"/>
            <p:cNvSpPr/>
            <p:nvPr/>
          </p:nvSpPr>
          <p:spPr>
            <a:xfrm>
              <a:off x="2927829" y="2849739"/>
              <a:ext cx="38945" cy="38323"/>
            </a:xfrm>
            <a:custGeom>
              <a:rect b="b" l="l" r="r" t="t"/>
              <a:pathLst>
                <a:path extrusionOk="0" h="616" w="626">
                  <a:moveTo>
                    <a:pt x="308" y="1"/>
                  </a:moveTo>
                  <a:cubicBezTo>
                    <a:pt x="139" y="1"/>
                    <a:pt x="1" y="139"/>
                    <a:pt x="1" y="308"/>
                  </a:cubicBezTo>
                  <a:cubicBezTo>
                    <a:pt x="1" y="478"/>
                    <a:pt x="149" y="615"/>
                    <a:pt x="308" y="615"/>
                  </a:cubicBezTo>
                  <a:cubicBezTo>
                    <a:pt x="488" y="615"/>
                    <a:pt x="626" y="478"/>
                    <a:pt x="626" y="308"/>
                  </a:cubicBezTo>
                  <a:cubicBezTo>
                    <a:pt x="626" y="139"/>
                    <a:pt x="488" y="1"/>
                    <a:pt x="308" y="1"/>
                  </a:cubicBezTo>
                  <a:close/>
                </a:path>
              </a:pathLst>
            </a:custGeom>
            <a:solidFill>
              <a:srgbClr val="000000">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75"/>
            <p:cNvSpPr/>
            <p:nvPr/>
          </p:nvSpPr>
          <p:spPr>
            <a:xfrm>
              <a:off x="2740689" y="2398330"/>
              <a:ext cx="67936" cy="431070"/>
            </a:xfrm>
            <a:custGeom>
              <a:rect b="b" l="l" r="r" t="t"/>
              <a:pathLst>
                <a:path extrusionOk="0" h="6929" w="1092">
                  <a:moveTo>
                    <a:pt x="1092" y="1"/>
                  </a:moveTo>
                  <a:cubicBezTo>
                    <a:pt x="488" y="1"/>
                    <a:pt x="1" y="488"/>
                    <a:pt x="1" y="1092"/>
                  </a:cubicBezTo>
                  <a:lnTo>
                    <a:pt x="1" y="6473"/>
                  </a:lnTo>
                  <a:cubicBezTo>
                    <a:pt x="1" y="6727"/>
                    <a:pt x="202" y="6929"/>
                    <a:pt x="446" y="6929"/>
                  </a:cubicBezTo>
                  <a:lnTo>
                    <a:pt x="1092" y="6929"/>
                  </a:lnTo>
                  <a:lnTo>
                    <a:pt x="1092" y="1"/>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31" name="Google Shape;3931;p75"/>
          <p:cNvSpPr txBox="1"/>
          <p:nvPr>
            <p:ph idx="4294967295" type="subTitle"/>
          </p:nvPr>
        </p:nvSpPr>
        <p:spPr>
          <a:xfrm>
            <a:off x="713250" y="1304325"/>
            <a:ext cx="7717500" cy="348000"/>
          </a:xfrm>
          <a:prstGeom prst="rect">
            <a:avLst/>
          </a:prstGeom>
        </p:spPr>
        <p:txBody>
          <a:bodyPr anchorCtr="0" anchor="t" bIns="91425" lIns="91425" spcFirstLastPara="1" rIns="91425" wrap="square" tIns="0">
            <a:noAutofit/>
          </a:bodyPr>
          <a:lstStyle/>
          <a:p>
            <a:pPr indent="0" lvl="0" marL="0" rtl="0" algn="ctr">
              <a:spcBef>
                <a:spcPts val="0"/>
              </a:spcBef>
              <a:spcAft>
                <a:spcPts val="1600"/>
              </a:spcAft>
              <a:buNone/>
            </a:pPr>
            <a:r>
              <a:rPr lang="en"/>
              <a:t>Here’s an assortment of alternative resources whose style fits the one of this template:</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35" name="Shape 3935"/>
        <p:cNvGrpSpPr/>
        <p:nvPr/>
      </p:nvGrpSpPr>
      <p:grpSpPr>
        <a:xfrm>
          <a:off x="0" y="0"/>
          <a:ext cx="0" cy="0"/>
          <a:chOff x="0" y="0"/>
          <a:chExt cx="0" cy="0"/>
        </a:xfrm>
      </p:grpSpPr>
      <p:grpSp>
        <p:nvGrpSpPr>
          <p:cNvPr id="3936" name="Google Shape;3936;p76"/>
          <p:cNvGrpSpPr/>
          <p:nvPr/>
        </p:nvGrpSpPr>
        <p:grpSpPr>
          <a:xfrm>
            <a:off x="-48534" y="4849494"/>
            <a:ext cx="9192445" cy="294361"/>
            <a:chOff x="9147072" y="3746004"/>
            <a:chExt cx="4585218" cy="611087"/>
          </a:xfrm>
        </p:grpSpPr>
        <p:sp>
          <p:nvSpPr>
            <p:cNvPr id="3937" name="Google Shape;3937;p76"/>
            <p:cNvSpPr/>
            <p:nvPr/>
          </p:nvSpPr>
          <p:spPr>
            <a:xfrm>
              <a:off x="9147072" y="3746004"/>
              <a:ext cx="4585218" cy="611087"/>
            </a:xfrm>
            <a:custGeom>
              <a:rect b="b" l="l" r="r" t="t"/>
              <a:pathLst>
                <a:path extrusionOk="0" h="54991" w="150372">
                  <a:moveTo>
                    <a:pt x="1" y="0"/>
                  </a:moveTo>
                  <a:lnTo>
                    <a:pt x="1" y="54991"/>
                  </a:lnTo>
                  <a:lnTo>
                    <a:pt x="150372" y="54991"/>
                  </a:lnTo>
                  <a:lnTo>
                    <a:pt x="15037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76"/>
            <p:cNvSpPr/>
            <p:nvPr/>
          </p:nvSpPr>
          <p:spPr>
            <a:xfrm>
              <a:off x="9147072" y="3746004"/>
              <a:ext cx="4585218" cy="335308"/>
            </a:xfrm>
            <a:custGeom>
              <a:rect b="b" l="l" r="r" t="t"/>
              <a:pathLst>
                <a:path extrusionOk="0" h="54991" w="150372">
                  <a:moveTo>
                    <a:pt x="1" y="0"/>
                  </a:moveTo>
                  <a:lnTo>
                    <a:pt x="1" y="54991"/>
                  </a:lnTo>
                  <a:lnTo>
                    <a:pt x="150372" y="54991"/>
                  </a:lnTo>
                  <a:lnTo>
                    <a:pt x="150372" y="0"/>
                  </a:ln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39" name="Google Shape;3939;p76"/>
          <p:cNvSpPr/>
          <p:nvPr/>
        </p:nvSpPr>
        <p:spPr>
          <a:xfrm flipH="1">
            <a:off x="-731479" y="503844"/>
            <a:ext cx="2265705" cy="549545"/>
          </a:xfrm>
          <a:custGeom>
            <a:rect b="b" l="l" r="r" t="t"/>
            <a:pathLst>
              <a:path extrusionOk="0" h="4061" w="16743">
                <a:moveTo>
                  <a:pt x="9621" y="1"/>
                </a:moveTo>
                <a:cubicBezTo>
                  <a:pt x="9396" y="1"/>
                  <a:pt x="9172" y="51"/>
                  <a:pt x="8975" y="159"/>
                </a:cubicBezTo>
                <a:cubicBezTo>
                  <a:pt x="8436" y="456"/>
                  <a:pt x="8222" y="1190"/>
                  <a:pt x="8418" y="1766"/>
                </a:cubicBezTo>
                <a:cubicBezTo>
                  <a:pt x="8185" y="1311"/>
                  <a:pt x="7907" y="846"/>
                  <a:pt x="7461" y="586"/>
                </a:cubicBezTo>
                <a:cubicBezTo>
                  <a:pt x="7272" y="476"/>
                  <a:pt x="7047" y="418"/>
                  <a:pt x="6828" y="418"/>
                </a:cubicBezTo>
                <a:cubicBezTo>
                  <a:pt x="6528" y="418"/>
                  <a:pt x="6239" y="527"/>
                  <a:pt x="6067" y="763"/>
                </a:cubicBezTo>
                <a:cubicBezTo>
                  <a:pt x="5825" y="1097"/>
                  <a:pt x="5872" y="1571"/>
                  <a:pt x="6067" y="1924"/>
                </a:cubicBezTo>
                <a:cubicBezTo>
                  <a:pt x="6271" y="2286"/>
                  <a:pt x="6606" y="2546"/>
                  <a:pt x="6931" y="2797"/>
                </a:cubicBezTo>
                <a:cubicBezTo>
                  <a:pt x="6632" y="2778"/>
                  <a:pt x="6340" y="2768"/>
                  <a:pt x="6054" y="2768"/>
                </a:cubicBezTo>
                <a:cubicBezTo>
                  <a:pt x="3758" y="2768"/>
                  <a:pt x="1842" y="3367"/>
                  <a:pt x="0" y="4061"/>
                </a:cubicBezTo>
                <a:lnTo>
                  <a:pt x="16742" y="4061"/>
                </a:lnTo>
                <a:cubicBezTo>
                  <a:pt x="16343" y="3680"/>
                  <a:pt x="15934" y="3299"/>
                  <a:pt x="15451" y="3039"/>
                </a:cubicBezTo>
                <a:cubicBezTo>
                  <a:pt x="15099" y="2846"/>
                  <a:pt x="14695" y="2730"/>
                  <a:pt x="14296" y="2730"/>
                </a:cubicBezTo>
                <a:cubicBezTo>
                  <a:pt x="14137" y="2730"/>
                  <a:pt x="13979" y="2748"/>
                  <a:pt x="13825" y="2788"/>
                </a:cubicBezTo>
                <a:cubicBezTo>
                  <a:pt x="13778" y="2184"/>
                  <a:pt x="13305" y="1636"/>
                  <a:pt x="12710" y="1506"/>
                </a:cubicBezTo>
                <a:cubicBezTo>
                  <a:pt x="12583" y="1478"/>
                  <a:pt x="12452" y="1464"/>
                  <a:pt x="12322" y="1464"/>
                </a:cubicBezTo>
                <a:cubicBezTo>
                  <a:pt x="11842" y="1464"/>
                  <a:pt x="11372" y="1656"/>
                  <a:pt x="11131" y="2073"/>
                </a:cubicBezTo>
                <a:cubicBezTo>
                  <a:pt x="11288" y="1487"/>
                  <a:pt x="11112" y="818"/>
                  <a:pt x="10666" y="400"/>
                </a:cubicBezTo>
                <a:cubicBezTo>
                  <a:pt x="10386" y="144"/>
                  <a:pt x="10001" y="1"/>
                  <a:pt x="9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76"/>
          <p:cNvSpPr/>
          <p:nvPr/>
        </p:nvSpPr>
        <p:spPr>
          <a:xfrm flipH="1">
            <a:off x="6555521" y="3915052"/>
            <a:ext cx="1972730" cy="1228443"/>
          </a:xfrm>
          <a:custGeom>
            <a:rect b="b" l="l" r="r" t="t"/>
            <a:pathLst>
              <a:path extrusionOk="0" h="9119" w="14644">
                <a:moveTo>
                  <a:pt x="7694" y="1"/>
                </a:moveTo>
                <a:cubicBezTo>
                  <a:pt x="7621" y="1"/>
                  <a:pt x="7548" y="6"/>
                  <a:pt x="7475" y="15"/>
                </a:cubicBezTo>
                <a:cubicBezTo>
                  <a:pt x="6395" y="158"/>
                  <a:pt x="5703" y="1319"/>
                  <a:pt x="5703" y="2398"/>
                </a:cubicBezTo>
                <a:cubicBezTo>
                  <a:pt x="5703" y="3274"/>
                  <a:pt x="5968" y="4048"/>
                  <a:pt x="6334" y="4842"/>
                </a:cubicBezTo>
                <a:cubicBezTo>
                  <a:pt x="6125" y="4619"/>
                  <a:pt x="5831" y="4492"/>
                  <a:pt x="5542" y="4492"/>
                </a:cubicBezTo>
                <a:cubicBezTo>
                  <a:pt x="5408" y="4492"/>
                  <a:pt x="5275" y="4519"/>
                  <a:pt x="5153" y="4577"/>
                </a:cubicBezTo>
                <a:cubicBezTo>
                  <a:pt x="4762" y="5022"/>
                  <a:pt x="4572" y="5544"/>
                  <a:pt x="4693" y="6090"/>
                </a:cubicBezTo>
                <a:lnTo>
                  <a:pt x="4693" y="6090"/>
                </a:lnTo>
                <a:cubicBezTo>
                  <a:pt x="4412" y="5270"/>
                  <a:pt x="3834" y="4545"/>
                  <a:pt x="3035" y="4211"/>
                </a:cubicBezTo>
                <a:cubicBezTo>
                  <a:pt x="2758" y="4092"/>
                  <a:pt x="2454" y="4033"/>
                  <a:pt x="2150" y="4033"/>
                </a:cubicBezTo>
                <a:cubicBezTo>
                  <a:pt x="1513" y="4033"/>
                  <a:pt x="875" y="4291"/>
                  <a:pt x="489" y="4801"/>
                </a:cubicBezTo>
                <a:cubicBezTo>
                  <a:pt x="0" y="5453"/>
                  <a:pt x="0" y="6370"/>
                  <a:pt x="245" y="7164"/>
                </a:cubicBezTo>
                <a:cubicBezTo>
                  <a:pt x="469" y="7897"/>
                  <a:pt x="876" y="8569"/>
                  <a:pt x="1446" y="9119"/>
                </a:cubicBezTo>
                <a:lnTo>
                  <a:pt x="13951" y="9119"/>
                </a:lnTo>
                <a:cubicBezTo>
                  <a:pt x="14277" y="8426"/>
                  <a:pt x="14480" y="7693"/>
                  <a:pt x="14562" y="6940"/>
                </a:cubicBezTo>
                <a:cubicBezTo>
                  <a:pt x="14643" y="6308"/>
                  <a:pt x="14623" y="5616"/>
                  <a:pt x="14338" y="5046"/>
                </a:cubicBezTo>
                <a:cubicBezTo>
                  <a:pt x="14073" y="4455"/>
                  <a:pt x="13503" y="3987"/>
                  <a:pt x="12851" y="3966"/>
                </a:cubicBezTo>
                <a:cubicBezTo>
                  <a:pt x="12362" y="3966"/>
                  <a:pt x="11894" y="4272"/>
                  <a:pt x="11731" y="4720"/>
                </a:cubicBezTo>
                <a:cubicBezTo>
                  <a:pt x="11690" y="4211"/>
                  <a:pt x="11283" y="3722"/>
                  <a:pt x="10774" y="3661"/>
                </a:cubicBezTo>
                <a:cubicBezTo>
                  <a:pt x="10746" y="3658"/>
                  <a:pt x="10718" y="3657"/>
                  <a:pt x="10691" y="3657"/>
                </a:cubicBezTo>
                <a:cubicBezTo>
                  <a:pt x="10317" y="3657"/>
                  <a:pt x="9987" y="3909"/>
                  <a:pt x="9817" y="4231"/>
                </a:cubicBezTo>
                <a:cubicBezTo>
                  <a:pt x="9939" y="3417"/>
                  <a:pt x="10020" y="2602"/>
                  <a:pt x="9776" y="1808"/>
                </a:cubicBezTo>
                <a:cubicBezTo>
                  <a:pt x="9511" y="860"/>
                  <a:pt x="8663" y="1"/>
                  <a:pt x="76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76"/>
          <p:cNvSpPr/>
          <p:nvPr/>
        </p:nvSpPr>
        <p:spPr>
          <a:xfrm flipH="1">
            <a:off x="6711923" y="4241738"/>
            <a:ext cx="1531008" cy="901765"/>
          </a:xfrm>
          <a:custGeom>
            <a:rect b="b" l="l" r="r" t="t"/>
            <a:pathLst>
              <a:path extrusionOk="0" h="6694" w="11365">
                <a:moveTo>
                  <a:pt x="5988" y="0"/>
                </a:moveTo>
                <a:cubicBezTo>
                  <a:pt x="5928" y="0"/>
                  <a:pt x="5866" y="5"/>
                  <a:pt x="5805" y="14"/>
                </a:cubicBezTo>
                <a:cubicBezTo>
                  <a:pt x="4970" y="116"/>
                  <a:pt x="4440" y="1012"/>
                  <a:pt x="4440" y="1847"/>
                </a:cubicBezTo>
                <a:cubicBezTo>
                  <a:pt x="4440" y="2539"/>
                  <a:pt x="4644" y="3130"/>
                  <a:pt x="4929" y="3741"/>
                </a:cubicBezTo>
                <a:cubicBezTo>
                  <a:pt x="4766" y="3578"/>
                  <a:pt x="4549" y="3478"/>
                  <a:pt x="4331" y="3478"/>
                </a:cubicBezTo>
                <a:cubicBezTo>
                  <a:pt x="4223" y="3478"/>
                  <a:pt x="4114" y="3503"/>
                  <a:pt x="4012" y="3558"/>
                </a:cubicBezTo>
                <a:cubicBezTo>
                  <a:pt x="3700" y="3907"/>
                  <a:pt x="3553" y="4323"/>
                  <a:pt x="3663" y="4760"/>
                </a:cubicBezTo>
                <a:lnTo>
                  <a:pt x="3663" y="4760"/>
                </a:lnTo>
                <a:cubicBezTo>
                  <a:pt x="3440" y="4104"/>
                  <a:pt x="2990" y="3518"/>
                  <a:pt x="2363" y="3252"/>
                </a:cubicBezTo>
                <a:cubicBezTo>
                  <a:pt x="2147" y="3161"/>
                  <a:pt x="1913" y="3115"/>
                  <a:pt x="1680" y="3115"/>
                </a:cubicBezTo>
                <a:cubicBezTo>
                  <a:pt x="1184" y="3115"/>
                  <a:pt x="692" y="3319"/>
                  <a:pt x="387" y="3720"/>
                </a:cubicBezTo>
                <a:cubicBezTo>
                  <a:pt x="0" y="4230"/>
                  <a:pt x="21" y="4942"/>
                  <a:pt x="204" y="5553"/>
                </a:cubicBezTo>
                <a:cubicBezTo>
                  <a:pt x="326" y="5961"/>
                  <a:pt x="530" y="6348"/>
                  <a:pt x="795" y="6694"/>
                </a:cubicBezTo>
                <a:lnTo>
                  <a:pt x="10977" y="6694"/>
                </a:lnTo>
                <a:cubicBezTo>
                  <a:pt x="11140" y="6266"/>
                  <a:pt x="11242" y="5818"/>
                  <a:pt x="11303" y="5370"/>
                </a:cubicBezTo>
                <a:cubicBezTo>
                  <a:pt x="11364" y="4881"/>
                  <a:pt x="11344" y="4352"/>
                  <a:pt x="11140" y="3904"/>
                </a:cubicBezTo>
                <a:cubicBezTo>
                  <a:pt x="10916" y="3456"/>
                  <a:pt x="10468" y="3069"/>
                  <a:pt x="9980" y="3069"/>
                </a:cubicBezTo>
                <a:cubicBezTo>
                  <a:pt x="9593" y="3069"/>
                  <a:pt x="9226" y="3313"/>
                  <a:pt x="9104" y="3659"/>
                </a:cubicBezTo>
                <a:cubicBezTo>
                  <a:pt x="9063" y="3272"/>
                  <a:pt x="8758" y="2886"/>
                  <a:pt x="8371" y="2845"/>
                </a:cubicBezTo>
                <a:cubicBezTo>
                  <a:pt x="8343" y="2841"/>
                  <a:pt x="8315" y="2840"/>
                  <a:pt x="8287" y="2840"/>
                </a:cubicBezTo>
                <a:cubicBezTo>
                  <a:pt x="7997" y="2840"/>
                  <a:pt x="7747" y="3031"/>
                  <a:pt x="7617" y="3272"/>
                </a:cubicBezTo>
                <a:cubicBezTo>
                  <a:pt x="7719" y="2641"/>
                  <a:pt x="7780" y="2010"/>
                  <a:pt x="7597" y="1399"/>
                </a:cubicBezTo>
                <a:cubicBezTo>
                  <a:pt x="7390" y="665"/>
                  <a:pt x="6730" y="0"/>
                  <a:pt x="5988" y="0"/>
                </a:cubicBezTo>
                <a:close/>
              </a:path>
            </a:pathLst>
          </a:custGeom>
          <a:solidFill>
            <a:srgbClr val="FFFFFF">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76"/>
          <p:cNvSpPr/>
          <p:nvPr/>
        </p:nvSpPr>
        <p:spPr>
          <a:xfrm flipH="1">
            <a:off x="7777350" y="1346203"/>
            <a:ext cx="1091120" cy="467106"/>
          </a:xfrm>
          <a:custGeom>
            <a:rect b="b" l="l" r="r" t="t"/>
            <a:pathLst>
              <a:path extrusionOk="0" h="9690" w="22635">
                <a:moveTo>
                  <a:pt x="8401" y="0"/>
                </a:moveTo>
                <a:cubicBezTo>
                  <a:pt x="7251" y="0"/>
                  <a:pt x="6096" y="503"/>
                  <a:pt x="5366" y="1397"/>
                </a:cubicBezTo>
                <a:cubicBezTo>
                  <a:pt x="4358" y="2600"/>
                  <a:pt x="4228" y="4487"/>
                  <a:pt x="5074" y="5852"/>
                </a:cubicBezTo>
                <a:cubicBezTo>
                  <a:pt x="4841" y="5745"/>
                  <a:pt x="4598" y="5697"/>
                  <a:pt x="4351" y="5697"/>
                </a:cubicBezTo>
                <a:cubicBezTo>
                  <a:pt x="4150" y="5697"/>
                  <a:pt x="3945" y="5729"/>
                  <a:pt x="3740" y="5787"/>
                </a:cubicBezTo>
                <a:cubicBezTo>
                  <a:pt x="3285" y="5885"/>
                  <a:pt x="2895" y="6210"/>
                  <a:pt x="2732" y="6665"/>
                </a:cubicBezTo>
                <a:cubicBezTo>
                  <a:pt x="2602" y="7088"/>
                  <a:pt x="2700" y="7608"/>
                  <a:pt x="3025" y="7934"/>
                </a:cubicBezTo>
                <a:cubicBezTo>
                  <a:pt x="1952" y="8096"/>
                  <a:pt x="651" y="8812"/>
                  <a:pt x="1" y="9690"/>
                </a:cubicBezTo>
                <a:lnTo>
                  <a:pt x="22634" y="9690"/>
                </a:lnTo>
                <a:cubicBezTo>
                  <a:pt x="21236" y="9202"/>
                  <a:pt x="19870" y="8584"/>
                  <a:pt x="18472" y="8096"/>
                </a:cubicBezTo>
                <a:cubicBezTo>
                  <a:pt x="19025" y="7738"/>
                  <a:pt x="19155" y="6926"/>
                  <a:pt x="18862" y="6373"/>
                </a:cubicBezTo>
                <a:cubicBezTo>
                  <a:pt x="18553" y="5848"/>
                  <a:pt x="17951" y="5557"/>
                  <a:pt x="17362" y="5557"/>
                </a:cubicBezTo>
                <a:cubicBezTo>
                  <a:pt x="17331" y="5557"/>
                  <a:pt x="17300" y="5558"/>
                  <a:pt x="17268" y="5560"/>
                </a:cubicBezTo>
                <a:cubicBezTo>
                  <a:pt x="16618" y="5592"/>
                  <a:pt x="16033" y="5917"/>
                  <a:pt x="15577" y="6373"/>
                </a:cubicBezTo>
                <a:cubicBezTo>
                  <a:pt x="15903" y="5657"/>
                  <a:pt x="16163" y="5039"/>
                  <a:pt x="16130" y="4259"/>
                </a:cubicBezTo>
                <a:cubicBezTo>
                  <a:pt x="16098" y="3478"/>
                  <a:pt x="15610" y="2665"/>
                  <a:pt x="14862" y="2503"/>
                </a:cubicBezTo>
                <a:cubicBezTo>
                  <a:pt x="14756" y="2475"/>
                  <a:pt x="14648" y="2462"/>
                  <a:pt x="14538" y="2462"/>
                </a:cubicBezTo>
                <a:cubicBezTo>
                  <a:pt x="14141" y="2462"/>
                  <a:pt x="13730" y="2631"/>
                  <a:pt x="13399" y="2861"/>
                </a:cubicBezTo>
                <a:cubicBezTo>
                  <a:pt x="12976" y="3186"/>
                  <a:pt x="12651" y="3609"/>
                  <a:pt x="12358" y="4031"/>
                </a:cubicBezTo>
                <a:cubicBezTo>
                  <a:pt x="12391" y="2438"/>
                  <a:pt x="11187" y="779"/>
                  <a:pt x="9691" y="226"/>
                </a:cubicBezTo>
                <a:cubicBezTo>
                  <a:pt x="9278" y="74"/>
                  <a:pt x="8840" y="0"/>
                  <a:pt x="8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76"/>
          <p:cNvSpPr txBox="1"/>
          <p:nvPr>
            <p:ph type="title"/>
          </p:nvPr>
        </p:nvSpPr>
        <p:spPr>
          <a:xfrm>
            <a:off x="713225" y="539525"/>
            <a:ext cx="7717500" cy="47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3944" name="Google Shape;3944;p76"/>
          <p:cNvSpPr txBox="1"/>
          <p:nvPr>
            <p:ph idx="1" type="body"/>
          </p:nvPr>
        </p:nvSpPr>
        <p:spPr>
          <a:xfrm>
            <a:off x="713225" y="1652400"/>
            <a:ext cx="3836400" cy="29469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2000">
                <a:solidFill>
                  <a:schemeClr val="accent2"/>
                </a:solidFill>
                <a:latin typeface="Raleway ExtraBold"/>
                <a:ea typeface="Raleway ExtraBold"/>
                <a:cs typeface="Raleway ExtraBold"/>
                <a:sym typeface="Raleway ExtraBold"/>
              </a:rPr>
              <a:t>VECTORS:</a:t>
            </a:r>
            <a:endParaRPr sz="2000">
              <a:solidFill>
                <a:schemeClr val="accent2"/>
              </a:solidFill>
              <a:latin typeface="Raleway ExtraBold"/>
              <a:ea typeface="Raleway ExtraBold"/>
              <a:cs typeface="Raleway ExtraBold"/>
              <a:sym typeface="Raleway ExtraBold"/>
            </a:endParaRPr>
          </a:p>
          <a:p>
            <a:pPr indent="-317500" lvl="0" marL="457200" rtl="0" algn="l">
              <a:lnSpc>
                <a:spcPct val="100000"/>
              </a:lnSpc>
              <a:spcBef>
                <a:spcPts val="0"/>
              </a:spcBef>
              <a:spcAft>
                <a:spcPts val="0"/>
              </a:spcAft>
              <a:buClr>
                <a:schemeClr val="accent2"/>
              </a:buClr>
              <a:buSzPts val="1400"/>
              <a:buFont typeface="Titillium Web"/>
              <a:buChar char="●"/>
            </a:pPr>
            <a:r>
              <a:rPr lang="en" sz="1400">
                <a:solidFill>
                  <a:schemeClr val="hlink"/>
                </a:solidFill>
                <a:uFill>
                  <a:noFill/>
                </a:uFill>
                <a:hlinkClick r:id="rId3"/>
              </a:rPr>
              <a:t>Flat travel landing page template I</a:t>
            </a:r>
            <a:endParaRPr sz="1400"/>
          </a:p>
          <a:p>
            <a:pPr indent="-317500" lvl="0" marL="457200" rtl="0" algn="l">
              <a:lnSpc>
                <a:spcPct val="100000"/>
              </a:lnSpc>
              <a:spcBef>
                <a:spcPts val="0"/>
              </a:spcBef>
              <a:spcAft>
                <a:spcPts val="0"/>
              </a:spcAft>
              <a:buClr>
                <a:schemeClr val="accent2"/>
              </a:buClr>
              <a:buSzPts val="1400"/>
              <a:buFont typeface="Titillium Web"/>
              <a:buChar char="●"/>
            </a:pPr>
            <a:r>
              <a:rPr lang="en" sz="1400">
                <a:solidFill>
                  <a:schemeClr val="hlink"/>
                </a:solidFill>
                <a:uFill>
                  <a:noFill/>
                </a:uFill>
                <a:hlinkClick r:id="rId4"/>
              </a:rPr>
              <a:t>Flat travel landing page template II</a:t>
            </a:r>
            <a:endParaRPr sz="1400"/>
          </a:p>
          <a:p>
            <a:pPr indent="-317500" lvl="0" marL="457200" rtl="0" algn="l">
              <a:lnSpc>
                <a:spcPct val="100000"/>
              </a:lnSpc>
              <a:spcBef>
                <a:spcPts val="0"/>
              </a:spcBef>
              <a:spcAft>
                <a:spcPts val="0"/>
              </a:spcAft>
              <a:buClr>
                <a:schemeClr val="accent2"/>
              </a:buClr>
              <a:buSzPts val="1400"/>
              <a:buFont typeface="Titillium Web"/>
              <a:buChar char="●"/>
            </a:pPr>
            <a:r>
              <a:rPr lang="en" sz="1400">
                <a:solidFill>
                  <a:schemeClr val="hlink"/>
                </a:solidFill>
                <a:uFill>
                  <a:noFill/>
                </a:uFill>
                <a:hlinkClick r:id="rId5"/>
              </a:rPr>
              <a:t>Silhouette city skyline in flat style</a:t>
            </a:r>
            <a:endParaRPr sz="1400"/>
          </a:p>
          <a:p>
            <a:pPr indent="-317500" lvl="0" marL="457200" rtl="0" algn="l">
              <a:lnSpc>
                <a:spcPct val="100000"/>
              </a:lnSpc>
              <a:spcBef>
                <a:spcPts val="0"/>
              </a:spcBef>
              <a:spcAft>
                <a:spcPts val="0"/>
              </a:spcAft>
              <a:buClr>
                <a:schemeClr val="accent2"/>
              </a:buClr>
              <a:buSzPts val="1400"/>
              <a:buFont typeface="Titillium Web"/>
              <a:buChar char="●"/>
            </a:pPr>
            <a:r>
              <a:rPr lang="en" sz="1400">
                <a:solidFill>
                  <a:schemeClr val="hlink"/>
                </a:solidFill>
                <a:uFill>
                  <a:noFill/>
                </a:uFill>
                <a:hlinkClick r:id="rId6"/>
              </a:rPr>
              <a:t>Bicycle delivery concept in flat style</a:t>
            </a:r>
            <a:endParaRPr sz="1400"/>
          </a:p>
          <a:p>
            <a:pPr indent="-317500" lvl="0" marL="457200" rtl="0" algn="l">
              <a:lnSpc>
                <a:spcPct val="100000"/>
              </a:lnSpc>
              <a:spcBef>
                <a:spcPts val="0"/>
              </a:spcBef>
              <a:spcAft>
                <a:spcPts val="0"/>
              </a:spcAft>
              <a:buClr>
                <a:schemeClr val="accent2"/>
              </a:buClr>
              <a:buSzPts val="1400"/>
              <a:buFont typeface="Rubik"/>
              <a:buChar char="●"/>
            </a:pPr>
            <a:r>
              <a:rPr lang="en" sz="1400">
                <a:solidFill>
                  <a:schemeClr val="hlink"/>
                </a:solidFill>
                <a:uFill>
                  <a:noFill/>
                </a:uFill>
                <a:hlinkClick r:id="rId7"/>
              </a:rPr>
              <a:t>Man resting at the camp</a:t>
            </a:r>
            <a:endParaRPr sz="1400"/>
          </a:p>
          <a:p>
            <a:pPr indent="-317500" lvl="0" marL="457200" rtl="0" algn="l">
              <a:lnSpc>
                <a:spcPct val="100000"/>
              </a:lnSpc>
              <a:spcBef>
                <a:spcPts val="0"/>
              </a:spcBef>
              <a:spcAft>
                <a:spcPts val="0"/>
              </a:spcAft>
              <a:buClr>
                <a:schemeClr val="accent2"/>
              </a:buClr>
              <a:buSzPts val="1400"/>
              <a:buFont typeface="Rubik"/>
              <a:buChar char="●"/>
            </a:pPr>
            <a:r>
              <a:rPr lang="en" sz="1400">
                <a:solidFill>
                  <a:schemeClr val="hlink"/>
                </a:solidFill>
                <a:uFill>
                  <a:noFill/>
                </a:uFill>
                <a:hlinkClick r:id="rId8"/>
              </a:rPr>
              <a:t>Skyline silhouette of rome city</a:t>
            </a:r>
            <a:endParaRPr sz="1400"/>
          </a:p>
          <a:p>
            <a:pPr indent="-317500" lvl="0" marL="457200" rtl="0" algn="l">
              <a:lnSpc>
                <a:spcPct val="100000"/>
              </a:lnSpc>
              <a:spcBef>
                <a:spcPts val="0"/>
              </a:spcBef>
              <a:spcAft>
                <a:spcPts val="0"/>
              </a:spcAft>
              <a:buClr>
                <a:schemeClr val="accent2"/>
              </a:buClr>
              <a:buSzPts val="1400"/>
              <a:buFont typeface="Rubik"/>
              <a:buChar char="●"/>
            </a:pPr>
            <a:r>
              <a:rPr lang="en" sz="1400">
                <a:solidFill>
                  <a:schemeClr val="hlink"/>
                </a:solidFill>
                <a:uFill>
                  <a:noFill/>
                </a:uFill>
                <a:hlinkClick r:id="rId9"/>
              </a:rPr>
              <a:t>Rome map infographics</a:t>
            </a:r>
            <a:endParaRPr sz="1400"/>
          </a:p>
          <a:p>
            <a:pPr indent="-317500" lvl="0" marL="457200" rtl="0" algn="l">
              <a:lnSpc>
                <a:spcPct val="100000"/>
              </a:lnSpc>
              <a:spcBef>
                <a:spcPts val="0"/>
              </a:spcBef>
              <a:spcAft>
                <a:spcPts val="0"/>
              </a:spcAft>
              <a:buClr>
                <a:schemeClr val="accent2"/>
              </a:buClr>
              <a:buSzPts val="1400"/>
              <a:buFont typeface="Rubik"/>
              <a:buChar char="●"/>
            </a:pPr>
            <a:r>
              <a:rPr lang="en" sz="1400">
                <a:solidFill>
                  <a:schemeClr val="hlink"/>
                </a:solidFill>
                <a:uFill>
                  <a:noFill/>
                </a:uFill>
                <a:hlinkClick r:id="rId10"/>
              </a:rPr>
              <a:t>Pollution concept background flat style</a:t>
            </a:r>
            <a:endParaRPr sz="1400"/>
          </a:p>
          <a:p>
            <a:pPr indent="-317500" lvl="0" marL="457200" rtl="0" algn="l">
              <a:lnSpc>
                <a:spcPct val="100000"/>
              </a:lnSpc>
              <a:spcBef>
                <a:spcPts val="0"/>
              </a:spcBef>
              <a:spcAft>
                <a:spcPts val="0"/>
              </a:spcAft>
              <a:buClr>
                <a:schemeClr val="accent2"/>
              </a:buClr>
              <a:buSzPts val="1400"/>
              <a:buFont typeface="Rubik"/>
              <a:buChar char="●"/>
            </a:pPr>
            <a:r>
              <a:rPr lang="en" sz="1400">
                <a:solidFill>
                  <a:schemeClr val="hlink"/>
                </a:solidFill>
                <a:uFill>
                  <a:noFill/>
                </a:uFill>
                <a:hlinkClick r:id="rId11"/>
              </a:rPr>
              <a:t>Outdoor activities landing page template</a:t>
            </a:r>
            <a:endParaRPr sz="1400"/>
          </a:p>
          <a:p>
            <a:pPr indent="-317500" lvl="0" marL="457200" rtl="0" algn="l">
              <a:lnSpc>
                <a:spcPct val="100000"/>
              </a:lnSpc>
              <a:spcBef>
                <a:spcPts val="0"/>
              </a:spcBef>
              <a:spcAft>
                <a:spcPts val="0"/>
              </a:spcAft>
              <a:buClr>
                <a:schemeClr val="accent2"/>
              </a:buClr>
              <a:buSzPts val="1400"/>
              <a:buFont typeface="Titillium Web"/>
              <a:buChar char="●"/>
            </a:pPr>
            <a:r>
              <a:rPr lang="en" sz="1400">
                <a:solidFill>
                  <a:schemeClr val="hlink"/>
                </a:solidFill>
                <a:uFill>
                  <a:noFill/>
                </a:uFill>
                <a:hlinkClick r:id="rId12"/>
              </a:rPr>
              <a:t>Flat tourists illustration</a:t>
            </a:r>
            <a:endParaRPr sz="1400"/>
          </a:p>
          <a:p>
            <a:pPr indent="-317500" lvl="0" marL="457200" rtl="0" algn="l">
              <a:lnSpc>
                <a:spcPct val="100000"/>
              </a:lnSpc>
              <a:spcBef>
                <a:spcPts val="0"/>
              </a:spcBef>
              <a:spcAft>
                <a:spcPts val="0"/>
              </a:spcAft>
              <a:buClr>
                <a:schemeClr val="accent2"/>
              </a:buClr>
              <a:buSzPts val="1400"/>
              <a:buFont typeface="Arial"/>
              <a:buChar char="●"/>
            </a:pPr>
            <a:r>
              <a:rPr lang="en" sz="1400">
                <a:solidFill>
                  <a:schemeClr val="hlink"/>
                </a:solidFill>
                <a:uFill>
                  <a:noFill/>
                </a:uFill>
                <a:hlinkClick r:id="rId13"/>
              </a:rPr>
              <a:t>Flat travel landing page template</a:t>
            </a:r>
            <a:endParaRPr sz="1400"/>
          </a:p>
        </p:txBody>
      </p:sp>
      <p:sp>
        <p:nvSpPr>
          <p:cNvPr id="3945" name="Google Shape;3945;p76"/>
          <p:cNvSpPr txBox="1"/>
          <p:nvPr>
            <p:ph idx="2" type="body"/>
          </p:nvPr>
        </p:nvSpPr>
        <p:spPr>
          <a:xfrm>
            <a:off x="4595825" y="1652400"/>
            <a:ext cx="3836400" cy="29469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2000">
                <a:solidFill>
                  <a:schemeClr val="accent2"/>
                </a:solidFill>
                <a:latin typeface="Raleway ExtraBold"/>
                <a:ea typeface="Raleway ExtraBold"/>
                <a:cs typeface="Raleway ExtraBold"/>
                <a:sym typeface="Raleway ExtraBold"/>
              </a:rPr>
              <a:t>PHOTOS:</a:t>
            </a:r>
            <a:endParaRPr sz="2000">
              <a:solidFill>
                <a:schemeClr val="accent2"/>
              </a:solidFill>
              <a:latin typeface="Raleway ExtraBold"/>
              <a:ea typeface="Raleway ExtraBold"/>
              <a:cs typeface="Raleway ExtraBold"/>
              <a:sym typeface="Raleway ExtraBold"/>
            </a:endParaRPr>
          </a:p>
          <a:p>
            <a:pPr indent="-317500" lvl="0" marL="457200" rtl="0" algn="l">
              <a:lnSpc>
                <a:spcPct val="100000"/>
              </a:lnSpc>
              <a:spcBef>
                <a:spcPts val="0"/>
              </a:spcBef>
              <a:spcAft>
                <a:spcPts val="0"/>
              </a:spcAft>
              <a:buClr>
                <a:schemeClr val="accent2"/>
              </a:buClr>
              <a:buSzPts val="1400"/>
              <a:buFont typeface="Titillium Web"/>
              <a:buChar char="●"/>
            </a:pPr>
            <a:r>
              <a:rPr lang="en" sz="1400">
                <a:solidFill>
                  <a:schemeClr val="hlink"/>
                </a:solidFill>
                <a:uFill>
                  <a:noFill/>
                </a:uFill>
                <a:hlinkClick r:id="rId14"/>
              </a:rPr>
              <a:t>Young male tourist in montenegro</a:t>
            </a:r>
            <a:endParaRPr sz="1400"/>
          </a:p>
          <a:p>
            <a:pPr indent="-317500" lvl="0" marL="457200" rtl="0" algn="l">
              <a:lnSpc>
                <a:spcPct val="100000"/>
              </a:lnSpc>
              <a:spcBef>
                <a:spcPts val="0"/>
              </a:spcBef>
              <a:spcAft>
                <a:spcPts val="0"/>
              </a:spcAft>
              <a:buClr>
                <a:schemeClr val="accent2"/>
              </a:buClr>
              <a:buSzPts val="1400"/>
              <a:buFont typeface="Titillium Web"/>
              <a:buChar char="●"/>
            </a:pPr>
            <a:r>
              <a:rPr lang="en" sz="1400">
                <a:solidFill>
                  <a:schemeClr val="hlink"/>
                </a:solidFill>
                <a:uFill>
                  <a:noFill/>
                </a:uFill>
                <a:hlinkClick r:id="rId15"/>
              </a:rPr>
              <a:t>Travel discovering places with love ones</a:t>
            </a:r>
            <a:endParaRPr sz="1400"/>
          </a:p>
          <a:p>
            <a:pPr indent="-317500" lvl="0" marL="457200" rtl="0" algn="l">
              <a:lnSpc>
                <a:spcPct val="100000"/>
              </a:lnSpc>
              <a:spcBef>
                <a:spcPts val="0"/>
              </a:spcBef>
              <a:spcAft>
                <a:spcPts val="0"/>
              </a:spcAft>
              <a:buClr>
                <a:schemeClr val="accent2"/>
              </a:buClr>
              <a:buSzPts val="1400"/>
              <a:buFont typeface="Arial"/>
              <a:buChar char="●"/>
            </a:pPr>
            <a:r>
              <a:rPr lang="en" sz="1400">
                <a:solidFill>
                  <a:schemeClr val="hlink"/>
                </a:solidFill>
                <a:uFill>
                  <a:noFill/>
                </a:uFill>
                <a:hlinkClick r:id="rId16"/>
              </a:rPr>
              <a:t>Female tourist with camera on balcony</a:t>
            </a:r>
            <a:endParaRPr sz="1400"/>
          </a:p>
          <a:p>
            <a:pPr indent="0" lvl="0" marL="0" rtl="0" algn="l">
              <a:lnSpc>
                <a:spcPct val="100000"/>
              </a:lnSpc>
              <a:spcBef>
                <a:spcPts val="0"/>
              </a:spcBef>
              <a:spcAft>
                <a:spcPts val="0"/>
              </a:spcAft>
              <a:buNone/>
            </a:pPr>
            <a:r>
              <a:t/>
            </a:r>
            <a:endParaRPr sz="1400"/>
          </a:p>
          <a:p>
            <a:pPr indent="0" lvl="0" marL="0" rtl="0" algn="l">
              <a:lnSpc>
                <a:spcPct val="100000"/>
              </a:lnSpc>
              <a:spcBef>
                <a:spcPts val="0"/>
              </a:spcBef>
              <a:spcAft>
                <a:spcPts val="0"/>
              </a:spcAft>
              <a:buNone/>
            </a:pPr>
            <a:r>
              <a:rPr lang="en" sz="2000">
                <a:solidFill>
                  <a:schemeClr val="accent2"/>
                </a:solidFill>
                <a:latin typeface="Raleway ExtraBold"/>
                <a:ea typeface="Raleway ExtraBold"/>
                <a:cs typeface="Raleway ExtraBold"/>
                <a:sym typeface="Raleway ExtraBold"/>
              </a:rPr>
              <a:t>ICONS:</a:t>
            </a:r>
            <a:endParaRPr sz="2000">
              <a:solidFill>
                <a:schemeClr val="accent2"/>
              </a:solidFill>
              <a:latin typeface="Raleway ExtraBold"/>
              <a:ea typeface="Raleway ExtraBold"/>
              <a:cs typeface="Raleway ExtraBold"/>
              <a:sym typeface="Raleway ExtraBold"/>
            </a:endParaRPr>
          </a:p>
          <a:p>
            <a:pPr indent="-317500" lvl="0" marL="457200" rtl="0" algn="l">
              <a:lnSpc>
                <a:spcPct val="100000"/>
              </a:lnSpc>
              <a:spcBef>
                <a:spcPts val="0"/>
              </a:spcBef>
              <a:spcAft>
                <a:spcPts val="0"/>
              </a:spcAft>
              <a:buClr>
                <a:schemeClr val="accent2"/>
              </a:buClr>
              <a:buSzPts val="1400"/>
              <a:buFont typeface="Titillium Web"/>
              <a:buChar char="●"/>
            </a:pPr>
            <a:r>
              <a:rPr lang="en" sz="1400">
                <a:solidFill>
                  <a:schemeClr val="hlink"/>
                </a:solidFill>
                <a:uFill>
                  <a:noFill/>
                </a:uFill>
                <a:hlinkClick r:id="rId17"/>
              </a:rPr>
              <a:t>Icon Pack: Travel | Flat</a:t>
            </a:r>
            <a:endParaRPr sz="1400"/>
          </a:p>
        </p:txBody>
      </p:sp>
      <p:sp>
        <p:nvSpPr>
          <p:cNvPr id="3946" name="Google Shape;3946;p76"/>
          <p:cNvSpPr txBox="1"/>
          <p:nvPr>
            <p:ph idx="3" type="subTitle"/>
          </p:nvPr>
        </p:nvSpPr>
        <p:spPr>
          <a:xfrm>
            <a:off x="713250" y="1304325"/>
            <a:ext cx="7717500" cy="348000"/>
          </a:xfrm>
          <a:prstGeom prst="rect">
            <a:avLst/>
          </a:prstGeom>
        </p:spPr>
        <p:txBody>
          <a:bodyPr anchorCtr="0" anchor="t" bIns="91425" lIns="91425" spcFirstLastPara="1" rIns="91425" wrap="square" tIns="0">
            <a:noAutofit/>
          </a:bodyPr>
          <a:lstStyle/>
          <a:p>
            <a:pPr indent="0" lvl="0" marL="0" rtl="0" algn="ctr">
              <a:spcBef>
                <a:spcPts val="0"/>
              </a:spcBef>
              <a:spcAft>
                <a:spcPts val="0"/>
              </a:spcAft>
              <a:buNone/>
            </a:pPr>
            <a:r>
              <a:rPr lang="en" sz="1400"/>
              <a:t>Did you like the resources on this template? Get them for free at our other websites:</a:t>
            </a:r>
            <a:endParaRPr sz="1400"/>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950" name="Shape 3950"/>
        <p:cNvGrpSpPr/>
        <p:nvPr/>
      </p:nvGrpSpPr>
      <p:grpSpPr>
        <a:xfrm>
          <a:off x="0" y="0"/>
          <a:ext cx="0" cy="0"/>
          <a:chOff x="0" y="0"/>
          <a:chExt cx="0" cy="0"/>
        </a:xfrm>
      </p:grpSpPr>
      <p:sp>
        <p:nvSpPr>
          <p:cNvPr id="3951" name="Google Shape;3951;p77"/>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3">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4">
                  <a:extLst>
                    <a:ext uri="{A12FA001-AC4F-418D-AE19-62706E023703}">
                      <ahyp:hlinkClr val="tx"/>
                    </a:ext>
                  </a:extLst>
                </a:hlinkClick>
              </a:rPr>
              <a:t>https://slidesgo.com/slidesgo-school</a:t>
            </a:r>
            <a:endParaRPr sz="1000" u="sng">
              <a:solidFill>
                <a:srgbClr val="869FB2"/>
              </a:solidFill>
            </a:endParaRPr>
          </a:p>
        </p:txBody>
      </p:sp>
      <p:sp>
        <p:nvSpPr>
          <p:cNvPr id="3952" name="Google Shape;3952;p77"/>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a:t>
            </a:r>
            <a:endParaRPr/>
          </a:p>
        </p:txBody>
      </p:sp>
      <p:sp>
        <p:nvSpPr>
          <p:cNvPr id="3953" name="Google Shape;3953;p77"/>
          <p:cNvSpPr txBox="1"/>
          <p:nvPr/>
        </p:nvSpPr>
        <p:spPr>
          <a:xfrm>
            <a:off x="1048350" y="902900"/>
            <a:ext cx="7047300" cy="26865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rgbClr val="000000"/>
              </a:buClr>
              <a:buSzPts val="1100"/>
              <a:buFont typeface="Arial"/>
              <a:buNone/>
            </a:pPr>
            <a:r>
              <a:rPr lang="en" sz="1000">
                <a:solidFill>
                  <a:srgbClr val="FFFFFF"/>
                </a:solidFill>
              </a:rPr>
              <a:t>If you have a free account, in order to use this template, you must credit </a:t>
            </a:r>
            <a:r>
              <a:rPr b="1" lang="en" sz="1000" u="sng">
                <a:solidFill>
                  <a:srgbClr val="869FB2"/>
                </a:solidFill>
                <a:hlinkClick r:id="rId5">
                  <a:extLst>
                    <a:ext uri="{A12FA001-AC4F-418D-AE19-62706E023703}">
                      <ahyp:hlinkClr val="tx"/>
                    </a:ext>
                  </a:extLst>
                </a:hlinkClick>
              </a:rPr>
              <a:t>Slidesgo</a:t>
            </a:r>
            <a:r>
              <a:rPr lang="en" sz="1000">
                <a:solidFill>
                  <a:srgbClr val="435D74"/>
                </a:solidFill>
              </a:rPr>
              <a:t> </a:t>
            </a:r>
            <a:r>
              <a:rPr lang="en" sz="1000">
                <a:solidFill>
                  <a:srgbClr val="FFFFFF"/>
                </a:solidFill>
              </a:rPr>
              <a:t>by keeping the </a:t>
            </a:r>
            <a:r>
              <a:rPr b="1" lang="en" sz="1000" u="sng">
                <a:solidFill>
                  <a:schemeClr val="hlink"/>
                </a:solidFill>
                <a:hlinkClick action="ppaction://hlinksldjump" r:id="rId6"/>
              </a:rPr>
              <a:t>Thanks</a:t>
            </a:r>
            <a:r>
              <a:rPr lang="en" sz="1000">
                <a:solidFill>
                  <a:srgbClr val="869FB2"/>
                </a:solidFill>
              </a:rPr>
              <a:t> </a:t>
            </a:r>
            <a:r>
              <a:rPr lang="en" sz="1000">
                <a:solidFill>
                  <a:srgbClr val="FFFFFF"/>
                </a:solidFill>
              </a:rPr>
              <a:t>slide. Please refer to the next slide to read the instructions for premium users.</a:t>
            </a:r>
            <a:endParaRPr sz="1000">
              <a:solidFill>
                <a:srgbClr val="FFFFFF"/>
              </a:solidFill>
            </a:endParaRPr>
          </a:p>
          <a:p>
            <a:pPr indent="0" lvl="0" marL="0" rtl="0" algn="l">
              <a:lnSpc>
                <a:spcPct val="115000"/>
              </a:lnSpc>
              <a:spcBef>
                <a:spcPts val="1400"/>
              </a:spcBef>
              <a:spcAft>
                <a:spcPts val="0"/>
              </a:spcAft>
              <a:buClr>
                <a:srgbClr val="000000"/>
              </a:buClr>
              <a:buSzPts val="1100"/>
              <a:buFont typeface="Arial"/>
              <a:buNone/>
            </a:pPr>
            <a:r>
              <a:rPr b="1" lang="en" sz="1000">
                <a:solidFill>
                  <a:srgbClr val="869FB2"/>
                </a:solidFill>
              </a:rPr>
              <a:t>As a Free user, you are allowed to:</a:t>
            </a:r>
            <a:endParaRPr b="1" sz="1000">
              <a:solidFill>
                <a:srgbClr val="869FB2"/>
              </a:solidFill>
            </a:endParaRPr>
          </a:p>
          <a:p>
            <a:pPr indent="0" lvl="0" marL="0" rtl="0" algn="l">
              <a:lnSpc>
                <a:spcPct val="115000"/>
              </a:lnSpc>
              <a:spcBef>
                <a:spcPts val="400"/>
              </a:spcBef>
              <a:spcAft>
                <a:spcPts val="0"/>
              </a:spcAft>
              <a:buClr>
                <a:srgbClr val="000000"/>
              </a:buClr>
              <a:buSzPts val="1100"/>
              <a:buFont typeface="Arial"/>
              <a:buNone/>
            </a:pPr>
            <a:r>
              <a:rPr lang="en" sz="1000">
                <a:solidFill>
                  <a:srgbClr val="FFFFFF"/>
                </a:solidFill>
              </a:rPr>
              <a:t>- Modify this template.</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Use it for both personal and commercial projects.</a:t>
            </a:r>
            <a:endParaRPr sz="1000">
              <a:solidFill>
                <a:srgbClr val="FFFFFF"/>
              </a:solidFill>
            </a:endParaRPr>
          </a:p>
          <a:p>
            <a:pPr indent="0" lvl="0" marL="0" rtl="0" algn="l">
              <a:lnSpc>
                <a:spcPct val="115000"/>
              </a:lnSpc>
              <a:spcBef>
                <a:spcPts val="1400"/>
              </a:spcBef>
              <a:spcAft>
                <a:spcPts val="0"/>
              </a:spcAft>
              <a:buClr>
                <a:srgbClr val="000000"/>
              </a:buClr>
              <a:buSzPts val="1100"/>
              <a:buFont typeface="Arial"/>
              <a:buNone/>
            </a:pPr>
            <a:r>
              <a:rPr b="1" lang="en" sz="1000">
                <a:solidFill>
                  <a:srgbClr val="869FB2"/>
                </a:solidFill>
              </a:rPr>
              <a:t>You are not allowed to:</a:t>
            </a:r>
            <a:endParaRPr b="1" sz="1000">
              <a:solidFill>
                <a:srgbClr val="869FB2"/>
              </a:solidFill>
            </a:endParaRPr>
          </a:p>
          <a:p>
            <a:pPr indent="0" lvl="0" marL="0" rtl="0" algn="l">
              <a:lnSpc>
                <a:spcPct val="115000"/>
              </a:lnSpc>
              <a:spcBef>
                <a:spcPts val="400"/>
              </a:spcBef>
              <a:spcAft>
                <a:spcPts val="0"/>
              </a:spcAft>
              <a:buClr>
                <a:srgbClr val="000000"/>
              </a:buClr>
              <a:buSzPts val="1100"/>
              <a:buFont typeface="Arial"/>
              <a:buNone/>
            </a:pPr>
            <a:r>
              <a:rPr lang="en" sz="1000">
                <a:solidFill>
                  <a:srgbClr val="FFFFFF"/>
                </a:solidFill>
              </a:rPr>
              <a:t>- Sublicense, sell or rent any of Slidesgo Content (or a modified version of Slidesgo Content).</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Distribute Slidesgo Content unless it has been expressly authorized by Slidesgo.</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Include Slidesgo Content in an online or offline database or file.</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Offer Slidesgo templates (or modified versions of Slidesgo templates) for download.</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Acquire the copyright of Slidesgo Content.</a:t>
            </a:r>
            <a:endParaRPr sz="1000">
              <a:solidFill>
                <a:srgbClr val="FFFFFF"/>
              </a:solidFill>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957" name="Shape 3957"/>
        <p:cNvGrpSpPr/>
        <p:nvPr/>
      </p:nvGrpSpPr>
      <p:grpSpPr>
        <a:xfrm>
          <a:off x="0" y="0"/>
          <a:ext cx="0" cy="0"/>
          <a:chOff x="0" y="0"/>
          <a:chExt cx="0" cy="0"/>
        </a:xfrm>
      </p:grpSpPr>
      <p:sp>
        <p:nvSpPr>
          <p:cNvPr id="3958" name="Google Shape;3958;p78"/>
          <p:cNvSpPr txBox="1"/>
          <p:nvPr/>
        </p:nvSpPr>
        <p:spPr>
          <a:xfrm>
            <a:off x="1048350" y="902900"/>
            <a:ext cx="7047300" cy="3929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chemeClr val="dk1"/>
              </a:buClr>
              <a:buSzPts val="1100"/>
              <a:buFont typeface="Arial"/>
              <a:buNone/>
            </a:pPr>
            <a:r>
              <a:rPr lang="en" sz="1000">
                <a:solidFill>
                  <a:schemeClr val="lt1"/>
                </a:solidFill>
              </a:rPr>
              <a:t>As a Premium user, you can use this template without attributing </a:t>
            </a:r>
            <a:r>
              <a:rPr b="1" lang="en" sz="1000" u="sng">
                <a:solidFill>
                  <a:schemeClr val="hlink"/>
                </a:solidFill>
                <a:hlinkClick r:id="rId3"/>
              </a:rPr>
              <a:t>Slidesgo</a:t>
            </a:r>
            <a:r>
              <a:rPr lang="en" sz="1000">
                <a:solidFill>
                  <a:schemeClr val="lt1"/>
                </a:solidFill>
              </a:rPr>
              <a:t> or keeping the "</a:t>
            </a:r>
            <a:r>
              <a:rPr lang="en" sz="1000" u="sng">
                <a:solidFill>
                  <a:schemeClr val="hlink"/>
                </a:solidFill>
                <a:hlinkClick action="ppaction://hlinksldjump" r:id="rId4"/>
              </a:rPr>
              <a:t>Thanks</a:t>
            </a:r>
            <a:r>
              <a:rPr lang="en" sz="1000">
                <a:solidFill>
                  <a:schemeClr val="lt1"/>
                </a:solidFill>
              </a:rPr>
              <a:t>" slide.</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not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p:txBody>
      </p:sp>
      <p:sp>
        <p:nvSpPr>
          <p:cNvPr id="3959" name="Google Shape;3959;p78"/>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5">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6">
                  <a:extLst>
                    <a:ext uri="{A12FA001-AC4F-418D-AE19-62706E023703}">
                      <ahyp:hlinkClr val="tx"/>
                    </a:ext>
                  </a:extLst>
                </a:hlinkClick>
              </a:rPr>
              <a:t>https://slidesgo.com/slidesgo-school</a:t>
            </a:r>
            <a:endParaRPr sz="1000" u="sng">
              <a:solidFill>
                <a:srgbClr val="869FB2"/>
              </a:solidFill>
            </a:endParaRPr>
          </a:p>
        </p:txBody>
      </p:sp>
      <p:sp>
        <p:nvSpPr>
          <p:cNvPr id="3960" name="Google Shape;3960;p78"/>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964" name="Shape 3964"/>
        <p:cNvGrpSpPr/>
        <p:nvPr/>
      </p:nvGrpSpPr>
      <p:grpSpPr>
        <a:xfrm>
          <a:off x="0" y="0"/>
          <a:ext cx="0" cy="0"/>
          <a:chOff x="0" y="0"/>
          <a:chExt cx="0" cy="0"/>
        </a:xfrm>
      </p:grpSpPr>
      <p:sp>
        <p:nvSpPr>
          <p:cNvPr id="3965" name="Google Shape;3965;p79"/>
          <p:cNvSpPr txBox="1"/>
          <p:nvPr/>
        </p:nvSpPr>
        <p:spPr>
          <a:xfrm>
            <a:off x="1068100" y="1087849"/>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This presentation has been made using the following fonts:</a:t>
            </a:r>
            <a:endParaRPr sz="1100">
              <a:solidFill>
                <a:srgbClr val="FFFFFF"/>
              </a:solidFill>
            </a:endParaRPr>
          </a:p>
          <a:p>
            <a:pPr indent="0" lvl="0" marL="0" rtl="0" algn="l">
              <a:lnSpc>
                <a:spcPct val="115000"/>
              </a:lnSpc>
              <a:spcBef>
                <a:spcPts val="0"/>
              </a:spcBef>
              <a:spcAft>
                <a:spcPts val="0"/>
              </a:spcAft>
              <a:buNone/>
            </a:pPr>
            <a:r>
              <a:t/>
            </a:r>
            <a:endParaRPr sz="1300">
              <a:solidFill>
                <a:srgbClr val="435D74"/>
              </a:solidFill>
            </a:endParaRPr>
          </a:p>
        </p:txBody>
      </p:sp>
      <p:sp>
        <p:nvSpPr>
          <p:cNvPr id="3966" name="Google Shape;3966;p79"/>
          <p:cNvSpPr txBox="1"/>
          <p:nvPr/>
        </p:nvSpPr>
        <p:spPr>
          <a:xfrm>
            <a:off x="1068100" y="1610422"/>
            <a:ext cx="7047300" cy="12549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1100">
                <a:solidFill>
                  <a:srgbClr val="EFEFEF"/>
                </a:solidFill>
              </a:rPr>
              <a:t>Raleway</a:t>
            </a:r>
            <a:endParaRPr b="1" sz="1100">
              <a:solidFill>
                <a:srgbClr val="EFEFEF"/>
              </a:solidFill>
            </a:endParaRPr>
          </a:p>
          <a:p>
            <a:pPr indent="0" lvl="0" marL="0" rtl="0" algn="ctr">
              <a:lnSpc>
                <a:spcPct val="115000"/>
              </a:lnSpc>
              <a:spcBef>
                <a:spcPts val="0"/>
              </a:spcBef>
              <a:spcAft>
                <a:spcPts val="0"/>
              </a:spcAft>
              <a:buNone/>
            </a:pPr>
            <a:r>
              <a:rPr lang="en" sz="1100">
                <a:solidFill>
                  <a:srgbClr val="FFFFFF"/>
                </a:solidFill>
              </a:rPr>
              <a:t>(</a:t>
            </a:r>
            <a:r>
              <a:rPr lang="en" sz="1100">
                <a:solidFill>
                  <a:schemeClr val="lt1"/>
                </a:solidFill>
                <a:uFill>
                  <a:noFill/>
                </a:uFill>
                <a:hlinkClick r:id="rId3">
                  <a:extLst>
                    <a:ext uri="{A12FA001-AC4F-418D-AE19-62706E023703}">
                      <ahyp:hlinkClr val="tx"/>
                    </a:ext>
                  </a:extLst>
                </a:hlinkClick>
              </a:rPr>
              <a:t>https://fonts.google.com/specimen/Raleway</a:t>
            </a:r>
            <a:r>
              <a:rPr lang="en" sz="1100">
                <a:solidFill>
                  <a:srgbClr val="FFFFFF"/>
                </a:solidFill>
              </a:rPr>
              <a:t>)</a:t>
            </a:r>
            <a:endParaRPr sz="1100">
              <a:solidFill>
                <a:srgbClr val="FFFFFF"/>
              </a:solidFill>
            </a:endParaRPr>
          </a:p>
          <a:p>
            <a:pPr indent="0" lvl="0" marL="0" rtl="0" algn="ctr">
              <a:lnSpc>
                <a:spcPct val="115000"/>
              </a:lnSpc>
              <a:spcBef>
                <a:spcPts val="0"/>
              </a:spcBef>
              <a:spcAft>
                <a:spcPts val="0"/>
              </a:spcAft>
              <a:buNone/>
            </a:pPr>
            <a:r>
              <a:t/>
            </a:r>
            <a:endParaRPr sz="800">
              <a:solidFill>
                <a:srgbClr val="435D74"/>
              </a:solidFill>
            </a:endParaRPr>
          </a:p>
          <a:p>
            <a:pPr indent="0" lvl="0" marL="0" rtl="0" algn="ctr">
              <a:lnSpc>
                <a:spcPct val="115000"/>
              </a:lnSpc>
              <a:spcBef>
                <a:spcPts val="0"/>
              </a:spcBef>
              <a:spcAft>
                <a:spcPts val="0"/>
              </a:spcAft>
              <a:buNone/>
            </a:pPr>
            <a:r>
              <a:rPr b="1" lang="en" sz="1100">
                <a:solidFill>
                  <a:srgbClr val="FFFFFF"/>
                </a:solidFill>
              </a:rPr>
              <a:t>Titillium Web</a:t>
            </a:r>
            <a:endParaRPr b="1" sz="1100">
              <a:solidFill>
                <a:srgbClr val="FFFFFF"/>
              </a:solidFill>
            </a:endParaRPr>
          </a:p>
          <a:p>
            <a:pPr indent="0" lvl="0" marL="0" rtl="0" algn="ctr">
              <a:lnSpc>
                <a:spcPct val="115000"/>
              </a:lnSpc>
              <a:spcBef>
                <a:spcPts val="0"/>
              </a:spcBef>
              <a:spcAft>
                <a:spcPts val="0"/>
              </a:spcAft>
              <a:buNone/>
            </a:pPr>
            <a:r>
              <a:rPr lang="en" sz="1100">
                <a:solidFill>
                  <a:srgbClr val="FFFFFF"/>
                </a:solidFill>
              </a:rPr>
              <a:t>(</a:t>
            </a:r>
            <a:r>
              <a:rPr lang="en" sz="1100">
                <a:solidFill>
                  <a:schemeClr val="lt1"/>
                </a:solidFill>
                <a:uFill>
                  <a:noFill/>
                </a:uFill>
                <a:hlinkClick r:id="rId4">
                  <a:extLst>
                    <a:ext uri="{A12FA001-AC4F-418D-AE19-62706E023703}">
                      <ahyp:hlinkClr val="tx"/>
                    </a:ext>
                  </a:extLst>
                </a:hlinkClick>
              </a:rPr>
              <a:t>https://fonts.google.com/specimen/Titillium+Web</a:t>
            </a:r>
            <a:r>
              <a:rPr lang="en" sz="1100">
                <a:solidFill>
                  <a:srgbClr val="FFFFFF"/>
                </a:solidFill>
              </a:rPr>
              <a:t>)</a:t>
            </a:r>
            <a:endParaRPr sz="1100">
              <a:solidFill>
                <a:srgbClr val="FFFFFF"/>
              </a:solidFill>
            </a:endParaRPr>
          </a:p>
        </p:txBody>
      </p:sp>
      <p:sp>
        <p:nvSpPr>
          <p:cNvPr id="3967" name="Google Shape;3967;p79"/>
          <p:cNvSpPr/>
          <p:nvPr/>
        </p:nvSpPr>
        <p:spPr>
          <a:xfrm>
            <a:off x="2052650" y="2988225"/>
            <a:ext cx="791400" cy="754200"/>
          </a:xfrm>
          <a:prstGeom prst="roundRect">
            <a:avLst>
              <a:gd fmla="val 16667" name="adj"/>
            </a:avLst>
          </a:prstGeom>
          <a:solidFill>
            <a:srgbClr val="3C2B3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79"/>
          <p:cNvSpPr/>
          <p:nvPr/>
        </p:nvSpPr>
        <p:spPr>
          <a:xfrm>
            <a:off x="3114470" y="2988225"/>
            <a:ext cx="791400" cy="754200"/>
          </a:xfrm>
          <a:prstGeom prst="roundRect">
            <a:avLst>
              <a:gd fmla="val 16667" name="adj"/>
            </a:avLst>
          </a:prstGeom>
          <a:solidFill>
            <a:srgbClr val="F6EFD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79"/>
          <p:cNvSpPr/>
          <p:nvPr/>
        </p:nvSpPr>
        <p:spPr>
          <a:xfrm>
            <a:off x="4176289" y="2988225"/>
            <a:ext cx="791400" cy="754200"/>
          </a:xfrm>
          <a:prstGeom prst="roundRect">
            <a:avLst>
              <a:gd fmla="val 16667" name="adj"/>
            </a:avLst>
          </a:prstGeom>
          <a:solidFill>
            <a:srgbClr val="ADDBD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79"/>
          <p:cNvSpPr txBox="1"/>
          <p:nvPr/>
        </p:nvSpPr>
        <p:spPr>
          <a:xfrm>
            <a:off x="205265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#3c2b35</a:t>
            </a:r>
            <a:endParaRPr sz="1000">
              <a:solidFill>
                <a:srgbClr val="FFFFFF"/>
              </a:solidFill>
            </a:endParaRPr>
          </a:p>
        </p:txBody>
      </p:sp>
      <p:sp>
        <p:nvSpPr>
          <p:cNvPr id="3971" name="Google Shape;3971;p79"/>
          <p:cNvSpPr txBox="1"/>
          <p:nvPr/>
        </p:nvSpPr>
        <p:spPr>
          <a:xfrm>
            <a:off x="3114475"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#f6efdc</a:t>
            </a:r>
            <a:endParaRPr sz="1000">
              <a:solidFill>
                <a:schemeClr val="dk1"/>
              </a:solidFill>
            </a:endParaRPr>
          </a:p>
        </p:txBody>
      </p:sp>
      <p:sp>
        <p:nvSpPr>
          <p:cNvPr id="3972" name="Google Shape;3972;p79"/>
          <p:cNvSpPr txBox="1"/>
          <p:nvPr/>
        </p:nvSpPr>
        <p:spPr>
          <a:xfrm>
            <a:off x="417630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#addbd0</a:t>
            </a:r>
            <a:endParaRPr sz="1000">
              <a:solidFill>
                <a:schemeClr val="dk1"/>
              </a:solidFill>
            </a:endParaRPr>
          </a:p>
        </p:txBody>
      </p:sp>
      <p:sp>
        <p:nvSpPr>
          <p:cNvPr id="3973" name="Google Shape;3973;p79"/>
          <p:cNvSpPr/>
          <p:nvPr/>
        </p:nvSpPr>
        <p:spPr>
          <a:xfrm>
            <a:off x="5238125" y="2988225"/>
            <a:ext cx="791400" cy="754200"/>
          </a:xfrm>
          <a:prstGeom prst="roundRect">
            <a:avLst>
              <a:gd fmla="val 16667" name="adj"/>
            </a:avLst>
          </a:prstGeom>
          <a:solidFill>
            <a:srgbClr val="FCB82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79"/>
          <p:cNvSpPr txBox="1"/>
          <p:nvPr/>
        </p:nvSpPr>
        <p:spPr>
          <a:xfrm>
            <a:off x="5238125"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#fcb82f</a:t>
            </a:r>
            <a:endParaRPr sz="1000">
              <a:solidFill>
                <a:schemeClr val="dk1"/>
              </a:solidFill>
            </a:endParaRPr>
          </a:p>
        </p:txBody>
      </p:sp>
      <p:sp>
        <p:nvSpPr>
          <p:cNvPr id="3975" name="Google Shape;3975;p79"/>
          <p:cNvSpPr/>
          <p:nvPr/>
        </p:nvSpPr>
        <p:spPr>
          <a:xfrm>
            <a:off x="2583563" y="3919325"/>
            <a:ext cx="791400" cy="754200"/>
          </a:xfrm>
          <a:prstGeom prst="roundRect">
            <a:avLst>
              <a:gd fmla="val 16667" name="adj"/>
            </a:avLst>
          </a:prstGeom>
          <a:solidFill>
            <a:srgbClr val="C95A3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79"/>
          <p:cNvSpPr/>
          <p:nvPr/>
        </p:nvSpPr>
        <p:spPr>
          <a:xfrm>
            <a:off x="3645382" y="3919325"/>
            <a:ext cx="791400" cy="754200"/>
          </a:xfrm>
          <a:prstGeom prst="roundRect">
            <a:avLst>
              <a:gd fmla="val 16667" name="adj"/>
            </a:avLst>
          </a:prstGeom>
          <a:solidFill>
            <a:srgbClr val="33809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79"/>
          <p:cNvSpPr/>
          <p:nvPr/>
        </p:nvSpPr>
        <p:spPr>
          <a:xfrm>
            <a:off x="4707202" y="3919325"/>
            <a:ext cx="791400" cy="754200"/>
          </a:xfrm>
          <a:prstGeom prst="roundRect">
            <a:avLst>
              <a:gd fmla="val 16667" name="adj"/>
            </a:avLst>
          </a:prstGeom>
          <a:solidFill>
            <a:srgbClr val="5D5D5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79"/>
          <p:cNvSpPr txBox="1"/>
          <p:nvPr/>
        </p:nvSpPr>
        <p:spPr>
          <a:xfrm>
            <a:off x="2583563"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#c95a3e</a:t>
            </a:r>
            <a:endParaRPr sz="1000">
              <a:solidFill>
                <a:srgbClr val="FFFFFF"/>
              </a:solidFill>
            </a:endParaRPr>
          </a:p>
        </p:txBody>
      </p:sp>
      <p:sp>
        <p:nvSpPr>
          <p:cNvPr id="3979" name="Google Shape;3979;p79"/>
          <p:cNvSpPr txBox="1"/>
          <p:nvPr/>
        </p:nvSpPr>
        <p:spPr>
          <a:xfrm>
            <a:off x="3645388"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#338093</a:t>
            </a:r>
            <a:endParaRPr sz="1000">
              <a:solidFill>
                <a:srgbClr val="FFFFFF"/>
              </a:solidFill>
            </a:endParaRPr>
          </a:p>
        </p:txBody>
      </p:sp>
      <p:sp>
        <p:nvSpPr>
          <p:cNvPr id="3980" name="Google Shape;3980;p79"/>
          <p:cNvSpPr txBox="1"/>
          <p:nvPr/>
        </p:nvSpPr>
        <p:spPr>
          <a:xfrm>
            <a:off x="4707213"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#5d5d5d</a:t>
            </a:r>
            <a:endParaRPr sz="1000">
              <a:solidFill>
                <a:srgbClr val="FFFFFF"/>
              </a:solidFill>
            </a:endParaRPr>
          </a:p>
        </p:txBody>
      </p:sp>
      <p:sp>
        <p:nvSpPr>
          <p:cNvPr id="3981" name="Google Shape;3981;p79"/>
          <p:cNvSpPr/>
          <p:nvPr/>
        </p:nvSpPr>
        <p:spPr>
          <a:xfrm>
            <a:off x="5769038" y="3919325"/>
            <a:ext cx="791400" cy="754200"/>
          </a:xfrm>
          <a:prstGeom prst="roundRect">
            <a:avLst>
              <a:gd fmla="val 16667" name="adj"/>
            </a:avLst>
          </a:prstGeom>
          <a:solidFill>
            <a:srgbClr val="4D221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79"/>
          <p:cNvSpPr txBox="1"/>
          <p:nvPr/>
        </p:nvSpPr>
        <p:spPr>
          <a:xfrm>
            <a:off x="5769038"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#4d2218</a:t>
            </a:r>
            <a:endParaRPr sz="1000">
              <a:solidFill>
                <a:srgbClr val="FFFFFF"/>
              </a:solidFill>
            </a:endParaRPr>
          </a:p>
        </p:txBody>
      </p:sp>
      <p:sp>
        <p:nvSpPr>
          <p:cNvPr id="3983" name="Google Shape;3983;p79"/>
          <p:cNvSpPr/>
          <p:nvPr/>
        </p:nvSpPr>
        <p:spPr>
          <a:xfrm>
            <a:off x="6299950" y="2988225"/>
            <a:ext cx="791400" cy="754200"/>
          </a:xfrm>
          <a:prstGeom prst="roundRect">
            <a:avLst>
              <a:gd fmla="val 16667" name="adj"/>
            </a:avLst>
          </a:prstGeom>
          <a:solidFill>
            <a:srgbClr val="827E2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79"/>
          <p:cNvSpPr txBox="1"/>
          <p:nvPr/>
        </p:nvSpPr>
        <p:spPr>
          <a:xfrm>
            <a:off x="629995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#827e2d</a:t>
            </a:r>
            <a:endParaRPr sz="1000">
              <a:solidFill>
                <a:srgbClr val="FFFFFF"/>
              </a:solidFill>
            </a:endParaRPr>
          </a:p>
        </p:txBody>
      </p:sp>
      <p:sp>
        <p:nvSpPr>
          <p:cNvPr id="3985" name="Google Shape;3985;p79"/>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989" name="Shape 3989"/>
        <p:cNvGrpSpPr/>
        <p:nvPr/>
      </p:nvGrpSpPr>
      <p:grpSpPr>
        <a:xfrm>
          <a:off x="0" y="0"/>
          <a:ext cx="0" cy="0"/>
          <a:chOff x="0" y="0"/>
          <a:chExt cx="0" cy="0"/>
        </a:xfrm>
      </p:grpSpPr>
      <p:sp>
        <p:nvSpPr>
          <p:cNvPr id="3990" name="Google Shape;3990;p80"/>
          <p:cNvSpPr txBox="1"/>
          <p:nvPr/>
        </p:nvSpPr>
        <p:spPr>
          <a:xfrm>
            <a:off x="1252425" y="1086401"/>
            <a:ext cx="6630900" cy="852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val="tx"/>
                    </a:ext>
                  </a:extLst>
                </a:hlinkClick>
              </a:rPr>
              <a:t>How it works.</a:t>
            </a:r>
            <a:endParaRPr sz="1100">
              <a:solidFill>
                <a:srgbClr val="869FB2"/>
              </a:solidFill>
            </a:endParaRPr>
          </a:p>
        </p:txBody>
      </p:sp>
      <p:pic>
        <p:nvPicPr>
          <p:cNvPr id="3991" name="Google Shape;3991;p80"/>
          <p:cNvPicPr preferRelativeResize="0"/>
          <p:nvPr/>
        </p:nvPicPr>
        <p:blipFill rotWithShape="1">
          <a:blip r:embed="rId4">
            <a:alphaModFix/>
          </a:blip>
          <a:srcRect b="16547" l="0" r="0" t="16540"/>
          <a:stretch/>
        </p:blipFill>
        <p:spPr>
          <a:xfrm>
            <a:off x="510820" y="2688639"/>
            <a:ext cx="1606719" cy="1075073"/>
          </a:xfrm>
          <a:prstGeom prst="rect">
            <a:avLst/>
          </a:prstGeom>
          <a:noFill/>
          <a:ln>
            <a:noFill/>
          </a:ln>
        </p:spPr>
      </p:pic>
      <p:sp>
        <p:nvSpPr>
          <p:cNvPr id="3992" name="Google Shape;3992;p80">
            <a:hlinkClick r:id="rId5"/>
          </p:cNvPr>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Pana</a:t>
            </a:r>
            <a:endParaRPr>
              <a:solidFill>
                <a:srgbClr val="869FB2"/>
              </a:solidFill>
            </a:endParaRPr>
          </a:p>
        </p:txBody>
      </p:sp>
      <p:sp>
        <p:nvSpPr>
          <p:cNvPr id="3993" name="Google Shape;3993;p80">
            <a:hlinkClick r:id="rId7"/>
          </p:cNvPr>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Amico</a:t>
            </a:r>
            <a:endParaRPr>
              <a:solidFill>
                <a:srgbClr val="869FB2"/>
              </a:solidFill>
            </a:endParaRPr>
          </a:p>
        </p:txBody>
      </p:sp>
      <p:sp>
        <p:nvSpPr>
          <p:cNvPr id="3994" name="Google Shape;3994;p80">
            <a:hlinkClick r:id="rId9"/>
          </p:cNvPr>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0">
                  <a:extLst>
                    <a:ext uri="{A12FA001-AC4F-418D-AE19-62706E023703}">
                      <ahyp:hlinkClr val="tx"/>
                    </a:ext>
                  </a:extLst>
                </a:hlinkClick>
              </a:rPr>
              <a:t>Bro</a:t>
            </a:r>
            <a:endParaRPr>
              <a:solidFill>
                <a:srgbClr val="869FB2"/>
              </a:solidFill>
            </a:endParaRPr>
          </a:p>
        </p:txBody>
      </p:sp>
      <p:sp>
        <p:nvSpPr>
          <p:cNvPr id="3995" name="Google Shape;3995;p80">
            <a:hlinkClick r:id="rId11"/>
          </p:cNvPr>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2">
                  <a:extLst>
                    <a:ext uri="{A12FA001-AC4F-418D-AE19-62706E023703}">
                      <ahyp:hlinkClr val="tx"/>
                    </a:ext>
                  </a:extLst>
                </a:hlinkClick>
              </a:rPr>
              <a:t>Rafiki</a:t>
            </a:r>
            <a:endParaRPr>
              <a:solidFill>
                <a:srgbClr val="869FB2"/>
              </a:solidFill>
            </a:endParaRPr>
          </a:p>
        </p:txBody>
      </p:sp>
      <p:pic>
        <p:nvPicPr>
          <p:cNvPr id="3996" name="Google Shape;3996;p80"/>
          <p:cNvPicPr preferRelativeResize="0"/>
          <p:nvPr/>
        </p:nvPicPr>
        <p:blipFill rotWithShape="1">
          <a:blip r:embed="rId13">
            <a:alphaModFix/>
          </a:blip>
          <a:srcRect b="0" l="0" r="0" t="0"/>
          <a:stretch/>
        </p:blipFill>
        <p:spPr>
          <a:xfrm>
            <a:off x="2255077" y="2410850"/>
            <a:ext cx="1340595" cy="1340603"/>
          </a:xfrm>
          <a:prstGeom prst="rect">
            <a:avLst/>
          </a:prstGeom>
          <a:noFill/>
          <a:ln>
            <a:noFill/>
          </a:ln>
        </p:spPr>
      </p:pic>
      <p:pic>
        <p:nvPicPr>
          <p:cNvPr id="3997" name="Google Shape;3997;p80"/>
          <p:cNvPicPr preferRelativeResize="0"/>
          <p:nvPr/>
        </p:nvPicPr>
        <p:blipFill rotWithShape="1">
          <a:blip r:embed="rId14">
            <a:alphaModFix/>
          </a:blip>
          <a:srcRect b="8854" l="4194" r="4213" t="11228"/>
          <a:stretch/>
        </p:blipFill>
        <p:spPr>
          <a:xfrm>
            <a:off x="3774275" y="2532512"/>
            <a:ext cx="1448304" cy="1263588"/>
          </a:xfrm>
          <a:prstGeom prst="rect">
            <a:avLst/>
          </a:prstGeom>
          <a:noFill/>
          <a:ln>
            <a:noFill/>
          </a:ln>
        </p:spPr>
      </p:pic>
      <p:pic>
        <p:nvPicPr>
          <p:cNvPr id="3998" name="Google Shape;3998;p80"/>
          <p:cNvPicPr preferRelativeResize="0"/>
          <p:nvPr/>
        </p:nvPicPr>
        <p:blipFill rotWithShape="1">
          <a:blip r:embed="rId15">
            <a:alphaModFix/>
          </a:blip>
          <a:srcRect b="11945" l="0" r="0" t="6567"/>
          <a:stretch/>
        </p:blipFill>
        <p:spPr>
          <a:xfrm>
            <a:off x="5347337" y="2581527"/>
            <a:ext cx="1448284" cy="1180164"/>
          </a:xfrm>
          <a:prstGeom prst="rect">
            <a:avLst/>
          </a:prstGeom>
          <a:noFill/>
          <a:ln>
            <a:noFill/>
          </a:ln>
        </p:spPr>
      </p:pic>
      <p:pic>
        <p:nvPicPr>
          <p:cNvPr id="3999" name="Google Shape;3999;p80"/>
          <p:cNvPicPr preferRelativeResize="0"/>
          <p:nvPr/>
        </p:nvPicPr>
        <p:blipFill rotWithShape="1">
          <a:blip r:embed="rId16">
            <a:alphaModFix/>
          </a:blip>
          <a:srcRect b="17967" l="0" r="0" t="11708"/>
          <a:stretch/>
        </p:blipFill>
        <p:spPr>
          <a:xfrm>
            <a:off x="6836257" y="2523903"/>
            <a:ext cx="1796923" cy="1263600"/>
          </a:xfrm>
          <a:prstGeom prst="rect">
            <a:avLst/>
          </a:prstGeom>
          <a:noFill/>
          <a:ln>
            <a:noFill/>
          </a:ln>
        </p:spPr>
      </p:pic>
      <p:sp>
        <p:nvSpPr>
          <p:cNvPr id="4000" name="Google Shape;4000;p80">
            <a:hlinkClick r:id="rId17"/>
          </p:cNvPr>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8">
                  <a:extLst>
                    <a:ext uri="{A12FA001-AC4F-418D-AE19-62706E023703}">
                      <ahyp:hlinkClr val="tx"/>
                    </a:ext>
                  </a:extLst>
                </a:hlinkClick>
              </a:rPr>
              <a:t>Cuate</a:t>
            </a:r>
            <a:endParaRPr>
              <a:solidFill>
                <a:srgbClr val="869FB2"/>
              </a:solidFill>
            </a:endParaRPr>
          </a:p>
        </p:txBody>
      </p:sp>
      <p:sp>
        <p:nvSpPr>
          <p:cNvPr id="4001" name="Google Shape;4001;p80"/>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005" name="Shape 4005"/>
        <p:cNvGrpSpPr/>
        <p:nvPr/>
      </p:nvGrpSpPr>
      <p:grpSpPr>
        <a:xfrm>
          <a:off x="0" y="0"/>
          <a:ext cx="0" cy="0"/>
          <a:chOff x="0" y="0"/>
          <a:chExt cx="0" cy="0"/>
        </a:xfrm>
      </p:grpSpPr>
      <p:sp>
        <p:nvSpPr>
          <p:cNvPr id="4006" name="Google Shape;4006;p81"/>
          <p:cNvSpPr txBox="1"/>
          <p:nvPr/>
        </p:nvSpPr>
        <p:spPr>
          <a:xfrm>
            <a:off x="1068100" y="1221875"/>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grpSp>
        <p:nvGrpSpPr>
          <p:cNvPr id="4007" name="Google Shape;4007;p81"/>
          <p:cNvGrpSpPr/>
          <p:nvPr/>
        </p:nvGrpSpPr>
        <p:grpSpPr>
          <a:xfrm>
            <a:off x="5156078" y="3085736"/>
            <a:ext cx="474294" cy="551291"/>
            <a:chOff x="4727025" y="1332775"/>
            <a:chExt cx="59900" cy="69625"/>
          </a:xfrm>
        </p:grpSpPr>
        <p:sp>
          <p:nvSpPr>
            <p:cNvPr id="4008" name="Google Shape;4008;p81"/>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81"/>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0" name="Google Shape;4010;p81"/>
          <p:cNvGrpSpPr/>
          <p:nvPr/>
        </p:nvGrpSpPr>
        <p:grpSpPr>
          <a:xfrm>
            <a:off x="5769734" y="2314340"/>
            <a:ext cx="555653" cy="557031"/>
            <a:chOff x="4820425" y="1329900"/>
            <a:chExt cx="70175" cy="70350"/>
          </a:xfrm>
        </p:grpSpPr>
        <p:sp>
          <p:nvSpPr>
            <p:cNvPr id="4011" name="Google Shape;4011;p81"/>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81"/>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81"/>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81"/>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5" name="Google Shape;4015;p81"/>
          <p:cNvGrpSpPr/>
          <p:nvPr/>
        </p:nvGrpSpPr>
        <p:grpSpPr>
          <a:xfrm>
            <a:off x="6396103" y="2318845"/>
            <a:ext cx="582574" cy="533871"/>
            <a:chOff x="4903200" y="1331525"/>
            <a:chExt cx="73575" cy="67425"/>
          </a:xfrm>
        </p:grpSpPr>
        <p:sp>
          <p:nvSpPr>
            <p:cNvPr id="4016" name="Google Shape;4016;p81"/>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81"/>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8" name="Google Shape;4018;p81"/>
          <p:cNvGrpSpPr/>
          <p:nvPr/>
        </p:nvGrpSpPr>
        <p:grpSpPr>
          <a:xfrm>
            <a:off x="5755581" y="3078709"/>
            <a:ext cx="583960" cy="565345"/>
            <a:chOff x="4815575" y="1416800"/>
            <a:chExt cx="73750" cy="71400"/>
          </a:xfrm>
        </p:grpSpPr>
        <p:sp>
          <p:nvSpPr>
            <p:cNvPr id="4019" name="Google Shape;4019;p81"/>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81"/>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81"/>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2" name="Google Shape;4022;p81"/>
          <p:cNvGrpSpPr/>
          <p:nvPr/>
        </p:nvGrpSpPr>
        <p:grpSpPr>
          <a:xfrm>
            <a:off x="6390362" y="3108896"/>
            <a:ext cx="589898" cy="504970"/>
            <a:chOff x="4902475" y="1418875"/>
            <a:chExt cx="74500" cy="63775"/>
          </a:xfrm>
        </p:grpSpPr>
        <p:sp>
          <p:nvSpPr>
            <p:cNvPr id="4023" name="Google Shape;4023;p81"/>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81"/>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5" name="Google Shape;4025;p81"/>
          <p:cNvGrpSpPr/>
          <p:nvPr/>
        </p:nvGrpSpPr>
        <p:grpSpPr>
          <a:xfrm>
            <a:off x="5765577" y="3826000"/>
            <a:ext cx="563967" cy="567127"/>
            <a:chOff x="4818100" y="1507675"/>
            <a:chExt cx="71225" cy="71625"/>
          </a:xfrm>
        </p:grpSpPr>
        <p:sp>
          <p:nvSpPr>
            <p:cNvPr id="4026" name="Google Shape;4026;p81"/>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81"/>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81"/>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81"/>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0" name="Google Shape;4030;p81"/>
          <p:cNvGrpSpPr/>
          <p:nvPr/>
        </p:nvGrpSpPr>
        <p:grpSpPr>
          <a:xfrm>
            <a:off x="5079075" y="3829461"/>
            <a:ext cx="628301" cy="588505"/>
            <a:chOff x="4721450" y="1509475"/>
            <a:chExt cx="79350" cy="74325"/>
          </a:xfrm>
        </p:grpSpPr>
        <p:sp>
          <p:nvSpPr>
            <p:cNvPr id="4031" name="Google Shape;4031;p81"/>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81"/>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81"/>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81"/>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5" name="Google Shape;4035;p81"/>
          <p:cNvGrpSpPr/>
          <p:nvPr/>
        </p:nvGrpSpPr>
        <p:grpSpPr>
          <a:xfrm>
            <a:off x="6424608" y="3814027"/>
            <a:ext cx="557038" cy="562772"/>
            <a:chOff x="4906800" y="1507500"/>
            <a:chExt cx="70350" cy="71075"/>
          </a:xfrm>
        </p:grpSpPr>
        <p:sp>
          <p:nvSpPr>
            <p:cNvPr id="4036" name="Google Shape;4036;p81"/>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81"/>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81"/>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81"/>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81"/>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1" name="Google Shape;4041;p81"/>
          <p:cNvGrpSpPr/>
          <p:nvPr/>
        </p:nvGrpSpPr>
        <p:grpSpPr>
          <a:xfrm>
            <a:off x="4462216" y="2340963"/>
            <a:ext cx="517934" cy="517934"/>
            <a:chOff x="3736598" y="2170606"/>
            <a:chExt cx="404889" cy="404889"/>
          </a:xfrm>
        </p:grpSpPr>
        <p:sp>
          <p:nvSpPr>
            <p:cNvPr id="4042" name="Google Shape;4042;p81"/>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81"/>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81"/>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81"/>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6" name="Google Shape;4046;p81"/>
          <p:cNvGrpSpPr/>
          <p:nvPr/>
        </p:nvGrpSpPr>
        <p:grpSpPr>
          <a:xfrm>
            <a:off x="3729277" y="2341061"/>
            <a:ext cx="586986" cy="517740"/>
            <a:chOff x="3161917" y="2170682"/>
            <a:chExt cx="458870" cy="404737"/>
          </a:xfrm>
        </p:grpSpPr>
        <p:sp>
          <p:nvSpPr>
            <p:cNvPr id="4047" name="Google Shape;4047;p81"/>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81"/>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81"/>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0" name="Google Shape;4050;p81"/>
          <p:cNvGrpSpPr/>
          <p:nvPr/>
        </p:nvGrpSpPr>
        <p:grpSpPr>
          <a:xfrm>
            <a:off x="3752299" y="3102400"/>
            <a:ext cx="540943" cy="517963"/>
            <a:chOff x="3179914" y="2889488"/>
            <a:chExt cx="422876" cy="404911"/>
          </a:xfrm>
        </p:grpSpPr>
        <p:sp>
          <p:nvSpPr>
            <p:cNvPr id="4051" name="Google Shape;4051;p81"/>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81"/>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81"/>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81"/>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81"/>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81"/>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7" name="Google Shape;4057;p81"/>
          <p:cNvGrpSpPr/>
          <p:nvPr/>
        </p:nvGrpSpPr>
        <p:grpSpPr>
          <a:xfrm>
            <a:off x="4453093" y="3102358"/>
            <a:ext cx="536180" cy="518047"/>
            <a:chOff x="3729467" y="2889422"/>
            <a:chExt cx="419153" cy="404977"/>
          </a:xfrm>
        </p:grpSpPr>
        <p:sp>
          <p:nvSpPr>
            <p:cNvPr id="4058" name="Google Shape;4058;p81"/>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81"/>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81"/>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81"/>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81"/>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81"/>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81"/>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5" name="Google Shape;4065;p81"/>
          <p:cNvGrpSpPr/>
          <p:nvPr/>
        </p:nvGrpSpPr>
        <p:grpSpPr>
          <a:xfrm>
            <a:off x="1990126" y="3445787"/>
            <a:ext cx="965351" cy="134611"/>
            <a:chOff x="4411970" y="2962952"/>
            <a:chExt cx="706544" cy="104212"/>
          </a:xfrm>
        </p:grpSpPr>
        <p:sp>
          <p:nvSpPr>
            <p:cNvPr id="4066" name="Google Shape;4066;p81"/>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81"/>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81"/>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81"/>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0" name="Google Shape;4070;p81"/>
          <p:cNvGrpSpPr/>
          <p:nvPr/>
        </p:nvGrpSpPr>
        <p:grpSpPr>
          <a:xfrm>
            <a:off x="1990126" y="3041077"/>
            <a:ext cx="960158" cy="289172"/>
            <a:chOff x="4411970" y="2726085"/>
            <a:chExt cx="643107" cy="193659"/>
          </a:xfrm>
        </p:grpSpPr>
        <p:sp>
          <p:nvSpPr>
            <p:cNvPr id="4071" name="Google Shape;4071;p81"/>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81"/>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81"/>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4" name="Google Shape;4074;p81"/>
          <p:cNvGrpSpPr/>
          <p:nvPr/>
        </p:nvGrpSpPr>
        <p:grpSpPr>
          <a:xfrm>
            <a:off x="998624" y="3295400"/>
            <a:ext cx="811503" cy="252584"/>
            <a:chOff x="4411970" y="4340222"/>
            <a:chExt cx="779467" cy="242683"/>
          </a:xfrm>
        </p:grpSpPr>
        <p:sp>
          <p:nvSpPr>
            <p:cNvPr id="4075" name="Google Shape;4075;p81"/>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81"/>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81"/>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8" name="Google Shape;4078;p81"/>
          <p:cNvGrpSpPr/>
          <p:nvPr/>
        </p:nvGrpSpPr>
        <p:grpSpPr>
          <a:xfrm>
            <a:off x="1990126" y="2709308"/>
            <a:ext cx="965160" cy="216230"/>
            <a:chOff x="4411970" y="2468674"/>
            <a:chExt cx="747317" cy="167425"/>
          </a:xfrm>
        </p:grpSpPr>
        <p:sp>
          <p:nvSpPr>
            <p:cNvPr id="4079" name="Google Shape;4079;p81"/>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81"/>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81" name="Google Shape;4081;p81"/>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82" name="Google Shape;4082;p81"/>
          <p:cNvGrpSpPr/>
          <p:nvPr/>
        </p:nvGrpSpPr>
        <p:grpSpPr>
          <a:xfrm>
            <a:off x="997692" y="2334687"/>
            <a:ext cx="1959041" cy="208784"/>
            <a:chOff x="6336019" y="3733725"/>
            <a:chExt cx="2566206" cy="351310"/>
          </a:xfrm>
        </p:grpSpPr>
        <p:sp>
          <p:nvSpPr>
            <p:cNvPr id="4083" name="Google Shape;4083;p81"/>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81"/>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81"/>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81"/>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7" name="Google Shape;4087;p81"/>
          <p:cNvGrpSpPr/>
          <p:nvPr/>
        </p:nvGrpSpPr>
        <p:grpSpPr>
          <a:xfrm>
            <a:off x="1990126" y="3950602"/>
            <a:ext cx="946551" cy="153200"/>
            <a:chOff x="4404545" y="3301592"/>
            <a:chExt cx="782403" cy="129272"/>
          </a:xfrm>
        </p:grpSpPr>
        <p:sp>
          <p:nvSpPr>
            <p:cNvPr id="4088" name="Google Shape;4088;p81"/>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81"/>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0" name="Google Shape;4090;p81"/>
          <p:cNvGrpSpPr/>
          <p:nvPr/>
        </p:nvGrpSpPr>
        <p:grpSpPr>
          <a:xfrm>
            <a:off x="1990126" y="3695937"/>
            <a:ext cx="962257" cy="139127"/>
            <a:chOff x="4411970" y="3131459"/>
            <a:chExt cx="710520" cy="117397"/>
          </a:xfrm>
        </p:grpSpPr>
        <p:sp>
          <p:nvSpPr>
            <p:cNvPr id="4091" name="Google Shape;4091;p81"/>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81"/>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4093" name="Google Shape;4093;p81"/>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94" name="Google Shape;4094;p81"/>
          <p:cNvGrpSpPr/>
          <p:nvPr/>
        </p:nvGrpSpPr>
        <p:grpSpPr>
          <a:xfrm>
            <a:off x="990271" y="3621603"/>
            <a:ext cx="823838" cy="458988"/>
            <a:chOff x="4411970" y="1801825"/>
            <a:chExt cx="734586" cy="409262"/>
          </a:xfrm>
        </p:grpSpPr>
        <p:sp>
          <p:nvSpPr>
            <p:cNvPr id="4095" name="Google Shape;4095;p81"/>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81"/>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7" name="Google Shape;4097;p81"/>
          <p:cNvGrpSpPr/>
          <p:nvPr/>
        </p:nvGrpSpPr>
        <p:grpSpPr>
          <a:xfrm>
            <a:off x="3095243" y="2339173"/>
            <a:ext cx="521514" cy="521514"/>
            <a:chOff x="5681300" y="2527788"/>
            <a:chExt cx="805800" cy="805800"/>
          </a:xfrm>
        </p:grpSpPr>
        <p:sp>
          <p:nvSpPr>
            <p:cNvPr id="4098" name="Google Shape;4098;p81"/>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81"/>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0" name="Google Shape;4100;p81"/>
          <p:cNvGrpSpPr/>
          <p:nvPr/>
        </p:nvGrpSpPr>
        <p:grpSpPr>
          <a:xfrm>
            <a:off x="3089483" y="3094865"/>
            <a:ext cx="533033" cy="533033"/>
            <a:chOff x="4049800" y="640400"/>
            <a:chExt cx="858900" cy="858900"/>
          </a:xfrm>
        </p:grpSpPr>
        <p:sp>
          <p:nvSpPr>
            <p:cNvPr id="4101" name="Google Shape;4101;p81"/>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81"/>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3" name="Google Shape;4103;p81"/>
          <p:cNvGrpSpPr/>
          <p:nvPr/>
        </p:nvGrpSpPr>
        <p:grpSpPr>
          <a:xfrm>
            <a:off x="3014966" y="3772543"/>
            <a:ext cx="682068" cy="682068"/>
            <a:chOff x="5080188" y="927900"/>
            <a:chExt cx="961200" cy="961200"/>
          </a:xfrm>
        </p:grpSpPr>
        <p:sp>
          <p:nvSpPr>
            <p:cNvPr id="4104" name="Google Shape;4104;p81"/>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81"/>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81"/>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81"/>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81"/>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81"/>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81"/>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81"/>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2" name="Google Shape;4112;p81"/>
          <p:cNvGrpSpPr/>
          <p:nvPr/>
        </p:nvGrpSpPr>
        <p:grpSpPr>
          <a:xfrm>
            <a:off x="4478465" y="3869234"/>
            <a:ext cx="505650" cy="504006"/>
            <a:chOff x="6039282" y="1042577"/>
            <a:chExt cx="734315" cy="731929"/>
          </a:xfrm>
        </p:grpSpPr>
        <p:sp>
          <p:nvSpPr>
            <p:cNvPr id="4113" name="Google Shape;4113;p81"/>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81"/>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81"/>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81"/>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81"/>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81"/>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81"/>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81"/>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81"/>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81"/>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81"/>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81"/>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81"/>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81"/>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81"/>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81"/>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81"/>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81"/>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81"/>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81"/>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81"/>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4" name="Google Shape;4134;p81"/>
          <p:cNvGrpSpPr/>
          <p:nvPr/>
        </p:nvGrpSpPr>
        <p:grpSpPr>
          <a:xfrm>
            <a:off x="5091067" y="2298862"/>
            <a:ext cx="567744" cy="602136"/>
            <a:chOff x="1825800" y="1651625"/>
            <a:chExt cx="539989" cy="571775"/>
          </a:xfrm>
        </p:grpSpPr>
        <p:sp>
          <p:nvSpPr>
            <p:cNvPr id="4135" name="Google Shape;4135;p81"/>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81"/>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81"/>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81"/>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9" name="Google Shape;4139;p81"/>
          <p:cNvGrpSpPr/>
          <p:nvPr/>
        </p:nvGrpSpPr>
        <p:grpSpPr>
          <a:xfrm>
            <a:off x="3765995" y="3855579"/>
            <a:ext cx="508123" cy="507955"/>
            <a:chOff x="1897577" y="2802432"/>
            <a:chExt cx="492176" cy="492014"/>
          </a:xfrm>
        </p:grpSpPr>
        <p:sp>
          <p:nvSpPr>
            <p:cNvPr id="4140" name="Google Shape;4140;p81"/>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81"/>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81"/>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81"/>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81"/>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81"/>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81"/>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81"/>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81"/>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81"/>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81"/>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81"/>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2" name="Google Shape;4152;p81"/>
          <p:cNvGrpSpPr/>
          <p:nvPr/>
        </p:nvGrpSpPr>
        <p:grpSpPr>
          <a:xfrm>
            <a:off x="997525" y="4169123"/>
            <a:ext cx="809227" cy="200842"/>
            <a:chOff x="2013045" y="4813233"/>
            <a:chExt cx="921986" cy="228854"/>
          </a:xfrm>
        </p:grpSpPr>
        <p:sp>
          <p:nvSpPr>
            <p:cNvPr id="4153" name="Google Shape;4153;p81"/>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81"/>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5" name="Google Shape;4155;p81"/>
          <p:cNvGrpSpPr/>
          <p:nvPr/>
        </p:nvGrpSpPr>
        <p:grpSpPr>
          <a:xfrm>
            <a:off x="1005985" y="2656004"/>
            <a:ext cx="792421" cy="269941"/>
            <a:chOff x="1046767" y="4756633"/>
            <a:chExt cx="859646" cy="292841"/>
          </a:xfrm>
        </p:grpSpPr>
        <p:sp>
          <p:nvSpPr>
            <p:cNvPr id="4156" name="Google Shape;4156;p81"/>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81"/>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81"/>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59" name="Google Shape;4159;p81"/>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81"/>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81"/>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81"/>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63" name="Google Shape;4163;p81"/>
          <p:cNvGrpSpPr/>
          <p:nvPr/>
        </p:nvGrpSpPr>
        <p:grpSpPr>
          <a:xfrm>
            <a:off x="7141841" y="2550562"/>
            <a:ext cx="166473" cy="141497"/>
            <a:chOff x="4660325" y="1866850"/>
            <a:chExt cx="68350" cy="58100"/>
          </a:xfrm>
        </p:grpSpPr>
        <p:sp>
          <p:nvSpPr>
            <p:cNvPr id="4164" name="Google Shape;4164;p81"/>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81"/>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6" name="Google Shape;4166;p81"/>
          <p:cNvGrpSpPr/>
          <p:nvPr/>
        </p:nvGrpSpPr>
        <p:grpSpPr>
          <a:xfrm>
            <a:off x="7451186" y="2576286"/>
            <a:ext cx="162515" cy="90049"/>
            <a:chOff x="4791775" y="1877500"/>
            <a:chExt cx="66725" cy="36975"/>
          </a:xfrm>
        </p:grpSpPr>
        <p:sp>
          <p:nvSpPr>
            <p:cNvPr id="4167" name="Google Shape;4167;p81"/>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81"/>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9" name="Google Shape;4169;p81"/>
          <p:cNvGrpSpPr/>
          <p:nvPr/>
        </p:nvGrpSpPr>
        <p:grpSpPr>
          <a:xfrm>
            <a:off x="7772899" y="2576286"/>
            <a:ext cx="144979" cy="90049"/>
            <a:chOff x="4923925" y="1877500"/>
            <a:chExt cx="59525" cy="36975"/>
          </a:xfrm>
        </p:grpSpPr>
        <p:sp>
          <p:nvSpPr>
            <p:cNvPr id="4170" name="Google Shape;4170;p81"/>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81"/>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2" name="Google Shape;4172;p81"/>
          <p:cNvGrpSpPr/>
          <p:nvPr/>
        </p:nvGrpSpPr>
        <p:grpSpPr>
          <a:xfrm>
            <a:off x="8067390" y="2558477"/>
            <a:ext cx="141447" cy="125667"/>
            <a:chOff x="5058450" y="1870100"/>
            <a:chExt cx="58075" cy="51600"/>
          </a:xfrm>
        </p:grpSpPr>
        <p:sp>
          <p:nvSpPr>
            <p:cNvPr id="4173" name="Google Shape;4173;p81"/>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81"/>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5" name="Google Shape;4175;p81"/>
          <p:cNvGrpSpPr/>
          <p:nvPr/>
        </p:nvGrpSpPr>
        <p:grpSpPr>
          <a:xfrm>
            <a:off x="7481905" y="2980885"/>
            <a:ext cx="101077" cy="107645"/>
            <a:chOff x="4811425" y="2065025"/>
            <a:chExt cx="41500" cy="44200"/>
          </a:xfrm>
        </p:grpSpPr>
        <p:sp>
          <p:nvSpPr>
            <p:cNvPr id="4176" name="Google Shape;4176;p81"/>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81"/>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8" name="Google Shape;4178;p81"/>
          <p:cNvGrpSpPr/>
          <p:nvPr/>
        </p:nvGrpSpPr>
        <p:grpSpPr>
          <a:xfrm>
            <a:off x="7774342" y="2981098"/>
            <a:ext cx="120867" cy="107218"/>
            <a:chOff x="4929875" y="2065025"/>
            <a:chExt cx="49625" cy="44025"/>
          </a:xfrm>
        </p:grpSpPr>
        <p:sp>
          <p:nvSpPr>
            <p:cNvPr id="4179" name="Google Shape;4179;p81"/>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81"/>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1" name="Google Shape;4181;p81"/>
          <p:cNvGrpSpPr/>
          <p:nvPr/>
        </p:nvGrpSpPr>
        <p:grpSpPr>
          <a:xfrm>
            <a:off x="8103011" y="2984112"/>
            <a:ext cx="70206" cy="101191"/>
            <a:chOff x="5083925" y="2066350"/>
            <a:chExt cx="28825" cy="41550"/>
          </a:xfrm>
        </p:grpSpPr>
        <p:sp>
          <p:nvSpPr>
            <p:cNvPr id="4182" name="Google Shape;4182;p81"/>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81"/>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4" name="Google Shape;4184;p81"/>
          <p:cNvGrpSpPr/>
          <p:nvPr/>
        </p:nvGrpSpPr>
        <p:grpSpPr>
          <a:xfrm>
            <a:off x="7134565" y="2999759"/>
            <a:ext cx="181026" cy="69896"/>
            <a:chOff x="4659775" y="2072775"/>
            <a:chExt cx="74325" cy="28700"/>
          </a:xfrm>
        </p:grpSpPr>
        <p:sp>
          <p:nvSpPr>
            <p:cNvPr id="4185" name="Google Shape;4185;p81"/>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81"/>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81"/>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8" name="Google Shape;4188;p81"/>
          <p:cNvGrpSpPr/>
          <p:nvPr/>
        </p:nvGrpSpPr>
        <p:grpSpPr>
          <a:xfrm>
            <a:off x="8054421" y="2790324"/>
            <a:ext cx="167387" cy="89197"/>
            <a:chOff x="4662475" y="1976500"/>
            <a:chExt cx="68725" cy="36625"/>
          </a:xfrm>
        </p:grpSpPr>
        <p:sp>
          <p:nvSpPr>
            <p:cNvPr id="4189" name="Google Shape;4189;p81"/>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81"/>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81"/>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2" name="Google Shape;4192;p81"/>
          <p:cNvGrpSpPr/>
          <p:nvPr/>
        </p:nvGrpSpPr>
        <p:grpSpPr>
          <a:xfrm>
            <a:off x="7751326" y="2793764"/>
            <a:ext cx="166899" cy="82317"/>
            <a:chOff x="4920150" y="1977875"/>
            <a:chExt cx="68525" cy="33800"/>
          </a:xfrm>
        </p:grpSpPr>
        <p:sp>
          <p:nvSpPr>
            <p:cNvPr id="4193" name="Google Shape;4193;p81"/>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81"/>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81"/>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6" name="Google Shape;4196;p81"/>
          <p:cNvGrpSpPr/>
          <p:nvPr/>
        </p:nvGrpSpPr>
        <p:grpSpPr>
          <a:xfrm>
            <a:off x="7162483" y="3197682"/>
            <a:ext cx="125190" cy="127859"/>
            <a:chOff x="4676550" y="2160575"/>
            <a:chExt cx="51400" cy="52500"/>
          </a:xfrm>
        </p:grpSpPr>
        <p:sp>
          <p:nvSpPr>
            <p:cNvPr id="4197" name="Google Shape;4197;p81"/>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81"/>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81"/>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0" name="Google Shape;4200;p81"/>
          <p:cNvGrpSpPr/>
          <p:nvPr/>
        </p:nvGrpSpPr>
        <p:grpSpPr>
          <a:xfrm>
            <a:off x="7459741" y="3204714"/>
            <a:ext cx="145405" cy="113794"/>
            <a:chOff x="4768325" y="2163475"/>
            <a:chExt cx="59700" cy="46725"/>
          </a:xfrm>
        </p:grpSpPr>
        <p:sp>
          <p:nvSpPr>
            <p:cNvPr id="4201" name="Google Shape;4201;p81"/>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81"/>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03" name="Google Shape;4203;p81"/>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81"/>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81"/>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81"/>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81"/>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81"/>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09" name="Google Shape;4209;p81"/>
          <p:cNvGrpSpPr/>
          <p:nvPr/>
        </p:nvGrpSpPr>
        <p:grpSpPr>
          <a:xfrm>
            <a:off x="7476059" y="3459808"/>
            <a:ext cx="112768" cy="106853"/>
            <a:chOff x="4768575" y="2253950"/>
            <a:chExt cx="46300" cy="43875"/>
          </a:xfrm>
        </p:grpSpPr>
        <p:sp>
          <p:nvSpPr>
            <p:cNvPr id="4210" name="Google Shape;4210;p81"/>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81"/>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2" name="Google Shape;4212;p81"/>
          <p:cNvGrpSpPr/>
          <p:nvPr/>
        </p:nvGrpSpPr>
        <p:grpSpPr>
          <a:xfrm>
            <a:off x="7775682" y="3948834"/>
            <a:ext cx="118187" cy="146246"/>
            <a:chOff x="4960900" y="2433225"/>
            <a:chExt cx="48525" cy="60050"/>
          </a:xfrm>
        </p:grpSpPr>
        <p:sp>
          <p:nvSpPr>
            <p:cNvPr id="4213" name="Google Shape;4213;p81"/>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81"/>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5" name="Google Shape;4215;p81"/>
          <p:cNvGrpSpPr/>
          <p:nvPr/>
        </p:nvGrpSpPr>
        <p:grpSpPr>
          <a:xfrm>
            <a:off x="7464247" y="4212895"/>
            <a:ext cx="136394" cy="143810"/>
            <a:chOff x="4854075" y="2527625"/>
            <a:chExt cx="56000" cy="59050"/>
          </a:xfrm>
        </p:grpSpPr>
        <p:sp>
          <p:nvSpPr>
            <p:cNvPr id="4216" name="Google Shape;4216;p81"/>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81"/>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18" name="Google Shape;4218;p81"/>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81"/>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81"/>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21" name="Google Shape;4221;p81"/>
          <p:cNvGrpSpPr/>
          <p:nvPr/>
        </p:nvGrpSpPr>
        <p:grpSpPr>
          <a:xfrm>
            <a:off x="8088458" y="3676639"/>
            <a:ext cx="99312" cy="160797"/>
            <a:chOff x="5059700" y="2334775"/>
            <a:chExt cx="40775" cy="66025"/>
          </a:xfrm>
        </p:grpSpPr>
        <p:sp>
          <p:nvSpPr>
            <p:cNvPr id="4222" name="Google Shape;4222;p81"/>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81"/>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81"/>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81"/>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81"/>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81"/>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81"/>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81"/>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81"/>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1" name="Google Shape;4231;p81"/>
          <p:cNvGrpSpPr/>
          <p:nvPr/>
        </p:nvGrpSpPr>
        <p:grpSpPr>
          <a:xfrm>
            <a:off x="8045622" y="3941771"/>
            <a:ext cx="184984" cy="160371"/>
            <a:chOff x="5037700" y="2430325"/>
            <a:chExt cx="75950" cy="65850"/>
          </a:xfrm>
        </p:grpSpPr>
        <p:sp>
          <p:nvSpPr>
            <p:cNvPr id="4232" name="Google Shape;4232;p81"/>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81"/>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4" name="Google Shape;4234;p81"/>
          <p:cNvGrpSpPr/>
          <p:nvPr/>
        </p:nvGrpSpPr>
        <p:grpSpPr>
          <a:xfrm>
            <a:off x="7465128" y="3708223"/>
            <a:ext cx="173014" cy="97629"/>
            <a:chOff x="4756975" y="2341800"/>
            <a:chExt cx="91975" cy="51925"/>
          </a:xfrm>
        </p:grpSpPr>
        <p:sp>
          <p:nvSpPr>
            <p:cNvPr id="4235" name="Google Shape;4235;p81"/>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81"/>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81"/>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81"/>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81"/>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81"/>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81"/>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81"/>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81"/>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81"/>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81"/>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81"/>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81"/>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81"/>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81"/>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81"/>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81"/>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81"/>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81"/>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81"/>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5" name="Google Shape;4255;p81"/>
          <p:cNvGrpSpPr/>
          <p:nvPr/>
        </p:nvGrpSpPr>
        <p:grpSpPr>
          <a:xfrm>
            <a:off x="7732065" y="4196920"/>
            <a:ext cx="212497" cy="175761"/>
            <a:chOff x="4943575" y="2516350"/>
            <a:chExt cx="98675" cy="81700"/>
          </a:xfrm>
        </p:grpSpPr>
        <p:sp>
          <p:nvSpPr>
            <p:cNvPr id="4256" name="Google Shape;4256;p81"/>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81"/>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81"/>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81"/>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81"/>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81"/>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81"/>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81"/>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81"/>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81"/>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81"/>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81"/>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81"/>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81"/>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81"/>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81"/>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81"/>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81"/>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81"/>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81"/>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81"/>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81"/>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81"/>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81"/>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81"/>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81"/>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81"/>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81"/>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81"/>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81"/>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81"/>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81"/>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81"/>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81"/>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81"/>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81"/>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81"/>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81"/>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81"/>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81"/>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81"/>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81"/>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81"/>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81"/>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81"/>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81"/>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81"/>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81"/>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81"/>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81"/>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81"/>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81"/>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81"/>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81"/>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81"/>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81"/>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81"/>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81"/>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81"/>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81"/>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81"/>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81"/>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81"/>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81"/>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81"/>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81"/>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81"/>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81"/>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81"/>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81"/>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81"/>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81"/>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81"/>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81"/>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81"/>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81"/>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81"/>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81"/>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34" name="Google Shape;4334;p81"/>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81"/>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81"/>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81"/>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81"/>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42" name="Shape 4342"/>
        <p:cNvGrpSpPr/>
        <p:nvPr/>
      </p:nvGrpSpPr>
      <p:grpSpPr>
        <a:xfrm>
          <a:off x="0" y="0"/>
          <a:ext cx="0" cy="0"/>
          <a:chOff x="0" y="0"/>
          <a:chExt cx="0" cy="0"/>
        </a:xfrm>
      </p:grpSpPr>
      <p:grpSp>
        <p:nvGrpSpPr>
          <p:cNvPr id="4343" name="Google Shape;4343;p82"/>
          <p:cNvGrpSpPr/>
          <p:nvPr/>
        </p:nvGrpSpPr>
        <p:grpSpPr>
          <a:xfrm>
            <a:off x="722058" y="957091"/>
            <a:ext cx="2492868" cy="1379876"/>
            <a:chOff x="2654821" y="2311071"/>
            <a:chExt cx="2279715" cy="1262120"/>
          </a:xfrm>
        </p:grpSpPr>
        <p:grpSp>
          <p:nvGrpSpPr>
            <p:cNvPr id="4344" name="Google Shape;4344;p82"/>
            <p:cNvGrpSpPr/>
            <p:nvPr/>
          </p:nvGrpSpPr>
          <p:grpSpPr>
            <a:xfrm>
              <a:off x="4034269" y="2840745"/>
              <a:ext cx="40212" cy="36437"/>
              <a:chOff x="4293400" y="2574725"/>
              <a:chExt cx="84425" cy="80100"/>
            </a:xfrm>
          </p:grpSpPr>
          <p:sp>
            <p:nvSpPr>
              <p:cNvPr id="4345" name="Google Shape;4345;p82"/>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4346" name="Google Shape;4346;p82"/>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7" name="Google Shape;4347;p82"/>
            <p:cNvGrpSpPr/>
            <p:nvPr/>
          </p:nvGrpSpPr>
          <p:grpSpPr>
            <a:xfrm>
              <a:off x="3894606" y="2334874"/>
              <a:ext cx="913198" cy="518984"/>
              <a:chOff x="4000175" y="1462675"/>
              <a:chExt cx="1917275" cy="1140875"/>
            </a:xfrm>
          </p:grpSpPr>
          <p:sp>
            <p:nvSpPr>
              <p:cNvPr id="4348" name="Google Shape;4348;p82"/>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4349" name="Google Shape;4349;p82"/>
              <p:cNvGrpSpPr/>
              <p:nvPr/>
            </p:nvGrpSpPr>
            <p:grpSpPr>
              <a:xfrm>
                <a:off x="4000175" y="1462675"/>
                <a:ext cx="1917275" cy="1140875"/>
                <a:chOff x="4000175" y="1462675"/>
                <a:chExt cx="1917275" cy="1140875"/>
              </a:xfrm>
            </p:grpSpPr>
            <p:sp>
              <p:nvSpPr>
                <p:cNvPr id="4350" name="Google Shape;4350;p82"/>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4351" name="Google Shape;4351;p82"/>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82"/>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82"/>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82"/>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355" name="Google Shape;4355;p82"/>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56" name="Google Shape;4356;p82"/>
            <p:cNvGrpSpPr/>
            <p:nvPr/>
          </p:nvGrpSpPr>
          <p:grpSpPr>
            <a:xfrm>
              <a:off x="3875768" y="2846704"/>
              <a:ext cx="44796" cy="47366"/>
              <a:chOff x="3960625" y="2587825"/>
              <a:chExt cx="94050" cy="104125"/>
            </a:xfrm>
          </p:grpSpPr>
          <p:sp>
            <p:nvSpPr>
              <p:cNvPr id="4357" name="Google Shape;4357;p82"/>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4358" name="Google Shape;4358;p82"/>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9" name="Google Shape;4359;p82"/>
            <p:cNvGrpSpPr/>
            <p:nvPr/>
          </p:nvGrpSpPr>
          <p:grpSpPr>
            <a:xfrm>
              <a:off x="3782759" y="2807162"/>
              <a:ext cx="82686" cy="85487"/>
              <a:chOff x="3765350" y="2500900"/>
              <a:chExt cx="173600" cy="187925"/>
            </a:xfrm>
          </p:grpSpPr>
          <p:sp>
            <p:nvSpPr>
              <p:cNvPr id="4360" name="Google Shape;4360;p82"/>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4361" name="Google Shape;4361;p82"/>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82"/>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82"/>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82"/>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82"/>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6" name="Google Shape;4366;p82"/>
            <p:cNvGrpSpPr/>
            <p:nvPr/>
          </p:nvGrpSpPr>
          <p:grpSpPr>
            <a:xfrm>
              <a:off x="3775674" y="2798496"/>
              <a:ext cx="40545" cy="23564"/>
              <a:chOff x="3750475" y="2481850"/>
              <a:chExt cx="85125" cy="51800"/>
            </a:xfrm>
          </p:grpSpPr>
          <p:sp>
            <p:nvSpPr>
              <p:cNvPr id="4367" name="Google Shape;4367;p82"/>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82"/>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4369" name="Google Shape;4369;p82"/>
            <p:cNvGrpSpPr/>
            <p:nvPr/>
          </p:nvGrpSpPr>
          <p:grpSpPr>
            <a:xfrm>
              <a:off x="3716946" y="2776024"/>
              <a:ext cx="81971" cy="76912"/>
              <a:chOff x="3627175" y="2432450"/>
              <a:chExt cx="172100" cy="169075"/>
            </a:xfrm>
          </p:grpSpPr>
          <p:sp>
            <p:nvSpPr>
              <p:cNvPr id="4370" name="Google Shape;4370;p82"/>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82"/>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4372" name="Google Shape;4372;p82"/>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4373" name="Google Shape;4373;p82"/>
            <p:cNvGrpSpPr/>
            <p:nvPr/>
          </p:nvGrpSpPr>
          <p:grpSpPr>
            <a:xfrm>
              <a:off x="3685682" y="2845624"/>
              <a:ext cx="29311" cy="45055"/>
              <a:chOff x="3561536" y="2585450"/>
              <a:chExt cx="61539" cy="99045"/>
            </a:xfrm>
          </p:grpSpPr>
          <p:sp>
            <p:nvSpPr>
              <p:cNvPr id="4374" name="Google Shape;4374;p82"/>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82"/>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4376" name="Google Shape;4376;p82"/>
            <p:cNvGrpSpPr/>
            <p:nvPr/>
          </p:nvGrpSpPr>
          <p:grpSpPr>
            <a:xfrm>
              <a:off x="3849905" y="2572252"/>
              <a:ext cx="74339" cy="119559"/>
              <a:chOff x="3906325" y="1984500"/>
              <a:chExt cx="156075" cy="262825"/>
            </a:xfrm>
          </p:grpSpPr>
          <p:sp>
            <p:nvSpPr>
              <p:cNvPr id="4377" name="Google Shape;4377;p82"/>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4378" name="Google Shape;4378;p82"/>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9" name="Google Shape;4379;p82"/>
            <p:cNvGrpSpPr/>
            <p:nvPr/>
          </p:nvGrpSpPr>
          <p:grpSpPr>
            <a:xfrm>
              <a:off x="2654821" y="2414345"/>
              <a:ext cx="667570" cy="558731"/>
              <a:chOff x="1397225" y="1637375"/>
              <a:chExt cx="1401575" cy="1228250"/>
            </a:xfrm>
          </p:grpSpPr>
          <p:sp>
            <p:nvSpPr>
              <p:cNvPr id="4380" name="Google Shape;4380;p82"/>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4381" name="Google Shape;4381;p82"/>
              <p:cNvGrpSpPr/>
              <p:nvPr/>
            </p:nvGrpSpPr>
            <p:grpSpPr>
              <a:xfrm>
                <a:off x="1397225" y="1637375"/>
                <a:ext cx="1398775" cy="1228250"/>
                <a:chOff x="1397225" y="1637375"/>
                <a:chExt cx="1398775" cy="1228250"/>
              </a:xfrm>
            </p:grpSpPr>
            <p:sp>
              <p:nvSpPr>
                <p:cNvPr id="4382" name="Google Shape;4382;p82"/>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82"/>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84" name="Google Shape;4384;p82"/>
            <p:cNvGrpSpPr/>
            <p:nvPr/>
          </p:nvGrpSpPr>
          <p:grpSpPr>
            <a:xfrm>
              <a:off x="3230417" y="3103734"/>
              <a:ext cx="282982" cy="280332"/>
              <a:chOff x="2605700" y="3152850"/>
              <a:chExt cx="594125" cy="616250"/>
            </a:xfrm>
          </p:grpSpPr>
          <p:sp>
            <p:nvSpPr>
              <p:cNvPr id="4385" name="Google Shape;4385;p82"/>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4386" name="Google Shape;4386;p82"/>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4387" name="Google Shape;4387;p82"/>
            <p:cNvGrpSpPr/>
            <p:nvPr/>
          </p:nvGrpSpPr>
          <p:grpSpPr>
            <a:xfrm>
              <a:off x="3265985" y="3226989"/>
              <a:ext cx="87151" cy="346202"/>
              <a:chOff x="2680375" y="3423800"/>
              <a:chExt cx="182975" cy="761050"/>
            </a:xfrm>
          </p:grpSpPr>
          <p:sp>
            <p:nvSpPr>
              <p:cNvPr id="4388" name="Google Shape;4388;p82"/>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4389" name="Google Shape;4389;p82"/>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0" name="Google Shape;4390;p82"/>
            <p:cNvGrpSpPr/>
            <p:nvPr/>
          </p:nvGrpSpPr>
          <p:grpSpPr>
            <a:xfrm>
              <a:off x="3855466" y="3289811"/>
              <a:ext cx="112514" cy="94210"/>
              <a:chOff x="3918000" y="3561900"/>
              <a:chExt cx="236225" cy="207100"/>
            </a:xfrm>
          </p:grpSpPr>
          <p:sp>
            <p:nvSpPr>
              <p:cNvPr id="4391" name="Google Shape;4391;p82"/>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4392" name="Google Shape;4392;p82"/>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93" name="Google Shape;4393;p82"/>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82"/>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82"/>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4396" name="Google Shape;4396;p82"/>
            <p:cNvGrpSpPr/>
            <p:nvPr/>
          </p:nvGrpSpPr>
          <p:grpSpPr>
            <a:xfrm>
              <a:off x="2905224" y="2311071"/>
              <a:ext cx="596721" cy="528992"/>
              <a:chOff x="1922950" y="1410350"/>
              <a:chExt cx="1252825" cy="1162875"/>
            </a:xfrm>
          </p:grpSpPr>
          <p:sp>
            <p:nvSpPr>
              <p:cNvPr id="4397" name="Google Shape;4397;p82"/>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82"/>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82"/>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82"/>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82"/>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82"/>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82"/>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82"/>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82"/>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82"/>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82"/>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82"/>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82"/>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82"/>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82"/>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82"/>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4413" name="Google Shape;4413;p82"/>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82"/>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82"/>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82"/>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82"/>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82"/>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82"/>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82"/>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82"/>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82"/>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82"/>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82"/>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82"/>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82"/>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82"/>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82"/>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82"/>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82"/>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82"/>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82"/>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4433" name="Google Shape;4433;p82"/>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434" name="Google Shape;4434;p82"/>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35" name="Google Shape;4435;p82"/>
            <p:cNvGrpSpPr/>
            <p:nvPr/>
          </p:nvGrpSpPr>
          <p:grpSpPr>
            <a:xfrm>
              <a:off x="3280929" y="3294542"/>
              <a:ext cx="109894" cy="272224"/>
              <a:chOff x="2711750" y="3572300"/>
              <a:chExt cx="230725" cy="598425"/>
            </a:xfrm>
          </p:grpSpPr>
          <p:sp>
            <p:nvSpPr>
              <p:cNvPr id="4436" name="Google Shape;4436;p82"/>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82"/>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38" name="Google Shape;4438;p82"/>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39" name="Google Shape;4439;p82"/>
            <p:cNvGrpSpPr/>
            <p:nvPr/>
          </p:nvGrpSpPr>
          <p:grpSpPr>
            <a:xfrm>
              <a:off x="3790439" y="2408636"/>
              <a:ext cx="73017" cy="75684"/>
              <a:chOff x="3781475" y="1624825"/>
              <a:chExt cx="153300" cy="166375"/>
            </a:xfrm>
          </p:grpSpPr>
          <p:sp>
            <p:nvSpPr>
              <p:cNvPr id="4440" name="Google Shape;4440;p82"/>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82"/>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82"/>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82"/>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44" name="Google Shape;4444;p82"/>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82"/>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82"/>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82"/>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82"/>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82"/>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82"/>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51" name="Google Shape;4451;p82"/>
            <p:cNvGrpSpPr/>
            <p:nvPr/>
          </p:nvGrpSpPr>
          <p:grpSpPr>
            <a:xfrm>
              <a:off x="4403342" y="3107749"/>
              <a:ext cx="316680" cy="101374"/>
              <a:chOff x="5068275" y="3161675"/>
              <a:chExt cx="664875" cy="222850"/>
            </a:xfrm>
          </p:grpSpPr>
          <p:sp>
            <p:nvSpPr>
              <p:cNvPr id="4452" name="Google Shape;4452;p82"/>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82"/>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82"/>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82"/>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56" name="Google Shape;4456;p82"/>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82"/>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82"/>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82"/>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82"/>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82"/>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82"/>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82"/>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82"/>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82"/>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82"/>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82"/>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82"/>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82"/>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82"/>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82"/>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82"/>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82"/>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82"/>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82"/>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82"/>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82"/>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82"/>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82"/>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82"/>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82"/>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82"/>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82"/>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82"/>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85" name="Google Shape;4485;p82"/>
            <p:cNvGrpSpPr/>
            <p:nvPr/>
          </p:nvGrpSpPr>
          <p:grpSpPr>
            <a:xfrm>
              <a:off x="3697513" y="2707266"/>
              <a:ext cx="59549" cy="79733"/>
              <a:chOff x="3586375" y="2281300"/>
              <a:chExt cx="125025" cy="175275"/>
            </a:xfrm>
          </p:grpSpPr>
          <p:sp>
            <p:nvSpPr>
              <p:cNvPr id="4486" name="Google Shape;4486;p82"/>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82"/>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88" name="Google Shape;4488;p82"/>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89" name="Google Shape;4489;p82"/>
            <p:cNvGrpSpPr/>
            <p:nvPr/>
          </p:nvGrpSpPr>
          <p:grpSpPr>
            <a:xfrm>
              <a:off x="4513224" y="3221724"/>
              <a:ext cx="274563" cy="280321"/>
              <a:chOff x="5298975" y="3412225"/>
              <a:chExt cx="576450" cy="616225"/>
            </a:xfrm>
          </p:grpSpPr>
          <p:sp>
            <p:nvSpPr>
              <p:cNvPr id="4490" name="Google Shape;4490;p82"/>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491" name="Google Shape;4491;p82"/>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2" name="Google Shape;4492;p82"/>
            <p:cNvGrpSpPr/>
            <p:nvPr/>
          </p:nvGrpSpPr>
          <p:grpSpPr>
            <a:xfrm>
              <a:off x="4824403" y="3421846"/>
              <a:ext cx="110132" cy="130647"/>
              <a:chOff x="5952300" y="3852150"/>
              <a:chExt cx="231225" cy="287200"/>
            </a:xfrm>
          </p:grpSpPr>
          <p:sp>
            <p:nvSpPr>
              <p:cNvPr id="4493" name="Google Shape;4493;p82"/>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82"/>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95" name="Google Shape;4495;p82"/>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82"/>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82"/>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82"/>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82"/>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82"/>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82"/>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82"/>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03" name="Google Shape;4503;p82"/>
            <p:cNvGrpSpPr/>
            <p:nvPr/>
          </p:nvGrpSpPr>
          <p:grpSpPr>
            <a:xfrm>
              <a:off x="4295710" y="3079670"/>
              <a:ext cx="14968" cy="27135"/>
              <a:chOff x="4842300" y="3099950"/>
              <a:chExt cx="31425" cy="59650"/>
            </a:xfrm>
          </p:grpSpPr>
          <p:sp>
            <p:nvSpPr>
              <p:cNvPr id="4504" name="Google Shape;4504;p82"/>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82"/>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82"/>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82"/>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08" name="Google Shape;4508;p82"/>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82"/>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82"/>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82"/>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82"/>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82"/>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82"/>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82"/>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16" name="Google Shape;4516;p82"/>
            <p:cNvGrpSpPr/>
            <p:nvPr/>
          </p:nvGrpSpPr>
          <p:grpSpPr>
            <a:xfrm>
              <a:off x="3831056" y="2816010"/>
              <a:ext cx="37378" cy="27612"/>
              <a:chOff x="3866750" y="2520350"/>
              <a:chExt cx="78475" cy="60700"/>
            </a:xfrm>
          </p:grpSpPr>
          <p:sp>
            <p:nvSpPr>
              <p:cNvPr id="4517" name="Google Shape;4517;p82"/>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82"/>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82"/>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82"/>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21" name="Google Shape;4521;p82"/>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82"/>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82"/>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82"/>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82"/>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82"/>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82"/>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82"/>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82"/>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82"/>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82"/>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82"/>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82"/>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82"/>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82"/>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82"/>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82"/>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4538" name="Google Shape;4538;p82"/>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82"/>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82"/>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82"/>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82"/>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82"/>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82"/>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82"/>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82"/>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82"/>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82"/>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82"/>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4550" name="Google Shape;4550;p82"/>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82"/>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82"/>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82"/>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82"/>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82"/>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82"/>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82"/>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82"/>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82"/>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82"/>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82"/>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82"/>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63" name="Google Shape;4563;p82"/>
            <p:cNvGrpSpPr/>
            <p:nvPr/>
          </p:nvGrpSpPr>
          <p:grpSpPr>
            <a:xfrm>
              <a:off x="3632736" y="3051591"/>
              <a:ext cx="63288" cy="45217"/>
              <a:chOff x="3450375" y="3038225"/>
              <a:chExt cx="132875" cy="99400"/>
            </a:xfrm>
          </p:grpSpPr>
          <p:sp>
            <p:nvSpPr>
              <p:cNvPr id="4564" name="Google Shape;4564;p82"/>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82"/>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66" name="Google Shape;4566;p82"/>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82"/>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82"/>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82"/>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82"/>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82"/>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82"/>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82"/>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82"/>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575" name="Google Shape;4575;p82"/>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82"/>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82"/>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82"/>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82"/>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82"/>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82"/>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82"/>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82"/>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82"/>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585" name="Google Shape;4585;p82"/>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82"/>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82"/>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82"/>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82"/>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82"/>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4591" name="Google Shape;4591;p82"/>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82"/>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82"/>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82"/>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82"/>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82"/>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82"/>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82"/>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82"/>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82"/>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1" name="Google Shape;4601;p82"/>
          <p:cNvGrpSpPr/>
          <p:nvPr/>
        </p:nvGrpSpPr>
        <p:grpSpPr>
          <a:xfrm>
            <a:off x="3530618" y="1021765"/>
            <a:ext cx="2078182" cy="1366558"/>
            <a:chOff x="235800" y="830650"/>
            <a:chExt cx="6978450" cy="4588844"/>
          </a:xfrm>
        </p:grpSpPr>
        <p:sp>
          <p:nvSpPr>
            <p:cNvPr id="4602" name="Google Shape;4602;p82"/>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82"/>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82"/>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82"/>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82"/>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82"/>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8" name="Google Shape;4608;p82"/>
          <p:cNvGrpSpPr/>
          <p:nvPr/>
        </p:nvGrpSpPr>
        <p:grpSpPr>
          <a:xfrm>
            <a:off x="719115" y="2852867"/>
            <a:ext cx="2622876" cy="1333540"/>
            <a:chOff x="238125" y="1038125"/>
            <a:chExt cx="7146800" cy="3633625"/>
          </a:xfrm>
        </p:grpSpPr>
        <p:sp>
          <p:nvSpPr>
            <p:cNvPr id="4609" name="Google Shape;4609;p82"/>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82"/>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82"/>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82"/>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82"/>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82"/>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82"/>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82"/>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82"/>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82"/>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82"/>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82"/>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82"/>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82"/>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82"/>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82"/>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82"/>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82"/>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82"/>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82"/>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82"/>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82"/>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82"/>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82"/>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82"/>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82"/>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82"/>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82"/>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82"/>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82"/>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82"/>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82"/>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82"/>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82"/>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82"/>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82"/>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82"/>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82"/>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82"/>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82"/>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82"/>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82"/>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82"/>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82"/>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82"/>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82"/>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82"/>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82"/>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82"/>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82"/>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82"/>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82"/>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82"/>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82"/>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82"/>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82"/>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82"/>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82"/>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82"/>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82"/>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82"/>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82"/>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82"/>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82"/>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82"/>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82"/>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82"/>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82"/>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82"/>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82"/>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82"/>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82"/>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82"/>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82"/>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82"/>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82"/>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82"/>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82"/>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82"/>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82"/>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82"/>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82"/>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82"/>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82"/>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82"/>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82"/>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82"/>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82"/>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82"/>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82"/>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82"/>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82"/>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82"/>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82"/>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82"/>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82"/>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82"/>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82"/>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82"/>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82"/>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82"/>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82"/>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82"/>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82"/>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82"/>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82"/>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82"/>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82"/>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82"/>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82"/>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82"/>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82"/>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82"/>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82"/>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82"/>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82"/>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82"/>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82"/>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82"/>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82"/>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82"/>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82"/>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82"/>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82"/>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82"/>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82"/>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82"/>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82"/>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82"/>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82"/>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82"/>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82"/>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82"/>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82"/>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82"/>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82"/>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82"/>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82"/>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82"/>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82"/>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82"/>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82"/>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82"/>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82"/>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82"/>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82"/>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82"/>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82"/>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82"/>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82"/>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82"/>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82"/>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82"/>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82"/>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82"/>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82"/>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82"/>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82"/>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82"/>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82"/>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82"/>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82"/>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82"/>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82"/>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82"/>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82"/>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82"/>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82"/>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82"/>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82"/>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82"/>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82"/>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82"/>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82"/>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82"/>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82"/>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82"/>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82"/>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82"/>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82"/>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82"/>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82"/>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82"/>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82"/>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82"/>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82"/>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82"/>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82"/>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82"/>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82"/>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82"/>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82"/>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82"/>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82"/>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82"/>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82"/>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82"/>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82"/>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82"/>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82"/>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82"/>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82"/>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82"/>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82"/>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82"/>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82"/>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82"/>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82"/>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82"/>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82"/>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82"/>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82"/>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82"/>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82"/>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82"/>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82"/>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82"/>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82"/>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82"/>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82"/>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82"/>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82"/>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82"/>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82"/>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82"/>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82"/>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82"/>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82"/>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82"/>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82"/>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82"/>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82"/>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82"/>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82"/>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82"/>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82"/>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82"/>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82"/>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82"/>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82"/>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82"/>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82"/>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82"/>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82"/>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82"/>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82"/>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82"/>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82"/>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82"/>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82"/>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82"/>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82"/>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82"/>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82"/>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82"/>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82"/>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82"/>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82"/>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82"/>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82"/>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82"/>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82"/>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82"/>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82"/>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82"/>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82"/>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82"/>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82"/>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82"/>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82"/>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82"/>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82"/>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82"/>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82"/>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82"/>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82"/>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82"/>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82"/>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82"/>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82"/>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82"/>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82"/>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82"/>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82"/>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82"/>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82"/>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82"/>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82"/>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82"/>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82"/>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82"/>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82"/>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82"/>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82"/>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82"/>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82"/>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82"/>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82"/>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82"/>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82"/>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82"/>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82"/>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82"/>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82"/>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82"/>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82"/>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82"/>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82"/>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82"/>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82"/>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82"/>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82"/>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82"/>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82"/>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82"/>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82"/>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82"/>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82"/>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82"/>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82"/>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82"/>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82"/>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82"/>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82"/>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82"/>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82"/>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82"/>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82"/>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82"/>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82"/>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82"/>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82"/>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82"/>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82"/>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82"/>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82"/>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82"/>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82"/>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82"/>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82"/>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82"/>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82"/>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82"/>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82"/>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82"/>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82"/>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82"/>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82"/>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82"/>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82"/>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82"/>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82"/>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82"/>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82"/>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82"/>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82"/>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82"/>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82"/>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82"/>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82"/>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82"/>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82"/>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82"/>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82"/>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82"/>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82"/>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82"/>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82"/>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82"/>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82"/>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82"/>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82"/>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82"/>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82"/>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82"/>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82"/>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82"/>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82"/>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82"/>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82"/>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82"/>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82"/>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82"/>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82"/>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82"/>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82"/>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82"/>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82"/>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82"/>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82"/>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82"/>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82"/>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82"/>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82"/>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82"/>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82"/>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82"/>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82"/>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82"/>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82"/>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82"/>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82"/>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82"/>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82"/>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82"/>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82"/>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82"/>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82"/>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82"/>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82"/>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82"/>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82"/>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82"/>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82"/>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82"/>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82"/>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82"/>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82"/>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82"/>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82"/>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82"/>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82"/>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82"/>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82"/>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82"/>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82"/>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82"/>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82"/>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82"/>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82"/>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82"/>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82"/>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82"/>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82"/>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82"/>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82"/>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82"/>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82"/>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82"/>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82"/>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82"/>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82"/>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82"/>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82"/>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82"/>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82"/>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82"/>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82"/>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82"/>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82"/>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82"/>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82"/>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82"/>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82"/>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82"/>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82"/>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82"/>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82"/>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82"/>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82"/>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82"/>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82"/>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82"/>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82"/>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82"/>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82"/>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82"/>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82"/>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82"/>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82"/>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82"/>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82"/>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82"/>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82"/>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82"/>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82"/>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82"/>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82"/>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82"/>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82"/>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82"/>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82"/>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82"/>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82"/>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82"/>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82"/>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82"/>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82"/>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82"/>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82"/>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82"/>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82"/>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82"/>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82"/>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82"/>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82"/>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82"/>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82"/>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82"/>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82"/>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82"/>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82"/>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82"/>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82"/>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82"/>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82"/>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82"/>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82"/>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82"/>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82"/>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82"/>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82"/>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82"/>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82"/>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82"/>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82"/>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82"/>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82"/>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82"/>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82"/>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82"/>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82"/>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82"/>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82"/>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82"/>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82"/>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82"/>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82"/>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82"/>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82"/>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82"/>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82"/>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82"/>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82"/>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82"/>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82"/>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82"/>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82"/>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82"/>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82"/>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82"/>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82"/>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82"/>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82"/>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82"/>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82"/>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82"/>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82"/>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82"/>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82"/>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82"/>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82"/>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82"/>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82"/>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82"/>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82"/>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82"/>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82"/>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82"/>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82"/>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82"/>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82"/>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82"/>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82"/>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82"/>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82"/>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82"/>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82"/>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82"/>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82"/>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82"/>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82"/>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82"/>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82"/>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82"/>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82"/>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82"/>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82"/>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82"/>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82"/>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82"/>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82"/>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82"/>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82"/>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82"/>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82"/>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82"/>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82"/>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82"/>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82"/>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82"/>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82"/>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82"/>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82"/>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82"/>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82"/>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82"/>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82"/>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82"/>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82"/>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82"/>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82"/>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82"/>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82"/>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82"/>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82"/>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82"/>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82"/>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82"/>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82"/>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82"/>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82"/>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82"/>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82"/>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82"/>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82"/>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82"/>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82"/>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82"/>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82"/>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82"/>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82"/>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82"/>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82"/>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82"/>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82"/>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82"/>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82"/>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82"/>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82"/>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82"/>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82"/>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82"/>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82"/>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82"/>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82"/>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82"/>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82"/>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82"/>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82"/>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82"/>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82"/>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82"/>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82"/>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82"/>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82"/>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82"/>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82"/>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82"/>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82"/>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82"/>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82"/>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82"/>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82"/>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82"/>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82"/>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82"/>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82"/>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82"/>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82"/>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82"/>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82"/>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82"/>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82"/>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82"/>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82"/>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82"/>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82"/>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82"/>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82"/>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82"/>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82"/>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82"/>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82"/>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82"/>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82"/>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82"/>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82"/>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82"/>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82"/>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82"/>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82"/>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82"/>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82"/>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82"/>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82"/>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82"/>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82"/>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82"/>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82"/>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82"/>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82"/>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82"/>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82"/>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82"/>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82"/>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82"/>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82"/>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82"/>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82"/>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82"/>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82"/>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82"/>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82"/>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82"/>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82"/>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82"/>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82"/>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82"/>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82"/>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82"/>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82"/>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82"/>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82"/>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82"/>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82"/>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82"/>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82"/>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82"/>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82"/>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82"/>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82"/>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82"/>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82"/>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82"/>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82"/>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82"/>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82"/>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82"/>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82"/>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82"/>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82"/>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82"/>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82"/>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82"/>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82"/>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82"/>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82"/>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82"/>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82"/>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82"/>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82"/>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82"/>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82"/>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82"/>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82"/>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82"/>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82"/>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82"/>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82"/>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82"/>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82"/>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82"/>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82"/>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82"/>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82"/>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82"/>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82"/>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82"/>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82"/>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82"/>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82"/>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82"/>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82"/>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82"/>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82"/>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82"/>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82"/>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82"/>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82"/>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82"/>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82"/>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82"/>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82"/>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82"/>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82"/>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82"/>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82"/>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82"/>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82"/>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82"/>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82"/>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82"/>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82"/>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82"/>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82"/>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82"/>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82"/>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82"/>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82"/>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82"/>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82"/>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82"/>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82"/>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82"/>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82"/>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82"/>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82"/>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82"/>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82"/>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82"/>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82"/>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82"/>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82"/>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82"/>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82"/>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82"/>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82"/>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82"/>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82"/>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82"/>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82"/>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82"/>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82"/>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82"/>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82"/>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82"/>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82"/>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82"/>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82"/>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82"/>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82"/>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82"/>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82"/>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82"/>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82"/>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82"/>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82"/>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82"/>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82"/>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82"/>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82"/>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82"/>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82"/>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82"/>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82"/>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82"/>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82"/>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82"/>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82"/>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82"/>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82"/>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82"/>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82"/>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82"/>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82"/>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82"/>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82"/>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82"/>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82"/>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82"/>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82"/>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82"/>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82"/>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82"/>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82"/>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82"/>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82"/>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82"/>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82"/>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82"/>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82"/>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82"/>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82"/>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82"/>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82"/>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82"/>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82"/>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82"/>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82"/>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82"/>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82"/>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82"/>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82"/>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82"/>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82"/>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82"/>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82"/>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82"/>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82"/>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82"/>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82"/>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82"/>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82"/>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82"/>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82"/>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82"/>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82"/>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82"/>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82"/>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82"/>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82"/>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82"/>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82"/>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82"/>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82"/>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82"/>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82"/>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82"/>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82"/>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82"/>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82"/>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82"/>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82"/>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82"/>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82"/>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82"/>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82"/>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82"/>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82"/>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82"/>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82"/>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82"/>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82"/>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82"/>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82"/>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82"/>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82"/>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82"/>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82"/>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82"/>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82"/>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82"/>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82"/>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82"/>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82"/>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82"/>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82"/>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82"/>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82"/>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82"/>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82"/>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82"/>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82"/>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82"/>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82"/>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82"/>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82"/>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82"/>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82"/>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82"/>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82"/>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82"/>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82"/>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82"/>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82"/>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82"/>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82"/>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82"/>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82"/>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82"/>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82"/>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82"/>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82"/>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82"/>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82"/>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82"/>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82"/>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82"/>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82"/>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82"/>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82"/>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82"/>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82"/>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82"/>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82"/>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82"/>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82"/>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82"/>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82"/>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82"/>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82"/>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82"/>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82"/>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82"/>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82"/>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82"/>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82"/>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82"/>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82"/>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82"/>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82"/>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82"/>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82"/>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82"/>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82"/>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82"/>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82"/>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82"/>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82"/>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82"/>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82"/>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82"/>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82"/>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82"/>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82"/>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82"/>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82"/>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82"/>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82"/>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82"/>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82"/>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82"/>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82"/>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82"/>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82"/>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82"/>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82"/>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82"/>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82"/>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82"/>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82"/>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82"/>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82"/>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82"/>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82"/>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82"/>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82"/>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82"/>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82"/>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82"/>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82"/>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82"/>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82"/>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82"/>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82"/>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82"/>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82"/>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82"/>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82"/>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82"/>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82"/>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82"/>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82"/>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82"/>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82"/>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82"/>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82"/>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82"/>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82"/>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82"/>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82"/>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82"/>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82"/>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82"/>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82"/>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82"/>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82"/>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82"/>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82"/>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82"/>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82"/>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82"/>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82"/>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82"/>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82"/>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82"/>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82"/>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82"/>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82"/>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82"/>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82"/>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82"/>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82"/>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82"/>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82"/>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82"/>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82"/>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82"/>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82"/>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82"/>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82"/>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82"/>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82"/>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82"/>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82"/>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82"/>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82"/>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82"/>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82"/>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82"/>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82"/>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82"/>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82"/>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82"/>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82"/>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82"/>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82"/>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82"/>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82"/>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82"/>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82"/>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82"/>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82"/>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82"/>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82"/>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82"/>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82"/>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82"/>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82"/>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82"/>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82"/>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82"/>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82"/>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82"/>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82"/>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82"/>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82"/>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82"/>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82"/>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82"/>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82"/>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82"/>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82"/>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82"/>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82"/>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82"/>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82"/>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82"/>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82"/>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82"/>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82"/>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82"/>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82"/>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82"/>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82"/>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82"/>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82"/>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82"/>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82"/>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82"/>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82"/>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82"/>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82"/>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82"/>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82"/>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82"/>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82"/>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82"/>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82"/>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82"/>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82"/>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82"/>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82"/>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82"/>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82"/>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82"/>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82"/>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82"/>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82"/>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82"/>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82"/>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82"/>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82"/>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82"/>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82"/>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82"/>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82"/>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82"/>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82"/>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82"/>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82"/>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82"/>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82"/>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82"/>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82"/>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82"/>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82"/>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82"/>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82"/>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82"/>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82"/>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82"/>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82"/>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82"/>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82"/>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82"/>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82"/>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82"/>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82"/>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82"/>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82"/>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82"/>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82"/>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82"/>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82"/>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82"/>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82"/>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82"/>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82"/>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82"/>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82"/>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82"/>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82"/>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82"/>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82"/>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82"/>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82"/>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82"/>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82"/>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82"/>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82"/>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82"/>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82"/>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82"/>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82"/>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82"/>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82"/>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82"/>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82"/>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82"/>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82"/>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82"/>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82"/>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82"/>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82"/>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82"/>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82"/>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82"/>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82"/>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82"/>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82"/>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82"/>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82"/>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82"/>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82"/>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82"/>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82"/>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82"/>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82"/>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82"/>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82"/>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82"/>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82"/>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82"/>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82"/>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82"/>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82"/>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82"/>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82"/>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82"/>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82"/>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82"/>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82"/>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82"/>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82"/>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82"/>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82"/>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82"/>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82"/>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82"/>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82"/>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82"/>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82"/>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82"/>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82"/>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82"/>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82"/>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82"/>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82"/>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82"/>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82"/>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82"/>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82"/>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82"/>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82"/>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82"/>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82"/>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82"/>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82"/>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82"/>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82"/>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82"/>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82"/>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82"/>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82"/>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82"/>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82"/>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82"/>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82"/>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82"/>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82"/>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82"/>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82"/>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82"/>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82"/>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82"/>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82"/>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82"/>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82"/>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82"/>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82"/>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82"/>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82"/>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82"/>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82"/>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82"/>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82"/>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82"/>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82"/>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82"/>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82"/>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82"/>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82"/>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82"/>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82"/>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82"/>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82"/>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82"/>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82"/>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82"/>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82"/>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82"/>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82"/>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82"/>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82"/>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82"/>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82"/>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82"/>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82"/>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82"/>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82"/>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82"/>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82"/>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82"/>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82"/>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82"/>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82"/>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82"/>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82"/>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82"/>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82"/>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82"/>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82"/>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82"/>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82"/>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82"/>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82"/>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82"/>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82"/>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82"/>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82"/>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82"/>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82"/>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82"/>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82"/>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82"/>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82"/>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82"/>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82"/>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82"/>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82"/>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82"/>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82"/>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82"/>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82"/>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82"/>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82"/>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82"/>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82"/>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82"/>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82"/>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82"/>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82"/>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82"/>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82"/>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82"/>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82"/>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82"/>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82"/>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82"/>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82"/>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82"/>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82"/>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82"/>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82"/>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82"/>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82"/>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82"/>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82"/>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82"/>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82"/>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82"/>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82"/>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82"/>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82"/>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82"/>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82"/>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82"/>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82"/>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82"/>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82"/>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82"/>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82"/>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82"/>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82"/>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82"/>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82"/>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82"/>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82"/>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82"/>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82"/>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82"/>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82"/>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82"/>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82"/>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82"/>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82"/>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82"/>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82"/>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82"/>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82"/>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82"/>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82"/>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82"/>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82"/>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82"/>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82"/>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82"/>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82"/>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82"/>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82"/>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82"/>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82"/>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82"/>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82"/>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82"/>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82"/>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82"/>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82"/>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82"/>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82"/>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82"/>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82"/>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82"/>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82"/>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82"/>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82"/>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82"/>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82"/>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82"/>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82"/>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82"/>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82"/>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82"/>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82"/>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82"/>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82"/>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82"/>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82"/>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82"/>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82"/>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82"/>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82"/>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82"/>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82"/>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82"/>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82"/>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82"/>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82"/>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82"/>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82"/>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82"/>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82"/>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82"/>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82"/>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82"/>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82"/>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82"/>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82"/>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82"/>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82"/>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82"/>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82"/>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82"/>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82"/>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82"/>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82"/>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82"/>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82"/>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82"/>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82"/>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82"/>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82"/>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82"/>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82"/>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82"/>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82"/>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82"/>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82"/>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82"/>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82"/>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82"/>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82"/>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82"/>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82"/>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82"/>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82"/>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82"/>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82"/>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82"/>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82"/>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82"/>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82"/>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82"/>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82"/>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82"/>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82"/>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82"/>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82"/>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82"/>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82"/>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82"/>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82"/>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82"/>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82"/>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82"/>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82"/>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82"/>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82"/>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82"/>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82"/>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82"/>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82"/>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82"/>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82"/>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82"/>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82"/>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82"/>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82"/>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82"/>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82"/>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82"/>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82"/>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82"/>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82"/>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82"/>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82"/>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82"/>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82"/>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82"/>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82"/>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82"/>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82"/>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82"/>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82"/>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82"/>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82"/>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82"/>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82"/>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82"/>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82"/>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82"/>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82"/>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82"/>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82"/>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82"/>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82"/>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82"/>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82"/>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82"/>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82"/>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82"/>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82"/>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82"/>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82"/>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82"/>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82"/>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82"/>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82"/>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82"/>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82"/>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1" name="Google Shape;6181;p82"/>
          <p:cNvGrpSpPr/>
          <p:nvPr/>
        </p:nvGrpSpPr>
        <p:grpSpPr>
          <a:xfrm>
            <a:off x="5834043" y="994977"/>
            <a:ext cx="2590840" cy="1380235"/>
            <a:chOff x="233350" y="949250"/>
            <a:chExt cx="7137300" cy="3802300"/>
          </a:xfrm>
        </p:grpSpPr>
        <p:sp>
          <p:nvSpPr>
            <p:cNvPr id="6182" name="Google Shape;6182;p82"/>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82"/>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82"/>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82"/>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82"/>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82"/>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82"/>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82"/>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82"/>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82"/>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82"/>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82"/>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82"/>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82"/>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82"/>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82"/>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82"/>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82"/>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82"/>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82"/>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82"/>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82"/>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82"/>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82"/>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82"/>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82"/>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82"/>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82"/>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82"/>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82"/>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82"/>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82"/>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82"/>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82"/>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82"/>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82"/>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82"/>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82"/>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82"/>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82"/>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82"/>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82"/>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82"/>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82"/>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82"/>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82"/>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82"/>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82"/>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82"/>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82"/>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82"/>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3" name="Google Shape;6233;p82"/>
          <p:cNvGrpSpPr/>
          <p:nvPr/>
        </p:nvGrpSpPr>
        <p:grpSpPr>
          <a:xfrm>
            <a:off x="7648472" y="3039750"/>
            <a:ext cx="104231" cy="320340"/>
            <a:chOff x="7564426" y="3224343"/>
            <a:chExt cx="119985" cy="368801"/>
          </a:xfrm>
        </p:grpSpPr>
        <p:sp>
          <p:nvSpPr>
            <p:cNvPr id="6234" name="Google Shape;6234;p82"/>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82"/>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6" name="Google Shape;6236;p82"/>
          <p:cNvGrpSpPr/>
          <p:nvPr/>
        </p:nvGrpSpPr>
        <p:grpSpPr>
          <a:xfrm>
            <a:off x="7347961" y="3033852"/>
            <a:ext cx="189489" cy="332132"/>
            <a:chOff x="8370831" y="3202002"/>
            <a:chExt cx="218129" cy="382376"/>
          </a:xfrm>
        </p:grpSpPr>
        <p:sp>
          <p:nvSpPr>
            <p:cNvPr id="6237" name="Google Shape;6237;p82"/>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82"/>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9" name="Google Shape;6239;p82"/>
          <p:cNvGrpSpPr/>
          <p:nvPr/>
        </p:nvGrpSpPr>
        <p:grpSpPr>
          <a:xfrm>
            <a:off x="8071350" y="3444984"/>
            <a:ext cx="309429" cy="267000"/>
            <a:chOff x="6742064" y="3750480"/>
            <a:chExt cx="399315" cy="344560"/>
          </a:xfrm>
        </p:grpSpPr>
        <p:sp>
          <p:nvSpPr>
            <p:cNvPr id="6240" name="Google Shape;6240;p82"/>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82"/>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2" name="Google Shape;6242;p82"/>
          <p:cNvGrpSpPr/>
          <p:nvPr/>
        </p:nvGrpSpPr>
        <p:grpSpPr>
          <a:xfrm>
            <a:off x="7610369" y="3796031"/>
            <a:ext cx="180437" cy="281608"/>
            <a:chOff x="7248525" y="3739696"/>
            <a:chExt cx="230531" cy="359790"/>
          </a:xfrm>
        </p:grpSpPr>
        <p:sp>
          <p:nvSpPr>
            <p:cNvPr id="6243" name="Google Shape;6243;p82"/>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82"/>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5" name="Google Shape;6245;p82"/>
          <p:cNvGrpSpPr/>
          <p:nvPr/>
        </p:nvGrpSpPr>
        <p:grpSpPr>
          <a:xfrm>
            <a:off x="7856288" y="3439255"/>
            <a:ext cx="162896" cy="278710"/>
            <a:chOff x="7601242" y="3729267"/>
            <a:chExt cx="222566" cy="380803"/>
          </a:xfrm>
        </p:grpSpPr>
        <p:sp>
          <p:nvSpPr>
            <p:cNvPr id="6246" name="Google Shape;6246;p82"/>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82"/>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48" name="Google Shape;6248;p82"/>
          <p:cNvSpPr/>
          <p:nvPr/>
        </p:nvSpPr>
        <p:spPr>
          <a:xfrm>
            <a:off x="7822314" y="3051612"/>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49" name="Google Shape;6249;p82"/>
          <p:cNvGrpSpPr/>
          <p:nvPr/>
        </p:nvGrpSpPr>
        <p:grpSpPr>
          <a:xfrm>
            <a:off x="7345934" y="3440396"/>
            <a:ext cx="193543" cy="275990"/>
            <a:chOff x="8304647" y="3738687"/>
            <a:chExt cx="225076" cy="320956"/>
          </a:xfrm>
        </p:grpSpPr>
        <p:sp>
          <p:nvSpPr>
            <p:cNvPr id="6250" name="Google Shape;6250;p82"/>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82"/>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82"/>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3" name="Google Shape;6253;p82"/>
          <p:cNvGrpSpPr/>
          <p:nvPr/>
        </p:nvGrpSpPr>
        <p:grpSpPr>
          <a:xfrm>
            <a:off x="7618426" y="3440396"/>
            <a:ext cx="178492" cy="275990"/>
            <a:chOff x="8615101" y="3738687"/>
            <a:chExt cx="207573" cy="320956"/>
          </a:xfrm>
        </p:grpSpPr>
        <p:sp>
          <p:nvSpPr>
            <p:cNvPr id="6254" name="Google Shape;6254;p82"/>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82"/>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82"/>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57" name="Google Shape;6257;p82"/>
          <p:cNvSpPr/>
          <p:nvPr/>
        </p:nvSpPr>
        <p:spPr>
          <a:xfrm>
            <a:off x="8114866" y="3030279"/>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58" name="Google Shape;6258;p82"/>
          <p:cNvGrpSpPr/>
          <p:nvPr/>
        </p:nvGrpSpPr>
        <p:grpSpPr>
          <a:xfrm>
            <a:off x="6013131" y="3561884"/>
            <a:ext cx="557670" cy="511283"/>
            <a:chOff x="6015419" y="3716859"/>
            <a:chExt cx="557671" cy="511283"/>
          </a:xfrm>
        </p:grpSpPr>
        <p:sp>
          <p:nvSpPr>
            <p:cNvPr id="6259" name="Google Shape;6259;p82"/>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60" name="Google Shape;6260;p82"/>
            <p:cNvGrpSpPr/>
            <p:nvPr/>
          </p:nvGrpSpPr>
          <p:grpSpPr>
            <a:xfrm>
              <a:off x="6036094" y="3716980"/>
              <a:ext cx="529860" cy="510468"/>
              <a:chOff x="6036094" y="3716980"/>
              <a:chExt cx="529860" cy="510468"/>
            </a:xfrm>
          </p:grpSpPr>
          <p:sp>
            <p:nvSpPr>
              <p:cNvPr id="6261" name="Google Shape;6261;p82"/>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82"/>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82"/>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82"/>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82"/>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82"/>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82"/>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82"/>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82"/>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82"/>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71" name="Google Shape;6271;p82"/>
          <p:cNvGrpSpPr/>
          <p:nvPr/>
        </p:nvGrpSpPr>
        <p:grpSpPr>
          <a:xfrm>
            <a:off x="6642016" y="2918653"/>
            <a:ext cx="576302" cy="511871"/>
            <a:chOff x="6644304" y="3073628"/>
            <a:chExt cx="576302" cy="511871"/>
          </a:xfrm>
        </p:grpSpPr>
        <p:sp>
          <p:nvSpPr>
            <p:cNvPr id="6272" name="Google Shape;6272;p82"/>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73" name="Google Shape;6273;p82"/>
            <p:cNvGrpSpPr/>
            <p:nvPr/>
          </p:nvGrpSpPr>
          <p:grpSpPr>
            <a:xfrm>
              <a:off x="6712169" y="3085440"/>
              <a:ext cx="481622" cy="494913"/>
              <a:chOff x="6712169" y="3085440"/>
              <a:chExt cx="481622" cy="494913"/>
            </a:xfrm>
          </p:grpSpPr>
          <p:sp>
            <p:nvSpPr>
              <p:cNvPr id="6274" name="Google Shape;6274;p82"/>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82"/>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82"/>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82"/>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82"/>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79" name="Google Shape;6279;p82"/>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82"/>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82"/>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82" name="Google Shape;6282;p82"/>
          <p:cNvSpPr/>
          <p:nvPr/>
        </p:nvSpPr>
        <p:spPr>
          <a:xfrm>
            <a:off x="6986051" y="2935281"/>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83" name="Google Shape;6283;p82"/>
          <p:cNvGrpSpPr/>
          <p:nvPr/>
        </p:nvGrpSpPr>
        <p:grpSpPr>
          <a:xfrm>
            <a:off x="6649867" y="3561648"/>
            <a:ext cx="560631" cy="511352"/>
            <a:chOff x="6652154" y="3716623"/>
            <a:chExt cx="560631" cy="511352"/>
          </a:xfrm>
        </p:grpSpPr>
        <p:sp>
          <p:nvSpPr>
            <p:cNvPr id="6284" name="Google Shape;6284;p82"/>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85" name="Google Shape;6285;p82"/>
            <p:cNvGrpSpPr/>
            <p:nvPr/>
          </p:nvGrpSpPr>
          <p:grpSpPr>
            <a:xfrm>
              <a:off x="6669657" y="3716715"/>
              <a:ext cx="466779" cy="464290"/>
              <a:chOff x="6669657" y="3716715"/>
              <a:chExt cx="466779" cy="464290"/>
            </a:xfrm>
          </p:grpSpPr>
          <p:sp>
            <p:nvSpPr>
              <p:cNvPr id="6286" name="Google Shape;6286;p82"/>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82"/>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82"/>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82"/>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82"/>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82"/>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82"/>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82"/>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82"/>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82"/>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82"/>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82"/>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82"/>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99" name="Google Shape;6299;p82"/>
          <p:cNvGrpSpPr/>
          <p:nvPr/>
        </p:nvGrpSpPr>
        <p:grpSpPr>
          <a:xfrm>
            <a:off x="7843958" y="3843056"/>
            <a:ext cx="187557" cy="187557"/>
            <a:chOff x="8565775" y="671075"/>
            <a:chExt cx="441000" cy="441000"/>
          </a:xfrm>
        </p:grpSpPr>
        <p:sp>
          <p:nvSpPr>
            <p:cNvPr id="6300" name="Google Shape;6300;p82"/>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82"/>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02" name="Google Shape;6302;p82"/>
          <p:cNvSpPr/>
          <p:nvPr/>
        </p:nvSpPr>
        <p:spPr>
          <a:xfrm>
            <a:off x="8145172" y="3838977"/>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82"/>
          <p:cNvSpPr/>
          <p:nvPr/>
        </p:nvSpPr>
        <p:spPr>
          <a:xfrm flipH="1">
            <a:off x="7353411" y="3805432"/>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04" name="Google Shape;6304;p82"/>
          <p:cNvGrpSpPr/>
          <p:nvPr/>
        </p:nvGrpSpPr>
        <p:grpSpPr>
          <a:xfrm>
            <a:off x="5997813" y="2921275"/>
            <a:ext cx="587871" cy="512373"/>
            <a:chOff x="6000100" y="3076250"/>
            <a:chExt cx="587871" cy="512373"/>
          </a:xfrm>
        </p:grpSpPr>
        <p:sp>
          <p:nvSpPr>
            <p:cNvPr id="6305" name="Google Shape;6305;p82"/>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06" name="Google Shape;6306;p82"/>
            <p:cNvGrpSpPr/>
            <p:nvPr/>
          </p:nvGrpSpPr>
          <p:grpSpPr>
            <a:xfrm>
              <a:off x="6031360" y="3076713"/>
              <a:ext cx="539107" cy="480965"/>
              <a:chOff x="6031360" y="3076713"/>
              <a:chExt cx="539107" cy="480965"/>
            </a:xfrm>
          </p:grpSpPr>
          <p:sp>
            <p:nvSpPr>
              <p:cNvPr id="6307" name="Google Shape;6307;p82"/>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82"/>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82"/>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82"/>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82"/>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82"/>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82"/>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14" name="Google Shape;6314;p82"/>
          <p:cNvGrpSpPr/>
          <p:nvPr/>
        </p:nvGrpSpPr>
        <p:grpSpPr>
          <a:xfrm>
            <a:off x="3574273" y="2854307"/>
            <a:ext cx="2241344" cy="1330656"/>
            <a:chOff x="3597785" y="3065882"/>
            <a:chExt cx="2241344" cy="1330656"/>
          </a:xfrm>
        </p:grpSpPr>
        <p:grpSp>
          <p:nvGrpSpPr>
            <p:cNvPr id="6315" name="Google Shape;6315;p82"/>
            <p:cNvGrpSpPr/>
            <p:nvPr/>
          </p:nvGrpSpPr>
          <p:grpSpPr>
            <a:xfrm>
              <a:off x="5296908" y="3937355"/>
              <a:ext cx="143198" cy="32380"/>
              <a:chOff x="5296908" y="3937355"/>
              <a:chExt cx="143198" cy="32380"/>
            </a:xfrm>
          </p:grpSpPr>
          <p:sp>
            <p:nvSpPr>
              <p:cNvPr id="6316" name="Google Shape;6316;p82"/>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17" name="Google Shape;6317;p82"/>
              <p:cNvGrpSpPr/>
              <p:nvPr/>
            </p:nvGrpSpPr>
            <p:grpSpPr>
              <a:xfrm>
                <a:off x="5402331" y="3937355"/>
                <a:ext cx="37776" cy="32380"/>
                <a:chOff x="5402331" y="3937355"/>
                <a:chExt cx="37776" cy="32380"/>
              </a:xfrm>
            </p:grpSpPr>
            <p:sp>
              <p:nvSpPr>
                <p:cNvPr id="6318" name="Google Shape;6318;p82"/>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82"/>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0" name="Google Shape;6320;p82"/>
              <p:cNvGrpSpPr/>
              <p:nvPr/>
            </p:nvGrpSpPr>
            <p:grpSpPr>
              <a:xfrm>
                <a:off x="5296908" y="3937355"/>
                <a:ext cx="37783" cy="32380"/>
                <a:chOff x="5296908" y="3937355"/>
                <a:chExt cx="37783" cy="32380"/>
              </a:xfrm>
            </p:grpSpPr>
            <p:sp>
              <p:nvSpPr>
                <p:cNvPr id="6321" name="Google Shape;6321;p82"/>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82"/>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23" name="Google Shape;6323;p82"/>
            <p:cNvGrpSpPr/>
            <p:nvPr/>
          </p:nvGrpSpPr>
          <p:grpSpPr>
            <a:xfrm>
              <a:off x="4724163" y="3119631"/>
              <a:ext cx="120838" cy="84218"/>
              <a:chOff x="4724163" y="3119631"/>
              <a:chExt cx="120838" cy="84218"/>
            </a:xfrm>
          </p:grpSpPr>
          <p:grpSp>
            <p:nvGrpSpPr>
              <p:cNvPr id="6324" name="Google Shape;6324;p82"/>
              <p:cNvGrpSpPr/>
              <p:nvPr/>
            </p:nvGrpSpPr>
            <p:grpSpPr>
              <a:xfrm>
                <a:off x="4746712" y="3132773"/>
                <a:ext cx="86869" cy="56424"/>
                <a:chOff x="4746712" y="3132773"/>
                <a:chExt cx="86869" cy="56424"/>
              </a:xfrm>
            </p:grpSpPr>
            <p:sp>
              <p:nvSpPr>
                <p:cNvPr id="6325" name="Google Shape;6325;p82"/>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82"/>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7" name="Google Shape;6327;p82"/>
              <p:cNvGrpSpPr/>
              <p:nvPr/>
            </p:nvGrpSpPr>
            <p:grpSpPr>
              <a:xfrm>
                <a:off x="4773634" y="3143336"/>
                <a:ext cx="37776" cy="32451"/>
                <a:chOff x="4773634" y="3143336"/>
                <a:chExt cx="37776" cy="32451"/>
              </a:xfrm>
            </p:grpSpPr>
            <p:sp>
              <p:nvSpPr>
                <p:cNvPr id="6328" name="Google Shape;6328;p82"/>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82"/>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0" name="Google Shape;6330;p82"/>
              <p:cNvGrpSpPr/>
              <p:nvPr/>
            </p:nvGrpSpPr>
            <p:grpSpPr>
              <a:xfrm>
                <a:off x="4724163" y="3131248"/>
                <a:ext cx="37776" cy="32459"/>
                <a:chOff x="4724163" y="3131248"/>
                <a:chExt cx="37776" cy="32459"/>
              </a:xfrm>
            </p:grpSpPr>
            <p:sp>
              <p:nvSpPr>
                <p:cNvPr id="6331" name="Google Shape;6331;p82"/>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82"/>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3" name="Google Shape;6333;p82"/>
              <p:cNvGrpSpPr/>
              <p:nvPr/>
            </p:nvGrpSpPr>
            <p:grpSpPr>
              <a:xfrm>
                <a:off x="4755081" y="3176054"/>
                <a:ext cx="32357" cy="27795"/>
                <a:chOff x="4755081" y="3176054"/>
                <a:chExt cx="32357" cy="27795"/>
              </a:xfrm>
            </p:grpSpPr>
            <p:sp>
              <p:nvSpPr>
                <p:cNvPr id="6334" name="Google Shape;6334;p82"/>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82"/>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6" name="Google Shape;6336;p82"/>
              <p:cNvGrpSpPr/>
              <p:nvPr/>
            </p:nvGrpSpPr>
            <p:grpSpPr>
              <a:xfrm>
                <a:off x="4812550" y="3119631"/>
                <a:ext cx="32451" cy="27803"/>
                <a:chOff x="4812550" y="3119631"/>
                <a:chExt cx="32451" cy="27803"/>
              </a:xfrm>
            </p:grpSpPr>
            <p:sp>
              <p:nvSpPr>
                <p:cNvPr id="6337" name="Google Shape;6337;p82"/>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82"/>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39" name="Google Shape;6339;p82"/>
            <p:cNvGrpSpPr/>
            <p:nvPr/>
          </p:nvGrpSpPr>
          <p:grpSpPr>
            <a:xfrm>
              <a:off x="5382826" y="4027197"/>
              <a:ext cx="268967" cy="250422"/>
              <a:chOff x="5382826" y="4027197"/>
              <a:chExt cx="268967" cy="250422"/>
            </a:xfrm>
          </p:grpSpPr>
          <p:grpSp>
            <p:nvGrpSpPr>
              <p:cNvPr id="6340" name="Google Shape;6340;p82"/>
              <p:cNvGrpSpPr/>
              <p:nvPr/>
            </p:nvGrpSpPr>
            <p:grpSpPr>
              <a:xfrm>
                <a:off x="5405280" y="4042510"/>
                <a:ext cx="237570" cy="218647"/>
                <a:chOff x="5405280" y="4042510"/>
                <a:chExt cx="237570" cy="218647"/>
              </a:xfrm>
            </p:grpSpPr>
            <p:sp>
              <p:nvSpPr>
                <p:cNvPr id="6341" name="Google Shape;6341;p82"/>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82"/>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82"/>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82"/>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82"/>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82"/>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7" name="Google Shape;6347;p82"/>
              <p:cNvGrpSpPr/>
              <p:nvPr/>
            </p:nvGrpSpPr>
            <p:grpSpPr>
              <a:xfrm>
                <a:off x="5382826" y="4125549"/>
                <a:ext cx="37776" cy="32380"/>
                <a:chOff x="5382826" y="4125549"/>
                <a:chExt cx="37776" cy="32380"/>
              </a:xfrm>
            </p:grpSpPr>
            <p:sp>
              <p:nvSpPr>
                <p:cNvPr id="6348" name="Google Shape;6348;p82"/>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82"/>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0" name="Google Shape;6350;p82"/>
              <p:cNvGrpSpPr/>
              <p:nvPr/>
            </p:nvGrpSpPr>
            <p:grpSpPr>
              <a:xfrm>
                <a:off x="5475680" y="4195587"/>
                <a:ext cx="37783" cy="32364"/>
                <a:chOff x="5475680" y="4195587"/>
                <a:chExt cx="37783" cy="32364"/>
              </a:xfrm>
            </p:grpSpPr>
            <p:sp>
              <p:nvSpPr>
                <p:cNvPr id="6351" name="Google Shape;6351;p82"/>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82"/>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3" name="Google Shape;6353;p82"/>
              <p:cNvGrpSpPr/>
              <p:nvPr/>
            </p:nvGrpSpPr>
            <p:grpSpPr>
              <a:xfrm>
                <a:off x="5532575" y="4027197"/>
                <a:ext cx="33308" cy="32262"/>
                <a:chOff x="5532575" y="4027197"/>
                <a:chExt cx="33308" cy="32262"/>
              </a:xfrm>
            </p:grpSpPr>
            <p:sp>
              <p:nvSpPr>
                <p:cNvPr id="6354" name="Google Shape;6354;p82"/>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82"/>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6" name="Google Shape;6356;p82"/>
              <p:cNvGrpSpPr/>
              <p:nvPr/>
            </p:nvGrpSpPr>
            <p:grpSpPr>
              <a:xfrm>
                <a:off x="5590706" y="4245348"/>
                <a:ext cx="33497" cy="32270"/>
                <a:chOff x="5590706" y="4245348"/>
                <a:chExt cx="33497" cy="32270"/>
              </a:xfrm>
            </p:grpSpPr>
            <p:sp>
              <p:nvSpPr>
                <p:cNvPr id="6357" name="Google Shape;6357;p82"/>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82"/>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9" name="Google Shape;6359;p82"/>
              <p:cNvGrpSpPr/>
              <p:nvPr/>
            </p:nvGrpSpPr>
            <p:grpSpPr>
              <a:xfrm>
                <a:off x="5618681" y="4109677"/>
                <a:ext cx="33112" cy="32357"/>
                <a:chOff x="5618681" y="4109677"/>
                <a:chExt cx="33112" cy="32357"/>
              </a:xfrm>
            </p:grpSpPr>
            <p:sp>
              <p:nvSpPr>
                <p:cNvPr id="6360" name="Google Shape;6360;p82"/>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82"/>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2" name="Google Shape;6362;p82"/>
              <p:cNvGrpSpPr/>
              <p:nvPr/>
            </p:nvGrpSpPr>
            <p:grpSpPr>
              <a:xfrm>
                <a:off x="5479298" y="4128262"/>
                <a:ext cx="31405" cy="26906"/>
                <a:chOff x="5479298" y="4128262"/>
                <a:chExt cx="31405" cy="26906"/>
              </a:xfrm>
            </p:grpSpPr>
            <p:sp>
              <p:nvSpPr>
                <p:cNvPr id="6363" name="Google Shape;6363;p82"/>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82"/>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5" name="Google Shape;6365;p82"/>
              <p:cNvGrpSpPr/>
              <p:nvPr/>
            </p:nvGrpSpPr>
            <p:grpSpPr>
              <a:xfrm>
                <a:off x="5582903" y="4180116"/>
                <a:ext cx="31499" cy="26898"/>
                <a:chOff x="5582903" y="4180116"/>
                <a:chExt cx="31499" cy="26898"/>
              </a:xfrm>
            </p:grpSpPr>
            <p:sp>
              <p:nvSpPr>
                <p:cNvPr id="6366" name="Google Shape;6366;p82"/>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82"/>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68" name="Google Shape;6368;p82"/>
            <p:cNvGrpSpPr/>
            <p:nvPr/>
          </p:nvGrpSpPr>
          <p:grpSpPr>
            <a:xfrm>
              <a:off x="3977681" y="3230323"/>
              <a:ext cx="94584" cy="84085"/>
              <a:chOff x="3977681" y="3230323"/>
              <a:chExt cx="94584" cy="84085"/>
            </a:xfrm>
          </p:grpSpPr>
          <p:grpSp>
            <p:nvGrpSpPr>
              <p:cNvPr id="6369" name="Google Shape;6369;p82"/>
              <p:cNvGrpSpPr/>
              <p:nvPr/>
            </p:nvGrpSpPr>
            <p:grpSpPr>
              <a:xfrm>
                <a:off x="4000135" y="3243041"/>
                <a:ext cx="59570" cy="57186"/>
                <a:chOff x="4000135" y="3243041"/>
                <a:chExt cx="59570" cy="57186"/>
              </a:xfrm>
            </p:grpSpPr>
            <p:sp>
              <p:nvSpPr>
                <p:cNvPr id="6370" name="Google Shape;6370;p82"/>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82"/>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82"/>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3" name="Google Shape;6373;p82"/>
              <p:cNvGrpSpPr/>
              <p:nvPr/>
            </p:nvGrpSpPr>
            <p:grpSpPr>
              <a:xfrm>
                <a:off x="3977681" y="3245872"/>
                <a:ext cx="37783" cy="32380"/>
                <a:chOff x="3977681" y="3245872"/>
                <a:chExt cx="37783" cy="32380"/>
              </a:xfrm>
            </p:grpSpPr>
            <p:sp>
              <p:nvSpPr>
                <p:cNvPr id="6374" name="Google Shape;6374;p82"/>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82"/>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6" name="Google Shape;6376;p82"/>
              <p:cNvGrpSpPr/>
              <p:nvPr/>
            </p:nvGrpSpPr>
            <p:grpSpPr>
              <a:xfrm>
                <a:off x="4040860" y="3262672"/>
                <a:ext cx="31405" cy="27001"/>
                <a:chOff x="4040860" y="3262672"/>
                <a:chExt cx="31405" cy="27001"/>
              </a:xfrm>
            </p:grpSpPr>
            <p:sp>
              <p:nvSpPr>
                <p:cNvPr id="6377" name="Google Shape;6377;p82"/>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82"/>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9" name="Google Shape;6379;p82"/>
              <p:cNvGrpSpPr/>
              <p:nvPr/>
            </p:nvGrpSpPr>
            <p:grpSpPr>
              <a:xfrm>
                <a:off x="4021072" y="3230323"/>
                <a:ext cx="31397" cy="26906"/>
                <a:chOff x="4021072" y="3230323"/>
                <a:chExt cx="31397" cy="26906"/>
              </a:xfrm>
            </p:grpSpPr>
            <p:sp>
              <p:nvSpPr>
                <p:cNvPr id="6380" name="Google Shape;6380;p82"/>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82"/>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2" name="Google Shape;6382;p82"/>
              <p:cNvGrpSpPr/>
              <p:nvPr/>
            </p:nvGrpSpPr>
            <p:grpSpPr>
              <a:xfrm>
                <a:off x="4001472" y="3287462"/>
                <a:ext cx="31499" cy="26945"/>
                <a:chOff x="4001472" y="3287462"/>
                <a:chExt cx="31499" cy="26945"/>
              </a:xfrm>
            </p:grpSpPr>
            <p:sp>
              <p:nvSpPr>
                <p:cNvPr id="6383" name="Google Shape;6383;p82"/>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82"/>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85" name="Google Shape;6385;p82"/>
            <p:cNvGrpSpPr/>
            <p:nvPr/>
          </p:nvGrpSpPr>
          <p:grpSpPr>
            <a:xfrm>
              <a:off x="4084715" y="3258865"/>
              <a:ext cx="184961" cy="137268"/>
              <a:chOff x="4084715" y="3258865"/>
              <a:chExt cx="184961" cy="137268"/>
            </a:xfrm>
          </p:grpSpPr>
          <p:grpSp>
            <p:nvGrpSpPr>
              <p:cNvPr id="6386" name="Google Shape;6386;p82"/>
              <p:cNvGrpSpPr/>
              <p:nvPr/>
            </p:nvGrpSpPr>
            <p:grpSpPr>
              <a:xfrm>
                <a:off x="4107453" y="3271583"/>
                <a:ext cx="153470" cy="110275"/>
                <a:chOff x="4107453" y="3271583"/>
                <a:chExt cx="153470" cy="110275"/>
              </a:xfrm>
            </p:grpSpPr>
            <p:sp>
              <p:nvSpPr>
                <p:cNvPr id="6387" name="Google Shape;6387;p82"/>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82"/>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82"/>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82"/>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1" name="Google Shape;6391;p82"/>
              <p:cNvGrpSpPr/>
              <p:nvPr/>
            </p:nvGrpSpPr>
            <p:grpSpPr>
              <a:xfrm>
                <a:off x="4136947" y="3258865"/>
                <a:ext cx="31499" cy="27001"/>
                <a:chOff x="4136947" y="3258865"/>
                <a:chExt cx="31499" cy="27001"/>
              </a:xfrm>
            </p:grpSpPr>
            <p:sp>
              <p:nvSpPr>
                <p:cNvPr id="6392" name="Google Shape;6392;p82"/>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82"/>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4" name="Google Shape;6394;p82"/>
              <p:cNvGrpSpPr/>
              <p:nvPr/>
            </p:nvGrpSpPr>
            <p:grpSpPr>
              <a:xfrm>
                <a:off x="4084715" y="3266478"/>
                <a:ext cx="31468" cy="26898"/>
                <a:chOff x="4084715" y="3266478"/>
                <a:chExt cx="31468" cy="26898"/>
              </a:xfrm>
            </p:grpSpPr>
            <p:sp>
              <p:nvSpPr>
                <p:cNvPr id="6395" name="Google Shape;6395;p82"/>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82"/>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7" name="Google Shape;6397;p82"/>
              <p:cNvGrpSpPr/>
              <p:nvPr/>
            </p:nvGrpSpPr>
            <p:grpSpPr>
              <a:xfrm>
                <a:off x="4159213" y="3279849"/>
                <a:ext cx="31405" cy="26945"/>
                <a:chOff x="4159213" y="3279849"/>
                <a:chExt cx="31405" cy="26945"/>
              </a:xfrm>
            </p:grpSpPr>
            <p:sp>
              <p:nvSpPr>
                <p:cNvPr id="6398" name="Google Shape;6398;p82"/>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82"/>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0" name="Google Shape;6400;p82"/>
              <p:cNvGrpSpPr/>
              <p:nvPr/>
            </p:nvGrpSpPr>
            <p:grpSpPr>
              <a:xfrm>
                <a:off x="4201550" y="3266502"/>
                <a:ext cx="31405" cy="26883"/>
                <a:chOff x="4201550" y="3266502"/>
                <a:chExt cx="31405" cy="26883"/>
              </a:xfrm>
            </p:grpSpPr>
            <p:sp>
              <p:nvSpPr>
                <p:cNvPr id="6401" name="Google Shape;6401;p82"/>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82"/>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3" name="Google Shape;6403;p82"/>
              <p:cNvGrpSpPr/>
              <p:nvPr/>
            </p:nvGrpSpPr>
            <p:grpSpPr>
              <a:xfrm>
                <a:off x="4201550" y="3338278"/>
                <a:ext cx="31405" cy="26930"/>
                <a:chOff x="4201550" y="3338278"/>
                <a:chExt cx="31405" cy="26930"/>
              </a:xfrm>
            </p:grpSpPr>
            <p:sp>
              <p:nvSpPr>
                <p:cNvPr id="6404" name="Google Shape;6404;p82"/>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82"/>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6" name="Google Shape;6406;p82"/>
              <p:cNvGrpSpPr/>
              <p:nvPr/>
            </p:nvGrpSpPr>
            <p:grpSpPr>
              <a:xfrm>
                <a:off x="4238272" y="3369132"/>
                <a:ext cx="31405" cy="27001"/>
                <a:chOff x="4238272" y="3369132"/>
                <a:chExt cx="31405" cy="27001"/>
              </a:xfrm>
            </p:grpSpPr>
            <p:sp>
              <p:nvSpPr>
                <p:cNvPr id="6407" name="Google Shape;6407;p82"/>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82"/>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409" name="Google Shape;6409;p82"/>
            <p:cNvGrpSpPr/>
            <p:nvPr/>
          </p:nvGrpSpPr>
          <p:grpSpPr>
            <a:xfrm>
              <a:off x="4068639" y="3200169"/>
              <a:ext cx="77643" cy="37272"/>
              <a:chOff x="4068639" y="3200169"/>
              <a:chExt cx="77643" cy="37272"/>
            </a:xfrm>
          </p:grpSpPr>
          <p:sp>
            <p:nvSpPr>
              <p:cNvPr id="6410" name="Google Shape;6410;p82"/>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11" name="Google Shape;6411;p82"/>
              <p:cNvGrpSpPr/>
              <p:nvPr/>
            </p:nvGrpSpPr>
            <p:grpSpPr>
              <a:xfrm>
                <a:off x="4114878" y="3200169"/>
                <a:ext cx="31405" cy="26993"/>
                <a:chOff x="4114878" y="3200169"/>
                <a:chExt cx="31405" cy="26993"/>
              </a:xfrm>
            </p:grpSpPr>
            <p:sp>
              <p:nvSpPr>
                <p:cNvPr id="6412" name="Google Shape;6412;p82"/>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82"/>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4" name="Google Shape;6414;p82"/>
              <p:cNvGrpSpPr/>
              <p:nvPr/>
            </p:nvGrpSpPr>
            <p:grpSpPr>
              <a:xfrm>
                <a:off x="4068639" y="3210535"/>
                <a:ext cx="31499" cy="26906"/>
                <a:chOff x="4068639" y="3210535"/>
                <a:chExt cx="31499" cy="26906"/>
              </a:xfrm>
            </p:grpSpPr>
            <p:sp>
              <p:nvSpPr>
                <p:cNvPr id="6415" name="Google Shape;6415;p82"/>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82"/>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417" name="Google Shape;6417;p82"/>
            <p:cNvGrpSpPr/>
            <p:nvPr/>
          </p:nvGrpSpPr>
          <p:grpSpPr>
            <a:xfrm>
              <a:off x="3869702" y="3066935"/>
              <a:ext cx="382664" cy="190294"/>
              <a:chOff x="3869702" y="3066935"/>
              <a:chExt cx="382664" cy="190294"/>
            </a:xfrm>
          </p:grpSpPr>
          <p:grpSp>
            <p:nvGrpSpPr>
              <p:cNvPr id="6418" name="Google Shape;6418;p82"/>
              <p:cNvGrpSpPr/>
              <p:nvPr/>
            </p:nvGrpSpPr>
            <p:grpSpPr>
              <a:xfrm>
                <a:off x="3888633" y="3082351"/>
                <a:ext cx="351172" cy="160698"/>
                <a:chOff x="3888633" y="3082351"/>
                <a:chExt cx="351172" cy="160698"/>
              </a:xfrm>
            </p:grpSpPr>
            <p:sp>
              <p:nvSpPr>
                <p:cNvPr id="6419" name="Google Shape;6419;p82"/>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82"/>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82"/>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82"/>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82"/>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82"/>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5" name="Google Shape;6425;p82"/>
              <p:cNvGrpSpPr/>
              <p:nvPr/>
            </p:nvGrpSpPr>
            <p:grpSpPr>
              <a:xfrm>
                <a:off x="4143703" y="3066935"/>
                <a:ext cx="37783" cy="32357"/>
                <a:chOff x="4143703" y="3066935"/>
                <a:chExt cx="37783" cy="32357"/>
              </a:xfrm>
            </p:grpSpPr>
            <p:sp>
              <p:nvSpPr>
                <p:cNvPr id="6426" name="Google Shape;6426;p82"/>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82"/>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8" name="Google Shape;6428;p82"/>
              <p:cNvGrpSpPr/>
              <p:nvPr/>
            </p:nvGrpSpPr>
            <p:grpSpPr>
              <a:xfrm>
                <a:off x="4044565" y="3103563"/>
                <a:ext cx="37783" cy="32451"/>
                <a:chOff x="4044565" y="3103563"/>
                <a:chExt cx="37783" cy="32451"/>
              </a:xfrm>
            </p:grpSpPr>
            <p:sp>
              <p:nvSpPr>
                <p:cNvPr id="6429" name="Google Shape;6429;p82"/>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82"/>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1" name="Google Shape;6431;p82"/>
              <p:cNvGrpSpPr/>
              <p:nvPr/>
            </p:nvGrpSpPr>
            <p:grpSpPr>
              <a:xfrm>
                <a:off x="4017454" y="3188237"/>
                <a:ext cx="37776" cy="32357"/>
                <a:chOff x="4017454" y="3188237"/>
                <a:chExt cx="37776" cy="32357"/>
              </a:xfrm>
            </p:grpSpPr>
            <p:sp>
              <p:nvSpPr>
                <p:cNvPr id="6432" name="Google Shape;6432;p82"/>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82"/>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4" name="Google Shape;6434;p82"/>
              <p:cNvGrpSpPr/>
              <p:nvPr/>
            </p:nvGrpSpPr>
            <p:grpSpPr>
              <a:xfrm>
                <a:off x="3921548" y="3157509"/>
                <a:ext cx="37783" cy="32357"/>
                <a:chOff x="3921548" y="3157509"/>
                <a:chExt cx="37783" cy="32357"/>
              </a:xfrm>
            </p:grpSpPr>
            <p:sp>
              <p:nvSpPr>
                <p:cNvPr id="6435" name="Google Shape;6435;p82"/>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82"/>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7" name="Google Shape;6437;p82"/>
              <p:cNvGrpSpPr/>
              <p:nvPr/>
            </p:nvGrpSpPr>
            <p:grpSpPr>
              <a:xfrm>
                <a:off x="3939056" y="3211620"/>
                <a:ext cx="37783" cy="32380"/>
                <a:chOff x="3939056" y="3211620"/>
                <a:chExt cx="37783" cy="32380"/>
              </a:xfrm>
            </p:grpSpPr>
            <p:sp>
              <p:nvSpPr>
                <p:cNvPr id="6438" name="Google Shape;6438;p82"/>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82"/>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0" name="Google Shape;6440;p82"/>
              <p:cNvGrpSpPr/>
              <p:nvPr/>
            </p:nvGrpSpPr>
            <p:grpSpPr>
              <a:xfrm>
                <a:off x="4176240" y="3136965"/>
                <a:ext cx="31405" cy="26930"/>
                <a:chOff x="4176240" y="3136965"/>
                <a:chExt cx="31405" cy="26930"/>
              </a:xfrm>
            </p:grpSpPr>
            <p:sp>
              <p:nvSpPr>
                <p:cNvPr id="6441" name="Google Shape;6441;p82"/>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82"/>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3" name="Google Shape;6443;p82"/>
              <p:cNvGrpSpPr/>
              <p:nvPr/>
            </p:nvGrpSpPr>
            <p:grpSpPr>
              <a:xfrm>
                <a:off x="4133148" y="3152593"/>
                <a:ext cx="31499" cy="27001"/>
                <a:chOff x="4133148" y="3152593"/>
                <a:chExt cx="31499" cy="27001"/>
              </a:xfrm>
            </p:grpSpPr>
            <p:sp>
              <p:nvSpPr>
                <p:cNvPr id="6444" name="Google Shape;6444;p82"/>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82"/>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6" name="Google Shape;6446;p82"/>
              <p:cNvGrpSpPr/>
              <p:nvPr/>
            </p:nvGrpSpPr>
            <p:grpSpPr>
              <a:xfrm>
                <a:off x="4220866" y="3073534"/>
                <a:ext cx="31499" cy="26898"/>
                <a:chOff x="4220866" y="3073534"/>
                <a:chExt cx="31499" cy="26898"/>
              </a:xfrm>
            </p:grpSpPr>
            <p:sp>
              <p:nvSpPr>
                <p:cNvPr id="6447" name="Google Shape;6447;p82"/>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82"/>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9" name="Google Shape;6449;p82"/>
              <p:cNvGrpSpPr/>
              <p:nvPr/>
            </p:nvGrpSpPr>
            <p:grpSpPr>
              <a:xfrm>
                <a:off x="3869702" y="3230323"/>
                <a:ext cx="31499" cy="26906"/>
                <a:chOff x="3869702" y="3230323"/>
                <a:chExt cx="31499" cy="26906"/>
              </a:xfrm>
            </p:grpSpPr>
            <p:sp>
              <p:nvSpPr>
                <p:cNvPr id="6450" name="Google Shape;6450;p82"/>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82"/>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452" name="Google Shape;6452;p82"/>
            <p:cNvGrpSpPr/>
            <p:nvPr/>
          </p:nvGrpSpPr>
          <p:grpSpPr>
            <a:xfrm>
              <a:off x="4271383" y="3065882"/>
              <a:ext cx="304556" cy="341663"/>
              <a:chOff x="4271383" y="3065882"/>
              <a:chExt cx="304556" cy="341663"/>
            </a:xfrm>
          </p:grpSpPr>
          <p:grpSp>
            <p:nvGrpSpPr>
              <p:cNvPr id="6453" name="Google Shape;6453;p82"/>
              <p:cNvGrpSpPr/>
              <p:nvPr/>
            </p:nvGrpSpPr>
            <p:grpSpPr>
              <a:xfrm>
                <a:off x="4293838" y="3078639"/>
                <a:ext cx="269353" cy="311973"/>
                <a:chOff x="4293838" y="3078639"/>
                <a:chExt cx="269353" cy="311973"/>
              </a:xfrm>
            </p:grpSpPr>
            <p:sp>
              <p:nvSpPr>
                <p:cNvPr id="6454" name="Google Shape;6454;p82"/>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82"/>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82"/>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82"/>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82"/>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82"/>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82"/>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82"/>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82"/>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82"/>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82"/>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82"/>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82"/>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82"/>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82"/>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82"/>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82"/>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1" name="Google Shape;6471;p82"/>
              <p:cNvGrpSpPr/>
              <p:nvPr/>
            </p:nvGrpSpPr>
            <p:grpSpPr>
              <a:xfrm>
                <a:off x="4538164" y="3342061"/>
                <a:ext cx="37776" cy="32380"/>
                <a:chOff x="4538164" y="3342061"/>
                <a:chExt cx="37776" cy="32380"/>
              </a:xfrm>
            </p:grpSpPr>
            <p:sp>
              <p:nvSpPr>
                <p:cNvPr id="6472" name="Google Shape;6472;p82"/>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82"/>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4" name="Google Shape;6474;p82"/>
              <p:cNvGrpSpPr/>
              <p:nvPr/>
            </p:nvGrpSpPr>
            <p:grpSpPr>
              <a:xfrm>
                <a:off x="4271383" y="3194742"/>
                <a:ext cx="37783" cy="32420"/>
                <a:chOff x="4271383" y="3194742"/>
                <a:chExt cx="37783" cy="32420"/>
              </a:xfrm>
            </p:grpSpPr>
            <p:sp>
              <p:nvSpPr>
                <p:cNvPr id="6475" name="Google Shape;6475;p82"/>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82"/>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7" name="Google Shape;6477;p82"/>
              <p:cNvGrpSpPr/>
              <p:nvPr/>
            </p:nvGrpSpPr>
            <p:grpSpPr>
              <a:xfrm>
                <a:off x="4284416" y="3084058"/>
                <a:ext cx="37783" cy="32357"/>
                <a:chOff x="4284416" y="3084058"/>
                <a:chExt cx="37783" cy="32357"/>
              </a:xfrm>
            </p:grpSpPr>
            <p:sp>
              <p:nvSpPr>
                <p:cNvPr id="6478" name="Google Shape;6478;p82"/>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82"/>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0" name="Google Shape;6480;p82"/>
              <p:cNvGrpSpPr/>
              <p:nvPr/>
            </p:nvGrpSpPr>
            <p:grpSpPr>
              <a:xfrm>
                <a:off x="4478697" y="3297561"/>
                <a:ext cx="37776" cy="32451"/>
                <a:chOff x="4478697" y="3297561"/>
                <a:chExt cx="37776" cy="32451"/>
              </a:xfrm>
            </p:grpSpPr>
            <p:sp>
              <p:nvSpPr>
                <p:cNvPr id="6481" name="Google Shape;6481;p82"/>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82"/>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3" name="Google Shape;6483;p82"/>
              <p:cNvGrpSpPr/>
              <p:nvPr/>
            </p:nvGrpSpPr>
            <p:grpSpPr>
              <a:xfrm>
                <a:off x="4411813" y="3331711"/>
                <a:ext cx="37776" cy="32451"/>
                <a:chOff x="4411813" y="3331711"/>
                <a:chExt cx="37776" cy="32451"/>
              </a:xfrm>
            </p:grpSpPr>
            <p:sp>
              <p:nvSpPr>
                <p:cNvPr id="6484" name="Google Shape;6484;p82"/>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82"/>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6" name="Google Shape;6486;p82"/>
              <p:cNvGrpSpPr/>
              <p:nvPr/>
            </p:nvGrpSpPr>
            <p:grpSpPr>
              <a:xfrm>
                <a:off x="4337984" y="3375188"/>
                <a:ext cx="37776" cy="32357"/>
                <a:chOff x="4337984" y="3375188"/>
                <a:chExt cx="37776" cy="32357"/>
              </a:xfrm>
            </p:grpSpPr>
            <p:sp>
              <p:nvSpPr>
                <p:cNvPr id="6487" name="Google Shape;6487;p82"/>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82"/>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9" name="Google Shape;6489;p82"/>
              <p:cNvGrpSpPr/>
              <p:nvPr/>
            </p:nvGrpSpPr>
            <p:grpSpPr>
              <a:xfrm>
                <a:off x="4494867" y="3090530"/>
                <a:ext cx="37878" cy="32451"/>
                <a:chOff x="4494867" y="3090530"/>
                <a:chExt cx="37878" cy="32451"/>
              </a:xfrm>
            </p:grpSpPr>
            <p:sp>
              <p:nvSpPr>
                <p:cNvPr id="6490" name="Google Shape;6490;p82"/>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82"/>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2" name="Google Shape;6492;p82"/>
              <p:cNvGrpSpPr/>
              <p:nvPr/>
            </p:nvGrpSpPr>
            <p:grpSpPr>
              <a:xfrm>
                <a:off x="4525124" y="3207774"/>
                <a:ext cx="37783" cy="32420"/>
                <a:chOff x="4525124" y="3207774"/>
                <a:chExt cx="37783" cy="32420"/>
              </a:xfrm>
            </p:grpSpPr>
            <p:sp>
              <p:nvSpPr>
                <p:cNvPr id="6493" name="Google Shape;6493;p82"/>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82"/>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5" name="Google Shape;6495;p82"/>
              <p:cNvGrpSpPr/>
              <p:nvPr/>
            </p:nvGrpSpPr>
            <p:grpSpPr>
              <a:xfrm>
                <a:off x="4440544" y="3176479"/>
                <a:ext cx="31499" cy="26898"/>
                <a:chOff x="4440544" y="3176479"/>
                <a:chExt cx="31499" cy="26898"/>
              </a:xfrm>
            </p:grpSpPr>
            <p:sp>
              <p:nvSpPr>
                <p:cNvPr id="6496" name="Google Shape;6496;p82"/>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82"/>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8" name="Google Shape;6498;p82"/>
              <p:cNvGrpSpPr/>
              <p:nvPr/>
            </p:nvGrpSpPr>
            <p:grpSpPr>
              <a:xfrm>
                <a:off x="4350545" y="3156400"/>
                <a:ext cx="31405" cy="27001"/>
                <a:chOff x="4350545" y="3156400"/>
                <a:chExt cx="31405" cy="27001"/>
              </a:xfrm>
            </p:grpSpPr>
            <p:sp>
              <p:nvSpPr>
                <p:cNvPr id="6499" name="Google Shape;6499;p82"/>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82"/>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1" name="Google Shape;6501;p82"/>
              <p:cNvGrpSpPr/>
              <p:nvPr/>
            </p:nvGrpSpPr>
            <p:grpSpPr>
              <a:xfrm>
                <a:off x="4376703" y="3255058"/>
                <a:ext cx="31405" cy="27001"/>
                <a:chOff x="4376703" y="3255058"/>
                <a:chExt cx="31405" cy="27001"/>
              </a:xfrm>
            </p:grpSpPr>
            <p:sp>
              <p:nvSpPr>
                <p:cNvPr id="6502" name="Google Shape;6502;p82"/>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82"/>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4" name="Google Shape;6504;p82"/>
              <p:cNvGrpSpPr/>
              <p:nvPr/>
            </p:nvGrpSpPr>
            <p:grpSpPr>
              <a:xfrm>
                <a:off x="4331322" y="3283656"/>
                <a:ext cx="31405" cy="26945"/>
                <a:chOff x="4331322" y="3283656"/>
                <a:chExt cx="31405" cy="26945"/>
              </a:xfrm>
            </p:grpSpPr>
            <p:sp>
              <p:nvSpPr>
                <p:cNvPr id="6505" name="Google Shape;6505;p82"/>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82"/>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7" name="Google Shape;6507;p82"/>
              <p:cNvGrpSpPr/>
              <p:nvPr/>
            </p:nvGrpSpPr>
            <p:grpSpPr>
              <a:xfrm>
                <a:off x="4380510" y="3065882"/>
                <a:ext cx="31405" cy="26938"/>
                <a:chOff x="4380510" y="3065882"/>
                <a:chExt cx="31405" cy="26938"/>
              </a:xfrm>
            </p:grpSpPr>
            <p:sp>
              <p:nvSpPr>
                <p:cNvPr id="6508" name="Google Shape;6508;p82"/>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82"/>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10" name="Google Shape;6510;p82"/>
            <p:cNvGrpSpPr/>
            <p:nvPr/>
          </p:nvGrpSpPr>
          <p:grpSpPr>
            <a:xfrm>
              <a:off x="4558998" y="3188237"/>
              <a:ext cx="1280131" cy="1052746"/>
              <a:chOff x="4558998" y="3188237"/>
              <a:chExt cx="1280131" cy="1052746"/>
            </a:xfrm>
          </p:grpSpPr>
          <p:sp>
            <p:nvSpPr>
              <p:cNvPr id="6511" name="Google Shape;6511;p82"/>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12" name="Google Shape;6512;p82"/>
              <p:cNvGrpSpPr/>
              <p:nvPr/>
            </p:nvGrpSpPr>
            <p:grpSpPr>
              <a:xfrm>
                <a:off x="4579164" y="3203653"/>
                <a:ext cx="1244833" cy="1020397"/>
                <a:chOff x="4579164" y="3203653"/>
                <a:chExt cx="1244833" cy="1020397"/>
              </a:xfrm>
            </p:grpSpPr>
            <p:sp>
              <p:nvSpPr>
                <p:cNvPr id="6513" name="Google Shape;6513;p82"/>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82"/>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15" name="Google Shape;6515;p82"/>
                <p:cNvGrpSpPr/>
                <p:nvPr/>
              </p:nvGrpSpPr>
              <p:grpSpPr>
                <a:xfrm>
                  <a:off x="4579164" y="3203653"/>
                  <a:ext cx="1244833" cy="1020397"/>
                  <a:chOff x="4579164" y="3203653"/>
                  <a:chExt cx="1244833" cy="1020397"/>
                </a:xfrm>
              </p:grpSpPr>
              <p:sp>
                <p:nvSpPr>
                  <p:cNvPr id="6516" name="Google Shape;6516;p82"/>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82"/>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18" name="Google Shape;6518;p82"/>
                  <p:cNvGrpSpPr/>
                  <p:nvPr/>
                </p:nvGrpSpPr>
                <p:grpSpPr>
                  <a:xfrm>
                    <a:off x="4579164" y="3203653"/>
                    <a:ext cx="1244833" cy="1020397"/>
                    <a:chOff x="4579164" y="3203653"/>
                    <a:chExt cx="1244833" cy="1020397"/>
                  </a:xfrm>
                </p:grpSpPr>
                <p:sp>
                  <p:nvSpPr>
                    <p:cNvPr id="6519" name="Google Shape;6519;p82"/>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82"/>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82"/>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82"/>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82"/>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82"/>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82"/>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82"/>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27" name="Google Shape;6527;p82"/>
                    <p:cNvGrpSpPr/>
                    <p:nvPr/>
                  </p:nvGrpSpPr>
                  <p:grpSpPr>
                    <a:xfrm>
                      <a:off x="4579164" y="3203653"/>
                      <a:ext cx="1244833" cy="1020397"/>
                      <a:chOff x="4579164" y="3203653"/>
                      <a:chExt cx="1244833" cy="1020397"/>
                    </a:xfrm>
                  </p:grpSpPr>
                  <p:sp>
                    <p:nvSpPr>
                      <p:cNvPr id="6528" name="Google Shape;6528;p82"/>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82"/>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82"/>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82"/>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82"/>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82"/>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82"/>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82"/>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82"/>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82"/>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82"/>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82"/>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82"/>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82"/>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42" name="Google Shape;6542;p82"/>
                      <p:cNvGrpSpPr/>
                      <p:nvPr/>
                    </p:nvGrpSpPr>
                    <p:grpSpPr>
                      <a:xfrm>
                        <a:off x="4579164" y="3203653"/>
                        <a:ext cx="1244833" cy="1020397"/>
                        <a:chOff x="4579164" y="3203653"/>
                        <a:chExt cx="1244833" cy="1020397"/>
                      </a:xfrm>
                    </p:grpSpPr>
                    <p:sp>
                      <p:nvSpPr>
                        <p:cNvPr id="6543" name="Google Shape;6543;p82"/>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82"/>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82"/>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82"/>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82"/>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82"/>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82"/>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82"/>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82"/>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82"/>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82"/>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82"/>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82"/>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82"/>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82"/>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82"/>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82"/>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82"/>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82"/>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82"/>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82"/>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82"/>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82"/>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82"/>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67" name="Google Shape;6567;p82"/>
                        <p:cNvGrpSpPr/>
                        <p:nvPr/>
                      </p:nvGrpSpPr>
                      <p:grpSpPr>
                        <a:xfrm>
                          <a:off x="4579164" y="3203653"/>
                          <a:ext cx="1244833" cy="1020397"/>
                          <a:chOff x="4579164" y="3203653"/>
                          <a:chExt cx="1244833" cy="1020397"/>
                        </a:xfrm>
                      </p:grpSpPr>
                      <p:sp>
                        <p:nvSpPr>
                          <p:cNvPr id="6568" name="Google Shape;6568;p82"/>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69" name="Google Shape;6569;p82"/>
                          <p:cNvGrpSpPr/>
                          <p:nvPr/>
                        </p:nvGrpSpPr>
                        <p:grpSpPr>
                          <a:xfrm>
                            <a:off x="4579164" y="3203653"/>
                            <a:ext cx="1244833" cy="1020397"/>
                            <a:chOff x="4579164" y="3203653"/>
                            <a:chExt cx="1244833" cy="1020397"/>
                          </a:xfrm>
                        </p:grpSpPr>
                        <p:sp>
                          <p:nvSpPr>
                            <p:cNvPr id="6570" name="Google Shape;6570;p82"/>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82"/>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82"/>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82"/>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82"/>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82"/>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82"/>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77" name="Google Shape;6577;p82"/>
                            <p:cNvGrpSpPr/>
                            <p:nvPr/>
                          </p:nvGrpSpPr>
                          <p:grpSpPr>
                            <a:xfrm>
                              <a:off x="4579164" y="3203653"/>
                              <a:ext cx="1244833" cy="1020397"/>
                              <a:chOff x="4579164" y="3203653"/>
                              <a:chExt cx="1244833" cy="1020397"/>
                            </a:xfrm>
                          </p:grpSpPr>
                          <p:sp>
                            <p:nvSpPr>
                              <p:cNvPr id="6578" name="Google Shape;6578;p82"/>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82"/>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82"/>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82"/>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82"/>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82"/>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82"/>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82"/>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82"/>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82"/>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82"/>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82"/>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82"/>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91" name="Google Shape;6591;p82"/>
                              <p:cNvGrpSpPr/>
                              <p:nvPr/>
                            </p:nvGrpSpPr>
                            <p:grpSpPr>
                              <a:xfrm>
                                <a:off x="4579164" y="3203653"/>
                                <a:ext cx="1244833" cy="1020397"/>
                                <a:chOff x="4579164" y="3203653"/>
                                <a:chExt cx="1244833" cy="1020397"/>
                              </a:xfrm>
                            </p:grpSpPr>
                            <p:sp>
                              <p:nvSpPr>
                                <p:cNvPr id="6592" name="Google Shape;6592;p82"/>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82"/>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82"/>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82"/>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82"/>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82"/>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82"/>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99" name="Google Shape;6599;p82"/>
                                <p:cNvGrpSpPr/>
                                <p:nvPr/>
                              </p:nvGrpSpPr>
                              <p:grpSpPr>
                                <a:xfrm>
                                  <a:off x="4579164" y="3203653"/>
                                  <a:ext cx="1244833" cy="1020397"/>
                                  <a:chOff x="4579164" y="3203653"/>
                                  <a:chExt cx="1244833" cy="1020397"/>
                                </a:xfrm>
                              </p:grpSpPr>
                              <p:sp>
                                <p:nvSpPr>
                                  <p:cNvPr id="6600" name="Google Shape;6600;p82"/>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82"/>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82"/>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82"/>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82"/>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05" name="Google Shape;6605;p82"/>
                                  <p:cNvGrpSpPr/>
                                  <p:nvPr/>
                                </p:nvGrpSpPr>
                                <p:grpSpPr>
                                  <a:xfrm>
                                    <a:off x="4579164" y="3203653"/>
                                    <a:ext cx="1244833" cy="1020397"/>
                                    <a:chOff x="4579164" y="3203653"/>
                                    <a:chExt cx="1244833" cy="1020397"/>
                                  </a:xfrm>
                                </p:grpSpPr>
                                <p:sp>
                                  <p:nvSpPr>
                                    <p:cNvPr id="6606" name="Google Shape;6606;p82"/>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82"/>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82"/>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82"/>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6610" name="Google Shape;6610;p82"/>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82"/>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82"/>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613" name="Google Shape;6613;p82"/>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6614" name="Google Shape;6614;p82"/>
              <p:cNvGrpSpPr/>
              <p:nvPr/>
            </p:nvGrpSpPr>
            <p:grpSpPr>
              <a:xfrm>
                <a:off x="4595437" y="3598775"/>
                <a:ext cx="37776" cy="32451"/>
                <a:chOff x="4595437" y="3598775"/>
                <a:chExt cx="37776" cy="32451"/>
              </a:xfrm>
            </p:grpSpPr>
            <p:sp>
              <p:nvSpPr>
                <p:cNvPr id="6615" name="Google Shape;6615;p82"/>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82"/>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7" name="Google Shape;6617;p82"/>
              <p:cNvGrpSpPr/>
              <p:nvPr/>
            </p:nvGrpSpPr>
            <p:grpSpPr>
              <a:xfrm>
                <a:off x="4641864" y="3524443"/>
                <a:ext cx="37776" cy="32380"/>
                <a:chOff x="4641864" y="3524443"/>
                <a:chExt cx="37776" cy="32380"/>
              </a:xfrm>
            </p:grpSpPr>
            <p:sp>
              <p:nvSpPr>
                <p:cNvPr id="6618" name="Google Shape;6618;p82"/>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82"/>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0" name="Google Shape;6620;p82"/>
              <p:cNvGrpSpPr/>
              <p:nvPr/>
            </p:nvGrpSpPr>
            <p:grpSpPr>
              <a:xfrm>
                <a:off x="4648431" y="3893901"/>
                <a:ext cx="37776" cy="32357"/>
                <a:chOff x="4648431" y="3893901"/>
                <a:chExt cx="37776" cy="32357"/>
              </a:xfrm>
            </p:grpSpPr>
            <p:sp>
              <p:nvSpPr>
                <p:cNvPr id="6621" name="Google Shape;6621;p82"/>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82"/>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3" name="Google Shape;6623;p82"/>
              <p:cNvGrpSpPr/>
              <p:nvPr/>
            </p:nvGrpSpPr>
            <p:grpSpPr>
              <a:xfrm>
                <a:off x="4567752" y="3722908"/>
                <a:ext cx="37870" cy="32380"/>
                <a:chOff x="4567752" y="3722908"/>
                <a:chExt cx="37870" cy="32380"/>
              </a:xfrm>
            </p:grpSpPr>
            <p:sp>
              <p:nvSpPr>
                <p:cNvPr id="6624" name="Google Shape;6624;p82"/>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82"/>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6" name="Google Shape;6626;p82"/>
              <p:cNvGrpSpPr/>
              <p:nvPr/>
            </p:nvGrpSpPr>
            <p:grpSpPr>
              <a:xfrm>
                <a:off x="4617506" y="3652052"/>
                <a:ext cx="37783" cy="32357"/>
                <a:chOff x="4617506" y="3652052"/>
                <a:chExt cx="37783" cy="32357"/>
              </a:xfrm>
            </p:grpSpPr>
            <p:sp>
              <p:nvSpPr>
                <p:cNvPr id="6627" name="Google Shape;6627;p82"/>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82"/>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9" name="Google Shape;6629;p82"/>
              <p:cNvGrpSpPr/>
              <p:nvPr/>
            </p:nvGrpSpPr>
            <p:grpSpPr>
              <a:xfrm>
                <a:off x="4739005" y="3554149"/>
                <a:ext cx="37870" cy="32357"/>
                <a:chOff x="4739005" y="3554149"/>
                <a:chExt cx="37870" cy="32357"/>
              </a:xfrm>
            </p:grpSpPr>
            <p:sp>
              <p:nvSpPr>
                <p:cNvPr id="6630" name="Google Shape;6630;p82"/>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82"/>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2" name="Google Shape;6632;p82"/>
              <p:cNvGrpSpPr/>
              <p:nvPr/>
            </p:nvGrpSpPr>
            <p:grpSpPr>
              <a:xfrm>
                <a:off x="4806557" y="3630258"/>
                <a:ext cx="37776" cy="32364"/>
                <a:chOff x="4806557" y="3630258"/>
                <a:chExt cx="37776" cy="32364"/>
              </a:xfrm>
            </p:grpSpPr>
            <p:sp>
              <p:nvSpPr>
                <p:cNvPr id="6633" name="Google Shape;6633;p82"/>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82"/>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5" name="Google Shape;6635;p82"/>
              <p:cNvGrpSpPr/>
              <p:nvPr/>
            </p:nvGrpSpPr>
            <p:grpSpPr>
              <a:xfrm>
                <a:off x="4737007" y="4004357"/>
                <a:ext cx="37870" cy="32357"/>
                <a:chOff x="4737007" y="4004357"/>
                <a:chExt cx="37870" cy="32357"/>
              </a:xfrm>
            </p:grpSpPr>
            <p:sp>
              <p:nvSpPr>
                <p:cNvPr id="6636" name="Google Shape;6636;p82"/>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82"/>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8" name="Google Shape;6638;p82"/>
              <p:cNvGrpSpPr/>
              <p:nvPr/>
            </p:nvGrpSpPr>
            <p:grpSpPr>
              <a:xfrm>
                <a:off x="4773634" y="4208627"/>
                <a:ext cx="37776" cy="32357"/>
                <a:chOff x="4773634" y="4208627"/>
                <a:chExt cx="37776" cy="32357"/>
              </a:xfrm>
            </p:grpSpPr>
            <p:sp>
              <p:nvSpPr>
                <p:cNvPr id="6639" name="Google Shape;6639;p82"/>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82"/>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1" name="Google Shape;6641;p82"/>
              <p:cNvGrpSpPr/>
              <p:nvPr/>
            </p:nvGrpSpPr>
            <p:grpSpPr>
              <a:xfrm>
                <a:off x="4888282" y="4074764"/>
                <a:ext cx="37776" cy="32451"/>
                <a:chOff x="4888282" y="4074764"/>
                <a:chExt cx="37776" cy="32451"/>
              </a:xfrm>
            </p:grpSpPr>
            <p:sp>
              <p:nvSpPr>
                <p:cNvPr id="6642" name="Google Shape;6642;p82"/>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82"/>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4" name="Google Shape;6644;p82"/>
              <p:cNvGrpSpPr/>
              <p:nvPr/>
            </p:nvGrpSpPr>
            <p:grpSpPr>
              <a:xfrm>
                <a:off x="4901315" y="3804271"/>
                <a:ext cx="37776" cy="32364"/>
                <a:chOff x="4901315" y="3804271"/>
                <a:chExt cx="37776" cy="32364"/>
              </a:xfrm>
            </p:grpSpPr>
            <p:sp>
              <p:nvSpPr>
                <p:cNvPr id="6645" name="Google Shape;6645;p82"/>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82"/>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7" name="Google Shape;6647;p82"/>
              <p:cNvGrpSpPr/>
              <p:nvPr/>
            </p:nvGrpSpPr>
            <p:grpSpPr>
              <a:xfrm>
                <a:off x="4866394" y="3715035"/>
                <a:ext cx="37846" cy="32357"/>
                <a:chOff x="4866394" y="3715035"/>
                <a:chExt cx="37846" cy="32357"/>
              </a:xfrm>
            </p:grpSpPr>
            <p:sp>
              <p:nvSpPr>
                <p:cNvPr id="6648" name="Google Shape;6648;p82"/>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82"/>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0" name="Google Shape;6650;p82"/>
              <p:cNvGrpSpPr/>
              <p:nvPr/>
            </p:nvGrpSpPr>
            <p:grpSpPr>
              <a:xfrm>
                <a:off x="4979233" y="3839798"/>
                <a:ext cx="37878" cy="32420"/>
                <a:chOff x="4979233" y="3839798"/>
                <a:chExt cx="37878" cy="32420"/>
              </a:xfrm>
            </p:grpSpPr>
            <p:sp>
              <p:nvSpPr>
                <p:cNvPr id="6651" name="Google Shape;6651;p82"/>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82"/>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3" name="Google Shape;6653;p82"/>
              <p:cNvGrpSpPr/>
              <p:nvPr/>
            </p:nvGrpSpPr>
            <p:grpSpPr>
              <a:xfrm>
                <a:off x="4790662" y="3679147"/>
                <a:ext cx="37783" cy="32380"/>
                <a:chOff x="4790662" y="3679147"/>
                <a:chExt cx="37783" cy="32380"/>
              </a:xfrm>
            </p:grpSpPr>
            <p:sp>
              <p:nvSpPr>
                <p:cNvPr id="6654" name="Google Shape;6654;p82"/>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82"/>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6" name="Google Shape;6656;p82"/>
              <p:cNvGrpSpPr/>
              <p:nvPr/>
            </p:nvGrpSpPr>
            <p:grpSpPr>
              <a:xfrm>
                <a:off x="4857263" y="3557861"/>
                <a:ext cx="37776" cy="32357"/>
                <a:chOff x="4857263" y="3557861"/>
                <a:chExt cx="37776" cy="32357"/>
              </a:xfrm>
            </p:grpSpPr>
            <p:sp>
              <p:nvSpPr>
                <p:cNvPr id="6657" name="Google Shape;6657;p82"/>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82"/>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9" name="Google Shape;6659;p82"/>
              <p:cNvGrpSpPr/>
              <p:nvPr/>
            </p:nvGrpSpPr>
            <p:grpSpPr>
              <a:xfrm>
                <a:off x="4883902" y="3648033"/>
                <a:ext cx="37783" cy="32380"/>
                <a:chOff x="4883902" y="3648033"/>
                <a:chExt cx="37783" cy="32380"/>
              </a:xfrm>
            </p:grpSpPr>
            <p:sp>
              <p:nvSpPr>
                <p:cNvPr id="6660" name="Google Shape;6660;p82"/>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82"/>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2" name="Google Shape;6662;p82"/>
              <p:cNvGrpSpPr/>
              <p:nvPr/>
            </p:nvGrpSpPr>
            <p:grpSpPr>
              <a:xfrm>
                <a:off x="4907780" y="3347220"/>
                <a:ext cx="37878" cy="32357"/>
                <a:chOff x="4907780" y="3347220"/>
                <a:chExt cx="37878" cy="32357"/>
              </a:xfrm>
            </p:grpSpPr>
            <p:sp>
              <p:nvSpPr>
                <p:cNvPr id="6663" name="Google Shape;6663;p82"/>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82"/>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5" name="Google Shape;6665;p82"/>
              <p:cNvGrpSpPr/>
              <p:nvPr/>
            </p:nvGrpSpPr>
            <p:grpSpPr>
              <a:xfrm>
                <a:off x="5065048" y="3738150"/>
                <a:ext cx="37783" cy="32364"/>
                <a:chOff x="5065048" y="3738150"/>
                <a:chExt cx="37783" cy="32364"/>
              </a:xfrm>
            </p:grpSpPr>
            <p:sp>
              <p:nvSpPr>
                <p:cNvPr id="6666" name="Google Shape;6666;p82"/>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82"/>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8" name="Google Shape;6668;p82"/>
              <p:cNvGrpSpPr/>
              <p:nvPr/>
            </p:nvGrpSpPr>
            <p:grpSpPr>
              <a:xfrm>
                <a:off x="5071616" y="3284615"/>
                <a:ext cx="37783" cy="32357"/>
                <a:chOff x="5071616" y="3284615"/>
                <a:chExt cx="37783" cy="32357"/>
              </a:xfrm>
            </p:grpSpPr>
            <p:sp>
              <p:nvSpPr>
                <p:cNvPr id="6669" name="Google Shape;6669;p82"/>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82"/>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1" name="Google Shape;6671;p82"/>
              <p:cNvGrpSpPr/>
              <p:nvPr/>
            </p:nvGrpSpPr>
            <p:grpSpPr>
              <a:xfrm>
                <a:off x="5389291" y="3759921"/>
                <a:ext cx="37783" cy="32380"/>
                <a:chOff x="5389291" y="3759921"/>
                <a:chExt cx="37783" cy="32380"/>
              </a:xfrm>
            </p:grpSpPr>
            <p:sp>
              <p:nvSpPr>
                <p:cNvPr id="6672" name="Google Shape;6672;p82"/>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82"/>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4" name="Google Shape;6674;p82"/>
              <p:cNvGrpSpPr/>
              <p:nvPr/>
            </p:nvGrpSpPr>
            <p:grpSpPr>
              <a:xfrm>
                <a:off x="5431534" y="3632932"/>
                <a:ext cx="37878" cy="32451"/>
                <a:chOff x="5431534" y="3632932"/>
                <a:chExt cx="37878" cy="32451"/>
              </a:xfrm>
            </p:grpSpPr>
            <p:sp>
              <p:nvSpPr>
                <p:cNvPr id="6675" name="Google Shape;6675;p82"/>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82"/>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7" name="Google Shape;6677;p82"/>
              <p:cNvGrpSpPr/>
              <p:nvPr/>
            </p:nvGrpSpPr>
            <p:grpSpPr>
              <a:xfrm>
                <a:off x="5540755" y="3544829"/>
                <a:ext cx="37783" cy="32357"/>
                <a:chOff x="5540755" y="3544829"/>
                <a:chExt cx="37783" cy="32357"/>
              </a:xfrm>
            </p:grpSpPr>
            <p:sp>
              <p:nvSpPr>
                <p:cNvPr id="6678" name="Google Shape;6678;p82"/>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82"/>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0" name="Google Shape;6680;p82"/>
              <p:cNvGrpSpPr/>
              <p:nvPr/>
            </p:nvGrpSpPr>
            <p:grpSpPr>
              <a:xfrm>
                <a:off x="5579293" y="3412107"/>
                <a:ext cx="37776" cy="32357"/>
                <a:chOff x="5579293" y="3412107"/>
                <a:chExt cx="37776" cy="32357"/>
              </a:xfrm>
            </p:grpSpPr>
            <p:sp>
              <p:nvSpPr>
                <p:cNvPr id="6681" name="Google Shape;6681;p82"/>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82"/>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3" name="Google Shape;6683;p82"/>
              <p:cNvGrpSpPr/>
              <p:nvPr/>
            </p:nvGrpSpPr>
            <p:grpSpPr>
              <a:xfrm>
                <a:off x="5801346" y="3284615"/>
                <a:ext cx="37783" cy="32357"/>
                <a:chOff x="5801346" y="3284615"/>
                <a:chExt cx="37783" cy="32357"/>
              </a:xfrm>
            </p:grpSpPr>
            <p:sp>
              <p:nvSpPr>
                <p:cNvPr id="6684" name="Google Shape;6684;p82"/>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82"/>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6" name="Google Shape;6686;p82"/>
              <p:cNvGrpSpPr/>
              <p:nvPr/>
            </p:nvGrpSpPr>
            <p:grpSpPr>
              <a:xfrm>
                <a:off x="5763578" y="3399067"/>
                <a:ext cx="37776" cy="32364"/>
                <a:chOff x="5763578" y="3399067"/>
                <a:chExt cx="37776" cy="32364"/>
              </a:xfrm>
            </p:grpSpPr>
            <p:sp>
              <p:nvSpPr>
                <p:cNvPr id="6687" name="Google Shape;6687;p82"/>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82"/>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9" name="Google Shape;6689;p82"/>
              <p:cNvGrpSpPr/>
              <p:nvPr/>
            </p:nvGrpSpPr>
            <p:grpSpPr>
              <a:xfrm>
                <a:off x="5395858" y="3230952"/>
                <a:ext cx="37776" cy="32364"/>
                <a:chOff x="5395858" y="3230952"/>
                <a:chExt cx="37776" cy="32364"/>
              </a:xfrm>
            </p:grpSpPr>
            <p:sp>
              <p:nvSpPr>
                <p:cNvPr id="6690" name="Google Shape;6690;p82"/>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82"/>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2" name="Google Shape;6692;p82"/>
              <p:cNvGrpSpPr/>
              <p:nvPr/>
            </p:nvGrpSpPr>
            <p:grpSpPr>
              <a:xfrm>
                <a:off x="5264088" y="3188237"/>
                <a:ext cx="37776" cy="32357"/>
                <a:chOff x="5264088" y="3188237"/>
                <a:chExt cx="37776" cy="32357"/>
              </a:xfrm>
            </p:grpSpPr>
            <p:sp>
              <p:nvSpPr>
                <p:cNvPr id="6693" name="Google Shape;6693;p82"/>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82"/>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5" name="Google Shape;6695;p82"/>
              <p:cNvGrpSpPr/>
              <p:nvPr/>
            </p:nvGrpSpPr>
            <p:grpSpPr>
              <a:xfrm>
                <a:off x="5585758" y="3237425"/>
                <a:ext cx="37878" cy="32357"/>
                <a:chOff x="5585758" y="3237425"/>
                <a:chExt cx="37878" cy="32357"/>
              </a:xfrm>
            </p:grpSpPr>
            <p:sp>
              <p:nvSpPr>
                <p:cNvPr id="6696" name="Google Shape;6696;p82"/>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82"/>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8" name="Google Shape;6698;p82"/>
              <p:cNvGrpSpPr/>
              <p:nvPr/>
            </p:nvGrpSpPr>
            <p:grpSpPr>
              <a:xfrm>
                <a:off x="4874196" y="3291088"/>
                <a:ext cx="37878" cy="32451"/>
                <a:chOff x="4874196" y="3291088"/>
                <a:chExt cx="37878" cy="32451"/>
              </a:xfrm>
            </p:grpSpPr>
            <p:sp>
              <p:nvSpPr>
                <p:cNvPr id="6699" name="Google Shape;6699;p82"/>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82"/>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1" name="Google Shape;6701;p82"/>
              <p:cNvGrpSpPr/>
              <p:nvPr/>
            </p:nvGrpSpPr>
            <p:grpSpPr>
              <a:xfrm>
                <a:off x="5197770" y="3785466"/>
                <a:ext cx="37783" cy="32427"/>
                <a:chOff x="5197770" y="3785466"/>
                <a:chExt cx="37783" cy="32427"/>
              </a:xfrm>
            </p:grpSpPr>
            <p:sp>
              <p:nvSpPr>
                <p:cNvPr id="6702" name="Google Shape;6702;p82"/>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82"/>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4" name="Google Shape;6704;p82"/>
              <p:cNvGrpSpPr/>
              <p:nvPr/>
            </p:nvGrpSpPr>
            <p:grpSpPr>
              <a:xfrm>
                <a:off x="5177699" y="3492117"/>
                <a:ext cx="37776" cy="32357"/>
                <a:chOff x="5177699" y="3492117"/>
                <a:chExt cx="37776" cy="32357"/>
              </a:xfrm>
            </p:grpSpPr>
            <p:sp>
              <p:nvSpPr>
                <p:cNvPr id="6705" name="Google Shape;6705;p82"/>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82"/>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7" name="Google Shape;6707;p82"/>
              <p:cNvGrpSpPr/>
              <p:nvPr/>
            </p:nvGrpSpPr>
            <p:grpSpPr>
              <a:xfrm>
                <a:off x="5349431" y="3622346"/>
                <a:ext cx="37870" cy="32380"/>
                <a:chOff x="5349431" y="3622346"/>
                <a:chExt cx="37870" cy="32380"/>
              </a:xfrm>
            </p:grpSpPr>
            <p:sp>
              <p:nvSpPr>
                <p:cNvPr id="6708" name="Google Shape;6708;p82"/>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82"/>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0" name="Google Shape;6710;p82"/>
              <p:cNvGrpSpPr/>
              <p:nvPr/>
            </p:nvGrpSpPr>
            <p:grpSpPr>
              <a:xfrm>
                <a:off x="5068855" y="3563980"/>
                <a:ext cx="53954" cy="46223"/>
                <a:chOff x="5068855" y="3563980"/>
                <a:chExt cx="53954" cy="46223"/>
              </a:xfrm>
            </p:grpSpPr>
            <p:sp>
              <p:nvSpPr>
                <p:cNvPr id="6711" name="Google Shape;6711;p82"/>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82"/>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3" name="Google Shape;6713;p82"/>
              <p:cNvGrpSpPr/>
              <p:nvPr/>
            </p:nvGrpSpPr>
            <p:grpSpPr>
              <a:xfrm>
                <a:off x="5037654" y="3392507"/>
                <a:ext cx="37870" cy="32451"/>
                <a:chOff x="5037654" y="3392507"/>
                <a:chExt cx="37870" cy="32451"/>
              </a:xfrm>
            </p:grpSpPr>
            <p:sp>
              <p:nvSpPr>
                <p:cNvPr id="6714" name="Google Shape;6714;p82"/>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82"/>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6" name="Google Shape;6716;p82"/>
              <p:cNvGrpSpPr/>
              <p:nvPr/>
            </p:nvGrpSpPr>
            <p:grpSpPr>
              <a:xfrm>
                <a:off x="5456560" y="3368629"/>
                <a:ext cx="37870" cy="32451"/>
                <a:chOff x="5456560" y="3368629"/>
                <a:chExt cx="37870" cy="32451"/>
              </a:xfrm>
            </p:grpSpPr>
            <p:sp>
              <p:nvSpPr>
                <p:cNvPr id="6717" name="Google Shape;6717;p82"/>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82"/>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9" name="Google Shape;6719;p82"/>
              <p:cNvGrpSpPr/>
              <p:nvPr/>
            </p:nvGrpSpPr>
            <p:grpSpPr>
              <a:xfrm>
                <a:off x="4755749" y="3501516"/>
                <a:ext cx="46246" cy="39608"/>
                <a:chOff x="4755749" y="3501516"/>
                <a:chExt cx="46246" cy="39608"/>
              </a:xfrm>
            </p:grpSpPr>
            <p:sp>
              <p:nvSpPr>
                <p:cNvPr id="6720" name="Google Shape;6720;p82"/>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82"/>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2" name="Google Shape;6722;p82"/>
              <p:cNvGrpSpPr/>
              <p:nvPr/>
            </p:nvGrpSpPr>
            <p:grpSpPr>
              <a:xfrm>
                <a:off x="4681346" y="3485582"/>
                <a:ext cx="37783" cy="32427"/>
                <a:chOff x="4681346" y="3485582"/>
                <a:chExt cx="37783" cy="32427"/>
              </a:xfrm>
            </p:grpSpPr>
            <p:sp>
              <p:nvSpPr>
                <p:cNvPr id="6723" name="Google Shape;6723;p82"/>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82"/>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5" name="Google Shape;6725;p82"/>
              <p:cNvGrpSpPr/>
              <p:nvPr/>
            </p:nvGrpSpPr>
            <p:grpSpPr>
              <a:xfrm>
                <a:off x="4767067" y="3291088"/>
                <a:ext cx="37878" cy="32451"/>
                <a:chOff x="4767067" y="3291088"/>
                <a:chExt cx="37878" cy="32451"/>
              </a:xfrm>
            </p:grpSpPr>
            <p:sp>
              <p:nvSpPr>
                <p:cNvPr id="6726" name="Google Shape;6726;p82"/>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82"/>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8" name="Google Shape;6728;p82"/>
              <p:cNvGrpSpPr/>
              <p:nvPr/>
            </p:nvGrpSpPr>
            <p:grpSpPr>
              <a:xfrm>
                <a:off x="4687819" y="3405539"/>
                <a:ext cx="37776" cy="32451"/>
                <a:chOff x="4687819" y="3405539"/>
                <a:chExt cx="37776" cy="32451"/>
              </a:xfrm>
            </p:grpSpPr>
            <p:sp>
              <p:nvSpPr>
                <p:cNvPr id="6729" name="Google Shape;6729;p82"/>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82"/>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1" name="Google Shape;6731;p82"/>
              <p:cNvGrpSpPr/>
              <p:nvPr/>
            </p:nvGrpSpPr>
            <p:grpSpPr>
              <a:xfrm>
                <a:off x="4923101" y="3444809"/>
                <a:ext cx="52813" cy="45318"/>
                <a:chOff x="4923101" y="3444809"/>
                <a:chExt cx="52813" cy="45318"/>
              </a:xfrm>
            </p:grpSpPr>
            <p:sp>
              <p:nvSpPr>
                <p:cNvPr id="6732" name="Google Shape;6732;p82"/>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82"/>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4" name="Google Shape;6734;p82"/>
              <p:cNvGrpSpPr/>
              <p:nvPr/>
            </p:nvGrpSpPr>
            <p:grpSpPr>
              <a:xfrm>
                <a:off x="4846040" y="3654750"/>
                <a:ext cx="31405" cy="26993"/>
                <a:chOff x="4846040" y="3654750"/>
                <a:chExt cx="31405" cy="26993"/>
              </a:xfrm>
            </p:grpSpPr>
            <p:sp>
              <p:nvSpPr>
                <p:cNvPr id="6735" name="Google Shape;6735;p82"/>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82"/>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7" name="Google Shape;6737;p82"/>
              <p:cNvGrpSpPr/>
              <p:nvPr/>
            </p:nvGrpSpPr>
            <p:grpSpPr>
              <a:xfrm>
                <a:off x="4925673" y="3691700"/>
                <a:ext cx="40253" cy="34472"/>
                <a:chOff x="4925673" y="3691700"/>
                <a:chExt cx="40253" cy="34472"/>
              </a:xfrm>
            </p:grpSpPr>
            <p:sp>
              <p:nvSpPr>
                <p:cNvPr id="6738" name="Google Shape;6738;p82"/>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82"/>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0" name="Google Shape;6740;p82"/>
              <p:cNvGrpSpPr/>
              <p:nvPr/>
            </p:nvGrpSpPr>
            <p:grpSpPr>
              <a:xfrm>
                <a:off x="4894653" y="3740848"/>
                <a:ext cx="31405" cy="26906"/>
                <a:chOff x="4894653" y="3740848"/>
                <a:chExt cx="31405" cy="26906"/>
              </a:xfrm>
            </p:grpSpPr>
            <p:sp>
              <p:nvSpPr>
                <p:cNvPr id="6741" name="Google Shape;6741;p82"/>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82"/>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3" name="Google Shape;6743;p82"/>
              <p:cNvGrpSpPr/>
              <p:nvPr/>
            </p:nvGrpSpPr>
            <p:grpSpPr>
              <a:xfrm>
                <a:off x="4962300" y="3696348"/>
                <a:ext cx="38255" cy="32773"/>
                <a:chOff x="4962300" y="3696348"/>
                <a:chExt cx="38255" cy="32773"/>
              </a:xfrm>
            </p:grpSpPr>
            <p:sp>
              <p:nvSpPr>
                <p:cNvPr id="6744" name="Google Shape;6744;p82"/>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82"/>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6" name="Google Shape;6746;p82"/>
              <p:cNvGrpSpPr/>
              <p:nvPr/>
            </p:nvGrpSpPr>
            <p:grpSpPr>
              <a:xfrm>
                <a:off x="4980185" y="3743349"/>
                <a:ext cx="31499" cy="26969"/>
                <a:chOff x="4980185" y="3743349"/>
                <a:chExt cx="31499" cy="26969"/>
              </a:xfrm>
            </p:grpSpPr>
            <p:sp>
              <p:nvSpPr>
                <p:cNvPr id="6747" name="Google Shape;6747;p82"/>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82"/>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9" name="Google Shape;6749;p82"/>
              <p:cNvGrpSpPr/>
              <p:nvPr/>
            </p:nvGrpSpPr>
            <p:grpSpPr>
              <a:xfrm>
                <a:off x="5013768" y="3734312"/>
                <a:ext cx="31499" cy="26969"/>
                <a:chOff x="5013768" y="3734312"/>
                <a:chExt cx="31499" cy="26969"/>
              </a:xfrm>
            </p:grpSpPr>
            <p:sp>
              <p:nvSpPr>
                <p:cNvPr id="6750" name="Google Shape;6750;p82"/>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82"/>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2" name="Google Shape;6752;p82"/>
              <p:cNvGrpSpPr/>
              <p:nvPr/>
            </p:nvGrpSpPr>
            <p:grpSpPr>
              <a:xfrm>
                <a:off x="5036703" y="3764545"/>
                <a:ext cx="31499" cy="26898"/>
                <a:chOff x="5036703" y="3764545"/>
                <a:chExt cx="31499" cy="26898"/>
              </a:xfrm>
            </p:grpSpPr>
            <p:sp>
              <p:nvSpPr>
                <p:cNvPr id="6753" name="Google Shape;6753;p82"/>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82"/>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5" name="Google Shape;6755;p82"/>
              <p:cNvGrpSpPr/>
              <p:nvPr/>
            </p:nvGrpSpPr>
            <p:grpSpPr>
              <a:xfrm>
                <a:off x="4953546" y="3768352"/>
                <a:ext cx="31405" cy="26898"/>
                <a:chOff x="4953546" y="3768352"/>
                <a:chExt cx="31405" cy="26898"/>
              </a:xfrm>
            </p:grpSpPr>
            <p:sp>
              <p:nvSpPr>
                <p:cNvPr id="6756" name="Google Shape;6756;p82"/>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82"/>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8" name="Google Shape;6758;p82"/>
              <p:cNvGrpSpPr/>
              <p:nvPr/>
            </p:nvGrpSpPr>
            <p:grpSpPr>
              <a:xfrm>
                <a:off x="4964770" y="3814016"/>
                <a:ext cx="31499" cy="26993"/>
                <a:chOff x="4964770" y="3814016"/>
                <a:chExt cx="31499" cy="26993"/>
              </a:xfrm>
            </p:grpSpPr>
            <p:sp>
              <p:nvSpPr>
                <p:cNvPr id="6759" name="Google Shape;6759;p82"/>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82"/>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1" name="Google Shape;6761;p82"/>
              <p:cNvGrpSpPr/>
              <p:nvPr/>
            </p:nvGrpSpPr>
            <p:grpSpPr>
              <a:xfrm>
                <a:off x="4923290" y="3800504"/>
                <a:ext cx="31468" cy="26898"/>
                <a:chOff x="4923290" y="3800504"/>
                <a:chExt cx="31468" cy="26898"/>
              </a:xfrm>
            </p:grpSpPr>
            <p:sp>
              <p:nvSpPr>
                <p:cNvPr id="6762" name="Google Shape;6762;p82"/>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82"/>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4" name="Google Shape;6764;p82"/>
              <p:cNvGrpSpPr/>
              <p:nvPr/>
            </p:nvGrpSpPr>
            <p:grpSpPr>
              <a:xfrm>
                <a:off x="5108534" y="3650943"/>
                <a:ext cx="31405" cy="26993"/>
                <a:chOff x="5108534" y="3650943"/>
                <a:chExt cx="31405" cy="26993"/>
              </a:xfrm>
            </p:grpSpPr>
            <p:sp>
              <p:nvSpPr>
                <p:cNvPr id="6765" name="Google Shape;6765;p82"/>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82"/>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7" name="Google Shape;6767;p82"/>
              <p:cNvGrpSpPr/>
              <p:nvPr/>
            </p:nvGrpSpPr>
            <p:grpSpPr>
              <a:xfrm>
                <a:off x="5119380" y="3760739"/>
                <a:ext cx="31499" cy="26993"/>
                <a:chOff x="5119380" y="3760739"/>
                <a:chExt cx="31499" cy="26993"/>
              </a:xfrm>
            </p:grpSpPr>
            <p:sp>
              <p:nvSpPr>
                <p:cNvPr id="6768" name="Google Shape;6768;p82"/>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82"/>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0" name="Google Shape;6770;p82"/>
              <p:cNvGrpSpPr/>
              <p:nvPr/>
            </p:nvGrpSpPr>
            <p:grpSpPr>
              <a:xfrm>
                <a:off x="5119380" y="3788235"/>
                <a:ext cx="31499" cy="26993"/>
                <a:chOff x="5119380" y="3788235"/>
                <a:chExt cx="31499" cy="26993"/>
              </a:xfrm>
            </p:grpSpPr>
            <p:sp>
              <p:nvSpPr>
                <p:cNvPr id="6771" name="Google Shape;6771;p82"/>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82"/>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3" name="Google Shape;6773;p82"/>
              <p:cNvGrpSpPr/>
              <p:nvPr/>
            </p:nvGrpSpPr>
            <p:grpSpPr>
              <a:xfrm>
                <a:off x="5158005" y="3875284"/>
                <a:ext cx="31405" cy="27001"/>
                <a:chOff x="5158005" y="3875284"/>
                <a:chExt cx="31405" cy="27001"/>
              </a:xfrm>
            </p:grpSpPr>
            <p:sp>
              <p:nvSpPr>
                <p:cNvPr id="6774" name="Google Shape;6774;p82"/>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82"/>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6" name="Google Shape;6776;p82"/>
              <p:cNvGrpSpPr/>
              <p:nvPr/>
            </p:nvGrpSpPr>
            <p:grpSpPr>
              <a:xfrm>
                <a:off x="5233163" y="3764545"/>
                <a:ext cx="31499" cy="26898"/>
                <a:chOff x="5233163" y="3764545"/>
                <a:chExt cx="31499" cy="26898"/>
              </a:xfrm>
            </p:grpSpPr>
            <p:sp>
              <p:nvSpPr>
                <p:cNvPr id="6777" name="Google Shape;6777;p82"/>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82"/>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9" name="Google Shape;6779;p82"/>
              <p:cNvGrpSpPr/>
              <p:nvPr/>
            </p:nvGrpSpPr>
            <p:grpSpPr>
              <a:xfrm>
                <a:off x="5276168" y="3805545"/>
                <a:ext cx="31499" cy="26906"/>
                <a:chOff x="5276168" y="3805545"/>
                <a:chExt cx="31499" cy="26906"/>
              </a:xfrm>
            </p:grpSpPr>
            <p:sp>
              <p:nvSpPr>
                <p:cNvPr id="6780" name="Google Shape;6780;p82"/>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82"/>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2" name="Google Shape;6782;p82"/>
              <p:cNvGrpSpPr/>
              <p:nvPr/>
            </p:nvGrpSpPr>
            <p:grpSpPr>
              <a:xfrm>
                <a:off x="5294053" y="3851933"/>
                <a:ext cx="31405" cy="26945"/>
                <a:chOff x="5294053" y="3851933"/>
                <a:chExt cx="31405" cy="26945"/>
              </a:xfrm>
            </p:grpSpPr>
            <p:sp>
              <p:nvSpPr>
                <p:cNvPr id="6783" name="Google Shape;6783;p82"/>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82"/>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5" name="Google Shape;6785;p82"/>
              <p:cNvGrpSpPr/>
              <p:nvPr/>
            </p:nvGrpSpPr>
            <p:grpSpPr>
              <a:xfrm>
                <a:off x="5341723" y="3851902"/>
                <a:ext cx="31405" cy="26977"/>
                <a:chOff x="5341723" y="3851902"/>
                <a:chExt cx="31405" cy="26977"/>
              </a:xfrm>
            </p:grpSpPr>
            <p:sp>
              <p:nvSpPr>
                <p:cNvPr id="6786" name="Google Shape;6786;p82"/>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82"/>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8" name="Google Shape;6788;p82"/>
              <p:cNvGrpSpPr/>
              <p:nvPr/>
            </p:nvGrpSpPr>
            <p:grpSpPr>
              <a:xfrm>
                <a:off x="5054871" y="3507855"/>
                <a:ext cx="31405" cy="26993"/>
                <a:chOff x="5054871" y="3507855"/>
                <a:chExt cx="31405" cy="26993"/>
              </a:xfrm>
            </p:grpSpPr>
            <p:sp>
              <p:nvSpPr>
                <p:cNvPr id="6789" name="Google Shape;6789;p82"/>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82"/>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1" name="Google Shape;6791;p82"/>
              <p:cNvGrpSpPr/>
              <p:nvPr/>
            </p:nvGrpSpPr>
            <p:grpSpPr>
              <a:xfrm>
                <a:off x="4876579" y="3675325"/>
                <a:ext cx="31405" cy="26969"/>
                <a:chOff x="4876579" y="3675325"/>
                <a:chExt cx="31405" cy="26969"/>
              </a:xfrm>
            </p:grpSpPr>
            <p:sp>
              <p:nvSpPr>
                <p:cNvPr id="6792" name="Google Shape;6792;p82"/>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82"/>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4" name="Google Shape;6794;p82"/>
              <p:cNvGrpSpPr/>
              <p:nvPr/>
            </p:nvGrpSpPr>
            <p:grpSpPr>
              <a:xfrm>
                <a:off x="4842233" y="3688333"/>
                <a:ext cx="31405" cy="26993"/>
                <a:chOff x="4842233" y="3688333"/>
                <a:chExt cx="31405" cy="26993"/>
              </a:xfrm>
            </p:grpSpPr>
            <p:sp>
              <p:nvSpPr>
                <p:cNvPr id="6795" name="Google Shape;6795;p82"/>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82"/>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7" name="Google Shape;6797;p82"/>
              <p:cNvGrpSpPr/>
              <p:nvPr/>
            </p:nvGrpSpPr>
            <p:grpSpPr>
              <a:xfrm>
                <a:off x="5187876" y="3608032"/>
                <a:ext cx="31405" cy="27001"/>
                <a:chOff x="5187876" y="3608032"/>
                <a:chExt cx="31405" cy="27001"/>
              </a:xfrm>
            </p:grpSpPr>
            <p:sp>
              <p:nvSpPr>
                <p:cNvPr id="6798" name="Google Shape;6798;p82"/>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82"/>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00" name="Google Shape;6800;p82"/>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82"/>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02" name="Google Shape;6802;p82"/>
              <p:cNvGrpSpPr/>
              <p:nvPr/>
            </p:nvGrpSpPr>
            <p:grpSpPr>
              <a:xfrm>
                <a:off x="5269224" y="3304167"/>
                <a:ext cx="40253" cy="34402"/>
                <a:chOff x="5269224" y="3304167"/>
                <a:chExt cx="40253" cy="34402"/>
              </a:xfrm>
            </p:grpSpPr>
            <p:sp>
              <p:nvSpPr>
                <p:cNvPr id="6803" name="Google Shape;6803;p82"/>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82"/>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5" name="Google Shape;6805;p82"/>
              <p:cNvGrpSpPr/>
              <p:nvPr/>
            </p:nvGrpSpPr>
            <p:grpSpPr>
              <a:xfrm>
                <a:off x="5327354" y="3476615"/>
                <a:ext cx="49864" cy="42723"/>
                <a:chOff x="5327354" y="3476615"/>
                <a:chExt cx="49864" cy="42723"/>
              </a:xfrm>
            </p:grpSpPr>
            <p:sp>
              <p:nvSpPr>
                <p:cNvPr id="6806" name="Google Shape;6806;p82"/>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82"/>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08" name="Google Shape;6808;p82"/>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82"/>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10" name="Google Shape;6810;p82"/>
              <p:cNvGrpSpPr/>
              <p:nvPr/>
            </p:nvGrpSpPr>
            <p:grpSpPr>
              <a:xfrm>
                <a:off x="5341723" y="3775957"/>
                <a:ext cx="31405" cy="26898"/>
                <a:chOff x="5341723" y="3775957"/>
                <a:chExt cx="31405" cy="26898"/>
              </a:xfrm>
            </p:grpSpPr>
            <p:sp>
              <p:nvSpPr>
                <p:cNvPr id="6811" name="Google Shape;6811;p82"/>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82"/>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3" name="Google Shape;6813;p82"/>
              <p:cNvGrpSpPr/>
              <p:nvPr/>
            </p:nvGrpSpPr>
            <p:grpSpPr>
              <a:xfrm>
                <a:off x="5439053" y="3699274"/>
                <a:ext cx="31405" cy="26898"/>
                <a:chOff x="5439053" y="3699274"/>
                <a:chExt cx="31405" cy="26898"/>
              </a:xfrm>
            </p:grpSpPr>
            <p:sp>
              <p:nvSpPr>
                <p:cNvPr id="6814" name="Google Shape;6814;p82"/>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82"/>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6" name="Google Shape;6816;p82"/>
              <p:cNvGrpSpPr/>
              <p:nvPr/>
            </p:nvGrpSpPr>
            <p:grpSpPr>
              <a:xfrm>
                <a:off x="5412414" y="3622307"/>
                <a:ext cx="31499" cy="26993"/>
                <a:chOff x="5412414" y="3622307"/>
                <a:chExt cx="31499" cy="26993"/>
              </a:xfrm>
            </p:grpSpPr>
            <p:sp>
              <p:nvSpPr>
                <p:cNvPr id="6817" name="Google Shape;6817;p82"/>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82"/>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9" name="Google Shape;6819;p82"/>
              <p:cNvGrpSpPr/>
              <p:nvPr/>
            </p:nvGrpSpPr>
            <p:grpSpPr>
              <a:xfrm>
                <a:off x="5476254" y="3473949"/>
                <a:ext cx="26835" cy="26930"/>
                <a:chOff x="5476254" y="3473949"/>
                <a:chExt cx="26835" cy="26930"/>
              </a:xfrm>
            </p:grpSpPr>
            <p:sp>
              <p:nvSpPr>
                <p:cNvPr id="6820" name="Google Shape;6820;p82"/>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82"/>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2" name="Google Shape;6822;p82"/>
              <p:cNvGrpSpPr/>
              <p:nvPr/>
            </p:nvGrpSpPr>
            <p:grpSpPr>
              <a:xfrm>
                <a:off x="5564547" y="3481594"/>
                <a:ext cx="31397" cy="26898"/>
                <a:chOff x="5564547" y="3481594"/>
                <a:chExt cx="31397" cy="26898"/>
              </a:xfrm>
            </p:grpSpPr>
            <p:sp>
              <p:nvSpPr>
                <p:cNvPr id="6823" name="Google Shape;6823;p82"/>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82"/>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5" name="Google Shape;6825;p82"/>
              <p:cNvGrpSpPr/>
              <p:nvPr/>
            </p:nvGrpSpPr>
            <p:grpSpPr>
              <a:xfrm>
                <a:off x="5534101" y="3470174"/>
                <a:ext cx="31397" cy="26906"/>
                <a:chOff x="5534101" y="3470174"/>
                <a:chExt cx="31397" cy="26906"/>
              </a:xfrm>
            </p:grpSpPr>
            <p:sp>
              <p:nvSpPr>
                <p:cNvPr id="6826" name="Google Shape;6826;p82"/>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82"/>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8" name="Google Shape;6828;p82"/>
              <p:cNvGrpSpPr/>
              <p:nvPr/>
            </p:nvGrpSpPr>
            <p:grpSpPr>
              <a:xfrm>
                <a:off x="5610879" y="3314486"/>
                <a:ext cx="31499" cy="26938"/>
                <a:chOff x="5610879" y="3314486"/>
                <a:chExt cx="31499" cy="26938"/>
              </a:xfrm>
            </p:grpSpPr>
            <p:sp>
              <p:nvSpPr>
                <p:cNvPr id="6829" name="Google Shape;6829;p82"/>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82"/>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1" name="Google Shape;6831;p82"/>
              <p:cNvGrpSpPr/>
              <p:nvPr/>
            </p:nvGrpSpPr>
            <p:grpSpPr>
              <a:xfrm>
                <a:off x="4834525" y="3501382"/>
                <a:ext cx="31499" cy="26898"/>
                <a:chOff x="4834525" y="3501382"/>
                <a:chExt cx="31499" cy="26898"/>
              </a:xfrm>
            </p:grpSpPr>
            <p:sp>
              <p:nvSpPr>
                <p:cNvPr id="6832" name="Google Shape;6832;p82"/>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82"/>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4" name="Google Shape;6834;p82"/>
              <p:cNvGrpSpPr/>
              <p:nvPr/>
            </p:nvGrpSpPr>
            <p:grpSpPr>
              <a:xfrm>
                <a:off x="4898460" y="3580158"/>
                <a:ext cx="31405" cy="26898"/>
                <a:chOff x="4898460" y="3580158"/>
                <a:chExt cx="31405" cy="26898"/>
              </a:xfrm>
            </p:grpSpPr>
            <p:sp>
              <p:nvSpPr>
                <p:cNvPr id="6835" name="Google Shape;6835;p82"/>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82"/>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7" name="Google Shape;6837;p82"/>
              <p:cNvGrpSpPr/>
              <p:nvPr/>
            </p:nvGrpSpPr>
            <p:grpSpPr>
              <a:xfrm>
                <a:off x="4882667" y="3608032"/>
                <a:ext cx="31499" cy="27001"/>
                <a:chOff x="4882667" y="3608032"/>
                <a:chExt cx="31499" cy="27001"/>
              </a:xfrm>
            </p:grpSpPr>
            <p:sp>
              <p:nvSpPr>
                <p:cNvPr id="6838" name="Google Shape;6838;p82"/>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82"/>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0" name="Google Shape;6840;p82"/>
              <p:cNvGrpSpPr/>
              <p:nvPr/>
            </p:nvGrpSpPr>
            <p:grpSpPr>
              <a:xfrm>
                <a:off x="4843373" y="3631407"/>
                <a:ext cx="16273" cy="16186"/>
                <a:chOff x="4843373" y="3631407"/>
                <a:chExt cx="16273" cy="16186"/>
              </a:xfrm>
            </p:grpSpPr>
            <p:sp>
              <p:nvSpPr>
                <p:cNvPr id="6841" name="Google Shape;6841;p82"/>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82"/>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3" name="Google Shape;6843;p82"/>
              <p:cNvGrpSpPr/>
              <p:nvPr/>
            </p:nvGrpSpPr>
            <p:grpSpPr>
              <a:xfrm>
                <a:off x="4727773" y="3591578"/>
                <a:ext cx="31499" cy="26898"/>
                <a:chOff x="4727773" y="3591578"/>
                <a:chExt cx="31499" cy="26898"/>
              </a:xfrm>
            </p:grpSpPr>
            <p:sp>
              <p:nvSpPr>
                <p:cNvPr id="6844" name="Google Shape;6844;p82"/>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82"/>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46" name="Google Shape;6846;p82"/>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82"/>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48" name="Google Shape;6848;p82"/>
              <p:cNvGrpSpPr/>
              <p:nvPr/>
            </p:nvGrpSpPr>
            <p:grpSpPr>
              <a:xfrm>
                <a:off x="4609421" y="3577398"/>
                <a:ext cx="31499" cy="27001"/>
                <a:chOff x="4609421" y="3577398"/>
                <a:chExt cx="31499" cy="27001"/>
              </a:xfrm>
            </p:grpSpPr>
            <p:sp>
              <p:nvSpPr>
                <p:cNvPr id="6849" name="Google Shape;6849;p82"/>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82"/>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1" name="Google Shape;6851;p82"/>
              <p:cNvGrpSpPr/>
              <p:nvPr/>
            </p:nvGrpSpPr>
            <p:grpSpPr>
              <a:xfrm>
                <a:off x="4649289" y="3577398"/>
                <a:ext cx="31499" cy="27001"/>
                <a:chOff x="4649289" y="3577398"/>
                <a:chExt cx="31499" cy="27001"/>
              </a:xfrm>
            </p:grpSpPr>
            <p:sp>
              <p:nvSpPr>
                <p:cNvPr id="6852" name="Google Shape;6852;p82"/>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82"/>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4" name="Google Shape;6854;p82"/>
              <p:cNvGrpSpPr/>
              <p:nvPr/>
            </p:nvGrpSpPr>
            <p:grpSpPr>
              <a:xfrm>
                <a:off x="4605614" y="3639523"/>
                <a:ext cx="31499" cy="26906"/>
                <a:chOff x="4605614" y="3639523"/>
                <a:chExt cx="31499" cy="26906"/>
              </a:xfrm>
            </p:grpSpPr>
            <p:sp>
              <p:nvSpPr>
                <p:cNvPr id="6855" name="Google Shape;6855;p82"/>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82"/>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7" name="Google Shape;6857;p82"/>
              <p:cNvGrpSpPr/>
              <p:nvPr/>
            </p:nvGrpSpPr>
            <p:grpSpPr>
              <a:xfrm>
                <a:off x="4785149" y="3618846"/>
                <a:ext cx="26930" cy="26843"/>
                <a:chOff x="4785149" y="3618846"/>
                <a:chExt cx="26930" cy="26843"/>
              </a:xfrm>
            </p:grpSpPr>
            <p:sp>
              <p:nvSpPr>
                <p:cNvPr id="6858" name="Google Shape;6858;p82"/>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82"/>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0" name="Google Shape;6860;p82"/>
              <p:cNvGrpSpPr/>
              <p:nvPr/>
            </p:nvGrpSpPr>
            <p:grpSpPr>
              <a:xfrm>
                <a:off x="4810167" y="3601567"/>
                <a:ext cx="31405" cy="26898"/>
                <a:chOff x="4810167" y="3601567"/>
                <a:chExt cx="31405" cy="26898"/>
              </a:xfrm>
            </p:grpSpPr>
            <p:sp>
              <p:nvSpPr>
                <p:cNvPr id="6861" name="Google Shape;6861;p82"/>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82"/>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3" name="Google Shape;6863;p82"/>
              <p:cNvGrpSpPr/>
              <p:nvPr/>
            </p:nvGrpSpPr>
            <p:grpSpPr>
              <a:xfrm>
                <a:off x="4831002" y="3373230"/>
                <a:ext cx="31405" cy="26898"/>
                <a:chOff x="4831002" y="3373230"/>
                <a:chExt cx="31405" cy="26898"/>
              </a:xfrm>
            </p:grpSpPr>
            <p:sp>
              <p:nvSpPr>
                <p:cNvPr id="6864" name="Google Shape;6864;p82"/>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82"/>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6" name="Google Shape;6866;p82"/>
              <p:cNvGrpSpPr/>
              <p:nvPr/>
            </p:nvGrpSpPr>
            <p:grpSpPr>
              <a:xfrm>
                <a:off x="4719311" y="3355054"/>
                <a:ext cx="31499" cy="27001"/>
                <a:chOff x="4719311" y="3355054"/>
                <a:chExt cx="31499" cy="27001"/>
              </a:xfrm>
            </p:grpSpPr>
            <p:sp>
              <p:nvSpPr>
                <p:cNvPr id="6867" name="Google Shape;6867;p82"/>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82"/>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9" name="Google Shape;6869;p82"/>
              <p:cNvGrpSpPr/>
              <p:nvPr/>
            </p:nvGrpSpPr>
            <p:grpSpPr>
              <a:xfrm>
                <a:off x="4798755" y="3450260"/>
                <a:ext cx="26930" cy="26930"/>
                <a:chOff x="4798755" y="3450260"/>
                <a:chExt cx="26930" cy="26930"/>
              </a:xfrm>
            </p:grpSpPr>
            <p:sp>
              <p:nvSpPr>
                <p:cNvPr id="6870" name="Google Shape;6870;p82"/>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82"/>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2" name="Google Shape;6872;p82"/>
              <p:cNvGrpSpPr/>
              <p:nvPr/>
            </p:nvGrpSpPr>
            <p:grpSpPr>
              <a:xfrm>
                <a:off x="4645576" y="3467555"/>
                <a:ext cx="31405" cy="26953"/>
                <a:chOff x="4645576" y="3467555"/>
                <a:chExt cx="31405" cy="26953"/>
              </a:xfrm>
            </p:grpSpPr>
            <p:sp>
              <p:nvSpPr>
                <p:cNvPr id="6873" name="Google Shape;6873;p82"/>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82"/>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5" name="Google Shape;6875;p82"/>
              <p:cNvGrpSpPr/>
              <p:nvPr/>
            </p:nvGrpSpPr>
            <p:grpSpPr>
              <a:xfrm>
                <a:off x="4687631" y="3583965"/>
                <a:ext cx="31499" cy="26898"/>
                <a:chOff x="4687631" y="3583965"/>
                <a:chExt cx="31499" cy="26898"/>
              </a:xfrm>
            </p:grpSpPr>
            <p:sp>
              <p:nvSpPr>
                <p:cNvPr id="6876" name="Google Shape;6876;p82"/>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82"/>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8" name="Google Shape;6878;p82"/>
              <p:cNvGrpSpPr/>
              <p:nvPr/>
            </p:nvGrpSpPr>
            <p:grpSpPr>
              <a:xfrm>
                <a:off x="4719311" y="3471314"/>
                <a:ext cx="31499" cy="27001"/>
                <a:chOff x="4719311" y="3471314"/>
                <a:chExt cx="31499" cy="27001"/>
              </a:xfrm>
            </p:grpSpPr>
            <p:sp>
              <p:nvSpPr>
                <p:cNvPr id="6879" name="Google Shape;6879;p82"/>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82"/>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1" name="Google Shape;6881;p82"/>
              <p:cNvGrpSpPr/>
              <p:nvPr/>
            </p:nvGrpSpPr>
            <p:grpSpPr>
              <a:xfrm>
                <a:off x="4719311" y="3434404"/>
                <a:ext cx="31499" cy="26898"/>
                <a:chOff x="4719311" y="3434404"/>
                <a:chExt cx="31499" cy="26898"/>
              </a:xfrm>
            </p:grpSpPr>
            <p:sp>
              <p:nvSpPr>
                <p:cNvPr id="6882" name="Google Shape;6882;p82"/>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82"/>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4" name="Google Shape;6884;p82"/>
              <p:cNvGrpSpPr/>
              <p:nvPr/>
            </p:nvGrpSpPr>
            <p:grpSpPr>
              <a:xfrm>
                <a:off x="4768876" y="3401772"/>
                <a:ext cx="31499" cy="26898"/>
                <a:chOff x="4768876" y="3401772"/>
                <a:chExt cx="31499" cy="26898"/>
              </a:xfrm>
            </p:grpSpPr>
            <p:sp>
              <p:nvSpPr>
                <p:cNvPr id="6885" name="Google Shape;6885;p82"/>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82"/>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7" name="Google Shape;6887;p82"/>
              <p:cNvGrpSpPr/>
              <p:nvPr/>
            </p:nvGrpSpPr>
            <p:grpSpPr>
              <a:xfrm>
                <a:off x="4762214" y="3471377"/>
                <a:ext cx="26938" cy="26938"/>
                <a:chOff x="4762214" y="3471377"/>
                <a:chExt cx="26938" cy="26938"/>
              </a:xfrm>
            </p:grpSpPr>
            <p:sp>
              <p:nvSpPr>
                <p:cNvPr id="6888" name="Google Shape;6888;p82"/>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82"/>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0" name="Google Shape;6890;p82"/>
              <p:cNvGrpSpPr/>
              <p:nvPr/>
            </p:nvGrpSpPr>
            <p:grpSpPr>
              <a:xfrm>
                <a:off x="4790473" y="3344782"/>
                <a:ext cx="31405" cy="26898"/>
                <a:chOff x="4790473" y="3344782"/>
                <a:chExt cx="31405" cy="26898"/>
              </a:xfrm>
            </p:grpSpPr>
            <p:sp>
              <p:nvSpPr>
                <p:cNvPr id="6891" name="Google Shape;6891;p82"/>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82"/>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3" name="Google Shape;6893;p82"/>
              <p:cNvGrpSpPr/>
              <p:nvPr/>
            </p:nvGrpSpPr>
            <p:grpSpPr>
              <a:xfrm>
                <a:off x="4823774" y="3950733"/>
                <a:ext cx="37398" cy="32034"/>
                <a:chOff x="4823774" y="3950733"/>
                <a:chExt cx="37398" cy="32034"/>
              </a:xfrm>
            </p:grpSpPr>
            <p:sp>
              <p:nvSpPr>
                <p:cNvPr id="6894" name="Google Shape;6894;p82"/>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82"/>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6" name="Google Shape;6896;p82"/>
              <p:cNvGrpSpPr/>
              <p:nvPr/>
            </p:nvGrpSpPr>
            <p:grpSpPr>
              <a:xfrm>
                <a:off x="4823396" y="4110566"/>
                <a:ext cx="31405" cy="26906"/>
                <a:chOff x="4823396" y="4110566"/>
                <a:chExt cx="31405" cy="26906"/>
              </a:xfrm>
            </p:grpSpPr>
            <p:sp>
              <p:nvSpPr>
                <p:cNvPr id="6897" name="Google Shape;6897;p82"/>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82"/>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9" name="Google Shape;6899;p82"/>
              <p:cNvGrpSpPr/>
              <p:nvPr/>
            </p:nvGrpSpPr>
            <p:grpSpPr>
              <a:xfrm>
                <a:off x="4838332" y="3821150"/>
                <a:ext cx="31499" cy="26898"/>
                <a:chOff x="4838332" y="3821150"/>
                <a:chExt cx="31499" cy="26898"/>
              </a:xfrm>
            </p:grpSpPr>
            <p:sp>
              <p:nvSpPr>
                <p:cNvPr id="6900" name="Google Shape;6900;p82"/>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82"/>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2" name="Google Shape;6902;p82"/>
              <p:cNvGrpSpPr/>
              <p:nvPr/>
            </p:nvGrpSpPr>
            <p:grpSpPr>
              <a:xfrm>
                <a:off x="4661275" y="3815007"/>
                <a:ext cx="36824" cy="31523"/>
                <a:chOff x="4661275" y="3815007"/>
                <a:chExt cx="36824" cy="31523"/>
              </a:xfrm>
            </p:grpSpPr>
            <p:sp>
              <p:nvSpPr>
                <p:cNvPr id="6903" name="Google Shape;6903;p82"/>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82"/>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5" name="Google Shape;6905;p82"/>
              <p:cNvGrpSpPr/>
              <p:nvPr/>
            </p:nvGrpSpPr>
            <p:grpSpPr>
              <a:xfrm>
                <a:off x="4558998" y="3851037"/>
                <a:ext cx="33591" cy="28699"/>
                <a:chOff x="4558998" y="3851037"/>
                <a:chExt cx="33591" cy="28699"/>
              </a:xfrm>
            </p:grpSpPr>
            <p:sp>
              <p:nvSpPr>
                <p:cNvPr id="6906" name="Google Shape;6906;p82"/>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82"/>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8" name="Google Shape;6908;p82"/>
              <p:cNvGrpSpPr/>
              <p:nvPr/>
            </p:nvGrpSpPr>
            <p:grpSpPr>
              <a:xfrm>
                <a:off x="4696762" y="3638587"/>
                <a:ext cx="33591" cy="28794"/>
                <a:chOff x="4696762" y="3638587"/>
                <a:chExt cx="33591" cy="28794"/>
              </a:xfrm>
            </p:grpSpPr>
            <p:sp>
              <p:nvSpPr>
                <p:cNvPr id="6909" name="Google Shape;6909;p82"/>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82"/>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1" name="Google Shape;6911;p82"/>
              <p:cNvGrpSpPr/>
              <p:nvPr/>
            </p:nvGrpSpPr>
            <p:grpSpPr>
              <a:xfrm>
                <a:off x="4929479" y="3939140"/>
                <a:ext cx="33497" cy="28692"/>
                <a:chOff x="4929479" y="3939140"/>
                <a:chExt cx="33497" cy="28692"/>
              </a:xfrm>
            </p:grpSpPr>
            <p:sp>
              <p:nvSpPr>
                <p:cNvPr id="6912" name="Google Shape;6912;p82"/>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82"/>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4" name="Google Shape;6914;p82"/>
              <p:cNvGrpSpPr/>
              <p:nvPr/>
            </p:nvGrpSpPr>
            <p:grpSpPr>
              <a:xfrm>
                <a:off x="4907119" y="3986039"/>
                <a:ext cx="33497" cy="28699"/>
                <a:chOff x="4907119" y="3986039"/>
                <a:chExt cx="33497" cy="28699"/>
              </a:xfrm>
            </p:grpSpPr>
            <p:sp>
              <p:nvSpPr>
                <p:cNvPr id="6915" name="Google Shape;6915;p82"/>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82"/>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7" name="Google Shape;6917;p82"/>
              <p:cNvGrpSpPr/>
              <p:nvPr/>
            </p:nvGrpSpPr>
            <p:grpSpPr>
              <a:xfrm>
                <a:off x="4911783" y="4048102"/>
                <a:ext cx="33591" cy="28762"/>
                <a:chOff x="4911783" y="4048102"/>
                <a:chExt cx="33591" cy="28762"/>
              </a:xfrm>
            </p:grpSpPr>
            <p:sp>
              <p:nvSpPr>
                <p:cNvPr id="6918" name="Google Shape;6918;p82"/>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82"/>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20" name="Google Shape;6920;p82"/>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82"/>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22" name="Google Shape;6922;p82"/>
              <p:cNvGrpSpPr/>
              <p:nvPr/>
            </p:nvGrpSpPr>
            <p:grpSpPr>
              <a:xfrm>
                <a:off x="4762623" y="3837847"/>
                <a:ext cx="42416" cy="36273"/>
                <a:chOff x="4762623" y="3837847"/>
                <a:chExt cx="42416" cy="36273"/>
              </a:xfrm>
            </p:grpSpPr>
            <p:sp>
              <p:nvSpPr>
                <p:cNvPr id="6923" name="Google Shape;6923;p82"/>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82"/>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5" name="Google Shape;6925;p82"/>
              <p:cNvGrpSpPr/>
              <p:nvPr/>
            </p:nvGrpSpPr>
            <p:grpSpPr>
              <a:xfrm>
                <a:off x="4746044" y="4104966"/>
                <a:ext cx="33497" cy="28699"/>
                <a:chOff x="4746044" y="4104966"/>
                <a:chExt cx="33497" cy="28699"/>
              </a:xfrm>
            </p:grpSpPr>
            <p:sp>
              <p:nvSpPr>
                <p:cNvPr id="6926" name="Google Shape;6926;p82"/>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82"/>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8" name="Google Shape;6928;p82"/>
              <p:cNvGrpSpPr/>
              <p:nvPr/>
            </p:nvGrpSpPr>
            <p:grpSpPr>
              <a:xfrm>
                <a:off x="4859646" y="4162554"/>
                <a:ext cx="33591" cy="28762"/>
                <a:chOff x="4859646" y="4162554"/>
                <a:chExt cx="33591" cy="28762"/>
              </a:xfrm>
            </p:grpSpPr>
            <p:sp>
              <p:nvSpPr>
                <p:cNvPr id="6929" name="Google Shape;6929;p82"/>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82"/>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31" name="Google Shape;6931;p82"/>
            <p:cNvGrpSpPr/>
            <p:nvPr/>
          </p:nvGrpSpPr>
          <p:grpSpPr>
            <a:xfrm>
              <a:off x="3597785" y="3274438"/>
              <a:ext cx="855610" cy="1122100"/>
              <a:chOff x="3597785" y="3274438"/>
              <a:chExt cx="855610" cy="1122100"/>
            </a:xfrm>
          </p:grpSpPr>
          <p:grpSp>
            <p:nvGrpSpPr>
              <p:cNvPr id="6932" name="Google Shape;6932;p82"/>
              <p:cNvGrpSpPr/>
              <p:nvPr/>
            </p:nvGrpSpPr>
            <p:grpSpPr>
              <a:xfrm>
                <a:off x="3617857" y="3284717"/>
                <a:ext cx="826785" cy="1099165"/>
                <a:chOff x="3617857" y="3284717"/>
                <a:chExt cx="826785" cy="1099165"/>
              </a:xfrm>
            </p:grpSpPr>
            <p:sp>
              <p:nvSpPr>
                <p:cNvPr id="6933" name="Google Shape;6933;p82"/>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82"/>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82"/>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82"/>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82"/>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82"/>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82"/>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82"/>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82"/>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82"/>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82"/>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82"/>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82"/>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82"/>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82"/>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82"/>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82"/>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82"/>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82"/>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82"/>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82"/>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82"/>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82"/>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82"/>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82"/>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82"/>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82"/>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82"/>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82"/>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82"/>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82"/>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82"/>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82"/>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82"/>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82"/>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82"/>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82"/>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82"/>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82"/>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82"/>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82"/>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82"/>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82"/>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82"/>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82"/>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82"/>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82"/>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82"/>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82"/>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82"/>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82"/>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82"/>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82"/>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82"/>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82"/>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82"/>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9" name="Google Shape;6989;p82"/>
              <p:cNvGrpSpPr/>
              <p:nvPr/>
            </p:nvGrpSpPr>
            <p:grpSpPr>
              <a:xfrm>
                <a:off x="4180904" y="4251758"/>
                <a:ext cx="37783" cy="32420"/>
                <a:chOff x="4180904" y="4251758"/>
                <a:chExt cx="37783" cy="32420"/>
              </a:xfrm>
            </p:grpSpPr>
            <p:sp>
              <p:nvSpPr>
                <p:cNvPr id="6990" name="Google Shape;6990;p82"/>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82"/>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2" name="Google Shape;6992;p82"/>
              <p:cNvGrpSpPr/>
              <p:nvPr/>
            </p:nvGrpSpPr>
            <p:grpSpPr>
              <a:xfrm>
                <a:off x="4201644" y="4081324"/>
                <a:ext cx="37783" cy="32364"/>
                <a:chOff x="4201644" y="4081324"/>
                <a:chExt cx="37783" cy="32364"/>
              </a:xfrm>
            </p:grpSpPr>
            <p:sp>
              <p:nvSpPr>
                <p:cNvPr id="6993" name="Google Shape;6993;p82"/>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82"/>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5" name="Google Shape;6995;p82"/>
              <p:cNvGrpSpPr/>
              <p:nvPr/>
            </p:nvGrpSpPr>
            <p:grpSpPr>
              <a:xfrm>
                <a:off x="4284416" y="3887428"/>
                <a:ext cx="37783" cy="32451"/>
                <a:chOff x="4284416" y="3887428"/>
                <a:chExt cx="37783" cy="32451"/>
              </a:xfrm>
            </p:grpSpPr>
            <p:sp>
              <p:nvSpPr>
                <p:cNvPr id="6996" name="Google Shape;6996;p82"/>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82"/>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8" name="Google Shape;6998;p82"/>
              <p:cNvGrpSpPr/>
              <p:nvPr/>
            </p:nvGrpSpPr>
            <p:grpSpPr>
              <a:xfrm>
                <a:off x="4223721" y="3860404"/>
                <a:ext cx="37870" cy="32364"/>
                <a:chOff x="4223721" y="3860404"/>
                <a:chExt cx="37870" cy="32364"/>
              </a:xfrm>
            </p:grpSpPr>
            <p:sp>
              <p:nvSpPr>
                <p:cNvPr id="6999" name="Google Shape;6999;p82"/>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82"/>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1" name="Google Shape;7001;p82"/>
              <p:cNvGrpSpPr/>
              <p:nvPr/>
            </p:nvGrpSpPr>
            <p:grpSpPr>
              <a:xfrm>
                <a:off x="4104889" y="3699242"/>
                <a:ext cx="37776" cy="32357"/>
                <a:chOff x="4104889" y="3699242"/>
                <a:chExt cx="37776" cy="32357"/>
              </a:xfrm>
            </p:grpSpPr>
            <p:sp>
              <p:nvSpPr>
                <p:cNvPr id="7002" name="Google Shape;7002;p82"/>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82"/>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4" name="Google Shape;7004;p82"/>
              <p:cNvGrpSpPr/>
              <p:nvPr/>
            </p:nvGrpSpPr>
            <p:grpSpPr>
              <a:xfrm>
                <a:off x="4143608" y="3475121"/>
                <a:ext cx="37878" cy="32420"/>
                <a:chOff x="4143608" y="3475121"/>
                <a:chExt cx="37878" cy="32420"/>
              </a:xfrm>
            </p:grpSpPr>
            <p:sp>
              <p:nvSpPr>
                <p:cNvPr id="7005" name="Google Shape;7005;p82"/>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82"/>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7" name="Google Shape;7007;p82"/>
              <p:cNvGrpSpPr/>
              <p:nvPr/>
            </p:nvGrpSpPr>
            <p:grpSpPr>
              <a:xfrm>
                <a:off x="4217248" y="3570893"/>
                <a:ext cx="37776" cy="32364"/>
                <a:chOff x="4217248" y="3570893"/>
                <a:chExt cx="37776" cy="32364"/>
              </a:xfrm>
            </p:grpSpPr>
            <p:sp>
              <p:nvSpPr>
                <p:cNvPr id="7008" name="Google Shape;7008;p82"/>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82"/>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0" name="Google Shape;7010;p82"/>
              <p:cNvGrpSpPr/>
              <p:nvPr/>
            </p:nvGrpSpPr>
            <p:grpSpPr>
              <a:xfrm>
                <a:off x="4255307" y="3431612"/>
                <a:ext cx="37776" cy="32451"/>
                <a:chOff x="4255307" y="3431612"/>
                <a:chExt cx="37776" cy="32451"/>
              </a:xfrm>
            </p:grpSpPr>
            <p:sp>
              <p:nvSpPr>
                <p:cNvPr id="7011" name="Google Shape;7011;p82"/>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82"/>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3" name="Google Shape;7013;p82"/>
              <p:cNvGrpSpPr/>
              <p:nvPr/>
            </p:nvGrpSpPr>
            <p:grpSpPr>
              <a:xfrm>
                <a:off x="3853052" y="3577398"/>
                <a:ext cx="37776" cy="32420"/>
                <a:chOff x="3853052" y="3577398"/>
                <a:chExt cx="37776" cy="32420"/>
              </a:xfrm>
            </p:grpSpPr>
            <p:sp>
              <p:nvSpPr>
                <p:cNvPr id="7014" name="Google Shape;7014;p82"/>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82"/>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6" name="Google Shape;7016;p82"/>
              <p:cNvGrpSpPr/>
              <p:nvPr/>
            </p:nvGrpSpPr>
            <p:grpSpPr>
              <a:xfrm>
                <a:off x="4039908" y="3412107"/>
                <a:ext cx="37776" cy="32357"/>
                <a:chOff x="4039908" y="3412107"/>
                <a:chExt cx="37776" cy="32357"/>
              </a:xfrm>
            </p:grpSpPr>
            <p:sp>
              <p:nvSpPr>
                <p:cNvPr id="7017" name="Google Shape;7017;p82"/>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82"/>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9" name="Google Shape;7019;p82"/>
              <p:cNvGrpSpPr/>
              <p:nvPr/>
            </p:nvGrpSpPr>
            <p:grpSpPr>
              <a:xfrm>
                <a:off x="4017360" y="3342061"/>
                <a:ext cx="37870" cy="32380"/>
                <a:chOff x="4017360" y="3342061"/>
                <a:chExt cx="37870" cy="32380"/>
              </a:xfrm>
            </p:grpSpPr>
            <p:sp>
              <p:nvSpPr>
                <p:cNvPr id="7020" name="Google Shape;7020;p82"/>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82"/>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22" name="Google Shape;7022;p82"/>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82"/>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24" name="Google Shape;7024;p82"/>
              <p:cNvGrpSpPr/>
              <p:nvPr/>
            </p:nvGrpSpPr>
            <p:grpSpPr>
              <a:xfrm>
                <a:off x="3750870" y="3418650"/>
                <a:ext cx="37776" cy="32380"/>
                <a:chOff x="3750870" y="3418650"/>
                <a:chExt cx="37776" cy="32380"/>
              </a:xfrm>
            </p:grpSpPr>
            <p:sp>
              <p:nvSpPr>
                <p:cNvPr id="7025" name="Google Shape;7025;p82"/>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82"/>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7" name="Google Shape;7027;p82"/>
              <p:cNvGrpSpPr/>
              <p:nvPr/>
            </p:nvGrpSpPr>
            <p:grpSpPr>
              <a:xfrm>
                <a:off x="3632509" y="3274438"/>
                <a:ext cx="37783" cy="32357"/>
                <a:chOff x="3632509" y="3274438"/>
                <a:chExt cx="37783" cy="32357"/>
              </a:xfrm>
            </p:grpSpPr>
            <p:sp>
              <p:nvSpPr>
                <p:cNvPr id="7028" name="Google Shape;7028;p82"/>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82"/>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0" name="Google Shape;7030;p82"/>
              <p:cNvGrpSpPr/>
              <p:nvPr/>
            </p:nvGrpSpPr>
            <p:grpSpPr>
              <a:xfrm>
                <a:off x="3906424" y="3297561"/>
                <a:ext cx="37776" cy="32451"/>
                <a:chOff x="3906424" y="3297561"/>
                <a:chExt cx="37776" cy="32451"/>
              </a:xfrm>
            </p:grpSpPr>
            <p:sp>
              <p:nvSpPr>
                <p:cNvPr id="7031" name="Google Shape;7031;p82"/>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82"/>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3" name="Google Shape;7033;p82"/>
              <p:cNvGrpSpPr/>
              <p:nvPr/>
            </p:nvGrpSpPr>
            <p:grpSpPr>
              <a:xfrm>
                <a:off x="3866084" y="3412107"/>
                <a:ext cx="37776" cy="32357"/>
                <a:chOff x="3866084" y="3412107"/>
                <a:chExt cx="37776" cy="32357"/>
              </a:xfrm>
            </p:grpSpPr>
            <p:sp>
              <p:nvSpPr>
                <p:cNvPr id="7034" name="Google Shape;7034;p82"/>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82"/>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6" name="Google Shape;7036;p82"/>
              <p:cNvGrpSpPr/>
              <p:nvPr/>
            </p:nvGrpSpPr>
            <p:grpSpPr>
              <a:xfrm>
                <a:off x="4023919" y="3766409"/>
                <a:ext cx="37783" cy="32357"/>
                <a:chOff x="4023919" y="3766409"/>
                <a:chExt cx="37783" cy="32357"/>
              </a:xfrm>
            </p:grpSpPr>
            <p:sp>
              <p:nvSpPr>
                <p:cNvPr id="7037" name="Google Shape;7037;p82"/>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82"/>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9" name="Google Shape;7039;p82"/>
              <p:cNvGrpSpPr/>
              <p:nvPr/>
            </p:nvGrpSpPr>
            <p:grpSpPr>
              <a:xfrm>
                <a:off x="3973882" y="3779449"/>
                <a:ext cx="37776" cy="32357"/>
                <a:chOff x="3973882" y="3779449"/>
                <a:chExt cx="37776" cy="32357"/>
              </a:xfrm>
            </p:grpSpPr>
            <p:sp>
              <p:nvSpPr>
                <p:cNvPr id="7040" name="Google Shape;7040;p82"/>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82"/>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2" name="Google Shape;7042;p82"/>
              <p:cNvGrpSpPr/>
              <p:nvPr/>
            </p:nvGrpSpPr>
            <p:grpSpPr>
              <a:xfrm>
                <a:off x="4073398" y="3838028"/>
                <a:ext cx="37776" cy="32380"/>
                <a:chOff x="4073398" y="3838028"/>
                <a:chExt cx="37776" cy="32380"/>
              </a:xfrm>
            </p:grpSpPr>
            <p:sp>
              <p:nvSpPr>
                <p:cNvPr id="7043" name="Google Shape;7043;p82"/>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82"/>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5" name="Google Shape;7045;p82"/>
              <p:cNvGrpSpPr/>
              <p:nvPr/>
            </p:nvGrpSpPr>
            <p:grpSpPr>
              <a:xfrm>
                <a:off x="4342672" y="4144496"/>
                <a:ext cx="37752" cy="32364"/>
                <a:chOff x="4342672" y="4144496"/>
                <a:chExt cx="37752" cy="32364"/>
              </a:xfrm>
            </p:grpSpPr>
            <p:sp>
              <p:nvSpPr>
                <p:cNvPr id="7046" name="Google Shape;7046;p82"/>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82"/>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8" name="Google Shape;7048;p82"/>
              <p:cNvGrpSpPr/>
              <p:nvPr/>
            </p:nvGrpSpPr>
            <p:grpSpPr>
              <a:xfrm>
                <a:off x="4406386" y="4056872"/>
                <a:ext cx="37783" cy="32364"/>
                <a:chOff x="4406386" y="4056872"/>
                <a:chExt cx="37783" cy="32364"/>
              </a:xfrm>
            </p:grpSpPr>
            <p:sp>
              <p:nvSpPr>
                <p:cNvPr id="7049" name="Google Shape;7049;p82"/>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82"/>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1" name="Google Shape;7051;p82"/>
              <p:cNvGrpSpPr/>
              <p:nvPr/>
            </p:nvGrpSpPr>
            <p:grpSpPr>
              <a:xfrm>
                <a:off x="4284416" y="4245254"/>
                <a:ext cx="37783" cy="32357"/>
                <a:chOff x="4284416" y="4245254"/>
                <a:chExt cx="37783" cy="32357"/>
              </a:xfrm>
            </p:grpSpPr>
            <p:sp>
              <p:nvSpPr>
                <p:cNvPr id="7052" name="Google Shape;7052;p82"/>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82"/>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4" name="Google Shape;7054;p82"/>
              <p:cNvGrpSpPr/>
              <p:nvPr/>
            </p:nvGrpSpPr>
            <p:grpSpPr>
              <a:xfrm>
                <a:off x="4219057" y="4331258"/>
                <a:ext cx="37776" cy="32364"/>
                <a:chOff x="4219057" y="4331258"/>
                <a:chExt cx="37776" cy="32364"/>
              </a:xfrm>
            </p:grpSpPr>
            <p:sp>
              <p:nvSpPr>
                <p:cNvPr id="7055" name="Google Shape;7055;p82"/>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82"/>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7" name="Google Shape;7057;p82"/>
              <p:cNvGrpSpPr/>
              <p:nvPr/>
            </p:nvGrpSpPr>
            <p:grpSpPr>
              <a:xfrm>
                <a:off x="4204122" y="4141688"/>
                <a:ext cx="33497" cy="28699"/>
                <a:chOff x="4204122" y="4141688"/>
                <a:chExt cx="33497" cy="28699"/>
              </a:xfrm>
            </p:grpSpPr>
            <p:sp>
              <p:nvSpPr>
                <p:cNvPr id="7058" name="Google Shape;7058;p82"/>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82"/>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0" name="Google Shape;7060;p82"/>
              <p:cNvGrpSpPr/>
              <p:nvPr/>
            </p:nvGrpSpPr>
            <p:grpSpPr>
              <a:xfrm>
                <a:off x="4301546" y="4003869"/>
                <a:ext cx="38916" cy="33324"/>
                <a:chOff x="4301546" y="4003869"/>
                <a:chExt cx="38916" cy="33324"/>
              </a:xfrm>
            </p:grpSpPr>
            <p:sp>
              <p:nvSpPr>
                <p:cNvPr id="7061" name="Google Shape;7061;p82"/>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82"/>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3" name="Google Shape;7063;p82"/>
              <p:cNvGrpSpPr/>
              <p:nvPr/>
            </p:nvGrpSpPr>
            <p:grpSpPr>
              <a:xfrm>
                <a:off x="4210681" y="3924669"/>
                <a:ext cx="36549" cy="31366"/>
                <a:chOff x="4210681" y="3924669"/>
                <a:chExt cx="36549" cy="31366"/>
              </a:xfrm>
            </p:grpSpPr>
            <p:sp>
              <p:nvSpPr>
                <p:cNvPr id="7064" name="Google Shape;7064;p82"/>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82"/>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6" name="Google Shape;7066;p82"/>
              <p:cNvGrpSpPr/>
              <p:nvPr/>
            </p:nvGrpSpPr>
            <p:grpSpPr>
              <a:xfrm>
                <a:off x="3987771" y="3628874"/>
                <a:ext cx="31499" cy="26993"/>
                <a:chOff x="3987771" y="3628874"/>
                <a:chExt cx="31499" cy="26993"/>
              </a:xfrm>
            </p:grpSpPr>
            <p:sp>
              <p:nvSpPr>
                <p:cNvPr id="7067" name="Google Shape;7067;p82"/>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82"/>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9" name="Google Shape;7069;p82"/>
              <p:cNvGrpSpPr/>
              <p:nvPr/>
            </p:nvGrpSpPr>
            <p:grpSpPr>
              <a:xfrm>
                <a:off x="4087382" y="3775674"/>
                <a:ext cx="31405" cy="26898"/>
                <a:chOff x="4087382" y="3775674"/>
                <a:chExt cx="31405" cy="26898"/>
              </a:xfrm>
            </p:grpSpPr>
            <p:sp>
              <p:nvSpPr>
                <p:cNvPr id="7070" name="Google Shape;7070;p82"/>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82"/>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2" name="Google Shape;7072;p82"/>
              <p:cNvGrpSpPr/>
              <p:nvPr/>
            </p:nvGrpSpPr>
            <p:grpSpPr>
              <a:xfrm>
                <a:off x="4118873" y="3856637"/>
                <a:ext cx="31405" cy="26906"/>
                <a:chOff x="4118873" y="3856637"/>
                <a:chExt cx="31405" cy="26906"/>
              </a:xfrm>
            </p:grpSpPr>
            <p:sp>
              <p:nvSpPr>
                <p:cNvPr id="7073" name="Google Shape;7073;p82"/>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82"/>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5" name="Google Shape;7075;p82"/>
              <p:cNvGrpSpPr/>
              <p:nvPr/>
            </p:nvGrpSpPr>
            <p:grpSpPr>
              <a:xfrm>
                <a:off x="4168541" y="3639523"/>
                <a:ext cx="31499" cy="26906"/>
                <a:chOff x="4168541" y="3639523"/>
                <a:chExt cx="31499" cy="26906"/>
              </a:xfrm>
            </p:grpSpPr>
            <p:sp>
              <p:nvSpPr>
                <p:cNvPr id="7076" name="Google Shape;7076;p82"/>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82"/>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8" name="Google Shape;7078;p82"/>
              <p:cNvGrpSpPr/>
              <p:nvPr/>
            </p:nvGrpSpPr>
            <p:grpSpPr>
              <a:xfrm>
                <a:off x="3965789" y="3393545"/>
                <a:ext cx="31405" cy="26945"/>
                <a:chOff x="3965789" y="3393545"/>
                <a:chExt cx="31405" cy="26945"/>
              </a:xfrm>
            </p:grpSpPr>
            <p:sp>
              <p:nvSpPr>
                <p:cNvPr id="7079" name="Google Shape;7079;p82"/>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82"/>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1" name="Google Shape;7081;p82"/>
              <p:cNvGrpSpPr/>
              <p:nvPr/>
            </p:nvGrpSpPr>
            <p:grpSpPr>
              <a:xfrm>
                <a:off x="3925166" y="3491008"/>
                <a:ext cx="31405" cy="27001"/>
                <a:chOff x="3925166" y="3491008"/>
                <a:chExt cx="31405" cy="27001"/>
              </a:xfrm>
            </p:grpSpPr>
            <p:sp>
              <p:nvSpPr>
                <p:cNvPr id="7082" name="Google Shape;7082;p82"/>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82"/>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4" name="Google Shape;7084;p82"/>
              <p:cNvGrpSpPr/>
              <p:nvPr/>
            </p:nvGrpSpPr>
            <p:grpSpPr>
              <a:xfrm>
                <a:off x="3682845" y="3340976"/>
                <a:ext cx="31397" cy="26898"/>
                <a:chOff x="3682845" y="3340976"/>
                <a:chExt cx="31397" cy="26898"/>
              </a:xfrm>
            </p:grpSpPr>
            <p:sp>
              <p:nvSpPr>
                <p:cNvPr id="7085" name="Google Shape;7085;p82"/>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82"/>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7" name="Google Shape;7087;p82"/>
              <p:cNvGrpSpPr/>
              <p:nvPr/>
            </p:nvGrpSpPr>
            <p:grpSpPr>
              <a:xfrm>
                <a:off x="3795393" y="3353725"/>
                <a:ext cx="31499" cy="26993"/>
                <a:chOff x="3795393" y="3353725"/>
                <a:chExt cx="31499" cy="26993"/>
              </a:xfrm>
            </p:grpSpPr>
            <p:sp>
              <p:nvSpPr>
                <p:cNvPr id="7088" name="Google Shape;7088;p82"/>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82"/>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0" name="Google Shape;7090;p82"/>
              <p:cNvGrpSpPr/>
              <p:nvPr/>
            </p:nvGrpSpPr>
            <p:grpSpPr>
              <a:xfrm>
                <a:off x="4176909" y="4363221"/>
                <a:ext cx="38924" cy="33316"/>
                <a:chOff x="4176909" y="4363221"/>
                <a:chExt cx="38924" cy="33316"/>
              </a:xfrm>
            </p:grpSpPr>
            <p:sp>
              <p:nvSpPr>
                <p:cNvPr id="7091" name="Google Shape;7091;p82"/>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82"/>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3" name="Google Shape;7093;p82"/>
              <p:cNvGrpSpPr/>
              <p:nvPr/>
            </p:nvGrpSpPr>
            <p:grpSpPr>
              <a:xfrm>
                <a:off x="4226191" y="4007660"/>
                <a:ext cx="33560" cy="28770"/>
                <a:chOff x="4226191" y="4007660"/>
                <a:chExt cx="33560" cy="28770"/>
              </a:xfrm>
            </p:grpSpPr>
            <p:sp>
              <p:nvSpPr>
                <p:cNvPr id="7094" name="Google Shape;7094;p82"/>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82"/>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6" name="Google Shape;7096;p82"/>
              <p:cNvGrpSpPr/>
              <p:nvPr/>
            </p:nvGrpSpPr>
            <p:grpSpPr>
              <a:xfrm>
                <a:off x="3597785" y="3377045"/>
                <a:ext cx="33591" cy="28699"/>
                <a:chOff x="3597785" y="3377045"/>
                <a:chExt cx="33591" cy="28699"/>
              </a:xfrm>
            </p:grpSpPr>
            <p:sp>
              <p:nvSpPr>
                <p:cNvPr id="7097" name="Google Shape;7097;p82"/>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82"/>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9" name="Google Shape;7099;p82"/>
              <p:cNvGrpSpPr/>
              <p:nvPr/>
            </p:nvGrpSpPr>
            <p:grpSpPr>
              <a:xfrm>
                <a:off x="3887870" y="3669796"/>
                <a:ext cx="33591" cy="28692"/>
                <a:chOff x="3887870" y="3669796"/>
                <a:chExt cx="33591" cy="28692"/>
              </a:xfrm>
            </p:grpSpPr>
            <p:sp>
              <p:nvSpPr>
                <p:cNvPr id="7100" name="Google Shape;7100;p82"/>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82"/>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2" name="Google Shape;7102;p82"/>
              <p:cNvGrpSpPr/>
              <p:nvPr/>
            </p:nvGrpSpPr>
            <p:grpSpPr>
              <a:xfrm>
                <a:off x="3818320" y="3481625"/>
                <a:ext cx="33497" cy="28770"/>
                <a:chOff x="3818320" y="3481625"/>
                <a:chExt cx="33497" cy="28770"/>
              </a:xfrm>
            </p:grpSpPr>
            <p:sp>
              <p:nvSpPr>
                <p:cNvPr id="7103" name="Google Shape;7103;p82"/>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82"/>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5" name="Google Shape;7105;p82"/>
              <p:cNvGrpSpPr/>
              <p:nvPr/>
            </p:nvGrpSpPr>
            <p:grpSpPr>
              <a:xfrm>
                <a:off x="4278139" y="4120948"/>
                <a:ext cx="37492" cy="32129"/>
                <a:chOff x="4278139" y="4120948"/>
                <a:chExt cx="37492" cy="32129"/>
              </a:xfrm>
            </p:grpSpPr>
            <p:sp>
              <p:nvSpPr>
                <p:cNvPr id="7106" name="Google Shape;7106;p82"/>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82"/>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8" name="Google Shape;7108;p82"/>
              <p:cNvGrpSpPr/>
              <p:nvPr/>
            </p:nvGrpSpPr>
            <p:grpSpPr>
              <a:xfrm>
                <a:off x="4419898" y="3977388"/>
                <a:ext cx="33497" cy="28692"/>
                <a:chOff x="4419898" y="3977388"/>
                <a:chExt cx="33497" cy="28692"/>
              </a:xfrm>
            </p:grpSpPr>
            <p:sp>
              <p:nvSpPr>
                <p:cNvPr id="7109" name="Google Shape;7109;p82"/>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82"/>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1" name="Google Shape;7111;p82"/>
              <p:cNvGrpSpPr/>
              <p:nvPr/>
            </p:nvGrpSpPr>
            <p:grpSpPr>
              <a:xfrm>
                <a:off x="4158930" y="4034684"/>
                <a:ext cx="33497" cy="28762"/>
                <a:chOff x="4158930" y="4034684"/>
                <a:chExt cx="33497" cy="28762"/>
              </a:xfrm>
            </p:grpSpPr>
            <p:sp>
              <p:nvSpPr>
                <p:cNvPr id="7112" name="Google Shape;7112;p82"/>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82"/>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4" name="Google Shape;7114;p82"/>
              <p:cNvGrpSpPr/>
              <p:nvPr/>
            </p:nvGrpSpPr>
            <p:grpSpPr>
              <a:xfrm>
                <a:off x="4134949" y="3957049"/>
                <a:ext cx="33497" cy="28770"/>
                <a:chOff x="4134949" y="3957049"/>
                <a:chExt cx="33497" cy="28770"/>
              </a:xfrm>
            </p:grpSpPr>
            <p:sp>
              <p:nvSpPr>
                <p:cNvPr id="7115" name="Google Shape;7115;p82"/>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82"/>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7" name="Google Shape;7117;p82"/>
              <p:cNvGrpSpPr/>
              <p:nvPr/>
            </p:nvGrpSpPr>
            <p:grpSpPr>
              <a:xfrm>
                <a:off x="4193653" y="4184403"/>
                <a:ext cx="43580" cy="37264"/>
                <a:chOff x="4193653" y="4184403"/>
                <a:chExt cx="43580" cy="37264"/>
              </a:xfrm>
            </p:grpSpPr>
            <p:sp>
              <p:nvSpPr>
                <p:cNvPr id="7118" name="Google Shape;7118;p82"/>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82"/>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0" name="Google Shape;7120;p82"/>
              <p:cNvGrpSpPr/>
              <p:nvPr/>
            </p:nvGrpSpPr>
            <p:grpSpPr>
              <a:xfrm>
                <a:off x="4343600" y="3943844"/>
                <a:ext cx="43580" cy="37312"/>
                <a:chOff x="4343600" y="3943844"/>
                <a:chExt cx="43580" cy="37312"/>
              </a:xfrm>
            </p:grpSpPr>
            <p:sp>
              <p:nvSpPr>
                <p:cNvPr id="7121" name="Google Shape;7121;p82"/>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82"/>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3" name="Google Shape;7123;p82"/>
              <p:cNvGrpSpPr/>
              <p:nvPr/>
            </p:nvGrpSpPr>
            <p:grpSpPr>
              <a:xfrm>
                <a:off x="4172339" y="3381693"/>
                <a:ext cx="31499" cy="27001"/>
                <a:chOff x="4172339" y="3381693"/>
                <a:chExt cx="31499" cy="27001"/>
              </a:xfrm>
            </p:grpSpPr>
            <p:sp>
              <p:nvSpPr>
                <p:cNvPr id="7124" name="Google Shape;7124;p82"/>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82"/>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29" name="Shape 7129"/>
        <p:cNvGrpSpPr/>
        <p:nvPr/>
      </p:nvGrpSpPr>
      <p:grpSpPr>
        <a:xfrm>
          <a:off x="0" y="0"/>
          <a:ext cx="0" cy="0"/>
          <a:chOff x="0" y="0"/>
          <a:chExt cx="0" cy="0"/>
        </a:xfrm>
      </p:grpSpPr>
      <p:grpSp>
        <p:nvGrpSpPr>
          <p:cNvPr id="7130" name="Google Shape;7130;p83"/>
          <p:cNvGrpSpPr/>
          <p:nvPr/>
        </p:nvGrpSpPr>
        <p:grpSpPr>
          <a:xfrm>
            <a:off x="729274" y="969759"/>
            <a:ext cx="2507799" cy="206239"/>
            <a:chOff x="106648" y="895722"/>
            <a:chExt cx="4481413" cy="374300"/>
          </a:xfrm>
        </p:grpSpPr>
        <p:grpSp>
          <p:nvGrpSpPr>
            <p:cNvPr id="7131" name="Google Shape;7131;p83"/>
            <p:cNvGrpSpPr/>
            <p:nvPr/>
          </p:nvGrpSpPr>
          <p:grpSpPr>
            <a:xfrm>
              <a:off x="2233276" y="895722"/>
              <a:ext cx="1082667" cy="223591"/>
              <a:chOff x="4808316" y="2800065"/>
              <a:chExt cx="1999386" cy="412910"/>
            </a:xfrm>
          </p:grpSpPr>
          <p:sp>
            <p:nvSpPr>
              <p:cNvPr id="7132" name="Google Shape;7132;p83"/>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33" name="Google Shape;7133;p83"/>
              <p:cNvGrpSpPr/>
              <p:nvPr/>
            </p:nvGrpSpPr>
            <p:grpSpPr>
              <a:xfrm>
                <a:off x="4808316" y="2800065"/>
                <a:ext cx="92400" cy="411825"/>
                <a:chOff x="845575" y="2563700"/>
                <a:chExt cx="92400" cy="411825"/>
              </a:xfrm>
            </p:grpSpPr>
            <p:cxnSp>
              <p:nvCxnSpPr>
                <p:cNvPr id="7134" name="Google Shape;7134;p83"/>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135" name="Google Shape;7135;p83"/>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36" name="Google Shape;7136;p83"/>
            <p:cNvGrpSpPr/>
            <p:nvPr/>
          </p:nvGrpSpPr>
          <p:grpSpPr>
            <a:xfrm>
              <a:off x="106648" y="895722"/>
              <a:ext cx="1088401" cy="223591"/>
              <a:chOff x="881025" y="2800065"/>
              <a:chExt cx="2009975" cy="412910"/>
            </a:xfrm>
          </p:grpSpPr>
          <p:sp>
            <p:nvSpPr>
              <p:cNvPr id="7137" name="Google Shape;7137;p83"/>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38" name="Google Shape;7138;p83"/>
              <p:cNvGrpSpPr/>
              <p:nvPr/>
            </p:nvGrpSpPr>
            <p:grpSpPr>
              <a:xfrm>
                <a:off x="881025" y="2800065"/>
                <a:ext cx="92400" cy="411825"/>
                <a:chOff x="845575" y="2563700"/>
                <a:chExt cx="92400" cy="411825"/>
              </a:xfrm>
            </p:grpSpPr>
            <p:cxnSp>
              <p:nvCxnSpPr>
                <p:cNvPr id="7139" name="Google Shape;7139;p83"/>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140" name="Google Shape;7140;p83"/>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41" name="Google Shape;7141;p83"/>
            <p:cNvGrpSpPr/>
            <p:nvPr/>
          </p:nvGrpSpPr>
          <p:grpSpPr>
            <a:xfrm>
              <a:off x="1172346" y="1047018"/>
              <a:ext cx="1083151" cy="223003"/>
              <a:chOff x="2849073" y="3079467"/>
              <a:chExt cx="2000279" cy="411825"/>
            </a:xfrm>
          </p:grpSpPr>
          <p:sp>
            <p:nvSpPr>
              <p:cNvPr id="7142" name="Google Shape;7142;p83"/>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43" name="Google Shape;7143;p83"/>
              <p:cNvGrpSpPr/>
              <p:nvPr/>
            </p:nvGrpSpPr>
            <p:grpSpPr>
              <a:xfrm rot="10800000">
                <a:off x="2849073" y="3079467"/>
                <a:ext cx="92400" cy="411825"/>
                <a:chOff x="2070100" y="2563700"/>
                <a:chExt cx="92400" cy="411825"/>
              </a:xfrm>
            </p:grpSpPr>
            <p:cxnSp>
              <p:nvCxnSpPr>
                <p:cNvPr id="7144" name="Google Shape;7144;p83"/>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145" name="Google Shape;7145;p83"/>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46" name="Google Shape;7146;p83"/>
            <p:cNvGrpSpPr/>
            <p:nvPr/>
          </p:nvGrpSpPr>
          <p:grpSpPr>
            <a:xfrm>
              <a:off x="3290132" y="1047018"/>
              <a:ext cx="1297929" cy="223003"/>
              <a:chOff x="6760035" y="3079467"/>
              <a:chExt cx="2396914" cy="411825"/>
            </a:xfrm>
          </p:grpSpPr>
          <p:sp>
            <p:nvSpPr>
              <p:cNvPr id="7147" name="Google Shape;7147;p83"/>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48" name="Google Shape;7148;p83"/>
              <p:cNvGrpSpPr/>
              <p:nvPr/>
            </p:nvGrpSpPr>
            <p:grpSpPr>
              <a:xfrm rot="10800000">
                <a:off x="6760035" y="3079467"/>
                <a:ext cx="92400" cy="411825"/>
                <a:chOff x="2070100" y="2563700"/>
                <a:chExt cx="92400" cy="411825"/>
              </a:xfrm>
            </p:grpSpPr>
            <p:cxnSp>
              <p:nvCxnSpPr>
                <p:cNvPr id="7149" name="Google Shape;7149;p83"/>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150" name="Google Shape;7150;p83"/>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151" name="Google Shape;7151;p83"/>
          <p:cNvGrpSpPr/>
          <p:nvPr/>
        </p:nvGrpSpPr>
        <p:grpSpPr>
          <a:xfrm>
            <a:off x="2147036" y="3369130"/>
            <a:ext cx="1086701" cy="799429"/>
            <a:chOff x="2183288" y="3555572"/>
            <a:chExt cx="1136241" cy="835873"/>
          </a:xfrm>
        </p:grpSpPr>
        <p:sp>
          <p:nvSpPr>
            <p:cNvPr id="7152" name="Google Shape;7152;p83"/>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53" name="Google Shape;7153;p83"/>
            <p:cNvGrpSpPr/>
            <p:nvPr/>
          </p:nvGrpSpPr>
          <p:grpSpPr>
            <a:xfrm>
              <a:off x="2205895" y="3637269"/>
              <a:ext cx="1089848" cy="724993"/>
              <a:chOff x="2205895" y="3637269"/>
              <a:chExt cx="1089848" cy="724993"/>
            </a:xfrm>
          </p:grpSpPr>
          <p:sp>
            <p:nvSpPr>
              <p:cNvPr id="7154" name="Google Shape;7154;p83"/>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83"/>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83"/>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83"/>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83"/>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83"/>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60" name="Google Shape;7160;p83"/>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61" name="Google Shape;7161;p83"/>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7162" name="Google Shape;7162;p83"/>
            <p:cNvGrpSpPr/>
            <p:nvPr/>
          </p:nvGrpSpPr>
          <p:grpSpPr>
            <a:xfrm>
              <a:off x="3173850" y="3779426"/>
              <a:ext cx="145679" cy="70048"/>
              <a:chOff x="3173850" y="3779426"/>
              <a:chExt cx="145679" cy="70048"/>
            </a:xfrm>
          </p:grpSpPr>
          <p:cxnSp>
            <p:nvCxnSpPr>
              <p:cNvPr id="7163" name="Google Shape;7163;p83"/>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7164" name="Google Shape;7164;p83"/>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5" name="Google Shape;7165;p83"/>
            <p:cNvGrpSpPr/>
            <p:nvPr/>
          </p:nvGrpSpPr>
          <p:grpSpPr>
            <a:xfrm>
              <a:off x="2183288" y="4139483"/>
              <a:ext cx="145133" cy="70048"/>
              <a:chOff x="2183288" y="4139483"/>
              <a:chExt cx="145133" cy="70048"/>
            </a:xfrm>
          </p:grpSpPr>
          <p:cxnSp>
            <p:nvCxnSpPr>
              <p:cNvPr id="7166" name="Google Shape;7166;p83"/>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7167" name="Google Shape;7167;p83"/>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68" name="Google Shape;7168;p83"/>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69" name="Google Shape;7169;p83"/>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7170" name="Google Shape;7170;p83"/>
            <p:cNvGrpSpPr/>
            <p:nvPr/>
          </p:nvGrpSpPr>
          <p:grpSpPr>
            <a:xfrm>
              <a:off x="2943836" y="4268886"/>
              <a:ext cx="60717" cy="122559"/>
              <a:chOff x="2943836" y="4268886"/>
              <a:chExt cx="60717" cy="122559"/>
            </a:xfrm>
          </p:grpSpPr>
          <p:sp>
            <p:nvSpPr>
              <p:cNvPr id="7171" name="Google Shape;7171;p83"/>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72" name="Google Shape;7172;p83"/>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7173" name="Google Shape;7173;p83"/>
          <p:cNvGrpSpPr/>
          <p:nvPr/>
        </p:nvGrpSpPr>
        <p:grpSpPr>
          <a:xfrm>
            <a:off x="3409981" y="1290129"/>
            <a:ext cx="1675870" cy="758251"/>
            <a:chOff x="3530532" y="1496185"/>
            <a:chExt cx="1562000" cy="706730"/>
          </a:xfrm>
        </p:grpSpPr>
        <p:cxnSp>
          <p:nvCxnSpPr>
            <p:cNvPr id="7174" name="Google Shape;7174;p83"/>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7175" name="Google Shape;7175;p83"/>
            <p:cNvGrpSpPr/>
            <p:nvPr/>
          </p:nvGrpSpPr>
          <p:grpSpPr>
            <a:xfrm>
              <a:off x="3530532" y="1496185"/>
              <a:ext cx="323430" cy="463587"/>
              <a:chOff x="3530532" y="1496185"/>
              <a:chExt cx="323430" cy="463587"/>
            </a:xfrm>
          </p:grpSpPr>
          <p:grpSp>
            <p:nvGrpSpPr>
              <p:cNvPr id="7176" name="Google Shape;7176;p83"/>
              <p:cNvGrpSpPr/>
              <p:nvPr/>
            </p:nvGrpSpPr>
            <p:grpSpPr>
              <a:xfrm>
                <a:off x="3567462" y="1496185"/>
                <a:ext cx="286500" cy="361376"/>
                <a:chOff x="3567462" y="1496185"/>
                <a:chExt cx="286500" cy="361376"/>
              </a:xfrm>
            </p:grpSpPr>
            <p:cxnSp>
              <p:nvCxnSpPr>
                <p:cNvPr id="7177" name="Google Shape;7177;p83"/>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7178" name="Google Shape;7178;p83"/>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79" name="Google Shape;7179;p83"/>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0" name="Google Shape;7180;p83"/>
            <p:cNvGrpSpPr/>
            <p:nvPr/>
          </p:nvGrpSpPr>
          <p:grpSpPr>
            <a:xfrm>
              <a:off x="3891569" y="1779209"/>
              <a:ext cx="323945" cy="423706"/>
              <a:chOff x="3891569" y="1779209"/>
              <a:chExt cx="323945" cy="423706"/>
            </a:xfrm>
          </p:grpSpPr>
          <p:grpSp>
            <p:nvGrpSpPr>
              <p:cNvPr id="7181" name="Google Shape;7181;p83"/>
              <p:cNvGrpSpPr/>
              <p:nvPr/>
            </p:nvGrpSpPr>
            <p:grpSpPr>
              <a:xfrm>
                <a:off x="3929014" y="1881638"/>
                <a:ext cx="286500" cy="321278"/>
                <a:chOff x="3929014" y="1881638"/>
                <a:chExt cx="286500" cy="321278"/>
              </a:xfrm>
            </p:grpSpPr>
            <p:cxnSp>
              <p:nvCxnSpPr>
                <p:cNvPr id="7182" name="Google Shape;7182;p83"/>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7183" name="Google Shape;7183;p83"/>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84" name="Google Shape;7184;p83"/>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5" name="Google Shape;7185;p83"/>
            <p:cNvGrpSpPr/>
            <p:nvPr/>
          </p:nvGrpSpPr>
          <p:grpSpPr>
            <a:xfrm>
              <a:off x="4252606" y="1496185"/>
              <a:ext cx="324721" cy="463587"/>
              <a:chOff x="4252606" y="1496185"/>
              <a:chExt cx="324721" cy="463587"/>
            </a:xfrm>
          </p:grpSpPr>
          <p:grpSp>
            <p:nvGrpSpPr>
              <p:cNvPr id="7186" name="Google Shape;7186;p83"/>
              <p:cNvGrpSpPr/>
              <p:nvPr/>
            </p:nvGrpSpPr>
            <p:grpSpPr>
              <a:xfrm>
                <a:off x="4290828" y="1496185"/>
                <a:ext cx="286500" cy="361376"/>
                <a:chOff x="4290828" y="1496185"/>
                <a:chExt cx="286500" cy="361376"/>
              </a:xfrm>
            </p:grpSpPr>
            <p:cxnSp>
              <p:nvCxnSpPr>
                <p:cNvPr id="7187" name="Google Shape;7187;p83"/>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7188" name="Google Shape;7188;p83"/>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89" name="Google Shape;7189;p83"/>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0" name="Google Shape;7190;p83"/>
            <p:cNvGrpSpPr/>
            <p:nvPr/>
          </p:nvGrpSpPr>
          <p:grpSpPr>
            <a:xfrm>
              <a:off x="4613643" y="1763716"/>
              <a:ext cx="325308" cy="439200"/>
              <a:chOff x="4613643" y="1763716"/>
              <a:chExt cx="325308" cy="439200"/>
            </a:xfrm>
          </p:grpSpPr>
          <p:grpSp>
            <p:nvGrpSpPr>
              <p:cNvPr id="7191" name="Google Shape;7191;p83"/>
              <p:cNvGrpSpPr/>
              <p:nvPr/>
            </p:nvGrpSpPr>
            <p:grpSpPr>
              <a:xfrm>
                <a:off x="4652451" y="1879538"/>
                <a:ext cx="286500" cy="323378"/>
                <a:chOff x="4652451" y="1879538"/>
                <a:chExt cx="286500" cy="323378"/>
              </a:xfrm>
            </p:grpSpPr>
            <p:cxnSp>
              <p:nvCxnSpPr>
                <p:cNvPr id="7192" name="Google Shape;7192;p83"/>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7193" name="Google Shape;7193;p83"/>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94" name="Google Shape;7194;p83"/>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95" name="Google Shape;7195;p83"/>
          <p:cNvGrpSpPr/>
          <p:nvPr/>
        </p:nvGrpSpPr>
        <p:grpSpPr>
          <a:xfrm>
            <a:off x="3421841" y="2143755"/>
            <a:ext cx="1652173" cy="391517"/>
            <a:chOff x="3512551" y="2358270"/>
            <a:chExt cx="1597383" cy="378533"/>
          </a:xfrm>
        </p:grpSpPr>
        <p:cxnSp>
          <p:nvCxnSpPr>
            <p:cNvPr id="7196" name="Google Shape;7196;p83"/>
            <p:cNvCxnSpPr>
              <a:stCxn id="7197" idx="6"/>
              <a:endCxn id="7198"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7199" name="Google Shape;7199;p83"/>
            <p:cNvGrpSpPr/>
            <p:nvPr/>
          </p:nvGrpSpPr>
          <p:grpSpPr>
            <a:xfrm>
              <a:off x="3512551" y="2358270"/>
              <a:ext cx="225647" cy="307714"/>
              <a:chOff x="2182679" y="2004714"/>
              <a:chExt cx="792300" cy="1080458"/>
            </a:xfrm>
          </p:grpSpPr>
          <p:cxnSp>
            <p:nvCxnSpPr>
              <p:cNvPr id="7200" name="Google Shape;7200;p83"/>
              <p:cNvCxnSpPr>
                <a:stCxn id="7201"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7197" name="Google Shape;7197;p83"/>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83"/>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2" name="Google Shape;7202;p83"/>
            <p:cNvGrpSpPr/>
            <p:nvPr/>
          </p:nvGrpSpPr>
          <p:grpSpPr>
            <a:xfrm>
              <a:off x="3969644" y="2440153"/>
              <a:ext cx="225853" cy="296651"/>
              <a:chOff x="3775710" y="1729289"/>
              <a:chExt cx="136500" cy="179289"/>
            </a:xfrm>
          </p:grpSpPr>
          <p:cxnSp>
            <p:nvCxnSpPr>
              <p:cNvPr id="7203" name="Google Shape;7203;p83"/>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7204" name="Google Shape;7204;p83"/>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83"/>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6" name="Google Shape;7206;p83"/>
            <p:cNvGrpSpPr/>
            <p:nvPr/>
          </p:nvGrpSpPr>
          <p:grpSpPr>
            <a:xfrm>
              <a:off x="4427051" y="2358270"/>
              <a:ext cx="225647" cy="307714"/>
              <a:chOff x="5393704" y="2004714"/>
              <a:chExt cx="792300" cy="1080458"/>
            </a:xfrm>
          </p:grpSpPr>
          <p:cxnSp>
            <p:nvCxnSpPr>
              <p:cNvPr id="7207" name="Google Shape;7207;p83"/>
              <p:cNvCxnSpPr>
                <a:stCxn id="7208"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7209" name="Google Shape;7209;p83"/>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83"/>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0" name="Google Shape;7210;p83"/>
            <p:cNvGrpSpPr/>
            <p:nvPr/>
          </p:nvGrpSpPr>
          <p:grpSpPr>
            <a:xfrm>
              <a:off x="4884287" y="2440252"/>
              <a:ext cx="225647" cy="296532"/>
              <a:chOff x="6999166" y="2292572"/>
              <a:chExt cx="792300" cy="1041192"/>
            </a:xfrm>
          </p:grpSpPr>
          <p:cxnSp>
            <p:nvCxnSpPr>
              <p:cNvPr id="7211" name="Google Shape;7211;p83"/>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7198" name="Google Shape;7198;p83"/>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83"/>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13" name="Google Shape;7213;p83"/>
          <p:cNvGrpSpPr/>
          <p:nvPr/>
        </p:nvGrpSpPr>
        <p:grpSpPr>
          <a:xfrm>
            <a:off x="6842649" y="979955"/>
            <a:ext cx="1581844" cy="732818"/>
            <a:chOff x="634175" y="2986275"/>
            <a:chExt cx="3147949" cy="1458344"/>
          </a:xfrm>
        </p:grpSpPr>
        <p:cxnSp>
          <p:nvCxnSpPr>
            <p:cNvPr id="7214" name="Google Shape;7214;p83"/>
            <p:cNvCxnSpPr>
              <a:stCxn id="7215" idx="4"/>
              <a:endCxn id="7216"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7217" name="Google Shape;7217;p83"/>
            <p:cNvCxnSpPr>
              <a:stCxn id="7216" idx="0"/>
              <a:endCxn id="7218"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7219" name="Google Shape;7219;p83"/>
            <p:cNvCxnSpPr>
              <a:stCxn id="7218" idx="4"/>
              <a:endCxn id="7220"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7221" name="Google Shape;7221;p83"/>
            <p:cNvCxnSpPr>
              <a:stCxn id="7220" idx="0"/>
              <a:endCxn id="7222"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7222" name="Google Shape;7222;p83"/>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218" name="Google Shape;7218;p83"/>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215" name="Google Shape;7215;p83"/>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220" name="Google Shape;7220;p83"/>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216" name="Google Shape;7216;p83"/>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7223" name="Google Shape;7223;p83"/>
          <p:cNvGrpSpPr/>
          <p:nvPr/>
        </p:nvGrpSpPr>
        <p:grpSpPr>
          <a:xfrm>
            <a:off x="3410364" y="2674265"/>
            <a:ext cx="1675128" cy="313674"/>
            <a:chOff x="998425" y="1182125"/>
            <a:chExt cx="1065400" cy="199500"/>
          </a:xfrm>
        </p:grpSpPr>
        <p:sp>
          <p:nvSpPr>
            <p:cNvPr id="7224" name="Google Shape;7224;p83"/>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83"/>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83"/>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83"/>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83"/>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9" name="Google Shape;7229;p83"/>
          <p:cNvGrpSpPr/>
          <p:nvPr/>
        </p:nvGrpSpPr>
        <p:grpSpPr>
          <a:xfrm>
            <a:off x="3410363" y="3630231"/>
            <a:ext cx="1675129" cy="525345"/>
            <a:chOff x="5194708" y="3484366"/>
            <a:chExt cx="3148148" cy="987304"/>
          </a:xfrm>
        </p:grpSpPr>
        <p:grpSp>
          <p:nvGrpSpPr>
            <p:cNvPr id="7230" name="Google Shape;7230;p83"/>
            <p:cNvGrpSpPr/>
            <p:nvPr/>
          </p:nvGrpSpPr>
          <p:grpSpPr>
            <a:xfrm>
              <a:off x="7531521" y="3484366"/>
              <a:ext cx="811335" cy="987304"/>
              <a:chOff x="3379425" y="1617275"/>
              <a:chExt cx="1090650" cy="1327200"/>
            </a:xfrm>
          </p:grpSpPr>
          <p:sp>
            <p:nvSpPr>
              <p:cNvPr id="7231" name="Google Shape;7231;p83"/>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83"/>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83"/>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4" name="Google Shape;7234;p83"/>
            <p:cNvGrpSpPr/>
            <p:nvPr/>
          </p:nvGrpSpPr>
          <p:grpSpPr>
            <a:xfrm>
              <a:off x="6752546" y="3484366"/>
              <a:ext cx="811428" cy="987304"/>
              <a:chOff x="2332275" y="1617275"/>
              <a:chExt cx="1090775" cy="1327200"/>
            </a:xfrm>
          </p:grpSpPr>
          <p:sp>
            <p:nvSpPr>
              <p:cNvPr id="7235" name="Google Shape;7235;p83"/>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83"/>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83"/>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8" name="Google Shape;7238;p83"/>
            <p:cNvGrpSpPr/>
            <p:nvPr/>
          </p:nvGrpSpPr>
          <p:grpSpPr>
            <a:xfrm>
              <a:off x="5973664" y="3484366"/>
              <a:ext cx="811335" cy="987304"/>
              <a:chOff x="1285250" y="1617275"/>
              <a:chExt cx="1090650" cy="1327200"/>
            </a:xfrm>
          </p:grpSpPr>
          <p:sp>
            <p:nvSpPr>
              <p:cNvPr id="7239" name="Google Shape;7239;p83"/>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83"/>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83"/>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2" name="Google Shape;7242;p83"/>
            <p:cNvGrpSpPr/>
            <p:nvPr/>
          </p:nvGrpSpPr>
          <p:grpSpPr>
            <a:xfrm>
              <a:off x="5194708" y="3484366"/>
              <a:ext cx="811409" cy="987304"/>
              <a:chOff x="238125" y="1617275"/>
              <a:chExt cx="1090750" cy="1327200"/>
            </a:xfrm>
          </p:grpSpPr>
          <p:sp>
            <p:nvSpPr>
              <p:cNvPr id="7243" name="Google Shape;7243;p83"/>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83"/>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83"/>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46" name="Google Shape;7246;p83"/>
          <p:cNvGrpSpPr/>
          <p:nvPr/>
        </p:nvGrpSpPr>
        <p:grpSpPr>
          <a:xfrm>
            <a:off x="6844048" y="2276120"/>
            <a:ext cx="1579046" cy="522230"/>
            <a:chOff x="6853641" y="2534077"/>
            <a:chExt cx="1515545" cy="501229"/>
          </a:xfrm>
        </p:grpSpPr>
        <p:grpSp>
          <p:nvGrpSpPr>
            <p:cNvPr id="7247" name="Google Shape;7247;p83"/>
            <p:cNvGrpSpPr/>
            <p:nvPr/>
          </p:nvGrpSpPr>
          <p:grpSpPr>
            <a:xfrm>
              <a:off x="6853641" y="2618923"/>
              <a:ext cx="1515545" cy="324556"/>
              <a:chOff x="6853641" y="2618923"/>
              <a:chExt cx="1515545" cy="324556"/>
            </a:xfrm>
          </p:grpSpPr>
          <p:sp>
            <p:nvSpPr>
              <p:cNvPr id="7248" name="Google Shape;7248;p83"/>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83"/>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83"/>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83"/>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83"/>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53" name="Google Shape;7253;p83"/>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83"/>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83"/>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83"/>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83"/>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8" name="Google Shape;7258;p83"/>
          <p:cNvGrpSpPr/>
          <p:nvPr/>
        </p:nvGrpSpPr>
        <p:grpSpPr>
          <a:xfrm>
            <a:off x="3438940" y="3151161"/>
            <a:ext cx="1617976" cy="346616"/>
            <a:chOff x="1808063" y="4294338"/>
            <a:chExt cx="3370782" cy="721817"/>
          </a:xfrm>
        </p:grpSpPr>
        <p:sp>
          <p:nvSpPr>
            <p:cNvPr id="7259" name="Google Shape;7259;p83"/>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83"/>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83"/>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83"/>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83"/>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83"/>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83"/>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83"/>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83"/>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83"/>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9" name="Google Shape;7269;p83"/>
          <p:cNvGrpSpPr/>
          <p:nvPr/>
        </p:nvGrpSpPr>
        <p:grpSpPr>
          <a:xfrm>
            <a:off x="5264936" y="3817911"/>
            <a:ext cx="1417067" cy="350605"/>
            <a:chOff x="4234950" y="2101012"/>
            <a:chExt cx="4219974" cy="1044090"/>
          </a:xfrm>
        </p:grpSpPr>
        <p:sp>
          <p:nvSpPr>
            <p:cNvPr id="7270" name="Google Shape;7270;p83"/>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83"/>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83"/>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83"/>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83"/>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83"/>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83"/>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83"/>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83"/>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83"/>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83"/>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83"/>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83"/>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83"/>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83"/>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83"/>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6" name="Google Shape;7286;p83"/>
          <p:cNvGrpSpPr/>
          <p:nvPr/>
        </p:nvGrpSpPr>
        <p:grpSpPr>
          <a:xfrm>
            <a:off x="6840408" y="1808668"/>
            <a:ext cx="1586327" cy="371557"/>
            <a:chOff x="1247650" y="2075423"/>
            <a:chExt cx="6648477" cy="1557238"/>
          </a:xfrm>
        </p:grpSpPr>
        <p:sp>
          <p:nvSpPr>
            <p:cNvPr id="7287" name="Google Shape;7287;p83"/>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83"/>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83"/>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83"/>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83"/>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83"/>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3" name="Google Shape;7293;p83"/>
          <p:cNvGrpSpPr/>
          <p:nvPr/>
        </p:nvGrpSpPr>
        <p:grpSpPr>
          <a:xfrm>
            <a:off x="5271678" y="961858"/>
            <a:ext cx="1415601" cy="1648533"/>
            <a:chOff x="1839112" y="2209163"/>
            <a:chExt cx="1918159" cy="2233784"/>
          </a:xfrm>
        </p:grpSpPr>
        <p:sp>
          <p:nvSpPr>
            <p:cNvPr id="7294" name="Google Shape;7294;p83"/>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83"/>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83"/>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97" name="Google Shape;7297;p83"/>
            <p:cNvCxnSpPr>
              <a:stCxn id="7294" idx="6"/>
              <a:endCxn id="7295"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7298" name="Google Shape;7298;p83"/>
            <p:cNvCxnSpPr>
              <a:stCxn id="7295" idx="4"/>
              <a:endCxn id="7299"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7300" name="Google Shape;7300;p83"/>
            <p:cNvCxnSpPr>
              <a:stCxn id="7299" idx="6"/>
              <a:endCxn id="7296"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7301" name="Google Shape;7301;p83"/>
            <p:cNvCxnSpPr>
              <a:stCxn id="7296" idx="4"/>
              <a:endCxn id="7302"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7299" name="Google Shape;7299;p83"/>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83"/>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83"/>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304" name="Google Shape;7304;p83"/>
            <p:cNvCxnSpPr>
              <a:endCxn id="7303"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7305" name="Google Shape;7305;p83"/>
          <p:cNvGrpSpPr/>
          <p:nvPr/>
        </p:nvGrpSpPr>
        <p:grpSpPr>
          <a:xfrm>
            <a:off x="3428944" y="979942"/>
            <a:ext cx="1637968" cy="154942"/>
            <a:chOff x="238125" y="2506075"/>
            <a:chExt cx="7115411" cy="673075"/>
          </a:xfrm>
        </p:grpSpPr>
        <p:sp>
          <p:nvSpPr>
            <p:cNvPr id="7306" name="Google Shape;7306;p83"/>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83"/>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83"/>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83"/>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83"/>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1" name="Google Shape;7311;p83"/>
          <p:cNvGrpSpPr/>
          <p:nvPr/>
        </p:nvGrpSpPr>
        <p:grpSpPr>
          <a:xfrm>
            <a:off x="1969680" y="1294660"/>
            <a:ext cx="1262932" cy="785408"/>
            <a:chOff x="548861" y="389676"/>
            <a:chExt cx="3843371" cy="2390163"/>
          </a:xfrm>
        </p:grpSpPr>
        <p:cxnSp>
          <p:nvCxnSpPr>
            <p:cNvPr id="7312" name="Google Shape;7312;p83"/>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7313" name="Google Shape;7313;p83"/>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7314" name="Google Shape;7314;p83"/>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7315" name="Google Shape;7315;p83"/>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7316" name="Google Shape;7316;p83"/>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317" name="Google Shape;7317;p83"/>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318" name="Google Shape;7318;p83"/>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319" name="Google Shape;7319;p83"/>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83"/>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83"/>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83"/>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83"/>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83"/>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5" name="Google Shape;7325;p83"/>
          <p:cNvGrpSpPr/>
          <p:nvPr/>
        </p:nvGrpSpPr>
        <p:grpSpPr>
          <a:xfrm>
            <a:off x="757812" y="2401537"/>
            <a:ext cx="1412054" cy="633562"/>
            <a:chOff x="1187400" y="2529299"/>
            <a:chExt cx="6769193" cy="2241903"/>
          </a:xfrm>
        </p:grpSpPr>
        <p:sp>
          <p:nvSpPr>
            <p:cNvPr id="7326" name="Google Shape;7326;p83"/>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327" name="Google Shape;7327;p83"/>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328" name="Google Shape;7328;p83"/>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329" name="Google Shape;7329;p83"/>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330" name="Google Shape;7330;p83"/>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331" name="Google Shape;7331;p83"/>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332" name="Google Shape;7332;p83"/>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7333" name="Google Shape;7333;p83"/>
            <p:cNvCxnSpPr>
              <a:stCxn id="7326" idx="2"/>
              <a:endCxn id="7327"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334" name="Google Shape;7334;p83"/>
            <p:cNvCxnSpPr>
              <a:stCxn id="7328" idx="0"/>
              <a:endCxn id="7326"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335" name="Google Shape;7335;p83"/>
            <p:cNvCxnSpPr>
              <a:stCxn id="7328" idx="2"/>
              <a:endCxn id="7330"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336" name="Google Shape;7336;p83"/>
            <p:cNvCxnSpPr>
              <a:stCxn id="7329" idx="0"/>
              <a:endCxn id="7328"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337" name="Google Shape;7337;p83"/>
            <p:cNvCxnSpPr>
              <a:stCxn id="7327" idx="2"/>
              <a:endCxn id="7332"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338" name="Google Shape;7338;p83"/>
            <p:cNvCxnSpPr>
              <a:stCxn id="7331" idx="0"/>
              <a:endCxn id="7327"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7339" name="Google Shape;7339;p83"/>
          <p:cNvGrpSpPr/>
          <p:nvPr/>
        </p:nvGrpSpPr>
        <p:grpSpPr>
          <a:xfrm>
            <a:off x="6844058" y="2894246"/>
            <a:ext cx="1579035" cy="540873"/>
            <a:chOff x="6895650" y="3126697"/>
            <a:chExt cx="1436662" cy="492105"/>
          </a:xfrm>
        </p:grpSpPr>
        <p:sp>
          <p:nvSpPr>
            <p:cNvPr id="7340" name="Google Shape;7340;p83"/>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83"/>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83"/>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83"/>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83"/>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45" name="Google Shape;7345;p83"/>
            <p:cNvGrpSpPr/>
            <p:nvPr/>
          </p:nvGrpSpPr>
          <p:grpSpPr>
            <a:xfrm>
              <a:off x="6995957" y="3335810"/>
              <a:ext cx="1230393" cy="71754"/>
              <a:chOff x="6995957" y="3287964"/>
              <a:chExt cx="1230393" cy="71754"/>
            </a:xfrm>
          </p:grpSpPr>
          <p:sp>
            <p:nvSpPr>
              <p:cNvPr id="7346" name="Google Shape;7346;p83"/>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83"/>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83"/>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83"/>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83"/>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51" name="Google Shape;7351;p83"/>
          <p:cNvGrpSpPr/>
          <p:nvPr/>
        </p:nvGrpSpPr>
        <p:grpSpPr>
          <a:xfrm>
            <a:off x="6842640" y="3531009"/>
            <a:ext cx="1581862" cy="650625"/>
            <a:chOff x="6777990" y="3710194"/>
            <a:chExt cx="1646915" cy="677382"/>
          </a:xfrm>
        </p:grpSpPr>
        <p:grpSp>
          <p:nvGrpSpPr>
            <p:cNvPr id="7352" name="Google Shape;7352;p83"/>
            <p:cNvGrpSpPr/>
            <p:nvPr/>
          </p:nvGrpSpPr>
          <p:grpSpPr>
            <a:xfrm>
              <a:off x="6777990" y="3874492"/>
              <a:ext cx="411129" cy="513083"/>
              <a:chOff x="6777990" y="3874492"/>
              <a:chExt cx="411129" cy="513083"/>
            </a:xfrm>
          </p:grpSpPr>
          <p:cxnSp>
            <p:nvCxnSpPr>
              <p:cNvPr id="7353" name="Google Shape;7353;p83"/>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7354" name="Google Shape;7354;p83"/>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5" name="Google Shape;7355;p83"/>
            <p:cNvGrpSpPr/>
            <p:nvPr/>
          </p:nvGrpSpPr>
          <p:grpSpPr>
            <a:xfrm>
              <a:off x="7188425" y="3710194"/>
              <a:ext cx="411123" cy="520535"/>
              <a:chOff x="7188425" y="3710194"/>
              <a:chExt cx="411123" cy="520535"/>
            </a:xfrm>
          </p:grpSpPr>
          <p:cxnSp>
            <p:nvCxnSpPr>
              <p:cNvPr id="7356" name="Google Shape;7356;p83"/>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7357" name="Google Shape;7357;p83"/>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8" name="Google Shape;7358;p83"/>
            <p:cNvGrpSpPr/>
            <p:nvPr/>
          </p:nvGrpSpPr>
          <p:grpSpPr>
            <a:xfrm>
              <a:off x="7603341" y="3874492"/>
              <a:ext cx="411474" cy="513083"/>
              <a:chOff x="7603341" y="3874492"/>
              <a:chExt cx="411474" cy="513083"/>
            </a:xfrm>
          </p:grpSpPr>
          <p:cxnSp>
            <p:nvCxnSpPr>
              <p:cNvPr id="7359" name="Google Shape;7359;p83"/>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7360" name="Google Shape;7360;p83"/>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1" name="Google Shape;7361;p83"/>
            <p:cNvGrpSpPr/>
            <p:nvPr/>
          </p:nvGrpSpPr>
          <p:grpSpPr>
            <a:xfrm>
              <a:off x="8013776" y="3722847"/>
              <a:ext cx="411129" cy="507881"/>
              <a:chOff x="8013776" y="3722847"/>
              <a:chExt cx="411129" cy="507881"/>
            </a:xfrm>
          </p:grpSpPr>
          <p:cxnSp>
            <p:nvCxnSpPr>
              <p:cNvPr id="7362" name="Google Shape;7362;p83"/>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7363" name="Google Shape;7363;p83"/>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64" name="Google Shape;7364;p83"/>
          <p:cNvGrpSpPr/>
          <p:nvPr/>
        </p:nvGrpSpPr>
        <p:grpSpPr>
          <a:xfrm>
            <a:off x="5262155" y="2703849"/>
            <a:ext cx="1421889" cy="1020603"/>
            <a:chOff x="5190863" y="2824811"/>
            <a:chExt cx="1544860" cy="1108869"/>
          </a:xfrm>
        </p:grpSpPr>
        <p:grpSp>
          <p:nvGrpSpPr>
            <p:cNvPr id="7365" name="Google Shape;7365;p83"/>
            <p:cNvGrpSpPr/>
            <p:nvPr/>
          </p:nvGrpSpPr>
          <p:grpSpPr>
            <a:xfrm>
              <a:off x="5938695" y="3176919"/>
              <a:ext cx="685761" cy="404739"/>
              <a:chOff x="5938695" y="3176919"/>
              <a:chExt cx="685761" cy="404739"/>
            </a:xfrm>
          </p:grpSpPr>
          <p:grpSp>
            <p:nvGrpSpPr>
              <p:cNvPr id="7366" name="Google Shape;7366;p83"/>
              <p:cNvGrpSpPr/>
              <p:nvPr/>
            </p:nvGrpSpPr>
            <p:grpSpPr>
              <a:xfrm>
                <a:off x="5938695" y="3176919"/>
                <a:ext cx="685761" cy="404739"/>
                <a:chOff x="5938695" y="3176919"/>
                <a:chExt cx="685761" cy="404739"/>
              </a:xfrm>
            </p:grpSpPr>
            <p:sp>
              <p:nvSpPr>
                <p:cNvPr id="7367" name="Google Shape;7367;p83"/>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83"/>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69" name="Google Shape;7369;p83"/>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0" name="Google Shape;7370;p83"/>
            <p:cNvGrpSpPr/>
            <p:nvPr/>
          </p:nvGrpSpPr>
          <p:grpSpPr>
            <a:xfrm>
              <a:off x="5305233" y="3176835"/>
              <a:ext cx="685971" cy="404655"/>
              <a:chOff x="5305233" y="3176835"/>
              <a:chExt cx="685971" cy="404655"/>
            </a:xfrm>
          </p:grpSpPr>
          <p:grpSp>
            <p:nvGrpSpPr>
              <p:cNvPr id="7371" name="Google Shape;7371;p83"/>
              <p:cNvGrpSpPr/>
              <p:nvPr/>
            </p:nvGrpSpPr>
            <p:grpSpPr>
              <a:xfrm>
                <a:off x="5305233" y="3176835"/>
                <a:ext cx="685971" cy="404655"/>
                <a:chOff x="5305233" y="3176835"/>
                <a:chExt cx="685971" cy="404655"/>
              </a:xfrm>
            </p:grpSpPr>
            <p:sp>
              <p:nvSpPr>
                <p:cNvPr id="7372" name="Google Shape;7372;p83"/>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83"/>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74" name="Google Shape;7374;p83"/>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75" name="Google Shape;7375;p83"/>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76" name="Google Shape;7376;p83"/>
            <p:cNvGrpSpPr/>
            <p:nvPr/>
          </p:nvGrpSpPr>
          <p:grpSpPr>
            <a:xfrm>
              <a:off x="5657361" y="2824811"/>
              <a:ext cx="1078361" cy="404655"/>
              <a:chOff x="5657361" y="2824811"/>
              <a:chExt cx="1078361" cy="404655"/>
            </a:xfrm>
          </p:grpSpPr>
          <p:grpSp>
            <p:nvGrpSpPr>
              <p:cNvPr id="7377" name="Google Shape;7377;p83"/>
              <p:cNvGrpSpPr/>
              <p:nvPr/>
            </p:nvGrpSpPr>
            <p:grpSpPr>
              <a:xfrm>
                <a:off x="5657361" y="2824811"/>
                <a:ext cx="1078361" cy="404655"/>
                <a:chOff x="5657361" y="2824811"/>
                <a:chExt cx="1078361" cy="404655"/>
              </a:xfrm>
            </p:grpSpPr>
            <p:grpSp>
              <p:nvGrpSpPr>
                <p:cNvPr id="7378" name="Google Shape;7378;p83"/>
                <p:cNvGrpSpPr/>
                <p:nvPr/>
              </p:nvGrpSpPr>
              <p:grpSpPr>
                <a:xfrm>
                  <a:off x="5938485" y="2824811"/>
                  <a:ext cx="797237" cy="404655"/>
                  <a:chOff x="5938485" y="2824811"/>
                  <a:chExt cx="797237" cy="404655"/>
                </a:xfrm>
              </p:grpSpPr>
              <p:sp>
                <p:nvSpPr>
                  <p:cNvPr id="7379" name="Google Shape;7379;p83"/>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83"/>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81" name="Google Shape;7381;p83"/>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82" name="Google Shape;7382;p83"/>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3" name="Google Shape;7383;p83"/>
            <p:cNvGrpSpPr/>
            <p:nvPr/>
          </p:nvGrpSpPr>
          <p:grpSpPr>
            <a:xfrm>
              <a:off x="5190863" y="3528942"/>
              <a:ext cx="1078026" cy="404739"/>
              <a:chOff x="5190863" y="3528942"/>
              <a:chExt cx="1078026" cy="404739"/>
            </a:xfrm>
          </p:grpSpPr>
          <p:sp>
            <p:nvSpPr>
              <p:cNvPr id="7384" name="Google Shape;7384;p83"/>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85" name="Google Shape;7385;p83"/>
              <p:cNvGrpSpPr/>
              <p:nvPr/>
            </p:nvGrpSpPr>
            <p:grpSpPr>
              <a:xfrm>
                <a:off x="5190863" y="3528942"/>
                <a:ext cx="1078026" cy="404739"/>
                <a:chOff x="5190863" y="3528942"/>
                <a:chExt cx="1078026" cy="404739"/>
              </a:xfrm>
            </p:grpSpPr>
            <p:sp>
              <p:nvSpPr>
                <p:cNvPr id="7386" name="Google Shape;7386;p83"/>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83"/>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388" name="Google Shape;7388;p83"/>
          <p:cNvGrpSpPr/>
          <p:nvPr/>
        </p:nvGrpSpPr>
        <p:grpSpPr>
          <a:xfrm>
            <a:off x="728162" y="1268317"/>
            <a:ext cx="1086719" cy="879487"/>
            <a:chOff x="803162" y="1474292"/>
            <a:chExt cx="1086719" cy="879487"/>
          </a:xfrm>
        </p:grpSpPr>
        <p:grpSp>
          <p:nvGrpSpPr>
            <p:cNvPr id="7389" name="Google Shape;7389;p83"/>
            <p:cNvGrpSpPr/>
            <p:nvPr/>
          </p:nvGrpSpPr>
          <p:grpSpPr>
            <a:xfrm>
              <a:off x="803162" y="1625948"/>
              <a:ext cx="445856" cy="576579"/>
              <a:chOff x="803162" y="1625948"/>
              <a:chExt cx="445856" cy="576579"/>
            </a:xfrm>
          </p:grpSpPr>
          <p:sp>
            <p:nvSpPr>
              <p:cNvPr id="7390" name="Google Shape;7390;p83"/>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91" name="Google Shape;7391;p83"/>
              <p:cNvGrpSpPr/>
              <p:nvPr/>
            </p:nvGrpSpPr>
            <p:grpSpPr>
              <a:xfrm>
                <a:off x="1056023" y="1625948"/>
                <a:ext cx="192995" cy="576579"/>
                <a:chOff x="1056023" y="1625948"/>
                <a:chExt cx="192995" cy="576579"/>
              </a:xfrm>
            </p:grpSpPr>
            <p:sp>
              <p:nvSpPr>
                <p:cNvPr id="7392" name="Google Shape;7392;p83"/>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83"/>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83"/>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83"/>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83"/>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97" name="Google Shape;7397;p83"/>
            <p:cNvGrpSpPr/>
            <p:nvPr/>
          </p:nvGrpSpPr>
          <p:grpSpPr>
            <a:xfrm>
              <a:off x="1371406" y="1474292"/>
              <a:ext cx="518475" cy="879487"/>
              <a:chOff x="1398231" y="1474292"/>
              <a:chExt cx="518475" cy="879487"/>
            </a:xfrm>
          </p:grpSpPr>
          <p:grpSp>
            <p:nvGrpSpPr>
              <p:cNvPr id="7398" name="Google Shape;7398;p83"/>
              <p:cNvGrpSpPr/>
              <p:nvPr/>
            </p:nvGrpSpPr>
            <p:grpSpPr>
              <a:xfrm>
                <a:off x="1398231" y="1474292"/>
                <a:ext cx="518475" cy="341643"/>
                <a:chOff x="1398231" y="1474292"/>
                <a:chExt cx="518475" cy="341643"/>
              </a:xfrm>
            </p:grpSpPr>
            <p:sp>
              <p:nvSpPr>
                <p:cNvPr id="7399" name="Google Shape;7399;p83"/>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00" name="Google Shape;7400;p83"/>
                <p:cNvGrpSpPr/>
                <p:nvPr/>
              </p:nvGrpSpPr>
              <p:grpSpPr>
                <a:xfrm>
                  <a:off x="1616453" y="1474292"/>
                  <a:ext cx="300253" cy="341643"/>
                  <a:chOff x="1616453" y="1475379"/>
                  <a:chExt cx="300253" cy="341643"/>
                </a:xfrm>
              </p:grpSpPr>
              <p:sp>
                <p:nvSpPr>
                  <p:cNvPr id="7401" name="Google Shape;7401;p83"/>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83"/>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83"/>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83"/>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83"/>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83"/>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83"/>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08" name="Google Shape;7408;p83"/>
                  <p:cNvGrpSpPr/>
                  <p:nvPr/>
                </p:nvGrpSpPr>
                <p:grpSpPr>
                  <a:xfrm>
                    <a:off x="1839639" y="1475379"/>
                    <a:ext cx="77067" cy="341643"/>
                    <a:chOff x="1839639" y="1475379"/>
                    <a:chExt cx="77067" cy="341643"/>
                  </a:xfrm>
                </p:grpSpPr>
                <p:sp>
                  <p:nvSpPr>
                    <p:cNvPr id="7409" name="Google Shape;7409;p83"/>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83"/>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411" name="Google Shape;7411;p83"/>
              <p:cNvGrpSpPr/>
              <p:nvPr/>
            </p:nvGrpSpPr>
            <p:grpSpPr>
              <a:xfrm>
                <a:off x="1398451" y="2012951"/>
                <a:ext cx="518255" cy="340828"/>
                <a:chOff x="1398451" y="2012951"/>
                <a:chExt cx="518255" cy="340828"/>
              </a:xfrm>
            </p:grpSpPr>
            <p:sp>
              <p:nvSpPr>
                <p:cNvPr id="7412" name="Google Shape;7412;p83"/>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13" name="Google Shape;7413;p83"/>
                <p:cNvGrpSpPr/>
                <p:nvPr/>
              </p:nvGrpSpPr>
              <p:grpSpPr>
                <a:xfrm>
                  <a:off x="1616453" y="2012951"/>
                  <a:ext cx="300253" cy="340828"/>
                  <a:chOff x="1616453" y="2013538"/>
                  <a:chExt cx="300253" cy="340828"/>
                </a:xfrm>
              </p:grpSpPr>
              <p:sp>
                <p:nvSpPr>
                  <p:cNvPr id="7414" name="Google Shape;7414;p83"/>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83"/>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83"/>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83"/>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83"/>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83"/>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83"/>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21" name="Google Shape;7421;p83"/>
                  <p:cNvGrpSpPr/>
                  <p:nvPr/>
                </p:nvGrpSpPr>
                <p:grpSpPr>
                  <a:xfrm>
                    <a:off x="1839639" y="2013538"/>
                    <a:ext cx="77067" cy="340828"/>
                    <a:chOff x="1839639" y="2013538"/>
                    <a:chExt cx="77067" cy="340828"/>
                  </a:xfrm>
                </p:grpSpPr>
                <p:sp>
                  <p:nvSpPr>
                    <p:cNvPr id="7422" name="Google Shape;7422;p83"/>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83"/>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7424" name="Google Shape;7424;p83"/>
          <p:cNvGrpSpPr/>
          <p:nvPr/>
        </p:nvGrpSpPr>
        <p:grpSpPr>
          <a:xfrm>
            <a:off x="724986" y="3399503"/>
            <a:ext cx="1368681" cy="682918"/>
            <a:chOff x="724986" y="3605478"/>
            <a:chExt cx="1368681" cy="682918"/>
          </a:xfrm>
        </p:grpSpPr>
        <p:grpSp>
          <p:nvGrpSpPr>
            <p:cNvPr id="7425" name="Google Shape;7425;p83"/>
            <p:cNvGrpSpPr/>
            <p:nvPr/>
          </p:nvGrpSpPr>
          <p:grpSpPr>
            <a:xfrm>
              <a:off x="1289102" y="3823629"/>
              <a:ext cx="240442" cy="250435"/>
              <a:chOff x="-165066" y="3843615"/>
              <a:chExt cx="221259" cy="230455"/>
            </a:xfrm>
          </p:grpSpPr>
          <p:sp>
            <p:nvSpPr>
              <p:cNvPr id="7426" name="Google Shape;7426;p83"/>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83"/>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83"/>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83"/>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83"/>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83"/>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83"/>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83"/>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83"/>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83"/>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83"/>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83"/>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83"/>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83"/>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83"/>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83"/>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83"/>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83"/>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83"/>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83"/>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6" name="Google Shape;7446;p83"/>
            <p:cNvGrpSpPr/>
            <p:nvPr/>
          </p:nvGrpSpPr>
          <p:grpSpPr>
            <a:xfrm>
              <a:off x="724986" y="3605478"/>
              <a:ext cx="1368681" cy="682918"/>
              <a:chOff x="724986" y="3605478"/>
              <a:chExt cx="1368681" cy="682918"/>
            </a:xfrm>
          </p:grpSpPr>
          <p:grpSp>
            <p:nvGrpSpPr>
              <p:cNvPr id="7447" name="Google Shape;7447;p83"/>
              <p:cNvGrpSpPr/>
              <p:nvPr/>
            </p:nvGrpSpPr>
            <p:grpSpPr>
              <a:xfrm>
                <a:off x="1498221" y="4047614"/>
                <a:ext cx="529172" cy="240783"/>
                <a:chOff x="1498221" y="4047614"/>
                <a:chExt cx="529172" cy="240783"/>
              </a:xfrm>
            </p:grpSpPr>
            <p:grpSp>
              <p:nvGrpSpPr>
                <p:cNvPr id="7448" name="Google Shape;7448;p83"/>
                <p:cNvGrpSpPr/>
                <p:nvPr/>
              </p:nvGrpSpPr>
              <p:grpSpPr>
                <a:xfrm>
                  <a:off x="1826655" y="4224370"/>
                  <a:ext cx="200738" cy="25631"/>
                  <a:chOff x="1826655" y="4224370"/>
                  <a:chExt cx="200738" cy="25631"/>
                </a:xfrm>
              </p:grpSpPr>
              <p:sp>
                <p:nvSpPr>
                  <p:cNvPr id="7449" name="Google Shape;7449;p83"/>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83"/>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1" name="Google Shape;7451;p83"/>
                <p:cNvGrpSpPr/>
                <p:nvPr/>
              </p:nvGrpSpPr>
              <p:grpSpPr>
                <a:xfrm>
                  <a:off x="1498221" y="4047614"/>
                  <a:ext cx="328444" cy="240783"/>
                  <a:chOff x="1498221" y="4047614"/>
                  <a:chExt cx="328444" cy="240783"/>
                </a:xfrm>
              </p:grpSpPr>
              <p:sp>
                <p:nvSpPr>
                  <p:cNvPr id="7452" name="Google Shape;7452;p83"/>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53" name="Google Shape;7453;p83"/>
                  <p:cNvGrpSpPr/>
                  <p:nvPr/>
                </p:nvGrpSpPr>
                <p:grpSpPr>
                  <a:xfrm>
                    <a:off x="1498221" y="4047614"/>
                    <a:ext cx="150566" cy="190416"/>
                    <a:chOff x="1498221" y="4047614"/>
                    <a:chExt cx="150566" cy="190416"/>
                  </a:xfrm>
                </p:grpSpPr>
                <p:sp>
                  <p:nvSpPr>
                    <p:cNvPr id="7454" name="Google Shape;7454;p83"/>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83"/>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456" name="Google Shape;7456;p83"/>
              <p:cNvGrpSpPr/>
              <p:nvPr/>
            </p:nvGrpSpPr>
            <p:grpSpPr>
              <a:xfrm>
                <a:off x="1560718" y="3800594"/>
                <a:ext cx="532948" cy="302090"/>
                <a:chOff x="1560718" y="3800594"/>
                <a:chExt cx="532948" cy="302090"/>
              </a:xfrm>
            </p:grpSpPr>
            <p:grpSp>
              <p:nvGrpSpPr>
                <p:cNvPr id="7457" name="Google Shape;7457;p83"/>
                <p:cNvGrpSpPr/>
                <p:nvPr/>
              </p:nvGrpSpPr>
              <p:grpSpPr>
                <a:xfrm>
                  <a:off x="1912179" y="3827344"/>
                  <a:ext cx="181487" cy="25631"/>
                  <a:chOff x="1912179" y="3827344"/>
                  <a:chExt cx="181487" cy="25631"/>
                </a:xfrm>
              </p:grpSpPr>
              <p:sp>
                <p:nvSpPr>
                  <p:cNvPr id="7458" name="Google Shape;7458;p83"/>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83"/>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0" name="Google Shape;7460;p83"/>
                <p:cNvGrpSpPr/>
                <p:nvPr/>
              </p:nvGrpSpPr>
              <p:grpSpPr>
                <a:xfrm>
                  <a:off x="1912179" y="4044505"/>
                  <a:ext cx="181487" cy="25622"/>
                  <a:chOff x="1912179" y="4044506"/>
                  <a:chExt cx="181487" cy="25622"/>
                </a:xfrm>
              </p:grpSpPr>
              <p:sp>
                <p:nvSpPr>
                  <p:cNvPr id="7461" name="Google Shape;7461;p83"/>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83"/>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3" name="Google Shape;7463;p83"/>
                <p:cNvGrpSpPr/>
                <p:nvPr/>
              </p:nvGrpSpPr>
              <p:grpSpPr>
                <a:xfrm>
                  <a:off x="1560718" y="3800594"/>
                  <a:ext cx="351472" cy="302090"/>
                  <a:chOff x="1560718" y="3800594"/>
                  <a:chExt cx="351472" cy="302090"/>
                </a:xfrm>
              </p:grpSpPr>
              <p:grpSp>
                <p:nvGrpSpPr>
                  <p:cNvPr id="7464" name="Google Shape;7464;p83"/>
                  <p:cNvGrpSpPr/>
                  <p:nvPr/>
                </p:nvGrpSpPr>
                <p:grpSpPr>
                  <a:xfrm>
                    <a:off x="1560718" y="3842857"/>
                    <a:ext cx="173586" cy="217131"/>
                    <a:chOff x="1560718" y="3842857"/>
                    <a:chExt cx="173586" cy="217131"/>
                  </a:xfrm>
                </p:grpSpPr>
                <p:sp>
                  <p:nvSpPr>
                    <p:cNvPr id="7465" name="Google Shape;7465;p83"/>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83"/>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83"/>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68" name="Google Shape;7468;p83"/>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83"/>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470" name="Google Shape;7470;p83"/>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71" name="Google Shape;7471;p83"/>
              <p:cNvGrpSpPr/>
              <p:nvPr/>
            </p:nvGrpSpPr>
            <p:grpSpPr>
              <a:xfrm>
                <a:off x="785350" y="3605478"/>
                <a:ext cx="535311" cy="249245"/>
                <a:chOff x="785350" y="3605478"/>
                <a:chExt cx="535311" cy="249245"/>
              </a:xfrm>
            </p:grpSpPr>
            <p:grpSp>
              <p:nvGrpSpPr>
                <p:cNvPr id="7472" name="Google Shape;7472;p83"/>
                <p:cNvGrpSpPr/>
                <p:nvPr/>
              </p:nvGrpSpPr>
              <p:grpSpPr>
                <a:xfrm>
                  <a:off x="785350" y="3605478"/>
                  <a:ext cx="376191" cy="102736"/>
                  <a:chOff x="785350" y="3605478"/>
                  <a:chExt cx="376191" cy="102736"/>
                </a:xfrm>
              </p:grpSpPr>
              <p:sp>
                <p:nvSpPr>
                  <p:cNvPr id="7473" name="Google Shape;7473;p83"/>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83"/>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83"/>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6" name="Google Shape;7476;p83"/>
                <p:cNvGrpSpPr/>
                <p:nvPr/>
              </p:nvGrpSpPr>
              <p:grpSpPr>
                <a:xfrm>
                  <a:off x="1161530" y="3655851"/>
                  <a:ext cx="159131" cy="198872"/>
                  <a:chOff x="1161530" y="3655851"/>
                  <a:chExt cx="159131" cy="198872"/>
                </a:xfrm>
              </p:grpSpPr>
              <p:sp>
                <p:nvSpPr>
                  <p:cNvPr id="7477" name="Google Shape;7477;p83"/>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83"/>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79" name="Google Shape;7479;p83"/>
              <p:cNvGrpSpPr/>
              <p:nvPr/>
            </p:nvGrpSpPr>
            <p:grpSpPr>
              <a:xfrm>
                <a:off x="785350" y="4047614"/>
                <a:ext cx="535311" cy="240783"/>
                <a:chOff x="785350" y="4047614"/>
                <a:chExt cx="535311" cy="240783"/>
              </a:xfrm>
            </p:grpSpPr>
            <p:grpSp>
              <p:nvGrpSpPr>
                <p:cNvPr id="7480" name="Google Shape;7480;p83"/>
                <p:cNvGrpSpPr/>
                <p:nvPr/>
              </p:nvGrpSpPr>
              <p:grpSpPr>
                <a:xfrm>
                  <a:off x="1161636" y="4047614"/>
                  <a:ext cx="159025" cy="190415"/>
                  <a:chOff x="1161636" y="4047614"/>
                  <a:chExt cx="159025" cy="190415"/>
                </a:xfrm>
              </p:grpSpPr>
              <p:sp>
                <p:nvSpPr>
                  <p:cNvPr id="7481" name="Google Shape;7481;p83"/>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83"/>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3" name="Google Shape;7483;p83"/>
                <p:cNvGrpSpPr/>
                <p:nvPr/>
              </p:nvGrpSpPr>
              <p:grpSpPr>
                <a:xfrm>
                  <a:off x="785350" y="4185661"/>
                  <a:ext cx="376191" cy="102736"/>
                  <a:chOff x="785350" y="4185661"/>
                  <a:chExt cx="376191" cy="102736"/>
                </a:xfrm>
              </p:grpSpPr>
              <p:sp>
                <p:nvSpPr>
                  <p:cNvPr id="7484" name="Google Shape;7484;p83"/>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83"/>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83"/>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87" name="Google Shape;7487;p83"/>
              <p:cNvGrpSpPr/>
              <p:nvPr/>
            </p:nvGrpSpPr>
            <p:grpSpPr>
              <a:xfrm>
                <a:off x="1501054" y="3605478"/>
                <a:ext cx="526340" cy="249240"/>
                <a:chOff x="1501054" y="3605478"/>
                <a:chExt cx="526340" cy="249240"/>
              </a:xfrm>
            </p:grpSpPr>
            <p:grpSp>
              <p:nvGrpSpPr>
                <p:cNvPr id="7488" name="Google Shape;7488;p83"/>
                <p:cNvGrpSpPr/>
                <p:nvPr/>
              </p:nvGrpSpPr>
              <p:grpSpPr>
                <a:xfrm>
                  <a:off x="1834208" y="3643867"/>
                  <a:ext cx="193185" cy="25622"/>
                  <a:chOff x="1834208" y="3643867"/>
                  <a:chExt cx="193185" cy="25622"/>
                </a:xfrm>
              </p:grpSpPr>
              <p:sp>
                <p:nvSpPr>
                  <p:cNvPr id="7489" name="Google Shape;7489;p83"/>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83"/>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1" name="Google Shape;7491;p83"/>
                <p:cNvGrpSpPr/>
                <p:nvPr/>
              </p:nvGrpSpPr>
              <p:grpSpPr>
                <a:xfrm>
                  <a:off x="1501054" y="3605478"/>
                  <a:ext cx="333165" cy="249240"/>
                  <a:chOff x="1501054" y="3605478"/>
                  <a:chExt cx="333165" cy="249240"/>
                </a:xfrm>
              </p:grpSpPr>
              <p:sp>
                <p:nvSpPr>
                  <p:cNvPr id="7492" name="Google Shape;7492;p83"/>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93" name="Google Shape;7493;p83"/>
                  <p:cNvGrpSpPr/>
                  <p:nvPr/>
                </p:nvGrpSpPr>
                <p:grpSpPr>
                  <a:xfrm>
                    <a:off x="1501054" y="3655851"/>
                    <a:ext cx="155286" cy="198867"/>
                    <a:chOff x="1501054" y="3655851"/>
                    <a:chExt cx="155286" cy="198867"/>
                  </a:xfrm>
                </p:grpSpPr>
                <p:sp>
                  <p:nvSpPr>
                    <p:cNvPr id="7494" name="Google Shape;7494;p83"/>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83"/>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496" name="Google Shape;7496;p83"/>
              <p:cNvGrpSpPr/>
              <p:nvPr/>
            </p:nvGrpSpPr>
            <p:grpSpPr>
              <a:xfrm>
                <a:off x="724986" y="3800594"/>
                <a:ext cx="532950" cy="302090"/>
                <a:chOff x="724986" y="3800594"/>
                <a:chExt cx="532950" cy="302090"/>
              </a:xfrm>
            </p:grpSpPr>
            <p:grpSp>
              <p:nvGrpSpPr>
                <p:cNvPr id="7497" name="Google Shape;7497;p83"/>
                <p:cNvGrpSpPr/>
                <p:nvPr/>
              </p:nvGrpSpPr>
              <p:grpSpPr>
                <a:xfrm>
                  <a:off x="724986" y="4044367"/>
                  <a:ext cx="181314" cy="25626"/>
                  <a:chOff x="724986" y="4044367"/>
                  <a:chExt cx="181314" cy="25626"/>
                </a:xfrm>
              </p:grpSpPr>
              <p:sp>
                <p:nvSpPr>
                  <p:cNvPr id="7498" name="Google Shape;7498;p83"/>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83"/>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0" name="Google Shape;7500;p83"/>
                <p:cNvGrpSpPr/>
                <p:nvPr/>
              </p:nvGrpSpPr>
              <p:grpSpPr>
                <a:xfrm>
                  <a:off x="906290" y="3800594"/>
                  <a:ext cx="351646" cy="302090"/>
                  <a:chOff x="906290" y="3800594"/>
                  <a:chExt cx="351646" cy="302090"/>
                </a:xfrm>
              </p:grpSpPr>
              <p:grpSp>
                <p:nvGrpSpPr>
                  <p:cNvPr id="7501" name="Google Shape;7501;p83"/>
                  <p:cNvGrpSpPr/>
                  <p:nvPr/>
                </p:nvGrpSpPr>
                <p:grpSpPr>
                  <a:xfrm>
                    <a:off x="1084172" y="3842857"/>
                    <a:ext cx="173764" cy="217131"/>
                    <a:chOff x="1084172" y="3842857"/>
                    <a:chExt cx="173764" cy="217131"/>
                  </a:xfrm>
                </p:grpSpPr>
                <p:grpSp>
                  <p:nvGrpSpPr>
                    <p:cNvPr id="7502" name="Google Shape;7502;p83"/>
                    <p:cNvGrpSpPr/>
                    <p:nvPr/>
                  </p:nvGrpSpPr>
                  <p:grpSpPr>
                    <a:xfrm>
                      <a:off x="1156862" y="3936509"/>
                      <a:ext cx="101073" cy="25622"/>
                      <a:chOff x="1156862" y="3936509"/>
                      <a:chExt cx="101073" cy="25622"/>
                    </a:xfrm>
                  </p:grpSpPr>
                  <p:sp>
                    <p:nvSpPr>
                      <p:cNvPr id="7503" name="Google Shape;7503;p83"/>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83"/>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05" name="Google Shape;7505;p83"/>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06" name="Google Shape;7506;p83"/>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83"/>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8" name="Google Shape;7508;p83"/>
                <p:cNvGrpSpPr/>
                <p:nvPr/>
              </p:nvGrpSpPr>
              <p:grpSpPr>
                <a:xfrm>
                  <a:off x="724986" y="3830189"/>
                  <a:ext cx="189533" cy="25626"/>
                  <a:chOff x="724986" y="3830189"/>
                  <a:chExt cx="189533" cy="25626"/>
                </a:xfrm>
              </p:grpSpPr>
              <p:sp>
                <p:nvSpPr>
                  <p:cNvPr id="7509" name="Google Shape;7509;p83"/>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83"/>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7511" name="Google Shape;7511;p83"/>
          <p:cNvGrpSpPr/>
          <p:nvPr/>
        </p:nvGrpSpPr>
        <p:grpSpPr>
          <a:xfrm>
            <a:off x="2253298" y="2249665"/>
            <a:ext cx="948701" cy="935378"/>
            <a:chOff x="2253298" y="2428317"/>
            <a:chExt cx="948701" cy="935378"/>
          </a:xfrm>
        </p:grpSpPr>
        <p:sp>
          <p:nvSpPr>
            <p:cNvPr id="7512" name="Google Shape;7512;p83"/>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83"/>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83"/>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83"/>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83"/>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83"/>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83"/>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83"/>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83"/>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83"/>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83"/>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83"/>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83"/>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83"/>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83"/>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83"/>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83"/>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83"/>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83"/>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83"/>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83"/>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83"/>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83"/>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83"/>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83"/>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83"/>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83"/>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83"/>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83"/>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83"/>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83"/>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83"/>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83"/>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48" name="Shape 7548"/>
        <p:cNvGrpSpPr/>
        <p:nvPr/>
      </p:nvGrpSpPr>
      <p:grpSpPr>
        <a:xfrm>
          <a:off x="0" y="0"/>
          <a:ext cx="0" cy="0"/>
          <a:chOff x="0" y="0"/>
          <a:chExt cx="0" cy="0"/>
        </a:xfrm>
      </p:grpSpPr>
      <p:graphicFrame>
        <p:nvGraphicFramePr>
          <p:cNvPr id="7549" name="Google Shape;7549;p84"/>
          <p:cNvGraphicFramePr/>
          <p:nvPr/>
        </p:nvGraphicFramePr>
        <p:xfrm>
          <a:off x="3342575" y="2130450"/>
          <a:ext cx="3000000" cy="3000000"/>
        </p:xfrm>
        <a:graphic>
          <a:graphicData uri="http://schemas.openxmlformats.org/drawingml/2006/table">
            <a:tbl>
              <a:tblPr>
                <a:noFill/>
                <a:tableStyleId>{FF192E58-D759-4047-8BD7-5A12F01EF6B1}</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7550" name="Google Shape;7550;p84"/>
          <p:cNvGrpSpPr/>
          <p:nvPr/>
        </p:nvGrpSpPr>
        <p:grpSpPr>
          <a:xfrm>
            <a:off x="3339744" y="952977"/>
            <a:ext cx="2363393" cy="1017867"/>
            <a:chOff x="3292400" y="1219146"/>
            <a:chExt cx="2615240" cy="1110239"/>
          </a:xfrm>
        </p:grpSpPr>
        <p:sp>
          <p:nvSpPr>
            <p:cNvPr id="7551" name="Google Shape;7551;p84"/>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7552" name="Google Shape;7552;p84"/>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553" name="Google Shape;7553;p84"/>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7554" name="Google Shape;7554;p84"/>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7555" name="Google Shape;7555;p84"/>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7556" name="Google Shape;7556;p84"/>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7557" name="Google Shape;7557;p84"/>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7558" name="Google Shape;7558;p84"/>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7559" name="Google Shape;7559;p84"/>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7560" name="Google Shape;7560;p84"/>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7561" name="Google Shape;7561;p84"/>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7562" name="Google Shape;7562;p84"/>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7563" name="Google Shape;7563;p84"/>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7564" name="Google Shape;7564;p84"/>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7565" name="Google Shape;7565;p84"/>
            <p:cNvGrpSpPr/>
            <p:nvPr/>
          </p:nvGrpSpPr>
          <p:grpSpPr>
            <a:xfrm>
              <a:off x="3748438" y="1378608"/>
              <a:ext cx="2159202" cy="903971"/>
              <a:chOff x="1683525" y="2179850"/>
              <a:chExt cx="4519050" cy="2134525"/>
            </a:xfrm>
          </p:grpSpPr>
          <p:sp>
            <p:nvSpPr>
              <p:cNvPr id="7566" name="Google Shape;7566;p84"/>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567" name="Google Shape;7567;p84"/>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568" name="Google Shape;7568;p84"/>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569" name="Google Shape;7569;p84"/>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570" name="Google Shape;7570;p84"/>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571" name="Google Shape;7571;p84"/>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572" name="Google Shape;7572;p84"/>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573" name="Google Shape;7573;p84"/>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574" name="Google Shape;7574;p84"/>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575" name="Google Shape;7575;p84"/>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576" name="Google Shape;7576;p84"/>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577" name="Google Shape;7577;p84"/>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7578" name="Google Shape;7578;p84"/>
          <p:cNvGraphicFramePr/>
          <p:nvPr/>
        </p:nvGraphicFramePr>
        <p:xfrm>
          <a:off x="5935838" y="2130450"/>
          <a:ext cx="3000000" cy="3000000"/>
        </p:xfrm>
        <a:graphic>
          <a:graphicData uri="http://schemas.openxmlformats.org/drawingml/2006/table">
            <a:tbl>
              <a:tblPr>
                <a:noFill/>
                <a:tableStyleId>{FF192E58-D759-4047-8BD7-5A12F01EF6B1}</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7579" name="Google Shape;7579;p84"/>
          <p:cNvGrpSpPr/>
          <p:nvPr/>
        </p:nvGrpSpPr>
        <p:grpSpPr>
          <a:xfrm>
            <a:off x="5913087" y="3189047"/>
            <a:ext cx="2519825" cy="1001454"/>
            <a:chOff x="1906114" y="789980"/>
            <a:chExt cx="1487676" cy="606868"/>
          </a:xfrm>
        </p:grpSpPr>
        <p:cxnSp>
          <p:nvCxnSpPr>
            <p:cNvPr id="7580" name="Google Shape;7580;p84"/>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581" name="Google Shape;7581;p84"/>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582" name="Google Shape;7582;p84"/>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7583" name="Google Shape;7583;p84"/>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7584" name="Google Shape;7584;p84"/>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7585" name="Google Shape;7585;p84"/>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7586" name="Google Shape;7586;p84"/>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7587" name="Google Shape;7587;p84"/>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84"/>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84"/>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84"/>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84"/>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84"/>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84"/>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7594" name="Google Shape;7594;p84"/>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7595" name="Google Shape;7595;p84"/>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7596" name="Google Shape;7596;p84"/>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7" name="Google Shape;7597;p84"/>
          <p:cNvGrpSpPr/>
          <p:nvPr/>
        </p:nvGrpSpPr>
        <p:grpSpPr>
          <a:xfrm>
            <a:off x="712562" y="998005"/>
            <a:ext cx="2394370" cy="976502"/>
            <a:chOff x="749309" y="1112739"/>
            <a:chExt cx="2371603" cy="976502"/>
          </a:xfrm>
        </p:grpSpPr>
        <p:sp>
          <p:nvSpPr>
            <p:cNvPr id="7598" name="Google Shape;7598;p84"/>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84"/>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84"/>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84"/>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84"/>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84"/>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84"/>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84"/>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84"/>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84"/>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84"/>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84"/>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84"/>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84"/>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84"/>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84"/>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84"/>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84"/>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84"/>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84"/>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84"/>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84"/>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84"/>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84"/>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84"/>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84"/>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84"/>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84"/>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84"/>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84"/>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84"/>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84"/>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7630" name="Google Shape;7630;p84"/>
          <p:cNvGraphicFramePr/>
          <p:nvPr/>
        </p:nvGraphicFramePr>
        <p:xfrm>
          <a:off x="5935863" y="996300"/>
          <a:ext cx="3000000" cy="3000000"/>
        </p:xfrm>
        <a:graphic>
          <a:graphicData uri="http://schemas.openxmlformats.org/drawingml/2006/table">
            <a:tbl>
              <a:tblPr>
                <a:noFill/>
                <a:tableStyleId>{FF192E58-D759-4047-8BD7-5A12F01EF6B1}</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pSp>
        <p:nvGrpSpPr>
          <p:cNvPr id="7631" name="Google Shape;7631;p84"/>
          <p:cNvGrpSpPr/>
          <p:nvPr/>
        </p:nvGrpSpPr>
        <p:grpSpPr>
          <a:xfrm>
            <a:off x="4086504" y="2517093"/>
            <a:ext cx="1517436" cy="74460"/>
            <a:chOff x="3980086" y="2804397"/>
            <a:chExt cx="1227600" cy="66900"/>
          </a:xfrm>
        </p:grpSpPr>
        <p:sp>
          <p:nvSpPr>
            <p:cNvPr id="7632" name="Google Shape;7632;p84"/>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84"/>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4" name="Google Shape;7634;p84"/>
          <p:cNvGrpSpPr/>
          <p:nvPr/>
        </p:nvGrpSpPr>
        <p:grpSpPr>
          <a:xfrm>
            <a:off x="4711569" y="2809680"/>
            <a:ext cx="892956" cy="74460"/>
            <a:chOff x="3980086" y="2804397"/>
            <a:chExt cx="1227600" cy="66900"/>
          </a:xfrm>
        </p:grpSpPr>
        <p:sp>
          <p:nvSpPr>
            <p:cNvPr id="7635" name="Google Shape;7635;p84"/>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84"/>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7" name="Google Shape;7637;p84"/>
          <p:cNvGrpSpPr/>
          <p:nvPr/>
        </p:nvGrpSpPr>
        <p:grpSpPr>
          <a:xfrm>
            <a:off x="3344661" y="3168563"/>
            <a:ext cx="2363244" cy="1005943"/>
            <a:chOff x="3358415" y="3361302"/>
            <a:chExt cx="2363244" cy="1024695"/>
          </a:xfrm>
        </p:grpSpPr>
        <p:grpSp>
          <p:nvGrpSpPr>
            <p:cNvPr id="7638" name="Google Shape;7638;p84"/>
            <p:cNvGrpSpPr/>
            <p:nvPr/>
          </p:nvGrpSpPr>
          <p:grpSpPr>
            <a:xfrm>
              <a:off x="3358415" y="3361302"/>
              <a:ext cx="441300" cy="1024695"/>
              <a:chOff x="3358415" y="3361302"/>
              <a:chExt cx="441300" cy="1024695"/>
            </a:xfrm>
          </p:grpSpPr>
          <p:sp>
            <p:nvSpPr>
              <p:cNvPr id="7639" name="Google Shape;7639;p84"/>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84"/>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84"/>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84"/>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84"/>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84"/>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5" name="Google Shape;7645;p84"/>
            <p:cNvGrpSpPr/>
            <p:nvPr/>
          </p:nvGrpSpPr>
          <p:grpSpPr>
            <a:xfrm>
              <a:off x="3838901" y="3361302"/>
              <a:ext cx="441300" cy="1024695"/>
              <a:chOff x="3838901" y="3361302"/>
              <a:chExt cx="441300" cy="1024695"/>
            </a:xfrm>
          </p:grpSpPr>
          <p:sp>
            <p:nvSpPr>
              <p:cNvPr id="7646" name="Google Shape;7646;p84"/>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84"/>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84"/>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84"/>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84"/>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84"/>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2" name="Google Shape;7652;p84"/>
            <p:cNvGrpSpPr/>
            <p:nvPr/>
          </p:nvGrpSpPr>
          <p:grpSpPr>
            <a:xfrm>
              <a:off x="4319387" y="3361302"/>
              <a:ext cx="441300" cy="1024695"/>
              <a:chOff x="4319387" y="3361302"/>
              <a:chExt cx="441300" cy="1024695"/>
            </a:xfrm>
          </p:grpSpPr>
          <p:sp>
            <p:nvSpPr>
              <p:cNvPr id="7653" name="Google Shape;7653;p84"/>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84"/>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84"/>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84"/>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84"/>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84"/>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9" name="Google Shape;7659;p84"/>
            <p:cNvGrpSpPr/>
            <p:nvPr/>
          </p:nvGrpSpPr>
          <p:grpSpPr>
            <a:xfrm>
              <a:off x="4799873" y="3361302"/>
              <a:ext cx="441300" cy="1024695"/>
              <a:chOff x="4799873" y="3361302"/>
              <a:chExt cx="441300" cy="1024695"/>
            </a:xfrm>
          </p:grpSpPr>
          <p:sp>
            <p:nvSpPr>
              <p:cNvPr id="7660" name="Google Shape;7660;p84"/>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84"/>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84"/>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84"/>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84"/>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84"/>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6" name="Google Shape;7666;p84"/>
            <p:cNvGrpSpPr/>
            <p:nvPr/>
          </p:nvGrpSpPr>
          <p:grpSpPr>
            <a:xfrm>
              <a:off x="5280360" y="3361302"/>
              <a:ext cx="441300" cy="1024695"/>
              <a:chOff x="5280360" y="3361302"/>
              <a:chExt cx="441300" cy="1024695"/>
            </a:xfrm>
          </p:grpSpPr>
          <p:sp>
            <p:nvSpPr>
              <p:cNvPr id="7667" name="Google Shape;7667;p84"/>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84"/>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84"/>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84"/>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84"/>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84"/>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673" name="Google Shape;7673;p84"/>
          <p:cNvGraphicFramePr/>
          <p:nvPr/>
        </p:nvGraphicFramePr>
        <p:xfrm>
          <a:off x="711088" y="2130450"/>
          <a:ext cx="3000000" cy="3000000"/>
        </p:xfrm>
        <a:graphic>
          <a:graphicData uri="http://schemas.openxmlformats.org/drawingml/2006/table">
            <a:tbl>
              <a:tblPr>
                <a:noFill/>
                <a:tableStyleId>{FF192E58-D759-4047-8BD7-5A12F01EF6B1}</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7674" name="Google Shape;7674;p84"/>
          <p:cNvGrpSpPr/>
          <p:nvPr/>
        </p:nvGrpSpPr>
        <p:grpSpPr>
          <a:xfrm>
            <a:off x="712613" y="3180175"/>
            <a:ext cx="2403614" cy="1005900"/>
            <a:chOff x="726450" y="3372825"/>
            <a:chExt cx="2403614" cy="1005900"/>
          </a:xfrm>
        </p:grpSpPr>
        <p:grpSp>
          <p:nvGrpSpPr>
            <p:cNvPr id="7675" name="Google Shape;7675;p84"/>
            <p:cNvGrpSpPr/>
            <p:nvPr/>
          </p:nvGrpSpPr>
          <p:grpSpPr>
            <a:xfrm>
              <a:off x="726450" y="3696000"/>
              <a:ext cx="2403614" cy="500898"/>
              <a:chOff x="726450" y="3696000"/>
              <a:chExt cx="2403614" cy="500898"/>
            </a:xfrm>
          </p:grpSpPr>
          <p:sp>
            <p:nvSpPr>
              <p:cNvPr id="7676" name="Google Shape;7676;p84"/>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677" name="Google Shape;7677;p84"/>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678" name="Google Shape;7678;p84"/>
            <p:cNvGrpSpPr/>
            <p:nvPr/>
          </p:nvGrpSpPr>
          <p:grpSpPr>
            <a:xfrm>
              <a:off x="1348050" y="3372825"/>
              <a:ext cx="1720425" cy="1005900"/>
              <a:chOff x="1348050" y="3372825"/>
              <a:chExt cx="1720425" cy="1005900"/>
            </a:xfrm>
          </p:grpSpPr>
          <p:sp>
            <p:nvSpPr>
              <p:cNvPr id="7679" name="Google Shape;7679;p84"/>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680" name="Google Shape;7680;p84"/>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681" name="Google Shape;7681;p84"/>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682" name="Google Shape;7682;p84"/>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683" name="Google Shape;7683;p84"/>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684" name="Google Shape;7684;p84"/>
            <p:cNvGrpSpPr/>
            <p:nvPr/>
          </p:nvGrpSpPr>
          <p:grpSpPr>
            <a:xfrm>
              <a:off x="1455707" y="3731058"/>
              <a:ext cx="1491150" cy="417657"/>
              <a:chOff x="1455707" y="3731058"/>
              <a:chExt cx="1491150" cy="417657"/>
            </a:xfrm>
          </p:grpSpPr>
          <p:grpSp>
            <p:nvGrpSpPr>
              <p:cNvPr id="7685" name="Google Shape;7685;p84"/>
              <p:cNvGrpSpPr/>
              <p:nvPr/>
            </p:nvGrpSpPr>
            <p:grpSpPr>
              <a:xfrm>
                <a:off x="1472938" y="3745828"/>
                <a:ext cx="72126" cy="53788"/>
                <a:chOff x="1472938" y="3745828"/>
                <a:chExt cx="72126" cy="53788"/>
              </a:xfrm>
            </p:grpSpPr>
            <p:sp>
              <p:nvSpPr>
                <p:cNvPr id="7686" name="Google Shape;7686;p84"/>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84"/>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8" name="Google Shape;7688;p84"/>
              <p:cNvGrpSpPr/>
              <p:nvPr/>
            </p:nvGrpSpPr>
            <p:grpSpPr>
              <a:xfrm>
                <a:off x="1819181" y="4089633"/>
                <a:ext cx="72126" cy="53788"/>
                <a:chOff x="1819181" y="4089633"/>
                <a:chExt cx="72126" cy="53788"/>
              </a:xfrm>
            </p:grpSpPr>
            <p:sp>
              <p:nvSpPr>
                <p:cNvPr id="7689" name="Google Shape;7689;p84"/>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84"/>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1" name="Google Shape;7691;p84"/>
              <p:cNvGrpSpPr/>
              <p:nvPr/>
            </p:nvGrpSpPr>
            <p:grpSpPr>
              <a:xfrm>
                <a:off x="1455707" y="4084171"/>
                <a:ext cx="64321" cy="64544"/>
                <a:chOff x="1455707" y="4084171"/>
                <a:chExt cx="64321" cy="64544"/>
              </a:xfrm>
            </p:grpSpPr>
            <p:sp>
              <p:nvSpPr>
                <p:cNvPr id="7692" name="Google Shape;7692;p84"/>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84"/>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4" name="Google Shape;7694;p84"/>
              <p:cNvGrpSpPr/>
              <p:nvPr/>
            </p:nvGrpSpPr>
            <p:grpSpPr>
              <a:xfrm>
                <a:off x="1818610" y="3731058"/>
                <a:ext cx="64321" cy="64544"/>
                <a:chOff x="1818610" y="3731058"/>
                <a:chExt cx="64321" cy="64544"/>
              </a:xfrm>
            </p:grpSpPr>
            <p:sp>
              <p:nvSpPr>
                <p:cNvPr id="7695" name="Google Shape;7695;p84"/>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84"/>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7" name="Google Shape;7697;p84"/>
              <p:cNvGrpSpPr/>
              <p:nvPr/>
            </p:nvGrpSpPr>
            <p:grpSpPr>
              <a:xfrm>
                <a:off x="2172491" y="4089633"/>
                <a:ext cx="72126" cy="53788"/>
                <a:chOff x="2172491" y="4089633"/>
                <a:chExt cx="72126" cy="53788"/>
              </a:xfrm>
            </p:grpSpPr>
            <p:sp>
              <p:nvSpPr>
                <p:cNvPr id="7698" name="Google Shape;7698;p84"/>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84"/>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0" name="Google Shape;7700;p84"/>
              <p:cNvGrpSpPr/>
              <p:nvPr/>
            </p:nvGrpSpPr>
            <p:grpSpPr>
              <a:xfrm>
                <a:off x="2171920" y="3731058"/>
                <a:ext cx="64321" cy="64544"/>
                <a:chOff x="2171920" y="3731058"/>
                <a:chExt cx="64321" cy="64544"/>
              </a:xfrm>
            </p:grpSpPr>
            <p:sp>
              <p:nvSpPr>
                <p:cNvPr id="7701" name="Google Shape;7701;p84"/>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84"/>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3" name="Google Shape;7703;p84"/>
              <p:cNvGrpSpPr/>
              <p:nvPr/>
            </p:nvGrpSpPr>
            <p:grpSpPr>
              <a:xfrm>
                <a:off x="2874730" y="3745828"/>
                <a:ext cx="72126" cy="53788"/>
                <a:chOff x="2874730" y="3745828"/>
                <a:chExt cx="72126" cy="53788"/>
              </a:xfrm>
            </p:grpSpPr>
            <p:sp>
              <p:nvSpPr>
                <p:cNvPr id="7704" name="Google Shape;7704;p84"/>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84"/>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6" name="Google Shape;7706;p84"/>
              <p:cNvGrpSpPr/>
              <p:nvPr/>
            </p:nvGrpSpPr>
            <p:grpSpPr>
              <a:xfrm>
                <a:off x="2878589" y="4081481"/>
                <a:ext cx="64321" cy="64544"/>
                <a:chOff x="2878589" y="4081481"/>
                <a:chExt cx="64321" cy="64544"/>
              </a:xfrm>
            </p:grpSpPr>
            <p:sp>
              <p:nvSpPr>
                <p:cNvPr id="7707" name="Google Shape;7707;p84"/>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84"/>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9" name="Google Shape;7709;p84"/>
              <p:cNvGrpSpPr/>
              <p:nvPr/>
            </p:nvGrpSpPr>
            <p:grpSpPr>
              <a:xfrm>
                <a:off x="2525796" y="4089633"/>
                <a:ext cx="72126" cy="53788"/>
                <a:chOff x="2525796" y="4089633"/>
                <a:chExt cx="72126" cy="53788"/>
              </a:xfrm>
            </p:grpSpPr>
            <p:sp>
              <p:nvSpPr>
                <p:cNvPr id="7710" name="Google Shape;7710;p84"/>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84"/>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2" name="Google Shape;7712;p84"/>
              <p:cNvGrpSpPr/>
              <p:nvPr/>
            </p:nvGrpSpPr>
            <p:grpSpPr>
              <a:xfrm>
                <a:off x="2525225" y="3731058"/>
                <a:ext cx="64321" cy="64544"/>
                <a:chOff x="2525225" y="3731058"/>
                <a:chExt cx="64321" cy="64544"/>
              </a:xfrm>
            </p:grpSpPr>
            <p:sp>
              <p:nvSpPr>
                <p:cNvPr id="7713" name="Google Shape;7713;p84"/>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84"/>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18" name="Shape 7718"/>
        <p:cNvGrpSpPr/>
        <p:nvPr/>
      </p:nvGrpSpPr>
      <p:grpSpPr>
        <a:xfrm>
          <a:off x="0" y="0"/>
          <a:ext cx="0" cy="0"/>
          <a:chOff x="0" y="0"/>
          <a:chExt cx="0" cy="0"/>
        </a:xfrm>
      </p:grpSpPr>
      <p:grpSp>
        <p:nvGrpSpPr>
          <p:cNvPr id="7719" name="Google Shape;7719;p85"/>
          <p:cNvGrpSpPr/>
          <p:nvPr/>
        </p:nvGrpSpPr>
        <p:grpSpPr>
          <a:xfrm>
            <a:off x="716991" y="971306"/>
            <a:ext cx="845921" cy="690752"/>
            <a:chOff x="732428" y="1198513"/>
            <a:chExt cx="845921" cy="690752"/>
          </a:xfrm>
        </p:grpSpPr>
        <p:grpSp>
          <p:nvGrpSpPr>
            <p:cNvPr id="7720" name="Google Shape;7720;p85"/>
            <p:cNvGrpSpPr/>
            <p:nvPr/>
          </p:nvGrpSpPr>
          <p:grpSpPr>
            <a:xfrm>
              <a:off x="823030" y="1198513"/>
              <a:ext cx="755319" cy="690752"/>
              <a:chOff x="823030" y="1198513"/>
              <a:chExt cx="755319" cy="690752"/>
            </a:xfrm>
          </p:grpSpPr>
          <p:sp>
            <p:nvSpPr>
              <p:cNvPr id="7721" name="Google Shape;7721;p85"/>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85"/>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3" name="Google Shape;7723;p85"/>
            <p:cNvGrpSpPr/>
            <p:nvPr/>
          </p:nvGrpSpPr>
          <p:grpSpPr>
            <a:xfrm>
              <a:off x="732428" y="1239937"/>
              <a:ext cx="739912" cy="607886"/>
              <a:chOff x="732428" y="1239937"/>
              <a:chExt cx="739912" cy="607886"/>
            </a:xfrm>
          </p:grpSpPr>
          <p:sp>
            <p:nvSpPr>
              <p:cNvPr id="7724" name="Google Shape;7724;p85"/>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85"/>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6" name="Google Shape;7726;p85"/>
            <p:cNvGrpSpPr/>
            <p:nvPr/>
          </p:nvGrpSpPr>
          <p:grpSpPr>
            <a:xfrm>
              <a:off x="732428" y="1277018"/>
              <a:ext cx="702832" cy="533758"/>
              <a:chOff x="732428" y="1277018"/>
              <a:chExt cx="702832" cy="533758"/>
            </a:xfrm>
          </p:grpSpPr>
          <p:sp>
            <p:nvSpPr>
              <p:cNvPr id="7727" name="Google Shape;7727;p85"/>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85"/>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9" name="Google Shape;7729;p85"/>
            <p:cNvGrpSpPr/>
            <p:nvPr/>
          </p:nvGrpSpPr>
          <p:grpSpPr>
            <a:xfrm>
              <a:off x="931170" y="1306653"/>
              <a:ext cx="647179" cy="474455"/>
              <a:chOff x="931170" y="1306653"/>
              <a:chExt cx="647179" cy="474455"/>
            </a:xfrm>
          </p:grpSpPr>
          <p:sp>
            <p:nvSpPr>
              <p:cNvPr id="7730" name="Google Shape;7730;p85"/>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85"/>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32" name="Google Shape;7732;p85"/>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3" name="Google Shape;7733;p85"/>
          <p:cNvGrpSpPr/>
          <p:nvPr/>
        </p:nvGrpSpPr>
        <p:grpSpPr>
          <a:xfrm>
            <a:off x="3948600" y="971313"/>
            <a:ext cx="634656" cy="699982"/>
            <a:chOff x="5985650" y="2860025"/>
            <a:chExt cx="1396075" cy="1539775"/>
          </a:xfrm>
        </p:grpSpPr>
        <p:sp>
          <p:nvSpPr>
            <p:cNvPr id="7734" name="Google Shape;7734;p85"/>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85"/>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85"/>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85"/>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85"/>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85"/>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85"/>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85"/>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85"/>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85"/>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85"/>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85"/>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85"/>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85"/>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85"/>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85"/>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85"/>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85"/>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85"/>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85"/>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85"/>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85"/>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85"/>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85"/>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85"/>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85"/>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85"/>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85"/>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85"/>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85"/>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85"/>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85"/>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6" name="Google Shape;7766;p85"/>
          <p:cNvGrpSpPr/>
          <p:nvPr/>
        </p:nvGrpSpPr>
        <p:grpSpPr>
          <a:xfrm>
            <a:off x="4704250" y="971306"/>
            <a:ext cx="725845" cy="699975"/>
            <a:chOff x="4249973" y="1201875"/>
            <a:chExt cx="1958568" cy="1888762"/>
          </a:xfrm>
        </p:grpSpPr>
        <p:sp>
          <p:nvSpPr>
            <p:cNvPr id="7767" name="Google Shape;7767;p85"/>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68" name="Google Shape;7768;p85"/>
            <p:cNvGrpSpPr/>
            <p:nvPr/>
          </p:nvGrpSpPr>
          <p:grpSpPr>
            <a:xfrm>
              <a:off x="5853086" y="1789142"/>
              <a:ext cx="355454" cy="1048099"/>
              <a:chOff x="5576108" y="2016725"/>
              <a:chExt cx="565200" cy="1666560"/>
            </a:xfrm>
          </p:grpSpPr>
          <p:sp>
            <p:nvSpPr>
              <p:cNvPr id="7769" name="Google Shape;7769;p85"/>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770" name="Google Shape;7770;p85"/>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1" name="Google Shape;7771;p85"/>
            <p:cNvGrpSpPr/>
            <p:nvPr/>
          </p:nvGrpSpPr>
          <p:grpSpPr>
            <a:xfrm>
              <a:off x="4869455" y="2691676"/>
              <a:ext cx="1013897" cy="398961"/>
              <a:chOff x="4012057" y="3451825"/>
              <a:chExt cx="1612175" cy="634379"/>
            </a:xfrm>
          </p:grpSpPr>
          <p:sp>
            <p:nvSpPr>
              <p:cNvPr id="7772" name="Google Shape;7772;p85"/>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773" name="Google Shape;7773;p85"/>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4" name="Google Shape;7774;p85"/>
            <p:cNvGrpSpPr/>
            <p:nvPr/>
          </p:nvGrpSpPr>
          <p:grpSpPr>
            <a:xfrm>
              <a:off x="4276937" y="2155961"/>
              <a:ext cx="651965" cy="891358"/>
              <a:chOff x="3069908" y="2599997"/>
              <a:chExt cx="1036675" cy="1417328"/>
            </a:xfrm>
          </p:grpSpPr>
          <p:sp>
            <p:nvSpPr>
              <p:cNvPr id="7775" name="Google Shape;7775;p85"/>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776" name="Google Shape;7776;p85"/>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7" name="Google Shape;7777;p85"/>
            <p:cNvGrpSpPr/>
            <p:nvPr/>
          </p:nvGrpSpPr>
          <p:grpSpPr>
            <a:xfrm>
              <a:off x="5054918" y="1201875"/>
              <a:ext cx="999548" cy="602711"/>
              <a:chOff x="4306958" y="1082925"/>
              <a:chExt cx="1589359" cy="958358"/>
            </a:xfrm>
          </p:grpSpPr>
          <p:sp>
            <p:nvSpPr>
              <p:cNvPr id="7778" name="Google Shape;7778;p85"/>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779" name="Google Shape;7779;p85"/>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0" name="Google Shape;7780;p85"/>
            <p:cNvGrpSpPr/>
            <p:nvPr/>
          </p:nvGrpSpPr>
          <p:grpSpPr>
            <a:xfrm>
              <a:off x="4249973" y="1303451"/>
              <a:ext cx="799317" cy="841334"/>
              <a:chOff x="3027033" y="1244439"/>
              <a:chExt cx="1270977" cy="1337786"/>
            </a:xfrm>
          </p:grpSpPr>
          <p:sp>
            <p:nvSpPr>
              <p:cNvPr id="7781" name="Google Shape;7781;p85"/>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782" name="Google Shape;7782;p85"/>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83" name="Google Shape;7783;p85"/>
          <p:cNvGrpSpPr/>
          <p:nvPr/>
        </p:nvGrpSpPr>
        <p:grpSpPr>
          <a:xfrm>
            <a:off x="4057114" y="1858087"/>
            <a:ext cx="750769" cy="683784"/>
            <a:chOff x="4204684" y="2104422"/>
            <a:chExt cx="699822" cy="637382"/>
          </a:xfrm>
        </p:grpSpPr>
        <p:grpSp>
          <p:nvGrpSpPr>
            <p:cNvPr id="7784" name="Google Shape;7784;p85"/>
            <p:cNvGrpSpPr/>
            <p:nvPr/>
          </p:nvGrpSpPr>
          <p:grpSpPr>
            <a:xfrm>
              <a:off x="4204684" y="2430067"/>
              <a:ext cx="342957" cy="311738"/>
              <a:chOff x="4204684" y="2430067"/>
              <a:chExt cx="342957" cy="311738"/>
            </a:xfrm>
          </p:grpSpPr>
          <p:sp>
            <p:nvSpPr>
              <p:cNvPr id="7785" name="Google Shape;7785;p85"/>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85"/>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7" name="Google Shape;7787;p85"/>
            <p:cNvGrpSpPr/>
            <p:nvPr/>
          </p:nvGrpSpPr>
          <p:grpSpPr>
            <a:xfrm>
              <a:off x="4561586" y="2430067"/>
              <a:ext cx="342920" cy="311738"/>
              <a:chOff x="4561586" y="2430067"/>
              <a:chExt cx="342920" cy="311738"/>
            </a:xfrm>
          </p:grpSpPr>
          <p:sp>
            <p:nvSpPr>
              <p:cNvPr id="7788" name="Google Shape;7788;p85"/>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85"/>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0" name="Google Shape;7790;p85"/>
            <p:cNvGrpSpPr/>
            <p:nvPr/>
          </p:nvGrpSpPr>
          <p:grpSpPr>
            <a:xfrm>
              <a:off x="4561586" y="2104422"/>
              <a:ext cx="342920" cy="311738"/>
              <a:chOff x="4561586" y="2104422"/>
              <a:chExt cx="342920" cy="311738"/>
            </a:xfrm>
          </p:grpSpPr>
          <p:sp>
            <p:nvSpPr>
              <p:cNvPr id="7791" name="Google Shape;7791;p85"/>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85"/>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3" name="Google Shape;7793;p85"/>
            <p:cNvGrpSpPr/>
            <p:nvPr/>
          </p:nvGrpSpPr>
          <p:grpSpPr>
            <a:xfrm>
              <a:off x="4204684" y="2104422"/>
              <a:ext cx="342957" cy="311664"/>
              <a:chOff x="4204684" y="2104422"/>
              <a:chExt cx="342957" cy="311664"/>
            </a:xfrm>
          </p:grpSpPr>
          <p:sp>
            <p:nvSpPr>
              <p:cNvPr id="7794" name="Google Shape;7794;p85"/>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85"/>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96" name="Google Shape;7796;p85"/>
          <p:cNvGrpSpPr/>
          <p:nvPr/>
        </p:nvGrpSpPr>
        <p:grpSpPr>
          <a:xfrm>
            <a:off x="5521547" y="971301"/>
            <a:ext cx="660591" cy="688867"/>
            <a:chOff x="5830645" y="1267368"/>
            <a:chExt cx="530340" cy="553040"/>
          </a:xfrm>
        </p:grpSpPr>
        <p:sp>
          <p:nvSpPr>
            <p:cNvPr id="7797" name="Google Shape;7797;p85"/>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98" name="Google Shape;7798;p85"/>
            <p:cNvGrpSpPr/>
            <p:nvPr/>
          </p:nvGrpSpPr>
          <p:grpSpPr>
            <a:xfrm>
              <a:off x="5830645" y="1267368"/>
              <a:ext cx="259743" cy="269909"/>
              <a:chOff x="5830645" y="1267368"/>
              <a:chExt cx="259743" cy="269909"/>
            </a:xfrm>
          </p:grpSpPr>
          <p:sp>
            <p:nvSpPr>
              <p:cNvPr id="7799" name="Google Shape;7799;p85"/>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85"/>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1" name="Google Shape;7801;p85"/>
            <p:cNvGrpSpPr/>
            <p:nvPr/>
          </p:nvGrpSpPr>
          <p:grpSpPr>
            <a:xfrm>
              <a:off x="6101293" y="1267368"/>
              <a:ext cx="259692" cy="269909"/>
              <a:chOff x="6101293" y="1267368"/>
              <a:chExt cx="259692" cy="269909"/>
            </a:xfrm>
          </p:grpSpPr>
          <p:sp>
            <p:nvSpPr>
              <p:cNvPr id="7802" name="Google Shape;7802;p85"/>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85"/>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4" name="Google Shape;7804;p85"/>
            <p:cNvGrpSpPr/>
            <p:nvPr/>
          </p:nvGrpSpPr>
          <p:grpSpPr>
            <a:xfrm>
              <a:off x="5830645" y="1550500"/>
              <a:ext cx="259692" cy="269909"/>
              <a:chOff x="5830645" y="1550500"/>
              <a:chExt cx="259692" cy="269909"/>
            </a:xfrm>
          </p:grpSpPr>
          <p:sp>
            <p:nvSpPr>
              <p:cNvPr id="7805" name="Google Shape;7805;p85"/>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85"/>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7" name="Google Shape;7807;p85"/>
            <p:cNvGrpSpPr/>
            <p:nvPr/>
          </p:nvGrpSpPr>
          <p:grpSpPr>
            <a:xfrm>
              <a:off x="6101293" y="1550500"/>
              <a:ext cx="259692" cy="269909"/>
              <a:chOff x="6101293" y="1550500"/>
              <a:chExt cx="259692" cy="269909"/>
            </a:xfrm>
          </p:grpSpPr>
          <p:sp>
            <p:nvSpPr>
              <p:cNvPr id="7808" name="Google Shape;7808;p85"/>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85"/>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10" name="Google Shape;7810;p85"/>
          <p:cNvGrpSpPr/>
          <p:nvPr/>
        </p:nvGrpSpPr>
        <p:grpSpPr>
          <a:xfrm>
            <a:off x="723700" y="1861760"/>
            <a:ext cx="697154" cy="679574"/>
            <a:chOff x="2679875" y="2361475"/>
            <a:chExt cx="780425" cy="760575"/>
          </a:xfrm>
        </p:grpSpPr>
        <p:sp>
          <p:nvSpPr>
            <p:cNvPr id="7811" name="Google Shape;7811;p85"/>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85"/>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85"/>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85"/>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85"/>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85"/>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7" name="Google Shape;7817;p85"/>
          <p:cNvGrpSpPr/>
          <p:nvPr/>
        </p:nvGrpSpPr>
        <p:grpSpPr>
          <a:xfrm>
            <a:off x="3122859" y="971352"/>
            <a:ext cx="735829" cy="684547"/>
            <a:chOff x="3351965" y="1148808"/>
            <a:chExt cx="750770" cy="698375"/>
          </a:xfrm>
        </p:grpSpPr>
        <p:grpSp>
          <p:nvGrpSpPr>
            <p:cNvPr id="7818" name="Google Shape;7818;p85"/>
            <p:cNvGrpSpPr/>
            <p:nvPr/>
          </p:nvGrpSpPr>
          <p:grpSpPr>
            <a:xfrm>
              <a:off x="3586796" y="1148808"/>
              <a:ext cx="294857" cy="286830"/>
              <a:chOff x="3750225" y="1774000"/>
              <a:chExt cx="149575" cy="145525"/>
            </a:xfrm>
          </p:grpSpPr>
          <p:sp>
            <p:nvSpPr>
              <p:cNvPr id="7819" name="Google Shape;7819;p85"/>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85"/>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1" name="Google Shape;7821;p85"/>
            <p:cNvGrpSpPr/>
            <p:nvPr/>
          </p:nvGrpSpPr>
          <p:grpSpPr>
            <a:xfrm>
              <a:off x="3779245" y="1375768"/>
              <a:ext cx="323490" cy="286978"/>
              <a:chOff x="3847850" y="1889150"/>
              <a:chExt cx="164100" cy="145600"/>
            </a:xfrm>
          </p:grpSpPr>
          <p:sp>
            <p:nvSpPr>
              <p:cNvPr id="7822" name="Google Shape;7822;p85"/>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85"/>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4" name="Google Shape;7824;p85"/>
            <p:cNvGrpSpPr/>
            <p:nvPr/>
          </p:nvGrpSpPr>
          <p:grpSpPr>
            <a:xfrm>
              <a:off x="3351965" y="1330435"/>
              <a:ext cx="295449" cy="285401"/>
              <a:chOff x="3631100" y="1866150"/>
              <a:chExt cx="149875" cy="144800"/>
            </a:xfrm>
          </p:grpSpPr>
          <p:sp>
            <p:nvSpPr>
              <p:cNvPr id="7825" name="Google Shape;7825;p85"/>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85"/>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7" name="Google Shape;7827;p85"/>
            <p:cNvGrpSpPr/>
            <p:nvPr/>
          </p:nvGrpSpPr>
          <p:grpSpPr>
            <a:xfrm>
              <a:off x="3548208" y="1560352"/>
              <a:ext cx="294808" cy="286830"/>
              <a:chOff x="3730650" y="1982800"/>
              <a:chExt cx="149550" cy="145525"/>
            </a:xfrm>
          </p:grpSpPr>
          <p:sp>
            <p:nvSpPr>
              <p:cNvPr id="7828" name="Google Shape;7828;p85"/>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85"/>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30" name="Google Shape;7830;p85"/>
          <p:cNvGrpSpPr/>
          <p:nvPr/>
        </p:nvGrpSpPr>
        <p:grpSpPr>
          <a:xfrm>
            <a:off x="7624512" y="971306"/>
            <a:ext cx="804565" cy="677795"/>
            <a:chOff x="7636443" y="1204988"/>
            <a:chExt cx="804565" cy="677795"/>
          </a:xfrm>
        </p:grpSpPr>
        <p:grpSp>
          <p:nvGrpSpPr>
            <p:cNvPr id="7831" name="Google Shape;7831;p85"/>
            <p:cNvGrpSpPr/>
            <p:nvPr/>
          </p:nvGrpSpPr>
          <p:grpSpPr>
            <a:xfrm>
              <a:off x="7636443" y="1509705"/>
              <a:ext cx="804565" cy="373078"/>
              <a:chOff x="7636443" y="1509705"/>
              <a:chExt cx="804565" cy="373078"/>
            </a:xfrm>
          </p:grpSpPr>
          <p:sp>
            <p:nvSpPr>
              <p:cNvPr id="7832" name="Google Shape;7832;p85"/>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85"/>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4" name="Google Shape;7834;p85"/>
            <p:cNvGrpSpPr/>
            <p:nvPr/>
          </p:nvGrpSpPr>
          <p:grpSpPr>
            <a:xfrm>
              <a:off x="7636443" y="1408133"/>
              <a:ext cx="804565" cy="373078"/>
              <a:chOff x="7636443" y="1408133"/>
              <a:chExt cx="804565" cy="373078"/>
            </a:xfrm>
          </p:grpSpPr>
          <p:sp>
            <p:nvSpPr>
              <p:cNvPr id="7835" name="Google Shape;7835;p85"/>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85"/>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7" name="Google Shape;7837;p85"/>
            <p:cNvGrpSpPr/>
            <p:nvPr/>
          </p:nvGrpSpPr>
          <p:grpSpPr>
            <a:xfrm>
              <a:off x="7636443" y="1306560"/>
              <a:ext cx="804565" cy="373078"/>
              <a:chOff x="7636443" y="1306560"/>
              <a:chExt cx="804565" cy="373078"/>
            </a:xfrm>
          </p:grpSpPr>
          <p:sp>
            <p:nvSpPr>
              <p:cNvPr id="7838" name="Google Shape;7838;p85"/>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85"/>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0" name="Google Shape;7840;p85"/>
            <p:cNvGrpSpPr/>
            <p:nvPr/>
          </p:nvGrpSpPr>
          <p:grpSpPr>
            <a:xfrm>
              <a:off x="7636443" y="1204988"/>
              <a:ext cx="804565" cy="373078"/>
              <a:chOff x="7636443" y="1204988"/>
              <a:chExt cx="804565" cy="373078"/>
            </a:xfrm>
          </p:grpSpPr>
          <p:sp>
            <p:nvSpPr>
              <p:cNvPr id="7841" name="Google Shape;7841;p85"/>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85"/>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43" name="Google Shape;7843;p85"/>
          <p:cNvGrpSpPr/>
          <p:nvPr/>
        </p:nvGrpSpPr>
        <p:grpSpPr>
          <a:xfrm>
            <a:off x="4963358" y="1878721"/>
            <a:ext cx="661339" cy="661188"/>
            <a:chOff x="3990000" y="975400"/>
            <a:chExt cx="3934200" cy="3933300"/>
          </a:xfrm>
        </p:grpSpPr>
        <p:sp>
          <p:nvSpPr>
            <p:cNvPr id="7844" name="Google Shape;7844;p85"/>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85"/>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85"/>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85"/>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8" name="Google Shape;7848;p85"/>
          <p:cNvGrpSpPr/>
          <p:nvPr/>
        </p:nvGrpSpPr>
        <p:grpSpPr>
          <a:xfrm>
            <a:off x="6607006" y="1857359"/>
            <a:ext cx="868881" cy="684241"/>
            <a:chOff x="6598259" y="2078634"/>
            <a:chExt cx="868881" cy="684241"/>
          </a:xfrm>
        </p:grpSpPr>
        <p:sp>
          <p:nvSpPr>
            <p:cNvPr id="7849" name="Google Shape;7849;p85"/>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85"/>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85"/>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85"/>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85"/>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85"/>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55" name="Google Shape;7855;p85"/>
            <p:cNvGrpSpPr/>
            <p:nvPr/>
          </p:nvGrpSpPr>
          <p:grpSpPr>
            <a:xfrm>
              <a:off x="6808175" y="2078634"/>
              <a:ext cx="452229" cy="684241"/>
              <a:chOff x="6808175" y="2078634"/>
              <a:chExt cx="452229" cy="684241"/>
            </a:xfrm>
          </p:grpSpPr>
          <p:sp>
            <p:nvSpPr>
              <p:cNvPr id="7856" name="Google Shape;7856;p85"/>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85"/>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85"/>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85"/>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85"/>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85"/>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62" name="Google Shape;7862;p85"/>
              <p:cNvGrpSpPr/>
              <p:nvPr/>
            </p:nvGrpSpPr>
            <p:grpSpPr>
              <a:xfrm>
                <a:off x="6821586" y="2078634"/>
                <a:ext cx="426871" cy="684241"/>
                <a:chOff x="6821586" y="2078634"/>
                <a:chExt cx="426871" cy="684241"/>
              </a:xfrm>
            </p:grpSpPr>
            <p:grpSp>
              <p:nvGrpSpPr>
                <p:cNvPr id="7863" name="Google Shape;7863;p85"/>
                <p:cNvGrpSpPr/>
                <p:nvPr/>
              </p:nvGrpSpPr>
              <p:grpSpPr>
                <a:xfrm>
                  <a:off x="6821586" y="2078634"/>
                  <a:ext cx="426871" cy="684241"/>
                  <a:chOff x="6821586" y="2078634"/>
                  <a:chExt cx="426871" cy="684241"/>
                </a:xfrm>
              </p:grpSpPr>
              <p:sp>
                <p:nvSpPr>
                  <p:cNvPr id="7864" name="Google Shape;7864;p85"/>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85"/>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85"/>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85"/>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85"/>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85"/>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85"/>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85"/>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85"/>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85"/>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85"/>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85"/>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85"/>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85"/>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85"/>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85"/>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85"/>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85"/>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85"/>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83" name="Google Shape;7883;p85"/>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85"/>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85"/>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85"/>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85"/>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85"/>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889" name="Google Shape;7889;p85"/>
          <p:cNvGrpSpPr/>
          <p:nvPr/>
        </p:nvGrpSpPr>
        <p:grpSpPr>
          <a:xfrm>
            <a:off x="5780173" y="1862968"/>
            <a:ext cx="671358" cy="671358"/>
            <a:chOff x="6535625" y="760425"/>
            <a:chExt cx="1665900" cy="1665900"/>
          </a:xfrm>
        </p:grpSpPr>
        <p:sp>
          <p:nvSpPr>
            <p:cNvPr id="7890" name="Google Shape;7890;p85"/>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85"/>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85"/>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85"/>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4" name="Google Shape;7894;p85"/>
          <p:cNvGrpSpPr/>
          <p:nvPr/>
        </p:nvGrpSpPr>
        <p:grpSpPr>
          <a:xfrm>
            <a:off x="716989" y="3531368"/>
            <a:ext cx="1340789" cy="640830"/>
            <a:chOff x="238125" y="1151100"/>
            <a:chExt cx="7139450" cy="3412300"/>
          </a:xfrm>
        </p:grpSpPr>
        <p:sp>
          <p:nvSpPr>
            <p:cNvPr id="7895" name="Google Shape;7895;p85"/>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85"/>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85"/>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85"/>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85"/>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85"/>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85"/>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85"/>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85"/>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85"/>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85"/>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85"/>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7" name="Google Shape;7907;p85"/>
          <p:cNvGrpSpPr/>
          <p:nvPr/>
        </p:nvGrpSpPr>
        <p:grpSpPr>
          <a:xfrm>
            <a:off x="5584212" y="2734649"/>
            <a:ext cx="985357" cy="585764"/>
            <a:chOff x="5145061" y="2881789"/>
            <a:chExt cx="1107641" cy="658458"/>
          </a:xfrm>
        </p:grpSpPr>
        <p:grpSp>
          <p:nvGrpSpPr>
            <p:cNvPr id="7908" name="Google Shape;7908;p85"/>
            <p:cNvGrpSpPr/>
            <p:nvPr/>
          </p:nvGrpSpPr>
          <p:grpSpPr>
            <a:xfrm>
              <a:off x="5722989" y="3244587"/>
              <a:ext cx="529713" cy="295659"/>
              <a:chOff x="5722989" y="3244587"/>
              <a:chExt cx="529713" cy="295659"/>
            </a:xfrm>
          </p:grpSpPr>
          <p:sp>
            <p:nvSpPr>
              <p:cNvPr id="7909" name="Google Shape;7909;p85"/>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910" name="Google Shape;7910;p85"/>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911" name="Google Shape;7911;p85"/>
            <p:cNvGrpSpPr/>
            <p:nvPr/>
          </p:nvGrpSpPr>
          <p:grpSpPr>
            <a:xfrm>
              <a:off x="5145061" y="3244587"/>
              <a:ext cx="536807" cy="295659"/>
              <a:chOff x="5145061" y="3244587"/>
              <a:chExt cx="536807" cy="295659"/>
            </a:xfrm>
          </p:grpSpPr>
          <p:sp>
            <p:nvSpPr>
              <p:cNvPr id="7912" name="Google Shape;7912;p85"/>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913" name="Google Shape;7913;p85"/>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914" name="Google Shape;7914;p85"/>
            <p:cNvGrpSpPr/>
            <p:nvPr/>
          </p:nvGrpSpPr>
          <p:grpSpPr>
            <a:xfrm>
              <a:off x="5341327" y="2898245"/>
              <a:ext cx="532309" cy="614891"/>
              <a:chOff x="5341327" y="2898245"/>
              <a:chExt cx="532309" cy="614891"/>
            </a:xfrm>
          </p:grpSpPr>
          <p:sp>
            <p:nvSpPr>
              <p:cNvPr id="7915" name="Google Shape;7915;p85"/>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916" name="Google Shape;7916;p85"/>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917" name="Google Shape;7917;p85"/>
            <p:cNvGrpSpPr/>
            <p:nvPr/>
          </p:nvGrpSpPr>
          <p:grpSpPr>
            <a:xfrm>
              <a:off x="5532290" y="2881789"/>
              <a:ext cx="620516" cy="305456"/>
              <a:chOff x="5532290" y="2881789"/>
              <a:chExt cx="620516" cy="305456"/>
            </a:xfrm>
          </p:grpSpPr>
          <p:sp>
            <p:nvSpPr>
              <p:cNvPr id="7918" name="Google Shape;7918;p85"/>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919" name="Google Shape;7919;p85"/>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7920" name="Google Shape;7920;p85"/>
          <p:cNvGrpSpPr/>
          <p:nvPr/>
        </p:nvGrpSpPr>
        <p:grpSpPr>
          <a:xfrm>
            <a:off x="8163135" y="3526707"/>
            <a:ext cx="269068" cy="645491"/>
            <a:chOff x="7026852" y="3311869"/>
            <a:chExt cx="434331" cy="1041954"/>
          </a:xfrm>
        </p:grpSpPr>
        <p:sp>
          <p:nvSpPr>
            <p:cNvPr id="7921" name="Google Shape;7921;p85"/>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85"/>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85"/>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4" name="Google Shape;7924;p85"/>
          <p:cNvGrpSpPr/>
          <p:nvPr/>
        </p:nvGrpSpPr>
        <p:grpSpPr>
          <a:xfrm>
            <a:off x="6179716" y="3565945"/>
            <a:ext cx="293882" cy="293836"/>
            <a:chOff x="4873519" y="3311869"/>
            <a:chExt cx="499374" cy="499296"/>
          </a:xfrm>
        </p:grpSpPr>
        <p:sp>
          <p:nvSpPr>
            <p:cNvPr id="7925" name="Google Shape;7925;p85"/>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85"/>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7" name="Google Shape;7927;p85"/>
          <p:cNvGrpSpPr/>
          <p:nvPr/>
        </p:nvGrpSpPr>
        <p:grpSpPr>
          <a:xfrm>
            <a:off x="6179716" y="3878316"/>
            <a:ext cx="293882" cy="293882"/>
            <a:chOff x="4873519" y="3875839"/>
            <a:chExt cx="499374" cy="499374"/>
          </a:xfrm>
        </p:grpSpPr>
        <p:sp>
          <p:nvSpPr>
            <p:cNvPr id="7928" name="Google Shape;7928;p85"/>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85"/>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0" name="Google Shape;7930;p85"/>
          <p:cNvGrpSpPr/>
          <p:nvPr/>
        </p:nvGrpSpPr>
        <p:grpSpPr>
          <a:xfrm>
            <a:off x="2410244" y="1850269"/>
            <a:ext cx="698104" cy="698208"/>
            <a:chOff x="2565073" y="2075876"/>
            <a:chExt cx="672482" cy="672518"/>
          </a:xfrm>
        </p:grpSpPr>
        <p:sp>
          <p:nvSpPr>
            <p:cNvPr id="7931" name="Google Shape;7931;p85"/>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85"/>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85"/>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85"/>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85"/>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85"/>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7" name="Google Shape;7937;p85"/>
          <p:cNvGrpSpPr/>
          <p:nvPr/>
        </p:nvGrpSpPr>
        <p:grpSpPr>
          <a:xfrm>
            <a:off x="5633655" y="3534869"/>
            <a:ext cx="438354" cy="637329"/>
            <a:chOff x="1697726" y="3244179"/>
            <a:chExt cx="788124" cy="1146069"/>
          </a:xfrm>
        </p:grpSpPr>
        <p:sp>
          <p:nvSpPr>
            <p:cNvPr id="7938" name="Google Shape;7938;p85"/>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85"/>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40" name="Google Shape;7940;p85"/>
          <p:cNvSpPr/>
          <p:nvPr/>
        </p:nvSpPr>
        <p:spPr>
          <a:xfrm>
            <a:off x="8130914"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41" name="Google Shape;7941;p85"/>
          <p:cNvGrpSpPr/>
          <p:nvPr/>
        </p:nvGrpSpPr>
        <p:grpSpPr>
          <a:xfrm>
            <a:off x="7634869" y="1863232"/>
            <a:ext cx="799565" cy="670282"/>
            <a:chOff x="7617850" y="2063282"/>
            <a:chExt cx="799565" cy="670282"/>
          </a:xfrm>
        </p:grpSpPr>
        <p:cxnSp>
          <p:nvCxnSpPr>
            <p:cNvPr id="7942" name="Google Shape;7942;p85"/>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943" name="Google Shape;7943;p85"/>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944" name="Google Shape;7944;p85"/>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945" name="Google Shape;7945;p85"/>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946" name="Google Shape;7946;p85"/>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7947" name="Google Shape;7947;p85"/>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7948" name="Google Shape;7948;p85"/>
            <p:cNvGrpSpPr/>
            <p:nvPr/>
          </p:nvGrpSpPr>
          <p:grpSpPr>
            <a:xfrm>
              <a:off x="7734309" y="2063282"/>
              <a:ext cx="570957" cy="620095"/>
              <a:chOff x="7734309" y="2063282"/>
              <a:chExt cx="570957" cy="620095"/>
            </a:xfrm>
          </p:grpSpPr>
          <p:grpSp>
            <p:nvGrpSpPr>
              <p:cNvPr id="7949" name="Google Shape;7949;p85"/>
              <p:cNvGrpSpPr/>
              <p:nvPr/>
            </p:nvGrpSpPr>
            <p:grpSpPr>
              <a:xfrm>
                <a:off x="8031573" y="2063282"/>
                <a:ext cx="273693" cy="620095"/>
                <a:chOff x="8031573" y="2063282"/>
                <a:chExt cx="273693" cy="620095"/>
              </a:xfrm>
            </p:grpSpPr>
            <p:sp>
              <p:nvSpPr>
                <p:cNvPr id="7950" name="Google Shape;7950;p85"/>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85"/>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85"/>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85"/>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4" name="Google Shape;7954;p85"/>
              <p:cNvGrpSpPr/>
              <p:nvPr/>
            </p:nvGrpSpPr>
            <p:grpSpPr>
              <a:xfrm flipH="1">
                <a:off x="7734309" y="2063282"/>
                <a:ext cx="273693" cy="620095"/>
                <a:chOff x="8031573" y="2063282"/>
                <a:chExt cx="273693" cy="620095"/>
              </a:xfrm>
            </p:grpSpPr>
            <p:sp>
              <p:nvSpPr>
                <p:cNvPr id="7955" name="Google Shape;7955;p85"/>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85"/>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85"/>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85"/>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7959" name="Google Shape;7959;p85"/>
          <p:cNvSpPr/>
          <p:nvPr/>
        </p:nvSpPr>
        <p:spPr>
          <a:xfrm>
            <a:off x="7095123"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85"/>
          <p:cNvSpPr/>
          <p:nvPr/>
        </p:nvSpPr>
        <p:spPr>
          <a:xfrm rot="10800000">
            <a:off x="6581305"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61" name="Google Shape;7961;p85"/>
          <p:cNvGrpSpPr/>
          <p:nvPr/>
        </p:nvGrpSpPr>
        <p:grpSpPr>
          <a:xfrm>
            <a:off x="7821475" y="2716715"/>
            <a:ext cx="602567" cy="601884"/>
            <a:chOff x="1186975" y="238125"/>
            <a:chExt cx="5244275" cy="5238325"/>
          </a:xfrm>
        </p:grpSpPr>
        <p:sp>
          <p:nvSpPr>
            <p:cNvPr id="7962" name="Google Shape;7962;p85"/>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85"/>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85"/>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85"/>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6" name="Google Shape;7966;p85"/>
          <p:cNvGrpSpPr/>
          <p:nvPr/>
        </p:nvGrpSpPr>
        <p:grpSpPr>
          <a:xfrm>
            <a:off x="3264213" y="1856199"/>
            <a:ext cx="651848" cy="687338"/>
            <a:chOff x="3400515" y="2056248"/>
            <a:chExt cx="698134" cy="735987"/>
          </a:xfrm>
        </p:grpSpPr>
        <p:grpSp>
          <p:nvGrpSpPr>
            <p:cNvPr id="7967" name="Google Shape;7967;p85"/>
            <p:cNvGrpSpPr/>
            <p:nvPr/>
          </p:nvGrpSpPr>
          <p:grpSpPr>
            <a:xfrm>
              <a:off x="3400515" y="2283913"/>
              <a:ext cx="312919" cy="219900"/>
              <a:chOff x="3400515" y="2283913"/>
              <a:chExt cx="312919" cy="219900"/>
            </a:xfrm>
          </p:grpSpPr>
          <p:sp>
            <p:nvSpPr>
              <p:cNvPr id="7968" name="Google Shape;7968;p85"/>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969" name="Google Shape;7969;p85"/>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7970" name="Google Shape;7970;p85"/>
            <p:cNvGrpSpPr/>
            <p:nvPr/>
          </p:nvGrpSpPr>
          <p:grpSpPr>
            <a:xfrm>
              <a:off x="3547823" y="2461089"/>
              <a:ext cx="219900" cy="331146"/>
              <a:chOff x="3547823" y="2461089"/>
              <a:chExt cx="219900" cy="331146"/>
            </a:xfrm>
          </p:grpSpPr>
          <p:sp>
            <p:nvSpPr>
              <p:cNvPr id="7971" name="Google Shape;7971;p85"/>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972" name="Google Shape;7972;p85"/>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7973" name="Google Shape;7973;p85"/>
            <p:cNvGrpSpPr/>
            <p:nvPr/>
          </p:nvGrpSpPr>
          <p:grpSpPr>
            <a:xfrm>
              <a:off x="3734138" y="2461089"/>
              <a:ext cx="219900" cy="331146"/>
              <a:chOff x="3734138" y="2461089"/>
              <a:chExt cx="219900" cy="331146"/>
            </a:xfrm>
          </p:grpSpPr>
          <p:sp>
            <p:nvSpPr>
              <p:cNvPr id="7974" name="Google Shape;7974;p85"/>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975" name="Google Shape;7975;p85"/>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7976" name="Google Shape;7976;p85"/>
            <p:cNvGrpSpPr/>
            <p:nvPr/>
          </p:nvGrpSpPr>
          <p:grpSpPr>
            <a:xfrm>
              <a:off x="3787560" y="2281742"/>
              <a:ext cx="311089" cy="219900"/>
              <a:chOff x="3787560" y="2281742"/>
              <a:chExt cx="311089" cy="219900"/>
            </a:xfrm>
          </p:grpSpPr>
          <p:sp>
            <p:nvSpPr>
              <p:cNvPr id="7977" name="Google Shape;7977;p85"/>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978" name="Google Shape;7978;p85"/>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7979" name="Google Shape;7979;p85"/>
            <p:cNvGrpSpPr/>
            <p:nvPr/>
          </p:nvGrpSpPr>
          <p:grpSpPr>
            <a:xfrm>
              <a:off x="3637290" y="2056248"/>
              <a:ext cx="219900" cy="330736"/>
              <a:chOff x="3637290" y="2056248"/>
              <a:chExt cx="219900" cy="330736"/>
            </a:xfrm>
          </p:grpSpPr>
          <p:sp>
            <p:nvSpPr>
              <p:cNvPr id="7980" name="Google Shape;7980;p85"/>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7981" name="Google Shape;7981;p85"/>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7982" name="Google Shape;7982;p85"/>
          <p:cNvGrpSpPr/>
          <p:nvPr/>
        </p:nvGrpSpPr>
        <p:grpSpPr>
          <a:xfrm>
            <a:off x="2555919" y="2726205"/>
            <a:ext cx="1268144" cy="592394"/>
            <a:chOff x="238125" y="1188750"/>
            <a:chExt cx="7140450" cy="3335550"/>
          </a:xfrm>
        </p:grpSpPr>
        <p:sp>
          <p:nvSpPr>
            <p:cNvPr id="7983" name="Google Shape;7983;p85"/>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85"/>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85"/>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85"/>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85"/>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8" name="Google Shape;7988;p85"/>
          <p:cNvGrpSpPr/>
          <p:nvPr/>
        </p:nvGrpSpPr>
        <p:grpSpPr>
          <a:xfrm>
            <a:off x="6663819" y="2728360"/>
            <a:ext cx="1053944" cy="590147"/>
            <a:chOff x="238125" y="1335475"/>
            <a:chExt cx="5418735" cy="3034175"/>
          </a:xfrm>
        </p:grpSpPr>
        <p:sp>
          <p:nvSpPr>
            <p:cNvPr id="7989" name="Google Shape;7989;p85"/>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85"/>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85"/>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2" name="Google Shape;7992;p85"/>
          <p:cNvGrpSpPr/>
          <p:nvPr/>
        </p:nvGrpSpPr>
        <p:grpSpPr>
          <a:xfrm>
            <a:off x="4094628" y="3533259"/>
            <a:ext cx="1268207" cy="638939"/>
            <a:chOff x="3967651" y="3645904"/>
            <a:chExt cx="1479304" cy="745292"/>
          </a:xfrm>
        </p:grpSpPr>
        <p:grpSp>
          <p:nvGrpSpPr>
            <p:cNvPr id="7993" name="Google Shape;7993;p85"/>
            <p:cNvGrpSpPr/>
            <p:nvPr/>
          </p:nvGrpSpPr>
          <p:grpSpPr>
            <a:xfrm>
              <a:off x="3967651" y="4009026"/>
              <a:ext cx="1479304" cy="382170"/>
              <a:chOff x="3967651" y="4009026"/>
              <a:chExt cx="1479304" cy="382170"/>
            </a:xfrm>
          </p:grpSpPr>
          <p:grpSp>
            <p:nvGrpSpPr>
              <p:cNvPr id="7994" name="Google Shape;7994;p85"/>
              <p:cNvGrpSpPr/>
              <p:nvPr/>
            </p:nvGrpSpPr>
            <p:grpSpPr>
              <a:xfrm>
                <a:off x="4892216" y="4195630"/>
                <a:ext cx="554739" cy="195566"/>
                <a:chOff x="3604375" y="4892160"/>
                <a:chExt cx="1651500" cy="582215"/>
              </a:xfrm>
            </p:grpSpPr>
            <p:sp>
              <p:nvSpPr>
                <p:cNvPr id="7995" name="Google Shape;7995;p85"/>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85"/>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7" name="Google Shape;7997;p85"/>
              <p:cNvGrpSpPr/>
              <p:nvPr/>
            </p:nvGrpSpPr>
            <p:grpSpPr>
              <a:xfrm>
                <a:off x="3967651" y="4146303"/>
                <a:ext cx="579402" cy="244893"/>
                <a:chOff x="851875" y="4745310"/>
                <a:chExt cx="1724925" cy="729065"/>
              </a:xfrm>
            </p:grpSpPr>
            <p:sp>
              <p:nvSpPr>
                <p:cNvPr id="7998" name="Google Shape;7998;p85"/>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85"/>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0" name="Google Shape;8000;p85"/>
              <p:cNvGrpSpPr/>
              <p:nvPr/>
            </p:nvGrpSpPr>
            <p:grpSpPr>
              <a:xfrm>
                <a:off x="4460753" y="4009026"/>
                <a:ext cx="493110" cy="382170"/>
                <a:chOff x="2319875" y="4336625"/>
                <a:chExt cx="1468025" cy="1137750"/>
              </a:xfrm>
            </p:grpSpPr>
            <p:sp>
              <p:nvSpPr>
                <p:cNvPr id="8001" name="Google Shape;8001;p85"/>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85"/>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03" name="Google Shape;8003;p85"/>
            <p:cNvGrpSpPr/>
            <p:nvPr/>
          </p:nvGrpSpPr>
          <p:grpSpPr>
            <a:xfrm>
              <a:off x="4479443" y="3645904"/>
              <a:ext cx="455965" cy="388789"/>
              <a:chOff x="2957425" y="238100"/>
              <a:chExt cx="1910200" cy="1628775"/>
            </a:xfrm>
          </p:grpSpPr>
          <p:sp>
            <p:nvSpPr>
              <p:cNvPr id="8004" name="Google Shape;8004;p85"/>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85"/>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85"/>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85"/>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85"/>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85"/>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85"/>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85"/>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85"/>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85"/>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14" name="Google Shape;8014;p85"/>
          <p:cNvGrpSpPr/>
          <p:nvPr/>
        </p:nvGrpSpPr>
        <p:grpSpPr>
          <a:xfrm>
            <a:off x="2480742" y="3534460"/>
            <a:ext cx="1243128" cy="637739"/>
            <a:chOff x="2496310" y="3693351"/>
            <a:chExt cx="1342906" cy="688926"/>
          </a:xfrm>
        </p:grpSpPr>
        <p:grpSp>
          <p:nvGrpSpPr>
            <p:cNvPr id="8015" name="Google Shape;8015;p85"/>
            <p:cNvGrpSpPr/>
            <p:nvPr/>
          </p:nvGrpSpPr>
          <p:grpSpPr>
            <a:xfrm>
              <a:off x="2496310" y="3693351"/>
              <a:ext cx="1342906" cy="688875"/>
              <a:chOff x="2496310" y="3693351"/>
              <a:chExt cx="1342906" cy="688875"/>
            </a:xfrm>
          </p:grpSpPr>
          <p:sp>
            <p:nvSpPr>
              <p:cNvPr id="8016" name="Google Shape;8016;p85"/>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85"/>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85"/>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85"/>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85"/>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85"/>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22" name="Google Shape;8022;p85"/>
              <p:cNvCxnSpPr>
                <a:stCxn id="8020"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8023" name="Google Shape;8023;p85"/>
              <p:cNvCxnSpPr>
                <a:stCxn id="8017"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8024" name="Google Shape;8024;p85"/>
              <p:cNvCxnSpPr>
                <a:stCxn id="8018"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8025" name="Google Shape;8025;p85"/>
              <p:cNvCxnSpPr>
                <a:stCxn id="8021"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8026" name="Google Shape;8026;p85"/>
              <p:cNvCxnSpPr>
                <a:stCxn id="8019"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027" name="Google Shape;8027;p85"/>
            <p:cNvGrpSpPr/>
            <p:nvPr/>
          </p:nvGrpSpPr>
          <p:grpSpPr>
            <a:xfrm>
              <a:off x="2675275" y="3930557"/>
              <a:ext cx="1003306" cy="451719"/>
              <a:chOff x="2675275" y="4174282"/>
              <a:chExt cx="1003306" cy="451719"/>
            </a:xfrm>
          </p:grpSpPr>
          <p:sp>
            <p:nvSpPr>
              <p:cNvPr id="8028" name="Google Shape;8028;p85"/>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85"/>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85"/>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31" name="Google Shape;8031;p85"/>
          <p:cNvGrpSpPr/>
          <p:nvPr/>
        </p:nvGrpSpPr>
        <p:grpSpPr>
          <a:xfrm>
            <a:off x="1654412" y="971306"/>
            <a:ext cx="574511" cy="874709"/>
            <a:chOff x="1715404" y="1112080"/>
            <a:chExt cx="642270" cy="977984"/>
          </a:xfrm>
        </p:grpSpPr>
        <p:grpSp>
          <p:nvGrpSpPr>
            <p:cNvPr id="8032" name="Google Shape;8032;p85"/>
            <p:cNvGrpSpPr/>
            <p:nvPr/>
          </p:nvGrpSpPr>
          <p:grpSpPr>
            <a:xfrm>
              <a:off x="1715404" y="1112080"/>
              <a:ext cx="642270" cy="977984"/>
              <a:chOff x="1715404" y="1112080"/>
              <a:chExt cx="642270" cy="977984"/>
            </a:xfrm>
          </p:grpSpPr>
          <p:sp>
            <p:nvSpPr>
              <p:cNvPr id="8033" name="Google Shape;8033;p85"/>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85"/>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5" name="Google Shape;8035;p85"/>
            <p:cNvGrpSpPr/>
            <p:nvPr/>
          </p:nvGrpSpPr>
          <p:grpSpPr>
            <a:xfrm>
              <a:off x="1768927" y="1165603"/>
              <a:ext cx="535225" cy="851367"/>
              <a:chOff x="1768927" y="1165603"/>
              <a:chExt cx="535225" cy="851367"/>
            </a:xfrm>
          </p:grpSpPr>
          <p:sp>
            <p:nvSpPr>
              <p:cNvPr id="8036" name="Google Shape;8036;p85"/>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85"/>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8" name="Google Shape;8038;p85"/>
            <p:cNvGrpSpPr/>
            <p:nvPr/>
          </p:nvGrpSpPr>
          <p:grpSpPr>
            <a:xfrm>
              <a:off x="1822449" y="1219125"/>
              <a:ext cx="428180" cy="718859"/>
              <a:chOff x="1822449" y="1219125"/>
              <a:chExt cx="428180" cy="718859"/>
            </a:xfrm>
          </p:grpSpPr>
          <p:sp>
            <p:nvSpPr>
              <p:cNvPr id="8039" name="Google Shape;8039;p85"/>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85"/>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1" name="Google Shape;8041;p85"/>
            <p:cNvGrpSpPr/>
            <p:nvPr/>
          </p:nvGrpSpPr>
          <p:grpSpPr>
            <a:xfrm>
              <a:off x="1875972" y="1272648"/>
              <a:ext cx="321135" cy="586939"/>
              <a:chOff x="1875972" y="1272648"/>
              <a:chExt cx="321135" cy="586939"/>
            </a:xfrm>
          </p:grpSpPr>
          <p:sp>
            <p:nvSpPr>
              <p:cNvPr id="8042" name="Google Shape;8042;p85"/>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85"/>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44" name="Google Shape;8044;p85"/>
          <p:cNvGrpSpPr/>
          <p:nvPr/>
        </p:nvGrpSpPr>
        <p:grpSpPr>
          <a:xfrm>
            <a:off x="7761573" y="3528028"/>
            <a:ext cx="293855" cy="644170"/>
            <a:chOff x="241025" y="3151575"/>
            <a:chExt cx="293855" cy="644170"/>
          </a:xfrm>
        </p:grpSpPr>
        <p:sp>
          <p:nvSpPr>
            <p:cNvPr id="8045" name="Google Shape;8045;p85"/>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85"/>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7" name="Google Shape;8047;p85"/>
          <p:cNvGrpSpPr/>
          <p:nvPr/>
        </p:nvGrpSpPr>
        <p:grpSpPr>
          <a:xfrm>
            <a:off x="709557" y="2728028"/>
            <a:ext cx="1779649" cy="591620"/>
            <a:chOff x="246070" y="1983375"/>
            <a:chExt cx="1855347" cy="616849"/>
          </a:xfrm>
        </p:grpSpPr>
        <p:sp>
          <p:nvSpPr>
            <p:cNvPr id="8048" name="Google Shape;8048;p85"/>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85"/>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85"/>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85"/>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85"/>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85"/>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85"/>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85"/>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85"/>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7" name="Google Shape;8057;p85"/>
          <p:cNvGrpSpPr/>
          <p:nvPr/>
        </p:nvGrpSpPr>
        <p:grpSpPr>
          <a:xfrm>
            <a:off x="2320424" y="971306"/>
            <a:ext cx="711055" cy="745993"/>
            <a:chOff x="2496269" y="1171698"/>
            <a:chExt cx="761953" cy="799392"/>
          </a:xfrm>
        </p:grpSpPr>
        <p:grpSp>
          <p:nvGrpSpPr>
            <p:cNvPr id="8058" name="Google Shape;8058;p85"/>
            <p:cNvGrpSpPr/>
            <p:nvPr/>
          </p:nvGrpSpPr>
          <p:grpSpPr>
            <a:xfrm>
              <a:off x="2496269" y="1171698"/>
              <a:ext cx="761953" cy="723022"/>
              <a:chOff x="2496269" y="1171698"/>
              <a:chExt cx="761953" cy="723022"/>
            </a:xfrm>
          </p:grpSpPr>
          <p:sp>
            <p:nvSpPr>
              <p:cNvPr id="8059" name="Google Shape;8059;p85"/>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85"/>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61" name="Google Shape;8061;p85"/>
              <p:cNvGrpSpPr/>
              <p:nvPr/>
            </p:nvGrpSpPr>
            <p:grpSpPr>
              <a:xfrm>
                <a:off x="2496269" y="1171698"/>
                <a:ext cx="761953" cy="723022"/>
                <a:chOff x="2496269" y="1120652"/>
                <a:chExt cx="761953" cy="723022"/>
              </a:xfrm>
            </p:grpSpPr>
            <p:grpSp>
              <p:nvGrpSpPr>
                <p:cNvPr id="8062" name="Google Shape;8062;p85"/>
                <p:cNvGrpSpPr/>
                <p:nvPr/>
              </p:nvGrpSpPr>
              <p:grpSpPr>
                <a:xfrm>
                  <a:off x="2496269" y="1120652"/>
                  <a:ext cx="761953" cy="723022"/>
                  <a:chOff x="2496269" y="1120652"/>
                  <a:chExt cx="761953" cy="723022"/>
                </a:xfrm>
              </p:grpSpPr>
              <p:grpSp>
                <p:nvGrpSpPr>
                  <p:cNvPr id="8063" name="Google Shape;8063;p85"/>
                  <p:cNvGrpSpPr/>
                  <p:nvPr/>
                </p:nvGrpSpPr>
                <p:grpSpPr>
                  <a:xfrm>
                    <a:off x="2496269" y="1304589"/>
                    <a:ext cx="407089" cy="305057"/>
                    <a:chOff x="2496269" y="1304589"/>
                    <a:chExt cx="407089" cy="305057"/>
                  </a:xfrm>
                </p:grpSpPr>
                <p:sp>
                  <p:nvSpPr>
                    <p:cNvPr id="8064" name="Google Shape;8064;p85"/>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85"/>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6" name="Google Shape;8066;p85"/>
                  <p:cNvGrpSpPr/>
                  <p:nvPr/>
                </p:nvGrpSpPr>
                <p:grpSpPr>
                  <a:xfrm>
                    <a:off x="2586468" y="1493376"/>
                    <a:ext cx="358850" cy="349656"/>
                    <a:chOff x="2586468" y="1493376"/>
                    <a:chExt cx="358850" cy="349656"/>
                  </a:xfrm>
                </p:grpSpPr>
                <p:sp>
                  <p:nvSpPr>
                    <p:cNvPr id="8067" name="Google Shape;8067;p85"/>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85"/>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9" name="Google Shape;8069;p85"/>
                  <p:cNvGrpSpPr/>
                  <p:nvPr/>
                </p:nvGrpSpPr>
                <p:grpSpPr>
                  <a:xfrm>
                    <a:off x="2807939" y="1494024"/>
                    <a:ext cx="358857" cy="349650"/>
                    <a:chOff x="2807939" y="1494024"/>
                    <a:chExt cx="358857" cy="349650"/>
                  </a:xfrm>
                </p:grpSpPr>
                <p:sp>
                  <p:nvSpPr>
                    <p:cNvPr id="8070" name="Google Shape;8070;p85"/>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85"/>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2" name="Google Shape;8072;p85"/>
                  <p:cNvGrpSpPr/>
                  <p:nvPr/>
                </p:nvGrpSpPr>
                <p:grpSpPr>
                  <a:xfrm>
                    <a:off x="2851133" y="1305635"/>
                    <a:ext cx="407089" cy="305057"/>
                    <a:chOff x="2851133" y="1305635"/>
                    <a:chExt cx="407089" cy="305057"/>
                  </a:xfrm>
                </p:grpSpPr>
                <p:sp>
                  <p:nvSpPr>
                    <p:cNvPr id="8073" name="Google Shape;8073;p85"/>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85"/>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5" name="Google Shape;8075;p85"/>
                  <p:cNvGrpSpPr/>
                  <p:nvPr/>
                </p:nvGrpSpPr>
                <p:grpSpPr>
                  <a:xfrm>
                    <a:off x="2727495" y="1120652"/>
                    <a:ext cx="300271" cy="396358"/>
                    <a:chOff x="2727495" y="1120652"/>
                    <a:chExt cx="300271" cy="396358"/>
                  </a:xfrm>
                </p:grpSpPr>
                <p:sp>
                  <p:nvSpPr>
                    <p:cNvPr id="8076" name="Google Shape;8076;p85"/>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85"/>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78" name="Google Shape;8078;p85"/>
                <p:cNvGrpSpPr/>
                <p:nvPr/>
              </p:nvGrpSpPr>
              <p:grpSpPr>
                <a:xfrm>
                  <a:off x="2722305" y="1350460"/>
                  <a:ext cx="308357" cy="308344"/>
                  <a:chOff x="2722305" y="1350460"/>
                  <a:chExt cx="308357" cy="308344"/>
                </a:xfrm>
              </p:grpSpPr>
              <p:sp>
                <p:nvSpPr>
                  <p:cNvPr id="8079" name="Google Shape;8079;p85"/>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80" name="Google Shape;8080;p85"/>
                  <p:cNvGrpSpPr/>
                  <p:nvPr/>
                </p:nvGrpSpPr>
                <p:grpSpPr>
                  <a:xfrm>
                    <a:off x="2725064" y="1364529"/>
                    <a:ext cx="297954" cy="280182"/>
                    <a:chOff x="2725064" y="1364529"/>
                    <a:chExt cx="297954" cy="280182"/>
                  </a:xfrm>
                </p:grpSpPr>
                <p:sp>
                  <p:nvSpPr>
                    <p:cNvPr id="8081" name="Google Shape;8081;p85"/>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85"/>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85"/>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85"/>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85"/>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8086" name="Google Shape;8086;p85"/>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85"/>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85"/>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85"/>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85"/>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1" name="Google Shape;8091;p85"/>
          <p:cNvGrpSpPr/>
          <p:nvPr/>
        </p:nvGrpSpPr>
        <p:grpSpPr>
          <a:xfrm>
            <a:off x="3909124" y="2727412"/>
            <a:ext cx="1569144" cy="591015"/>
            <a:chOff x="3820100" y="3023049"/>
            <a:chExt cx="1303926" cy="491162"/>
          </a:xfrm>
        </p:grpSpPr>
        <p:grpSp>
          <p:nvGrpSpPr>
            <p:cNvPr id="8092" name="Google Shape;8092;p85"/>
            <p:cNvGrpSpPr/>
            <p:nvPr/>
          </p:nvGrpSpPr>
          <p:grpSpPr>
            <a:xfrm>
              <a:off x="3820100" y="3023072"/>
              <a:ext cx="1303926" cy="491139"/>
              <a:chOff x="3820100" y="3023072"/>
              <a:chExt cx="1303926" cy="491139"/>
            </a:xfrm>
          </p:grpSpPr>
          <p:sp>
            <p:nvSpPr>
              <p:cNvPr id="8093" name="Google Shape;8093;p85"/>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85"/>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5" name="Google Shape;8095;p85"/>
            <p:cNvGrpSpPr/>
            <p:nvPr/>
          </p:nvGrpSpPr>
          <p:grpSpPr>
            <a:xfrm>
              <a:off x="4132439" y="3023645"/>
              <a:ext cx="393633" cy="177096"/>
              <a:chOff x="4132439" y="3023645"/>
              <a:chExt cx="393633" cy="177096"/>
            </a:xfrm>
          </p:grpSpPr>
          <p:sp>
            <p:nvSpPr>
              <p:cNvPr id="8096" name="Google Shape;8096;p85"/>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85"/>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8" name="Google Shape;8098;p85"/>
            <p:cNvGrpSpPr/>
            <p:nvPr/>
          </p:nvGrpSpPr>
          <p:grpSpPr>
            <a:xfrm>
              <a:off x="3921811" y="3023049"/>
              <a:ext cx="1002397" cy="388943"/>
              <a:chOff x="3921811" y="3023049"/>
              <a:chExt cx="1002397" cy="388943"/>
            </a:xfrm>
          </p:grpSpPr>
          <p:sp>
            <p:nvSpPr>
              <p:cNvPr id="8099" name="Google Shape;8099;p85"/>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85"/>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1" name="Google Shape;8101;p85"/>
            <p:cNvGrpSpPr/>
            <p:nvPr/>
          </p:nvGrpSpPr>
          <p:grpSpPr>
            <a:xfrm>
              <a:off x="4023645" y="3023049"/>
              <a:ext cx="683032" cy="286722"/>
              <a:chOff x="4023645" y="3023049"/>
              <a:chExt cx="683032" cy="286722"/>
            </a:xfrm>
          </p:grpSpPr>
          <p:sp>
            <p:nvSpPr>
              <p:cNvPr id="8102" name="Google Shape;8102;p85"/>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85"/>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04" name="Google Shape;8104;p85"/>
          <p:cNvGrpSpPr/>
          <p:nvPr/>
        </p:nvGrpSpPr>
        <p:grpSpPr>
          <a:xfrm>
            <a:off x="1541246" y="1854257"/>
            <a:ext cx="713522" cy="688025"/>
            <a:chOff x="1706078" y="2092648"/>
            <a:chExt cx="660913" cy="637296"/>
          </a:xfrm>
        </p:grpSpPr>
        <p:sp>
          <p:nvSpPr>
            <p:cNvPr id="8105" name="Google Shape;8105;p85"/>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06" name="Google Shape;8106;p85"/>
            <p:cNvGrpSpPr/>
            <p:nvPr/>
          </p:nvGrpSpPr>
          <p:grpSpPr>
            <a:xfrm>
              <a:off x="1706078" y="2092648"/>
              <a:ext cx="660913" cy="575241"/>
              <a:chOff x="1706078" y="2092648"/>
              <a:chExt cx="660913" cy="575241"/>
            </a:xfrm>
          </p:grpSpPr>
          <p:sp>
            <p:nvSpPr>
              <p:cNvPr id="8107" name="Google Shape;8107;p85"/>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85"/>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85"/>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10" name="Google Shape;8110;p85"/>
          <p:cNvGrpSpPr/>
          <p:nvPr/>
        </p:nvGrpSpPr>
        <p:grpSpPr>
          <a:xfrm>
            <a:off x="6303104" y="971806"/>
            <a:ext cx="1317459" cy="684168"/>
            <a:chOff x="238125" y="999450"/>
            <a:chExt cx="7140700" cy="3708225"/>
          </a:xfrm>
        </p:grpSpPr>
        <p:sp>
          <p:nvSpPr>
            <p:cNvPr id="8111" name="Google Shape;8111;p85"/>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85"/>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85"/>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85"/>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85"/>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85"/>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85"/>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85"/>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85"/>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23" name="Shape 8123"/>
        <p:cNvGrpSpPr/>
        <p:nvPr/>
      </p:nvGrpSpPr>
      <p:grpSpPr>
        <a:xfrm>
          <a:off x="0" y="0"/>
          <a:ext cx="0" cy="0"/>
          <a:chOff x="0" y="0"/>
          <a:chExt cx="0" cy="0"/>
        </a:xfrm>
      </p:grpSpPr>
      <p:grpSp>
        <p:nvGrpSpPr>
          <p:cNvPr id="8124" name="Google Shape;8124;p86"/>
          <p:cNvGrpSpPr/>
          <p:nvPr/>
        </p:nvGrpSpPr>
        <p:grpSpPr>
          <a:xfrm>
            <a:off x="717025" y="967615"/>
            <a:ext cx="1636117" cy="1526144"/>
            <a:chOff x="729238" y="1179665"/>
            <a:chExt cx="1636117" cy="1526144"/>
          </a:xfrm>
        </p:grpSpPr>
        <p:grpSp>
          <p:nvGrpSpPr>
            <p:cNvPr id="8125" name="Google Shape;8125;p86"/>
            <p:cNvGrpSpPr/>
            <p:nvPr/>
          </p:nvGrpSpPr>
          <p:grpSpPr>
            <a:xfrm>
              <a:off x="729238" y="1179665"/>
              <a:ext cx="80700" cy="1526144"/>
              <a:chOff x="729238" y="1179665"/>
              <a:chExt cx="80700" cy="1526144"/>
            </a:xfrm>
          </p:grpSpPr>
          <p:sp>
            <p:nvSpPr>
              <p:cNvPr id="8126" name="Google Shape;8126;p86"/>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86"/>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86"/>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86"/>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86"/>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86"/>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86"/>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86"/>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86"/>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86"/>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6" name="Google Shape;8136;p86"/>
            <p:cNvGrpSpPr/>
            <p:nvPr/>
          </p:nvGrpSpPr>
          <p:grpSpPr>
            <a:xfrm>
              <a:off x="903098" y="1179665"/>
              <a:ext cx="80700" cy="1526144"/>
              <a:chOff x="903098" y="1179665"/>
              <a:chExt cx="80700" cy="1526144"/>
            </a:xfrm>
          </p:grpSpPr>
          <p:sp>
            <p:nvSpPr>
              <p:cNvPr id="8137" name="Google Shape;8137;p86"/>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86"/>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86"/>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86"/>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86"/>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86"/>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86"/>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86"/>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86"/>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86"/>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7" name="Google Shape;8147;p86"/>
            <p:cNvGrpSpPr/>
            <p:nvPr/>
          </p:nvGrpSpPr>
          <p:grpSpPr>
            <a:xfrm>
              <a:off x="1076958" y="1179665"/>
              <a:ext cx="80700" cy="1526144"/>
              <a:chOff x="1076958" y="1179665"/>
              <a:chExt cx="80700" cy="1526144"/>
            </a:xfrm>
          </p:grpSpPr>
          <p:sp>
            <p:nvSpPr>
              <p:cNvPr id="8148" name="Google Shape;8148;p86"/>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86"/>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86"/>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86"/>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86"/>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86"/>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86"/>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86"/>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86"/>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86"/>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8" name="Google Shape;8158;p86"/>
            <p:cNvGrpSpPr/>
            <p:nvPr/>
          </p:nvGrpSpPr>
          <p:grpSpPr>
            <a:xfrm>
              <a:off x="1247707" y="1179665"/>
              <a:ext cx="80700" cy="1526144"/>
              <a:chOff x="1247707" y="1179665"/>
              <a:chExt cx="80700" cy="1526144"/>
            </a:xfrm>
          </p:grpSpPr>
          <p:sp>
            <p:nvSpPr>
              <p:cNvPr id="8159" name="Google Shape;8159;p86"/>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86"/>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86"/>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86"/>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86"/>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86"/>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86"/>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86"/>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86"/>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86"/>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9" name="Google Shape;8169;p86"/>
            <p:cNvGrpSpPr/>
            <p:nvPr/>
          </p:nvGrpSpPr>
          <p:grpSpPr>
            <a:xfrm>
              <a:off x="1421567" y="1179665"/>
              <a:ext cx="80700" cy="1526144"/>
              <a:chOff x="1421567" y="1179665"/>
              <a:chExt cx="80700" cy="1526144"/>
            </a:xfrm>
          </p:grpSpPr>
          <p:sp>
            <p:nvSpPr>
              <p:cNvPr id="8170" name="Google Shape;8170;p86"/>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86"/>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86"/>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86"/>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86"/>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86"/>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86"/>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86"/>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86"/>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86"/>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0" name="Google Shape;8180;p86"/>
            <p:cNvGrpSpPr/>
            <p:nvPr/>
          </p:nvGrpSpPr>
          <p:grpSpPr>
            <a:xfrm>
              <a:off x="1592327" y="1179665"/>
              <a:ext cx="80700" cy="1526144"/>
              <a:chOff x="1592327" y="1179665"/>
              <a:chExt cx="80700" cy="1526144"/>
            </a:xfrm>
          </p:grpSpPr>
          <p:sp>
            <p:nvSpPr>
              <p:cNvPr id="8181" name="Google Shape;8181;p86"/>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86"/>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86"/>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86"/>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86"/>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86"/>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86"/>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86"/>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86"/>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86"/>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1" name="Google Shape;8191;p86"/>
            <p:cNvGrpSpPr/>
            <p:nvPr/>
          </p:nvGrpSpPr>
          <p:grpSpPr>
            <a:xfrm>
              <a:off x="1766187" y="1179665"/>
              <a:ext cx="80700" cy="1526144"/>
              <a:chOff x="1766187" y="1179665"/>
              <a:chExt cx="80700" cy="1526144"/>
            </a:xfrm>
          </p:grpSpPr>
          <p:sp>
            <p:nvSpPr>
              <p:cNvPr id="8192" name="Google Shape;8192;p86"/>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86"/>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86"/>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86"/>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86"/>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86"/>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86"/>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86"/>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86"/>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86"/>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2" name="Google Shape;8202;p86"/>
            <p:cNvGrpSpPr/>
            <p:nvPr/>
          </p:nvGrpSpPr>
          <p:grpSpPr>
            <a:xfrm>
              <a:off x="1936935" y="1179665"/>
              <a:ext cx="80700" cy="1526144"/>
              <a:chOff x="1936935" y="1179665"/>
              <a:chExt cx="80700" cy="1526144"/>
            </a:xfrm>
          </p:grpSpPr>
          <p:sp>
            <p:nvSpPr>
              <p:cNvPr id="8203" name="Google Shape;8203;p86"/>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86"/>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86"/>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86"/>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86"/>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86"/>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86"/>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86"/>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86"/>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86"/>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3" name="Google Shape;8213;p86"/>
            <p:cNvGrpSpPr/>
            <p:nvPr/>
          </p:nvGrpSpPr>
          <p:grpSpPr>
            <a:xfrm>
              <a:off x="2110795" y="1179665"/>
              <a:ext cx="80700" cy="1526144"/>
              <a:chOff x="2110795" y="1179665"/>
              <a:chExt cx="80700" cy="1526144"/>
            </a:xfrm>
          </p:grpSpPr>
          <p:sp>
            <p:nvSpPr>
              <p:cNvPr id="8214" name="Google Shape;8214;p86"/>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86"/>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86"/>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86"/>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86"/>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86"/>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86"/>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86"/>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86"/>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86"/>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4" name="Google Shape;8224;p86"/>
            <p:cNvGrpSpPr/>
            <p:nvPr/>
          </p:nvGrpSpPr>
          <p:grpSpPr>
            <a:xfrm>
              <a:off x="2284655" y="1179665"/>
              <a:ext cx="80700" cy="1526144"/>
              <a:chOff x="2284655" y="1179665"/>
              <a:chExt cx="80700" cy="1526144"/>
            </a:xfrm>
          </p:grpSpPr>
          <p:sp>
            <p:nvSpPr>
              <p:cNvPr id="8225" name="Google Shape;8225;p86"/>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86"/>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86"/>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86"/>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86"/>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86"/>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86"/>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86"/>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86"/>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86"/>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35" name="Google Shape;8235;p86"/>
          <p:cNvGrpSpPr/>
          <p:nvPr/>
        </p:nvGrpSpPr>
        <p:grpSpPr>
          <a:xfrm>
            <a:off x="2611692" y="986753"/>
            <a:ext cx="1364248" cy="1102133"/>
            <a:chOff x="2623904" y="1198803"/>
            <a:chExt cx="1364248" cy="1102133"/>
          </a:xfrm>
        </p:grpSpPr>
        <p:grpSp>
          <p:nvGrpSpPr>
            <p:cNvPr id="8236" name="Google Shape;8236;p86"/>
            <p:cNvGrpSpPr/>
            <p:nvPr/>
          </p:nvGrpSpPr>
          <p:grpSpPr>
            <a:xfrm>
              <a:off x="2623907" y="1198803"/>
              <a:ext cx="1364245" cy="273000"/>
              <a:chOff x="2623907" y="1198803"/>
              <a:chExt cx="1364245" cy="273000"/>
            </a:xfrm>
          </p:grpSpPr>
          <p:sp>
            <p:nvSpPr>
              <p:cNvPr id="8237" name="Google Shape;8237;p86"/>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86"/>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86"/>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86"/>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86"/>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2" name="Google Shape;8242;p86"/>
            <p:cNvGrpSpPr/>
            <p:nvPr/>
          </p:nvGrpSpPr>
          <p:grpSpPr>
            <a:xfrm>
              <a:off x="2623904" y="1476964"/>
              <a:ext cx="1364245" cy="273000"/>
              <a:chOff x="2623904" y="1476964"/>
              <a:chExt cx="1364245" cy="273000"/>
            </a:xfrm>
          </p:grpSpPr>
          <p:sp>
            <p:nvSpPr>
              <p:cNvPr id="8243" name="Google Shape;8243;p86"/>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86"/>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86"/>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86"/>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86"/>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8" name="Google Shape;8248;p86"/>
            <p:cNvGrpSpPr/>
            <p:nvPr/>
          </p:nvGrpSpPr>
          <p:grpSpPr>
            <a:xfrm>
              <a:off x="2623907" y="1749775"/>
              <a:ext cx="1364245" cy="273000"/>
              <a:chOff x="2623907" y="1749775"/>
              <a:chExt cx="1364245" cy="273000"/>
            </a:xfrm>
          </p:grpSpPr>
          <p:sp>
            <p:nvSpPr>
              <p:cNvPr id="8249" name="Google Shape;8249;p86"/>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86"/>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86"/>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86"/>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86"/>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4" name="Google Shape;8254;p86"/>
            <p:cNvGrpSpPr/>
            <p:nvPr/>
          </p:nvGrpSpPr>
          <p:grpSpPr>
            <a:xfrm>
              <a:off x="2623904" y="2027936"/>
              <a:ext cx="1364245" cy="273000"/>
              <a:chOff x="2623904" y="2027936"/>
              <a:chExt cx="1364245" cy="273000"/>
            </a:xfrm>
          </p:grpSpPr>
          <p:sp>
            <p:nvSpPr>
              <p:cNvPr id="8255" name="Google Shape;8255;p86"/>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86"/>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86"/>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86"/>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86"/>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60" name="Google Shape;8260;p86"/>
          <p:cNvGrpSpPr/>
          <p:nvPr/>
        </p:nvGrpSpPr>
        <p:grpSpPr>
          <a:xfrm>
            <a:off x="2601153" y="2445826"/>
            <a:ext cx="1387541" cy="159124"/>
            <a:chOff x="3200660" y="2180272"/>
            <a:chExt cx="2563824" cy="378237"/>
          </a:xfrm>
        </p:grpSpPr>
        <p:sp>
          <p:nvSpPr>
            <p:cNvPr id="8261" name="Google Shape;8261;p86"/>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86"/>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86"/>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86"/>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86"/>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86"/>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86"/>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86"/>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86"/>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86"/>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86"/>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86"/>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86"/>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86"/>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86"/>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86"/>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86"/>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86"/>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9" name="Google Shape;8279;p86"/>
          <p:cNvGrpSpPr/>
          <p:nvPr/>
        </p:nvGrpSpPr>
        <p:grpSpPr>
          <a:xfrm>
            <a:off x="2597677" y="2723590"/>
            <a:ext cx="1390502" cy="159625"/>
            <a:chOff x="3530150" y="2790075"/>
            <a:chExt cx="1962600" cy="225300"/>
          </a:xfrm>
        </p:grpSpPr>
        <p:sp>
          <p:nvSpPr>
            <p:cNvPr id="8280" name="Google Shape;8280;p86"/>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86"/>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2" name="Google Shape;8282;p86"/>
          <p:cNvGrpSpPr/>
          <p:nvPr/>
        </p:nvGrpSpPr>
        <p:grpSpPr>
          <a:xfrm>
            <a:off x="2597735" y="3001855"/>
            <a:ext cx="1411629" cy="154175"/>
            <a:chOff x="3558802" y="4011244"/>
            <a:chExt cx="1866000" cy="111600"/>
          </a:xfrm>
        </p:grpSpPr>
        <p:sp>
          <p:nvSpPr>
            <p:cNvPr id="8283" name="Google Shape;8283;p86"/>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86"/>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5" name="Google Shape;8285;p86"/>
          <p:cNvGrpSpPr/>
          <p:nvPr/>
        </p:nvGrpSpPr>
        <p:grpSpPr>
          <a:xfrm>
            <a:off x="2598023" y="2207425"/>
            <a:ext cx="1383503" cy="119761"/>
            <a:chOff x="3465975" y="2270258"/>
            <a:chExt cx="1986364" cy="171947"/>
          </a:xfrm>
        </p:grpSpPr>
        <p:sp>
          <p:nvSpPr>
            <p:cNvPr id="8286" name="Google Shape;8286;p86"/>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86"/>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86"/>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86"/>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86"/>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86"/>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86"/>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86"/>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4" name="Google Shape;8294;p86"/>
          <p:cNvGrpSpPr/>
          <p:nvPr/>
        </p:nvGrpSpPr>
        <p:grpSpPr>
          <a:xfrm>
            <a:off x="2609030" y="3571198"/>
            <a:ext cx="1369531" cy="195460"/>
            <a:chOff x="723300" y="4253549"/>
            <a:chExt cx="2276482" cy="324900"/>
          </a:xfrm>
        </p:grpSpPr>
        <p:sp>
          <p:nvSpPr>
            <p:cNvPr id="8295" name="Google Shape;8295;p86"/>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86"/>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86"/>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86"/>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86"/>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0" name="Google Shape;8300;p86"/>
          <p:cNvGrpSpPr/>
          <p:nvPr/>
        </p:nvGrpSpPr>
        <p:grpSpPr>
          <a:xfrm>
            <a:off x="2598591" y="3272439"/>
            <a:ext cx="1389066" cy="180119"/>
            <a:chOff x="705948" y="3788465"/>
            <a:chExt cx="2308953" cy="299400"/>
          </a:xfrm>
        </p:grpSpPr>
        <p:sp>
          <p:nvSpPr>
            <p:cNvPr id="8301" name="Google Shape;8301;p86"/>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86"/>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86"/>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86"/>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86"/>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6" name="Google Shape;8306;p86"/>
          <p:cNvGrpSpPr/>
          <p:nvPr/>
        </p:nvGrpSpPr>
        <p:grpSpPr>
          <a:xfrm>
            <a:off x="4195581" y="1876393"/>
            <a:ext cx="1433821" cy="191501"/>
            <a:chOff x="4273350" y="2088443"/>
            <a:chExt cx="1433821" cy="191501"/>
          </a:xfrm>
        </p:grpSpPr>
        <p:grpSp>
          <p:nvGrpSpPr>
            <p:cNvPr id="8307" name="Google Shape;8307;p86"/>
            <p:cNvGrpSpPr/>
            <p:nvPr/>
          </p:nvGrpSpPr>
          <p:grpSpPr>
            <a:xfrm>
              <a:off x="4273350" y="2088443"/>
              <a:ext cx="1433821" cy="0"/>
              <a:chOff x="5224975" y="2962250"/>
              <a:chExt cx="1544400" cy="0"/>
            </a:xfrm>
          </p:grpSpPr>
          <p:cxnSp>
            <p:nvCxnSpPr>
              <p:cNvPr id="8308" name="Google Shape;8308;p86"/>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8309" name="Google Shape;8309;p86"/>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8310" name="Google Shape;8310;p86"/>
            <p:cNvGrpSpPr/>
            <p:nvPr/>
          </p:nvGrpSpPr>
          <p:grpSpPr>
            <a:xfrm>
              <a:off x="4273350" y="2279944"/>
              <a:ext cx="1433821" cy="0"/>
              <a:chOff x="5224975" y="2962250"/>
              <a:chExt cx="1544400" cy="0"/>
            </a:xfrm>
          </p:grpSpPr>
          <p:cxnSp>
            <p:nvCxnSpPr>
              <p:cNvPr id="8311" name="Google Shape;8311;p86"/>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8312" name="Google Shape;8312;p86"/>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8313" name="Google Shape;8313;p86"/>
          <p:cNvGrpSpPr/>
          <p:nvPr/>
        </p:nvGrpSpPr>
        <p:grpSpPr>
          <a:xfrm>
            <a:off x="2646528" y="3885297"/>
            <a:ext cx="1304609" cy="294074"/>
            <a:chOff x="2658741" y="4097347"/>
            <a:chExt cx="1304609" cy="294074"/>
          </a:xfrm>
        </p:grpSpPr>
        <p:grpSp>
          <p:nvGrpSpPr>
            <p:cNvPr id="8314" name="Google Shape;8314;p86"/>
            <p:cNvGrpSpPr/>
            <p:nvPr/>
          </p:nvGrpSpPr>
          <p:grpSpPr>
            <a:xfrm>
              <a:off x="2658741" y="4097347"/>
              <a:ext cx="118572" cy="294074"/>
              <a:chOff x="3343310" y="4475555"/>
              <a:chExt cx="127717" cy="316753"/>
            </a:xfrm>
          </p:grpSpPr>
          <p:sp>
            <p:nvSpPr>
              <p:cNvPr id="8315" name="Google Shape;8315;p86"/>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86"/>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7" name="Google Shape;8317;p86"/>
            <p:cNvGrpSpPr/>
            <p:nvPr/>
          </p:nvGrpSpPr>
          <p:grpSpPr>
            <a:xfrm>
              <a:off x="3815519" y="4098388"/>
              <a:ext cx="147831" cy="291991"/>
              <a:chOff x="3527539" y="4476677"/>
              <a:chExt cx="159232" cy="314510"/>
            </a:xfrm>
          </p:grpSpPr>
          <p:sp>
            <p:nvSpPr>
              <p:cNvPr id="8318" name="Google Shape;8318;p8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8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0" name="Google Shape;8320;p86"/>
            <p:cNvGrpSpPr/>
            <p:nvPr/>
          </p:nvGrpSpPr>
          <p:grpSpPr>
            <a:xfrm>
              <a:off x="3511696" y="4098388"/>
              <a:ext cx="147831" cy="291991"/>
              <a:chOff x="3527539" y="4476677"/>
              <a:chExt cx="159232" cy="314510"/>
            </a:xfrm>
          </p:grpSpPr>
          <p:sp>
            <p:nvSpPr>
              <p:cNvPr id="8321" name="Google Shape;8321;p8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8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3" name="Google Shape;8323;p86"/>
            <p:cNvGrpSpPr/>
            <p:nvPr/>
          </p:nvGrpSpPr>
          <p:grpSpPr>
            <a:xfrm>
              <a:off x="3207874" y="4098388"/>
              <a:ext cx="147831" cy="291991"/>
              <a:chOff x="3527539" y="4476677"/>
              <a:chExt cx="159232" cy="314510"/>
            </a:xfrm>
          </p:grpSpPr>
          <p:sp>
            <p:nvSpPr>
              <p:cNvPr id="8324" name="Google Shape;8324;p8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8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6" name="Google Shape;8326;p86"/>
            <p:cNvGrpSpPr/>
            <p:nvPr/>
          </p:nvGrpSpPr>
          <p:grpSpPr>
            <a:xfrm>
              <a:off x="2933305" y="4097347"/>
              <a:ext cx="118572" cy="294074"/>
              <a:chOff x="3343310" y="4475555"/>
              <a:chExt cx="127717" cy="316753"/>
            </a:xfrm>
          </p:grpSpPr>
          <p:sp>
            <p:nvSpPr>
              <p:cNvPr id="8327" name="Google Shape;8327;p86"/>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86"/>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29" name="Google Shape;8329;p86"/>
          <p:cNvGrpSpPr/>
          <p:nvPr/>
        </p:nvGrpSpPr>
        <p:grpSpPr>
          <a:xfrm>
            <a:off x="4197136" y="963991"/>
            <a:ext cx="1430711" cy="751237"/>
            <a:chOff x="5159450" y="1919950"/>
            <a:chExt cx="1541050" cy="862500"/>
          </a:xfrm>
        </p:grpSpPr>
        <p:sp>
          <p:nvSpPr>
            <p:cNvPr id="8330" name="Google Shape;8330;p86"/>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8331" name="Google Shape;8331;p86"/>
            <p:cNvGrpSpPr/>
            <p:nvPr/>
          </p:nvGrpSpPr>
          <p:grpSpPr>
            <a:xfrm>
              <a:off x="5159450" y="1919950"/>
              <a:ext cx="1541050" cy="862500"/>
              <a:chOff x="5159450" y="1919950"/>
              <a:chExt cx="1541050" cy="862500"/>
            </a:xfrm>
          </p:grpSpPr>
          <p:cxnSp>
            <p:nvCxnSpPr>
              <p:cNvPr id="8332" name="Google Shape;8332;p86"/>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8333" name="Google Shape;8333;p86"/>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8334" name="Google Shape;8334;p86"/>
          <p:cNvGrpSpPr/>
          <p:nvPr/>
        </p:nvGrpSpPr>
        <p:grpSpPr>
          <a:xfrm>
            <a:off x="4245274" y="2227761"/>
            <a:ext cx="1334436" cy="967914"/>
            <a:chOff x="4294923" y="2439811"/>
            <a:chExt cx="1334436" cy="967914"/>
          </a:xfrm>
        </p:grpSpPr>
        <p:grpSp>
          <p:nvGrpSpPr>
            <p:cNvPr id="8335" name="Google Shape;8335;p86"/>
            <p:cNvGrpSpPr/>
            <p:nvPr/>
          </p:nvGrpSpPr>
          <p:grpSpPr>
            <a:xfrm>
              <a:off x="4960455" y="2469658"/>
              <a:ext cx="668904" cy="885524"/>
              <a:chOff x="4960455" y="2469658"/>
              <a:chExt cx="668904" cy="885524"/>
            </a:xfrm>
          </p:grpSpPr>
          <p:sp>
            <p:nvSpPr>
              <p:cNvPr id="8336" name="Google Shape;8336;p86"/>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86"/>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86"/>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86"/>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86"/>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86"/>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2" name="Google Shape;8342;p86"/>
            <p:cNvGrpSpPr/>
            <p:nvPr/>
          </p:nvGrpSpPr>
          <p:grpSpPr>
            <a:xfrm>
              <a:off x="4294923" y="2469658"/>
              <a:ext cx="668951" cy="885524"/>
              <a:chOff x="4294923" y="2469658"/>
              <a:chExt cx="668951" cy="885524"/>
            </a:xfrm>
          </p:grpSpPr>
          <p:sp>
            <p:nvSpPr>
              <p:cNvPr id="8343" name="Google Shape;8343;p86"/>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86"/>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86"/>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86"/>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86"/>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86"/>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49" name="Google Shape;8349;p86"/>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0" name="Google Shape;8350;p86"/>
          <p:cNvGrpSpPr/>
          <p:nvPr/>
        </p:nvGrpSpPr>
        <p:grpSpPr>
          <a:xfrm>
            <a:off x="4231477" y="3282206"/>
            <a:ext cx="1430949" cy="897289"/>
            <a:chOff x="4351371" y="3547942"/>
            <a:chExt cx="1345130" cy="843475"/>
          </a:xfrm>
        </p:grpSpPr>
        <p:grpSp>
          <p:nvGrpSpPr>
            <p:cNvPr id="8351" name="Google Shape;8351;p86"/>
            <p:cNvGrpSpPr/>
            <p:nvPr/>
          </p:nvGrpSpPr>
          <p:grpSpPr>
            <a:xfrm>
              <a:off x="4351371" y="4209917"/>
              <a:ext cx="1345130" cy="181500"/>
              <a:chOff x="4351371" y="4209917"/>
              <a:chExt cx="1345130" cy="181500"/>
            </a:xfrm>
          </p:grpSpPr>
          <p:sp>
            <p:nvSpPr>
              <p:cNvPr id="8352" name="Google Shape;8352;p86"/>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53" name="Google Shape;8353;p86"/>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8354" name="Google Shape;8354;p86"/>
            <p:cNvGrpSpPr/>
            <p:nvPr/>
          </p:nvGrpSpPr>
          <p:grpSpPr>
            <a:xfrm>
              <a:off x="4403010" y="3985221"/>
              <a:ext cx="1109518" cy="181500"/>
              <a:chOff x="4403010" y="3985221"/>
              <a:chExt cx="1109518" cy="181500"/>
            </a:xfrm>
          </p:grpSpPr>
          <p:sp>
            <p:nvSpPr>
              <p:cNvPr id="8355" name="Google Shape;8355;p86"/>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56" name="Google Shape;8356;p86"/>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8357" name="Google Shape;8357;p86"/>
            <p:cNvGrpSpPr/>
            <p:nvPr/>
          </p:nvGrpSpPr>
          <p:grpSpPr>
            <a:xfrm>
              <a:off x="4618704" y="3766582"/>
              <a:ext cx="807858" cy="181500"/>
              <a:chOff x="4618704" y="3766582"/>
              <a:chExt cx="807858" cy="181500"/>
            </a:xfrm>
          </p:grpSpPr>
          <p:sp>
            <p:nvSpPr>
              <p:cNvPr id="8358" name="Google Shape;8358;p86"/>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59" name="Google Shape;8359;p86"/>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8360" name="Google Shape;8360;p86"/>
            <p:cNvGrpSpPr/>
            <p:nvPr/>
          </p:nvGrpSpPr>
          <p:grpSpPr>
            <a:xfrm>
              <a:off x="4735238" y="3547942"/>
              <a:ext cx="462839" cy="181500"/>
              <a:chOff x="4735238" y="3547942"/>
              <a:chExt cx="462839" cy="181500"/>
            </a:xfrm>
          </p:grpSpPr>
          <p:sp>
            <p:nvSpPr>
              <p:cNvPr id="8361" name="Google Shape;8361;p86"/>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62" name="Google Shape;8362;p86"/>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8363" name="Google Shape;8363;p86"/>
          <p:cNvGrpSpPr/>
          <p:nvPr/>
        </p:nvGrpSpPr>
        <p:grpSpPr>
          <a:xfrm>
            <a:off x="7407835" y="2217530"/>
            <a:ext cx="1020955" cy="928853"/>
            <a:chOff x="926675" y="238125"/>
            <a:chExt cx="5755100" cy="5232975"/>
          </a:xfrm>
        </p:grpSpPr>
        <p:sp>
          <p:nvSpPr>
            <p:cNvPr id="8364" name="Google Shape;8364;p86"/>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86"/>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86"/>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86"/>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8" name="Google Shape;8368;p86"/>
          <p:cNvGrpSpPr/>
          <p:nvPr/>
        </p:nvGrpSpPr>
        <p:grpSpPr>
          <a:xfrm>
            <a:off x="715208" y="2616265"/>
            <a:ext cx="1695374" cy="1560837"/>
            <a:chOff x="727421" y="2828315"/>
            <a:chExt cx="1695374" cy="1560837"/>
          </a:xfrm>
        </p:grpSpPr>
        <p:grpSp>
          <p:nvGrpSpPr>
            <p:cNvPr id="8369" name="Google Shape;8369;p86"/>
            <p:cNvGrpSpPr/>
            <p:nvPr/>
          </p:nvGrpSpPr>
          <p:grpSpPr>
            <a:xfrm>
              <a:off x="727421" y="2828315"/>
              <a:ext cx="1695374" cy="1560837"/>
              <a:chOff x="734799" y="2782450"/>
              <a:chExt cx="1571100" cy="1577400"/>
            </a:xfrm>
          </p:grpSpPr>
          <p:cxnSp>
            <p:nvCxnSpPr>
              <p:cNvPr id="8370" name="Google Shape;8370;p86"/>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8371" name="Google Shape;8371;p86"/>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8372" name="Google Shape;8372;p86"/>
            <p:cNvGrpSpPr/>
            <p:nvPr/>
          </p:nvGrpSpPr>
          <p:grpSpPr>
            <a:xfrm>
              <a:off x="819108" y="2882501"/>
              <a:ext cx="1556791" cy="1426186"/>
              <a:chOff x="819108" y="2882501"/>
              <a:chExt cx="1556791" cy="1426186"/>
            </a:xfrm>
          </p:grpSpPr>
          <p:grpSp>
            <p:nvGrpSpPr>
              <p:cNvPr id="8373" name="Google Shape;8373;p86"/>
              <p:cNvGrpSpPr/>
              <p:nvPr/>
            </p:nvGrpSpPr>
            <p:grpSpPr>
              <a:xfrm>
                <a:off x="819108" y="2882501"/>
                <a:ext cx="103104" cy="1426186"/>
                <a:chOff x="4674013" y="3100904"/>
                <a:chExt cx="122758" cy="1698043"/>
              </a:xfrm>
            </p:grpSpPr>
            <p:sp>
              <p:nvSpPr>
                <p:cNvPr id="8374" name="Google Shape;8374;p86"/>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86"/>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86"/>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86"/>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86"/>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86"/>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86"/>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1" name="Google Shape;8381;p86"/>
              <p:cNvGrpSpPr/>
              <p:nvPr/>
            </p:nvGrpSpPr>
            <p:grpSpPr>
              <a:xfrm>
                <a:off x="1062475" y="2882501"/>
                <a:ext cx="103104" cy="1426186"/>
                <a:chOff x="4940438" y="3100904"/>
                <a:chExt cx="122758" cy="1698043"/>
              </a:xfrm>
            </p:grpSpPr>
            <p:sp>
              <p:nvSpPr>
                <p:cNvPr id="8382" name="Google Shape;8382;p86"/>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86"/>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86"/>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86"/>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86"/>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86"/>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86"/>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9" name="Google Shape;8389;p86"/>
              <p:cNvGrpSpPr/>
              <p:nvPr/>
            </p:nvGrpSpPr>
            <p:grpSpPr>
              <a:xfrm>
                <a:off x="1299324" y="2882501"/>
                <a:ext cx="103104" cy="1426186"/>
                <a:chOff x="5206863" y="3100904"/>
                <a:chExt cx="122758" cy="1698043"/>
              </a:xfrm>
            </p:grpSpPr>
            <p:sp>
              <p:nvSpPr>
                <p:cNvPr id="8390" name="Google Shape;8390;p86"/>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86"/>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86"/>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86"/>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86"/>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86"/>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86"/>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7" name="Google Shape;8397;p86"/>
              <p:cNvGrpSpPr/>
              <p:nvPr/>
            </p:nvGrpSpPr>
            <p:grpSpPr>
              <a:xfrm>
                <a:off x="1786057" y="2882501"/>
                <a:ext cx="103104" cy="1426186"/>
                <a:chOff x="6006138" y="3143629"/>
                <a:chExt cx="122758" cy="1698043"/>
              </a:xfrm>
            </p:grpSpPr>
            <p:sp>
              <p:nvSpPr>
                <p:cNvPr id="8398" name="Google Shape;8398;p86"/>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86"/>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86"/>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86"/>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86"/>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86"/>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86"/>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5" name="Google Shape;8405;p86"/>
              <p:cNvGrpSpPr/>
              <p:nvPr/>
            </p:nvGrpSpPr>
            <p:grpSpPr>
              <a:xfrm>
                <a:off x="2029422" y="2882501"/>
                <a:ext cx="103104" cy="1426186"/>
                <a:chOff x="6805413" y="3100904"/>
                <a:chExt cx="122758" cy="1698043"/>
              </a:xfrm>
            </p:grpSpPr>
            <p:sp>
              <p:nvSpPr>
                <p:cNvPr id="8406" name="Google Shape;8406;p86"/>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86"/>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86"/>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86"/>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86"/>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86"/>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86"/>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3" name="Google Shape;8413;p86"/>
              <p:cNvGrpSpPr/>
              <p:nvPr/>
            </p:nvGrpSpPr>
            <p:grpSpPr>
              <a:xfrm>
                <a:off x="2272795" y="2882501"/>
                <a:ext cx="103104" cy="1426186"/>
                <a:chOff x="5206863" y="3100904"/>
                <a:chExt cx="122758" cy="1698043"/>
              </a:xfrm>
            </p:grpSpPr>
            <p:sp>
              <p:nvSpPr>
                <p:cNvPr id="8414" name="Google Shape;8414;p86"/>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86"/>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86"/>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86"/>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86"/>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86"/>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86"/>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1" name="Google Shape;8421;p86"/>
              <p:cNvGrpSpPr/>
              <p:nvPr/>
            </p:nvGrpSpPr>
            <p:grpSpPr>
              <a:xfrm>
                <a:off x="1542694" y="2882501"/>
                <a:ext cx="103104" cy="1426186"/>
                <a:chOff x="6006138" y="3143629"/>
                <a:chExt cx="122758" cy="1698043"/>
              </a:xfrm>
            </p:grpSpPr>
            <p:sp>
              <p:nvSpPr>
                <p:cNvPr id="8422" name="Google Shape;8422;p86"/>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86"/>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86"/>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86"/>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86"/>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86"/>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86"/>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429" name="Google Shape;8429;p86"/>
          <p:cNvGrpSpPr/>
          <p:nvPr/>
        </p:nvGrpSpPr>
        <p:grpSpPr>
          <a:xfrm>
            <a:off x="5671259" y="3305987"/>
            <a:ext cx="2749952" cy="870677"/>
            <a:chOff x="238125" y="1725700"/>
            <a:chExt cx="7139025" cy="2260325"/>
          </a:xfrm>
        </p:grpSpPr>
        <p:sp>
          <p:nvSpPr>
            <p:cNvPr id="8430" name="Google Shape;8430;p86"/>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86"/>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86"/>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86"/>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86"/>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86"/>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86"/>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86"/>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86"/>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86"/>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0" name="Google Shape;8440;p86"/>
          <p:cNvGrpSpPr/>
          <p:nvPr/>
        </p:nvGrpSpPr>
        <p:grpSpPr>
          <a:xfrm>
            <a:off x="5941423" y="2247733"/>
            <a:ext cx="1105452" cy="916747"/>
            <a:chOff x="5249100" y="1210600"/>
            <a:chExt cx="3502700" cy="2904775"/>
          </a:xfrm>
        </p:grpSpPr>
        <p:sp>
          <p:nvSpPr>
            <p:cNvPr id="8441" name="Google Shape;8441;p86"/>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86"/>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86"/>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86"/>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45" name="Google Shape;8445;p86"/>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8446" name="Google Shape;8446;p86"/>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8447" name="Google Shape;8447;p86"/>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8448" name="Google Shape;8448;p86"/>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8449" name="Google Shape;8449;p86"/>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0" name="Google Shape;8450;p86"/>
          <p:cNvGrpSpPr/>
          <p:nvPr/>
        </p:nvGrpSpPr>
        <p:grpSpPr>
          <a:xfrm>
            <a:off x="7123971" y="967151"/>
            <a:ext cx="1304650" cy="1124856"/>
            <a:chOff x="7287122" y="1165658"/>
            <a:chExt cx="1219413" cy="1051365"/>
          </a:xfrm>
        </p:grpSpPr>
        <p:grpSp>
          <p:nvGrpSpPr>
            <p:cNvPr id="8451" name="Google Shape;8451;p86"/>
            <p:cNvGrpSpPr/>
            <p:nvPr/>
          </p:nvGrpSpPr>
          <p:grpSpPr>
            <a:xfrm>
              <a:off x="7287122" y="1969723"/>
              <a:ext cx="1219413" cy="247300"/>
              <a:chOff x="7287122" y="1969723"/>
              <a:chExt cx="1219413" cy="247300"/>
            </a:xfrm>
          </p:grpSpPr>
          <p:sp>
            <p:nvSpPr>
              <p:cNvPr id="8452" name="Google Shape;8452;p86"/>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53" name="Google Shape;8453;p86"/>
              <p:cNvGrpSpPr/>
              <p:nvPr/>
            </p:nvGrpSpPr>
            <p:grpSpPr>
              <a:xfrm>
                <a:off x="7287122" y="2063892"/>
                <a:ext cx="1151753" cy="73428"/>
                <a:chOff x="7287122" y="2063892"/>
                <a:chExt cx="1151753" cy="73428"/>
              </a:xfrm>
            </p:grpSpPr>
            <p:sp>
              <p:nvSpPr>
                <p:cNvPr id="8454" name="Google Shape;8454;p86"/>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55" name="Google Shape;8455;p86"/>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8456" name="Google Shape;8456;p86"/>
            <p:cNvGrpSpPr/>
            <p:nvPr/>
          </p:nvGrpSpPr>
          <p:grpSpPr>
            <a:xfrm>
              <a:off x="7287122" y="1712201"/>
              <a:ext cx="1219403" cy="246767"/>
              <a:chOff x="7287122" y="1712201"/>
              <a:chExt cx="1219403" cy="246767"/>
            </a:xfrm>
          </p:grpSpPr>
          <p:sp>
            <p:nvSpPr>
              <p:cNvPr id="8457" name="Google Shape;8457;p86"/>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58" name="Google Shape;8458;p86"/>
              <p:cNvGrpSpPr/>
              <p:nvPr/>
            </p:nvGrpSpPr>
            <p:grpSpPr>
              <a:xfrm>
                <a:off x="7287122" y="1842861"/>
                <a:ext cx="1005303" cy="73419"/>
                <a:chOff x="7287122" y="1842861"/>
                <a:chExt cx="1005303" cy="73419"/>
              </a:xfrm>
            </p:grpSpPr>
            <p:sp>
              <p:nvSpPr>
                <p:cNvPr id="8459" name="Google Shape;8459;p86"/>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60" name="Google Shape;8460;p86"/>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8461" name="Google Shape;8461;p86"/>
            <p:cNvGrpSpPr/>
            <p:nvPr/>
          </p:nvGrpSpPr>
          <p:grpSpPr>
            <a:xfrm>
              <a:off x="7287122" y="1447520"/>
              <a:ext cx="1219403" cy="286667"/>
              <a:chOff x="7287122" y="1447520"/>
              <a:chExt cx="1219403" cy="286667"/>
            </a:xfrm>
          </p:grpSpPr>
          <p:sp>
            <p:nvSpPr>
              <p:cNvPr id="8462" name="Google Shape;8462;p86"/>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63" name="Google Shape;8463;p86"/>
              <p:cNvGrpSpPr/>
              <p:nvPr/>
            </p:nvGrpSpPr>
            <p:grpSpPr>
              <a:xfrm>
                <a:off x="7287122" y="1581977"/>
                <a:ext cx="852803" cy="73428"/>
                <a:chOff x="7287122" y="1581977"/>
                <a:chExt cx="852803" cy="73428"/>
              </a:xfrm>
            </p:grpSpPr>
            <p:sp>
              <p:nvSpPr>
                <p:cNvPr id="8464" name="Google Shape;8464;p86"/>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65" name="Google Shape;8465;p86"/>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8466" name="Google Shape;8466;p86"/>
            <p:cNvGrpSpPr/>
            <p:nvPr/>
          </p:nvGrpSpPr>
          <p:grpSpPr>
            <a:xfrm>
              <a:off x="7287122" y="1165658"/>
              <a:ext cx="1219403" cy="344253"/>
              <a:chOff x="7287122" y="1165658"/>
              <a:chExt cx="1219403" cy="344253"/>
            </a:xfrm>
          </p:grpSpPr>
          <p:sp>
            <p:nvSpPr>
              <p:cNvPr id="8467" name="Google Shape;8467;p86"/>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68" name="Google Shape;8468;p86"/>
              <p:cNvGrpSpPr/>
              <p:nvPr/>
            </p:nvGrpSpPr>
            <p:grpSpPr>
              <a:xfrm>
                <a:off x="7287122" y="1341025"/>
                <a:ext cx="695703" cy="73419"/>
                <a:chOff x="7287122" y="1341025"/>
                <a:chExt cx="695703" cy="73419"/>
              </a:xfrm>
            </p:grpSpPr>
            <p:sp>
              <p:nvSpPr>
                <p:cNvPr id="8469" name="Google Shape;8469;p86"/>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70" name="Google Shape;8470;p86"/>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8471" name="Google Shape;8471;p86"/>
          <p:cNvGrpSpPr/>
          <p:nvPr/>
        </p:nvGrpSpPr>
        <p:grpSpPr>
          <a:xfrm>
            <a:off x="5790463" y="973174"/>
            <a:ext cx="1397729" cy="1098540"/>
            <a:chOff x="5900602" y="1193063"/>
            <a:chExt cx="1299851" cy="1021707"/>
          </a:xfrm>
        </p:grpSpPr>
        <p:grpSp>
          <p:nvGrpSpPr>
            <p:cNvPr id="8472" name="Google Shape;8472;p86"/>
            <p:cNvGrpSpPr/>
            <p:nvPr/>
          </p:nvGrpSpPr>
          <p:grpSpPr>
            <a:xfrm>
              <a:off x="6520337" y="1193063"/>
              <a:ext cx="341815" cy="799959"/>
              <a:chOff x="6520337" y="1193063"/>
              <a:chExt cx="341815" cy="799959"/>
            </a:xfrm>
          </p:grpSpPr>
          <p:grpSp>
            <p:nvGrpSpPr>
              <p:cNvPr id="8473" name="Google Shape;8473;p86"/>
              <p:cNvGrpSpPr/>
              <p:nvPr/>
            </p:nvGrpSpPr>
            <p:grpSpPr>
              <a:xfrm>
                <a:off x="6520337" y="1589527"/>
                <a:ext cx="213950" cy="403494"/>
                <a:chOff x="6520337" y="1589527"/>
                <a:chExt cx="213950" cy="403494"/>
              </a:xfrm>
            </p:grpSpPr>
            <p:sp>
              <p:nvSpPr>
                <p:cNvPr id="8474" name="Google Shape;8474;p86"/>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86"/>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6" name="Google Shape;8476;p86"/>
              <p:cNvGrpSpPr/>
              <p:nvPr/>
            </p:nvGrpSpPr>
            <p:grpSpPr>
              <a:xfrm>
                <a:off x="6577204" y="1193063"/>
                <a:ext cx="284947" cy="464512"/>
                <a:chOff x="6577204" y="1193063"/>
                <a:chExt cx="284947" cy="464512"/>
              </a:xfrm>
            </p:grpSpPr>
            <p:sp>
              <p:nvSpPr>
                <p:cNvPr id="8477" name="Google Shape;8477;p86"/>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78" name="Google Shape;8478;p86"/>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8479" name="Google Shape;8479;p86"/>
            <p:cNvGrpSpPr/>
            <p:nvPr/>
          </p:nvGrpSpPr>
          <p:grpSpPr>
            <a:xfrm>
              <a:off x="6238903" y="1193063"/>
              <a:ext cx="300475" cy="900152"/>
              <a:chOff x="6238903" y="1193063"/>
              <a:chExt cx="300475" cy="900152"/>
            </a:xfrm>
          </p:grpSpPr>
          <p:grpSp>
            <p:nvGrpSpPr>
              <p:cNvPr id="8480" name="Google Shape;8480;p86"/>
              <p:cNvGrpSpPr/>
              <p:nvPr/>
            </p:nvGrpSpPr>
            <p:grpSpPr>
              <a:xfrm>
                <a:off x="6290865" y="1489315"/>
                <a:ext cx="248514" cy="603900"/>
                <a:chOff x="6290865" y="1489315"/>
                <a:chExt cx="248514" cy="603900"/>
              </a:xfrm>
            </p:grpSpPr>
            <p:sp>
              <p:nvSpPr>
                <p:cNvPr id="8481" name="Google Shape;8481;p86"/>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86"/>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3" name="Google Shape;8483;p86"/>
              <p:cNvGrpSpPr/>
              <p:nvPr/>
            </p:nvGrpSpPr>
            <p:grpSpPr>
              <a:xfrm>
                <a:off x="6238903" y="1193063"/>
                <a:ext cx="284947" cy="333087"/>
                <a:chOff x="6238903" y="1193063"/>
                <a:chExt cx="284947" cy="333087"/>
              </a:xfrm>
            </p:grpSpPr>
            <p:sp>
              <p:nvSpPr>
                <p:cNvPr id="8484" name="Google Shape;8484;p86"/>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85" name="Google Shape;8485;p86"/>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8486" name="Google Shape;8486;p86"/>
            <p:cNvGrpSpPr/>
            <p:nvPr/>
          </p:nvGrpSpPr>
          <p:grpSpPr>
            <a:xfrm>
              <a:off x="5900602" y="1193063"/>
              <a:ext cx="444345" cy="1021707"/>
              <a:chOff x="5900602" y="1193063"/>
              <a:chExt cx="444345" cy="1021707"/>
            </a:xfrm>
          </p:grpSpPr>
          <p:grpSp>
            <p:nvGrpSpPr>
              <p:cNvPr id="8487" name="Google Shape;8487;p86"/>
              <p:cNvGrpSpPr/>
              <p:nvPr/>
            </p:nvGrpSpPr>
            <p:grpSpPr>
              <a:xfrm>
                <a:off x="6046501" y="1367785"/>
                <a:ext cx="298446" cy="846986"/>
                <a:chOff x="6046501" y="1367785"/>
                <a:chExt cx="298446" cy="846986"/>
              </a:xfrm>
            </p:grpSpPr>
            <p:sp>
              <p:nvSpPr>
                <p:cNvPr id="8488" name="Google Shape;8488;p86"/>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86"/>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0" name="Google Shape;8490;p86"/>
              <p:cNvGrpSpPr/>
              <p:nvPr/>
            </p:nvGrpSpPr>
            <p:grpSpPr>
              <a:xfrm>
                <a:off x="5900602" y="1193063"/>
                <a:ext cx="284947" cy="182312"/>
                <a:chOff x="5900602" y="1193063"/>
                <a:chExt cx="284947" cy="182312"/>
              </a:xfrm>
            </p:grpSpPr>
            <p:sp>
              <p:nvSpPr>
                <p:cNvPr id="8491" name="Google Shape;8491;p86"/>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92" name="Google Shape;8492;p86"/>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8493" name="Google Shape;8493;p86"/>
            <p:cNvGrpSpPr/>
            <p:nvPr/>
          </p:nvGrpSpPr>
          <p:grpSpPr>
            <a:xfrm>
              <a:off x="6738300" y="1193063"/>
              <a:ext cx="462153" cy="707634"/>
              <a:chOff x="6738300" y="1193063"/>
              <a:chExt cx="462153" cy="707634"/>
            </a:xfrm>
          </p:grpSpPr>
          <p:grpSp>
            <p:nvGrpSpPr>
              <p:cNvPr id="8494" name="Google Shape;8494;p86"/>
              <p:cNvGrpSpPr/>
              <p:nvPr/>
            </p:nvGrpSpPr>
            <p:grpSpPr>
              <a:xfrm>
                <a:off x="6915505" y="1193063"/>
                <a:ext cx="284947" cy="597387"/>
                <a:chOff x="6915505" y="1193063"/>
                <a:chExt cx="284947" cy="597387"/>
              </a:xfrm>
            </p:grpSpPr>
            <p:sp>
              <p:nvSpPr>
                <p:cNvPr id="8495" name="Google Shape;8495;p86"/>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96" name="Google Shape;8496;p86"/>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8497" name="Google Shape;8497;p86"/>
              <p:cNvGrpSpPr/>
              <p:nvPr/>
            </p:nvGrpSpPr>
            <p:grpSpPr>
              <a:xfrm>
                <a:off x="6738300" y="1684725"/>
                <a:ext cx="230066" cy="215971"/>
                <a:chOff x="6738300" y="1684725"/>
                <a:chExt cx="230066" cy="215971"/>
              </a:xfrm>
            </p:grpSpPr>
            <p:sp>
              <p:nvSpPr>
                <p:cNvPr id="8498" name="Google Shape;8498;p86"/>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86"/>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503" name="Shape 8503"/>
        <p:cNvGrpSpPr/>
        <p:nvPr/>
      </p:nvGrpSpPr>
      <p:grpSpPr>
        <a:xfrm>
          <a:off x="0" y="0"/>
          <a:ext cx="0" cy="0"/>
          <a:chOff x="0" y="0"/>
          <a:chExt cx="0" cy="0"/>
        </a:xfrm>
      </p:grpSpPr>
      <p:grpSp>
        <p:nvGrpSpPr>
          <p:cNvPr id="8504" name="Google Shape;8504;p87"/>
          <p:cNvGrpSpPr/>
          <p:nvPr/>
        </p:nvGrpSpPr>
        <p:grpSpPr>
          <a:xfrm>
            <a:off x="839307" y="2318098"/>
            <a:ext cx="387992" cy="329326"/>
            <a:chOff x="839307" y="2318098"/>
            <a:chExt cx="387992" cy="329326"/>
          </a:xfrm>
        </p:grpSpPr>
        <p:sp>
          <p:nvSpPr>
            <p:cNvPr id="8505" name="Google Shape;8505;p87"/>
            <p:cNvSpPr/>
            <p:nvPr/>
          </p:nvSpPr>
          <p:spPr>
            <a:xfrm>
              <a:off x="963051" y="2318098"/>
              <a:ext cx="140532" cy="93872"/>
            </a:xfrm>
            <a:custGeom>
              <a:rect b="b" l="l" r="r" t="t"/>
              <a:pathLst>
                <a:path extrusionOk="0" h="3573" w="5349">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87"/>
            <p:cNvSpPr/>
            <p:nvPr/>
          </p:nvSpPr>
          <p:spPr>
            <a:xfrm>
              <a:off x="962867" y="2358741"/>
              <a:ext cx="31553" cy="53228"/>
            </a:xfrm>
            <a:custGeom>
              <a:rect b="b" l="l" r="r" t="t"/>
              <a:pathLst>
                <a:path extrusionOk="0" h="2026" w="1201">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87"/>
            <p:cNvSpPr/>
            <p:nvPr/>
          </p:nvSpPr>
          <p:spPr>
            <a:xfrm>
              <a:off x="1072397" y="2358741"/>
              <a:ext cx="31369" cy="53228"/>
            </a:xfrm>
            <a:custGeom>
              <a:rect b="b" l="l" r="r" t="t"/>
              <a:pathLst>
                <a:path extrusionOk="0" h="2026" w="1194">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87"/>
            <p:cNvSpPr/>
            <p:nvPr/>
          </p:nvSpPr>
          <p:spPr>
            <a:xfrm>
              <a:off x="839307" y="2378419"/>
              <a:ext cx="387992" cy="260623"/>
            </a:xfrm>
            <a:custGeom>
              <a:rect b="b" l="l" r="r" t="t"/>
              <a:pathLst>
                <a:path extrusionOk="0" h="9920" w="14768">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87"/>
            <p:cNvSpPr/>
            <p:nvPr/>
          </p:nvSpPr>
          <p:spPr>
            <a:xfrm>
              <a:off x="839307" y="2378235"/>
              <a:ext cx="65629" cy="260623"/>
            </a:xfrm>
            <a:custGeom>
              <a:rect b="b" l="l" r="r" t="t"/>
              <a:pathLst>
                <a:path extrusionOk="0" h="9920" w="2498">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87"/>
            <p:cNvSpPr/>
            <p:nvPr/>
          </p:nvSpPr>
          <p:spPr>
            <a:xfrm>
              <a:off x="893796" y="2369671"/>
              <a:ext cx="39199" cy="277753"/>
            </a:xfrm>
            <a:custGeom>
              <a:rect b="b" l="l" r="r" t="t"/>
              <a:pathLst>
                <a:path extrusionOk="0" h="10572" w="1492">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87"/>
            <p:cNvSpPr/>
            <p:nvPr/>
          </p:nvSpPr>
          <p:spPr>
            <a:xfrm>
              <a:off x="1133612" y="2369671"/>
              <a:ext cx="39199" cy="277753"/>
            </a:xfrm>
            <a:custGeom>
              <a:rect b="b" l="l" r="r" t="t"/>
              <a:pathLst>
                <a:path extrusionOk="0" h="10572" w="1492">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87"/>
            <p:cNvSpPr/>
            <p:nvPr/>
          </p:nvSpPr>
          <p:spPr>
            <a:xfrm>
              <a:off x="1021008" y="2540915"/>
              <a:ext cx="86752" cy="66864"/>
            </a:xfrm>
            <a:custGeom>
              <a:rect b="b" l="l" r="r" t="t"/>
              <a:pathLst>
                <a:path extrusionOk="0" h="2545" w="3302">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87"/>
            <p:cNvSpPr/>
            <p:nvPr/>
          </p:nvSpPr>
          <p:spPr>
            <a:xfrm>
              <a:off x="1041947" y="2430544"/>
              <a:ext cx="64368" cy="46502"/>
            </a:xfrm>
            <a:custGeom>
              <a:rect b="b" l="l" r="r" t="t"/>
              <a:pathLst>
                <a:path extrusionOk="0" h="1770" w="245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87"/>
            <p:cNvSpPr/>
            <p:nvPr/>
          </p:nvSpPr>
          <p:spPr>
            <a:xfrm>
              <a:off x="954486" y="2468718"/>
              <a:ext cx="72381" cy="78345"/>
            </a:xfrm>
            <a:custGeom>
              <a:rect b="b" l="l" r="r" t="t"/>
              <a:pathLst>
                <a:path extrusionOk="0" h="2982" w="2755">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5" name="Google Shape;8515;p87"/>
          <p:cNvGrpSpPr/>
          <p:nvPr/>
        </p:nvGrpSpPr>
        <p:grpSpPr>
          <a:xfrm>
            <a:off x="1414990" y="2289671"/>
            <a:ext cx="387073" cy="385996"/>
            <a:chOff x="1414990" y="2289671"/>
            <a:chExt cx="387073" cy="385996"/>
          </a:xfrm>
        </p:grpSpPr>
        <p:sp>
          <p:nvSpPr>
            <p:cNvPr id="8516" name="Google Shape;8516;p87"/>
            <p:cNvSpPr/>
            <p:nvPr/>
          </p:nvSpPr>
          <p:spPr>
            <a:xfrm>
              <a:off x="1511384" y="2485585"/>
              <a:ext cx="110082" cy="59428"/>
            </a:xfrm>
            <a:custGeom>
              <a:rect b="b" l="l" r="r" t="t"/>
              <a:pathLst>
                <a:path extrusionOk="0" h="2262" w="419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87"/>
            <p:cNvSpPr/>
            <p:nvPr/>
          </p:nvSpPr>
          <p:spPr>
            <a:xfrm>
              <a:off x="1414990" y="2289671"/>
              <a:ext cx="302712" cy="214515"/>
            </a:xfrm>
            <a:custGeom>
              <a:rect b="b" l="l" r="r" t="t"/>
              <a:pathLst>
                <a:path extrusionOk="0" h="8165" w="11522">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87"/>
            <p:cNvSpPr/>
            <p:nvPr/>
          </p:nvSpPr>
          <p:spPr>
            <a:xfrm>
              <a:off x="1490418" y="2536212"/>
              <a:ext cx="151829" cy="17366"/>
            </a:xfrm>
            <a:custGeom>
              <a:rect b="b" l="l" r="r" t="t"/>
              <a:pathLst>
                <a:path extrusionOk="0" h="661" w="5779">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87"/>
            <p:cNvSpPr/>
            <p:nvPr/>
          </p:nvSpPr>
          <p:spPr>
            <a:xfrm>
              <a:off x="1430465" y="2307168"/>
              <a:ext cx="271736" cy="158738"/>
            </a:xfrm>
            <a:custGeom>
              <a:rect b="b" l="l" r="r" t="t"/>
              <a:pathLst>
                <a:path extrusionOk="0" h="6042" w="10343">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87"/>
            <p:cNvSpPr/>
            <p:nvPr/>
          </p:nvSpPr>
          <p:spPr>
            <a:xfrm>
              <a:off x="1426471" y="2303149"/>
              <a:ext cx="279750" cy="166594"/>
            </a:xfrm>
            <a:custGeom>
              <a:rect b="b" l="l" r="r" t="t"/>
              <a:pathLst>
                <a:path extrusionOk="0" h="6341" w="10648">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87"/>
            <p:cNvSpPr/>
            <p:nvPr/>
          </p:nvSpPr>
          <p:spPr>
            <a:xfrm>
              <a:off x="1533610" y="2431096"/>
              <a:ext cx="249326" cy="198830"/>
            </a:xfrm>
            <a:custGeom>
              <a:rect b="b" l="l" r="r" t="t"/>
              <a:pathLst>
                <a:path extrusionOk="0" h="7568" w="949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87"/>
            <p:cNvSpPr/>
            <p:nvPr/>
          </p:nvSpPr>
          <p:spPr>
            <a:xfrm>
              <a:off x="1551660" y="2452771"/>
              <a:ext cx="213228" cy="146364"/>
            </a:xfrm>
            <a:custGeom>
              <a:rect b="b" l="l" r="r" t="t"/>
              <a:pathLst>
                <a:path extrusionOk="0" h="5571" w="8116">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87"/>
            <p:cNvSpPr/>
            <p:nvPr/>
          </p:nvSpPr>
          <p:spPr>
            <a:xfrm>
              <a:off x="1547824" y="2448935"/>
              <a:ext cx="220899" cy="154193"/>
            </a:xfrm>
            <a:custGeom>
              <a:rect b="b" l="l" r="r" t="t"/>
              <a:pathLst>
                <a:path extrusionOk="0" h="5869" w="8408">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87"/>
            <p:cNvSpPr/>
            <p:nvPr/>
          </p:nvSpPr>
          <p:spPr>
            <a:xfrm>
              <a:off x="1533794" y="2610038"/>
              <a:ext cx="249142" cy="23724"/>
            </a:xfrm>
            <a:custGeom>
              <a:rect b="b" l="l" r="r" t="t"/>
              <a:pathLst>
                <a:path extrusionOk="0" h="903" w="9483">
                  <a:moveTo>
                    <a:pt x="1" y="0"/>
                  </a:moveTo>
                  <a:lnTo>
                    <a:pt x="1" y="902"/>
                  </a:lnTo>
                  <a:lnTo>
                    <a:pt x="9482" y="902"/>
                  </a:lnTo>
                  <a:lnTo>
                    <a:pt x="9482" y="0"/>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87"/>
            <p:cNvSpPr/>
            <p:nvPr/>
          </p:nvSpPr>
          <p:spPr>
            <a:xfrm>
              <a:off x="1514300" y="2616790"/>
              <a:ext cx="287763" cy="26246"/>
            </a:xfrm>
            <a:custGeom>
              <a:rect b="b" l="l" r="r" t="t"/>
              <a:pathLst>
                <a:path extrusionOk="0" h="999" w="10953">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87"/>
            <p:cNvSpPr/>
            <p:nvPr/>
          </p:nvSpPr>
          <p:spPr>
            <a:xfrm>
              <a:off x="1490418" y="2536212"/>
              <a:ext cx="36125" cy="17366"/>
            </a:xfrm>
            <a:custGeom>
              <a:rect b="b" l="l" r="r" t="t"/>
              <a:pathLst>
                <a:path extrusionOk="0" h="661" w="1375">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87"/>
            <p:cNvSpPr/>
            <p:nvPr/>
          </p:nvSpPr>
          <p:spPr>
            <a:xfrm>
              <a:off x="1414990" y="2289671"/>
              <a:ext cx="35547" cy="214515"/>
            </a:xfrm>
            <a:custGeom>
              <a:rect b="b" l="l" r="r" t="t"/>
              <a:pathLst>
                <a:path extrusionOk="0" h="8165" w="1353">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87"/>
            <p:cNvSpPr/>
            <p:nvPr/>
          </p:nvSpPr>
          <p:spPr>
            <a:xfrm>
              <a:off x="1533794" y="2431096"/>
              <a:ext cx="35021" cy="198830"/>
            </a:xfrm>
            <a:custGeom>
              <a:rect b="b" l="l" r="r" t="t"/>
              <a:pathLst>
                <a:path extrusionOk="0" h="7568" w="1333">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87"/>
            <p:cNvSpPr/>
            <p:nvPr/>
          </p:nvSpPr>
          <p:spPr>
            <a:xfrm>
              <a:off x="1514484" y="2616790"/>
              <a:ext cx="52492" cy="26246"/>
            </a:xfrm>
            <a:custGeom>
              <a:rect b="b" l="l" r="r" t="t"/>
              <a:pathLst>
                <a:path extrusionOk="0" h="999" w="1998">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87"/>
            <p:cNvSpPr/>
            <p:nvPr/>
          </p:nvSpPr>
          <p:spPr>
            <a:xfrm>
              <a:off x="1663003" y="2569762"/>
              <a:ext cx="74194" cy="105721"/>
            </a:xfrm>
            <a:custGeom>
              <a:rect b="b" l="l" r="r" t="t"/>
              <a:pathLst>
                <a:path extrusionOk="0" h="4024" w="2824">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87"/>
            <p:cNvSpPr/>
            <p:nvPr/>
          </p:nvSpPr>
          <p:spPr>
            <a:xfrm>
              <a:off x="1662635" y="2569946"/>
              <a:ext cx="16604" cy="105721"/>
            </a:xfrm>
            <a:custGeom>
              <a:rect b="b" l="l" r="r" t="t"/>
              <a:pathLst>
                <a:path extrusionOk="0" h="4024" w="632">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87"/>
            <p:cNvSpPr/>
            <p:nvPr/>
          </p:nvSpPr>
          <p:spPr>
            <a:xfrm>
              <a:off x="1662819" y="2582163"/>
              <a:ext cx="74377" cy="80919"/>
            </a:xfrm>
            <a:custGeom>
              <a:rect b="b" l="l" r="r" t="t"/>
              <a:pathLst>
                <a:path extrusionOk="0" h="3080" w="2831">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87"/>
            <p:cNvSpPr/>
            <p:nvPr/>
          </p:nvSpPr>
          <p:spPr>
            <a:xfrm>
              <a:off x="1662635" y="2583975"/>
              <a:ext cx="4939" cy="77478"/>
            </a:xfrm>
            <a:custGeom>
              <a:rect b="b" l="l" r="r" t="t"/>
              <a:pathLst>
                <a:path extrusionOk="0" h="2949" w="188">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4" name="Google Shape;8534;p87"/>
          <p:cNvGrpSpPr/>
          <p:nvPr/>
        </p:nvGrpSpPr>
        <p:grpSpPr>
          <a:xfrm>
            <a:off x="1989911" y="2306065"/>
            <a:ext cx="387099" cy="353207"/>
            <a:chOff x="1989911" y="2306065"/>
            <a:chExt cx="387099" cy="353207"/>
          </a:xfrm>
        </p:grpSpPr>
        <p:sp>
          <p:nvSpPr>
            <p:cNvPr id="8535" name="Google Shape;8535;p87"/>
            <p:cNvSpPr/>
            <p:nvPr/>
          </p:nvSpPr>
          <p:spPr>
            <a:xfrm>
              <a:off x="2110003" y="2555181"/>
              <a:ext cx="146916" cy="88775"/>
            </a:xfrm>
            <a:custGeom>
              <a:rect b="b" l="l" r="r" t="t"/>
              <a:pathLst>
                <a:path extrusionOk="0" h="3379" w="5592">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87"/>
            <p:cNvSpPr/>
            <p:nvPr/>
          </p:nvSpPr>
          <p:spPr>
            <a:xfrm>
              <a:off x="2110003" y="2555181"/>
              <a:ext cx="137615" cy="81681"/>
            </a:xfrm>
            <a:custGeom>
              <a:rect b="b" l="l" r="r" t="t"/>
              <a:pathLst>
                <a:path extrusionOk="0" h="3109" w="5238">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87"/>
            <p:cNvSpPr/>
            <p:nvPr/>
          </p:nvSpPr>
          <p:spPr>
            <a:xfrm>
              <a:off x="1989911" y="2306065"/>
              <a:ext cx="387099" cy="275021"/>
            </a:xfrm>
            <a:custGeom>
              <a:rect b="b" l="l" r="r" t="t"/>
              <a:pathLst>
                <a:path extrusionOk="0" h="10468" w="14734">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87"/>
            <p:cNvSpPr/>
            <p:nvPr/>
          </p:nvSpPr>
          <p:spPr>
            <a:xfrm>
              <a:off x="2021438" y="2337723"/>
              <a:ext cx="324045" cy="193628"/>
            </a:xfrm>
            <a:custGeom>
              <a:rect b="b" l="l" r="r" t="t"/>
              <a:pathLst>
                <a:path extrusionOk="0" h="7370" w="12334">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87"/>
            <p:cNvSpPr/>
            <p:nvPr/>
          </p:nvSpPr>
          <p:spPr>
            <a:xfrm>
              <a:off x="2327224" y="2337776"/>
              <a:ext cx="18259" cy="193576"/>
            </a:xfrm>
            <a:custGeom>
              <a:rect b="b" l="l" r="r" t="t"/>
              <a:pathLst>
                <a:path extrusionOk="0" h="7368" w="695">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87"/>
            <p:cNvSpPr/>
            <p:nvPr/>
          </p:nvSpPr>
          <p:spPr>
            <a:xfrm>
              <a:off x="2069543" y="2630819"/>
              <a:ext cx="227651" cy="28453"/>
            </a:xfrm>
            <a:custGeom>
              <a:rect b="b" l="l" r="r" t="t"/>
              <a:pathLst>
                <a:path extrusionOk="0" h="1083" w="8665">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87"/>
            <p:cNvSpPr/>
            <p:nvPr/>
          </p:nvSpPr>
          <p:spPr>
            <a:xfrm>
              <a:off x="2175237" y="2549191"/>
              <a:ext cx="14975" cy="11849"/>
            </a:xfrm>
            <a:custGeom>
              <a:rect b="b" l="l" r="r" t="t"/>
              <a:pathLst>
                <a:path extrusionOk="0" h="451" w="57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2" name="Google Shape;8542;p87"/>
          <p:cNvGrpSpPr/>
          <p:nvPr/>
        </p:nvGrpSpPr>
        <p:grpSpPr>
          <a:xfrm>
            <a:off x="2593102" y="2288778"/>
            <a:ext cx="204663" cy="363007"/>
            <a:chOff x="2593102" y="2288778"/>
            <a:chExt cx="204663" cy="363007"/>
          </a:xfrm>
        </p:grpSpPr>
        <p:sp>
          <p:nvSpPr>
            <p:cNvPr id="8543" name="Google Shape;8543;p87"/>
            <p:cNvSpPr/>
            <p:nvPr/>
          </p:nvSpPr>
          <p:spPr>
            <a:xfrm>
              <a:off x="2753837" y="2310636"/>
              <a:ext cx="43928" cy="297431"/>
            </a:xfrm>
            <a:custGeom>
              <a:rect b="b" l="l" r="r" t="t"/>
              <a:pathLst>
                <a:path extrusionOk="0" h="11321" w="1672">
                  <a:moveTo>
                    <a:pt x="0" y="0"/>
                  </a:moveTo>
                  <a:lnTo>
                    <a:pt x="0" y="11320"/>
                  </a:lnTo>
                  <a:lnTo>
                    <a:pt x="1672" y="10481"/>
                  </a:lnTo>
                  <a:lnTo>
                    <a:pt x="1672" y="833"/>
                  </a:lnTo>
                  <a:lnTo>
                    <a:pt x="0" y="0"/>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87"/>
            <p:cNvSpPr/>
            <p:nvPr/>
          </p:nvSpPr>
          <p:spPr>
            <a:xfrm>
              <a:off x="2593102" y="2310636"/>
              <a:ext cx="182620" cy="297431"/>
            </a:xfrm>
            <a:custGeom>
              <a:rect b="b" l="l" r="r" t="t"/>
              <a:pathLst>
                <a:path extrusionOk="0" h="11321" w="6951">
                  <a:moveTo>
                    <a:pt x="6951" y="0"/>
                  </a:moveTo>
                  <a:lnTo>
                    <a:pt x="1" y="833"/>
                  </a:lnTo>
                  <a:lnTo>
                    <a:pt x="1" y="10481"/>
                  </a:lnTo>
                  <a:lnTo>
                    <a:pt x="6951" y="11320"/>
                  </a:lnTo>
                  <a:lnTo>
                    <a:pt x="6951" y="0"/>
                  </a:ln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87"/>
            <p:cNvSpPr/>
            <p:nvPr/>
          </p:nvSpPr>
          <p:spPr>
            <a:xfrm>
              <a:off x="2753837" y="2585972"/>
              <a:ext cx="43928" cy="65813"/>
            </a:xfrm>
            <a:custGeom>
              <a:rect b="b" l="l" r="r" t="t"/>
              <a:pathLst>
                <a:path extrusionOk="0" h="2505" w="1672">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87"/>
            <p:cNvSpPr/>
            <p:nvPr/>
          </p:nvSpPr>
          <p:spPr>
            <a:xfrm>
              <a:off x="2753837" y="2288778"/>
              <a:ext cx="43928" cy="43744"/>
            </a:xfrm>
            <a:custGeom>
              <a:rect b="b" l="l" r="r" t="t"/>
              <a:pathLst>
                <a:path extrusionOk="0" h="1665" w="1672">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87"/>
            <p:cNvSpPr/>
            <p:nvPr/>
          </p:nvSpPr>
          <p:spPr>
            <a:xfrm>
              <a:off x="2593102" y="2585972"/>
              <a:ext cx="182620" cy="65813"/>
            </a:xfrm>
            <a:custGeom>
              <a:rect b="b" l="l" r="r" t="t"/>
              <a:pathLst>
                <a:path extrusionOk="0" h="2505" w="6951">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87"/>
            <p:cNvSpPr/>
            <p:nvPr/>
          </p:nvSpPr>
          <p:spPr>
            <a:xfrm>
              <a:off x="2593102" y="2288778"/>
              <a:ext cx="182620" cy="43744"/>
            </a:xfrm>
            <a:custGeom>
              <a:rect b="b" l="l" r="r" t="t"/>
              <a:pathLst>
                <a:path extrusionOk="0" h="1665" w="6951">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87"/>
            <p:cNvSpPr/>
            <p:nvPr/>
          </p:nvSpPr>
          <p:spPr>
            <a:xfrm>
              <a:off x="2688050" y="2305172"/>
              <a:ext cx="36650" cy="10956"/>
            </a:xfrm>
            <a:custGeom>
              <a:rect b="b" l="l" r="r" t="t"/>
              <a:pathLst>
                <a:path extrusionOk="0" h="417" w="1395">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87"/>
            <p:cNvSpPr/>
            <p:nvPr/>
          </p:nvSpPr>
          <p:spPr>
            <a:xfrm>
              <a:off x="2684399" y="2607857"/>
              <a:ext cx="22069" cy="22069"/>
            </a:xfrm>
            <a:custGeom>
              <a:rect b="b" l="l" r="r" t="t"/>
              <a:pathLst>
                <a:path extrusionOk="0" h="840" w="84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87"/>
            <p:cNvSpPr/>
            <p:nvPr/>
          </p:nvSpPr>
          <p:spPr>
            <a:xfrm>
              <a:off x="2668004" y="2305172"/>
              <a:ext cx="10956" cy="10956"/>
            </a:xfrm>
            <a:custGeom>
              <a:rect b="b" l="l" r="r" t="t"/>
              <a:pathLst>
                <a:path extrusionOk="0" h="417" w="417">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2" name="Google Shape;8552;p87"/>
          <p:cNvGrpSpPr/>
          <p:nvPr/>
        </p:nvGrpSpPr>
        <p:grpSpPr>
          <a:xfrm>
            <a:off x="2970874" y="2329763"/>
            <a:ext cx="403651" cy="305996"/>
            <a:chOff x="2970874" y="2329763"/>
            <a:chExt cx="403651" cy="305996"/>
          </a:xfrm>
        </p:grpSpPr>
        <p:sp>
          <p:nvSpPr>
            <p:cNvPr id="8553" name="Google Shape;8553;p87"/>
            <p:cNvSpPr/>
            <p:nvPr/>
          </p:nvSpPr>
          <p:spPr>
            <a:xfrm>
              <a:off x="3054158" y="2352909"/>
              <a:ext cx="98233" cy="259704"/>
            </a:xfrm>
            <a:custGeom>
              <a:rect b="b" l="l" r="r" t="t"/>
              <a:pathLst>
                <a:path extrusionOk="0" h="9885" w="3739">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87"/>
            <p:cNvSpPr/>
            <p:nvPr/>
          </p:nvSpPr>
          <p:spPr>
            <a:xfrm>
              <a:off x="3054158" y="2512908"/>
              <a:ext cx="98233" cy="99704"/>
            </a:xfrm>
            <a:custGeom>
              <a:rect b="b" l="l" r="r" t="t"/>
              <a:pathLst>
                <a:path extrusionOk="0" h="3795" w="3739">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87"/>
            <p:cNvSpPr/>
            <p:nvPr/>
          </p:nvSpPr>
          <p:spPr>
            <a:xfrm>
              <a:off x="2970874" y="2429441"/>
              <a:ext cx="83310" cy="106456"/>
            </a:xfrm>
            <a:custGeom>
              <a:rect b="b" l="l" r="r" t="t"/>
              <a:pathLst>
                <a:path extrusionOk="0" h="4052" w="3171">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87"/>
            <p:cNvSpPr/>
            <p:nvPr/>
          </p:nvSpPr>
          <p:spPr>
            <a:xfrm>
              <a:off x="2970874" y="2476652"/>
              <a:ext cx="83310" cy="59244"/>
            </a:xfrm>
            <a:custGeom>
              <a:rect b="b" l="l" r="r" t="t"/>
              <a:pathLst>
                <a:path extrusionOk="0" h="2255" w="3171">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87"/>
            <p:cNvSpPr/>
            <p:nvPr/>
          </p:nvSpPr>
          <p:spPr>
            <a:xfrm>
              <a:off x="3215760" y="2442156"/>
              <a:ext cx="33392" cy="81313"/>
            </a:xfrm>
            <a:custGeom>
              <a:rect b="b" l="l" r="r" t="t"/>
              <a:pathLst>
                <a:path extrusionOk="0" h="3095" w="1271">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87"/>
            <p:cNvSpPr/>
            <p:nvPr/>
          </p:nvSpPr>
          <p:spPr>
            <a:xfrm>
              <a:off x="3256561" y="2401513"/>
              <a:ext cx="55829" cy="162627"/>
            </a:xfrm>
            <a:custGeom>
              <a:rect b="b" l="l" r="r" t="t"/>
              <a:pathLst>
                <a:path extrusionOk="0" h="6190" w="2125">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87"/>
            <p:cNvSpPr/>
            <p:nvPr/>
          </p:nvSpPr>
          <p:spPr>
            <a:xfrm>
              <a:off x="3296653" y="2361421"/>
              <a:ext cx="77872" cy="242758"/>
            </a:xfrm>
            <a:custGeom>
              <a:rect b="b" l="l" r="r" t="t"/>
              <a:pathLst>
                <a:path extrusionOk="0" h="9240" w="2964">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87"/>
            <p:cNvSpPr/>
            <p:nvPr/>
          </p:nvSpPr>
          <p:spPr>
            <a:xfrm>
              <a:off x="3151287" y="2329763"/>
              <a:ext cx="37727" cy="305996"/>
            </a:xfrm>
            <a:custGeom>
              <a:rect b="b" l="l" r="r" t="t"/>
              <a:pathLst>
                <a:path extrusionOk="0" h="11647" w="1436">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87"/>
            <p:cNvSpPr/>
            <p:nvPr/>
          </p:nvSpPr>
          <p:spPr>
            <a:xfrm>
              <a:off x="3151287" y="2329763"/>
              <a:ext cx="30450" cy="305996"/>
            </a:xfrm>
            <a:custGeom>
              <a:rect b="b" l="l" r="r" t="t"/>
              <a:pathLst>
                <a:path extrusionOk="0" h="11647" w="1159">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2" name="Google Shape;8562;p87"/>
          <p:cNvGrpSpPr/>
          <p:nvPr/>
        </p:nvGrpSpPr>
        <p:grpSpPr>
          <a:xfrm>
            <a:off x="3545795" y="2318755"/>
            <a:ext cx="387835" cy="327933"/>
            <a:chOff x="3545795" y="2318755"/>
            <a:chExt cx="387835" cy="327933"/>
          </a:xfrm>
        </p:grpSpPr>
        <p:sp>
          <p:nvSpPr>
            <p:cNvPr id="8563" name="Google Shape;8563;p87"/>
            <p:cNvSpPr/>
            <p:nvPr/>
          </p:nvSpPr>
          <p:spPr>
            <a:xfrm>
              <a:off x="3565315" y="2318755"/>
              <a:ext cx="11691" cy="57694"/>
            </a:xfrm>
            <a:custGeom>
              <a:rect b="b" l="l" r="r" t="t"/>
              <a:pathLst>
                <a:path extrusionOk="0" h="2196" w="445">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87"/>
            <p:cNvSpPr/>
            <p:nvPr/>
          </p:nvSpPr>
          <p:spPr>
            <a:xfrm>
              <a:off x="3545795" y="2318755"/>
              <a:ext cx="11691" cy="57694"/>
            </a:xfrm>
            <a:custGeom>
              <a:rect b="b" l="l" r="r" t="t"/>
              <a:pathLst>
                <a:path extrusionOk="0" h="2196" w="445">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87"/>
            <p:cNvSpPr/>
            <p:nvPr/>
          </p:nvSpPr>
          <p:spPr>
            <a:xfrm>
              <a:off x="3584888" y="2318755"/>
              <a:ext cx="11796" cy="57694"/>
            </a:xfrm>
            <a:custGeom>
              <a:rect b="b" l="l" r="r" t="t"/>
              <a:pathLst>
                <a:path extrusionOk="0" h="2196" w="449">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66" name="Google Shape;8566;p87"/>
            <p:cNvGrpSpPr/>
            <p:nvPr/>
          </p:nvGrpSpPr>
          <p:grpSpPr>
            <a:xfrm>
              <a:off x="3545795" y="2322301"/>
              <a:ext cx="387835" cy="324387"/>
              <a:chOff x="3545795" y="2322301"/>
              <a:chExt cx="387835" cy="324387"/>
            </a:xfrm>
          </p:grpSpPr>
          <p:sp>
            <p:nvSpPr>
              <p:cNvPr id="8567" name="Google Shape;8567;p87"/>
              <p:cNvSpPr/>
              <p:nvPr/>
            </p:nvSpPr>
            <p:spPr>
              <a:xfrm>
                <a:off x="3613604" y="2355089"/>
                <a:ext cx="258968" cy="258994"/>
              </a:xfrm>
              <a:custGeom>
                <a:rect b="b" l="l" r="r" t="t"/>
                <a:pathLst>
                  <a:path extrusionOk="0" h="9858" w="9857">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87"/>
              <p:cNvSpPr/>
              <p:nvPr/>
            </p:nvSpPr>
            <p:spPr>
              <a:xfrm>
                <a:off x="3639667" y="2380968"/>
                <a:ext cx="207027" cy="207054"/>
              </a:xfrm>
              <a:custGeom>
                <a:rect b="b" l="l" r="r" t="t"/>
                <a:pathLst>
                  <a:path extrusionOk="0" h="7881" w="788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87"/>
              <p:cNvSpPr/>
              <p:nvPr/>
            </p:nvSpPr>
            <p:spPr>
              <a:xfrm>
                <a:off x="3722583" y="2380968"/>
                <a:ext cx="129392" cy="207080"/>
              </a:xfrm>
              <a:custGeom>
                <a:rect b="b" l="l" r="r" t="t"/>
                <a:pathLst>
                  <a:path extrusionOk="0" h="7882" w="4925">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87"/>
              <p:cNvSpPr/>
              <p:nvPr/>
            </p:nvSpPr>
            <p:spPr>
              <a:xfrm>
                <a:off x="3895140" y="2322301"/>
                <a:ext cx="38489" cy="324387"/>
              </a:xfrm>
              <a:custGeom>
                <a:rect b="b" l="l" r="r" t="t"/>
                <a:pathLst>
                  <a:path extrusionOk="0" h="12347" w="1465">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87"/>
              <p:cNvSpPr/>
              <p:nvPr/>
            </p:nvSpPr>
            <p:spPr>
              <a:xfrm>
                <a:off x="3895140" y="2322301"/>
                <a:ext cx="38489" cy="167960"/>
              </a:xfrm>
              <a:custGeom>
                <a:rect b="b" l="l" r="r" t="t"/>
                <a:pathLst>
                  <a:path extrusionOk="0" h="6393" w="1465">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87"/>
              <p:cNvSpPr/>
              <p:nvPr/>
            </p:nvSpPr>
            <p:spPr>
              <a:xfrm>
                <a:off x="3545795" y="2370590"/>
                <a:ext cx="50890" cy="275021"/>
              </a:xfrm>
              <a:custGeom>
                <a:rect b="b" l="l" r="r" t="t"/>
                <a:pathLst>
                  <a:path extrusionOk="0" h="10468" w="1937">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87"/>
              <p:cNvSpPr/>
              <p:nvPr/>
            </p:nvSpPr>
            <p:spPr>
              <a:xfrm>
                <a:off x="3545795" y="2370590"/>
                <a:ext cx="50890" cy="59244"/>
              </a:xfrm>
              <a:custGeom>
                <a:rect b="b" l="l" r="r" t="t"/>
                <a:pathLst>
                  <a:path extrusionOk="0" h="2255" w="1937">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74" name="Google Shape;8574;p87"/>
          <p:cNvGrpSpPr/>
          <p:nvPr/>
        </p:nvGrpSpPr>
        <p:grpSpPr>
          <a:xfrm>
            <a:off x="4718468" y="2306984"/>
            <a:ext cx="364294" cy="351552"/>
            <a:chOff x="4718468" y="2306984"/>
            <a:chExt cx="364294" cy="351552"/>
          </a:xfrm>
        </p:grpSpPr>
        <p:sp>
          <p:nvSpPr>
            <p:cNvPr id="8575" name="Google Shape;8575;p87"/>
            <p:cNvSpPr/>
            <p:nvPr/>
          </p:nvSpPr>
          <p:spPr>
            <a:xfrm>
              <a:off x="4718468" y="2472869"/>
              <a:ext cx="55593" cy="57195"/>
            </a:xfrm>
            <a:custGeom>
              <a:rect b="b" l="l" r="r" t="t"/>
              <a:pathLst>
                <a:path extrusionOk="0" h="2177" w="2116">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87"/>
            <p:cNvSpPr/>
            <p:nvPr/>
          </p:nvSpPr>
          <p:spPr>
            <a:xfrm>
              <a:off x="4764392" y="2405927"/>
              <a:ext cx="318370" cy="252610"/>
            </a:xfrm>
            <a:custGeom>
              <a:rect b="b" l="l" r="r" t="t"/>
              <a:pathLst>
                <a:path extrusionOk="0" h="9615" w="12118">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87"/>
            <p:cNvSpPr/>
            <p:nvPr/>
          </p:nvSpPr>
          <p:spPr>
            <a:xfrm>
              <a:off x="4764760" y="2495595"/>
              <a:ext cx="318002" cy="162574"/>
            </a:xfrm>
            <a:custGeom>
              <a:rect b="b" l="l" r="r" t="t"/>
              <a:pathLst>
                <a:path extrusionOk="0" h="6188" w="12104">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87"/>
            <p:cNvSpPr/>
            <p:nvPr/>
          </p:nvSpPr>
          <p:spPr>
            <a:xfrm>
              <a:off x="4952976" y="2394314"/>
              <a:ext cx="81129" cy="79816"/>
            </a:xfrm>
            <a:custGeom>
              <a:rect b="b" l="l" r="r" t="t"/>
              <a:pathLst>
                <a:path extrusionOk="0" h="3038" w="3088">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87"/>
            <p:cNvSpPr/>
            <p:nvPr/>
          </p:nvSpPr>
          <p:spPr>
            <a:xfrm>
              <a:off x="4993804" y="2493230"/>
              <a:ext cx="35205" cy="22988"/>
            </a:xfrm>
            <a:custGeom>
              <a:rect b="b" l="l" r="r" t="t"/>
              <a:pathLst>
                <a:path extrusionOk="0" h="875" w="134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87"/>
            <p:cNvSpPr/>
            <p:nvPr/>
          </p:nvSpPr>
          <p:spPr>
            <a:xfrm>
              <a:off x="4829916" y="2432278"/>
              <a:ext cx="109793" cy="18470"/>
            </a:xfrm>
            <a:custGeom>
              <a:rect b="b" l="l" r="r" t="t"/>
              <a:pathLst>
                <a:path extrusionOk="0" h="703" w="4179">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87"/>
            <p:cNvSpPr/>
            <p:nvPr/>
          </p:nvSpPr>
          <p:spPr>
            <a:xfrm>
              <a:off x="4816859" y="2306984"/>
              <a:ext cx="136170" cy="135986"/>
            </a:xfrm>
            <a:custGeom>
              <a:rect b="b" l="l" r="r" t="t"/>
              <a:pathLst>
                <a:path extrusionOk="0" h="5176" w="5183">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87"/>
            <p:cNvSpPr/>
            <p:nvPr/>
          </p:nvSpPr>
          <p:spPr>
            <a:xfrm>
              <a:off x="4966113" y="2402301"/>
              <a:ext cx="57616" cy="56775"/>
            </a:xfrm>
            <a:custGeom>
              <a:rect b="b" l="l" r="r" t="t"/>
              <a:pathLst>
                <a:path extrusionOk="0" h="2161" w="2193">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87"/>
            <p:cNvSpPr/>
            <p:nvPr/>
          </p:nvSpPr>
          <p:spPr>
            <a:xfrm>
              <a:off x="4837640" y="2327766"/>
              <a:ext cx="122115" cy="115257"/>
            </a:xfrm>
            <a:custGeom>
              <a:rect b="b" l="l" r="r" t="t"/>
              <a:pathLst>
                <a:path extrusionOk="0" h="4387" w="4648">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87"/>
            <p:cNvSpPr/>
            <p:nvPr/>
          </p:nvSpPr>
          <p:spPr>
            <a:xfrm>
              <a:off x="4864070" y="2336305"/>
              <a:ext cx="41931" cy="76611"/>
            </a:xfrm>
            <a:custGeom>
              <a:rect b="b" l="l" r="r" t="t"/>
              <a:pathLst>
                <a:path extrusionOk="0" h="2916" w="1596">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5" name="Google Shape;8585;p87"/>
          <p:cNvGrpSpPr/>
          <p:nvPr/>
        </p:nvGrpSpPr>
        <p:grpSpPr>
          <a:xfrm>
            <a:off x="4147908" y="2303017"/>
            <a:ext cx="361194" cy="359355"/>
            <a:chOff x="4147908" y="2303017"/>
            <a:chExt cx="361194" cy="359355"/>
          </a:xfrm>
        </p:grpSpPr>
        <p:sp>
          <p:nvSpPr>
            <p:cNvPr id="8586" name="Google Shape;8586;p87"/>
            <p:cNvSpPr/>
            <p:nvPr/>
          </p:nvSpPr>
          <p:spPr>
            <a:xfrm>
              <a:off x="4147908" y="2365861"/>
              <a:ext cx="296511" cy="296511"/>
            </a:xfrm>
            <a:custGeom>
              <a:rect b="b" l="l" r="r" t="t"/>
              <a:pathLst>
                <a:path extrusionOk="0" h="11286" w="11286">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87"/>
            <p:cNvSpPr/>
            <p:nvPr/>
          </p:nvSpPr>
          <p:spPr>
            <a:xfrm>
              <a:off x="4296059" y="2508179"/>
              <a:ext cx="148361" cy="11875"/>
            </a:xfrm>
            <a:custGeom>
              <a:rect b="b" l="l" r="r" t="t"/>
              <a:pathLst>
                <a:path extrusionOk="0" h="452" w="5647">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87"/>
            <p:cNvSpPr/>
            <p:nvPr/>
          </p:nvSpPr>
          <p:spPr>
            <a:xfrm>
              <a:off x="4420695" y="2303017"/>
              <a:ext cx="88407" cy="86542"/>
            </a:xfrm>
            <a:custGeom>
              <a:rect b="b" l="l" r="r" t="t"/>
              <a:pathLst>
                <a:path extrusionOk="0" h="3294" w="3365">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87"/>
            <p:cNvSpPr/>
            <p:nvPr/>
          </p:nvSpPr>
          <p:spPr>
            <a:xfrm>
              <a:off x="4420695" y="2303017"/>
              <a:ext cx="59376" cy="86542"/>
            </a:xfrm>
            <a:custGeom>
              <a:rect b="b" l="l" r="r" t="t"/>
              <a:pathLst>
                <a:path extrusionOk="0" h="3294" w="226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87"/>
            <p:cNvSpPr/>
            <p:nvPr/>
          </p:nvSpPr>
          <p:spPr>
            <a:xfrm>
              <a:off x="4183429" y="2401382"/>
              <a:ext cx="225444" cy="225444"/>
            </a:xfrm>
            <a:custGeom>
              <a:rect b="b" l="l" r="r" t="t"/>
              <a:pathLst>
                <a:path extrusionOk="0" h="8581" w="8581">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87"/>
            <p:cNvSpPr/>
            <p:nvPr/>
          </p:nvSpPr>
          <p:spPr>
            <a:xfrm>
              <a:off x="4296059" y="2508179"/>
              <a:ext cx="112814" cy="11875"/>
            </a:xfrm>
            <a:custGeom>
              <a:rect b="b" l="l" r="r" t="t"/>
              <a:pathLst>
                <a:path extrusionOk="0" h="452" w="4294">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87"/>
            <p:cNvSpPr/>
            <p:nvPr/>
          </p:nvSpPr>
          <p:spPr>
            <a:xfrm>
              <a:off x="4213143" y="2431096"/>
              <a:ext cx="166042" cy="166042"/>
            </a:xfrm>
            <a:custGeom>
              <a:rect b="b" l="l" r="r" t="t"/>
              <a:pathLst>
                <a:path extrusionOk="0" h="6320" w="632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87"/>
            <p:cNvSpPr/>
            <p:nvPr/>
          </p:nvSpPr>
          <p:spPr>
            <a:xfrm>
              <a:off x="4296059" y="2508179"/>
              <a:ext cx="83126" cy="11875"/>
            </a:xfrm>
            <a:custGeom>
              <a:rect b="b" l="l" r="r" t="t"/>
              <a:pathLst>
                <a:path extrusionOk="0" h="452" w="3164">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87"/>
            <p:cNvSpPr/>
            <p:nvPr/>
          </p:nvSpPr>
          <p:spPr>
            <a:xfrm>
              <a:off x="4248663" y="2466616"/>
              <a:ext cx="94975" cy="94975"/>
            </a:xfrm>
            <a:custGeom>
              <a:rect b="b" l="l" r="r" t="t"/>
              <a:pathLst>
                <a:path extrusionOk="0" h="3615" w="3615">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87"/>
            <p:cNvSpPr/>
            <p:nvPr/>
          </p:nvSpPr>
          <p:spPr>
            <a:xfrm>
              <a:off x="4296059" y="2508179"/>
              <a:ext cx="47763" cy="11875"/>
            </a:xfrm>
            <a:custGeom>
              <a:rect b="b" l="l" r="r" t="t"/>
              <a:pathLst>
                <a:path extrusionOk="0" h="452" w="1818">
                  <a:moveTo>
                    <a:pt x="0" y="0"/>
                  </a:moveTo>
                  <a:lnTo>
                    <a:pt x="0" y="451"/>
                  </a:lnTo>
                  <a:lnTo>
                    <a:pt x="1797" y="451"/>
                  </a:lnTo>
                  <a:cubicBezTo>
                    <a:pt x="1818" y="305"/>
                    <a:pt x="1818" y="153"/>
                    <a:pt x="1797"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87"/>
            <p:cNvSpPr/>
            <p:nvPr/>
          </p:nvSpPr>
          <p:spPr>
            <a:xfrm>
              <a:off x="4278377" y="2496330"/>
              <a:ext cx="35547" cy="35547"/>
            </a:xfrm>
            <a:custGeom>
              <a:rect b="b" l="l" r="r" t="t"/>
              <a:pathLst>
                <a:path extrusionOk="0" h="1353" w="1353">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87"/>
            <p:cNvSpPr/>
            <p:nvPr/>
          </p:nvSpPr>
          <p:spPr>
            <a:xfrm>
              <a:off x="4296059" y="2508179"/>
              <a:ext cx="18233" cy="11875"/>
            </a:xfrm>
            <a:custGeom>
              <a:rect b="b" l="l" r="r" t="t"/>
              <a:pathLst>
                <a:path extrusionOk="0" h="452" w="694">
                  <a:moveTo>
                    <a:pt x="0" y="0"/>
                  </a:moveTo>
                  <a:lnTo>
                    <a:pt x="0" y="451"/>
                  </a:lnTo>
                  <a:lnTo>
                    <a:pt x="638" y="451"/>
                  </a:lnTo>
                  <a:cubicBezTo>
                    <a:pt x="694" y="305"/>
                    <a:pt x="694" y="146"/>
                    <a:pt x="638"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87"/>
            <p:cNvSpPr/>
            <p:nvPr/>
          </p:nvSpPr>
          <p:spPr>
            <a:xfrm>
              <a:off x="4287678" y="2480094"/>
              <a:ext cx="42483" cy="40013"/>
            </a:xfrm>
            <a:custGeom>
              <a:rect b="b" l="l" r="r" t="t"/>
              <a:pathLst>
                <a:path extrusionOk="0" h="1523" w="1617">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87"/>
            <p:cNvSpPr/>
            <p:nvPr/>
          </p:nvSpPr>
          <p:spPr>
            <a:xfrm>
              <a:off x="4314817" y="2315313"/>
              <a:ext cx="182568" cy="178128"/>
            </a:xfrm>
            <a:custGeom>
              <a:rect b="b" l="l" r="r" t="t"/>
              <a:pathLst>
                <a:path extrusionOk="0" h="6780" w="6949">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0" name="Google Shape;8600;p87"/>
          <p:cNvGrpSpPr/>
          <p:nvPr/>
        </p:nvGrpSpPr>
        <p:grpSpPr>
          <a:xfrm>
            <a:off x="5292128" y="2299891"/>
            <a:ext cx="367027" cy="365214"/>
            <a:chOff x="5292128" y="2299891"/>
            <a:chExt cx="367027" cy="365214"/>
          </a:xfrm>
        </p:grpSpPr>
        <p:sp>
          <p:nvSpPr>
            <p:cNvPr id="8601" name="Google Shape;8601;p87"/>
            <p:cNvSpPr/>
            <p:nvPr/>
          </p:nvSpPr>
          <p:spPr>
            <a:xfrm>
              <a:off x="5470361" y="2467772"/>
              <a:ext cx="11323" cy="124243"/>
            </a:xfrm>
            <a:custGeom>
              <a:rect b="b" l="l" r="r" t="t"/>
              <a:pathLst>
                <a:path extrusionOk="0" h="4729" w="431">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87"/>
            <p:cNvSpPr/>
            <p:nvPr/>
          </p:nvSpPr>
          <p:spPr>
            <a:xfrm>
              <a:off x="5464870" y="2299891"/>
              <a:ext cx="22279" cy="40827"/>
            </a:xfrm>
            <a:custGeom>
              <a:rect b="b" l="l" r="r" t="t"/>
              <a:pathLst>
                <a:path extrusionOk="0" h="1554" w="848">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87"/>
            <p:cNvSpPr/>
            <p:nvPr/>
          </p:nvSpPr>
          <p:spPr>
            <a:xfrm>
              <a:off x="5292128" y="2316837"/>
              <a:ext cx="367027" cy="184433"/>
            </a:xfrm>
            <a:custGeom>
              <a:rect b="b" l="l" r="r" t="t"/>
              <a:pathLst>
                <a:path extrusionOk="0" h="7020" w="1397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87"/>
            <p:cNvSpPr/>
            <p:nvPr/>
          </p:nvSpPr>
          <p:spPr>
            <a:xfrm>
              <a:off x="5293757" y="2319017"/>
              <a:ext cx="182279" cy="182436"/>
            </a:xfrm>
            <a:custGeom>
              <a:rect b="b" l="l" r="r" t="t"/>
              <a:pathLst>
                <a:path extrusionOk="0" h="6944" w="6938">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87"/>
            <p:cNvSpPr/>
            <p:nvPr/>
          </p:nvSpPr>
          <p:spPr>
            <a:xfrm>
              <a:off x="5476009" y="2319017"/>
              <a:ext cx="91139" cy="182252"/>
            </a:xfrm>
            <a:custGeom>
              <a:rect b="b" l="l" r="r" t="t"/>
              <a:pathLst>
                <a:path extrusionOk="0" h="6937" w="3469">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87"/>
            <p:cNvSpPr/>
            <p:nvPr/>
          </p:nvSpPr>
          <p:spPr>
            <a:xfrm>
              <a:off x="5404574" y="2564035"/>
              <a:ext cx="82758" cy="101070"/>
            </a:xfrm>
            <a:custGeom>
              <a:rect b="b" l="l" r="r" t="t"/>
              <a:pathLst>
                <a:path extrusionOk="0" h="3847" w="315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7" name="Google Shape;8607;p87"/>
          <p:cNvGrpSpPr/>
          <p:nvPr/>
        </p:nvGrpSpPr>
        <p:grpSpPr>
          <a:xfrm>
            <a:off x="5873617" y="2309901"/>
            <a:ext cx="345720" cy="345720"/>
            <a:chOff x="5873617" y="2309901"/>
            <a:chExt cx="345720" cy="345720"/>
          </a:xfrm>
        </p:grpSpPr>
        <p:sp>
          <p:nvSpPr>
            <p:cNvPr id="8608" name="Google Shape;8608;p87"/>
            <p:cNvSpPr/>
            <p:nvPr/>
          </p:nvSpPr>
          <p:spPr>
            <a:xfrm>
              <a:off x="5873617" y="2309901"/>
              <a:ext cx="345720" cy="345720"/>
            </a:xfrm>
            <a:custGeom>
              <a:rect b="b" l="l" r="r" t="t"/>
              <a:pathLst>
                <a:path extrusionOk="0" h="13159" w="13159">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87"/>
            <p:cNvSpPr/>
            <p:nvPr/>
          </p:nvSpPr>
          <p:spPr>
            <a:xfrm>
              <a:off x="5899496" y="2335779"/>
              <a:ext cx="293963" cy="293963"/>
            </a:xfrm>
            <a:custGeom>
              <a:rect b="b" l="l" r="r" t="t"/>
              <a:pathLst>
                <a:path extrusionOk="0" h="11189" w="11189">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87"/>
            <p:cNvSpPr/>
            <p:nvPr/>
          </p:nvSpPr>
          <p:spPr>
            <a:xfrm>
              <a:off x="6041288" y="2356088"/>
              <a:ext cx="10404" cy="131888"/>
            </a:xfrm>
            <a:custGeom>
              <a:rect b="b" l="l" r="r" t="t"/>
              <a:pathLst>
                <a:path extrusionOk="0" h="5020" w="396">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87"/>
            <p:cNvSpPr/>
            <p:nvPr/>
          </p:nvSpPr>
          <p:spPr>
            <a:xfrm>
              <a:off x="6039449" y="2477546"/>
              <a:ext cx="135435" cy="10430"/>
            </a:xfrm>
            <a:custGeom>
              <a:rect b="b" l="l" r="r" t="t"/>
              <a:pathLst>
                <a:path extrusionOk="0" h="397" w="5155">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87"/>
            <p:cNvSpPr/>
            <p:nvPr/>
          </p:nvSpPr>
          <p:spPr>
            <a:xfrm>
              <a:off x="5935778" y="2372035"/>
              <a:ext cx="275178" cy="257970"/>
            </a:xfrm>
            <a:custGeom>
              <a:rect b="b" l="l" r="r" t="t"/>
              <a:pathLst>
                <a:path extrusionOk="0" h="9819" w="10474">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87"/>
            <p:cNvSpPr/>
            <p:nvPr/>
          </p:nvSpPr>
          <p:spPr>
            <a:xfrm>
              <a:off x="5918097" y="2477546"/>
              <a:ext cx="21333" cy="10430"/>
            </a:xfrm>
            <a:custGeom>
              <a:rect b="b" l="l" r="r" t="t"/>
              <a:pathLst>
                <a:path extrusionOk="0" h="397" w="812">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87"/>
            <p:cNvSpPr/>
            <p:nvPr/>
          </p:nvSpPr>
          <p:spPr>
            <a:xfrm>
              <a:off x="6041288" y="2591542"/>
              <a:ext cx="10404" cy="17970"/>
            </a:xfrm>
            <a:custGeom>
              <a:rect b="b" l="l" r="r" t="t"/>
              <a:pathLst>
                <a:path extrusionOk="0" h="684" w="396">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87"/>
            <p:cNvSpPr/>
            <p:nvPr/>
          </p:nvSpPr>
          <p:spPr>
            <a:xfrm>
              <a:off x="5953144" y="2391556"/>
              <a:ext cx="19836" cy="15869"/>
            </a:xfrm>
            <a:custGeom>
              <a:rect b="b" l="l" r="r" t="t"/>
              <a:pathLst>
                <a:path extrusionOk="0" h="604" w="755">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87"/>
            <p:cNvSpPr/>
            <p:nvPr/>
          </p:nvSpPr>
          <p:spPr>
            <a:xfrm>
              <a:off x="6119686" y="2557939"/>
              <a:ext cx="19652" cy="15869"/>
            </a:xfrm>
            <a:custGeom>
              <a:rect b="b" l="l" r="r" t="t"/>
              <a:pathLst>
                <a:path extrusionOk="0" h="604" w="748">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87"/>
            <p:cNvSpPr/>
            <p:nvPr/>
          </p:nvSpPr>
          <p:spPr>
            <a:xfrm>
              <a:off x="6120185" y="2391556"/>
              <a:ext cx="19652" cy="15869"/>
            </a:xfrm>
            <a:custGeom>
              <a:rect b="b" l="l" r="r" t="t"/>
              <a:pathLst>
                <a:path extrusionOk="0" h="604" w="748">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87"/>
            <p:cNvSpPr/>
            <p:nvPr/>
          </p:nvSpPr>
          <p:spPr>
            <a:xfrm>
              <a:off x="5953617" y="2557939"/>
              <a:ext cx="19862" cy="15869"/>
            </a:xfrm>
            <a:custGeom>
              <a:rect b="b" l="l" r="r" t="t"/>
              <a:pathLst>
                <a:path extrusionOk="0" h="604" w="756">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87"/>
            <p:cNvSpPr/>
            <p:nvPr/>
          </p:nvSpPr>
          <p:spPr>
            <a:xfrm>
              <a:off x="5927056" y="2429887"/>
              <a:ext cx="21859" cy="13425"/>
            </a:xfrm>
            <a:custGeom>
              <a:rect b="b" l="l" r="r" t="t"/>
              <a:pathLst>
                <a:path extrusionOk="0" h="511" w="832">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87"/>
            <p:cNvSpPr/>
            <p:nvPr/>
          </p:nvSpPr>
          <p:spPr>
            <a:xfrm>
              <a:off x="6143751" y="2522077"/>
              <a:ext cx="21832" cy="13452"/>
            </a:xfrm>
            <a:custGeom>
              <a:rect b="b" l="l" r="r" t="t"/>
              <a:pathLst>
                <a:path extrusionOk="0" h="512" w="831">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87"/>
            <p:cNvSpPr/>
            <p:nvPr/>
          </p:nvSpPr>
          <p:spPr>
            <a:xfrm>
              <a:off x="6084822" y="2365730"/>
              <a:ext cx="15816" cy="17261"/>
            </a:xfrm>
            <a:custGeom>
              <a:rect b="b" l="l" r="r" t="t"/>
              <a:pathLst>
                <a:path extrusionOk="0" h="657" w="602">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87"/>
            <p:cNvSpPr/>
            <p:nvPr/>
          </p:nvSpPr>
          <p:spPr>
            <a:xfrm>
              <a:off x="5992632" y="2582399"/>
              <a:ext cx="15816" cy="17287"/>
            </a:xfrm>
            <a:custGeom>
              <a:rect b="b" l="l" r="r" t="t"/>
              <a:pathLst>
                <a:path extrusionOk="0" h="658" w="602">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87"/>
            <p:cNvSpPr/>
            <p:nvPr/>
          </p:nvSpPr>
          <p:spPr>
            <a:xfrm>
              <a:off x="5994445" y="2364758"/>
              <a:ext cx="15527" cy="17524"/>
            </a:xfrm>
            <a:custGeom>
              <a:rect b="b" l="l" r="r" t="t"/>
              <a:pathLst>
                <a:path extrusionOk="0" h="667" w="591">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87"/>
            <p:cNvSpPr/>
            <p:nvPr/>
          </p:nvSpPr>
          <p:spPr>
            <a:xfrm>
              <a:off x="6082641" y="2583161"/>
              <a:ext cx="15527" cy="17419"/>
            </a:xfrm>
            <a:custGeom>
              <a:rect b="b" l="l" r="r" t="t"/>
              <a:pathLst>
                <a:path extrusionOk="0" h="663" w="591">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87"/>
            <p:cNvSpPr/>
            <p:nvPr/>
          </p:nvSpPr>
          <p:spPr>
            <a:xfrm>
              <a:off x="6144776" y="2431936"/>
              <a:ext cx="22069" cy="13399"/>
            </a:xfrm>
            <a:custGeom>
              <a:rect b="b" l="l" r="r" t="t"/>
              <a:pathLst>
                <a:path extrusionOk="0" h="510" w="84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87"/>
            <p:cNvSpPr/>
            <p:nvPr/>
          </p:nvSpPr>
          <p:spPr>
            <a:xfrm>
              <a:off x="5926530" y="2520081"/>
              <a:ext cx="21964" cy="13268"/>
            </a:xfrm>
            <a:custGeom>
              <a:rect b="b" l="l" r="r" t="t"/>
              <a:pathLst>
                <a:path extrusionOk="0" h="505" w="836">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7" name="Google Shape;8627;p87"/>
          <p:cNvGrpSpPr/>
          <p:nvPr/>
        </p:nvGrpSpPr>
        <p:grpSpPr>
          <a:xfrm>
            <a:off x="6863329" y="2297710"/>
            <a:ext cx="391460" cy="370127"/>
            <a:chOff x="6863329" y="2297710"/>
            <a:chExt cx="391460" cy="370127"/>
          </a:xfrm>
        </p:grpSpPr>
        <p:sp>
          <p:nvSpPr>
            <p:cNvPr id="8628" name="Google Shape;8628;p87"/>
            <p:cNvSpPr/>
            <p:nvPr/>
          </p:nvSpPr>
          <p:spPr>
            <a:xfrm>
              <a:off x="6979033" y="2297710"/>
              <a:ext cx="272603" cy="342961"/>
            </a:xfrm>
            <a:custGeom>
              <a:rect b="b" l="l" r="r" t="t"/>
              <a:pathLst>
                <a:path extrusionOk="0" h="13054" w="10376">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87"/>
            <p:cNvSpPr/>
            <p:nvPr/>
          </p:nvSpPr>
          <p:spPr>
            <a:xfrm>
              <a:off x="6979033" y="2606386"/>
              <a:ext cx="255342" cy="34286"/>
            </a:xfrm>
            <a:custGeom>
              <a:rect b="b" l="l" r="r" t="t"/>
              <a:pathLst>
                <a:path extrusionOk="0" h="1305" w="9719">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87"/>
            <p:cNvSpPr/>
            <p:nvPr/>
          </p:nvSpPr>
          <p:spPr>
            <a:xfrm>
              <a:off x="7176392" y="2552081"/>
              <a:ext cx="64709" cy="34102"/>
            </a:xfrm>
            <a:custGeom>
              <a:rect b="b" l="l" r="r" t="t"/>
              <a:pathLst>
                <a:path extrusionOk="0" h="1298" w="2463">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87"/>
            <p:cNvSpPr/>
            <p:nvPr/>
          </p:nvSpPr>
          <p:spPr>
            <a:xfrm>
              <a:off x="7176392" y="2497591"/>
              <a:ext cx="71461" cy="34102"/>
            </a:xfrm>
            <a:custGeom>
              <a:rect b="b" l="l" r="r" t="t"/>
              <a:pathLst>
                <a:path extrusionOk="0" h="1298" w="272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87"/>
            <p:cNvSpPr/>
            <p:nvPr/>
          </p:nvSpPr>
          <p:spPr>
            <a:xfrm>
              <a:off x="7176392" y="2443286"/>
              <a:ext cx="78397" cy="33944"/>
            </a:xfrm>
            <a:custGeom>
              <a:rect b="b" l="l" r="r" t="t"/>
              <a:pathLst>
                <a:path extrusionOk="0" h="1292" w="2984">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87"/>
            <p:cNvSpPr/>
            <p:nvPr/>
          </p:nvSpPr>
          <p:spPr>
            <a:xfrm>
              <a:off x="6863329" y="2450038"/>
              <a:ext cx="122666" cy="217799"/>
            </a:xfrm>
            <a:custGeom>
              <a:rect b="b" l="l" r="r" t="t"/>
              <a:pathLst>
                <a:path extrusionOk="0" h="8290" w="4669">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87"/>
            <p:cNvSpPr/>
            <p:nvPr/>
          </p:nvSpPr>
          <p:spPr>
            <a:xfrm>
              <a:off x="6863329" y="2449854"/>
              <a:ext cx="41011" cy="217983"/>
            </a:xfrm>
            <a:custGeom>
              <a:rect b="b" l="l" r="r" t="t"/>
              <a:pathLst>
                <a:path extrusionOk="0" h="8297" w="1561">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87"/>
            <p:cNvSpPr/>
            <p:nvPr/>
          </p:nvSpPr>
          <p:spPr>
            <a:xfrm>
              <a:off x="6917818" y="2599660"/>
              <a:ext cx="40827" cy="40827"/>
            </a:xfrm>
            <a:custGeom>
              <a:rect b="b" l="l" r="r" t="t"/>
              <a:pathLst>
                <a:path extrusionOk="0" h="1554" w="1554">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87"/>
            <p:cNvSpPr/>
            <p:nvPr/>
          </p:nvSpPr>
          <p:spPr>
            <a:xfrm>
              <a:off x="6924544" y="2606386"/>
              <a:ext cx="27376" cy="27376"/>
            </a:xfrm>
            <a:custGeom>
              <a:rect b="b" l="l" r="r" t="t"/>
              <a:pathLst>
                <a:path extrusionOk="0" h="1042" w="1042">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7" name="Google Shape;8637;p87"/>
          <p:cNvGrpSpPr/>
          <p:nvPr/>
        </p:nvGrpSpPr>
        <p:grpSpPr>
          <a:xfrm>
            <a:off x="7421488" y="2318518"/>
            <a:ext cx="342620" cy="328459"/>
            <a:chOff x="7421488" y="2318518"/>
            <a:chExt cx="342620" cy="328459"/>
          </a:xfrm>
        </p:grpSpPr>
        <p:sp>
          <p:nvSpPr>
            <p:cNvPr id="8638" name="Google Shape;8638;p87"/>
            <p:cNvSpPr/>
            <p:nvPr/>
          </p:nvSpPr>
          <p:spPr>
            <a:xfrm>
              <a:off x="7531754" y="2515641"/>
              <a:ext cx="9117" cy="18969"/>
            </a:xfrm>
            <a:custGeom>
              <a:rect b="b" l="l" r="r" t="t"/>
              <a:pathLst>
                <a:path extrusionOk="0" h="722" w="347">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87"/>
            <p:cNvSpPr/>
            <p:nvPr/>
          </p:nvSpPr>
          <p:spPr>
            <a:xfrm>
              <a:off x="7540844" y="2339983"/>
              <a:ext cx="223264" cy="234902"/>
            </a:xfrm>
            <a:custGeom>
              <a:rect b="b" l="l" r="r" t="t"/>
              <a:pathLst>
                <a:path extrusionOk="0" h="8941" w="8498">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87"/>
            <p:cNvSpPr/>
            <p:nvPr/>
          </p:nvSpPr>
          <p:spPr>
            <a:xfrm>
              <a:off x="7520456" y="2318518"/>
              <a:ext cx="235270" cy="227756"/>
            </a:xfrm>
            <a:custGeom>
              <a:rect b="b" l="l" r="r" t="t"/>
              <a:pathLst>
                <a:path extrusionOk="0" h="8669" w="8955">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87"/>
            <p:cNvSpPr/>
            <p:nvPr/>
          </p:nvSpPr>
          <p:spPr>
            <a:xfrm>
              <a:off x="7450283" y="2573598"/>
              <a:ext cx="152013" cy="73379"/>
            </a:xfrm>
            <a:custGeom>
              <a:rect b="b" l="l" r="r" t="t"/>
              <a:pathLst>
                <a:path extrusionOk="0" h="2793" w="5786">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87"/>
            <p:cNvSpPr/>
            <p:nvPr/>
          </p:nvSpPr>
          <p:spPr>
            <a:xfrm>
              <a:off x="7565093" y="2530958"/>
              <a:ext cx="83310" cy="46713"/>
            </a:xfrm>
            <a:custGeom>
              <a:rect b="b" l="l" r="r" t="t"/>
              <a:pathLst>
                <a:path extrusionOk="0" h="1778" w="3171">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87"/>
            <p:cNvSpPr/>
            <p:nvPr/>
          </p:nvSpPr>
          <p:spPr>
            <a:xfrm>
              <a:off x="7421488" y="2409447"/>
              <a:ext cx="236558" cy="227599"/>
            </a:xfrm>
            <a:custGeom>
              <a:rect b="b" l="l" r="r" t="t"/>
              <a:pathLst>
                <a:path extrusionOk="0" h="8663" w="9004">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87"/>
            <p:cNvSpPr/>
            <p:nvPr/>
          </p:nvSpPr>
          <p:spPr>
            <a:xfrm>
              <a:off x="7556161" y="2553368"/>
              <a:ext cx="36650" cy="22253"/>
            </a:xfrm>
            <a:custGeom>
              <a:rect b="b" l="l" r="r" t="t"/>
              <a:pathLst>
                <a:path extrusionOk="0" h="847" w="1395">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5" name="Google Shape;8645;p87"/>
          <p:cNvGrpSpPr/>
          <p:nvPr/>
        </p:nvGrpSpPr>
        <p:grpSpPr>
          <a:xfrm>
            <a:off x="2508373" y="2779889"/>
            <a:ext cx="337523" cy="337680"/>
            <a:chOff x="2508373" y="2779889"/>
            <a:chExt cx="337523" cy="337680"/>
          </a:xfrm>
        </p:grpSpPr>
        <p:sp>
          <p:nvSpPr>
            <p:cNvPr id="8646" name="Google Shape;8646;p87"/>
            <p:cNvSpPr/>
            <p:nvPr/>
          </p:nvSpPr>
          <p:spPr>
            <a:xfrm>
              <a:off x="2508373" y="2779889"/>
              <a:ext cx="256971" cy="256971"/>
            </a:xfrm>
            <a:custGeom>
              <a:rect b="b" l="l" r="r" t="t"/>
              <a:pathLst>
                <a:path extrusionOk="0" h="9781" w="9781">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87"/>
            <p:cNvSpPr/>
            <p:nvPr/>
          </p:nvSpPr>
          <p:spPr>
            <a:xfrm>
              <a:off x="2561391" y="2852034"/>
              <a:ext cx="131783" cy="112814"/>
            </a:xfrm>
            <a:custGeom>
              <a:rect b="b" l="l" r="r" t="t"/>
              <a:pathLst>
                <a:path extrusionOk="0" h="4294" w="5016">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87"/>
            <p:cNvSpPr/>
            <p:nvPr/>
          </p:nvSpPr>
          <p:spPr>
            <a:xfrm>
              <a:off x="2599302" y="2880277"/>
              <a:ext cx="65629" cy="56223"/>
            </a:xfrm>
            <a:custGeom>
              <a:rect b="b" l="l" r="r" t="t"/>
              <a:pathLst>
                <a:path extrusionOk="0" h="2140" w="2498">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87"/>
            <p:cNvSpPr/>
            <p:nvPr/>
          </p:nvSpPr>
          <p:spPr>
            <a:xfrm>
              <a:off x="2677121" y="2948611"/>
              <a:ext cx="168775" cy="168958"/>
            </a:xfrm>
            <a:custGeom>
              <a:rect b="b" l="l" r="r" t="t"/>
              <a:pathLst>
                <a:path extrusionOk="0" h="6431" w="6424">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87"/>
            <p:cNvSpPr/>
            <p:nvPr/>
          </p:nvSpPr>
          <p:spPr>
            <a:xfrm>
              <a:off x="2705180" y="2990910"/>
              <a:ext cx="98601" cy="84466"/>
            </a:xfrm>
            <a:custGeom>
              <a:rect b="b" l="l" r="r" t="t"/>
              <a:pathLst>
                <a:path extrusionOk="0" h="3215" w="3753">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87"/>
            <p:cNvSpPr/>
            <p:nvPr/>
          </p:nvSpPr>
          <p:spPr>
            <a:xfrm>
              <a:off x="2727774" y="3007856"/>
              <a:ext cx="59061" cy="50601"/>
            </a:xfrm>
            <a:custGeom>
              <a:rect b="b" l="l" r="r" t="t"/>
              <a:pathLst>
                <a:path extrusionOk="0" h="1926" w="2248">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2" name="Google Shape;8652;p87"/>
          <p:cNvGrpSpPr/>
          <p:nvPr/>
        </p:nvGrpSpPr>
        <p:grpSpPr>
          <a:xfrm>
            <a:off x="1884401" y="4141593"/>
            <a:ext cx="410613" cy="372229"/>
            <a:chOff x="1884401" y="4141593"/>
            <a:chExt cx="410613" cy="372229"/>
          </a:xfrm>
        </p:grpSpPr>
        <p:sp>
          <p:nvSpPr>
            <p:cNvPr id="8653" name="Google Shape;8653;p87"/>
            <p:cNvSpPr/>
            <p:nvPr/>
          </p:nvSpPr>
          <p:spPr>
            <a:xfrm>
              <a:off x="1934529" y="4484476"/>
              <a:ext cx="343697" cy="29346"/>
            </a:xfrm>
            <a:custGeom>
              <a:rect b="b" l="l" r="r" t="t"/>
              <a:pathLst>
                <a:path extrusionOk="0" h="1117" w="13082">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87"/>
            <p:cNvSpPr/>
            <p:nvPr/>
          </p:nvSpPr>
          <p:spPr>
            <a:xfrm>
              <a:off x="1884401" y="4269619"/>
              <a:ext cx="345720" cy="189635"/>
            </a:xfrm>
            <a:custGeom>
              <a:rect b="b" l="l" r="r" t="t"/>
              <a:pathLst>
                <a:path extrusionOk="0" h="7218" w="13159">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87"/>
            <p:cNvSpPr/>
            <p:nvPr/>
          </p:nvSpPr>
          <p:spPr>
            <a:xfrm>
              <a:off x="2097970" y="4322006"/>
              <a:ext cx="104827" cy="110003"/>
            </a:xfrm>
            <a:custGeom>
              <a:rect b="b" l="l" r="r" t="t"/>
              <a:pathLst>
                <a:path extrusionOk="0" h="4187" w="399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87"/>
            <p:cNvSpPr/>
            <p:nvPr/>
          </p:nvSpPr>
          <p:spPr>
            <a:xfrm>
              <a:off x="2190187" y="4269619"/>
              <a:ext cx="12611" cy="39829"/>
            </a:xfrm>
            <a:custGeom>
              <a:rect b="b" l="l" r="r" t="t"/>
              <a:pathLst>
                <a:path extrusionOk="0" h="1516" w="48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87"/>
            <p:cNvSpPr/>
            <p:nvPr/>
          </p:nvSpPr>
          <p:spPr>
            <a:xfrm>
              <a:off x="2069018" y="4141593"/>
              <a:ext cx="24250" cy="109083"/>
            </a:xfrm>
            <a:custGeom>
              <a:rect b="b" l="l" r="r" t="t"/>
              <a:pathLst>
                <a:path extrusionOk="0" h="4152" w="923">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87"/>
            <p:cNvSpPr/>
            <p:nvPr/>
          </p:nvSpPr>
          <p:spPr>
            <a:xfrm>
              <a:off x="2119303" y="4141593"/>
              <a:ext cx="24276" cy="109083"/>
            </a:xfrm>
            <a:custGeom>
              <a:rect b="b" l="l" r="r" t="t"/>
              <a:pathLst>
                <a:path extrusionOk="0" h="4152" w="924">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87"/>
            <p:cNvSpPr/>
            <p:nvPr/>
          </p:nvSpPr>
          <p:spPr>
            <a:xfrm>
              <a:off x="1917583" y="4478091"/>
              <a:ext cx="377431" cy="12585"/>
            </a:xfrm>
            <a:custGeom>
              <a:rect b="b" l="l" r="r" t="t"/>
              <a:pathLst>
                <a:path extrusionOk="0" h="479" w="14366">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0" name="Google Shape;8660;p87"/>
          <p:cNvGrpSpPr/>
          <p:nvPr/>
        </p:nvGrpSpPr>
        <p:grpSpPr>
          <a:xfrm>
            <a:off x="1430832" y="2773689"/>
            <a:ext cx="294515" cy="349897"/>
            <a:chOff x="1430832" y="2773689"/>
            <a:chExt cx="294515" cy="349897"/>
          </a:xfrm>
        </p:grpSpPr>
        <p:sp>
          <p:nvSpPr>
            <p:cNvPr id="8661" name="Google Shape;8661;p87"/>
            <p:cNvSpPr/>
            <p:nvPr/>
          </p:nvSpPr>
          <p:spPr>
            <a:xfrm>
              <a:off x="1430832" y="2794996"/>
              <a:ext cx="90062" cy="149648"/>
            </a:xfrm>
            <a:custGeom>
              <a:rect b="b" l="l" r="r" t="t"/>
              <a:pathLst>
                <a:path extrusionOk="0" h="5696" w="3428">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87"/>
            <p:cNvSpPr/>
            <p:nvPr/>
          </p:nvSpPr>
          <p:spPr>
            <a:xfrm>
              <a:off x="1635127" y="2795180"/>
              <a:ext cx="90220" cy="149464"/>
            </a:xfrm>
            <a:custGeom>
              <a:rect b="b" l="l" r="r" t="t"/>
              <a:pathLst>
                <a:path extrusionOk="0" h="5689" w="3434">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87"/>
            <p:cNvSpPr/>
            <p:nvPr/>
          </p:nvSpPr>
          <p:spPr>
            <a:xfrm>
              <a:off x="1566609" y="2972861"/>
              <a:ext cx="22988" cy="104249"/>
            </a:xfrm>
            <a:custGeom>
              <a:rect b="b" l="l" r="r" t="t"/>
              <a:pathLst>
                <a:path extrusionOk="0" h="3968" w="875">
                  <a:moveTo>
                    <a:pt x="0" y="0"/>
                  </a:moveTo>
                  <a:lnTo>
                    <a:pt x="0" y="3968"/>
                  </a:lnTo>
                  <a:lnTo>
                    <a:pt x="874" y="3968"/>
                  </a:lnTo>
                  <a:lnTo>
                    <a:pt x="87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87"/>
            <p:cNvSpPr/>
            <p:nvPr/>
          </p:nvSpPr>
          <p:spPr>
            <a:xfrm>
              <a:off x="1493703" y="2785354"/>
              <a:ext cx="168775" cy="206108"/>
            </a:xfrm>
            <a:custGeom>
              <a:rect b="b" l="l" r="r" t="t"/>
              <a:pathLst>
                <a:path extrusionOk="0" h="7845" w="6424">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87"/>
            <p:cNvSpPr/>
            <p:nvPr/>
          </p:nvSpPr>
          <p:spPr>
            <a:xfrm>
              <a:off x="1562037" y="2785354"/>
              <a:ext cx="100440" cy="206108"/>
            </a:xfrm>
            <a:custGeom>
              <a:rect b="b" l="l" r="r" t="t"/>
              <a:pathLst>
                <a:path extrusionOk="0" h="7845" w="3823">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87"/>
            <p:cNvSpPr/>
            <p:nvPr/>
          </p:nvSpPr>
          <p:spPr>
            <a:xfrm>
              <a:off x="1482773" y="2773689"/>
              <a:ext cx="190817" cy="23172"/>
            </a:xfrm>
            <a:custGeom>
              <a:rect b="b" l="l" r="r" t="t"/>
              <a:pathLst>
                <a:path extrusionOk="0" h="882" w="7263">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87"/>
            <p:cNvSpPr/>
            <p:nvPr/>
          </p:nvSpPr>
          <p:spPr>
            <a:xfrm>
              <a:off x="1641669" y="2773689"/>
              <a:ext cx="31921" cy="23172"/>
            </a:xfrm>
            <a:custGeom>
              <a:rect b="b" l="l" r="r" t="t"/>
              <a:pathLst>
                <a:path extrusionOk="0" h="882" w="1215">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87"/>
            <p:cNvSpPr/>
            <p:nvPr/>
          </p:nvSpPr>
          <p:spPr>
            <a:xfrm>
              <a:off x="1536343" y="2836060"/>
              <a:ext cx="83494" cy="78975"/>
            </a:xfrm>
            <a:custGeom>
              <a:rect b="b" l="l" r="r" t="t"/>
              <a:pathLst>
                <a:path extrusionOk="0" h="3006" w="3178">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87"/>
            <p:cNvSpPr/>
            <p:nvPr/>
          </p:nvSpPr>
          <p:spPr>
            <a:xfrm>
              <a:off x="1556205" y="2977958"/>
              <a:ext cx="43770" cy="21543"/>
            </a:xfrm>
            <a:custGeom>
              <a:rect b="b" l="l" r="r" t="t"/>
              <a:pathLst>
                <a:path extrusionOk="0" h="820" w="1666">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87"/>
            <p:cNvSpPr/>
            <p:nvPr/>
          </p:nvSpPr>
          <p:spPr>
            <a:xfrm>
              <a:off x="1533427" y="3061609"/>
              <a:ext cx="89326" cy="30818"/>
            </a:xfrm>
            <a:custGeom>
              <a:rect b="b" l="l" r="r" t="t"/>
              <a:pathLst>
                <a:path extrusionOk="0" h="1173" w="340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87"/>
            <p:cNvSpPr/>
            <p:nvPr/>
          </p:nvSpPr>
          <p:spPr>
            <a:xfrm>
              <a:off x="1591200" y="3061609"/>
              <a:ext cx="31737" cy="30818"/>
            </a:xfrm>
            <a:custGeom>
              <a:rect b="b" l="l" r="r" t="t"/>
              <a:pathLst>
                <a:path extrusionOk="0" h="1173" w="1208">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87"/>
            <p:cNvSpPr/>
            <p:nvPr/>
          </p:nvSpPr>
          <p:spPr>
            <a:xfrm>
              <a:off x="1501006" y="3084756"/>
              <a:ext cx="154193" cy="38831"/>
            </a:xfrm>
            <a:custGeom>
              <a:rect b="b" l="l" r="r" t="t"/>
              <a:pathLst>
                <a:path extrusionOk="0" h="1478" w="5869">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87"/>
            <p:cNvSpPr/>
            <p:nvPr/>
          </p:nvSpPr>
          <p:spPr>
            <a:xfrm>
              <a:off x="1616159" y="3084756"/>
              <a:ext cx="38857" cy="38647"/>
            </a:xfrm>
            <a:custGeom>
              <a:rect b="b" l="l" r="r" t="t"/>
              <a:pathLst>
                <a:path extrusionOk="0" h="1471" w="1479">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4" name="Google Shape;8674;p87"/>
          <p:cNvGrpSpPr/>
          <p:nvPr/>
        </p:nvGrpSpPr>
        <p:grpSpPr>
          <a:xfrm>
            <a:off x="3082217" y="2788586"/>
            <a:ext cx="288866" cy="320236"/>
            <a:chOff x="3082217" y="2788586"/>
            <a:chExt cx="288866" cy="320236"/>
          </a:xfrm>
        </p:grpSpPr>
        <p:sp>
          <p:nvSpPr>
            <p:cNvPr id="8675" name="Google Shape;8675;p87"/>
            <p:cNvSpPr/>
            <p:nvPr/>
          </p:nvSpPr>
          <p:spPr>
            <a:xfrm>
              <a:off x="3082401" y="2867508"/>
              <a:ext cx="275178" cy="241313"/>
            </a:xfrm>
            <a:custGeom>
              <a:rect b="b" l="l" r="r" t="t"/>
              <a:pathLst>
                <a:path extrusionOk="0" h="9185" w="10474">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87"/>
            <p:cNvSpPr/>
            <p:nvPr/>
          </p:nvSpPr>
          <p:spPr>
            <a:xfrm>
              <a:off x="3082217" y="2867508"/>
              <a:ext cx="219980" cy="241313"/>
            </a:xfrm>
            <a:custGeom>
              <a:rect b="b" l="l" r="r" t="t"/>
              <a:pathLst>
                <a:path extrusionOk="0" h="9185" w="8373">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87"/>
            <p:cNvSpPr/>
            <p:nvPr/>
          </p:nvSpPr>
          <p:spPr>
            <a:xfrm>
              <a:off x="3233100" y="2788586"/>
              <a:ext cx="137983" cy="76269"/>
            </a:xfrm>
            <a:custGeom>
              <a:rect b="b" l="l" r="r" t="t"/>
              <a:pathLst>
                <a:path extrusionOk="0" h="2903" w="5252">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87"/>
            <p:cNvSpPr/>
            <p:nvPr/>
          </p:nvSpPr>
          <p:spPr>
            <a:xfrm>
              <a:off x="3232916" y="2788586"/>
              <a:ext cx="138167" cy="51258"/>
            </a:xfrm>
            <a:custGeom>
              <a:rect b="b" l="l" r="r" t="t"/>
              <a:pathLst>
                <a:path extrusionOk="0" h="1951" w="5259">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87"/>
            <p:cNvSpPr/>
            <p:nvPr/>
          </p:nvSpPr>
          <p:spPr>
            <a:xfrm>
              <a:off x="3293605" y="2915403"/>
              <a:ext cx="38831" cy="55540"/>
            </a:xfrm>
            <a:custGeom>
              <a:rect b="b" l="l" r="r" t="t"/>
              <a:pathLst>
                <a:path extrusionOk="0" h="2114" w="1478">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87"/>
            <p:cNvSpPr/>
            <p:nvPr/>
          </p:nvSpPr>
          <p:spPr>
            <a:xfrm>
              <a:off x="3191379" y="2892677"/>
              <a:ext cx="57405" cy="13136"/>
            </a:xfrm>
            <a:custGeom>
              <a:rect b="b" l="l" r="r" t="t"/>
              <a:pathLst>
                <a:path extrusionOk="0" h="500" w="2185">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87"/>
            <p:cNvSpPr/>
            <p:nvPr/>
          </p:nvSpPr>
          <p:spPr>
            <a:xfrm>
              <a:off x="3195320" y="2830070"/>
              <a:ext cx="49708" cy="75560"/>
            </a:xfrm>
            <a:custGeom>
              <a:rect b="b" l="l" r="r" t="t"/>
              <a:pathLst>
                <a:path extrusionOk="0" h="2876" w="1892">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2" name="Google Shape;8682;p87"/>
          <p:cNvGrpSpPr/>
          <p:nvPr/>
        </p:nvGrpSpPr>
        <p:grpSpPr>
          <a:xfrm>
            <a:off x="3610557" y="2780704"/>
            <a:ext cx="325017" cy="336052"/>
            <a:chOff x="3610557" y="2780704"/>
            <a:chExt cx="325017" cy="336052"/>
          </a:xfrm>
        </p:grpSpPr>
        <p:sp>
          <p:nvSpPr>
            <p:cNvPr id="8683" name="Google Shape;8683;p87"/>
            <p:cNvSpPr/>
            <p:nvPr/>
          </p:nvSpPr>
          <p:spPr>
            <a:xfrm>
              <a:off x="3610557" y="2780704"/>
              <a:ext cx="324702" cy="335973"/>
            </a:xfrm>
            <a:custGeom>
              <a:rect b="b" l="l" r="r" t="t"/>
              <a:pathLst>
                <a:path extrusionOk="0" h="12788" w="12359">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87"/>
            <p:cNvSpPr/>
            <p:nvPr/>
          </p:nvSpPr>
          <p:spPr>
            <a:xfrm>
              <a:off x="3665703" y="2864434"/>
              <a:ext cx="67967" cy="252321"/>
            </a:xfrm>
            <a:custGeom>
              <a:rect b="b" l="l" r="r" t="t"/>
              <a:pathLst>
                <a:path extrusionOk="0" h="9604" w="2587">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87"/>
            <p:cNvSpPr/>
            <p:nvPr/>
          </p:nvSpPr>
          <p:spPr>
            <a:xfrm>
              <a:off x="3867633" y="2780704"/>
              <a:ext cx="67941" cy="294830"/>
            </a:xfrm>
            <a:custGeom>
              <a:rect b="b" l="l" r="r" t="t"/>
              <a:pathLst>
                <a:path extrusionOk="0" h="11222" w="2586">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6" name="Google Shape;8686;p87"/>
          <p:cNvGrpSpPr/>
          <p:nvPr/>
        </p:nvGrpSpPr>
        <p:grpSpPr>
          <a:xfrm>
            <a:off x="4179067" y="2811495"/>
            <a:ext cx="286475" cy="274390"/>
            <a:chOff x="4179067" y="2811495"/>
            <a:chExt cx="286475" cy="274390"/>
          </a:xfrm>
        </p:grpSpPr>
        <p:sp>
          <p:nvSpPr>
            <p:cNvPr id="8687" name="Google Shape;8687;p87"/>
            <p:cNvSpPr/>
            <p:nvPr/>
          </p:nvSpPr>
          <p:spPr>
            <a:xfrm>
              <a:off x="4333786" y="2956651"/>
              <a:ext cx="69990" cy="69990"/>
            </a:xfrm>
            <a:custGeom>
              <a:rect b="b" l="l" r="r" t="t"/>
              <a:pathLst>
                <a:path extrusionOk="0" h="2664" w="2664">
                  <a:moveTo>
                    <a:pt x="493" y="0"/>
                  </a:moveTo>
                  <a:lnTo>
                    <a:pt x="0" y="493"/>
                  </a:lnTo>
                  <a:lnTo>
                    <a:pt x="2171" y="2664"/>
                  </a:lnTo>
                  <a:lnTo>
                    <a:pt x="2664" y="2171"/>
                  </a:lnTo>
                  <a:lnTo>
                    <a:pt x="493" y="0"/>
                  </a:ln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87"/>
            <p:cNvSpPr/>
            <p:nvPr/>
          </p:nvSpPr>
          <p:spPr>
            <a:xfrm>
              <a:off x="4363290" y="2987022"/>
              <a:ext cx="102253" cy="98785"/>
            </a:xfrm>
            <a:custGeom>
              <a:rect b="b" l="l" r="r" t="t"/>
              <a:pathLst>
                <a:path extrusionOk="0" h="3760" w="3892">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87"/>
            <p:cNvSpPr/>
            <p:nvPr/>
          </p:nvSpPr>
          <p:spPr>
            <a:xfrm>
              <a:off x="4363474" y="2993826"/>
              <a:ext cx="98259" cy="92059"/>
            </a:xfrm>
            <a:custGeom>
              <a:rect b="b" l="l" r="r" t="t"/>
              <a:pathLst>
                <a:path extrusionOk="0" h="3504" w="374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87"/>
            <p:cNvSpPr/>
            <p:nvPr/>
          </p:nvSpPr>
          <p:spPr>
            <a:xfrm>
              <a:off x="4179067" y="2811495"/>
              <a:ext cx="215408" cy="196282"/>
            </a:xfrm>
            <a:custGeom>
              <a:rect b="b" l="l" r="r" t="t"/>
              <a:pathLst>
                <a:path extrusionOk="0" h="7471" w="8199">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87"/>
            <p:cNvSpPr/>
            <p:nvPr/>
          </p:nvSpPr>
          <p:spPr>
            <a:xfrm>
              <a:off x="4204210" y="2834405"/>
              <a:ext cx="165123" cy="150463"/>
            </a:xfrm>
            <a:custGeom>
              <a:rect b="b" l="l" r="r" t="t"/>
              <a:pathLst>
                <a:path extrusionOk="0" h="5727" w="6285">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87"/>
            <p:cNvSpPr/>
            <p:nvPr/>
          </p:nvSpPr>
          <p:spPr>
            <a:xfrm>
              <a:off x="4204210" y="2850037"/>
              <a:ext cx="142160" cy="133175"/>
            </a:xfrm>
            <a:custGeom>
              <a:rect b="b" l="l" r="r" t="t"/>
              <a:pathLst>
                <a:path extrusionOk="0" h="5069" w="5411">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87"/>
            <p:cNvSpPr/>
            <p:nvPr/>
          </p:nvSpPr>
          <p:spPr>
            <a:xfrm>
              <a:off x="4246666" y="2855186"/>
              <a:ext cx="81103" cy="22883"/>
            </a:xfrm>
            <a:custGeom>
              <a:rect b="b" l="l" r="r" t="t"/>
              <a:pathLst>
                <a:path extrusionOk="0" h="871" w="3087">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87"/>
            <p:cNvSpPr/>
            <p:nvPr/>
          </p:nvSpPr>
          <p:spPr>
            <a:xfrm>
              <a:off x="4363290" y="2987022"/>
              <a:ext cx="41589" cy="40722"/>
            </a:xfrm>
            <a:custGeom>
              <a:rect b="b" l="l" r="r" t="t"/>
              <a:pathLst>
                <a:path extrusionOk="0" h="1550" w="1583">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87"/>
            <p:cNvSpPr/>
            <p:nvPr/>
          </p:nvSpPr>
          <p:spPr>
            <a:xfrm>
              <a:off x="4363474" y="2993826"/>
              <a:ext cx="29189" cy="33918"/>
            </a:xfrm>
            <a:custGeom>
              <a:rect b="b" l="l" r="r" t="t"/>
              <a:pathLst>
                <a:path extrusionOk="0" h="1291" w="1111">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6" name="Google Shape;8696;p87"/>
          <p:cNvGrpSpPr/>
          <p:nvPr/>
        </p:nvGrpSpPr>
        <p:grpSpPr>
          <a:xfrm>
            <a:off x="4686757" y="2762156"/>
            <a:ext cx="371047" cy="374199"/>
            <a:chOff x="4686757" y="2762156"/>
            <a:chExt cx="371047" cy="374199"/>
          </a:xfrm>
        </p:grpSpPr>
        <p:sp>
          <p:nvSpPr>
            <p:cNvPr id="8697" name="Google Shape;8697;p87"/>
            <p:cNvSpPr/>
            <p:nvPr/>
          </p:nvSpPr>
          <p:spPr>
            <a:xfrm>
              <a:off x="4696767" y="2762156"/>
              <a:ext cx="353207" cy="374199"/>
            </a:xfrm>
            <a:custGeom>
              <a:rect b="b" l="l" r="r" t="t"/>
              <a:pathLst>
                <a:path extrusionOk="0" h="14243" w="13444">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87"/>
            <p:cNvSpPr/>
            <p:nvPr/>
          </p:nvSpPr>
          <p:spPr>
            <a:xfrm>
              <a:off x="4843656" y="2919134"/>
              <a:ext cx="62161" cy="59244"/>
            </a:xfrm>
            <a:custGeom>
              <a:rect b="b" l="l" r="r" t="t"/>
              <a:pathLst>
                <a:path extrusionOk="0" h="2255" w="2366">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87"/>
            <p:cNvSpPr/>
            <p:nvPr/>
          </p:nvSpPr>
          <p:spPr>
            <a:xfrm>
              <a:off x="4686757" y="2827311"/>
              <a:ext cx="62660" cy="48473"/>
            </a:xfrm>
            <a:custGeom>
              <a:rect b="b" l="l" r="r" t="t"/>
              <a:pathLst>
                <a:path extrusionOk="0" h="1845" w="2385">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87"/>
            <p:cNvSpPr/>
            <p:nvPr/>
          </p:nvSpPr>
          <p:spPr>
            <a:xfrm>
              <a:off x="5005600" y="3019416"/>
              <a:ext cx="52020" cy="48604"/>
            </a:xfrm>
            <a:custGeom>
              <a:rect b="b" l="l" r="r" t="t"/>
              <a:pathLst>
                <a:path extrusionOk="0" h="1850" w="198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87"/>
            <p:cNvSpPr/>
            <p:nvPr/>
          </p:nvSpPr>
          <p:spPr>
            <a:xfrm>
              <a:off x="4857476" y="2936946"/>
              <a:ext cx="48341" cy="41484"/>
            </a:xfrm>
            <a:custGeom>
              <a:rect b="b" l="l" r="r" t="t"/>
              <a:pathLst>
                <a:path extrusionOk="0" h="1579" w="184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87"/>
            <p:cNvSpPr/>
            <p:nvPr/>
          </p:nvSpPr>
          <p:spPr>
            <a:xfrm>
              <a:off x="4708563" y="2844940"/>
              <a:ext cx="34890" cy="30844"/>
            </a:xfrm>
            <a:custGeom>
              <a:rect b="b" l="l" r="r" t="t"/>
              <a:pathLst>
                <a:path extrusionOk="0" h="1174" w="1328">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87"/>
            <p:cNvSpPr/>
            <p:nvPr/>
          </p:nvSpPr>
          <p:spPr>
            <a:xfrm>
              <a:off x="5022914" y="3037176"/>
              <a:ext cx="34890" cy="30765"/>
            </a:xfrm>
            <a:custGeom>
              <a:rect b="b" l="l" r="r" t="t"/>
              <a:pathLst>
                <a:path extrusionOk="0" h="1171" w="1328">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4" name="Google Shape;8704;p87"/>
          <p:cNvGrpSpPr/>
          <p:nvPr/>
        </p:nvGrpSpPr>
        <p:grpSpPr>
          <a:xfrm>
            <a:off x="5221613" y="2784802"/>
            <a:ext cx="406567" cy="327855"/>
            <a:chOff x="5221613" y="2784802"/>
            <a:chExt cx="406567" cy="327855"/>
          </a:xfrm>
        </p:grpSpPr>
        <p:sp>
          <p:nvSpPr>
            <p:cNvPr id="8705" name="Google Shape;8705;p87"/>
            <p:cNvSpPr/>
            <p:nvPr/>
          </p:nvSpPr>
          <p:spPr>
            <a:xfrm>
              <a:off x="5221613" y="2811049"/>
              <a:ext cx="406567" cy="301608"/>
            </a:xfrm>
            <a:custGeom>
              <a:rect b="b" l="l" r="r" t="t"/>
              <a:pathLst>
                <a:path extrusionOk="0" h="11480" w="15475">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87"/>
            <p:cNvSpPr/>
            <p:nvPr/>
          </p:nvSpPr>
          <p:spPr>
            <a:xfrm>
              <a:off x="5221613" y="2811049"/>
              <a:ext cx="406567" cy="39382"/>
            </a:xfrm>
            <a:custGeom>
              <a:rect b="b" l="l" r="r" t="t"/>
              <a:pathLst>
                <a:path extrusionOk="0" h="1499" w="15475">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87"/>
            <p:cNvSpPr/>
            <p:nvPr/>
          </p:nvSpPr>
          <p:spPr>
            <a:xfrm>
              <a:off x="5247833" y="2811049"/>
              <a:ext cx="52519" cy="26246"/>
            </a:xfrm>
            <a:custGeom>
              <a:rect b="b" l="l" r="r" t="t"/>
              <a:pathLst>
                <a:path extrusionOk="0" h="999" w="1999">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87"/>
            <p:cNvSpPr/>
            <p:nvPr/>
          </p:nvSpPr>
          <p:spPr>
            <a:xfrm>
              <a:off x="5549441" y="2811049"/>
              <a:ext cx="52492" cy="26246"/>
            </a:xfrm>
            <a:custGeom>
              <a:rect b="b" l="l" r="r" t="t"/>
              <a:pathLst>
                <a:path extrusionOk="0" h="999" w="1998">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87"/>
            <p:cNvSpPr/>
            <p:nvPr/>
          </p:nvSpPr>
          <p:spPr>
            <a:xfrm>
              <a:off x="5260969" y="2784802"/>
              <a:ext cx="26272" cy="39382"/>
            </a:xfrm>
            <a:custGeom>
              <a:rect b="b" l="l" r="r" t="t"/>
              <a:pathLst>
                <a:path extrusionOk="0" h="1499" w="100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87"/>
            <p:cNvSpPr/>
            <p:nvPr/>
          </p:nvSpPr>
          <p:spPr>
            <a:xfrm>
              <a:off x="5260969" y="2784802"/>
              <a:ext cx="26272" cy="19704"/>
            </a:xfrm>
            <a:custGeom>
              <a:rect b="b" l="l" r="r" t="t"/>
              <a:pathLst>
                <a:path extrusionOk="0" h="750" w="100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87"/>
            <p:cNvSpPr/>
            <p:nvPr/>
          </p:nvSpPr>
          <p:spPr>
            <a:xfrm>
              <a:off x="5562551" y="2784802"/>
              <a:ext cx="26456" cy="39382"/>
            </a:xfrm>
            <a:custGeom>
              <a:rect b="b" l="l" r="r" t="t"/>
              <a:pathLst>
                <a:path extrusionOk="0" h="1499" w="1007">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87"/>
            <p:cNvSpPr/>
            <p:nvPr/>
          </p:nvSpPr>
          <p:spPr>
            <a:xfrm>
              <a:off x="5562551" y="2784802"/>
              <a:ext cx="26456" cy="19704"/>
            </a:xfrm>
            <a:custGeom>
              <a:rect b="b" l="l" r="r" t="t"/>
              <a:pathLst>
                <a:path extrusionOk="0" h="750" w="1007">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87"/>
            <p:cNvSpPr/>
            <p:nvPr/>
          </p:nvSpPr>
          <p:spPr>
            <a:xfrm>
              <a:off x="5221613" y="2850405"/>
              <a:ext cx="406567" cy="13136"/>
            </a:xfrm>
            <a:custGeom>
              <a:rect b="b" l="l" r="r" t="t"/>
              <a:pathLst>
                <a:path extrusionOk="0" h="500" w="15475">
                  <a:moveTo>
                    <a:pt x="0" y="0"/>
                  </a:moveTo>
                  <a:lnTo>
                    <a:pt x="0" y="500"/>
                  </a:lnTo>
                  <a:lnTo>
                    <a:pt x="15475" y="500"/>
                  </a:lnTo>
                  <a:lnTo>
                    <a:pt x="15475" y="0"/>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87"/>
            <p:cNvSpPr/>
            <p:nvPr/>
          </p:nvSpPr>
          <p:spPr>
            <a:xfrm>
              <a:off x="5260969"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87"/>
            <p:cNvSpPr/>
            <p:nvPr/>
          </p:nvSpPr>
          <p:spPr>
            <a:xfrm>
              <a:off x="5260969"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87"/>
            <p:cNvSpPr/>
            <p:nvPr/>
          </p:nvSpPr>
          <p:spPr>
            <a:xfrm>
              <a:off x="5260969"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87"/>
            <p:cNvSpPr/>
            <p:nvPr/>
          </p:nvSpPr>
          <p:spPr>
            <a:xfrm>
              <a:off x="5352818"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87"/>
            <p:cNvSpPr/>
            <p:nvPr/>
          </p:nvSpPr>
          <p:spPr>
            <a:xfrm>
              <a:off x="5444482"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87"/>
            <p:cNvSpPr/>
            <p:nvPr/>
          </p:nvSpPr>
          <p:spPr>
            <a:xfrm>
              <a:off x="5352818"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87"/>
            <p:cNvSpPr/>
            <p:nvPr/>
          </p:nvSpPr>
          <p:spPr>
            <a:xfrm>
              <a:off x="5260969"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87"/>
            <p:cNvSpPr/>
            <p:nvPr/>
          </p:nvSpPr>
          <p:spPr>
            <a:xfrm>
              <a:off x="5352818"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87"/>
            <p:cNvSpPr/>
            <p:nvPr/>
          </p:nvSpPr>
          <p:spPr>
            <a:xfrm>
              <a:off x="5352818"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87"/>
            <p:cNvSpPr/>
            <p:nvPr/>
          </p:nvSpPr>
          <p:spPr>
            <a:xfrm>
              <a:off x="5536489" y="2994536"/>
              <a:ext cx="52519" cy="26272"/>
            </a:xfrm>
            <a:custGeom>
              <a:rect b="b" l="l" r="r" t="t"/>
              <a:pathLst>
                <a:path extrusionOk="0" h="1000" w="1999">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87"/>
            <p:cNvSpPr/>
            <p:nvPr/>
          </p:nvSpPr>
          <p:spPr>
            <a:xfrm>
              <a:off x="5536489" y="2889577"/>
              <a:ext cx="52519" cy="26272"/>
            </a:xfrm>
            <a:custGeom>
              <a:rect b="b" l="l" r="r" t="t"/>
              <a:pathLst>
                <a:path extrusionOk="0" h="1000" w="1999">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87"/>
            <p:cNvSpPr/>
            <p:nvPr/>
          </p:nvSpPr>
          <p:spPr>
            <a:xfrm>
              <a:off x="5536489" y="3047028"/>
              <a:ext cx="52519" cy="26272"/>
            </a:xfrm>
            <a:custGeom>
              <a:rect b="b" l="l" r="r" t="t"/>
              <a:pathLst>
                <a:path extrusionOk="0" h="1000" w="1999">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87"/>
            <p:cNvSpPr/>
            <p:nvPr/>
          </p:nvSpPr>
          <p:spPr>
            <a:xfrm>
              <a:off x="5444482"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87"/>
            <p:cNvSpPr/>
            <p:nvPr/>
          </p:nvSpPr>
          <p:spPr>
            <a:xfrm>
              <a:off x="5444482"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87"/>
            <p:cNvSpPr/>
            <p:nvPr/>
          </p:nvSpPr>
          <p:spPr>
            <a:xfrm>
              <a:off x="5536489" y="2942070"/>
              <a:ext cx="52519" cy="26272"/>
            </a:xfrm>
            <a:custGeom>
              <a:rect b="b" l="l" r="r" t="t"/>
              <a:pathLst>
                <a:path extrusionOk="0" h="1000" w="1999">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87"/>
            <p:cNvSpPr/>
            <p:nvPr/>
          </p:nvSpPr>
          <p:spPr>
            <a:xfrm>
              <a:off x="5444482"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87"/>
            <p:cNvSpPr/>
            <p:nvPr/>
          </p:nvSpPr>
          <p:spPr>
            <a:xfrm>
              <a:off x="5533178" y="2935239"/>
              <a:ext cx="58824" cy="39645"/>
            </a:xfrm>
            <a:custGeom>
              <a:rect b="b" l="l" r="r" t="t"/>
              <a:pathLst>
                <a:path extrusionOk="0" h="1509" w="2239">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87"/>
            <p:cNvSpPr/>
            <p:nvPr/>
          </p:nvSpPr>
          <p:spPr>
            <a:xfrm>
              <a:off x="5349665" y="2935607"/>
              <a:ext cx="58141" cy="39277"/>
            </a:xfrm>
            <a:custGeom>
              <a:rect b="b" l="l" r="r" t="t"/>
              <a:pathLst>
                <a:path extrusionOk="0" h="1495" w="2213">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87"/>
            <p:cNvSpPr/>
            <p:nvPr/>
          </p:nvSpPr>
          <p:spPr>
            <a:xfrm>
              <a:off x="5441487" y="2987731"/>
              <a:ext cx="58798" cy="39645"/>
            </a:xfrm>
            <a:custGeom>
              <a:rect b="b" l="l" r="r" t="t"/>
              <a:pathLst>
                <a:path extrusionOk="0" h="1509" w="2238">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87"/>
            <p:cNvSpPr/>
            <p:nvPr/>
          </p:nvSpPr>
          <p:spPr>
            <a:xfrm>
              <a:off x="5258631" y="3040565"/>
              <a:ext cx="57353" cy="39277"/>
            </a:xfrm>
            <a:custGeom>
              <a:rect b="b" l="l" r="r" t="t"/>
              <a:pathLst>
                <a:path extrusionOk="0" h="1495" w="2183">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87"/>
            <p:cNvSpPr/>
            <p:nvPr/>
          </p:nvSpPr>
          <p:spPr>
            <a:xfrm>
              <a:off x="5442118" y="2882746"/>
              <a:ext cx="58167" cy="39671"/>
            </a:xfrm>
            <a:custGeom>
              <a:rect b="b" l="l" r="r" t="t"/>
              <a:pathLst>
                <a:path extrusionOk="0" h="1510" w="2214">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5" name="Google Shape;8735;p87"/>
          <p:cNvGrpSpPr/>
          <p:nvPr/>
        </p:nvGrpSpPr>
        <p:grpSpPr>
          <a:xfrm>
            <a:off x="5812586" y="2760921"/>
            <a:ext cx="303605" cy="375434"/>
            <a:chOff x="5812586" y="2760921"/>
            <a:chExt cx="303605" cy="375434"/>
          </a:xfrm>
        </p:grpSpPr>
        <p:sp>
          <p:nvSpPr>
            <p:cNvPr id="8736" name="Google Shape;8736;p87"/>
            <p:cNvSpPr/>
            <p:nvPr/>
          </p:nvSpPr>
          <p:spPr>
            <a:xfrm>
              <a:off x="5911896" y="2760921"/>
              <a:ext cx="125215" cy="32289"/>
            </a:xfrm>
            <a:custGeom>
              <a:rect b="b" l="l" r="r" t="t"/>
              <a:pathLst>
                <a:path extrusionOk="0" h="1229" w="4766">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87"/>
            <p:cNvSpPr/>
            <p:nvPr/>
          </p:nvSpPr>
          <p:spPr>
            <a:xfrm>
              <a:off x="6001722" y="2761105"/>
              <a:ext cx="35389" cy="32105"/>
            </a:xfrm>
            <a:custGeom>
              <a:rect b="b" l="l" r="r" t="t"/>
              <a:pathLst>
                <a:path extrusionOk="0" h="1222" w="1347">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87"/>
            <p:cNvSpPr/>
            <p:nvPr/>
          </p:nvSpPr>
          <p:spPr>
            <a:xfrm>
              <a:off x="5812586" y="2793183"/>
              <a:ext cx="295960" cy="343171"/>
            </a:xfrm>
            <a:custGeom>
              <a:rect b="b" l="l" r="r" t="t"/>
              <a:pathLst>
                <a:path extrusionOk="0" h="13062" w="11265">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87"/>
            <p:cNvSpPr/>
            <p:nvPr/>
          </p:nvSpPr>
          <p:spPr>
            <a:xfrm>
              <a:off x="5934675" y="2793183"/>
              <a:ext cx="181517" cy="340965"/>
            </a:xfrm>
            <a:custGeom>
              <a:rect b="b" l="l" r="r" t="t"/>
              <a:pathLst>
                <a:path extrusionOk="0" h="12978" w="6909">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87"/>
            <p:cNvSpPr/>
            <p:nvPr/>
          </p:nvSpPr>
          <p:spPr>
            <a:xfrm>
              <a:off x="5841197" y="2978063"/>
              <a:ext cx="267349" cy="158292"/>
            </a:xfrm>
            <a:custGeom>
              <a:rect b="b" l="l" r="r" t="t"/>
              <a:pathLst>
                <a:path extrusionOk="0" h="6025" w="10176">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87"/>
            <p:cNvSpPr/>
            <p:nvPr/>
          </p:nvSpPr>
          <p:spPr>
            <a:xfrm>
              <a:off x="6052402" y="2986523"/>
              <a:ext cx="56144" cy="147809"/>
            </a:xfrm>
            <a:custGeom>
              <a:rect b="b" l="l" r="r" t="t"/>
              <a:pathLst>
                <a:path extrusionOk="0" h="5626" w="2137">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87"/>
            <p:cNvSpPr/>
            <p:nvPr/>
          </p:nvSpPr>
          <p:spPr>
            <a:xfrm>
              <a:off x="6054582" y="3027718"/>
              <a:ext cx="20256" cy="17182"/>
            </a:xfrm>
            <a:custGeom>
              <a:rect b="b" l="l" r="r" t="t"/>
              <a:pathLst>
                <a:path extrusionOk="0" h="654" w="771">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87"/>
            <p:cNvSpPr/>
            <p:nvPr/>
          </p:nvSpPr>
          <p:spPr>
            <a:xfrm>
              <a:off x="6012678" y="3090588"/>
              <a:ext cx="17681" cy="15186"/>
            </a:xfrm>
            <a:custGeom>
              <a:rect b="b" l="l" r="r" t="t"/>
              <a:pathLst>
                <a:path extrusionOk="0" h="578" w="673">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87"/>
            <p:cNvSpPr/>
            <p:nvPr/>
          </p:nvSpPr>
          <p:spPr>
            <a:xfrm>
              <a:off x="5891299" y="3017130"/>
              <a:ext cx="17708" cy="15212"/>
            </a:xfrm>
            <a:custGeom>
              <a:rect b="b" l="l" r="r" t="t"/>
              <a:pathLst>
                <a:path extrusionOk="0" h="579" w="674">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87"/>
            <p:cNvSpPr/>
            <p:nvPr/>
          </p:nvSpPr>
          <p:spPr>
            <a:xfrm>
              <a:off x="5915916" y="3090588"/>
              <a:ext cx="17681" cy="15186"/>
            </a:xfrm>
            <a:custGeom>
              <a:rect b="b" l="l" r="r" t="t"/>
              <a:pathLst>
                <a:path extrusionOk="0" h="578" w="673">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87"/>
            <p:cNvSpPr/>
            <p:nvPr/>
          </p:nvSpPr>
          <p:spPr>
            <a:xfrm>
              <a:off x="5959266" y="3032999"/>
              <a:ext cx="21360" cy="18286"/>
            </a:xfrm>
            <a:custGeom>
              <a:rect b="b" l="l" r="r" t="t"/>
              <a:pathLst>
                <a:path extrusionOk="0" h="696" w="813">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7" name="Google Shape;8747;p87"/>
          <p:cNvGrpSpPr/>
          <p:nvPr/>
        </p:nvGrpSpPr>
        <p:grpSpPr>
          <a:xfrm>
            <a:off x="6334673" y="2759633"/>
            <a:ext cx="378508" cy="378166"/>
            <a:chOff x="6334673" y="2759633"/>
            <a:chExt cx="378508" cy="378166"/>
          </a:xfrm>
        </p:grpSpPr>
        <p:sp>
          <p:nvSpPr>
            <p:cNvPr id="8748" name="Google Shape;8748;p87"/>
            <p:cNvSpPr/>
            <p:nvPr/>
          </p:nvSpPr>
          <p:spPr>
            <a:xfrm>
              <a:off x="6334673" y="2759633"/>
              <a:ext cx="287027" cy="189004"/>
            </a:xfrm>
            <a:custGeom>
              <a:rect b="b" l="l" r="r" t="t"/>
              <a:pathLst>
                <a:path extrusionOk="0" h="7194" w="10925">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87"/>
            <p:cNvSpPr/>
            <p:nvPr/>
          </p:nvSpPr>
          <p:spPr>
            <a:xfrm>
              <a:off x="6524019" y="2759660"/>
              <a:ext cx="189162" cy="286659"/>
            </a:xfrm>
            <a:custGeom>
              <a:rect b="b" l="l" r="r" t="t"/>
              <a:pathLst>
                <a:path extrusionOk="0" h="10911" w="720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87"/>
            <p:cNvSpPr/>
            <p:nvPr/>
          </p:nvSpPr>
          <p:spPr>
            <a:xfrm>
              <a:off x="6426207" y="2948611"/>
              <a:ext cx="286791" cy="189188"/>
            </a:xfrm>
            <a:custGeom>
              <a:rect b="b" l="l" r="r" t="t"/>
              <a:pathLst>
                <a:path extrusionOk="0" h="7201" w="10916">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87"/>
            <p:cNvSpPr/>
            <p:nvPr/>
          </p:nvSpPr>
          <p:spPr>
            <a:xfrm>
              <a:off x="6334857" y="2850957"/>
              <a:ext cx="189188" cy="286843"/>
            </a:xfrm>
            <a:custGeom>
              <a:rect b="b" l="l" r="r" t="t"/>
              <a:pathLst>
                <a:path extrusionOk="0" h="10918" w="7201">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2" name="Google Shape;8752;p87"/>
          <p:cNvGrpSpPr/>
          <p:nvPr/>
        </p:nvGrpSpPr>
        <p:grpSpPr>
          <a:xfrm>
            <a:off x="8012645" y="2806477"/>
            <a:ext cx="319763" cy="284505"/>
            <a:chOff x="8012645" y="2806477"/>
            <a:chExt cx="319763" cy="284505"/>
          </a:xfrm>
        </p:grpSpPr>
        <p:sp>
          <p:nvSpPr>
            <p:cNvPr id="8753" name="Google Shape;8753;p87"/>
            <p:cNvSpPr/>
            <p:nvPr/>
          </p:nvSpPr>
          <p:spPr>
            <a:xfrm>
              <a:off x="8117446" y="3039252"/>
              <a:ext cx="87855" cy="51731"/>
            </a:xfrm>
            <a:custGeom>
              <a:rect b="b" l="l" r="r" t="t"/>
              <a:pathLst>
                <a:path extrusionOk="0" h="1969" w="3344">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87"/>
            <p:cNvSpPr/>
            <p:nvPr/>
          </p:nvSpPr>
          <p:spPr>
            <a:xfrm>
              <a:off x="8138570" y="3039252"/>
              <a:ext cx="66732" cy="51731"/>
            </a:xfrm>
            <a:custGeom>
              <a:rect b="b" l="l" r="r" t="t"/>
              <a:pathLst>
                <a:path extrusionOk="0" h="1969" w="254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87"/>
            <p:cNvSpPr/>
            <p:nvPr/>
          </p:nvSpPr>
          <p:spPr>
            <a:xfrm>
              <a:off x="8012645" y="2884664"/>
              <a:ext cx="32841" cy="41747"/>
            </a:xfrm>
            <a:custGeom>
              <a:rect b="b" l="l" r="r" t="t"/>
              <a:pathLst>
                <a:path extrusionOk="0" h="1589" w="125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87"/>
            <p:cNvSpPr/>
            <p:nvPr/>
          </p:nvSpPr>
          <p:spPr>
            <a:xfrm>
              <a:off x="8025598" y="2806477"/>
              <a:ext cx="306810" cy="247513"/>
            </a:xfrm>
            <a:custGeom>
              <a:rect b="b" l="l" r="r" t="t"/>
              <a:pathLst>
                <a:path extrusionOk="0" h="9421" w="11678">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87"/>
            <p:cNvSpPr/>
            <p:nvPr/>
          </p:nvSpPr>
          <p:spPr>
            <a:xfrm>
              <a:off x="8025598" y="2806477"/>
              <a:ext cx="209576" cy="247671"/>
            </a:xfrm>
            <a:custGeom>
              <a:rect b="b" l="l" r="r" t="t"/>
              <a:pathLst>
                <a:path extrusionOk="0" h="9427" w="7977">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87"/>
            <p:cNvSpPr/>
            <p:nvPr/>
          </p:nvSpPr>
          <p:spPr>
            <a:xfrm>
              <a:off x="8110274" y="2874865"/>
              <a:ext cx="179205" cy="111290"/>
            </a:xfrm>
            <a:custGeom>
              <a:rect b="b" l="l" r="r" t="t"/>
              <a:pathLst>
                <a:path extrusionOk="0" h="4236" w="6821">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87"/>
            <p:cNvSpPr/>
            <p:nvPr/>
          </p:nvSpPr>
          <p:spPr>
            <a:xfrm>
              <a:off x="8131397" y="2917084"/>
              <a:ext cx="158082" cy="69175"/>
            </a:xfrm>
            <a:custGeom>
              <a:rect b="b" l="l" r="r" t="t"/>
              <a:pathLst>
                <a:path extrusionOk="0" h="2633" w="6017">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87"/>
            <p:cNvSpPr/>
            <p:nvPr/>
          </p:nvSpPr>
          <p:spPr>
            <a:xfrm>
              <a:off x="8066399" y="2869715"/>
              <a:ext cx="31737" cy="36834"/>
            </a:xfrm>
            <a:custGeom>
              <a:rect b="b" l="l" r="r" t="t"/>
              <a:pathLst>
                <a:path extrusionOk="0" h="1402" w="1208">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87"/>
            <p:cNvSpPr/>
            <p:nvPr/>
          </p:nvSpPr>
          <p:spPr>
            <a:xfrm>
              <a:off x="8082268" y="2869715"/>
              <a:ext cx="15869" cy="26220"/>
            </a:xfrm>
            <a:custGeom>
              <a:rect b="b" l="l" r="r" t="t"/>
              <a:pathLst>
                <a:path extrusionOk="0" h="998" w="604">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87"/>
            <p:cNvSpPr/>
            <p:nvPr/>
          </p:nvSpPr>
          <p:spPr>
            <a:xfrm>
              <a:off x="8076987" y="2874996"/>
              <a:ext cx="10588" cy="10430"/>
            </a:xfrm>
            <a:custGeom>
              <a:rect b="b" l="l" r="r" t="t"/>
              <a:pathLst>
                <a:path extrusionOk="0" h="397" w="403">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3" name="Google Shape;8763;p87"/>
          <p:cNvGrpSpPr/>
          <p:nvPr/>
        </p:nvGrpSpPr>
        <p:grpSpPr>
          <a:xfrm>
            <a:off x="2454435" y="4162138"/>
            <a:ext cx="385339" cy="388071"/>
            <a:chOff x="2454435" y="4162138"/>
            <a:chExt cx="385339" cy="388071"/>
          </a:xfrm>
        </p:grpSpPr>
        <p:sp>
          <p:nvSpPr>
            <p:cNvPr id="8764" name="Google Shape;8764;p87"/>
            <p:cNvSpPr/>
            <p:nvPr/>
          </p:nvSpPr>
          <p:spPr>
            <a:xfrm>
              <a:off x="2568511" y="4162138"/>
              <a:ext cx="184144" cy="79973"/>
            </a:xfrm>
            <a:custGeom>
              <a:rect b="b" l="l" r="r" t="t"/>
              <a:pathLst>
                <a:path extrusionOk="0" h="3044" w="7009">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87"/>
            <p:cNvSpPr/>
            <p:nvPr/>
          </p:nvSpPr>
          <p:spPr>
            <a:xfrm>
              <a:off x="2568511" y="4470236"/>
              <a:ext cx="184144" cy="79973"/>
            </a:xfrm>
            <a:custGeom>
              <a:rect b="b" l="l" r="r" t="t"/>
              <a:pathLst>
                <a:path extrusionOk="0" h="3044" w="7009">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87"/>
            <p:cNvSpPr/>
            <p:nvPr/>
          </p:nvSpPr>
          <p:spPr>
            <a:xfrm>
              <a:off x="2454435" y="4217310"/>
              <a:ext cx="385339" cy="277753"/>
            </a:xfrm>
            <a:custGeom>
              <a:rect b="b" l="l" r="r" t="t"/>
              <a:pathLst>
                <a:path extrusionOk="0" h="10572" w="14667">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87"/>
            <p:cNvSpPr/>
            <p:nvPr/>
          </p:nvSpPr>
          <p:spPr>
            <a:xfrm>
              <a:off x="2454435" y="4251386"/>
              <a:ext cx="250403" cy="243677"/>
            </a:xfrm>
            <a:custGeom>
              <a:rect b="b" l="l" r="r" t="t"/>
              <a:pathLst>
                <a:path extrusionOk="0" h="9275" w="9531">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87"/>
            <p:cNvSpPr/>
            <p:nvPr/>
          </p:nvSpPr>
          <p:spPr>
            <a:xfrm>
              <a:off x="2495420" y="4331018"/>
              <a:ext cx="31553" cy="31553"/>
            </a:xfrm>
            <a:custGeom>
              <a:rect b="b" l="l" r="r" t="t"/>
              <a:pathLst>
                <a:path extrusionOk="0" h="1201" w="1201">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87"/>
            <p:cNvSpPr/>
            <p:nvPr/>
          </p:nvSpPr>
          <p:spPr>
            <a:xfrm>
              <a:off x="2508005" y="4337218"/>
              <a:ext cx="12768" cy="12795"/>
            </a:xfrm>
            <a:custGeom>
              <a:rect b="b" l="l" r="r" t="t"/>
              <a:pathLst>
                <a:path extrusionOk="0" h="487" w="486">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87"/>
            <p:cNvSpPr/>
            <p:nvPr/>
          </p:nvSpPr>
          <p:spPr>
            <a:xfrm>
              <a:off x="2545181" y="4220227"/>
              <a:ext cx="53780" cy="271920"/>
            </a:xfrm>
            <a:custGeom>
              <a:rect b="b" l="l" r="r" t="t"/>
              <a:pathLst>
                <a:path extrusionOk="0" h="10350" w="2047">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87"/>
            <p:cNvSpPr/>
            <p:nvPr/>
          </p:nvSpPr>
          <p:spPr>
            <a:xfrm>
              <a:off x="2545181" y="4344680"/>
              <a:ext cx="53780" cy="147468"/>
            </a:xfrm>
            <a:custGeom>
              <a:rect b="b" l="l" r="r" t="t"/>
              <a:pathLst>
                <a:path extrusionOk="0" h="5613" w="2047">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87"/>
            <p:cNvSpPr/>
            <p:nvPr/>
          </p:nvSpPr>
          <p:spPr>
            <a:xfrm>
              <a:off x="2623184" y="4217678"/>
              <a:ext cx="49944" cy="277201"/>
            </a:xfrm>
            <a:custGeom>
              <a:rect b="b" l="l" r="r" t="t"/>
              <a:pathLst>
                <a:path extrusionOk="0" h="10551" w="1901">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87"/>
            <p:cNvSpPr/>
            <p:nvPr/>
          </p:nvSpPr>
          <p:spPr>
            <a:xfrm>
              <a:off x="2629542" y="4446748"/>
              <a:ext cx="43586" cy="48131"/>
            </a:xfrm>
            <a:custGeom>
              <a:rect b="b" l="l" r="r" t="t"/>
              <a:pathLst>
                <a:path extrusionOk="0" h="1832" w="1659">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87"/>
            <p:cNvSpPr/>
            <p:nvPr/>
          </p:nvSpPr>
          <p:spPr>
            <a:xfrm>
              <a:off x="2694960" y="4243925"/>
              <a:ext cx="48867" cy="224709"/>
            </a:xfrm>
            <a:custGeom>
              <a:rect b="b" l="l" r="r" t="t"/>
              <a:pathLst>
                <a:path extrusionOk="0" h="8553" w="186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5" name="Google Shape;8775;p87"/>
          <p:cNvGrpSpPr/>
          <p:nvPr/>
        </p:nvGrpSpPr>
        <p:grpSpPr>
          <a:xfrm>
            <a:off x="3601939" y="4161192"/>
            <a:ext cx="275178" cy="388912"/>
            <a:chOff x="3601939" y="4161192"/>
            <a:chExt cx="275178" cy="388912"/>
          </a:xfrm>
        </p:grpSpPr>
        <p:sp>
          <p:nvSpPr>
            <p:cNvPr id="8776" name="Google Shape;8776;p87"/>
            <p:cNvSpPr/>
            <p:nvPr/>
          </p:nvSpPr>
          <p:spPr>
            <a:xfrm>
              <a:off x="3601939" y="4161192"/>
              <a:ext cx="195546" cy="388912"/>
            </a:xfrm>
            <a:custGeom>
              <a:rect b="b" l="l" r="r" t="t"/>
              <a:pathLst>
                <a:path extrusionOk="0" h="14803" w="7443">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87"/>
            <p:cNvSpPr/>
            <p:nvPr/>
          </p:nvSpPr>
          <p:spPr>
            <a:xfrm>
              <a:off x="3630182" y="4193980"/>
              <a:ext cx="128131" cy="324597"/>
            </a:xfrm>
            <a:custGeom>
              <a:rect b="b" l="l" r="r" t="t"/>
              <a:pathLst>
                <a:path extrusionOk="0" h="12355" w="4877">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87"/>
            <p:cNvSpPr/>
            <p:nvPr/>
          </p:nvSpPr>
          <p:spPr>
            <a:xfrm>
              <a:off x="3636383" y="4193980"/>
              <a:ext cx="63448" cy="324597"/>
            </a:xfrm>
            <a:custGeom>
              <a:rect b="b" l="l" r="r" t="t"/>
              <a:pathLst>
                <a:path extrusionOk="0" h="12355" w="2415">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87"/>
            <p:cNvSpPr/>
            <p:nvPr/>
          </p:nvSpPr>
          <p:spPr>
            <a:xfrm>
              <a:off x="3679207" y="4193980"/>
              <a:ext cx="41195" cy="89326"/>
            </a:xfrm>
            <a:custGeom>
              <a:rect b="b" l="l" r="r" t="t"/>
              <a:pathLst>
                <a:path extrusionOk="0" h="3400" w="1568">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87"/>
            <p:cNvSpPr/>
            <p:nvPr/>
          </p:nvSpPr>
          <p:spPr>
            <a:xfrm>
              <a:off x="3679207" y="4368010"/>
              <a:ext cx="41195" cy="11875"/>
            </a:xfrm>
            <a:custGeom>
              <a:rect b="b" l="l" r="r" t="t"/>
              <a:pathLst>
                <a:path extrusionOk="0" h="452" w="1568">
                  <a:moveTo>
                    <a:pt x="0" y="1"/>
                  </a:moveTo>
                  <a:lnTo>
                    <a:pt x="0" y="452"/>
                  </a:lnTo>
                  <a:lnTo>
                    <a:pt x="1568" y="452"/>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87"/>
            <p:cNvSpPr/>
            <p:nvPr/>
          </p:nvSpPr>
          <p:spPr>
            <a:xfrm>
              <a:off x="3679207" y="4322637"/>
              <a:ext cx="41195" cy="12059"/>
            </a:xfrm>
            <a:custGeom>
              <a:rect b="b" l="l" r="r" t="t"/>
              <a:pathLst>
                <a:path extrusionOk="0" h="459" w="1568">
                  <a:moveTo>
                    <a:pt x="0" y="1"/>
                  </a:moveTo>
                  <a:lnTo>
                    <a:pt x="0" y="458"/>
                  </a:lnTo>
                  <a:lnTo>
                    <a:pt x="1568" y="458"/>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87"/>
            <p:cNvSpPr/>
            <p:nvPr/>
          </p:nvSpPr>
          <p:spPr>
            <a:xfrm>
              <a:off x="3679207" y="4277448"/>
              <a:ext cx="41195" cy="11875"/>
            </a:xfrm>
            <a:custGeom>
              <a:rect b="b" l="l" r="r" t="t"/>
              <a:pathLst>
                <a:path extrusionOk="0" h="452" w="1568">
                  <a:moveTo>
                    <a:pt x="0" y="1"/>
                  </a:moveTo>
                  <a:lnTo>
                    <a:pt x="0" y="451"/>
                  </a:lnTo>
                  <a:lnTo>
                    <a:pt x="1568" y="451"/>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87"/>
            <p:cNvSpPr/>
            <p:nvPr/>
          </p:nvSpPr>
          <p:spPr>
            <a:xfrm>
              <a:off x="3679207" y="4232076"/>
              <a:ext cx="41195" cy="11875"/>
            </a:xfrm>
            <a:custGeom>
              <a:rect b="b" l="l" r="r" t="t"/>
              <a:pathLst>
                <a:path extrusionOk="0" h="452" w="1568">
                  <a:moveTo>
                    <a:pt x="0" y="0"/>
                  </a:moveTo>
                  <a:lnTo>
                    <a:pt x="0" y="451"/>
                  </a:lnTo>
                  <a:lnTo>
                    <a:pt x="1568" y="451"/>
                  </a:lnTo>
                  <a:lnTo>
                    <a:pt x="1568" y="0"/>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87"/>
            <p:cNvSpPr/>
            <p:nvPr/>
          </p:nvSpPr>
          <p:spPr>
            <a:xfrm>
              <a:off x="3811489" y="4211846"/>
              <a:ext cx="65629" cy="111921"/>
            </a:xfrm>
            <a:custGeom>
              <a:rect b="b" l="l" r="r" t="t"/>
              <a:pathLst>
                <a:path extrusionOk="0" h="4260" w="2498">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87"/>
            <p:cNvSpPr/>
            <p:nvPr/>
          </p:nvSpPr>
          <p:spPr>
            <a:xfrm>
              <a:off x="3774497" y="4175485"/>
              <a:ext cx="45241" cy="38936"/>
            </a:xfrm>
            <a:custGeom>
              <a:rect b="b" l="l" r="r" t="t"/>
              <a:pathLst>
                <a:path extrusionOk="0" h="1482" w="1722">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6" name="Google Shape;8786;p87"/>
          <p:cNvGrpSpPr/>
          <p:nvPr/>
        </p:nvGrpSpPr>
        <p:grpSpPr>
          <a:xfrm>
            <a:off x="836023" y="3215146"/>
            <a:ext cx="375802" cy="371677"/>
            <a:chOff x="836023" y="3215146"/>
            <a:chExt cx="375802" cy="371677"/>
          </a:xfrm>
        </p:grpSpPr>
        <p:sp>
          <p:nvSpPr>
            <p:cNvPr id="8787" name="Google Shape;8787;p87"/>
            <p:cNvSpPr/>
            <p:nvPr/>
          </p:nvSpPr>
          <p:spPr>
            <a:xfrm>
              <a:off x="907274" y="3284847"/>
              <a:ext cx="232748" cy="231645"/>
            </a:xfrm>
            <a:custGeom>
              <a:rect b="b" l="l" r="r" t="t"/>
              <a:pathLst>
                <a:path extrusionOk="0" h="8817" w="8859">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87"/>
            <p:cNvSpPr/>
            <p:nvPr/>
          </p:nvSpPr>
          <p:spPr>
            <a:xfrm>
              <a:off x="953198" y="3284847"/>
              <a:ext cx="186456" cy="221976"/>
            </a:xfrm>
            <a:custGeom>
              <a:rect b="b" l="l" r="r" t="t"/>
              <a:pathLst>
                <a:path extrusionOk="0" h="8449" w="7097">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87"/>
            <p:cNvSpPr/>
            <p:nvPr/>
          </p:nvSpPr>
          <p:spPr>
            <a:xfrm>
              <a:off x="936437" y="3313799"/>
              <a:ext cx="175159" cy="174791"/>
            </a:xfrm>
            <a:custGeom>
              <a:rect b="b" l="l" r="r" t="t"/>
              <a:pathLst>
                <a:path extrusionOk="0" h="6653" w="6667">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87"/>
            <p:cNvSpPr/>
            <p:nvPr/>
          </p:nvSpPr>
          <p:spPr>
            <a:xfrm>
              <a:off x="947550" y="3313799"/>
              <a:ext cx="164045" cy="174791"/>
            </a:xfrm>
            <a:custGeom>
              <a:rect b="b" l="l" r="r" t="t"/>
              <a:pathLst>
                <a:path extrusionOk="0" h="6653" w="6244">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87"/>
            <p:cNvSpPr/>
            <p:nvPr/>
          </p:nvSpPr>
          <p:spPr>
            <a:xfrm>
              <a:off x="1017724" y="3215146"/>
              <a:ext cx="12585" cy="48578"/>
            </a:xfrm>
            <a:custGeom>
              <a:rect b="b" l="l" r="r" t="t"/>
              <a:pathLst>
                <a:path extrusionOk="0" h="1849" w="479">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87"/>
            <p:cNvSpPr/>
            <p:nvPr/>
          </p:nvSpPr>
          <p:spPr>
            <a:xfrm>
              <a:off x="1017724" y="3538219"/>
              <a:ext cx="12585" cy="48604"/>
            </a:xfrm>
            <a:custGeom>
              <a:rect b="b" l="l" r="r" t="t"/>
              <a:pathLst>
                <a:path extrusionOk="0" h="1850" w="479">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87"/>
            <p:cNvSpPr/>
            <p:nvPr/>
          </p:nvSpPr>
          <p:spPr>
            <a:xfrm>
              <a:off x="925901" y="3238975"/>
              <a:ext cx="34259" cy="43875"/>
            </a:xfrm>
            <a:custGeom>
              <a:rect b="b" l="l" r="r" t="t"/>
              <a:pathLst>
                <a:path extrusionOk="0" h="1670" w="1304">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87"/>
            <p:cNvSpPr/>
            <p:nvPr/>
          </p:nvSpPr>
          <p:spPr>
            <a:xfrm>
              <a:off x="1087556" y="3518961"/>
              <a:ext cx="34049" cy="43796"/>
            </a:xfrm>
            <a:custGeom>
              <a:rect b="b" l="l" r="r" t="t"/>
              <a:pathLst>
                <a:path extrusionOk="0" h="1667" w="1296">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87"/>
            <p:cNvSpPr/>
            <p:nvPr/>
          </p:nvSpPr>
          <p:spPr>
            <a:xfrm>
              <a:off x="859274" y="3304788"/>
              <a:ext cx="49130" cy="30739"/>
            </a:xfrm>
            <a:custGeom>
              <a:rect b="b" l="l" r="r" t="t"/>
              <a:pathLst>
                <a:path extrusionOk="0" h="1170" w="187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87"/>
            <p:cNvSpPr/>
            <p:nvPr/>
          </p:nvSpPr>
          <p:spPr>
            <a:xfrm>
              <a:off x="1139103" y="3466311"/>
              <a:ext cx="49024" cy="30660"/>
            </a:xfrm>
            <a:custGeom>
              <a:rect b="b" l="l" r="r" t="t"/>
              <a:pathLst>
                <a:path extrusionOk="0" h="1167" w="1866">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87"/>
            <p:cNvSpPr/>
            <p:nvPr/>
          </p:nvSpPr>
          <p:spPr>
            <a:xfrm>
              <a:off x="836023" y="3394719"/>
              <a:ext cx="52703" cy="12611"/>
            </a:xfrm>
            <a:custGeom>
              <a:rect b="b" l="l" r="r" t="t"/>
              <a:pathLst>
                <a:path extrusionOk="0" h="480" w="2006">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87"/>
            <p:cNvSpPr/>
            <p:nvPr/>
          </p:nvSpPr>
          <p:spPr>
            <a:xfrm>
              <a:off x="1159122" y="3394719"/>
              <a:ext cx="52703" cy="12611"/>
            </a:xfrm>
            <a:custGeom>
              <a:rect b="b" l="l" r="r" t="t"/>
              <a:pathLst>
                <a:path extrusionOk="0" h="480" w="2006">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87"/>
            <p:cNvSpPr/>
            <p:nvPr/>
          </p:nvSpPr>
          <p:spPr>
            <a:xfrm>
              <a:off x="859721" y="3466311"/>
              <a:ext cx="49182" cy="30660"/>
            </a:xfrm>
            <a:custGeom>
              <a:rect b="b" l="l" r="r" t="t"/>
              <a:pathLst>
                <a:path extrusionOk="0" h="1167" w="1872">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87"/>
            <p:cNvSpPr/>
            <p:nvPr/>
          </p:nvSpPr>
          <p:spPr>
            <a:xfrm>
              <a:off x="1139628" y="3304840"/>
              <a:ext cx="49024" cy="30686"/>
            </a:xfrm>
            <a:custGeom>
              <a:rect b="b" l="l" r="r" t="t"/>
              <a:pathLst>
                <a:path extrusionOk="0" h="1168" w="1866">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87"/>
            <p:cNvSpPr/>
            <p:nvPr/>
          </p:nvSpPr>
          <p:spPr>
            <a:xfrm>
              <a:off x="926427" y="3518961"/>
              <a:ext cx="34075" cy="43796"/>
            </a:xfrm>
            <a:custGeom>
              <a:rect b="b" l="l" r="r" t="t"/>
              <a:pathLst>
                <a:path extrusionOk="0" h="1667" w="1297">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87"/>
            <p:cNvSpPr/>
            <p:nvPr/>
          </p:nvSpPr>
          <p:spPr>
            <a:xfrm>
              <a:off x="1087871" y="3239106"/>
              <a:ext cx="34233" cy="43744"/>
            </a:xfrm>
            <a:custGeom>
              <a:rect b="b" l="l" r="r" t="t"/>
              <a:pathLst>
                <a:path extrusionOk="0" h="1665" w="1303">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3" name="Google Shape;8803;p87"/>
          <p:cNvGrpSpPr/>
          <p:nvPr/>
        </p:nvGrpSpPr>
        <p:grpSpPr>
          <a:xfrm>
            <a:off x="1356297" y="3210890"/>
            <a:ext cx="431368" cy="380189"/>
            <a:chOff x="1356297" y="3210890"/>
            <a:chExt cx="431368" cy="380189"/>
          </a:xfrm>
        </p:grpSpPr>
        <p:sp>
          <p:nvSpPr>
            <p:cNvPr id="8804" name="Google Shape;8804;p87"/>
            <p:cNvSpPr/>
            <p:nvPr/>
          </p:nvSpPr>
          <p:spPr>
            <a:xfrm>
              <a:off x="1418432" y="3271343"/>
              <a:ext cx="191369" cy="190843"/>
            </a:xfrm>
            <a:custGeom>
              <a:rect b="b" l="l" r="r" t="t"/>
              <a:pathLst>
                <a:path extrusionOk="0" h="7264" w="7284">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87"/>
            <p:cNvSpPr/>
            <p:nvPr/>
          </p:nvSpPr>
          <p:spPr>
            <a:xfrm>
              <a:off x="1462543" y="3271159"/>
              <a:ext cx="147257" cy="177523"/>
            </a:xfrm>
            <a:custGeom>
              <a:rect b="b" l="l" r="r" t="t"/>
              <a:pathLst>
                <a:path extrusionOk="0" h="6757" w="5605">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87"/>
            <p:cNvSpPr/>
            <p:nvPr/>
          </p:nvSpPr>
          <p:spPr>
            <a:xfrm>
              <a:off x="1442681" y="3295408"/>
              <a:ext cx="144000" cy="143264"/>
            </a:xfrm>
            <a:custGeom>
              <a:rect b="b" l="l" r="r" t="t"/>
              <a:pathLst>
                <a:path extrusionOk="0" h="5453" w="5481">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87"/>
            <p:cNvSpPr/>
            <p:nvPr/>
          </p:nvSpPr>
          <p:spPr>
            <a:xfrm>
              <a:off x="1454346" y="3295225"/>
              <a:ext cx="132335" cy="143448"/>
            </a:xfrm>
            <a:custGeom>
              <a:rect b="b" l="l" r="r" t="t"/>
              <a:pathLst>
                <a:path extrusionOk="0" h="5460" w="5037">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87"/>
            <p:cNvSpPr/>
            <p:nvPr/>
          </p:nvSpPr>
          <p:spPr>
            <a:xfrm>
              <a:off x="1506996" y="3210890"/>
              <a:ext cx="14608" cy="44453"/>
            </a:xfrm>
            <a:custGeom>
              <a:rect b="b" l="l" r="r" t="t"/>
              <a:pathLst>
                <a:path extrusionOk="0" h="1692" w="556">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87"/>
            <p:cNvSpPr/>
            <p:nvPr/>
          </p:nvSpPr>
          <p:spPr>
            <a:xfrm>
              <a:off x="1430307" y="3230489"/>
              <a:ext cx="33892" cy="40696"/>
            </a:xfrm>
            <a:custGeom>
              <a:rect b="b" l="l" r="r" t="t"/>
              <a:pathLst>
                <a:path extrusionOk="0" h="1549" w="129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87"/>
            <p:cNvSpPr/>
            <p:nvPr/>
          </p:nvSpPr>
          <p:spPr>
            <a:xfrm>
              <a:off x="1374872" y="3284768"/>
              <a:ext cx="47002" cy="29793"/>
            </a:xfrm>
            <a:custGeom>
              <a:rect b="b" l="l" r="r" t="t"/>
              <a:pathLst>
                <a:path extrusionOk="0" h="1134" w="1789">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87"/>
            <p:cNvSpPr/>
            <p:nvPr/>
          </p:nvSpPr>
          <p:spPr>
            <a:xfrm>
              <a:off x="1356297" y="3359198"/>
              <a:ext cx="49235" cy="14581"/>
            </a:xfrm>
            <a:custGeom>
              <a:rect b="b" l="l" r="r" t="t"/>
              <a:pathLst>
                <a:path extrusionOk="0" h="555" w="1874">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87"/>
            <p:cNvSpPr/>
            <p:nvPr/>
          </p:nvSpPr>
          <p:spPr>
            <a:xfrm>
              <a:off x="1375686" y="3418311"/>
              <a:ext cx="46476" cy="29478"/>
            </a:xfrm>
            <a:custGeom>
              <a:rect b="b" l="l" r="r" t="t"/>
              <a:pathLst>
                <a:path extrusionOk="0" h="1122" w="1769">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87"/>
            <p:cNvSpPr/>
            <p:nvPr/>
          </p:nvSpPr>
          <p:spPr>
            <a:xfrm>
              <a:off x="1606701" y="3284689"/>
              <a:ext cx="46870" cy="29872"/>
            </a:xfrm>
            <a:custGeom>
              <a:rect b="b" l="l" r="r" t="t"/>
              <a:pathLst>
                <a:path extrusionOk="0" h="1137" w="1784">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87"/>
            <p:cNvSpPr/>
            <p:nvPr/>
          </p:nvSpPr>
          <p:spPr>
            <a:xfrm>
              <a:off x="1564402" y="3230857"/>
              <a:ext cx="33419" cy="40328"/>
            </a:xfrm>
            <a:custGeom>
              <a:rect b="b" l="l" r="r" t="t"/>
              <a:pathLst>
                <a:path extrusionOk="0" h="1535" w="1272">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87"/>
            <p:cNvSpPr/>
            <p:nvPr/>
          </p:nvSpPr>
          <p:spPr>
            <a:xfrm>
              <a:off x="1360317" y="3362587"/>
              <a:ext cx="427348" cy="228492"/>
            </a:xfrm>
            <a:custGeom>
              <a:rect b="b" l="l" r="r" t="t"/>
              <a:pathLst>
                <a:path extrusionOk="0" h="8697" w="16266">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87"/>
            <p:cNvSpPr/>
            <p:nvPr/>
          </p:nvSpPr>
          <p:spPr>
            <a:xfrm>
              <a:off x="1360317" y="3431264"/>
              <a:ext cx="216512" cy="159737"/>
            </a:xfrm>
            <a:custGeom>
              <a:rect b="b" l="l" r="r" t="t"/>
              <a:pathLst>
                <a:path extrusionOk="0" h="6080" w="8241">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7" name="Google Shape;8817;p87"/>
          <p:cNvGrpSpPr/>
          <p:nvPr/>
        </p:nvGrpSpPr>
        <p:grpSpPr>
          <a:xfrm>
            <a:off x="1903737" y="3215540"/>
            <a:ext cx="411874" cy="370731"/>
            <a:chOff x="1903737" y="3215540"/>
            <a:chExt cx="411874" cy="370731"/>
          </a:xfrm>
        </p:grpSpPr>
        <p:sp>
          <p:nvSpPr>
            <p:cNvPr id="8818" name="Google Shape;8818;p87"/>
            <p:cNvSpPr/>
            <p:nvPr/>
          </p:nvSpPr>
          <p:spPr>
            <a:xfrm>
              <a:off x="2115940" y="3285661"/>
              <a:ext cx="77451" cy="75271"/>
            </a:xfrm>
            <a:custGeom>
              <a:rect b="b" l="l" r="r" t="t"/>
              <a:pathLst>
                <a:path extrusionOk="0" h="2865" w="2948">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87"/>
            <p:cNvSpPr/>
            <p:nvPr/>
          </p:nvSpPr>
          <p:spPr>
            <a:xfrm>
              <a:off x="2116939" y="3285425"/>
              <a:ext cx="44663" cy="74798"/>
            </a:xfrm>
            <a:custGeom>
              <a:rect b="b" l="l" r="r" t="t"/>
              <a:pathLst>
                <a:path extrusionOk="0" h="2847" w="170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87"/>
            <p:cNvSpPr/>
            <p:nvPr/>
          </p:nvSpPr>
          <p:spPr>
            <a:xfrm>
              <a:off x="2200407" y="3381609"/>
              <a:ext cx="28453" cy="28453"/>
            </a:xfrm>
            <a:custGeom>
              <a:rect b="b" l="l" r="r" t="t"/>
              <a:pathLst>
                <a:path extrusionOk="0" h="1083" w="1083">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87"/>
            <p:cNvSpPr/>
            <p:nvPr/>
          </p:nvSpPr>
          <p:spPr>
            <a:xfrm>
              <a:off x="1942174" y="3547073"/>
              <a:ext cx="28453" cy="28453"/>
            </a:xfrm>
            <a:custGeom>
              <a:rect b="b" l="l" r="r" t="t"/>
              <a:pathLst>
                <a:path extrusionOk="0" h="1083" w="1083">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87"/>
            <p:cNvSpPr/>
            <p:nvPr/>
          </p:nvSpPr>
          <p:spPr>
            <a:xfrm>
              <a:off x="1903737" y="3215540"/>
              <a:ext cx="411874" cy="370731"/>
            </a:xfrm>
            <a:custGeom>
              <a:rect b="b" l="l" r="r" t="t"/>
              <a:pathLst>
                <a:path extrusionOk="0" h="14111" w="15677">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87"/>
            <p:cNvSpPr/>
            <p:nvPr/>
          </p:nvSpPr>
          <p:spPr>
            <a:xfrm>
              <a:off x="1920867" y="3246752"/>
              <a:ext cx="360275" cy="338889"/>
            </a:xfrm>
            <a:custGeom>
              <a:rect b="b" l="l" r="r" t="t"/>
              <a:pathLst>
                <a:path extrusionOk="0" h="12899" w="13713">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87"/>
            <p:cNvSpPr/>
            <p:nvPr/>
          </p:nvSpPr>
          <p:spPr>
            <a:xfrm>
              <a:off x="2146285" y="3395822"/>
              <a:ext cx="16972" cy="16972"/>
            </a:xfrm>
            <a:custGeom>
              <a:rect b="b" l="l" r="r" t="t"/>
              <a:pathLst>
                <a:path extrusionOk="0" h="646" w="646">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87"/>
            <p:cNvSpPr/>
            <p:nvPr/>
          </p:nvSpPr>
          <p:spPr>
            <a:xfrm>
              <a:off x="1925228" y="3497497"/>
              <a:ext cx="16972" cy="16972"/>
            </a:xfrm>
            <a:custGeom>
              <a:rect b="b" l="l" r="r" t="t"/>
              <a:pathLst>
                <a:path extrusionOk="0" h="646" w="646">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87"/>
            <p:cNvSpPr/>
            <p:nvPr/>
          </p:nvSpPr>
          <p:spPr>
            <a:xfrm>
              <a:off x="2200407" y="3265169"/>
              <a:ext cx="16972" cy="16972"/>
            </a:xfrm>
            <a:custGeom>
              <a:rect b="b" l="l" r="r" t="t"/>
              <a:pathLst>
                <a:path extrusionOk="0" h="646" w="646">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7" name="Google Shape;8827;p87"/>
          <p:cNvGrpSpPr/>
          <p:nvPr/>
        </p:nvGrpSpPr>
        <p:grpSpPr>
          <a:xfrm>
            <a:off x="2468465" y="3248854"/>
            <a:ext cx="397818" cy="304078"/>
            <a:chOff x="2468465" y="3248854"/>
            <a:chExt cx="397818" cy="304078"/>
          </a:xfrm>
        </p:grpSpPr>
        <p:sp>
          <p:nvSpPr>
            <p:cNvPr id="8828" name="Google Shape;8828;p87"/>
            <p:cNvSpPr/>
            <p:nvPr/>
          </p:nvSpPr>
          <p:spPr>
            <a:xfrm>
              <a:off x="2488511" y="3248854"/>
              <a:ext cx="182988" cy="99967"/>
            </a:xfrm>
            <a:custGeom>
              <a:rect b="b" l="l" r="r" t="t"/>
              <a:pathLst>
                <a:path extrusionOk="0" h="3805" w="6965">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87"/>
            <p:cNvSpPr/>
            <p:nvPr/>
          </p:nvSpPr>
          <p:spPr>
            <a:xfrm>
              <a:off x="2468465" y="3303448"/>
              <a:ext cx="397818" cy="211389"/>
            </a:xfrm>
            <a:custGeom>
              <a:rect b="b" l="l" r="r" t="t"/>
              <a:pathLst>
                <a:path extrusionOk="0" h="8046" w="15142">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87"/>
            <p:cNvSpPr/>
            <p:nvPr/>
          </p:nvSpPr>
          <p:spPr>
            <a:xfrm>
              <a:off x="2473930" y="3387073"/>
              <a:ext cx="138141" cy="127763"/>
            </a:xfrm>
            <a:custGeom>
              <a:rect b="b" l="l" r="r" t="t"/>
              <a:pathLst>
                <a:path extrusionOk="0" h="4863" w="5258">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87"/>
            <p:cNvSpPr/>
            <p:nvPr/>
          </p:nvSpPr>
          <p:spPr>
            <a:xfrm>
              <a:off x="2488327" y="3279382"/>
              <a:ext cx="55409" cy="69438"/>
            </a:xfrm>
            <a:custGeom>
              <a:rect b="b" l="l" r="r" t="t"/>
              <a:pathLst>
                <a:path extrusionOk="0" h="2643" w="2109">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87"/>
            <p:cNvSpPr/>
            <p:nvPr/>
          </p:nvSpPr>
          <p:spPr>
            <a:xfrm>
              <a:off x="2603663" y="3420807"/>
              <a:ext cx="246226" cy="132124"/>
            </a:xfrm>
            <a:custGeom>
              <a:rect b="b" l="l" r="r" t="t"/>
              <a:pathLst>
                <a:path extrusionOk="0" h="5029" w="9372">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87"/>
            <p:cNvSpPr/>
            <p:nvPr/>
          </p:nvSpPr>
          <p:spPr>
            <a:xfrm>
              <a:off x="2603847" y="3422594"/>
              <a:ext cx="143264" cy="130338"/>
            </a:xfrm>
            <a:custGeom>
              <a:rect b="b" l="l" r="r" t="t"/>
              <a:pathLst>
                <a:path extrusionOk="0" h="4961" w="5453">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4" name="Google Shape;8834;p87"/>
          <p:cNvGrpSpPr/>
          <p:nvPr/>
        </p:nvGrpSpPr>
        <p:grpSpPr>
          <a:xfrm>
            <a:off x="3017166" y="3216013"/>
            <a:ext cx="394376" cy="369812"/>
            <a:chOff x="3017166" y="3216013"/>
            <a:chExt cx="394376" cy="369812"/>
          </a:xfrm>
        </p:grpSpPr>
        <p:sp>
          <p:nvSpPr>
            <p:cNvPr id="8835" name="Google Shape;8835;p87"/>
            <p:cNvSpPr/>
            <p:nvPr/>
          </p:nvSpPr>
          <p:spPr>
            <a:xfrm>
              <a:off x="3017166" y="3216013"/>
              <a:ext cx="394376" cy="369812"/>
            </a:xfrm>
            <a:custGeom>
              <a:rect b="b" l="l" r="r" t="t"/>
              <a:pathLst>
                <a:path extrusionOk="0" h="14076" w="15011">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87"/>
            <p:cNvSpPr/>
            <p:nvPr/>
          </p:nvSpPr>
          <p:spPr>
            <a:xfrm>
              <a:off x="3017166" y="3216013"/>
              <a:ext cx="231093" cy="369812"/>
            </a:xfrm>
            <a:custGeom>
              <a:rect b="b" l="l" r="r" t="t"/>
              <a:pathLst>
                <a:path extrusionOk="0" h="14076" w="8796">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7" name="Google Shape;8837;p87"/>
          <p:cNvGrpSpPr/>
          <p:nvPr/>
        </p:nvGrpSpPr>
        <p:grpSpPr>
          <a:xfrm>
            <a:off x="4210043" y="3213228"/>
            <a:ext cx="199014" cy="375408"/>
            <a:chOff x="4210043" y="3213228"/>
            <a:chExt cx="199014" cy="375408"/>
          </a:xfrm>
        </p:grpSpPr>
        <p:sp>
          <p:nvSpPr>
            <p:cNvPr id="8838" name="Google Shape;8838;p87"/>
            <p:cNvSpPr/>
            <p:nvPr/>
          </p:nvSpPr>
          <p:spPr>
            <a:xfrm>
              <a:off x="4295875" y="3440091"/>
              <a:ext cx="27350" cy="148545"/>
            </a:xfrm>
            <a:custGeom>
              <a:rect b="b" l="l" r="r" t="t"/>
              <a:pathLst>
                <a:path extrusionOk="0" h="5654" w="1041">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87"/>
            <p:cNvSpPr/>
            <p:nvPr/>
          </p:nvSpPr>
          <p:spPr>
            <a:xfrm>
              <a:off x="4299684" y="3447264"/>
              <a:ext cx="84781" cy="139849"/>
            </a:xfrm>
            <a:custGeom>
              <a:rect b="b" l="l" r="r" t="t"/>
              <a:pathLst>
                <a:path extrusionOk="0" h="5323" w="3227">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87"/>
            <p:cNvSpPr/>
            <p:nvPr/>
          </p:nvSpPr>
          <p:spPr>
            <a:xfrm>
              <a:off x="4234450" y="3447158"/>
              <a:ext cx="84965" cy="139954"/>
            </a:xfrm>
            <a:custGeom>
              <a:rect b="b" l="l" r="r" t="t"/>
              <a:pathLst>
                <a:path extrusionOk="0" h="5327" w="3234">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87"/>
            <p:cNvSpPr/>
            <p:nvPr/>
          </p:nvSpPr>
          <p:spPr>
            <a:xfrm>
              <a:off x="4294036" y="3213228"/>
              <a:ext cx="30844" cy="42667"/>
            </a:xfrm>
            <a:custGeom>
              <a:rect b="b" l="l" r="r" t="t"/>
              <a:pathLst>
                <a:path extrusionOk="0" h="1624" w="1174">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87"/>
            <p:cNvSpPr/>
            <p:nvPr/>
          </p:nvSpPr>
          <p:spPr>
            <a:xfrm>
              <a:off x="4229721" y="3254581"/>
              <a:ext cx="159474" cy="193392"/>
            </a:xfrm>
            <a:custGeom>
              <a:rect b="b" l="l" r="r" t="t"/>
              <a:pathLst>
                <a:path extrusionOk="0" h="7361" w="607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87"/>
            <p:cNvSpPr/>
            <p:nvPr/>
          </p:nvSpPr>
          <p:spPr>
            <a:xfrm>
              <a:off x="4253418" y="3254581"/>
              <a:ext cx="135776" cy="193392"/>
            </a:xfrm>
            <a:custGeom>
              <a:rect b="b" l="l" r="r" t="t"/>
              <a:pathLst>
                <a:path extrusionOk="0" h="7361" w="5168">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87"/>
            <p:cNvSpPr/>
            <p:nvPr/>
          </p:nvSpPr>
          <p:spPr>
            <a:xfrm>
              <a:off x="4210043" y="3237635"/>
              <a:ext cx="199014" cy="31737"/>
            </a:xfrm>
            <a:custGeom>
              <a:rect b="b" l="l" r="r" t="t"/>
              <a:pathLst>
                <a:path extrusionOk="0" h="1208" w="7575">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87"/>
            <p:cNvSpPr/>
            <p:nvPr/>
          </p:nvSpPr>
          <p:spPr>
            <a:xfrm>
              <a:off x="4210043" y="3432998"/>
              <a:ext cx="199014" cy="31737"/>
            </a:xfrm>
            <a:custGeom>
              <a:rect b="b" l="l" r="r" t="t"/>
              <a:pathLst>
                <a:path extrusionOk="0" h="1208" w="7575">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87"/>
            <p:cNvSpPr/>
            <p:nvPr/>
          </p:nvSpPr>
          <p:spPr>
            <a:xfrm>
              <a:off x="4238286" y="3237635"/>
              <a:ext cx="170771" cy="31737"/>
            </a:xfrm>
            <a:custGeom>
              <a:rect b="b" l="l" r="r" t="t"/>
              <a:pathLst>
                <a:path extrusionOk="0" h="1208" w="650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87"/>
            <p:cNvSpPr/>
            <p:nvPr/>
          </p:nvSpPr>
          <p:spPr>
            <a:xfrm>
              <a:off x="4238286" y="3432998"/>
              <a:ext cx="170771" cy="31737"/>
            </a:xfrm>
            <a:custGeom>
              <a:rect b="b" l="l" r="r" t="t"/>
              <a:pathLst>
                <a:path extrusionOk="0" h="1208" w="650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8" name="Google Shape;8848;p87"/>
          <p:cNvGrpSpPr/>
          <p:nvPr/>
        </p:nvGrpSpPr>
        <p:grpSpPr>
          <a:xfrm>
            <a:off x="4818146" y="3203323"/>
            <a:ext cx="77845" cy="395165"/>
            <a:chOff x="4818146" y="3203323"/>
            <a:chExt cx="77845" cy="395165"/>
          </a:xfrm>
        </p:grpSpPr>
        <p:sp>
          <p:nvSpPr>
            <p:cNvPr id="8849" name="Google Shape;8849;p87"/>
            <p:cNvSpPr/>
            <p:nvPr/>
          </p:nvSpPr>
          <p:spPr>
            <a:xfrm>
              <a:off x="4818146" y="3203376"/>
              <a:ext cx="77845" cy="395112"/>
            </a:xfrm>
            <a:custGeom>
              <a:rect b="b" l="l" r="r" t="t"/>
              <a:pathLst>
                <a:path extrusionOk="0" h="15039" w="2963">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87"/>
            <p:cNvSpPr/>
            <p:nvPr/>
          </p:nvSpPr>
          <p:spPr>
            <a:xfrm>
              <a:off x="4818146" y="3523927"/>
              <a:ext cx="77845" cy="35731"/>
            </a:xfrm>
            <a:custGeom>
              <a:rect b="b" l="l" r="r" t="t"/>
              <a:pathLst>
                <a:path extrusionOk="0" h="1360" w="2963">
                  <a:moveTo>
                    <a:pt x="0" y="0"/>
                  </a:moveTo>
                  <a:lnTo>
                    <a:pt x="0" y="1360"/>
                  </a:lnTo>
                  <a:lnTo>
                    <a:pt x="2962" y="1360"/>
                  </a:lnTo>
                  <a:lnTo>
                    <a:pt x="2962" y="1332"/>
                  </a:lnTo>
                  <a:lnTo>
                    <a:pt x="296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87"/>
            <p:cNvSpPr/>
            <p:nvPr/>
          </p:nvSpPr>
          <p:spPr>
            <a:xfrm>
              <a:off x="4839821" y="3203323"/>
              <a:ext cx="34286" cy="35310"/>
            </a:xfrm>
            <a:custGeom>
              <a:rect b="b" l="l" r="r" t="t"/>
              <a:pathLst>
                <a:path extrusionOk="0" h="1344" w="1305">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87"/>
            <p:cNvSpPr/>
            <p:nvPr/>
          </p:nvSpPr>
          <p:spPr>
            <a:xfrm>
              <a:off x="4818146" y="3559631"/>
              <a:ext cx="77845" cy="38857"/>
            </a:xfrm>
            <a:custGeom>
              <a:rect b="b" l="l" r="r" t="t"/>
              <a:pathLst>
                <a:path extrusionOk="0" h="1479" w="2963">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87"/>
            <p:cNvSpPr/>
            <p:nvPr/>
          </p:nvSpPr>
          <p:spPr>
            <a:xfrm>
              <a:off x="4849857" y="3523927"/>
              <a:ext cx="46135" cy="35731"/>
            </a:xfrm>
            <a:custGeom>
              <a:rect b="b" l="l" r="r" t="t"/>
              <a:pathLst>
                <a:path extrusionOk="0" h="1360" w="1756">
                  <a:moveTo>
                    <a:pt x="0" y="0"/>
                  </a:moveTo>
                  <a:lnTo>
                    <a:pt x="0" y="1360"/>
                  </a:lnTo>
                  <a:lnTo>
                    <a:pt x="1755" y="1360"/>
                  </a:lnTo>
                  <a:lnTo>
                    <a:pt x="1755" y="1332"/>
                  </a:lnTo>
                  <a:lnTo>
                    <a:pt x="175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87"/>
            <p:cNvSpPr/>
            <p:nvPr/>
          </p:nvSpPr>
          <p:spPr>
            <a:xfrm>
              <a:off x="4849857" y="3559631"/>
              <a:ext cx="46135" cy="35573"/>
            </a:xfrm>
            <a:custGeom>
              <a:rect b="b" l="l" r="r" t="t"/>
              <a:pathLst>
                <a:path extrusionOk="0" h="1354" w="1756">
                  <a:moveTo>
                    <a:pt x="0" y="1"/>
                  </a:moveTo>
                  <a:cubicBezTo>
                    <a:pt x="0" y="584"/>
                    <a:pt x="340" y="1111"/>
                    <a:pt x="874" y="1353"/>
                  </a:cubicBezTo>
                  <a:cubicBezTo>
                    <a:pt x="1401" y="1111"/>
                    <a:pt x="1748" y="584"/>
                    <a:pt x="17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87"/>
            <p:cNvSpPr/>
            <p:nvPr/>
          </p:nvSpPr>
          <p:spPr>
            <a:xfrm>
              <a:off x="4818146" y="3274259"/>
              <a:ext cx="77845" cy="249694"/>
            </a:xfrm>
            <a:custGeom>
              <a:rect b="b" l="l" r="r" t="t"/>
              <a:pathLst>
                <a:path extrusionOk="0" h="9504" w="2963">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87"/>
            <p:cNvSpPr/>
            <p:nvPr/>
          </p:nvSpPr>
          <p:spPr>
            <a:xfrm>
              <a:off x="4849857" y="3274259"/>
              <a:ext cx="46135" cy="249694"/>
            </a:xfrm>
            <a:custGeom>
              <a:rect b="b" l="l" r="r" t="t"/>
              <a:pathLst>
                <a:path extrusionOk="0" h="9504" w="1756">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7" name="Google Shape;8857;p87"/>
          <p:cNvGrpSpPr/>
          <p:nvPr/>
        </p:nvGrpSpPr>
        <p:grpSpPr>
          <a:xfrm>
            <a:off x="5228890" y="3235428"/>
            <a:ext cx="344091" cy="332767"/>
            <a:chOff x="5228890" y="3235428"/>
            <a:chExt cx="344091" cy="332767"/>
          </a:xfrm>
        </p:grpSpPr>
        <p:sp>
          <p:nvSpPr>
            <p:cNvPr id="8858" name="Google Shape;8858;p87"/>
            <p:cNvSpPr/>
            <p:nvPr/>
          </p:nvSpPr>
          <p:spPr>
            <a:xfrm>
              <a:off x="5228890" y="3261701"/>
              <a:ext cx="316741" cy="306495"/>
            </a:xfrm>
            <a:custGeom>
              <a:rect b="b" l="l" r="r" t="t"/>
              <a:pathLst>
                <a:path extrusionOk="0" h="11666" w="12056">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87"/>
            <p:cNvSpPr/>
            <p:nvPr/>
          </p:nvSpPr>
          <p:spPr>
            <a:xfrm>
              <a:off x="5277731" y="3261701"/>
              <a:ext cx="65261" cy="82942"/>
            </a:xfrm>
            <a:custGeom>
              <a:rect b="b" l="l" r="r" t="t"/>
              <a:pathLst>
                <a:path extrusionOk="0" h="3157" w="2484">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87"/>
            <p:cNvSpPr/>
            <p:nvPr/>
          </p:nvSpPr>
          <p:spPr>
            <a:xfrm>
              <a:off x="5462137" y="3463053"/>
              <a:ext cx="83494" cy="64893"/>
            </a:xfrm>
            <a:custGeom>
              <a:rect b="b" l="l" r="r" t="t"/>
              <a:pathLst>
                <a:path extrusionOk="0" h="2470" w="3178">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87"/>
            <p:cNvSpPr/>
            <p:nvPr/>
          </p:nvSpPr>
          <p:spPr>
            <a:xfrm>
              <a:off x="5286663" y="3235428"/>
              <a:ext cx="90771" cy="111973"/>
            </a:xfrm>
            <a:custGeom>
              <a:rect b="b" l="l" r="r" t="t"/>
              <a:pathLst>
                <a:path extrusionOk="0" h="4262" w="3455">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87"/>
            <p:cNvSpPr/>
            <p:nvPr/>
          </p:nvSpPr>
          <p:spPr>
            <a:xfrm>
              <a:off x="5458328" y="3429740"/>
              <a:ext cx="114653" cy="88486"/>
            </a:xfrm>
            <a:custGeom>
              <a:rect b="b" l="l" r="r" t="t"/>
              <a:pathLst>
                <a:path extrusionOk="0" h="3368" w="4364">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3" name="Google Shape;8863;p87"/>
          <p:cNvGrpSpPr/>
          <p:nvPr/>
        </p:nvGrpSpPr>
        <p:grpSpPr>
          <a:xfrm>
            <a:off x="5757913" y="3227047"/>
            <a:ext cx="388544" cy="347927"/>
            <a:chOff x="5757913" y="3227047"/>
            <a:chExt cx="388544" cy="347927"/>
          </a:xfrm>
        </p:grpSpPr>
        <p:sp>
          <p:nvSpPr>
            <p:cNvPr id="8864" name="Google Shape;8864;p87"/>
            <p:cNvSpPr/>
            <p:nvPr/>
          </p:nvSpPr>
          <p:spPr>
            <a:xfrm>
              <a:off x="5757913" y="3227047"/>
              <a:ext cx="388544" cy="347927"/>
            </a:xfrm>
            <a:custGeom>
              <a:rect b="b" l="l" r="r" t="t"/>
              <a:pathLst>
                <a:path extrusionOk="0" h="13243" w="14789">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87"/>
            <p:cNvSpPr/>
            <p:nvPr/>
          </p:nvSpPr>
          <p:spPr>
            <a:xfrm>
              <a:off x="5758097" y="3227074"/>
              <a:ext cx="194101" cy="347743"/>
            </a:xfrm>
            <a:custGeom>
              <a:rect b="b" l="l" r="r" t="t"/>
              <a:pathLst>
                <a:path extrusionOk="0" h="13236" w="7388">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66" name="Google Shape;8866;p87"/>
          <p:cNvSpPr/>
          <p:nvPr/>
        </p:nvSpPr>
        <p:spPr>
          <a:xfrm>
            <a:off x="7202454" y="3377641"/>
            <a:ext cx="17340" cy="197149"/>
          </a:xfrm>
          <a:custGeom>
            <a:rect b="b" l="l" r="r" t="t"/>
            <a:pathLst>
              <a:path extrusionOk="0" h="7504" w="66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67" name="Google Shape;8867;p87"/>
          <p:cNvGrpSpPr/>
          <p:nvPr/>
        </p:nvGrpSpPr>
        <p:grpSpPr>
          <a:xfrm>
            <a:off x="6894856" y="3227074"/>
            <a:ext cx="324938" cy="347717"/>
            <a:chOff x="6894856" y="3227074"/>
            <a:chExt cx="324938" cy="347717"/>
          </a:xfrm>
        </p:grpSpPr>
        <p:sp>
          <p:nvSpPr>
            <p:cNvPr id="8868" name="Google Shape;8868;p87"/>
            <p:cNvSpPr/>
            <p:nvPr/>
          </p:nvSpPr>
          <p:spPr>
            <a:xfrm>
              <a:off x="6898849" y="3377589"/>
              <a:ext cx="316925" cy="43770"/>
            </a:xfrm>
            <a:custGeom>
              <a:rect b="b" l="l" r="r" t="t"/>
              <a:pathLst>
                <a:path extrusionOk="0" h="1666" w="12063">
                  <a:moveTo>
                    <a:pt x="8" y="1"/>
                  </a:moveTo>
                  <a:lnTo>
                    <a:pt x="1" y="1665"/>
                  </a:lnTo>
                  <a:lnTo>
                    <a:pt x="12063" y="1665"/>
                  </a:lnTo>
                  <a:lnTo>
                    <a:pt x="1205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87"/>
            <p:cNvSpPr/>
            <p:nvPr/>
          </p:nvSpPr>
          <p:spPr>
            <a:xfrm>
              <a:off x="6996346" y="3227074"/>
              <a:ext cx="128867" cy="61977"/>
            </a:xfrm>
            <a:custGeom>
              <a:rect b="b" l="l" r="r" t="t"/>
              <a:pathLst>
                <a:path extrusionOk="0" h="2359" w="4905">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87"/>
            <p:cNvSpPr/>
            <p:nvPr/>
          </p:nvSpPr>
          <p:spPr>
            <a:xfrm>
              <a:off x="6996346" y="3262778"/>
              <a:ext cx="128867" cy="26273"/>
            </a:xfrm>
            <a:custGeom>
              <a:rect b="b" l="l" r="r" t="t"/>
              <a:pathLst>
                <a:path extrusionOk="0" h="1000" w="4905">
                  <a:moveTo>
                    <a:pt x="999" y="1"/>
                  </a:moveTo>
                  <a:lnTo>
                    <a:pt x="1" y="1000"/>
                  </a:lnTo>
                  <a:lnTo>
                    <a:pt x="4905" y="1000"/>
                  </a:lnTo>
                  <a:lnTo>
                    <a:pt x="3906"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87"/>
            <p:cNvSpPr/>
            <p:nvPr/>
          </p:nvSpPr>
          <p:spPr>
            <a:xfrm>
              <a:off x="6918186" y="3280092"/>
              <a:ext cx="278278" cy="260439"/>
            </a:xfrm>
            <a:custGeom>
              <a:rect b="b" l="l" r="r" t="t"/>
              <a:pathLst>
                <a:path extrusionOk="0" h="9913" w="10592">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87"/>
            <p:cNvSpPr/>
            <p:nvPr/>
          </p:nvSpPr>
          <p:spPr>
            <a:xfrm>
              <a:off x="7177127" y="3279908"/>
              <a:ext cx="19337" cy="260623"/>
            </a:xfrm>
            <a:custGeom>
              <a:rect b="b" l="l" r="r" t="t"/>
              <a:pathLst>
                <a:path extrusionOk="0" h="9920" w="736">
                  <a:moveTo>
                    <a:pt x="0" y="1"/>
                  </a:moveTo>
                  <a:lnTo>
                    <a:pt x="0" y="9920"/>
                  </a:lnTo>
                  <a:lnTo>
                    <a:pt x="736" y="9920"/>
                  </a:lnTo>
                  <a:lnTo>
                    <a:pt x="736" y="216"/>
                  </a:lnTo>
                  <a:cubicBezTo>
                    <a:pt x="736" y="98"/>
                    <a:pt x="638" y="1"/>
                    <a:pt x="52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87"/>
            <p:cNvSpPr/>
            <p:nvPr/>
          </p:nvSpPr>
          <p:spPr>
            <a:xfrm>
              <a:off x="6918186" y="3367579"/>
              <a:ext cx="278278" cy="172952"/>
            </a:xfrm>
            <a:custGeom>
              <a:rect b="b" l="l" r="r" t="t"/>
              <a:pathLst>
                <a:path extrusionOk="0" h="6583" w="10592">
                  <a:moveTo>
                    <a:pt x="0" y="0"/>
                  </a:moveTo>
                  <a:lnTo>
                    <a:pt x="0" y="6583"/>
                  </a:lnTo>
                  <a:lnTo>
                    <a:pt x="10592" y="6583"/>
                  </a:lnTo>
                  <a:lnTo>
                    <a:pt x="10592" y="0"/>
                  </a:lnTo>
                  <a:lnTo>
                    <a:pt x="5299" y="3794"/>
                  </a:lnTo>
                  <a:lnTo>
                    <a:pt x="0"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87"/>
            <p:cNvSpPr/>
            <p:nvPr/>
          </p:nvSpPr>
          <p:spPr>
            <a:xfrm>
              <a:off x="6958619" y="3418784"/>
              <a:ext cx="197385" cy="10588"/>
            </a:xfrm>
            <a:custGeom>
              <a:rect b="b" l="l" r="r" t="t"/>
              <a:pathLst>
                <a:path extrusionOk="0" h="403" w="7513">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87"/>
            <p:cNvSpPr/>
            <p:nvPr/>
          </p:nvSpPr>
          <p:spPr>
            <a:xfrm>
              <a:off x="6992511" y="3441378"/>
              <a:ext cx="129970" cy="10588"/>
            </a:xfrm>
            <a:custGeom>
              <a:rect b="b" l="l" r="r" t="t"/>
              <a:pathLst>
                <a:path extrusionOk="0" h="403" w="4947">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87"/>
            <p:cNvSpPr/>
            <p:nvPr/>
          </p:nvSpPr>
          <p:spPr>
            <a:xfrm>
              <a:off x="7021489" y="3463789"/>
              <a:ext cx="70016" cy="10588"/>
            </a:xfrm>
            <a:custGeom>
              <a:rect b="b" l="l" r="r" t="t"/>
              <a:pathLst>
                <a:path extrusionOk="0" h="403" w="2665">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87"/>
            <p:cNvSpPr/>
            <p:nvPr/>
          </p:nvSpPr>
          <p:spPr>
            <a:xfrm>
              <a:off x="6894856" y="3377510"/>
              <a:ext cx="324938" cy="197280"/>
            </a:xfrm>
            <a:custGeom>
              <a:rect b="b" l="l" r="r" t="t"/>
              <a:pathLst>
                <a:path extrusionOk="0" h="7509" w="12368">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87"/>
            <p:cNvSpPr/>
            <p:nvPr/>
          </p:nvSpPr>
          <p:spPr>
            <a:xfrm>
              <a:off x="6955361" y="3318371"/>
              <a:ext cx="32630" cy="32630"/>
            </a:xfrm>
            <a:custGeom>
              <a:rect b="b" l="l" r="r" t="t"/>
              <a:pathLst>
                <a:path extrusionOk="0" h="1242" w="1242">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87"/>
            <p:cNvSpPr/>
            <p:nvPr/>
          </p:nvSpPr>
          <p:spPr>
            <a:xfrm>
              <a:off x="7009115" y="3313090"/>
              <a:ext cx="36466" cy="10588"/>
            </a:xfrm>
            <a:custGeom>
              <a:rect b="b" l="l" r="r" t="t"/>
              <a:pathLst>
                <a:path extrusionOk="0" h="403" w="1388">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87"/>
            <p:cNvSpPr/>
            <p:nvPr/>
          </p:nvSpPr>
          <p:spPr>
            <a:xfrm>
              <a:off x="7009115" y="3341149"/>
              <a:ext cx="113366" cy="10588"/>
            </a:xfrm>
            <a:custGeom>
              <a:rect b="b" l="l" r="r" t="t"/>
              <a:pathLst>
                <a:path extrusionOk="0" h="403" w="4315">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87"/>
            <p:cNvSpPr/>
            <p:nvPr/>
          </p:nvSpPr>
          <p:spPr>
            <a:xfrm>
              <a:off x="6961010" y="3385234"/>
              <a:ext cx="69806" cy="10614"/>
            </a:xfrm>
            <a:custGeom>
              <a:rect b="b" l="l" r="r" t="t"/>
              <a:pathLst>
                <a:path extrusionOk="0" h="404" w="2657">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87"/>
            <p:cNvSpPr/>
            <p:nvPr/>
          </p:nvSpPr>
          <p:spPr>
            <a:xfrm>
              <a:off x="6921443" y="3539060"/>
              <a:ext cx="57248" cy="10588"/>
            </a:xfrm>
            <a:custGeom>
              <a:rect b="b" l="l" r="r" t="t"/>
              <a:pathLst>
                <a:path extrusionOk="0" h="403" w="2179">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3" name="Google Shape;8883;p87"/>
          <p:cNvGrpSpPr/>
          <p:nvPr/>
        </p:nvGrpSpPr>
        <p:grpSpPr>
          <a:xfrm>
            <a:off x="7414946" y="3220873"/>
            <a:ext cx="360091" cy="360117"/>
            <a:chOff x="7414946" y="3220873"/>
            <a:chExt cx="360091" cy="360117"/>
          </a:xfrm>
        </p:grpSpPr>
        <p:sp>
          <p:nvSpPr>
            <p:cNvPr id="8884" name="Google Shape;8884;p87"/>
            <p:cNvSpPr/>
            <p:nvPr/>
          </p:nvSpPr>
          <p:spPr>
            <a:xfrm>
              <a:off x="7414946" y="3305234"/>
              <a:ext cx="151619" cy="195389"/>
            </a:xfrm>
            <a:custGeom>
              <a:rect b="b" l="l" r="r" t="t"/>
              <a:pathLst>
                <a:path extrusionOk="0" h="7437" w="5771">
                  <a:moveTo>
                    <a:pt x="0" y="1"/>
                  </a:moveTo>
                  <a:lnTo>
                    <a:pt x="0" y="4572"/>
                  </a:lnTo>
                  <a:lnTo>
                    <a:pt x="5771" y="7437"/>
                  </a:lnTo>
                  <a:lnTo>
                    <a:pt x="4571" y="1360"/>
                  </a:lnTo>
                  <a:lnTo>
                    <a:pt x="902" y="272"/>
                  </a:lnTo>
                  <a:lnTo>
                    <a:pt x="0"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87"/>
            <p:cNvSpPr/>
            <p:nvPr/>
          </p:nvSpPr>
          <p:spPr>
            <a:xfrm>
              <a:off x="7414946" y="3425326"/>
              <a:ext cx="143789" cy="155665"/>
            </a:xfrm>
            <a:custGeom>
              <a:rect b="b" l="l" r="r" t="t"/>
              <a:pathLst>
                <a:path extrusionOk="0" h="5925" w="5473">
                  <a:moveTo>
                    <a:pt x="0" y="1"/>
                  </a:moveTo>
                  <a:lnTo>
                    <a:pt x="0" y="4572"/>
                  </a:lnTo>
                  <a:lnTo>
                    <a:pt x="4571" y="5924"/>
                  </a:lnTo>
                  <a:lnTo>
                    <a:pt x="5473" y="3642"/>
                  </a:lnTo>
                  <a:lnTo>
                    <a:pt x="4571" y="1353"/>
                  </a:lnTo>
                  <a:lnTo>
                    <a:pt x="0"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87"/>
            <p:cNvSpPr/>
            <p:nvPr/>
          </p:nvSpPr>
          <p:spPr>
            <a:xfrm>
              <a:off x="7735471" y="3430265"/>
              <a:ext cx="39566" cy="150725"/>
            </a:xfrm>
            <a:custGeom>
              <a:rect b="b" l="l" r="r" t="t"/>
              <a:pathLst>
                <a:path extrusionOk="0" h="5737" w="1506">
                  <a:moveTo>
                    <a:pt x="1" y="0"/>
                  </a:moveTo>
                  <a:lnTo>
                    <a:pt x="604" y="5466"/>
                  </a:lnTo>
                  <a:lnTo>
                    <a:pt x="1506" y="5736"/>
                  </a:lnTo>
                  <a:lnTo>
                    <a:pt x="1506" y="1165"/>
                  </a:lnTo>
                  <a:lnTo>
                    <a:pt x="1" y="0"/>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87"/>
            <p:cNvSpPr/>
            <p:nvPr/>
          </p:nvSpPr>
          <p:spPr>
            <a:xfrm>
              <a:off x="7623418" y="3393641"/>
              <a:ext cx="127947" cy="180229"/>
            </a:xfrm>
            <a:custGeom>
              <a:rect b="b" l="l" r="r" t="t"/>
              <a:pathLst>
                <a:path extrusionOk="0" h="6860" w="4870">
                  <a:moveTo>
                    <a:pt x="0" y="0"/>
                  </a:moveTo>
                  <a:lnTo>
                    <a:pt x="1200" y="5778"/>
                  </a:lnTo>
                  <a:lnTo>
                    <a:pt x="4869" y="6860"/>
                  </a:lnTo>
                  <a:lnTo>
                    <a:pt x="4869" y="2296"/>
                  </a:lnTo>
                  <a:lnTo>
                    <a:pt x="0" y="0"/>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87"/>
            <p:cNvSpPr/>
            <p:nvPr/>
          </p:nvSpPr>
          <p:spPr>
            <a:xfrm>
              <a:off x="7535038" y="3420045"/>
              <a:ext cx="119908" cy="160945"/>
            </a:xfrm>
            <a:custGeom>
              <a:rect b="b" l="l" r="r" t="t"/>
              <a:pathLst>
                <a:path extrusionOk="0" h="6126" w="4564">
                  <a:moveTo>
                    <a:pt x="2282" y="1"/>
                  </a:moveTo>
                  <a:lnTo>
                    <a:pt x="0" y="1554"/>
                  </a:lnTo>
                  <a:lnTo>
                    <a:pt x="0" y="6125"/>
                  </a:lnTo>
                  <a:lnTo>
                    <a:pt x="4564" y="4773"/>
                  </a:lnTo>
                  <a:lnTo>
                    <a:pt x="4564" y="202"/>
                  </a:lnTo>
                  <a:lnTo>
                    <a:pt x="2282" y="1"/>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87"/>
            <p:cNvSpPr/>
            <p:nvPr/>
          </p:nvSpPr>
          <p:spPr>
            <a:xfrm>
              <a:off x="7735471" y="3333845"/>
              <a:ext cx="39566" cy="127054"/>
            </a:xfrm>
            <a:custGeom>
              <a:rect b="b" l="l" r="r" t="t"/>
              <a:pathLst>
                <a:path extrusionOk="0" h="4836" w="1506">
                  <a:moveTo>
                    <a:pt x="604" y="1"/>
                  </a:moveTo>
                  <a:lnTo>
                    <a:pt x="1" y="2290"/>
                  </a:lnTo>
                  <a:lnTo>
                    <a:pt x="604" y="4572"/>
                  </a:lnTo>
                  <a:lnTo>
                    <a:pt x="1506" y="4835"/>
                  </a:lnTo>
                  <a:lnTo>
                    <a:pt x="1506" y="271"/>
                  </a:lnTo>
                  <a:lnTo>
                    <a:pt x="60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87"/>
            <p:cNvSpPr/>
            <p:nvPr/>
          </p:nvSpPr>
          <p:spPr>
            <a:xfrm>
              <a:off x="7631248" y="3305234"/>
              <a:ext cx="120118" cy="148729"/>
            </a:xfrm>
            <a:custGeom>
              <a:rect b="b" l="l" r="r" t="t"/>
              <a:pathLst>
                <a:path extrusionOk="0" h="5661" w="4572">
                  <a:moveTo>
                    <a:pt x="902" y="1"/>
                  </a:moveTo>
                  <a:lnTo>
                    <a:pt x="0" y="2290"/>
                  </a:lnTo>
                  <a:lnTo>
                    <a:pt x="902" y="4572"/>
                  </a:lnTo>
                  <a:lnTo>
                    <a:pt x="4571" y="5661"/>
                  </a:lnTo>
                  <a:lnTo>
                    <a:pt x="4571" y="1090"/>
                  </a:lnTo>
                  <a:lnTo>
                    <a:pt x="902"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87"/>
            <p:cNvSpPr/>
            <p:nvPr/>
          </p:nvSpPr>
          <p:spPr>
            <a:xfrm>
              <a:off x="7535038" y="3305234"/>
              <a:ext cx="119908" cy="155665"/>
            </a:xfrm>
            <a:custGeom>
              <a:rect b="b" l="l" r="r" t="t"/>
              <a:pathLst>
                <a:path extrusionOk="0" h="5925" w="4564">
                  <a:moveTo>
                    <a:pt x="4564" y="1"/>
                  </a:moveTo>
                  <a:lnTo>
                    <a:pt x="0" y="1360"/>
                  </a:lnTo>
                  <a:lnTo>
                    <a:pt x="0" y="5924"/>
                  </a:lnTo>
                  <a:lnTo>
                    <a:pt x="4564" y="4572"/>
                  </a:lnTo>
                  <a:lnTo>
                    <a:pt x="456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87"/>
            <p:cNvSpPr/>
            <p:nvPr/>
          </p:nvSpPr>
          <p:spPr>
            <a:xfrm>
              <a:off x="7654945" y="3220873"/>
              <a:ext cx="67258" cy="180807"/>
            </a:xfrm>
            <a:custGeom>
              <a:rect b="b" l="l" r="r" t="t"/>
              <a:pathLst>
                <a:path extrusionOk="0" h="6882" w="256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87"/>
            <p:cNvSpPr/>
            <p:nvPr/>
          </p:nvSpPr>
          <p:spPr>
            <a:xfrm>
              <a:off x="7587688" y="3220873"/>
              <a:ext cx="118831" cy="180807"/>
            </a:xfrm>
            <a:custGeom>
              <a:rect b="b" l="l" r="r" t="t"/>
              <a:pathLst>
                <a:path extrusionOk="0" h="6882" w="4523">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87"/>
            <p:cNvSpPr/>
            <p:nvPr/>
          </p:nvSpPr>
          <p:spPr>
            <a:xfrm>
              <a:off x="7607366" y="3252479"/>
              <a:ext cx="83310" cy="71382"/>
            </a:xfrm>
            <a:custGeom>
              <a:rect b="b" l="l" r="r" t="t"/>
              <a:pathLst>
                <a:path extrusionOk="0" h="2717" w="3171">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5" name="Google Shape;8895;p87"/>
          <p:cNvGrpSpPr/>
          <p:nvPr/>
        </p:nvGrpSpPr>
        <p:grpSpPr>
          <a:xfrm>
            <a:off x="8027227" y="3215041"/>
            <a:ext cx="231829" cy="371782"/>
            <a:chOff x="8027227" y="3215041"/>
            <a:chExt cx="231829" cy="371782"/>
          </a:xfrm>
        </p:grpSpPr>
        <p:sp>
          <p:nvSpPr>
            <p:cNvPr id="8896" name="Google Shape;8896;p87"/>
            <p:cNvSpPr/>
            <p:nvPr/>
          </p:nvSpPr>
          <p:spPr>
            <a:xfrm>
              <a:off x="8135102" y="3239080"/>
              <a:ext cx="123954" cy="131967"/>
            </a:xfrm>
            <a:custGeom>
              <a:rect b="b" l="l" r="r" t="t"/>
              <a:pathLst>
                <a:path extrusionOk="0" h="5023" w="4718">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87"/>
            <p:cNvSpPr/>
            <p:nvPr/>
          </p:nvSpPr>
          <p:spPr>
            <a:xfrm>
              <a:off x="8135285" y="3240184"/>
              <a:ext cx="40302" cy="22805"/>
            </a:xfrm>
            <a:custGeom>
              <a:rect b="b" l="l" r="r" t="t"/>
              <a:pathLst>
                <a:path extrusionOk="0" h="868" w="1534">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87"/>
            <p:cNvSpPr/>
            <p:nvPr/>
          </p:nvSpPr>
          <p:spPr>
            <a:xfrm>
              <a:off x="8057309" y="3262962"/>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87"/>
            <p:cNvSpPr/>
            <p:nvPr/>
          </p:nvSpPr>
          <p:spPr>
            <a:xfrm>
              <a:off x="8057309" y="3382870"/>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87"/>
            <p:cNvSpPr/>
            <p:nvPr/>
          </p:nvSpPr>
          <p:spPr>
            <a:xfrm>
              <a:off x="8075148" y="3256946"/>
              <a:ext cx="102095" cy="144000"/>
            </a:xfrm>
            <a:custGeom>
              <a:rect b="b" l="l" r="r" t="t"/>
              <a:pathLst>
                <a:path extrusionOk="0" h="5481" w="3886">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87"/>
            <p:cNvSpPr/>
            <p:nvPr/>
          </p:nvSpPr>
          <p:spPr>
            <a:xfrm>
              <a:off x="8051292" y="3232906"/>
              <a:ext cx="12033" cy="335868"/>
            </a:xfrm>
            <a:custGeom>
              <a:rect b="b" l="l" r="r" t="t"/>
              <a:pathLst>
                <a:path extrusionOk="0" h="12784" w="458">
                  <a:moveTo>
                    <a:pt x="0" y="0"/>
                  </a:moveTo>
                  <a:lnTo>
                    <a:pt x="0" y="12784"/>
                  </a:lnTo>
                  <a:lnTo>
                    <a:pt x="458" y="12784"/>
                  </a:lnTo>
                  <a:lnTo>
                    <a:pt x="4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87"/>
            <p:cNvSpPr/>
            <p:nvPr/>
          </p:nvSpPr>
          <p:spPr>
            <a:xfrm>
              <a:off x="8027411" y="3562915"/>
              <a:ext cx="59980" cy="23908"/>
            </a:xfrm>
            <a:custGeom>
              <a:rect b="b" l="l" r="r" t="t"/>
              <a:pathLst>
                <a:path extrusionOk="0" h="910" w="2283">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87"/>
            <p:cNvSpPr/>
            <p:nvPr/>
          </p:nvSpPr>
          <p:spPr>
            <a:xfrm>
              <a:off x="8045276" y="3215041"/>
              <a:ext cx="23882" cy="24092"/>
            </a:xfrm>
            <a:custGeom>
              <a:rect b="b" l="l" r="r" t="t"/>
              <a:pathLst>
                <a:path extrusionOk="0" h="917" w="909">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87"/>
            <p:cNvSpPr/>
            <p:nvPr/>
          </p:nvSpPr>
          <p:spPr>
            <a:xfrm>
              <a:off x="8027227" y="3562915"/>
              <a:ext cx="30108" cy="23908"/>
            </a:xfrm>
            <a:custGeom>
              <a:rect b="b" l="l" r="r" t="t"/>
              <a:pathLst>
                <a:path extrusionOk="0" h="910" w="1146">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87"/>
            <p:cNvSpPr/>
            <p:nvPr/>
          </p:nvSpPr>
          <p:spPr>
            <a:xfrm>
              <a:off x="8043095" y="3216144"/>
              <a:ext cx="25169" cy="22778"/>
            </a:xfrm>
            <a:custGeom>
              <a:rect b="b" l="l" r="r" t="t"/>
              <a:pathLst>
                <a:path extrusionOk="0" h="867" w="958">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6" name="Google Shape;8906;p87"/>
          <p:cNvGrpSpPr/>
          <p:nvPr/>
        </p:nvGrpSpPr>
        <p:grpSpPr>
          <a:xfrm>
            <a:off x="4093603" y="4146138"/>
            <a:ext cx="395638" cy="420544"/>
            <a:chOff x="4093603" y="4146138"/>
            <a:chExt cx="395638" cy="420544"/>
          </a:xfrm>
        </p:grpSpPr>
        <p:sp>
          <p:nvSpPr>
            <p:cNvPr id="8907" name="Google Shape;8907;p87"/>
            <p:cNvSpPr/>
            <p:nvPr/>
          </p:nvSpPr>
          <p:spPr>
            <a:xfrm>
              <a:off x="4158286" y="4218414"/>
              <a:ext cx="266088" cy="326567"/>
            </a:xfrm>
            <a:custGeom>
              <a:rect b="b" l="l" r="r" t="t"/>
              <a:pathLst>
                <a:path extrusionOk="0" h="12430" w="10128">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87"/>
            <p:cNvSpPr/>
            <p:nvPr/>
          </p:nvSpPr>
          <p:spPr>
            <a:xfrm>
              <a:off x="4189813" y="4240089"/>
              <a:ext cx="203218" cy="203218"/>
            </a:xfrm>
            <a:custGeom>
              <a:rect b="b" l="l" r="r" t="t"/>
              <a:pathLst>
                <a:path extrusionOk="0" h="7735" w="7735">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87"/>
            <p:cNvSpPr/>
            <p:nvPr/>
          </p:nvSpPr>
          <p:spPr>
            <a:xfrm>
              <a:off x="4211671" y="4261947"/>
              <a:ext cx="159658" cy="159684"/>
            </a:xfrm>
            <a:custGeom>
              <a:rect b="b" l="l" r="r" t="t"/>
              <a:pathLst>
                <a:path extrusionOk="0" h="6078" w="6077">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87"/>
            <p:cNvSpPr/>
            <p:nvPr/>
          </p:nvSpPr>
          <p:spPr>
            <a:xfrm>
              <a:off x="4269629" y="4537677"/>
              <a:ext cx="43586" cy="29005"/>
            </a:xfrm>
            <a:custGeom>
              <a:rect b="b" l="l" r="r" t="t"/>
              <a:pathLst>
                <a:path extrusionOk="0" h="1104" w="1659">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87"/>
            <p:cNvSpPr/>
            <p:nvPr/>
          </p:nvSpPr>
          <p:spPr>
            <a:xfrm>
              <a:off x="4434725" y="4334486"/>
              <a:ext cx="54515" cy="14608"/>
            </a:xfrm>
            <a:custGeom>
              <a:rect b="b" l="l" r="r" t="t"/>
              <a:pathLst>
                <a:path extrusionOk="0" h="556" w="2075">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87"/>
            <p:cNvSpPr/>
            <p:nvPr/>
          </p:nvSpPr>
          <p:spPr>
            <a:xfrm>
              <a:off x="4093603" y="4334460"/>
              <a:ext cx="62896" cy="14634"/>
            </a:xfrm>
            <a:custGeom>
              <a:rect b="b" l="l" r="r" t="t"/>
              <a:pathLst>
                <a:path extrusionOk="0" h="557" w="2394">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87"/>
            <p:cNvSpPr/>
            <p:nvPr/>
          </p:nvSpPr>
          <p:spPr>
            <a:xfrm>
              <a:off x="4284210" y="4146138"/>
              <a:ext cx="14424" cy="50417"/>
            </a:xfrm>
            <a:custGeom>
              <a:rect b="b" l="l" r="r" t="t"/>
              <a:pathLst>
                <a:path extrusionOk="0" h="1919" w="549">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87"/>
            <p:cNvSpPr/>
            <p:nvPr/>
          </p:nvSpPr>
          <p:spPr>
            <a:xfrm>
              <a:off x="4358561" y="4183813"/>
              <a:ext cx="29294" cy="33156"/>
            </a:xfrm>
            <a:custGeom>
              <a:rect b="b" l="l" r="r" t="t"/>
              <a:pathLst>
                <a:path extrusionOk="0" h="1262" w="1115">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87"/>
            <p:cNvSpPr/>
            <p:nvPr/>
          </p:nvSpPr>
          <p:spPr>
            <a:xfrm>
              <a:off x="4195277" y="4466505"/>
              <a:ext cx="29268" cy="33287"/>
            </a:xfrm>
            <a:custGeom>
              <a:rect b="b" l="l" r="r" t="t"/>
              <a:pathLst>
                <a:path extrusionOk="0" h="1267" w="1114">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87"/>
            <p:cNvSpPr/>
            <p:nvPr/>
          </p:nvSpPr>
          <p:spPr>
            <a:xfrm>
              <a:off x="4195172" y="4183813"/>
              <a:ext cx="29294" cy="33156"/>
            </a:xfrm>
            <a:custGeom>
              <a:rect b="b" l="l" r="r" t="t"/>
              <a:pathLst>
                <a:path extrusionOk="0" h="1262" w="1115">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87"/>
            <p:cNvSpPr/>
            <p:nvPr/>
          </p:nvSpPr>
          <p:spPr>
            <a:xfrm>
              <a:off x="4358272" y="4466505"/>
              <a:ext cx="29294" cy="33287"/>
            </a:xfrm>
            <a:custGeom>
              <a:rect b="b" l="l" r="r" t="t"/>
              <a:pathLst>
                <a:path extrusionOk="0" h="1267" w="1115">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87"/>
            <p:cNvSpPr/>
            <p:nvPr/>
          </p:nvSpPr>
          <p:spPr>
            <a:xfrm>
              <a:off x="4412315" y="4410335"/>
              <a:ext cx="39934" cy="25668"/>
            </a:xfrm>
            <a:custGeom>
              <a:rect b="b" l="l" r="r" t="t"/>
              <a:pathLst>
                <a:path extrusionOk="0" h="977" w="152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87"/>
            <p:cNvSpPr/>
            <p:nvPr/>
          </p:nvSpPr>
          <p:spPr>
            <a:xfrm>
              <a:off x="4130306" y="4247340"/>
              <a:ext cx="39304" cy="25589"/>
            </a:xfrm>
            <a:custGeom>
              <a:rect b="b" l="l" r="r" t="t"/>
              <a:pathLst>
                <a:path extrusionOk="0" h="974" w="1496">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87"/>
            <p:cNvSpPr/>
            <p:nvPr/>
          </p:nvSpPr>
          <p:spPr>
            <a:xfrm>
              <a:off x="4413418" y="4247182"/>
              <a:ext cx="39908" cy="25747"/>
            </a:xfrm>
            <a:custGeom>
              <a:rect b="b" l="l" r="r" t="t"/>
              <a:pathLst>
                <a:path extrusionOk="0" h="980" w="1519">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87"/>
            <p:cNvSpPr/>
            <p:nvPr/>
          </p:nvSpPr>
          <p:spPr>
            <a:xfrm>
              <a:off x="4130595" y="4410624"/>
              <a:ext cx="39304" cy="25379"/>
            </a:xfrm>
            <a:custGeom>
              <a:rect b="b" l="l" r="r" t="t"/>
              <a:pathLst>
                <a:path extrusionOk="0" h="966" w="1496">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87"/>
            <p:cNvSpPr/>
            <p:nvPr/>
          </p:nvSpPr>
          <p:spPr>
            <a:xfrm>
              <a:off x="4255231" y="4494118"/>
              <a:ext cx="72565" cy="50864"/>
            </a:xfrm>
            <a:custGeom>
              <a:rect b="b" l="l" r="r" t="t"/>
              <a:pathLst>
                <a:path extrusionOk="0" h="1936" w="2762">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87"/>
            <p:cNvSpPr/>
            <p:nvPr/>
          </p:nvSpPr>
          <p:spPr>
            <a:xfrm>
              <a:off x="4247954" y="4494118"/>
              <a:ext cx="87120" cy="14608"/>
            </a:xfrm>
            <a:custGeom>
              <a:rect b="b" l="l" r="r" t="t"/>
              <a:pathLst>
                <a:path extrusionOk="0" h="556" w="3316">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4" name="Google Shape;8924;p87"/>
          <p:cNvGrpSpPr/>
          <p:nvPr/>
        </p:nvGrpSpPr>
        <p:grpSpPr>
          <a:xfrm>
            <a:off x="4644406" y="4162322"/>
            <a:ext cx="392065" cy="387887"/>
            <a:chOff x="4644406" y="4162322"/>
            <a:chExt cx="392065" cy="387887"/>
          </a:xfrm>
        </p:grpSpPr>
        <p:sp>
          <p:nvSpPr>
            <p:cNvPr id="8925" name="Google Shape;8925;p87"/>
            <p:cNvSpPr/>
            <p:nvPr/>
          </p:nvSpPr>
          <p:spPr>
            <a:xfrm>
              <a:off x="4644406" y="4334118"/>
              <a:ext cx="217326" cy="216065"/>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87"/>
            <p:cNvSpPr/>
            <p:nvPr/>
          </p:nvSpPr>
          <p:spPr>
            <a:xfrm>
              <a:off x="4646481" y="4345783"/>
              <a:ext cx="215251" cy="204426"/>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87"/>
            <p:cNvSpPr/>
            <p:nvPr/>
          </p:nvSpPr>
          <p:spPr>
            <a:xfrm>
              <a:off x="4720780" y="4162322"/>
              <a:ext cx="315690" cy="299743"/>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87"/>
            <p:cNvSpPr/>
            <p:nvPr/>
          </p:nvSpPr>
          <p:spPr>
            <a:xfrm>
              <a:off x="4727952" y="4227872"/>
              <a:ext cx="308518" cy="2336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87"/>
            <p:cNvSpPr/>
            <p:nvPr/>
          </p:nvSpPr>
          <p:spPr>
            <a:xfrm>
              <a:off x="4892497" y="4162322"/>
              <a:ext cx="143973" cy="138062"/>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87"/>
            <p:cNvSpPr/>
            <p:nvPr/>
          </p:nvSpPr>
          <p:spPr>
            <a:xfrm>
              <a:off x="4893758" y="4185048"/>
              <a:ext cx="142712" cy="115336"/>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1" name="Google Shape;8931;p87"/>
          <p:cNvGrpSpPr/>
          <p:nvPr/>
        </p:nvGrpSpPr>
        <p:grpSpPr>
          <a:xfrm>
            <a:off x="5728383" y="4221698"/>
            <a:ext cx="417128" cy="269162"/>
            <a:chOff x="5728383" y="4221698"/>
            <a:chExt cx="417128" cy="269162"/>
          </a:xfrm>
        </p:grpSpPr>
        <p:sp>
          <p:nvSpPr>
            <p:cNvPr id="8932" name="Google Shape;8932;p87"/>
            <p:cNvSpPr/>
            <p:nvPr/>
          </p:nvSpPr>
          <p:spPr>
            <a:xfrm>
              <a:off x="5728383" y="4221698"/>
              <a:ext cx="417128" cy="225260"/>
            </a:xfrm>
            <a:custGeom>
              <a:rect b="b" l="l" r="r" t="t"/>
              <a:pathLst>
                <a:path extrusionOk="0" h="8574" w="15877">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87"/>
            <p:cNvSpPr/>
            <p:nvPr/>
          </p:nvSpPr>
          <p:spPr>
            <a:xfrm>
              <a:off x="5728383" y="4226059"/>
              <a:ext cx="417128" cy="220899"/>
            </a:xfrm>
            <a:custGeom>
              <a:rect b="b" l="l" r="r" t="t"/>
              <a:pathLst>
                <a:path extrusionOk="0" h="8408" w="15877">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87"/>
            <p:cNvSpPr/>
            <p:nvPr/>
          </p:nvSpPr>
          <p:spPr>
            <a:xfrm>
              <a:off x="5822964" y="4246657"/>
              <a:ext cx="100440" cy="75271"/>
            </a:xfrm>
            <a:custGeom>
              <a:rect b="b" l="l" r="r" t="t"/>
              <a:pathLst>
                <a:path extrusionOk="0" h="2865" w="3823">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87"/>
            <p:cNvSpPr/>
            <p:nvPr/>
          </p:nvSpPr>
          <p:spPr>
            <a:xfrm>
              <a:off x="5948336" y="4246657"/>
              <a:ext cx="109924" cy="75271"/>
            </a:xfrm>
            <a:custGeom>
              <a:rect b="b" l="l" r="r" t="t"/>
              <a:pathLst>
                <a:path extrusionOk="0" h="2865" w="4184">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87"/>
            <p:cNvSpPr/>
            <p:nvPr/>
          </p:nvSpPr>
          <p:spPr>
            <a:xfrm>
              <a:off x="5738787" y="4403057"/>
              <a:ext cx="102436" cy="87803"/>
            </a:xfrm>
            <a:custGeom>
              <a:rect b="b" l="l" r="r" t="t"/>
              <a:pathLst>
                <a:path extrusionOk="0" h="3342" w="3899">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87"/>
            <p:cNvSpPr/>
            <p:nvPr/>
          </p:nvSpPr>
          <p:spPr>
            <a:xfrm>
              <a:off x="5754445" y="4404108"/>
              <a:ext cx="98443" cy="86673"/>
            </a:xfrm>
            <a:custGeom>
              <a:rect b="b" l="l" r="r" t="t"/>
              <a:pathLst>
                <a:path extrusionOk="0" h="3299" w="3747">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87"/>
            <p:cNvSpPr/>
            <p:nvPr/>
          </p:nvSpPr>
          <p:spPr>
            <a:xfrm>
              <a:off x="5772311" y="4428147"/>
              <a:ext cx="43744" cy="37648"/>
            </a:xfrm>
            <a:custGeom>
              <a:rect b="b" l="l" r="r" t="t"/>
              <a:pathLst>
                <a:path extrusionOk="0" h="1433" w="1665">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87"/>
            <p:cNvSpPr/>
            <p:nvPr/>
          </p:nvSpPr>
          <p:spPr>
            <a:xfrm>
              <a:off x="6000277" y="4403057"/>
              <a:ext cx="102436" cy="87803"/>
            </a:xfrm>
            <a:custGeom>
              <a:rect b="b" l="l" r="r" t="t"/>
              <a:pathLst>
                <a:path extrusionOk="0" h="3342" w="3899">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87"/>
            <p:cNvSpPr/>
            <p:nvPr/>
          </p:nvSpPr>
          <p:spPr>
            <a:xfrm>
              <a:off x="6016119" y="4404108"/>
              <a:ext cx="98443" cy="86673"/>
            </a:xfrm>
            <a:custGeom>
              <a:rect b="b" l="l" r="r" t="t"/>
              <a:pathLst>
                <a:path extrusionOk="0" h="3299" w="3747">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87"/>
            <p:cNvSpPr/>
            <p:nvPr/>
          </p:nvSpPr>
          <p:spPr>
            <a:xfrm>
              <a:off x="6033801" y="4428147"/>
              <a:ext cx="43954" cy="37648"/>
            </a:xfrm>
            <a:custGeom>
              <a:rect b="b" l="l" r="r" t="t"/>
              <a:pathLst>
                <a:path extrusionOk="0" h="1433" w="1673">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87"/>
            <p:cNvSpPr/>
            <p:nvPr/>
          </p:nvSpPr>
          <p:spPr>
            <a:xfrm>
              <a:off x="5728567" y="4328469"/>
              <a:ext cx="39382" cy="49051"/>
            </a:xfrm>
            <a:custGeom>
              <a:rect b="b" l="l" r="r" t="t"/>
              <a:pathLst>
                <a:path extrusionOk="0" h="1867" w="1499">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87"/>
            <p:cNvSpPr/>
            <p:nvPr/>
          </p:nvSpPr>
          <p:spPr>
            <a:xfrm>
              <a:off x="6109071" y="4346886"/>
              <a:ext cx="28821" cy="24985"/>
            </a:xfrm>
            <a:custGeom>
              <a:rect b="b" l="l" r="r" t="t"/>
              <a:pathLst>
                <a:path extrusionOk="0" h="951" w="1097">
                  <a:moveTo>
                    <a:pt x="0" y="0"/>
                  </a:moveTo>
                  <a:lnTo>
                    <a:pt x="0" y="950"/>
                  </a:lnTo>
                  <a:lnTo>
                    <a:pt x="951" y="950"/>
                  </a:lnTo>
                  <a:lnTo>
                    <a:pt x="951" y="319"/>
                  </a:lnTo>
                  <a:lnTo>
                    <a:pt x="1096" y="0"/>
                  </a:ln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4" name="Google Shape;8944;p87"/>
          <p:cNvGrpSpPr/>
          <p:nvPr/>
        </p:nvGrpSpPr>
        <p:grpSpPr>
          <a:xfrm>
            <a:off x="834210" y="3696905"/>
            <a:ext cx="371782" cy="342751"/>
            <a:chOff x="834210" y="3696905"/>
            <a:chExt cx="371782" cy="342751"/>
          </a:xfrm>
        </p:grpSpPr>
        <p:sp>
          <p:nvSpPr>
            <p:cNvPr id="8945" name="Google Shape;8945;p87"/>
            <p:cNvSpPr/>
            <p:nvPr/>
          </p:nvSpPr>
          <p:spPr>
            <a:xfrm>
              <a:off x="866289" y="3696905"/>
              <a:ext cx="138876" cy="111500"/>
            </a:xfrm>
            <a:custGeom>
              <a:rect b="b" l="l" r="r" t="t"/>
              <a:pathLst>
                <a:path extrusionOk="0" h="4244" w="5286">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87"/>
            <p:cNvSpPr/>
            <p:nvPr/>
          </p:nvSpPr>
          <p:spPr>
            <a:xfrm>
              <a:off x="1035221" y="3696905"/>
              <a:ext cx="138693" cy="111500"/>
            </a:xfrm>
            <a:custGeom>
              <a:rect b="b" l="l" r="r" t="t"/>
              <a:pathLst>
                <a:path extrusionOk="0" h="4244" w="5279">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87"/>
            <p:cNvSpPr/>
            <p:nvPr/>
          </p:nvSpPr>
          <p:spPr>
            <a:xfrm>
              <a:off x="867550" y="3750080"/>
              <a:ext cx="137615" cy="58325"/>
            </a:xfrm>
            <a:custGeom>
              <a:rect b="b" l="l" r="r" t="t"/>
              <a:pathLst>
                <a:path extrusionOk="0" h="2220" w="5238">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87"/>
            <p:cNvSpPr/>
            <p:nvPr/>
          </p:nvSpPr>
          <p:spPr>
            <a:xfrm>
              <a:off x="1035221" y="3750080"/>
              <a:ext cx="137431" cy="58325"/>
            </a:xfrm>
            <a:custGeom>
              <a:rect b="b" l="l" r="r" t="t"/>
              <a:pathLst>
                <a:path extrusionOk="0" h="2220" w="5231">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87"/>
            <p:cNvSpPr/>
            <p:nvPr/>
          </p:nvSpPr>
          <p:spPr>
            <a:xfrm>
              <a:off x="994210" y="3756438"/>
              <a:ext cx="51967" cy="51967"/>
            </a:xfrm>
            <a:custGeom>
              <a:rect b="b" l="l" r="r" t="t"/>
              <a:pathLst>
                <a:path extrusionOk="0" h="1978" w="1978">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87"/>
            <p:cNvSpPr/>
            <p:nvPr/>
          </p:nvSpPr>
          <p:spPr>
            <a:xfrm>
              <a:off x="994210" y="3783420"/>
              <a:ext cx="51967" cy="24985"/>
            </a:xfrm>
            <a:custGeom>
              <a:rect b="b" l="l" r="r" t="t"/>
              <a:pathLst>
                <a:path extrusionOk="0" h="951" w="1978">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87"/>
            <p:cNvSpPr/>
            <p:nvPr/>
          </p:nvSpPr>
          <p:spPr>
            <a:xfrm>
              <a:off x="861718" y="3851387"/>
              <a:ext cx="316768" cy="188269"/>
            </a:xfrm>
            <a:custGeom>
              <a:rect b="b" l="l" r="r" t="t"/>
              <a:pathLst>
                <a:path extrusionOk="0" h="7166" w="12057">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87"/>
            <p:cNvSpPr/>
            <p:nvPr/>
          </p:nvSpPr>
          <p:spPr>
            <a:xfrm>
              <a:off x="861718" y="3851387"/>
              <a:ext cx="316768" cy="29005"/>
            </a:xfrm>
            <a:custGeom>
              <a:rect b="b" l="l" r="r" t="t"/>
              <a:pathLst>
                <a:path extrusionOk="0" h="1104" w="12057">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87"/>
            <p:cNvSpPr/>
            <p:nvPr/>
          </p:nvSpPr>
          <p:spPr>
            <a:xfrm>
              <a:off x="834394" y="3797450"/>
              <a:ext cx="371598" cy="64893"/>
            </a:xfrm>
            <a:custGeom>
              <a:rect b="b" l="l" r="r" t="t"/>
              <a:pathLst>
                <a:path extrusionOk="0" h="2470" w="14144">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87"/>
            <p:cNvSpPr/>
            <p:nvPr/>
          </p:nvSpPr>
          <p:spPr>
            <a:xfrm>
              <a:off x="834210" y="3837174"/>
              <a:ext cx="371782" cy="25169"/>
            </a:xfrm>
            <a:custGeom>
              <a:rect b="b" l="l" r="r" t="t"/>
              <a:pathLst>
                <a:path extrusionOk="0" h="958" w="14151">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87"/>
            <p:cNvSpPr/>
            <p:nvPr/>
          </p:nvSpPr>
          <p:spPr>
            <a:xfrm>
              <a:off x="987642" y="3797450"/>
              <a:ext cx="64919" cy="242206"/>
            </a:xfrm>
            <a:custGeom>
              <a:rect b="b" l="l" r="r" t="t"/>
              <a:pathLst>
                <a:path extrusionOk="0" h="9219" w="2471">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87"/>
            <p:cNvSpPr/>
            <p:nvPr/>
          </p:nvSpPr>
          <p:spPr>
            <a:xfrm>
              <a:off x="1027366" y="3797450"/>
              <a:ext cx="25195" cy="242206"/>
            </a:xfrm>
            <a:custGeom>
              <a:rect b="b" l="l" r="r" t="t"/>
              <a:pathLst>
                <a:path extrusionOk="0" h="9219" w="959">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7" name="Google Shape;8957;p87"/>
          <p:cNvGrpSpPr/>
          <p:nvPr/>
        </p:nvGrpSpPr>
        <p:grpSpPr>
          <a:xfrm>
            <a:off x="1359398" y="3682271"/>
            <a:ext cx="395296" cy="371966"/>
            <a:chOff x="1359398" y="3682271"/>
            <a:chExt cx="395296" cy="371966"/>
          </a:xfrm>
        </p:grpSpPr>
        <p:sp>
          <p:nvSpPr>
            <p:cNvPr id="8958" name="Google Shape;8958;p87"/>
            <p:cNvSpPr/>
            <p:nvPr/>
          </p:nvSpPr>
          <p:spPr>
            <a:xfrm>
              <a:off x="1382911" y="3682271"/>
              <a:ext cx="371782" cy="371966"/>
            </a:xfrm>
            <a:custGeom>
              <a:rect b="b" l="l" r="r" t="t"/>
              <a:pathLst>
                <a:path extrusionOk="0" h="14158" w="14151">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87"/>
            <p:cNvSpPr/>
            <p:nvPr/>
          </p:nvSpPr>
          <p:spPr>
            <a:xfrm>
              <a:off x="1498090" y="3920668"/>
              <a:ext cx="141241" cy="39172"/>
            </a:xfrm>
            <a:custGeom>
              <a:rect b="b" l="l" r="r" t="t"/>
              <a:pathLst>
                <a:path extrusionOk="0" h="1491" w="5376">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87"/>
            <p:cNvSpPr/>
            <p:nvPr/>
          </p:nvSpPr>
          <p:spPr>
            <a:xfrm>
              <a:off x="1490786" y="3826428"/>
              <a:ext cx="30108" cy="41931"/>
            </a:xfrm>
            <a:custGeom>
              <a:rect b="b" l="l" r="r" t="t"/>
              <a:pathLst>
                <a:path extrusionOk="0" h="1596" w="1146">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87"/>
            <p:cNvSpPr/>
            <p:nvPr/>
          </p:nvSpPr>
          <p:spPr>
            <a:xfrm>
              <a:off x="1502819" y="3826349"/>
              <a:ext cx="18075" cy="29951"/>
            </a:xfrm>
            <a:custGeom>
              <a:rect b="b" l="l" r="r" t="t"/>
              <a:pathLst>
                <a:path extrusionOk="0" h="1140" w="688">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87"/>
            <p:cNvSpPr/>
            <p:nvPr/>
          </p:nvSpPr>
          <p:spPr>
            <a:xfrm>
              <a:off x="1616710" y="3826244"/>
              <a:ext cx="30082" cy="42115"/>
            </a:xfrm>
            <a:custGeom>
              <a:rect b="b" l="l" r="r" t="t"/>
              <a:pathLst>
                <a:path extrusionOk="0" h="1603" w="1145">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87"/>
            <p:cNvSpPr/>
            <p:nvPr/>
          </p:nvSpPr>
          <p:spPr>
            <a:xfrm>
              <a:off x="1628743" y="3826349"/>
              <a:ext cx="18049" cy="29951"/>
            </a:xfrm>
            <a:custGeom>
              <a:rect b="b" l="l" r="r" t="t"/>
              <a:pathLst>
                <a:path extrusionOk="0" h="1140" w="687">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87"/>
            <p:cNvSpPr/>
            <p:nvPr/>
          </p:nvSpPr>
          <p:spPr>
            <a:xfrm>
              <a:off x="1359398" y="3724018"/>
              <a:ext cx="353733" cy="330114"/>
            </a:xfrm>
            <a:custGeom>
              <a:rect b="b" l="l" r="r" t="t"/>
              <a:pathLst>
                <a:path extrusionOk="0" h="12565" w="13464">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5" name="Google Shape;8965;p87"/>
          <p:cNvGrpSpPr/>
          <p:nvPr/>
        </p:nvGrpSpPr>
        <p:grpSpPr>
          <a:xfrm>
            <a:off x="1908099" y="3682271"/>
            <a:ext cx="395296" cy="371966"/>
            <a:chOff x="1908099" y="3682271"/>
            <a:chExt cx="395296" cy="371966"/>
          </a:xfrm>
        </p:grpSpPr>
        <p:sp>
          <p:nvSpPr>
            <p:cNvPr id="8966" name="Google Shape;8966;p87"/>
            <p:cNvSpPr/>
            <p:nvPr/>
          </p:nvSpPr>
          <p:spPr>
            <a:xfrm>
              <a:off x="1931613" y="3682271"/>
              <a:ext cx="371782" cy="371966"/>
            </a:xfrm>
            <a:custGeom>
              <a:rect b="b" l="l" r="r" t="t"/>
              <a:pathLst>
                <a:path extrusionOk="0" h="14158" w="14151">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87"/>
            <p:cNvSpPr/>
            <p:nvPr/>
          </p:nvSpPr>
          <p:spPr>
            <a:xfrm>
              <a:off x="2039487"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87"/>
            <p:cNvSpPr/>
            <p:nvPr/>
          </p:nvSpPr>
          <p:spPr>
            <a:xfrm>
              <a:off x="2051520"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87"/>
            <p:cNvSpPr/>
            <p:nvPr/>
          </p:nvSpPr>
          <p:spPr>
            <a:xfrm>
              <a:off x="2165412"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87"/>
            <p:cNvSpPr/>
            <p:nvPr/>
          </p:nvSpPr>
          <p:spPr>
            <a:xfrm>
              <a:off x="2177444"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87"/>
            <p:cNvSpPr/>
            <p:nvPr/>
          </p:nvSpPr>
          <p:spPr>
            <a:xfrm>
              <a:off x="2047501" y="3920825"/>
              <a:ext cx="140532" cy="39015"/>
            </a:xfrm>
            <a:custGeom>
              <a:rect b="b" l="l" r="r" t="t"/>
              <a:pathLst>
                <a:path extrusionOk="0" h="1485" w="5349">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87"/>
            <p:cNvSpPr/>
            <p:nvPr/>
          </p:nvSpPr>
          <p:spPr>
            <a:xfrm>
              <a:off x="1908099"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3" name="Google Shape;8973;p87"/>
          <p:cNvGrpSpPr/>
          <p:nvPr/>
        </p:nvGrpSpPr>
        <p:grpSpPr>
          <a:xfrm>
            <a:off x="2456800" y="3682271"/>
            <a:ext cx="395270" cy="371966"/>
            <a:chOff x="2456800" y="3682271"/>
            <a:chExt cx="395270" cy="371966"/>
          </a:xfrm>
        </p:grpSpPr>
        <p:sp>
          <p:nvSpPr>
            <p:cNvPr id="8974" name="Google Shape;8974;p87"/>
            <p:cNvSpPr/>
            <p:nvPr/>
          </p:nvSpPr>
          <p:spPr>
            <a:xfrm>
              <a:off x="2480314" y="3682271"/>
              <a:ext cx="371756" cy="371966"/>
            </a:xfrm>
            <a:custGeom>
              <a:rect b="b" l="l" r="r" t="t"/>
              <a:pathLst>
                <a:path extrusionOk="0" h="14158" w="1415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87"/>
            <p:cNvSpPr/>
            <p:nvPr/>
          </p:nvSpPr>
          <p:spPr>
            <a:xfrm>
              <a:off x="2456800"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87"/>
            <p:cNvSpPr/>
            <p:nvPr/>
          </p:nvSpPr>
          <p:spPr>
            <a:xfrm>
              <a:off x="2557318" y="3892267"/>
              <a:ext cx="217589" cy="96000"/>
            </a:xfrm>
            <a:custGeom>
              <a:rect b="b" l="l" r="r" t="t"/>
              <a:pathLst>
                <a:path extrusionOk="0" h="3654" w="8282">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87"/>
            <p:cNvSpPr/>
            <p:nvPr/>
          </p:nvSpPr>
          <p:spPr>
            <a:xfrm>
              <a:off x="2557318" y="3892267"/>
              <a:ext cx="217746" cy="53359"/>
            </a:xfrm>
            <a:custGeom>
              <a:rect b="b" l="l" r="r" t="t"/>
              <a:pathLst>
                <a:path extrusionOk="0" h="2031" w="8288">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87"/>
            <p:cNvSpPr/>
            <p:nvPr/>
          </p:nvSpPr>
          <p:spPr>
            <a:xfrm>
              <a:off x="2588189"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87"/>
            <p:cNvSpPr/>
            <p:nvPr/>
          </p:nvSpPr>
          <p:spPr>
            <a:xfrm>
              <a:off x="2600221"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87"/>
            <p:cNvSpPr/>
            <p:nvPr/>
          </p:nvSpPr>
          <p:spPr>
            <a:xfrm>
              <a:off x="2714113"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87"/>
            <p:cNvSpPr/>
            <p:nvPr/>
          </p:nvSpPr>
          <p:spPr>
            <a:xfrm>
              <a:off x="2726146"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87"/>
            <p:cNvSpPr/>
            <p:nvPr/>
          </p:nvSpPr>
          <p:spPr>
            <a:xfrm>
              <a:off x="2577259" y="3895131"/>
              <a:ext cx="177681" cy="33156"/>
            </a:xfrm>
            <a:custGeom>
              <a:rect b="b" l="l" r="r" t="t"/>
              <a:pathLst>
                <a:path extrusionOk="0" h="1262" w="6763">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3" name="Google Shape;8983;p87"/>
          <p:cNvGrpSpPr/>
          <p:nvPr/>
        </p:nvGrpSpPr>
        <p:grpSpPr>
          <a:xfrm>
            <a:off x="3014250" y="3682271"/>
            <a:ext cx="391092" cy="371940"/>
            <a:chOff x="3014250" y="3682271"/>
            <a:chExt cx="391092" cy="371940"/>
          </a:xfrm>
        </p:grpSpPr>
        <p:sp>
          <p:nvSpPr>
            <p:cNvPr id="8984" name="Google Shape;8984;p87"/>
            <p:cNvSpPr/>
            <p:nvPr/>
          </p:nvSpPr>
          <p:spPr>
            <a:xfrm>
              <a:off x="3014250" y="3682271"/>
              <a:ext cx="386521" cy="371940"/>
            </a:xfrm>
            <a:custGeom>
              <a:rect b="b" l="l" r="r" t="t"/>
              <a:pathLst>
                <a:path extrusionOk="0" h="14157" w="14712">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87"/>
            <p:cNvSpPr/>
            <p:nvPr/>
          </p:nvSpPr>
          <p:spPr>
            <a:xfrm>
              <a:off x="3028279" y="3694567"/>
              <a:ext cx="377063" cy="347480"/>
            </a:xfrm>
            <a:custGeom>
              <a:rect b="b" l="l" r="r" t="t"/>
              <a:pathLst>
                <a:path extrusionOk="0" h="13226" w="14352">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87"/>
            <p:cNvSpPr/>
            <p:nvPr/>
          </p:nvSpPr>
          <p:spPr>
            <a:xfrm>
              <a:off x="3144167" y="3741332"/>
              <a:ext cx="141267" cy="253871"/>
            </a:xfrm>
            <a:custGeom>
              <a:rect b="b" l="l" r="r" t="t"/>
              <a:pathLst>
                <a:path extrusionOk="0" h="9663" w="5377">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7" name="Google Shape;8987;p87"/>
          <p:cNvGrpSpPr/>
          <p:nvPr/>
        </p:nvGrpSpPr>
        <p:grpSpPr>
          <a:xfrm>
            <a:off x="3569125" y="3702947"/>
            <a:ext cx="388728" cy="330692"/>
            <a:chOff x="3569125" y="3702947"/>
            <a:chExt cx="388728" cy="330692"/>
          </a:xfrm>
        </p:grpSpPr>
        <p:sp>
          <p:nvSpPr>
            <p:cNvPr id="8988" name="Google Shape;8988;p87"/>
            <p:cNvSpPr/>
            <p:nvPr/>
          </p:nvSpPr>
          <p:spPr>
            <a:xfrm>
              <a:off x="3569125" y="3702947"/>
              <a:ext cx="388728" cy="330692"/>
            </a:xfrm>
            <a:custGeom>
              <a:rect b="b" l="l" r="r" t="t"/>
              <a:pathLst>
                <a:path extrusionOk="0" h="12587" w="14796">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87"/>
            <p:cNvSpPr/>
            <p:nvPr/>
          </p:nvSpPr>
          <p:spPr>
            <a:xfrm>
              <a:off x="3607036" y="3733135"/>
              <a:ext cx="313089" cy="270265"/>
            </a:xfrm>
            <a:custGeom>
              <a:rect b="b" l="l" r="r" t="t"/>
              <a:pathLst>
                <a:path extrusionOk="0" h="10287" w="11917">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87"/>
            <p:cNvSpPr/>
            <p:nvPr/>
          </p:nvSpPr>
          <p:spPr>
            <a:xfrm>
              <a:off x="3731489" y="3930126"/>
              <a:ext cx="55987" cy="47816"/>
            </a:xfrm>
            <a:custGeom>
              <a:rect b="b" l="l" r="r" t="t"/>
              <a:pathLst>
                <a:path extrusionOk="0" h="1820" w="2131">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87"/>
            <p:cNvSpPr/>
            <p:nvPr/>
          </p:nvSpPr>
          <p:spPr>
            <a:xfrm>
              <a:off x="3742812" y="3798185"/>
              <a:ext cx="41379" cy="112446"/>
            </a:xfrm>
            <a:custGeom>
              <a:rect b="b" l="l" r="r" t="t"/>
              <a:pathLst>
                <a:path extrusionOk="0" h="4280" w="1575">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2" name="Google Shape;8992;p87"/>
          <p:cNvGrpSpPr/>
          <p:nvPr/>
        </p:nvGrpSpPr>
        <p:grpSpPr>
          <a:xfrm>
            <a:off x="4111994" y="3682455"/>
            <a:ext cx="387992" cy="371625"/>
            <a:chOff x="4111994" y="3682455"/>
            <a:chExt cx="387992" cy="371625"/>
          </a:xfrm>
        </p:grpSpPr>
        <p:sp>
          <p:nvSpPr>
            <p:cNvPr id="8993" name="Google Shape;8993;p87"/>
            <p:cNvSpPr/>
            <p:nvPr/>
          </p:nvSpPr>
          <p:spPr>
            <a:xfrm>
              <a:off x="4111994" y="3682455"/>
              <a:ext cx="386179" cy="371572"/>
            </a:xfrm>
            <a:custGeom>
              <a:rect b="b" l="l" r="r" t="t"/>
              <a:pathLst>
                <a:path extrusionOk="0" h="14143" w="14699">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87"/>
            <p:cNvSpPr/>
            <p:nvPr/>
          </p:nvSpPr>
          <p:spPr>
            <a:xfrm>
              <a:off x="4301156" y="3682455"/>
              <a:ext cx="198830" cy="371625"/>
            </a:xfrm>
            <a:custGeom>
              <a:rect b="b" l="l" r="r" t="t"/>
              <a:pathLst>
                <a:path extrusionOk="0" h="14145" w="7568">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5" name="Google Shape;8995;p87"/>
          <p:cNvGrpSpPr/>
          <p:nvPr/>
        </p:nvGrpSpPr>
        <p:grpSpPr>
          <a:xfrm>
            <a:off x="4674908" y="3682271"/>
            <a:ext cx="371966" cy="371966"/>
            <a:chOff x="4674908" y="3682271"/>
            <a:chExt cx="371966" cy="371966"/>
          </a:xfrm>
        </p:grpSpPr>
        <p:sp>
          <p:nvSpPr>
            <p:cNvPr id="8996" name="Google Shape;8996;p87"/>
            <p:cNvSpPr/>
            <p:nvPr/>
          </p:nvSpPr>
          <p:spPr>
            <a:xfrm>
              <a:off x="4674908" y="3682271"/>
              <a:ext cx="371966" cy="371966"/>
            </a:xfrm>
            <a:custGeom>
              <a:rect b="b" l="l" r="r" t="t"/>
              <a:pathLst>
                <a:path extrusionOk="0" h="14158" w="14158">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87"/>
            <p:cNvSpPr/>
            <p:nvPr/>
          </p:nvSpPr>
          <p:spPr>
            <a:xfrm>
              <a:off x="4690934" y="3698140"/>
              <a:ext cx="339887" cy="340071"/>
            </a:xfrm>
            <a:custGeom>
              <a:rect b="b" l="l" r="r" t="t"/>
              <a:pathLst>
                <a:path extrusionOk="0" h="12944" w="12937">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87"/>
            <p:cNvSpPr/>
            <p:nvPr/>
          </p:nvSpPr>
          <p:spPr>
            <a:xfrm>
              <a:off x="4802829" y="3742409"/>
              <a:ext cx="103908" cy="89169"/>
            </a:xfrm>
            <a:custGeom>
              <a:rect b="b" l="l" r="r" t="t"/>
              <a:pathLst>
                <a:path extrusionOk="0" h="3394" w="3955">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87"/>
            <p:cNvSpPr/>
            <p:nvPr/>
          </p:nvSpPr>
          <p:spPr>
            <a:xfrm>
              <a:off x="4789167" y="3855591"/>
              <a:ext cx="143448" cy="138509"/>
            </a:xfrm>
            <a:custGeom>
              <a:rect b="b" l="l" r="r" t="t"/>
              <a:pathLst>
                <a:path extrusionOk="0" h="5272" w="546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0" name="Google Shape;9000;p87"/>
          <p:cNvGrpSpPr/>
          <p:nvPr/>
        </p:nvGrpSpPr>
        <p:grpSpPr>
          <a:xfrm>
            <a:off x="5223609" y="3731112"/>
            <a:ext cx="371782" cy="274285"/>
            <a:chOff x="5223609" y="3731112"/>
            <a:chExt cx="371782" cy="274285"/>
          </a:xfrm>
        </p:grpSpPr>
        <p:sp>
          <p:nvSpPr>
            <p:cNvPr id="9001" name="Google Shape;9001;p87"/>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87"/>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03" name="Google Shape;9003;p87"/>
          <p:cNvSpPr/>
          <p:nvPr/>
        </p:nvSpPr>
        <p:spPr>
          <a:xfrm>
            <a:off x="5812218" y="3723834"/>
            <a:ext cx="291966" cy="289050"/>
          </a:xfrm>
          <a:custGeom>
            <a:rect b="b" l="l" r="r" t="t"/>
            <a:pathLst>
              <a:path extrusionOk="0" h="11002" w="11113">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04" name="Google Shape;9004;p87"/>
          <p:cNvGrpSpPr/>
          <p:nvPr/>
        </p:nvGrpSpPr>
        <p:grpSpPr>
          <a:xfrm>
            <a:off x="6319908" y="3696721"/>
            <a:ext cx="373963" cy="343119"/>
            <a:chOff x="6319908" y="3696721"/>
            <a:chExt cx="373963" cy="343119"/>
          </a:xfrm>
        </p:grpSpPr>
        <p:sp>
          <p:nvSpPr>
            <p:cNvPr id="9005" name="Google Shape;9005;p87"/>
            <p:cNvSpPr/>
            <p:nvPr/>
          </p:nvSpPr>
          <p:spPr>
            <a:xfrm>
              <a:off x="6378049" y="3745325"/>
              <a:ext cx="48315" cy="66180"/>
            </a:xfrm>
            <a:custGeom>
              <a:rect b="b" l="l" r="r" t="t"/>
              <a:pathLst>
                <a:path extrusionOk="0" h="2519" w="1839">
                  <a:moveTo>
                    <a:pt x="0" y="1"/>
                  </a:moveTo>
                  <a:lnTo>
                    <a:pt x="0" y="2519"/>
                  </a:lnTo>
                  <a:lnTo>
                    <a:pt x="1838" y="923"/>
                  </a:lnTo>
                  <a:lnTo>
                    <a:pt x="1838" y="1"/>
                  </a:lnTo>
                  <a:close/>
                </a:path>
              </a:pathLst>
            </a:custGeom>
            <a:solidFill>
              <a:srgbClr val="B7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87"/>
            <p:cNvSpPr/>
            <p:nvPr/>
          </p:nvSpPr>
          <p:spPr>
            <a:xfrm>
              <a:off x="6401195" y="3745325"/>
              <a:ext cx="25169" cy="46135"/>
            </a:xfrm>
            <a:custGeom>
              <a:rect b="b" l="l" r="r" t="t"/>
              <a:pathLst>
                <a:path extrusionOk="0" h="1756" w="958">
                  <a:moveTo>
                    <a:pt x="0" y="1"/>
                  </a:moveTo>
                  <a:lnTo>
                    <a:pt x="0" y="1756"/>
                  </a:lnTo>
                  <a:lnTo>
                    <a:pt x="957" y="923"/>
                  </a:lnTo>
                  <a:lnTo>
                    <a:pt x="957"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87"/>
            <p:cNvSpPr/>
            <p:nvPr/>
          </p:nvSpPr>
          <p:spPr>
            <a:xfrm>
              <a:off x="6366016" y="3736813"/>
              <a:ext cx="281562" cy="303027"/>
            </a:xfrm>
            <a:custGeom>
              <a:rect b="b" l="l" r="r" t="t"/>
              <a:pathLst>
                <a:path extrusionOk="0" h="11534" w="10717">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87"/>
            <p:cNvSpPr/>
            <p:nvPr/>
          </p:nvSpPr>
          <p:spPr>
            <a:xfrm>
              <a:off x="6493753" y="3736813"/>
              <a:ext cx="153825" cy="303027"/>
            </a:xfrm>
            <a:custGeom>
              <a:rect b="b" l="l" r="r" t="t"/>
              <a:pathLst>
                <a:path extrusionOk="0" h="11534" w="5855">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87"/>
            <p:cNvSpPr/>
            <p:nvPr/>
          </p:nvSpPr>
          <p:spPr>
            <a:xfrm>
              <a:off x="6366200" y="3726750"/>
              <a:ext cx="70174" cy="22069"/>
            </a:xfrm>
            <a:custGeom>
              <a:rect b="b" l="l" r="r" t="t"/>
              <a:pathLst>
                <a:path extrusionOk="0" h="840" w="2671">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87"/>
            <p:cNvSpPr/>
            <p:nvPr/>
          </p:nvSpPr>
          <p:spPr>
            <a:xfrm>
              <a:off x="6467691" y="3889298"/>
              <a:ext cx="85123" cy="150541"/>
            </a:xfrm>
            <a:custGeom>
              <a:rect b="b" l="l" r="r" t="t"/>
              <a:pathLst>
                <a:path extrusionOk="0" h="5730" w="324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87"/>
            <p:cNvSpPr/>
            <p:nvPr/>
          </p:nvSpPr>
          <p:spPr>
            <a:xfrm>
              <a:off x="6519632" y="3889298"/>
              <a:ext cx="33182" cy="150541"/>
            </a:xfrm>
            <a:custGeom>
              <a:rect b="b" l="l" r="r" t="t"/>
              <a:pathLst>
                <a:path extrusionOk="0" h="5730" w="1263">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87"/>
            <p:cNvSpPr/>
            <p:nvPr/>
          </p:nvSpPr>
          <p:spPr>
            <a:xfrm>
              <a:off x="6319908" y="3696721"/>
              <a:ext cx="373963" cy="165096"/>
            </a:xfrm>
            <a:custGeom>
              <a:rect b="b" l="l" r="r" t="t"/>
              <a:pathLst>
                <a:path extrusionOk="0" h="6284" w="14234">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87"/>
            <p:cNvSpPr/>
            <p:nvPr/>
          </p:nvSpPr>
          <p:spPr>
            <a:xfrm>
              <a:off x="6411021" y="3726750"/>
              <a:ext cx="25353" cy="22253"/>
            </a:xfrm>
            <a:custGeom>
              <a:rect b="b" l="l" r="r" t="t"/>
              <a:pathLst>
                <a:path extrusionOk="0" h="847" w="965">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4" name="Google Shape;9014;p87"/>
          <p:cNvGrpSpPr/>
          <p:nvPr/>
        </p:nvGrpSpPr>
        <p:grpSpPr>
          <a:xfrm>
            <a:off x="6871342" y="3740044"/>
            <a:ext cx="371966" cy="256420"/>
            <a:chOff x="6871342" y="3740044"/>
            <a:chExt cx="371966" cy="256420"/>
          </a:xfrm>
        </p:grpSpPr>
        <p:sp>
          <p:nvSpPr>
            <p:cNvPr id="9015" name="Google Shape;9015;p87"/>
            <p:cNvSpPr/>
            <p:nvPr/>
          </p:nvSpPr>
          <p:spPr>
            <a:xfrm>
              <a:off x="6871342" y="3816944"/>
              <a:ext cx="371966" cy="179520"/>
            </a:xfrm>
            <a:custGeom>
              <a:rect b="b" l="l" r="r" t="t"/>
              <a:pathLst>
                <a:path extrusionOk="0" h="6833" w="14158">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87"/>
            <p:cNvSpPr/>
            <p:nvPr/>
          </p:nvSpPr>
          <p:spPr>
            <a:xfrm>
              <a:off x="6871342" y="3740044"/>
              <a:ext cx="371966" cy="179520"/>
            </a:xfrm>
            <a:custGeom>
              <a:rect b="b" l="l" r="r" t="t"/>
              <a:pathLst>
                <a:path extrusionOk="0" h="6833" w="14158">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87"/>
            <p:cNvSpPr/>
            <p:nvPr/>
          </p:nvSpPr>
          <p:spPr>
            <a:xfrm>
              <a:off x="6890652" y="3759355"/>
              <a:ext cx="333319" cy="140899"/>
            </a:xfrm>
            <a:custGeom>
              <a:rect b="b" l="l" r="r" t="t"/>
              <a:pathLst>
                <a:path extrusionOk="0" h="5363" w="12687">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87"/>
            <p:cNvSpPr/>
            <p:nvPr/>
          </p:nvSpPr>
          <p:spPr>
            <a:xfrm>
              <a:off x="6986862" y="3759355"/>
              <a:ext cx="140899" cy="141083"/>
            </a:xfrm>
            <a:custGeom>
              <a:rect b="b" l="l" r="r" t="t"/>
              <a:pathLst>
                <a:path extrusionOk="0" h="5370" w="5363">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87"/>
            <p:cNvSpPr/>
            <p:nvPr/>
          </p:nvSpPr>
          <p:spPr>
            <a:xfrm>
              <a:off x="7025141" y="3785023"/>
              <a:ext cx="64184" cy="89773"/>
            </a:xfrm>
            <a:custGeom>
              <a:rect b="b" l="l" r="r" t="t"/>
              <a:pathLst>
                <a:path extrusionOk="0" h="3417" w="2443">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87"/>
            <p:cNvSpPr/>
            <p:nvPr/>
          </p:nvSpPr>
          <p:spPr>
            <a:xfrm>
              <a:off x="6890652" y="3759355"/>
              <a:ext cx="12795" cy="12795"/>
            </a:xfrm>
            <a:custGeom>
              <a:rect b="b" l="l" r="r" t="t"/>
              <a:pathLst>
                <a:path extrusionOk="0" h="487" w="487">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87"/>
            <p:cNvSpPr/>
            <p:nvPr/>
          </p:nvSpPr>
          <p:spPr>
            <a:xfrm>
              <a:off x="7211203" y="3759355"/>
              <a:ext cx="12768" cy="12795"/>
            </a:xfrm>
            <a:custGeom>
              <a:rect b="b" l="l" r="r" t="t"/>
              <a:pathLst>
                <a:path extrusionOk="0" h="487" w="486">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87"/>
            <p:cNvSpPr/>
            <p:nvPr/>
          </p:nvSpPr>
          <p:spPr>
            <a:xfrm>
              <a:off x="6890652" y="3887486"/>
              <a:ext cx="12795" cy="12768"/>
            </a:xfrm>
            <a:custGeom>
              <a:rect b="b" l="l" r="r" t="t"/>
              <a:pathLst>
                <a:path extrusionOk="0" h="486" w="487">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87"/>
            <p:cNvSpPr/>
            <p:nvPr/>
          </p:nvSpPr>
          <p:spPr>
            <a:xfrm>
              <a:off x="7211203" y="3887486"/>
              <a:ext cx="12768" cy="12768"/>
            </a:xfrm>
            <a:custGeom>
              <a:rect b="b" l="l" r="r" t="t"/>
              <a:pathLst>
                <a:path extrusionOk="0" h="486" w="486">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87"/>
            <p:cNvSpPr/>
            <p:nvPr/>
          </p:nvSpPr>
          <p:spPr>
            <a:xfrm>
              <a:off x="6871342" y="3932306"/>
              <a:ext cx="371966" cy="12952"/>
            </a:xfrm>
            <a:custGeom>
              <a:rect b="b" l="l" r="r" t="t"/>
              <a:pathLst>
                <a:path extrusionOk="0" h="493" w="14158">
                  <a:moveTo>
                    <a:pt x="0" y="0"/>
                  </a:moveTo>
                  <a:lnTo>
                    <a:pt x="0" y="493"/>
                  </a:lnTo>
                  <a:lnTo>
                    <a:pt x="14157" y="493"/>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87"/>
            <p:cNvSpPr/>
            <p:nvPr/>
          </p:nvSpPr>
          <p:spPr>
            <a:xfrm>
              <a:off x="6871342" y="3958001"/>
              <a:ext cx="371966" cy="12768"/>
            </a:xfrm>
            <a:custGeom>
              <a:rect b="b" l="l" r="r" t="t"/>
              <a:pathLst>
                <a:path extrusionOk="0" h="486" w="14158">
                  <a:moveTo>
                    <a:pt x="0" y="0"/>
                  </a:moveTo>
                  <a:lnTo>
                    <a:pt x="0" y="486"/>
                  </a:lnTo>
                  <a:lnTo>
                    <a:pt x="14157" y="486"/>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87"/>
            <p:cNvSpPr/>
            <p:nvPr/>
          </p:nvSpPr>
          <p:spPr>
            <a:xfrm>
              <a:off x="6871342" y="3983695"/>
              <a:ext cx="371966" cy="12768"/>
            </a:xfrm>
            <a:custGeom>
              <a:rect b="b" l="l" r="r" t="t"/>
              <a:pathLst>
                <a:path extrusionOk="0" h="486" w="14158">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7" name="Google Shape;9027;p87"/>
          <p:cNvGrpSpPr/>
          <p:nvPr/>
        </p:nvGrpSpPr>
        <p:grpSpPr>
          <a:xfrm>
            <a:off x="7402362" y="3681535"/>
            <a:ext cx="402757" cy="372728"/>
            <a:chOff x="7402362" y="3681535"/>
            <a:chExt cx="402757" cy="372728"/>
          </a:xfrm>
        </p:grpSpPr>
        <p:sp>
          <p:nvSpPr>
            <p:cNvPr id="9028" name="Google Shape;9028;p87"/>
            <p:cNvSpPr/>
            <p:nvPr/>
          </p:nvSpPr>
          <p:spPr>
            <a:xfrm>
              <a:off x="7471248" y="3681535"/>
              <a:ext cx="333871" cy="303763"/>
            </a:xfrm>
            <a:custGeom>
              <a:rect b="b" l="l" r="r" t="t"/>
              <a:pathLst>
                <a:path extrusionOk="0" h="11562" w="12708">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87"/>
            <p:cNvSpPr/>
            <p:nvPr/>
          </p:nvSpPr>
          <p:spPr>
            <a:xfrm>
              <a:off x="7540502" y="3735683"/>
              <a:ext cx="236741" cy="236558"/>
            </a:xfrm>
            <a:custGeom>
              <a:rect b="b" l="l" r="r" t="t"/>
              <a:pathLst>
                <a:path extrusionOk="0" h="9004" w="9011">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87"/>
            <p:cNvSpPr/>
            <p:nvPr/>
          </p:nvSpPr>
          <p:spPr>
            <a:xfrm>
              <a:off x="7472693" y="3728274"/>
              <a:ext cx="283585" cy="256998"/>
            </a:xfrm>
            <a:custGeom>
              <a:rect b="b" l="l" r="r" t="t"/>
              <a:pathLst>
                <a:path extrusionOk="0" h="9782" w="10794">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87"/>
            <p:cNvSpPr/>
            <p:nvPr/>
          </p:nvSpPr>
          <p:spPr>
            <a:xfrm>
              <a:off x="7508791" y="3711985"/>
              <a:ext cx="251691" cy="243572"/>
            </a:xfrm>
            <a:custGeom>
              <a:rect b="b" l="l" r="r" t="t"/>
              <a:pathLst>
                <a:path extrusionOk="0" h="9271" w="958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87"/>
            <p:cNvSpPr/>
            <p:nvPr/>
          </p:nvSpPr>
          <p:spPr>
            <a:xfrm>
              <a:off x="7496575" y="3728248"/>
              <a:ext cx="251323" cy="227310"/>
            </a:xfrm>
            <a:custGeom>
              <a:rect b="b" l="l" r="r" t="t"/>
              <a:pathLst>
                <a:path extrusionOk="0" h="8652" w="9566">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87"/>
            <p:cNvSpPr/>
            <p:nvPr/>
          </p:nvSpPr>
          <p:spPr>
            <a:xfrm>
              <a:off x="7511524" y="3731296"/>
              <a:ext cx="221976" cy="232564"/>
            </a:xfrm>
            <a:custGeom>
              <a:rect b="b" l="l" r="r" t="t"/>
              <a:pathLst>
                <a:path extrusionOk="0" h="8852" w="8449">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87"/>
            <p:cNvSpPr/>
            <p:nvPr/>
          </p:nvSpPr>
          <p:spPr>
            <a:xfrm>
              <a:off x="7519721" y="3712169"/>
              <a:ext cx="144157" cy="136696"/>
            </a:xfrm>
            <a:custGeom>
              <a:rect b="b" l="l" r="r" t="t"/>
              <a:pathLst>
                <a:path extrusionOk="0" h="5203" w="5487">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87"/>
            <p:cNvSpPr/>
            <p:nvPr/>
          </p:nvSpPr>
          <p:spPr>
            <a:xfrm>
              <a:off x="7502039" y="3706442"/>
              <a:ext cx="276466" cy="254686"/>
            </a:xfrm>
            <a:custGeom>
              <a:rect b="b" l="l" r="r" t="t"/>
              <a:pathLst>
                <a:path extrusionOk="0" h="9694" w="10523">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87"/>
            <p:cNvSpPr/>
            <p:nvPr/>
          </p:nvSpPr>
          <p:spPr>
            <a:xfrm>
              <a:off x="7402362" y="3750580"/>
              <a:ext cx="333871" cy="303684"/>
            </a:xfrm>
            <a:custGeom>
              <a:rect b="b" l="l" r="r" t="t"/>
              <a:pathLst>
                <a:path extrusionOk="0" h="11559" w="12708">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87"/>
            <p:cNvSpPr/>
            <p:nvPr/>
          </p:nvSpPr>
          <p:spPr>
            <a:xfrm>
              <a:off x="7471432" y="3804570"/>
              <a:ext cx="236741" cy="236741"/>
            </a:xfrm>
            <a:custGeom>
              <a:rect b="b" l="l" r="r" t="t"/>
              <a:pathLst>
                <a:path extrusionOk="0" h="9011" w="9011">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87"/>
            <p:cNvSpPr/>
            <p:nvPr/>
          </p:nvSpPr>
          <p:spPr>
            <a:xfrm>
              <a:off x="7435334" y="3781029"/>
              <a:ext cx="256078" cy="243520"/>
            </a:xfrm>
            <a:custGeom>
              <a:rect b="b" l="l" r="r" t="t"/>
              <a:pathLst>
                <a:path extrusionOk="0" h="9269" w="9747">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87"/>
            <p:cNvSpPr/>
            <p:nvPr/>
          </p:nvSpPr>
          <p:spPr>
            <a:xfrm>
              <a:off x="7435701" y="3780924"/>
              <a:ext cx="211231" cy="198962"/>
            </a:xfrm>
            <a:custGeom>
              <a:rect b="b" l="l" r="r" t="t"/>
              <a:pathLst>
                <a:path extrusionOk="0" h="7573" w="804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87"/>
            <p:cNvSpPr/>
            <p:nvPr/>
          </p:nvSpPr>
          <p:spPr>
            <a:xfrm>
              <a:off x="7452122" y="3785417"/>
              <a:ext cx="174949" cy="174791"/>
            </a:xfrm>
            <a:custGeom>
              <a:rect b="b" l="l" r="r" t="t"/>
              <a:pathLst>
                <a:path extrusionOk="0" h="6653" w="6659">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87"/>
            <p:cNvSpPr/>
            <p:nvPr/>
          </p:nvSpPr>
          <p:spPr>
            <a:xfrm>
              <a:off x="7432969" y="3775407"/>
              <a:ext cx="276466" cy="254791"/>
            </a:xfrm>
            <a:custGeom>
              <a:rect b="b" l="l" r="r" t="t"/>
              <a:pathLst>
                <a:path extrusionOk="0" h="9698" w="10523">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87"/>
            <p:cNvSpPr/>
            <p:nvPr/>
          </p:nvSpPr>
          <p:spPr>
            <a:xfrm>
              <a:off x="7528286" y="3838093"/>
              <a:ext cx="82758" cy="129418"/>
            </a:xfrm>
            <a:custGeom>
              <a:rect b="b" l="l" r="r" t="t"/>
              <a:pathLst>
                <a:path extrusionOk="0" h="4926" w="315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87"/>
            <p:cNvSpPr/>
            <p:nvPr/>
          </p:nvSpPr>
          <p:spPr>
            <a:xfrm>
              <a:off x="7563622" y="3825798"/>
              <a:ext cx="12164" cy="153353"/>
            </a:xfrm>
            <a:custGeom>
              <a:rect b="b" l="l" r="r" t="t"/>
              <a:pathLst>
                <a:path extrusionOk="0" h="5837" w="463">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4" name="Google Shape;9044;p87"/>
          <p:cNvGrpSpPr/>
          <p:nvPr/>
        </p:nvGrpSpPr>
        <p:grpSpPr>
          <a:xfrm>
            <a:off x="7960705" y="3736235"/>
            <a:ext cx="378902" cy="264065"/>
            <a:chOff x="7960705" y="3736235"/>
            <a:chExt cx="378902" cy="264065"/>
          </a:xfrm>
        </p:grpSpPr>
        <p:sp>
          <p:nvSpPr>
            <p:cNvPr id="9045" name="Google Shape;9045;p87"/>
            <p:cNvSpPr/>
            <p:nvPr/>
          </p:nvSpPr>
          <p:spPr>
            <a:xfrm>
              <a:off x="7960705" y="3736235"/>
              <a:ext cx="378902" cy="235638"/>
            </a:xfrm>
            <a:custGeom>
              <a:rect b="b" l="l" r="r" t="t"/>
              <a:pathLst>
                <a:path extrusionOk="0" h="8969" w="14422">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87"/>
            <p:cNvSpPr/>
            <p:nvPr/>
          </p:nvSpPr>
          <p:spPr>
            <a:xfrm>
              <a:off x="8295653" y="3797450"/>
              <a:ext cx="43034" cy="174423"/>
            </a:xfrm>
            <a:custGeom>
              <a:rect b="b" l="l" r="r" t="t"/>
              <a:pathLst>
                <a:path extrusionOk="0" h="6639" w="1638">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87"/>
            <p:cNvSpPr/>
            <p:nvPr/>
          </p:nvSpPr>
          <p:spPr>
            <a:xfrm>
              <a:off x="8109407" y="3875821"/>
              <a:ext cx="76033" cy="64972"/>
            </a:xfrm>
            <a:custGeom>
              <a:rect b="b" l="l" r="r" t="t"/>
              <a:pathLst>
                <a:path extrusionOk="0" h="2473" w="2894">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87"/>
            <p:cNvSpPr/>
            <p:nvPr/>
          </p:nvSpPr>
          <p:spPr>
            <a:xfrm>
              <a:off x="7961624" y="3897495"/>
              <a:ext cx="50496" cy="43245"/>
            </a:xfrm>
            <a:custGeom>
              <a:rect b="b" l="l" r="r" t="t"/>
              <a:pathLst>
                <a:path extrusionOk="0" h="1646" w="1922">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87"/>
            <p:cNvSpPr/>
            <p:nvPr/>
          </p:nvSpPr>
          <p:spPr>
            <a:xfrm>
              <a:off x="8037447" y="3897495"/>
              <a:ext cx="50496" cy="43245"/>
            </a:xfrm>
            <a:custGeom>
              <a:rect b="b" l="l" r="r" t="t"/>
              <a:pathLst>
                <a:path extrusionOk="0" h="1646" w="1922">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87"/>
            <p:cNvSpPr/>
            <p:nvPr/>
          </p:nvSpPr>
          <p:spPr>
            <a:xfrm>
              <a:off x="8286352" y="3897495"/>
              <a:ext cx="50522" cy="43245"/>
            </a:xfrm>
            <a:custGeom>
              <a:rect b="b" l="l" r="r" t="t"/>
              <a:pathLst>
                <a:path extrusionOk="0" h="1646" w="1923">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87"/>
            <p:cNvSpPr/>
            <p:nvPr/>
          </p:nvSpPr>
          <p:spPr>
            <a:xfrm>
              <a:off x="8210556" y="3897495"/>
              <a:ext cx="50496" cy="43245"/>
            </a:xfrm>
            <a:custGeom>
              <a:rect b="b" l="l" r="r" t="t"/>
              <a:pathLst>
                <a:path extrusionOk="0" h="1646" w="1922">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87"/>
            <p:cNvSpPr/>
            <p:nvPr/>
          </p:nvSpPr>
          <p:spPr>
            <a:xfrm>
              <a:off x="8143666" y="3875821"/>
              <a:ext cx="44138" cy="64919"/>
            </a:xfrm>
            <a:custGeom>
              <a:rect b="b" l="l" r="r" t="t"/>
              <a:pathLst>
                <a:path extrusionOk="0" h="2471" w="168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87"/>
            <p:cNvSpPr/>
            <p:nvPr/>
          </p:nvSpPr>
          <p:spPr>
            <a:xfrm>
              <a:off x="7981302" y="3897495"/>
              <a:ext cx="33392" cy="43192"/>
            </a:xfrm>
            <a:custGeom>
              <a:rect b="b" l="l" r="r" t="t"/>
              <a:pathLst>
                <a:path extrusionOk="0" h="1644" w="1271">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87"/>
            <p:cNvSpPr/>
            <p:nvPr/>
          </p:nvSpPr>
          <p:spPr>
            <a:xfrm>
              <a:off x="8057125"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87"/>
            <p:cNvSpPr/>
            <p:nvPr/>
          </p:nvSpPr>
          <p:spPr>
            <a:xfrm>
              <a:off x="8306057"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87"/>
            <p:cNvSpPr/>
            <p:nvPr/>
          </p:nvSpPr>
          <p:spPr>
            <a:xfrm>
              <a:off x="8230234" y="3897495"/>
              <a:ext cx="33366" cy="43192"/>
            </a:xfrm>
            <a:custGeom>
              <a:rect b="b" l="l" r="r" t="t"/>
              <a:pathLst>
                <a:path extrusionOk="0" h="1644" w="127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87"/>
            <p:cNvSpPr/>
            <p:nvPr/>
          </p:nvSpPr>
          <p:spPr>
            <a:xfrm>
              <a:off x="7970373" y="3960733"/>
              <a:ext cx="365030" cy="39566"/>
            </a:xfrm>
            <a:custGeom>
              <a:rect b="b" l="l" r="r" t="t"/>
              <a:pathLst>
                <a:path extrusionOk="0" h="1506" w="13894">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87"/>
            <p:cNvSpPr/>
            <p:nvPr/>
          </p:nvSpPr>
          <p:spPr>
            <a:xfrm>
              <a:off x="8291108" y="3960733"/>
              <a:ext cx="44295" cy="39566"/>
            </a:xfrm>
            <a:custGeom>
              <a:rect b="b" l="l" r="r" t="t"/>
              <a:pathLst>
                <a:path extrusionOk="0" h="1506" w="1686">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9" name="Google Shape;9059;p87"/>
          <p:cNvGrpSpPr/>
          <p:nvPr/>
        </p:nvGrpSpPr>
        <p:grpSpPr>
          <a:xfrm>
            <a:off x="6400828" y="4162270"/>
            <a:ext cx="166200" cy="388019"/>
            <a:chOff x="6400828" y="4162270"/>
            <a:chExt cx="166200" cy="388019"/>
          </a:xfrm>
        </p:grpSpPr>
        <p:sp>
          <p:nvSpPr>
            <p:cNvPr id="9060" name="Google Shape;9060;p87"/>
            <p:cNvSpPr/>
            <p:nvPr/>
          </p:nvSpPr>
          <p:spPr>
            <a:xfrm>
              <a:off x="6433432" y="4162270"/>
              <a:ext cx="88407" cy="75717"/>
            </a:xfrm>
            <a:custGeom>
              <a:rect b="b" l="l" r="r" t="t"/>
              <a:pathLst>
                <a:path extrusionOk="0" h="2882" w="3365">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87"/>
            <p:cNvSpPr/>
            <p:nvPr/>
          </p:nvSpPr>
          <p:spPr>
            <a:xfrm>
              <a:off x="6475888" y="4162270"/>
              <a:ext cx="48157" cy="75612"/>
            </a:xfrm>
            <a:custGeom>
              <a:rect b="b" l="l" r="r" t="t"/>
              <a:pathLst>
                <a:path extrusionOk="0" h="2878" w="1833">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87"/>
            <p:cNvSpPr/>
            <p:nvPr/>
          </p:nvSpPr>
          <p:spPr>
            <a:xfrm>
              <a:off x="6400828" y="4244292"/>
              <a:ext cx="166042" cy="305996"/>
            </a:xfrm>
            <a:custGeom>
              <a:rect b="b" l="l" r="r" t="t"/>
              <a:pathLst>
                <a:path extrusionOk="0" h="11647" w="632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87"/>
            <p:cNvSpPr/>
            <p:nvPr/>
          </p:nvSpPr>
          <p:spPr>
            <a:xfrm>
              <a:off x="6452400" y="4421947"/>
              <a:ext cx="31553" cy="127973"/>
            </a:xfrm>
            <a:custGeom>
              <a:rect b="b" l="l" r="r" t="t"/>
              <a:pathLst>
                <a:path extrusionOk="0" h="4871" w="1201">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87"/>
            <p:cNvSpPr/>
            <p:nvPr/>
          </p:nvSpPr>
          <p:spPr>
            <a:xfrm>
              <a:off x="6501583" y="4288745"/>
              <a:ext cx="29005" cy="261359"/>
            </a:xfrm>
            <a:custGeom>
              <a:rect b="b" l="l" r="r" t="t"/>
              <a:pathLst>
                <a:path extrusionOk="0" h="9948" w="1104">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87"/>
            <p:cNvSpPr/>
            <p:nvPr/>
          </p:nvSpPr>
          <p:spPr>
            <a:xfrm>
              <a:off x="6408105" y="4288745"/>
              <a:ext cx="29189" cy="109924"/>
            </a:xfrm>
            <a:custGeom>
              <a:rect b="b" l="l" r="r" t="t"/>
              <a:pathLst>
                <a:path extrusionOk="0" h="4184" w="1111">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87"/>
            <p:cNvSpPr/>
            <p:nvPr/>
          </p:nvSpPr>
          <p:spPr>
            <a:xfrm>
              <a:off x="6508519" y="4244292"/>
              <a:ext cx="58509" cy="154298"/>
            </a:xfrm>
            <a:custGeom>
              <a:rect b="b" l="l" r="r" t="t"/>
              <a:pathLst>
                <a:path extrusionOk="0" h="5873" w="2227">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7" name="Google Shape;9067;p87"/>
          <p:cNvGrpSpPr/>
          <p:nvPr/>
        </p:nvGrpSpPr>
        <p:grpSpPr>
          <a:xfrm>
            <a:off x="6919815" y="4162270"/>
            <a:ext cx="225260" cy="388019"/>
            <a:chOff x="6919815" y="4162270"/>
            <a:chExt cx="225260" cy="388019"/>
          </a:xfrm>
        </p:grpSpPr>
        <p:sp>
          <p:nvSpPr>
            <p:cNvPr id="9068" name="Google Shape;9068;p87"/>
            <p:cNvSpPr/>
            <p:nvPr/>
          </p:nvSpPr>
          <p:spPr>
            <a:xfrm>
              <a:off x="6919815" y="4244634"/>
              <a:ext cx="224157" cy="305654"/>
            </a:xfrm>
            <a:custGeom>
              <a:rect b="b" l="l" r="r" t="t"/>
              <a:pathLst>
                <a:path extrusionOk="0" h="11634" w="8532">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87"/>
            <p:cNvSpPr/>
            <p:nvPr/>
          </p:nvSpPr>
          <p:spPr>
            <a:xfrm>
              <a:off x="6981581" y="4162270"/>
              <a:ext cx="88407" cy="75717"/>
            </a:xfrm>
            <a:custGeom>
              <a:rect b="b" l="l" r="r" t="t"/>
              <a:pathLst>
                <a:path extrusionOk="0" h="2882" w="3365">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87"/>
            <p:cNvSpPr/>
            <p:nvPr/>
          </p:nvSpPr>
          <p:spPr>
            <a:xfrm>
              <a:off x="7024038" y="4162270"/>
              <a:ext cx="48157" cy="75612"/>
            </a:xfrm>
            <a:custGeom>
              <a:rect b="b" l="l" r="r" t="t"/>
              <a:pathLst>
                <a:path extrusionOk="0" h="2878" w="1833">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87"/>
            <p:cNvSpPr/>
            <p:nvPr/>
          </p:nvSpPr>
          <p:spPr>
            <a:xfrm>
              <a:off x="6928563" y="4289113"/>
              <a:ext cx="54515" cy="109556"/>
            </a:xfrm>
            <a:custGeom>
              <a:rect b="b" l="l" r="r" t="t"/>
              <a:pathLst>
                <a:path extrusionOk="0" h="4170" w="2075">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87"/>
            <p:cNvSpPr/>
            <p:nvPr/>
          </p:nvSpPr>
          <p:spPr>
            <a:xfrm>
              <a:off x="7056484" y="4244634"/>
              <a:ext cx="88591" cy="154167"/>
            </a:xfrm>
            <a:custGeom>
              <a:rect b="b" l="l" r="r" t="t"/>
              <a:pathLst>
                <a:path extrusionOk="0" h="5868" w="3372">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87"/>
            <p:cNvSpPr/>
            <p:nvPr/>
          </p:nvSpPr>
          <p:spPr>
            <a:xfrm>
              <a:off x="7000550" y="4429251"/>
              <a:ext cx="21333" cy="121037"/>
            </a:xfrm>
            <a:custGeom>
              <a:rect b="b" l="l" r="r" t="t"/>
              <a:pathLst>
                <a:path extrusionOk="0" h="4607" w="812">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87"/>
            <p:cNvSpPr/>
            <p:nvPr/>
          </p:nvSpPr>
          <p:spPr>
            <a:xfrm>
              <a:off x="7049574" y="4429251"/>
              <a:ext cx="21517" cy="120932"/>
            </a:xfrm>
            <a:custGeom>
              <a:rect b="b" l="l" r="r" t="t"/>
              <a:pathLst>
                <a:path extrusionOk="0" h="4603" w="819">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87"/>
            <p:cNvSpPr/>
            <p:nvPr/>
          </p:nvSpPr>
          <p:spPr>
            <a:xfrm>
              <a:off x="7058139" y="4289113"/>
              <a:ext cx="48315" cy="140164"/>
            </a:xfrm>
            <a:custGeom>
              <a:rect b="b" l="l" r="r" t="t"/>
              <a:pathLst>
                <a:path extrusionOk="0" h="5335" w="1839">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6" name="Google Shape;9076;p87"/>
          <p:cNvGrpSpPr/>
          <p:nvPr/>
        </p:nvGrpSpPr>
        <p:grpSpPr>
          <a:xfrm>
            <a:off x="7385600" y="4177035"/>
            <a:ext cx="388728" cy="358383"/>
            <a:chOff x="7385600" y="4177035"/>
            <a:chExt cx="388728" cy="358383"/>
          </a:xfrm>
        </p:grpSpPr>
        <p:sp>
          <p:nvSpPr>
            <p:cNvPr id="9077" name="Google Shape;9077;p87"/>
            <p:cNvSpPr/>
            <p:nvPr/>
          </p:nvSpPr>
          <p:spPr>
            <a:xfrm>
              <a:off x="7385600" y="4314808"/>
              <a:ext cx="230541" cy="220610"/>
            </a:xfrm>
            <a:custGeom>
              <a:rect b="b" l="l" r="r" t="t"/>
              <a:pathLst>
                <a:path extrusionOk="0" h="8397" w="8775">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87"/>
            <p:cNvSpPr/>
            <p:nvPr/>
          </p:nvSpPr>
          <p:spPr>
            <a:xfrm>
              <a:off x="7541212" y="4315176"/>
              <a:ext cx="74561" cy="179704"/>
            </a:xfrm>
            <a:custGeom>
              <a:rect b="b" l="l" r="r" t="t"/>
              <a:pathLst>
                <a:path extrusionOk="0" h="6840" w="2838">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87"/>
            <p:cNvSpPr/>
            <p:nvPr/>
          </p:nvSpPr>
          <p:spPr>
            <a:xfrm>
              <a:off x="7435334" y="4177035"/>
              <a:ext cx="338994" cy="281011"/>
            </a:xfrm>
            <a:custGeom>
              <a:rect b="b" l="l" r="r" t="t"/>
              <a:pathLst>
                <a:path extrusionOk="0" h="10696" w="12903">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87"/>
            <p:cNvSpPr/>
            <p:nvPr/>
          </p:nvSpPr>
          <p:spPr>
            <a:xfrm>
              <a:off x="7700843" y="4177035"/>
              <a:ext cx="73484" cy="215618"/>
            </a:xfrm>
            <a:custGeom>
              <a:rect b="b" l="l" r="r" t="t"/>
              <a:pathLst>
                <a:path extrusionOk="0" h="8207" w="2797">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87"/>
            <p:cNvSpPr/>
            <p:nvPr/>
          </p:nvSpPr>
          <p:spPr>
            <a:xfrm>
              <a:off x="7516069" y="4261764"/>
              <a:ext cx="28085" cy="28112"/>
            </a:xfrm>
            <a:custGeom>
              <a:rect b="b" l="l" r="r" t="t"/>
              <a:pathLst>
                <a:path extrusionOk="0" h="1070" w="1069">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87"/>
            <p:cNvSpPr/>
            <p:nvPr/>
          </p:nvSpPr>
          <p:spPr>
            <a:xfrm>
              <a:off x="7586059" y="4261764"/>
              <a:ext cx="28085" cy="28112"/>
            </a:xfrm>
            <a:custGeom>
              <a:rect b="b" l="l" r="r" t="t"/>
              <a:pathLst>
                <a:path extrusionOk="0" h="1070" w="1069">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87"/>
            <p:cNvSpPr/>
            <p:nvPr/>
          </p:nvSpPr>
          <p:spPr>
            <a:xfrm>
              <a:off x="7655839" y="4261764"/>
              <a:ext cx="28269" cy="28112"/>
            </a:xfrm>
            <a:custGeom>
              <a:rect b="b" l="l" r="r" t="t"/>
              <a:pathLst>
                <a:path extrusionOk="0" h="1070" w="1076">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4" name="Google Shape;9084;p87"/>
          <p:cNvGrpSpPr/>
          <p:nvPr/>
        </p:nvGrpSpPr>
        <p:grpSpPr>
          <a:xfrm>
            <a:off x="3625085" y="3259862"/>
            <a:ext cx="369207" cy="258259"/>
            <a:chOff x="3625085" y="3259862"/>
            <a:chExt cx="369207" cy="258259"/>
          </a:xfrm>
        </p:grpSpPr>
        <p:sp>
          <p:nvSpPr>
            <p:cNvPr id="9085" name="Google Shape;9085;p87"/>
            <p:cNvSpPr/>
            <p:nvPr/>
          </p:nvSpPr>
          <p:spPr>
            <a:xfrm>
              <a:off x="3779069" y="3268978"/>
              <a:ext cx="109372" cy="40670"/>
            </a:xfrm>
            <a:custGeom>
              <a:rect b="b" l="l" r="r" t="t"/>
              <a:pathLst>
                <a:path extrusionOk="0" h="1548" w="4163">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87"/>
            <p:cNvSpPr/>
            <p:nvPr/>
          </p:nvSpPr>
          <p:spPr>
            <a:xfrm>
              <a:off x="3913374" y="3283192"/>
              <a:ext cx="57432" cy="31369"/>
            </a:xfrm>
            <a:custGeom>
              <a:rect b="b" l="l" r="r" t="t"/>
              <a:pathLst>
                <a:path extrusionOk="0" h="1194" w="2186">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87"/>
            <p:cNvSpPr/>
            <p:nvPr/>
          </p:nvSpPr>
          <p:spPr>
            <a:xfrm>
              <a:off x="3625085" y="3309070"/>
              <a:ext cx="369207" cy="209050"/>
            </a:xfrm>
            <a:custGeom>
              <a:rect b="b" l="l" r="r" t="t"/>
              <a:pathLst>
                <a:path extrusionOk="0" h="7957" w="14053">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87"/>
            <p:cNvSpPr/>
            <p:nvPr/>
          </p:nvSpPr>
          <p:spPr>
            <a:xfrm>
              <a:off x="3941616" y="3344065"/>
              <a:ext cx="52676" cy="145996"/>
            </a:xfrm>
            <a:custGeom>
              <a:rect b="b" l="l" r="r" t="t"/>
              <a:pathLst>
                <a:path extrusionOk="0" h="5557" w="2005">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87"/>
            <p:cNvSpPr/>
            <p:nvPr/>
          </p:nvSpPr>
          <p:spPr>
            <a:xfrm>
              <a:off x="3739161" y="3324203"/>
              <a:ext cx="187349" cy="179783"/>
            </a:xfrm>
            <a:custGeom>
              <a:rect b="b" l="l" r="r" t="t"/>
              <a:pathLst>
                <a:path extrusionOk="0" h="6843" w="7131">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87"/>
            <p:cNvSpPr/>
            <p:nvPr/>
          </p:nvSpPr>
          <p:spPr>
            <a:xfrm>
              <a:off x="3755739" y="3339494"/>
              <a:ext cx="155297" cy="149096"/>
            </a:xfrm>
            <a:custGeom>
              <a:rect b="b" l="l" r="r" t="t"/>
              <a:pathLst>
                <a:path extrusionOk="0" h="5675" w="5911">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87"/>
            <p:cNvSpPr/>
            <p:nvPr/>
          </p:nvSpPr>
          <p:spPr>
            <a:xfrm>
              <a:off x="3775049" y="3359172"/>
              <a:ext cx="122298" cy="108479"/>
            </a:xfrm>
            <a:custGeom>
              <a:rect b="b" l="l" r="r" t="t"/>
              <a:pathLst>
                <a:path extrusionOk="0" h="4129" w="4655">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87"/>
            <p:cNvSpPr/>
            <p:nvPr/>
          </p:nvSpPr>
          <p:spPr>
            <a:xfrm>
              <a:off x="3798563" y="3359093"/>
              <a:ext cx="98075" cy="90982"/>
            </a:xfrm>
            <a:custGeom>
              <a:rect b="b" l="l" r="r" t="t"/>
              <a:pathLst>
                <a:path extrusionOk="0" h="3463" w="3733">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87"/>
            <p:cNvSpPr/>
            <p:nvPr/>
          </p:nvSpPr>
          <p:spPr>
            <a:xfrm>
              <a:off x="3828461" y="3387441"/>
              <a:ext cx="34286" cy="34286"/>
            </a:xfrm>
            <a:custGeom>
              <a:rect b="b" l="l" r="r" t="t"/>
              <a:pathLst>
                <a:path extrusionOk="0" h="1305" w="1305">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87"/>
            <p:cNvSpPr/>
            <p:nvPr/>
          </p:nvSpPr>
          <p:spPr>
            <a:xfrm>
              <a:off x="3658057" y="3259862"/>
              <a:ext cx="35573" cy="31028"/>
            </a:xfrm>
            <a:custGeom>
              <a:rect b="b" l="l" r="r" t="t"/>
              <a:pathLst>
                <a:path extrusionOk="0" h="1181" w="1354">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87"/>
            <p:cNvSpPr/>
            <p:nvPr/>
          </p:nvSpPr>
          <p:spPr>
            <a:xfrm>
              <a:off x="3625085" y="3281931"/>
              <a:ext cx="101517" cy="236190"/>
            </a:xfrm>
            <a:custGeom>
              <a:rect b="b" l="l" r="r" t="t"/>
              <a:pathLst>
                <a:path extrusionOk="0" h="8990" w="3864">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87"/>
            <p:cNvSpPr/>
            <p:nvPr/>
          </p:nvSpPr>
          <p:spPr>
            <a:xfrm>
              <a:off x="3625269" y="3281931"/>
              <a:ext cx="79474" cy="209944"/>
            </a:xfrm>
            <a:custGeom>
              <a:rect b="b" l="l" r="r" t="t"/>
              <a:pathLst>
                <a:path extrusionOk="0" h="7991" w="3025">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87"/>
            <p:cNvSpPr/>
            <p:nvPr/>
          </p:nvSpPr>
          <p:spPr>
            <a:xfrm>
              <a:off x="3912822" y="3327671"/>
              <a:ext cx="22621" cy="22621"/>
            </a:xfrm>
            <a:custGeom>
              <a:rect b="b" l="l" r="r" t="t"/>
              <a:pathLst>
                <a:path extrusionOk="0" h="861" w="861">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8" name="Google Shape;9098;p87"/>
          <p:cNvGrpSpPr/>
          <p:nvPr/>
        </p:nvGrpSpPr>
        <p:grpSpPr>
          <a:xfrm>
            <a:off x="6317360" y="3276808"/>
            <a:ext cx="363217" cy="248590"/>
            <a:chOff x="6317360" y="3276808"/>
            <a:chExt cx="363217" cy="248590"/>
          </a:xfrm>
        </p:grpSpPr>
        <p:sp>
          <p:nvSpPr>
            <p:cNvPr id="9099" name="Google Shape;9099;p87"/>
            <p:cNvSpPr/>
            <p:nvPr/>
          </p:nvSpPr>
          <p:spPr>
            <a:xfrm>
              <a:off x="6568840" y="3420045"/>
              <a:ext cx="77110" cy="49051"/>
            </a:xfrm>
            <a:custGeom>
              <a:rect b="b" l="l" r="r" t="t"/>
              <a:pathLst>
                <a:path extrusionOk="0" h="1867" w="2935">
                  <a:moveTo>
                    <a:pt x="0" y="1"/>
                  </a:moveTo>
                  <a:lnTo>
                    <a:pt x="0" y="1867"/>
                  </a:lnTo>
                  <a:lnTo>
                    <a:pt x="2934" y="1867"/>
                  </a:lnTo>
                  <a:lnTo>
                    <a:pt x="2934" y="1"/>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87"/>
            <p:cNvSpPr/>
            <p:nvPr/>
          </p:nvSpPr>
          <p:spPr>
            <a:xfrm>
              <a:off x="6568840" y="3444663"/>
              <a:ext cx="77110" cy="24433"/>
            </a:xfrm>
            <a:custGeom>
              <a:rect b="b" l="l" r="r" t="t"/>
              <a:pathLst>
                <a:path extrusionOk="0" h="930" w="2935">
                  <a:moveTo>
                    <a:pt x="0" y="0"/>
                  </a:moveTo>
                  <a:lnTo>
                    <a:pt x="0" y="930"/>
                  </a:lnTo>
                  <a:lnTo>
                    <a:pt x="2934" y="930"/>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87"/>
            <p:cNvSpPr/>
            <p:nvPr/>
          </p:nvSpPr>
          <p:spPr>
            <a:xfrm>
              <a:off x="6626797" y="3387178"/>
              <a:ext cx="53780" cy="114890"/>
            </a:xfrm>
            <a:custGeom>
              <a:rect b="b" l="l" r="r" t="t"/>
              <a:pathLst>
                <a:path extrusionOk="0" h="4373" w="2047">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87"/>
            <p:cNvSpPr/>
            <p:nvPr/>
          </p:nvSpPr>
          <p:spPr>
            <a:xfrm>
              <a:off x="6345051" y="3363743"/>
              <a:ext cx="247855" cy="161655"/>
            </a:xfrm>
            <a:custGeom>
              <a:rect b="b" l="l" r="r" t="t"/>
              <a:pathLst>
                <a:path extrusionOk="0" h="6153" w="9434">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87"/>
            <p:cNvSpPr/>
            <p:nvPr/>
          </p:nvSpPr>
          <p:spPr>
            <a:xfrm>
              <a:off x="6345051" y="3363743"/>
              <a:ext cx="247671" cy="161655"/>
            </a:xfrm>
            <a:custGeom>
              <a:rect b="b" l="l" r="r" t="t"/>
              <a:pathLst>
                <a:path extrusionOk="0" h="6153" w="9427">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87"/>
            <p:cNvSpPr/>
            <p:nvPr/>
          </p:nvSpPr>
          <p:spPr>
            <a:xfrm>
              <a:off x="6317360" y="3276808"/>
              <a:ext cx="147993" cy="147835"/>
            </a:xfrm>
            <a:custGeom>
              <a:rect b="b" l="l" r="r" t="t"/>
              <a:pathLst>
                <a:path extrusionOk="0" h="5627" w="5633">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87"/>
            <p:cNvSpPr/>
            <p:nvPr/>
          </p:nvSpPr>
          <p:spPr>
            <a:xfrm>
              <a:off x="6339035" y="3298325"/>
              <a:ext cx="133622" cy="126344"/>
            </a:xfrm>
            <a:custGeom>
              <a:rect b="b" l="l" r="r" t="t"/>
              <a:pathLst>
                <a:path extrusionOk="0" h="4809" w="5086">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87"/>
            <p:cNvSpPr/>
            <p:nvPr/>
          </p:nvSpPr>
          <p:spPr>
            <a:xfrm>
              <a:off x="6505051" y="3446659"/>
              <a:ext cx="54148" cy="54148"/>
            </a:xfrm>
            <a:custGeom>
              <a:rect b="b" l="l" r="r" t="t"/>
              <a:pathLst>
                <a:path extrusionOk="0" h="2061" w="2061">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87"/>
            <p:cNvSpPr/>
            <p:nvPr/>
          </p:nvSpPr>
          <p:spPr>
            <a:xfrm>
              <a:off x="6358371" y="3325885"/>
              <a:ext cx="57773" cy="49550"/>
            </a:xfrm>
            <a:custGeom>
              <a:rect b="b" l="l" r="r" t="t"/>
              <a:pathLst>
                <a:path extrusionOk="0" h="1886" w="2199">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87"/>
            <p:cNvSpPr/>
            <p:nvPr/>
          </p:nvSpPr>
          <p:spPr>
            <a:xfrm>
              <a:off x="6484821" y="3293937"/>
              <a:ext cx="113734" cy="113576"/>
            </a:xfrm>
            <a:custGeom>
              <a:rect b="b" l="l" r="r" t="t"/>
              <a:pathLst>
                <a:path extrusionOk="0" h="4323" w="4329">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87"/>
            <p:cNvSpPr/>
            <p:nvPr/>
          </p:nvSpPr>
          <p:spPr>
            <a:xfrm>
              <a:off x="6501583" y="3310541"/>
              <a:ext cx="102463" cy="96919"/>
            </a:xfrm>
            <a:custGeom>
              <a:rect b="b" l="l" r="r" t="t"/>
              <a:pathLst>
                <a:path extrusionOk="0" h="3689" w="390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87"/>
            <p:cNvSpPr/>
            <p:nvPr/>
          </p:nvSpPr>
          <p:spPr>
            <a:xfrm>
              <a:off x="6521445" y="3335448"/>
              <a:ext cx="35389" cy="30502"/>
            </a:xfrm>
            <a:custGeom>
              <a:rect b="b" l="l" r="r" t="t"/>
              <a:pathLst>
                <a:path extrusionOk="0" h="1161" w="1347">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87"/>
            <p:cNvSpPr/>
            <p:nvPr/>
          </p:nvSpPr>
          <p:spPr>
            <a:xfrm>
              <a:off x="6413071" y="3305234"/>
              <a:ext cx="25800" cy="21806"/>
            </a:xfrm>
            <a:custGeom>
              <a:rect b="b" l="l" r="r" t="t"/>
              <a:pathLst>
                <a:path extrusionOk="0" h="830" w="982">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87"/>
            <p:cNvSpPr/>
            <p:nvPr/>
          </p:nvSpPr>
          <p:spPr>
            <a:xfrm>
              <a:off x="6343869" y="3373779"/>
              <a:ext cx="26956" cy="22358"/>
            </a:xfrm>
            <a:custGeom>
              <a:rect b="b" l="l" r="r" t="t"/>
              <a:pathLst>
                <a:path extrusionOk="0" h="851" w="1026">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87"/>
            <p:cNvSpPr/>
            <p:nvPr/>
          </p:nvSpPr>
          <p:spPr>
            <a:xfrm>
              <a:off x="6412072" y="3373779"/>
              <a:ext cx="27823" cy="22962"/>
            </a:xfrm>
            <a:custGeom>
              <a:rect b="b" l="l" r="r" t="t"/>
              <a:pathLst>
                <a:path extrusionOk="0" h="874" w="1059">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87"/>
            <p:cNvSpPr/>
            <p:nvPr/>
          </p:nvSpPr>
          <p:spPr>
            <a:xfrm>
              <a:off x="6342870" y="3304656"/>
              <a:ext cx="27980" cy="22988"/>
            </a:xfrm>
            <a:custGeom>
              <a:rect b="b" l="l" r="r" t="t"/>
              <a:pathLst>
                <a:path extrusionOk="0" h="875" w="1065">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87"/>
            <p:cNvSpPr/>
            <p:nvPr/>
          </p:nvSpPr>
          <p:spPr>
            <a:xfrm>
              <a:off x="6557727" y="3315402"/>
              <a:ext cx="21754" cy="17392"/>
            </a:xfrm>
            <a:custGeom>
              <a:rect b="b" l="l" r="r" t="t"/>
              <a:pathLst>
                <a:path extrusionOk="0" h="662" w="828">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87"/>
            <p:cNvSpPr/>
            <p:nvPr/>
          </p:nvSpPr>
          <p:spPr>
            <a:xfrm>
              <a:off x="6504945" y="3368761"/>
              <a:ext cx="20676" cy="16683"/>
            </a:xfrm>
            <a:custGeom>
              <a:rect b="b" l="l" r="r" t="t"/>
              <a:pathLst>
                <a:path extrusionOk="0" h="635" w="787">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87"/>
            <p:cNvSpPr/>
            <p:nvPr/>
          </p:nvSpPr>
          <p:spPr>
            <a:xfrm>
              <a:off x="6557753" y="3368761"/>
              <a:ext cx="20703" cy="16683"/>
            </a:xfrm>
            <a:custGeom>
              <a:rect b="b" l="l" r="r" t="t"/>
              <a:pathLst>
                <a:path extrusionOk="0" h="635" w="788">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87"/>
            <p:cNvSpPr/>
            <p:nvPr/>
          </p:nvSpPr>
          <p:spPr>
            <a:xfrm>
              <a:off x="6504945" y="3316006"/>
              <a:ext cx="20808" cy="16604"/>
            </a:xfrm>
            <a:custGeom>
              <a:rect b="b" l="l" r="r" t="t"/>
              <a:pathLst>
                <a:path extrusionOk="0" h="632" w="792">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87"/>
            <p:cNvSpPr/>
            <p:nvPr/>
          </p:nvSpPr>
          <p:spPr>
            <a:xfrm>
              <a:off x="6367094" y="3441168"/>
              <a:ext cx="105931" cy="11008"/>
            </a:xfrm>
            <a:custGeom>
              <a:rect b="b" l="l" r="r" t="t"/>
              <a:pathLst>
                <a:path extrusionOk="0" h="419" w="4032">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87"/>
            <p:cNvSpPr/>
            <p:nvPr/>
          </p:nvSpPr>
          <p:spPr>
            <a:xfrm>
              <a:off x="6368013" y="3495290"/>
              <a:ext cx="105011" cy="11008"/>
            </a:xfrm>
            <a:custGeom>
              <a:rect b="b" l="l" r="r" t="t"/>
              <a:pathLst>
                <a:path extrusionOk="0" h="419" w="3997">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87"/>
            <p:cNvSpPr/>
            <p:nvPr/>
          </p:nvSpPr>
          <p:spPr>
            <a:xfrm>
              <a:off x="6367094" y="3468334"/>
              <a:ext cx="105931" cy="10982"/>
            </a:xfrm>
            <a:custGeom>
              <a:rect b="b" l="l" r="r" t="t"/>
              <a:pathLst>
                <a:path extrusionOk="0" h="418" w="4032">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87"/>
            <p:cNvSpPr/>
            <p:nvPr/>
          </p:nvSpPr>
          <p:spPr>
            <a:xfrm>
              <a:off x="6532216" y="3446659"/>
              <a:ext cx="27166" cy="54148"/>
            </a:xfrm>
            <a:custGeom>
              <a:rect b="b" l="l" r="r" t="t"/>
              <a:pathLst>
                <a:path extrusionOk="0" h="2061" w="1034">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87"/>
            <p:cNvSpPr/>
            <p:nvPr/>
          </p:nvSpPr>
          <p:spPr>
            <a:xfrm>
              <a:off x="6626797" y="3444663"/>
              <a:ext cx="53780" cy="57458"/>
            </a:xfrm>
            <a:custGeom>
              <a:rect b="b" l="l" r="r" t="t"/>
              <a:pathLst>
                <a:path extrusionOk="0" h="2187" w="2047">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87"/>
            <p:cNvSpPr/>
            <p:nvPr/>
          </p:nvSpPr>
          <p:spPr>
            <a:xfrm>
              <a:off x="6391343" y="3325832"/>
              <a:ext cx="24801" cy="49602"/>
            </a:xfrm>
            <a:custGeom>
              <a:rect b="b" l="l" r="r" t="t"/>
              <a:pathLst>
                <a:path extrusionOk="0" h="1888" w="944">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87"/>
            <p:cNvSpPr/>
            <p:nvPr/>
          </p:nvSpPr>
          <p:spPr>
            <a:xfrm>
              <a:off x="6541674" y="3335500"/>
              <a:ext cx="14608" cy="30450"/>
            </a:xfrm>
            <a:custGeom>
              <a:rect b="b" l="l" r="r" t="t"/>
              <a:pathLst>
                <a:path extrusionOk="0" h="1159" w="556">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6" name="Google Shape;9126;p87"/>
          <p:cNvGrpSpPr/>
          <p:nvPr/>
        </p:nvGrpSpPr>
        <p:grpSpPr>
          <a:xfrm>
            <a:off x="5084391" y="4183682"/>
            <a:ext cx="504064" cy="325595"/>
            <a:chOff x="5084391" y="4183682"/>
            <a:chExt cx="504064" cy="325595"/>
          </a:xfrm>
        </p:grpSpPr>
        <p:sp>
          <p:nvSpPr>
            <p:cNvPr id="9127" name="Google Shape;9127;p87"/>
            <p:cNvSpPr/>
            <p:nvPr/>
          </p:nvSpPr>
          <p:spPr>
            <a:xfrm>
              <a:off x="5209948" y="4186887"/>
              <a:ext cx="186981" cy="137957"/>
            </a:xfrm>
            <a:custGeom>
              <a:rect b="b" l="l" r="r" t="t"/>
              <a:pathLst>
                <a:path extrusionOk="0" h="5251" w="7117">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87"/>
            <p:cNvSpPr/>
            <p:nvPr/>
          </p:nvSpPr>
          <p:spPr>
            <a:xfrm>
              <a:off x="5212680" y="4186887"/>
              <a:ext cx="184249" cy="137957"/>
            </a:xfrm>
            <a:custGeom>
              <a:rect b="b" l="l" r="r" t="t"/>
              <a:pathLst>
                <a:path extrusionOk="0" h="5251" w="7013">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87"/>
            <p:cNvSpPr/>
            <p:nvPr/>
          </p:nvSpPr>
          <p:spPr>
            <a:xfrm>
              <a:off x="5084391" y="4236069"/>
              <a:ext cx="504064" cy="145103"/>
            </a:xfrm>
            <a:custGeom>
              <a:rect b="b" l="l" r="r" t="t"/>
              <a:pathLst>
                <a:path extrusionOk="0" h="5523" w="19186">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87"/>
            <p:cNvSpPr/>
            <p:nvPr/>
          </p:nvSpPr>
          <p:spPr>
            <a:xfrm>
              <a:off x="5209948" y="4348148"/>
              <a:ext cx="209050" cy="161129"/>
            </a:xfrm>
            <a:custGeom>
              <a:rect b="b" l="l" r="r" t="t"/>
              <a:pathLst>
                <a:path extrusionOk="0" h="6133" w="7957">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87"/>
            <p:cNvSpPr/>
            <p:nvPr/>
          </p:nvSpPr>
          <p:spPr>
            <a:xfrm>
              <a:off x="5382322" y="4183682"/>
              <a:ext cx="203218" cy="76663"/>
            </a:xfrm>
            <a:custGeom>
              <a:rect b="b" l="l" r="r" t="t"/>
              <a:pathLst>
                <a:path extrusionOk="0" h="2918" w="7735">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87"/>
            <p:cNvSpPr/>
            <p:nvPr/>
          </p:nvSpPr>
          <p:spPr>
            <a:xfrm>
              <a:off x="5274263" y="4337901"/>
              <a:ext cx="23724" cy="20309"/>
            </a:xfrm>
            <a:custGeom>
              <a:rect b="b" l="l" r="r" t="t"/>
              <a:pathLst>
                <a:path extrusionOk="0" h="773" w="903">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87"/>
            <p:cNvSpPr/>
            <p:nvPr/>
          </p:nvSpPr>
          <p:spPr>
            <a:xfrm>
              <a:off x="5233619" y="4337901"/>
              <a:ext cx="23724" cy="20309"/>
            </a:xfrm>
            <a:custGeom>
              <a:rect b="b" l="l" r="r" t="t"/>
              <a:pathLst>
                <a:path extrusionOk="0" h="773" w="903">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87"/>
            <p:cNvSpPr/>
            <p:nvPr/>
          </p:nvSpPr>
          <p:spPr>
            <a:xfrm>
              <a:off x="5193002" y="4337901"/>
              <a:ext cx="23698" cy="20309"/>
            </a:xfrm>
            <a:custGeom>
              <a:rect b="b" l="l" r="r" t="t"/>
              <a:pathLst>
                <a:path extrusionOk="0" h="773" w="902">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87"/>
            <p:cNvSpPr/>
            <p:nvPr/>
          </p:nvSpPr>
          <p:spPr>
            <a:xfrm>
              <a:off x="5152542" y="4337901"/>
              <a:ext cx="23724" cy="20309"/>
            </a:xfrm>
            <a:custGeom>
              <a:rect b="b" l="l" r="r" t="t"/>
              <a:pathLst>
                <a:path extrusionOk="0" h="773" w="903">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87"/>
            <p:cNvSpPr/>
            <p:nvPr/>
          </p:nvSpPr>
          <p:spPr>
            <a:xfrm>
              <a:off x="5446479" y="4337901"/>
              <a:ext cx="23724" cy="20309"/>
            </a:xfrm>
            <a:custGeom>
              <a:rect b="b" l="l" r="r" t="t"/>
              <a:pathLst>
                <a:path extrusionOk="0" h="773" w="903">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87"/>
            <p:cNvSpPr/>
            <p:nvPr/>
          </p:nvSpPr>
          <p:spPr>
            <a:xfrm>
              <a:off x="5467261" y="4183944"/>
              <a:ext cx="118279" cy="76400"/>
            </a:xfrm>
            <a:custGeom>
              <a:rect b="b" l="l" r="r" t="t"/>
              <a:pathLst>
                <a:path extrusionOk="0" h="2908" w="4502">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87"/>
            <p:cNvSpPr/>
            <p:nvPr/>
          </p:nvSpPr>
          <p:spPr>
            <a:xfrm>
              <a:off x="5212680" y="4348148"/>
              <a:ext cx="206265" cy="161129"/>
            </a:xfrm>
            <a:custGeom>
              <a:rect b="b" l="l" r="r" t="t"/>
              <a:pathLst>
                <a:path extrusionOk="0" h="6133" w="7851">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87"/>
            <p:cNvSpPr/>
            <p:nvPr/>
          </p:nvSpPr>
          <p:spPr>
            <a:xfrm>
              <a:off x="5479819" y="4315176"/>
              <a:ext cx="27376" cy="6410"/>
            </a:xfrm>
            <a:custGeom>
              <a:rect b="b" l="l" r="r" t="t"/>
              <a:pathLst>
                <a:path extrusionOk="0" h="244" w="1042">
                  <a:moveTo>
                    <a:pt x="1" y="0"/>
                  </a:moveTo>
                  <a:cubicBezTo>
                    <a:pt x="361" y="0"/>
                    <a:pt x="715" y="84"/>
                    <a:pt x="1041" y="243"/>
                  </a:cubicBezTo>
                  <a:lnTo>
                    <a:pt x="104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87"/>
            <p:cNvSpPr/>
            <p:nvPr/>
          </p:nvSpPr>
          <p:spPr>
            <a:xfrm>
              <a:off x="5540508" y="4350696"/>
              <a:ext cx="47947" cy="30476"/>
            </a:xfrm>
            <a:custGeom>
              <a:rect b="b" l="l" r="r" t="t"/>
              <a:pathLst>
                <a:path extrusionOk="0" h="1160" w="1825">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87"/>
            <p:cNvSpPr/>
            <p:nvPr/>
          </p:nvSpPr>
          <p:spPr>
            <a:xfrm>
              <a:off x="5507352" y="4315176"/>
              <a:ext cx="63606" cy="35547"/>
            </a:xfrm>
            <a:custGeom>
              <a:rect b="b" l="l" r="r" t="t"/>
              <a:pathLst>
                <a:path extrusionOk="0" h="1353" w="2421">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87"/>
            <p:cNvSpPr/>
            <p:nvPr/>
          </p:nvSpPr>
          <p:spPr>
            <a:xfrm>
              <a:off x="5507352" y="4315176"/>
              <a:ext cx="63606" cy="35547"/>
            </a:xfrm>
            <a:custGeom>
              <a:rect b="b" l="l" r="r" t="t"/>
              <a:pathLst>
                <a:path extrusionOk="0" h="1353" w="2421">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3" name="Google Shape;9143;p87"/>
          <p:cNvGrpSpPr/>
          <p:nvPr/>
        </p:nvGrpSpPr>
        <p:grpSpPr>
          <a:xfrm>
            <a:off x="7947595" y="2347996"/>
            <a:ext cx="379795" cy="267165"/>
            <a:chOff x="7947595" y="2347996"/>
            <a:chExt cx="379795" cy="267165"/>
          </a:xfrm>
        </p:grpSpPr>
        <p:sp>
          <p:nvSpPr>
            <p:cNvPr id="9144" name="Google Shape;9144;p87"/>
            <p:cNvSpPr/>
            <p:nvPr/>
          </p:nvSpPr>
          <p:spPr>
            <a:xfrm>
              <a:off x="7947779" y="2386432"/>
              <a:ext cx="379611" cy="228728"/>
            </a:xfrm>
            <a:custGeom>
              <a:rect b="b" l="l" r="r" t="t"/>
              <a:pathLst>
                <a:path extrusionOk="0" h="8706" w="14449">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87"/>
            <p:cNvSpPr/>
            <p:nvPr/>
          </p:nvSpPr>
          <p:spPr>
            <a:xfrm>
              <a:off x="7947595" y="2386432"/>
              <a:ext cx="208866" cy="228728"/>
            </a:xfrm>
            <a:custGeom>
              <a:rect b="b" l="l" r="r" t="t"/>
              <a:pathLst>
                <a:path extrusionOk="0" h="8706" w="795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87"/>
            <p:cNvSpPr/>
            <p:nvPr/>
          </p:nvSpPr>
          <p:spPr>
            <a:xfrm>
              <a:off x="8049269" y="2419063"/>
              <a:ext cx="170062" cy="163678"/>
            </a:xfrm>
            <a:custGeom>
              <a:rect b="b" l="l" r="r" t="t"/>
              <a:pathLst>
                <a:path extrusionOk="0" h="6230" w="6473">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87"/>
            <p:cNvSpPr/>
            <p:nvPr/>
          </p:nvSpPr>
          <p:spPr>
            <a:xfrm>
              <a:off x="8055837" y="2418984"/>
              <a:ext cx="97340" cy="163599"/>
            </a:xfrm>
            <a:custGeom>
              <a:rect b="b" l="l" r="r" t="t"/>
              <a:pathLst>
                <a:path extrusionOk="0" h="6227" w="3705">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87"/>
            <p:cNvSpPr/>
            <p:nvPr/>
          </p:nvSpPr>
          <p:spPr>
            <a:xfrm>
              <a:off x="8082451" y="2459444"/>
              <a:ext cx="96420" cy="82653"/>
            </a:xfrm>
            <a:custGeom>
              <a:rect b="b" l="l" r="r" t="t"/>
              <a:pathLst>
                <a:path extrusionOk="0" h="3146" w="367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87"/>
            <p:cNvSpPr/>
            <p:nvPr/>
          </p:nvSpPr>
          <p:spPr>
            <a:xfrm>
              <a:off x="8096113" y="2459496"/>
              <a:ext cx="57432" cy="82601"/>
            </a:xfrm>
            <a:custGeom>
              <a:rect b="b" l="l" r="r" t="t"/>
              <a:pathLst>
                <a:path extrusionOk="0" h="3144" w="2186">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87"/>
            <p:cNvSpPr/>
            <p:nvPr/>
          </p:nvSpPr>
          <p:spPr>
            <a:xfrm>
              <a:off x="8254563" y="2401513"/>
              <a:ext cx="38174" cy="26325"/>
            </a:xfrm>
            <a:custGeom>
              <a:rect b="b" l="l" r="r" t="t"/>
              <a:pathLst>
                <a:path extrusionOk="0" h="1002" w="1453">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87"/>
            <p:cNvSpPr/>
            <p:nvPr/>
          </p:nvSpPr>
          <p:spPr>
            <a:xfrm>
              <a:off x="8013933" y="2347996"/>
              <a:ext cx="230331" cy="58693"/>
            </a:xfrm>
            <a:custGeom>
              <a:rect b="b" l="l" r="r" t="t"/>
              <a:pathLst>
                <a:path extrusionOk="0" h="2234" w="8767">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87"/>
            <p:cNvSpPr/>
            <p:nvPr/>
          </p:nvSpPr>
          <p:spPr>
            <a:xfrm>
              <a:off x="8147686" y="2462097"/>
              <a:ext cx="33366" cy="28427"/>
            </a:xfrm>
            <a:custGeom>
              <a:rect b="b" l="l" r="r" t="t"/>
              <a:pathLst>
                <a:path extrusionOk="0" h="1082" w="127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3" name="Google Shape;9153;p87"/>
          <p:cNvGrpSpPr/>
          <p:nvPr/>
        </p:nvGrpSpPr>
        <p:grpSpPr>
          <a:xfrm>
            <a:off x="6400644" y="2310269"/>
            <a:ext cx="275362" cy="338784"/>
            <a:chOff x="6400644" y="2310269"/>
            <a:chExt cx="275362" cy="338784"/>
          </a:xfrm>
        </p:grpSpPr>
        <p:sp>
          <p:nvSpPr>
            <p:cNvPr id="9154" name="Google Shape;9154;p87"/>
            <p:cNvSpPr/>
            <p:nvPr/>
          </p:nvSpPr>
          <p:spPr>
            <a:xfrm>
              <a:off x="6503789" y="2310269"/>
              <a:ext cx="69070" cy="45399"/>
            </a:xfrm>
            <a:custGeom>
              <a:rect b="b" l="l" r="r" t="t"/>
              <a:pathLst>
                <a:path extrusionOk="0" h="1728" w="2629">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87"/>
            <p:cNvSpPr/>
            <p:nvPr/>
          </p:nvSpPr>
          <p:spPr>
            <a:xfrm>
              <a:off x="6434351" y="2389533"/>
              <a:ext cx="207763" cy="259520"/>
            </a:xfrm>
            <a:custGeom>
              <a:rect b="b" l="l" r="r" t="t"/>
              <a:pathLst>
                <a:path extrusionOk="0" h="9878" w="7908">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87"/>
            <p:cNvSpPr/>
            <p:nvPr/>
          </p:nvSpPr>
          <p:spPr>
            <a:xfrm>
              <a:off x="6447645" y="2389533"/>
              <a:ext cx="194653" cy="259520"/>
            </a:xfrm>
            <a:custGeom>
              <a:rect b="b" l="l" r="r" t="t"/>
              <a:pathLst>
                <a:path extrusionOk="0" h="9878" w="7409">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87"/>
            <p:cNvSpPr/>
            <p:nvPr/>
          </p:nvSpPr>
          <p:spPr>
            <a:xfrm>
              <a:off x="6434351" y="2343424"/>
              <a:ext cx="207211" cy="42850"/>
            </a:xfrm>
            <a:custGeom>
              <a:rect b="b" l="l" r="r" t="t"/>
              <a:pathLst>
                <a:path extrusionOk="0" h="1631" w="7887">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87"/>
            <p:cNvSpPr/>
            <p:nvPr/>
          </p:nvSpPr>
          <p:spPr>
            <a:xfrm>
              <a:off x="6555178" y="2343424"/>
              <a:ext cx="86568" cy="42850"/>
            </a:xfrm>
            <a:custGeom>
              <a:rect b="b" l="l" r="r" t="t"/>
              <a:pathLst>
                <a:path extrusionOk="0" h="1631" w="3295">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87"/>
            <p:cNvSpPr/>
            <p:nvPr/>
          </p:nvSpPr>
          <p:spPr>
            <a:xfrm>
              <a:off x="6400644" y="2368751"/>
              <a:ext cx="275362" cy="30844"/>
            </a:xfrm>
            <a:custGeom>
              <a:rect b="b" l="l" r="r" t="t"/>
              <a:pathLst>
                <a:path extrusionOk="0" h="1174" w="10481">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87"/>
            <p:cNvSpPr/>
            <p:nvPr/>
          </p:nvSpPr>
          <p:spPr>
            <a:xfrm>
              <a:off x="6400644" y="2368751"/>
              <a:ext cx="275362" cy="31028"/>
            </a:xfrm>
            <a:custGeom>
              <a:rect b="b" l="l" r="r" t="t"/>
              <a:pathLst>
                <a:path extrusionOk="0" h="1181" w="10481">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87"/>
            <p:cNvSpPr/>
            <p:nvPr/>
          </p:nvSpPr>
          <p:spPr>
            <a:xfrm>
              <a:off x="6528748" y="2430912"/>
              <a:ext cx="19153" cy="165858"/>
            </a:xfrm>
            <a:custGeom>
              <a:rect b="b" l="l" r="r" t="t"/>
              <a:pathLst>
                <a:path extrusionOk="0" h="6313" w="729">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87"/>
            <p:cNvSpPr/>
            <p:nvPr/>
          </p:nvSpPr>
          <p:spPr>
            <a:xfrm>
              <a:off x="6582870" y="2430912"/>
              <a:ext cx="23356" cy="165438"/>
            </a:xfrm>
            <a:custGeom>
              <a:rect b="b" l="l" r="r" t="t"/>
              <a:pathLst>
                <a:path extrusionOk="0" h="6297" w="889">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87"/>
            <p:cNvSpPr/>
            <p:nvPr/>
          </p:nvSpPr>
          <p:spPr>
            <a:xfrm>
              <a:off x="6470423" y="2430912"/>
              <a:ext cx="23356" cy="165438"/>
            </a:xfrm>
            <a:custGeom>
              <a:rect b="b" l="l" r="r" t="t"/>
              <a:pathLst>
                <a:path extrusionOk="0" h="6297" w="889">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87"/>
            <p:cNvSpPr/>
            <p:nvPr/>
          </p:nvSpPr>
          <p:spPr>
            <a:xfrm>
              <a:off x="6529668" y="2430912"/>
              <a:ext cx="18233" cy="165858"/>
            </a:xfrm>
            <a:custGeom>
              <a:rect b="b" l="l" r="r" t="t"/>
              <a:pathLst>
                <a:path extrusionOk="0" h="6313" w="694">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87"/>
            <p:cNvSpPr/>
            <p:nvPr/>
          </p:nvSpPr>
          <p:spPr>
            <a:xfrm>
              <a:off x="6583789" y="2430912"/>
              <a:ext cx="22437" cy="165858"/>
            </a:xfrm>
            <a:custGeom>
              <a:rect b="b" l="l" r="r" t="t"/>
              <a:pathLst>
                <a:path extrusionOk="0" h="6313" w="854">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87"/>
            <p:cNvSpPr/>
            <p:nvPr/>
          </p:nvSpPr>
          <p:spPr>
            <a:xfrm>
              <a:off x="6475547" y="2430912"/>
              <a:ext cx="18338" cy="165963"/>
            </a:xfrm>
            <a:custGeom>
              <a:rect b="b" l="l" r="r" t="t"/>
              <a:pathLst>
                <a:path extrusionOk="0" h="6317" w="698">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7" name="Google Shape;9167;p87"/>
          <p:cNvGrpSpPr/>
          <p:nvPr/>
        </p:nvGrpSpPr>
        <p:grpSpPr>
          <a:xfrm>
            <a:off x="1342268" y="4161009"/>
            <a:ext cx="359565" cy="358094"/>
            <a:chOff x="1342268" y="4161009"/>
            <a:chExt cx="359565" cy="358094"/>
          </a:xfrm>
        </p:grpSpPr>
        <p:sp>
          <p:nvSpPr>
            <p:cNvPr id="9168" name="Google Shape;9168;p87"/>
            <p:cNvSpPr/>
            <p:nvPr/>
          </p:nvSpPr>
          <p:spPr>
            <a:xfrm>
              <a:off x="1342268" y="4371845"/>
              <a:ext cx="65077" cy="147257"/>
            </a:xfrm>
            <a:custGeom>
              <a:rect b="b" l="l" r="r" t="t"/>
              <a:pathLst>
                <a:path extrusionOk="0" h="5605" w="2477">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87"/>
            <p:cNvSpPr/>
            <p:nvPr/>
          </p:nvSpPr>
          <p:spPr>
            <a:xfrm>
              <a:off x="1342268" y="4371845"/>
              <a:ext cx="31002" cy="147257"/>
            </a:xfrm>
            <a:custGeom>
              <a:rect b="b" l="l" r="r" t="t"/>
              <a:pathLst>
                <a:path extrusionOk="0" h="5605" w="118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87"/>
            <p:cNvSpPr/>
            <p:nvPr/>
          </p:nvSpPr>
          <p:spPr>
            <a:xfrm>
              <a:off x="1440501" y="4335589"/>
              <a:ext cx="65077" cy="183513"/>
            </a:xfrm>
            <a:custGeom>
              <a:rect b="b" l="l" r="r" t="t"/>
              <a:pathLst>
                <a:path extrusionOk="0" h="6985" w="2477">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87"/>
            <p:cNvSpPr/>
            <p:nvPr/>
          </p:nvSpPr>
          <p:spPr>
            <a:xfrm>
              <a:off x="1440501" y="4335589"/>
              <a:ext cx="31002" cy="183513"/>
            </a:xfrm>
            <a:custGeom>
              <a:rect b="b" l="l" r="r" t="t"/>
              <a:pathLst>
                <a:path extrusionOk="0" h="6985" w="118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87"/>
            <p:cNvSpPr/>
            <p:nvPr/>
          </p:nvSpPr>
          <p:spPr>
            <a:xfrm>
              <a:off x="1538707" y="4299123"/>
              <a:ext cx="64919" cy="219980"/>
            </a:xfrm>
            <a:custGeom>
              <a:rect b="b" l="l" r="r" t="t"/>
              <a:pathLst>
                <a:path extrusionOk="0" h="8373" w="2471">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87"/>
            <p:cNvSpPr/>
            <p:nvPr/>
          </p:nvSpPr>
          <p:spPr>
            <a:xfrm>
              <a:off x="1538707" y="4299123"/>
              <a:ext cx="31002" cy="219980"/>
            </a:xfrm>
            <a:custGeom>
              <a:rect b="b" l="l" r="r" t="t"/>
              <a:pathLst>
                <a:path extrusionOk="0" h="8373" w="118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87"/>
            <p:cNvSpPr/>
            <p:nvPr/>
          </p:nvSpPr>
          <p:spPr>
            <a:xfrm>
              <a:off x="1636940" y="4262683"/>
              <a:ext cx="64893" cy="256420"/>
            </a:xfrm>
            <a:custGeom>
              <a:rect b="b" l="l" r="r" t="t"/>
              <a:pathLst>
                <a:path extrusionOk="0" h="9760" w="247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87"/>
            <p:cNvSpPr/>
            <p:nvPr/>
          </p:nvSpPr>
          <p:spPr>
            <a:xfrm>
              <a:off x="1636940" y="4262683"/>
              <a:ext cx="31002" cy="256420"/>
            </a:xfrm>
            <a:custGeom>
              <a:rect b="b" l="l" r="r" t="t"/>
              <a:pathLst>
                <a:path extrusionOk="0" h="9760" w="118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87"/>
            <p:cNvSpPr/>
            <p:nvPr/>
          </p:nvSpPr>
          <p:spPr>
            <a:xfrm>
              <a:off x="1357953" y="4161009"/>
              <a:ext cx="333687" cy="134699"/>
            </a:xfrm>
            <a:custGeom>
              <a:rect b="b" l="l" r="r" t="t"/>
              <a:pathLst>
                <a:path extrusionOk="0" h="5127" w="12701">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7" name="Google Shape;9177;p87"/>
          <p:cNvGrpSpPr/>
          <p:nvPr/>
        </p:nvGrpSpPr>
        <p:grpSpPr>
          <a:xfrm>
            <a:off x="1913012" y="2764940"/>
            <a:ext cx="417523" cy="374252"/>
            <a:chOff x="1913012" y="2764940"/>
            <a:chExt cx="417523" cy="374252"/>
          </a:xfrm>
        </p:grpSpPr>
        <p:sp>
          <p:nvSpPr>
            <p:cNvPr id="9178" name="Google Shape;9178;p87"/>
            <p:cNvSpPr/>
            <p:nvPr/>
          </p:nvSpPr>
          <p:spPr>
            <a:xfrm>
              <a:off x="2010693" y="2813676"/>
              <a:ext cx="285214" cy="163494"/>
            </a:xfrm>
            <a:custGeom>
              <a:rect b="b" l="l" r="r" t="t"/>
              <a:pathLst>
                <a:path extrusionOk="0" h="6223" w="10856">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87"/>
            <p:cNvSpPr/>
            <p:nvPr/>
          </p:nvSpPr>
          <p:spPr>
            <a:xfrm>
              <a:off x="2022174" y="3062529"/>
              <a:ext cx="89694" cy="76663"/>
            </a:xfrm>
            <a:custGeom>
              <a:rect b="b" l="l" r="r" t="t"/>
              <a:pathLst>
                <a:path extrusionOk="0" h="2918" w="3414">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87"/>
            <p:cNvSpPr/>
            <p:nvPr/>
          </p:nvSpPr>
          <p:spPr>
            <a:xfrm>
              <a:off x="2050233" y="3083284"/>
              <a:ext cx="40670" cy="34969"/>
            </a:xfrm>
            <a:custGeom>
              <a:rect b="b" l="l" r="r" t="t"/>
              <a:pathLst>
                <a:path extrusionOk="0" h="1331" w="1548">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87"/>
            <p:cNvSpPr/>
            <p:nvPr/>
          </p:nvSpPr>
          <p:spPr>
            <a:xfrm>
              <a:off x="2174344" y="3062529"/>
              <a:ext cx="89668" cy="76663"/>
            </a:xfrm>
            <a:custGeom>
              <a:rect b="b" l="l" r="r" t="t"/>
              <a:pathLst>
                <a:path extrusionOk="0" h="2918" w="3413">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87"/>
            <p:cNvSpPr/>
            <p:nvPr/>
          </p:nvSpPr>
          <p:spPr>
            <a:xfrm>
              <a:off x="2202219" y="3083284"/>
              <a:ext cx="40854" cy="34969"/>
            </a:xfrm>
            <a:custGeom>
              <a:rect b="b" l="l" r="r" t="t"/>
              <a:pathLst>
                <a:path extrusionOk="0" h="1331" w="1555">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87"/>
            <p:cNvSpPr/>
            <p:nvPr/>
          </p:nvSpPr>
          <p:spPr>
            <a:xfrm>
              <a:off x="1995376" y="2792632"/>
              <a:ext cx="335158" cy="174975"/>
            </a:xfrm>
            <a:custGeom>
              <a:rect b="b" l="l" r="r" t="t"/>
              <a:pathLst>
                <a:path extrusionOk="0" h="6660" w="12757">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87"/>
            <p:cNvSpPr/>
            <p:nvPr/>
          </p:nvSpPr>
          <p:spPr>
            <a:xfrm>
              <a:off x="2273654" y="2792632"/>
              <a:ext cx="56696" cy="174975"/>
            </a:xfrm>
            <a:custGeom>
              <a:rect b="b" l="l" r="r" t="t"/>
              <a:pathLst>
                <a:path extrusionOk="0" h="6660" w="2158">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87"/>
            <p:cNvSpPr/>
            <p:nvPr/>
          </p:nvSpPr>
          <p:spPr>
            <a:xfrm>
              <a:off x="1913012" y="2764940"/>
              <a:ext cx="412610" cy="236006"/>
            </a:xfrm>
            <a:custGeom>
              <a:rect b="b" l="l" r="r" t="t"/>
              <a:pathLst>
                <a:path extrusionOk="0" h="8983" w="15705">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87"/>
            <p:cNvSpPr/>
            <p:nvPr/>
          </p:nvSpPr>
          <p:spPr>
            <a:xfrm>
              <a:off x="2026903" y="2967580"/>
              <a:ext cx="299270" cy="33182"/>
            </a:xfrm>
            <a:custGeom>
              <a:rect b="b" l="l" r="r" t="t"/>
              <a:pathLst>
                <a:path extrusionOk="0" h="1263" w="11391">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87"/>
            <p:cNvSpPr/>
            <p:nvPr/>
          </p:nvSpPr>
          <p:spPr>
            <a:xfrm>
              <a:off x="1994483" y="2978326"/>
              <a:ext cx="287027" cy="92427"/>
            </a:xfrm>
            <a:custGeom>
              <a:rect b="b" l="l" r="r" t="t"/>
              <a:pathLst>
                <a:path extrusionOk="0" h="3518" w="10925">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87"/>
            <p:cNvSpPr/>
            <p:nvPr/>
          </p:nvSpPr>
          <p:spPr>
            <a:xfrm>
              <a:off x="2003757" y="3021518"/>
              <a:ext cx="277569" cy="49235"/>
            </a:xfrm>
            <a:custGeom>
              <a:rect b="b" l="l" r="r" t="t"/>
              <a:pathLst>
                <a:path extrusionOk="0" h="1874" w="10565">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87"/>
            <p:cNvSpPr/>
            <p:nvPr/>
          </p:nvSpPr>
          <p:spPr>
            <a:xfrm>
              <a:off x="2020361" y="2978326"/>
              <a:ext cx="38463" cy="32841"/>
            </a:xfrm>
            <a:custGeom>
              <a:rect b="b" l="l" r="r" t="t"/>
              <a:pathLst>
                <a:path extrusionOk="0" h="1250" w="1464">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0" name="Google Shape;9190;p87"/>
          <p:cNvGrpSpPr/>
          <p:nvPr/>
        </p:nvGrpSpPr>
        <p:grpSpPr>
          <a:xfrm>
            <a:off x="830742" y="2763601"/>
            <a:ext cx="384734" cy="381556"/>
            <a:chOff x="830742" y="2763601"/>
            <a:chExt cx="384734" cy="381556"/>
          </a:xfrm>
        </p:grpSpPr>
        <p:sp>
          <p:nvSpPr>
            <p:cNvPr id="9191" name="Google Shape;9191;p87"/>
            <p:cNvSpPr/>
            <p:nvPr/>
          </p:nvSpPr>
          <p:spPr>
            <a:xfrm>
              <a:off x="830742" y="2881012"/>
              <a:ext cx="174423" cy="83678"/>
            </a:xfrm>
            <a:custGeom>
              <a:rect b="b" l="l" r="r" t="t"/>
              <a:pathLst>
                <a:path extrusionOk="0" h="3185" w="6639">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87"/>
            <p:cNvSpPr/>
            <p:nvPr/>
          </p:nvSpPr>
          <p:spPr>
            <a:xfrm>
              <a:off x="1013520" y="2973045"/>
              <a:ext cx="83494" cy="172111"/>
            </a:xfrm>
            <a:custGeom>
              <a:rect b="b" l="l" r="r" t="t"/>
              <a:pathLst>
                <a:path extrusionOk="0" h="6551" w="3178">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87"/>
            <p:cNvSpPr/>
            <p:nvPr/>
          </p:nvSpPr>
          <p:spPr>
            <a:xfrm>
              <a:off x="830742" y="2885557"/>
              <a:ext cx="125583" cy="72932"/>
            </a:xfrm>
            <a:custGeom>
              <a:rect b="b" l="l" r="r" t="t"/>
              <a:pathLst>
                <a:path extrusionOk="0" h="2776" w="478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87"/>
            <p:cNvSpPr/>
            <p:nvPr/>
          </p:nvSpPr>
          <p:spPr>
            <a:xfrm>
              <a:off x="1013520" y="3041012"/>
              <a:ext cx="24460" cy="104144"/>
            </a:xfrm>
            <a:custGeom>
              <a:rect b="b" l="l" r="r" t="t"/>
              <a:pathLst>
                <a:path extrusionOk="0" h="3964" w="931">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87"/>
            <p:cNvSpPr/>
            <p:nvPr/>
          </p:nvSpPr>
          <p:spPr>
            <a:xfrm>
              <a:off x="903281" y="2763601"/>
              <a:ext cx="312038" cy="310383"/>
            </a:xfrm>
            <a:custGeom>
              <a:rect b="b" l="l" r="r" t="t"/>
              <a:pathLst>
                <a:path extrusionOk="0" h="11814" w="11877">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87"/>
            <p:cNvSpPr/>
            <p:nvPr/>
          </p:nvSpPr>
          <p:spPr>
            <a:xfrm>
              <a:off x="903281" y="2763601"/>
              <a:ext cx="312012" cy="232065"/>
            </a:xfrm>
            <a:custGeom>
              <a:rect b="b" l="l" r="r" t="t"/>
              <a:pathLst>
                <a:path extrusionOk="0" h="8833" w="11876">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87"/>
            <p:cNvSpPr/>
            <p:nvPr/>
          </p:nvSpPr>
          <p:spPr>
            <a:xfrm>
              <a:off x="1060732" y="2852218"/>
              <a:ext cx="65261" cy="65261"/>
            </a:xfrm>
            <a:custGeom>
              <a:rect b="b" l="l" r="r" t="t"/>
              <a:pathLst>
                <a:path extrusionOk="0" h="2484" w="2484">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87"/>
            <p:cNvSpPr/>
            <p:nvPr/>
          </p:nvSpPr>
          <p:spPr>
            <a:xfrm>
              <a:off x="1060732" y="2852218"/>
              <a:ext cx="40302" cy="65287"/>
            </a:xfrm>
            <a:custGeom>
              <a:rect b="b" l="l" r="r" t="t"/>
              <a:pathLst>
                <a:path extrusionOk="0" h="2485" w="1534">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87"/>
            <p:cNvSpPr/>
            <p:nvPr/>
          </p:nvSpPr>
          <p:spPr>
            <a:xfrm>
              <a:off x="895084" y="2998739"/>
              <a:ext cx="84387" cy="83520"/>
            </a:xfrm>
            <a:custGeom>
              <a:rect b="b" l="l" r="r" t="t"/>
              <a:pathLst>
                <a:path extrusionOk="0" h="3179" w="3212">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87"/>
            <p:cNvSpPr/>
            <p:nvPr/>
          </p:nvSpPr>
          <p:spPr>
            <a:xfrm>
              <a:off x="895084" y="2998555"/>
              <a:ext cx="32814" cy="36650"/>
            </a:xfrm>
            <a:custGeom>
              <a:rect b="b" l="l" r="r" t="t"/>
              <a:pathLst>
                <a:path extrusionOk="0" h="1395" w="1249">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87"/>
            <p:cNvSpPr/>
            <p:nvPr/>
          </p:nvSpPr>
          <p:spPr>
            <a:xfrm>
              <a:off x="903281" y="2964480"/>
              <a:ext cx="110266" cy="109504"/>
            </a:xfrm>
            <a:custGeom>
              <a:rect b="b" l="l" r="r" t="t"/>
              <a:pathLst>
                <a:path extrusionOk="0" h="4168" w="4197">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87"/>
            <p:cNvSpPr/>
            <p:nvPr/>
          </p:nvSpPr>
          <p:spPr>
            <a:xfrm>
              <a:off x="903281" y="2964480"/>
              <a:ext cx="29557" cy="31185"/>
            </a:xfrm>
            <a:custGeom>
              <a:rect b="b" l="l" r="r" t="t"/>
              <a:pathLst>
                <a:path extrusionOk="0" h="1187" w="1125">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87"/>
            <p:cNvSpPr/>
            <p:nvPr/>
          </p:nvSpPr>
          <p:spPr>
            <a:xfrm>
              <a:off x="854992" y="3038831"/>
              <a:ext cx="34154" cy="31185"/>
            </a:xfrm>
            <a:custGeom>
              <a:rect b="b" l="l" r="r" t="t"/>
              <a:pathLst>
                <a:path extrusionOk="0" h="1187" w="130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87"/>
            <p:cNvSpPr/>
            <p:nvPr/>
          </p:nvSpPr>
          <p:spPr>
            <a:xfrm>
              <a:off x="873934" y="3057800"/>
              <a:ext cx="34286" cy="31343"/>
            </a:xfrm>
            <a:custGeom>
              <a:rect b="b" l="l" r="r" t="t"/>
              <a:pathLst>
                <a:path extrusionOk="0" h="1193" w="1305">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87"/>
            <p:cNvSpPr/>
            <p:nvPr/>
          </p:nvSpPr>
          <p:spPr>
            <a:xfrm>
              <a:off x="912213" y="3095895"/>
              <a:ext cx="34102" cy="31343"/>
            </a:xfrm>
            <a:custGeom>
              <a:rect b="b" l="l" r="r" t="t"/>
              <a:pathLst>
                <a:path extrusionOk="0" h="1193" w="1298">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87"/>
            <p:cNvSpPr/>
            <p:nvPr/>
          </p:nvSpPr>
          <p:spPr>
            <a:xfrm>
              <a:off x="893061" y="3076926"/>
              <a:ext cx="34312" cy="31343"/>
            </a:xfrm>
            <a:custGeom>
              <a:rect b="b" l="l" r="r" t="t"/>
              <a:pathLst>
                <a:path extrusionOk="0" h="1193" w="1306">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87"/>
            <p:cNvSpPr/>
            <p:nvPr/>
          </p:nvSpPr>
          <p:spPr>
            <a:xfrm>
              <a:off x="1141809" y="2763601"/>
              <a:ext cx="73668" cy="72801"/>
            </a:xfrm>
            <a:custGeom>
              <a:rect b="b" l="l" r="r" t="t"/>
              <a:pathLst>
                <a:path extrusionOk="0" h="2771" w="2804">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87"/>
            <p:cNvSpPr/>
            <p:nvPr/>
          </p:nvSpPr>
          <p:spPr>
            <a:xfrm>
              <a:off x="1141809" y="2763601"/>
              <a:ext cx="73484" cy="31974"/>
            </a:xfrm>
            <a:custGeom>
              <a:rect b="b" l="l" r="r" t="t"/>
              <a:pathLst>
                <a:path extrusionOk="0" h="1217" w="2797">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87"/>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87"/>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87"/>
            <p:cNvSpPr/>
            <p:nvPr/>
          </p:nvSpPr>
          <p:spPr>
            <a:xfrm>
              <a:off x="919491" y="2924152"/>
              <a:ext cx="133254" cy="133648"/>
            </a:xfrm>
            <a:custGeom>
              <a:rect b="b" l="l" r="r" t="t"/>
              <a:pathLst>
                <a:path extrusionOk="0" h="5087" w="5072">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2" name="Google Shape;9212;p87"/>
          <p:cNvGrpSpPr/>
          <p:nvPr/>
        </p:nvGrpSpPr>
        <p:grpSpPr>
          <a:xfrm>
            <a:off x="3007498" y="4183419"/>
            <a:ext cx="375434" cy="329667"/>
            <a:chOff x="3007498" y="4183419"/>
            <a:chExt cx="375434" cy="329667"/>
          </a:xfrm>
        </p:grpSpPr>
        <p:sp>
          <p:nvSpPr>
            <p:cNvPr id="9213" name="Google Shape;9213;p87"/>
            <p:cNvSpPr/>
            <p:nvPr/>
          </p:nvSpPr>
          <p:spPr>
            <a:xfrm>
              <a:off x="3046302" y="4196792"/>
              <a:ext cx="53622" cy="53465"/>
            </a:xfrm>
            <a:custGeom>
              <a:rect b="b" l="l" r="r" t="t"/>
              <a:pathLst>
                <a:path extrusionOk="0" h="2035" w="2041">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87"/>
            <p:cNvSpPr/>
            <p:nvPr/>
          </p:nvSpPr>
          <p:spPr>
            <a:xfrm>
              <a:off x="3007498" y="4244292"/>
              <a:ext cx="50680" cy="42483"/>
            </a:xfrm>
            <a:custGeom>
              <a:rect b="b" l="l" r="r" t="t"/>
              <a:pathLst>
                <a:path extrusionOk="0" h="1617" w="1929">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87"/>
            <p:cNvSpPr/>
            <p:nvPr/>
          </p:nvSpPr>
          <p:spPr>
            <a:xfrm>
              <a:off x="3169126" y="4210112"/>
              <a:ext cx="43218" cy="47763"/>
            </a:xfrm>
            <a:custGeom>
              <a:rect b="b" l="l" r="r" t="t"/>
              <a:pathLst>
                <a:path extrusionOk="0" h="1818" w="1645">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87"/>
            <p:cNvSpPr/>
            <p:nvPr/>
          </p:nvSpPr>
          <p:spPr>
            <a:xfrm>
              <a:off x="3056338" y="4262263"/>
              <a:ext cx="135592" cy="89195"/>
            </a:xfrm>
            <a:custGeom>
              <a:rect b="b" l="l" r="r" t="t"/>
              <a:pathLst>
                <a:path extrusionOk="0" h="3395" w="5161">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87"/>
            <p:cNvSpPr/>
            <p:nvPr/>
          </p:nvSpPr>
          <p:spPr>
            <a:xfrm>
              <a:off x="3111563" y="4183419"/>
              <a:ext cx="46292" cy="57589"/>
            </a:xfrm>
            <a:custGeom>
              <a:rect b="b" l="l" r="r" t="t"/>
              <a:pathLst>
                <a:path extrusionOk="0" h="2192" w="1762">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87"/>
            <p:cNvSpPr/>
            <p:nvPr/>
          </p:nvSpPr>
          <p:spPr>
            <a:xfrm>
              <a:off x="3056706" y="4265415"/>
              <a:ext cx="50496" cy="86069"/>
            </a:xfrm>
            <a:custGeom>
              <a:rect b="b" l="l" r="r" t="t"/>
              <a:pathLst>
                <a:path extrusionOk="0" h="3276" w="1922">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87"/>
            <p:cNvSpPr/>
            <p:nvPr/>
          </p:nvSpPr>
          <p:spPr>
            <a:xfrm>
              <a:off x="3007498" y="4248286"/>
              <a:ext cx="46502" cy="38489"/>
            </a:xfrm>
            <a:custGeom>
              <a:rect b="b" l="l" r="r" t="t"/>
              <a:pathLst>
                <a:path extrusionOk="0" h="1465" w="177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87"/>
            <p:cNvSpPr/>
            <p:nvPr/>
          </p:nvSpPr>
          <p:spPr>
            <a:xfrm>
              <a:off x="3046302" y="4197448"/>
              <a:ext cx="44506" cy="52887"/>
            </a:xfrm>
            <a:custGeom>
              <a:rect b="b" l="l" r="r" t="t"/>
              <a:pathLst>
                <a:path extrusionOk="0" h="2013" w="1694">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87"/>
            <p:cNvSpPr/>
            <p:nvPr/>
          </p:nvSpPr>
          <p:spPr>
            <a:xfrm>
              <a:off x="3111905" y="4183419"/>
              <a:ext cx="34837" cy="55593"/>
            </a:xfrm>
            <a:custGeom>
              <a:rect b="b" l="l" r="r" t="t"/>
              <a:pathLst>
                <a:path extrusionOk="0" h="2116" w="1326">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87"/>
            <p:cNvSpPr/>
            <p:nvPr/>
          </p:nvSpPr>
          <p:spPr>
            <a:xfrm>
              <a:off x="3169678" y="4210086"/>
              <a:ext cx="37937" cy="42982"/>
            </a:xfrm>
            <a:custGeom>
              <a:rect b="b" l="l" r="r" t="t"/>
              <a:pathLst>
                <a:path extrusionOk="0" h="1636" w="1444">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87"/>
            <p:cNvSpPr/>
            <p:nvPr/>
          </p:nvSpPr>
          <p:spPr>
            <a:xfrm>
              <a:off x="3245316" y="4339740"/>
              <a:ext cx="43034" cy="57826"/>
            </a:xfrm>
            <a:custGeom>
              <a:rect b="b" l="l" r="r" t="t"/>
              <a:pathLst>
                <a:path extrusionOk="0" h="2201" w="1638">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87"/>
            <p:cNvSpPr/>
            <p:nvPr/>
          </p:nvSpPr>
          <p:spPr>
            <a:xfrm>
              <a:off x="3187175" y="4355793"/>
              <a:ext cx="41038" cy="49366"/>
            </a:xfrm>
            <a:custGeom>
              <a:rect b="b" l="l" r="r" t="t"/>
              <a:pathLst>
                <a:path extrusionOk="0" h="1879" w="1562">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87"/>
            <p:cNvSpPr/>
            <p:nvPr/>
          </p:nvSpPr>
          <p:spPr>
            <a:xfrm>
              <a:off x="3329861" y="4419977"/>
              <a:ext cx="53070" cy="39671"/>
            </a:xfrm>
            <a:custGeom>
              <a:rect b="b" l="l" r="r" t="t"/>
              <a:pathLst>
                <a:path extrusionOk="0" h="1510" w="202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87"/>
            <p:cNvSpPr/>
            <p:nvPr/>
          </p:nvSpPr>
          <p:spPr>
            <a:xfrm>
              <a:off x="3187911" y="4418111"/>
              <a:ext cx="136328" cy="94975"/>
            </a:xfrm>
            <a:custGeom>
              <a:rect b="b" l="l" r="r" t="t"/>
              <a:pathLst>
                <a:path extrusionOk="0" h="3615" w="5189">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87"/>
            <p:cNvSpPr/>
            <p:nvPr/>
          </p:nvSpPr>
          <p:spPr>
            <a:xfrm>
              <a:off x="3294682" y="4365277"/>
              <a:ext cx="56171" cy="51336"/>
            </a:xfrm>
            <a:custGeom>
              <a:rect b="b" l="l" r="r" t="t"/>
              <a:pathLst>
                <a:path extrusionOk="0" h="1954" w="2138">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87"/>
            <p:cNvSpPr/>
            <p:nvPr/>
          </p:nvSpPr>
          <p:spPr>
            <a:xfrm>
              <a:off x="3191011" y="4418111"/>
              <a:ext cx="80026" cy="70384"/>
            </a:xfrm>
            <a:custGeom>
              <a:rect b="b" l="l" r="r" t="t"/>
              <a:pathLst>
                <a:path extrusionOk="0" h="2679" w="3046">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87"/>
            <p:cNvSpPr/>
            <p:nvPr/>
          </p:nvSpPr>
          <p:spPr>
            <a:xfrm>
              <a:off x="3187175" y="4355977"/>
              <a:ext cx="33182" cy="49182"/>
            </a:xfrm>
            <a:custGeom>
              <a:rect b="b" l="l" r="r" t="t"/>
              <a:pathLst>
                <a:path extrusionOk="0" h="1872" w="1263">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87"/>
            <p:cNvSpPr/>
            <p:nvPr/>
          </p:nvSpPr>
          <p:spPr>
            <a:xfrm>
              <a:off x="3245316" y="4339740"/>
              <a:ext cx="28453" cy="57826"/>
            </a:xfrm>
            <a:custGeom>
              <a:rect b="b" l="l" r="r" t="t"/>
              <a:pathLst>
                <a:path extrusionOk="0" h="2201" w="1083">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87"/>
            <p:cNvSpPr/>
            <p:nvPr/>
          </p:nvSpPr>
          <p:spPr>
            <a:xfrm>
              <a:off x="3296338" y="4365198"/>
              <a:ext cx="51047" cy="44033"/>
            </a:xfrm>
            <a:custGeom>
              <a:rect b="b" l="l" r="r" t="t"/>
              <a:pathLst>
                <a:path extrusionOk="0" h="1676" w="1943">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87"/>
            <p:cNvSpPr/>
            <p:nvPr/>
          </p:nvSpPr>
          <p:spPr>
            <a:xfrm>
              <a:off x="3333697" y="4419898"/>
              <a:ext cx="46844" cy="28138"/>
            </a:xfrm>
            <a:custGeom>
              <a:rect b="b" l="l" r="r" t="t"/>
              <a:pathLst>
                <a:path extrusionOk="0" h="1071" w="1783">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3" name="Google Shape;9233;p87"/>
          <p:cNvGrpSpPr/>
          <p:nvPr/>
        </p:nvGrpSpPr>
        <p:grpSpPr>
          <a:xfrm>
            <a:off x="6919276" y="2766990"/>
            <a:ext cx="274550" cy="354728"/>
            <a:chOff x="7606826" y="2419290"/>
            <a:chExt cx="274550" cy="354728"/>
          </a:xfrm>
        </p:grpSpPr>
        <p:sp>
          <p:nvSpPr>
            <p:cNvPr id="9234" name="Google Shape;9234;p87"/>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87"/>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87"/>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87"/>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87"/>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87"/>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87"/>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87"/>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87"/>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87"/>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87"/>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87"/>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87"/>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87"/>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87"/>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9" name="Google Shape;9249;p87"/>
          <p:cNvGrpSpPr/>
          <p:nvPr/>
        </p:nvGrpSpPr>
        <p:grpSpPr>
          <a:xfrm>
            <a:off x="7550168" y="2777003"/>
            <a:ext cx="263316" cy="354728"/>
            <a:chOff x="8062968" y="2419290"/>
            <a:chExt cx="263316" cy="354728"/>
          </a:xfrm>
        </p:grpSpPr>
        <p:sp>
          <p:nvSpPr>
            <p:cNvPr id="9250" name="Google Shape;9250;p87"/>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87"/>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87"/>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87"/>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87"/>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87"/>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87"/>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87"/>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87"/>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87"/>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87"/>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87"/>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87"/>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87"/>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87"/>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87"/>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87"/>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67" name="Google Shape;9267;p87"/>
          <p:cNvSpPr txBox="1"/>
          <p:nvPr/>
        </p:nvSpPr>
        <p:spPr>
          <a:xfrm>
            <a:off x="828875" y="1176707"/>
            <a:ext cx="7525800" cy="761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icons without losing quality.</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You can </a:t>
            </a:r>
            <a:r>
              <a:rPr lang="en" sz="1100">
                <a:solidFill>
                  <a:srgbClr val="869FB2"/>
                </a:solidFill>
              </a:rPr>
              <a:t>change the stroke and fill color</a:t>
            </a:r>
            <a:r>
              <a:rPr lang="en" sz="1100">
                <a:solidFill>
                  <a:srgbClr val="FFFFFF"/>
                </a:solidFill>
              </a:rPr>
              <a:t>; just select the icon and click on the</a:t>
            </a:r>
            <a:r>
              <a:rPr lang="en" sz="1100">
                <a:solidFill>
                  <a:srgbClr val="435D74"/>
                </a:solidFill>
              </a:rPr>
              <a:t> </a:t>
            </a:r>
            <a:r>
              <a:rPr lang="en" sz="1100">
                <a:solidFill>
                  <a:srgbClr val="869FB2"/>
                </a:solidFill>
              </a:rPr>
              <a:t>paint bucket/pen</a:t>
            </a:r>
            <a:r>
              <a:rPr lang="en" sz="1100">
                <a:solidFill>
                  <a:srgbClr val="FFFFFF"/>
                </a:solidFill>
              </a:rPr>
              <a:t>.</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In Google Slides, you can also use </a:t>
            </a:r>
            <a:r>
              <a:rPr lang="en" sz="1100">
                <a:solidFill>
                  <a:srgbClr val="869FB2"/>
                </a:solidFill>
                <a:uFill>
                  <a:noFill/>
                </a:uFill>
                <a:hlinkClick r:id="rId3">
                  <a:extLst>
                    <a:ext uri="{A12FA001-AC4F-418D-AE19-62706E023703}">
                      <ahyp:hlinkClr val="tx"/>
                    </a:ext>
                  </a:extLst>
                </a:hlinkClick>
              </a:rPr>
              <a:t>Flaticon’s extension</a:t>
            </a:r>
            <a:r>
              <a:rPr lang="en" sz="1100">
                <a:solidFill>
                  <a:srgbClr val="FFFFFF"/>
                </a:solidFill>
              </a:rPr>
              <a:t>, allowing you to customize and add even more icons.</a:t>
            </a:r>
            <a:br>
              <a:rPr lang="en" sz="1100">
                <a:solidFill>
                  <a:srgbClr val="435D74"/>
                </a:solidFill>
              </a:rPr>
            </a:br>
            <a:endParaRPr sz="1100">
              <a:solidFill>
                <a:srgbClr val="435D74"/>
              </a:solidFill>
            </a:endParaRPr>
          </a:p>
        </p:txBody>
      </p:sp>
      <p:sp>
        <p:nvSpPr>
          <p:cNvPr id="9268" name="Google Shape;9268;p87"/>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72" name="Shape 9272"/>
        <p:cNvGrpSpPr/>
        <p:nvPr/>
      </p:nvGrpSpPr>
      <p:grpSpPr>
        <a:xfrm>
          <a:off x="0" y="0"/>
          <a:ext cx="0" cy="0"/>
          <a:chOff x="0" y="0"/>
          <a:chExt cx="0" cy="0"/>
        </a:xfrm>
      </p:grpSpPr>
      <p:grpSp>
        <p:nvGrpSpPr>
          <p:cNvPr id="9273" name="Google Shape;9273;p88"/>
          <p:cNvGrpSpPr/>
          <p:nvPr/>
        </p:nvGrpSpPr>
        <p:grpSpPr>
          <a:xfrm>
            <a:off x="7075663" y="2261129"/>
            <a:ext cx="362163" cy="347098"/>
            <a:chOff x="7075663" y="2444129"/>
            <a:chExt cx="362163" cy="347098"/>
          </a:xfrm>
        </p:grpSpPr>
        <p:sp>
          <p:nvSpPr>
            <p:cNvPr id="9274" name="Google Shape;9274;p88"/>
            <p:cNvSpPr/>
            <p:nvPr/>
          </p:nvSpPr>
          <p:spPr>
            <a:xfrm>
              <a:off x="7165817" y="2444129"/>
              <a:ext cx="181854" cy="100713"/>
            </a:xfrm>
            <a:custGeom>
              <a:rect b="b" l="l" r="r" t="t"/>
              <a:pathLst>
                <a:path extrusionOk="0" h="3844" w="6941">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88"/>
            <p:cNvSpPr/>
            <p:nvPr/>
          </p:nvSpPr>
          <p:spPr>
            <a:xfrm>
              <a:off x="7166053" y="2517201"/>
              <a:ext cx="27405" cy="27405"/>
            </a:xfrm>
            <a:custGeom>
              <a:rect b="b" l="l" r="r" t="t"/>
              <a:pathLst>
                <a:path extrusionOk="0" h="1046" w="1046">
                  <a:moveTo>
                    <a:pt x="260" y="1"/>
                  </a:moveTo>
                  <a:cubicBezTo>
                    <a:pt x="173" y="1"/>
                    <a:pt x="87" y="1"/>
                    <a:pt x="1" y="10"/>
                  </a:cubicBezTo>
                  <a:lnTo>
                    <a:pt x="1" y="1045"/>
                  </a:lnTo>
                  <a:lnTo>
                    <a:pt x="1046" y="1045"/>
                  </a:lnTo>
                  <a:lnTo>
                    <a:pt x="1046" y="1"/>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88"/>
            <p:cNvSpPr/>
            <p:nvPr/>
          </p:nvSpPr>
          <p:spPr>
            <a:xfrm>
              <a:off x="7320266" y="2517201"/>
              <a:ext cx="27405" cy="27641"/>
            </a:xfrm>
            <a:custGeom>
              <a:rect b="b" l="l" r="r" t="t"/>
              <a:pathLst>
                <a:path extrusionOk="0" h="1055" w="1046">
                  <a:moveTo>
                    <a:pt x="0" y="1"/>
                  </a:moveTo>
                  <a:lnTo>
                    <a:pt x="0" y="1055"/>
                  </a:lnTo>
                  <a:lnTo>
                    <a:pt x="1045" y="1055"/>
                  </a:lnTo>
                  <a:lnTo>
                    <a:pt x="1045" y="10"/>
                  </a:lnTo>
                  <a:cubicBezTo>
                    <a:pt x="959" y="10"/>
                    <a:pt x="863" y="1"/>
                    <a:pt x="777"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88"/>
            <p:cNvSpPr/>
            <p:nvPr/>
          </p:nvSpPr>
          <p:spPr>
            <a:xfrm>
              <a:off x="7075899" y="2544580"/>
              <a:ext cx="361927" cy="246647"/>
            </a:xfrm>
            <a:custGeom>
              <a:rect b="b" l="l" r="r" t="t"/>
              <a:pathLst>
                <a:path extrusionOk="0" h="9414" w="13814">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88"/>
            <p:cNvSpPr/>
            <p:nvPr/>
          </p:nvSpPr>
          <p:spPr>
            <a:xfrm>
              <a:off x="7298153" y="2544580"/>
              <a:ext cx="139672" cy="246647"/>
            </a:xfrm>
            <a:custGeom>
              <a:rect b="b" l="l" r="r" t="t"/>
              <a:pathLst>
                <a:path extrusionOk="0" h="9414" w="5331">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88"/>
            <p:cNvSpPr/>
            <p:nvPr/>
          </p:nvSpPr>
          <p:spPr>
            <a:xfrm>
              <a:off x="7075663" y="2743229"/>
              <a:ext cx="362163" cy="47998"/>
            </a:xfrm>
            <a:custGeom>
              <a:rect b="b" l="l" r="r" t="t"/>
              <a:pathLst>
                <a:path extrusionOk="0" h="1832" w="13823">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88"/>
            <p:cNvSpPr/>
            <p:nvPr/>
          </p:nvSpPr>
          <p:spPr>
            <a:xfrm>
              <a:off x="7374002" y="2743464"/>
              <a:ext cx="63823" cy="47763"/>
            </a:xfrm>
            <a:custGeom>
              <a:rect b="b" l="l" r="r" t="t"/>
              <a:pathLst>
                <a:path extrusionOk="0" h="1823" w="2436">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88"/>
            <p:cNvSpPr/>
            <p:nvPr/>
          </p:nvSpPr>
          <p:spPr>
            <a:xfrm>
              <a:off x="7198960" y="2593286"/>
              <a:ext cx="115542" cy="115306"/>
            </a:xfrm>
            <a:custGeom>
              <a:rect b="b" l="l" r="r" t="t"/>
              <a:pathLst>
                <a:path extrusionOk="0" h="4401" w="441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2" name="Google Shape;9282;p88"/>
          <p:cNvGrpSpPr/>
          <p:nvPr/>
        </p:nvGrpSpPr>
        <p:grpSpPr>
          <a:xfrm>
            <a:off x="6638175" y="2253584"/>
            <a:ext cx="372197" cy="362163"/>
            <a:chOff x="6638175" y="2436584"/>
            <a:chExt cx="372197" cy="362163"/>
          </a:xfrm>
        </p:grpSpPr>
        <p:sp>
          <p:nvSpPr>
            <p:cNvPr id="9283" name="Google Shape;9283;p88"/>
            <p:cNvSpPr/>
            <p:nvPr/>
          </p:nvSpPr>
          <p:spPr>
            <a:xfrm>
              <a:off x="6638175" y="2436584"/>
              <a:ext cx="182090" cy="362163"/>
            </a:xfrm>
            <a:custGeom>
              <a:rect b="b" l="l" r="r" t="t"/>
              <a:pathLst>
                <a:path extrusionOk="0" h="13823" w="695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88"/>
            <p:cNvSpPr/>
            <p:nvPr/>
          </p:nvSpPr>
          <p:spPr>
            <a:xfrm>
              <a:off x="6662017" y="2441850"/>
              <a:ext cx="158248" cy="356792"/>
            </a:xfrm>
            <a:custGeom>
              <a:rect b="b" l="l" r="r" t="t"/>
              <a:pathLst>
                <a:path extrusionOk="0" h="13618" w="604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88"/>
            <p:cNvSpPr/>
            <p:nvPr/>
          </p:nvSpPr>
          <p:spPr>
            <a:xfrm>
              <a:off x="6638175" y="2617652"/>
              <a:ext cx="182090" cy="181094"/>
            </a:xfrm>
            <a:custGeom>
              <a:rect b="b" l="l" r="r" t="t"/>
              <a:pathLst>
                <a:path extrusionOk="0" h="6912" w="695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88"/>
            <p:cNvSpPr/>
            <p:nvPr/>
          </p:nvSpPr>
          <p:spPr>
            <a:xfrm>
              <a:off x="6662017" y="2617652"/>
              <a:ext cx="158248" cy="180990"/>
            </a:xfrm>
            <a:custGeom>
              <a:rect b="b" l="l" r="r" t="t"/>
              <a:pathLst>
                <a:path extrusionOk="0" h="6908" w="604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88"/>
            <p:cNvSpPr/>
            <p:nvPr/>
          </p:nvSpPr>
          <p:spPr>
            <a:xfrm>
              <a:off x="6846623" y="2467762"/>
              <a:ext cx="160999" cy="153899"/>
            </a:xfrm>
            <a:custGeom>
              <a:rect b="b" l="l" r="r" t="t"/>
              <a:pathLst>
                <a:path extrusionOk="0" h="5874" w="6145">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88"/>
            <p:cNvSpPr/>
            <p:nvPr/>
          </p:nvSpPr>
          <p:spPr>
            <a:xfrm>
              <a:off x="6857155" y="2478530"/>
              <a:ext cx="151462" cy="143576"/>
            </a:xfrm>
            <a:custGeom>
              <a:rect b="b" l="l" r="r" t="t"/>
              <a:pathLst>
                <a:path extrusionOk="0" h="5480" w="5781">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88"/>
            <p:cNvSpPr/>
            <p:nvPr/>
          </p:nvSpPr>
          <p:spPr>
            <a:xfrm>
              <a:off x="6846623" y="2636621"/>
              <a:ext cx="160999" cy="153794"/>
            </a:xfrm>
            <a:custGeom>
              <a:rect b="b" l="l" r="r" t="t"/>
              <a:pathLst>
                <a:path extrusionOk="0" h="5870" w="6145">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88"/>
            <p:cNvSpPr/>
            <p:nvPr/>
          </p:nvSpPr>
          <p:spPr>
            <a:xfrm>
              <a:off x="6857155" y="2647546"/>
              <a:ext cx="153218" cy="142790"/>
            </a:xfrm>
            <a:custGeom>
              <a:rect b="b" l="l" r="r" t="t"/>
              <a:pathLst>
                <a:path extrusionOk="0" h="5450" w="5848">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88"/>
            <p:cNvSpPr/>
            <p:nvPr/>
          </p:nvSpPr>
          <p:spPr>
            <a:xfrm>
              <a:off x="6863941" y="2485552"/>
              <a:ext cx="118555" cy="118581"/>
            </a:xfrm>
            <a:custGeom>
              <a:rect b="b" l="l" r="r" t="t"/>
              <a:pathLst>
                <a:path extrusionOk="0" h="4526" w="4525">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88"/>
            <p:cNvSpPr/>
            <p:nvPr/>
          </p:nvSpPr>
          <p:spPr>
            <a:xfrm>
              <a:off x="6863941" y="2654332"/>
              <a:ext cx="118555" cy="118555"/>
            </a:xfrm>
            <a:custGeom>
              <a:rect b="b" l="l" r="r" t="t"/>
              <a:pathLst>
                <a:path extrusionOk="0" h="4525" w="4525">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88"/>
            <p:cNvSpPr/>
            <p:nvPr/>
          </p:nvSpPr>
          <p:spPr>
            <a:xfrm>
              <a:off x="6863941" y="2758294"/>
              <a:ext cx="20881" cy="14593"/>
            </a:xfrm>
            <a:custGeom>
              <a:rect b="b" l="l" r="r" t="t"/>
              <a:pathLst>
                <a:path extrusionOk="0" h="557" w="797">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88"/>
            <p:cNvSpPr/>
            <p:nvPr/>
          </p:nvSpPr>
          <p:spPr>
            <a:xfrm>
              <a:off x="6967902" y="2654332"/>
              <a:ext cx="14593" cy="20619"/>
            </a:xfrm>
            <a:custGeom>
              <a:rect b="b" l="l" r="r" t="t"/>
              <a:pathLst>
                <a:path extrusionOk="0" h="787" w="557">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88"/>
            <p:cNvSpPr/>
            <p:nvPr/>
          </p:nvSpPr>
          <p:spPr>
            <a:xfrm>
              <a:off x="6944820" y="2566169"/>
              <a:ext cx="37676" cy="37702"/>
            </a:xfrm>
            <a:custGeom>
              <a:rect b="b" l="l" r="r" t="t"/>
              <a:pathLst>
                <a:path extrusionOk="0" h="1439" w="1438">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6" name="Google Shape;9296;p88"/>
          <p:cNvGrpSpPr/>
          <p:nvPr/>
        </p:nvGrpSpPr>
        <p:grpSpPr>
          <a:xfrm>
            <a:off x="6192906" y="2256440"/>
            <a:ext cx="371699" cy="356084"/>
            <a:chOff x="6192906" y="2439440"/>
            <a:chExt cx="371699" cy="356084"/>
          </a:xfrm>
        </p:grpSpPr>
        <p:sp>
          <p:nvSpPr>
            <p:cNvPr id="9297" name="Google Shape;9297;p88"/>
            <p:cNvSpPr/>
            <p:nvPr/>
          </p:nvSpPr>
          <p:spPr>
            <a:xfrm>
              <a:off x="6227805" y="2461710"/>
              <a:ext cx="247904" cy="110381"/>
            </a:xfrm>
            <a:custGeom>
              <a:rect b="b" l="l" r="r" t="t"/>
              <a:pathLst>
                <a:path extrusionOk="0" h="4213" w="9462">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88"/>
            <p:cNvSpPr/>
            <p:nvPr/>
          </p:nvSpPr>
          <p:spPr>
            <a:xfrm>
              <a:off x="6483962" y="2670078"/>
              <a:ext cx="14593" cy="54575"/>
            </a:xfrm>
            <a:custGeom>
              <a:rect b="b" l="l" r="r" t="t"/>
              <a:pathLst>
                <a:path extrusionOk="0" h="2083" w="557">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88"/>
            <p:cNvSpPr/>
            <p:nvPr/>
          </p:nvSpPr>
          <p:spPr>
            <a:xfrm>
              <a:off x="6246905" y="2554117"/>
              <a:ext cx="251651" cy="128118"/>
            </a:xfrm>
            <a:custGeom>
              <a:rect b="b" l="l" r="r" t="t"/>
              <a:pathLst>
                <a:path extrusionOk="0" h="4890" w="9605">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88"/>
            <p:cNvSpPr/>
            <p:nvPr/>
          </p:nvSpPr>
          <p:spPr>
            <a:xfrm>
              <a:off x="6246905" y="2584142"/>
              <a:ext cx="167287" cy="97831"/>
            </a:xfrm>
            <a:custGeom>
              <a:rect b="b" l="l" r="r" t="t"/>
              <a:pathLst>
                <a:path extrusionOk="0" h="3734" w="6385">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88"/>
            <p:cNvSpPr/>
            <p:nvPr/>
          </p:nvSpPr>
          <p:spPr>
            <a:xfrm>
              <a:off x="6192906" y="2605102"/>
              <a:ext cx="197915" cy="190369"/>
            </a:xfrm>
            <a:custGeom>
              <a:rect b="b" l="l" r="r" t="t"/>
              <a:pathLst>
                <a:path extrusionOk="0" h="7266" w="7554">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88"/>
            <p:cNvSpPr/>
            <p:nvPr/>
          </p:nvSpPr>
          <p:spPr>
            <a:xfrm>
              <a:off x="6280807" y="2605102"/>
              <a:ext cx="113787" cy="190291"/>
            </a:xfrm>
            <a:custGeom>
              <a:rect b="b" l="l" r="r" t="t"/>
              <a:pathLst>
                <a:path extrusionOk="0" h="7263" w="4343">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88"/>
            <p:cNvSpPr/>
            <p:nvPr/>
          </p:nvSpPr>
          <p:spPr>
            <a:xfrm>
              <a:off x="6499787" y="2747735"/>
              <a:ext cx="64819" cy="14593"/>
            </a:xfrm>
            <a:custGeom>
              <a:rect b="b" l="l" r="r" t="t"/>
              <a:pathLst>
                <a:path extrusionOk="0" h="557" w="2474">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88"/>
            <p:cNvSpPr/>
            <p:nvPr/>
          </p:nvSpPr>
          <p:spPr>
            <a:xfrm>
              <a:off x="6437274" y="2714592"/>
              <a:ext cx="94189" cy="80932"/>
            </a:xfrm>
            <a:custGeom>
              <a:rect b="b" l="l" r="r" t="t"/>
              <a:pathLst>
                <a:path extrusionOk="0" h="3089" w="3595">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88"/>
            <p:cNvSpPr/>
            <p:nvPr/>
          </p:nvSpPr>
          <p:spPr>
            <a:xfrm>
              <a:off x="6477438" y="2714854"/>
              <a:ext cx="54024" cy="80644"/>
            </a:xfrm>
            <a:custGeom>
              <a:rect b="b" l="l" r="r" t="t"/>
              <a:pathLst>
                <a:path extrusionOk="0" h="3078" w="2062">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88"/>
            <p:cNvSpPr/>
            <p:nvPr/>
          </p:nvSpPr>
          <p:spPr>
            <a:xfrm>
              <a:off x="6193902" y="2439440"/>
              <a:ext cx="47003" cy="37466"/>
            </a:xfrm>
            <a:custGeom>
              <a:rect b="b" l="l" r="r" t="t"/>
              <a:pathLst>
                <a:path extrusionOk="0" h="1430" w="1794">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88"/>
            <p:cNvSpPr/>
            <p:nvPr/>
          </p:nvSpPr>
          <p:spPr>
            <a:xfrm>
              <a:off x="6241376" y="2659598"/>
              <a:ext cx="94949" cy="81351"/>
            </a:xfrm>
            <a:custGeom>
              <a:rect b="b" l="l" r="r" t="t"/>
              <a:pathLst>
                <a:path extrusionOk="0" h="3105" w="3624">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88"/>
            <p:cNvSpPr/>
            <p:nvPr/>
          </p:nvSpPr>
          <p:spPr>
            <a:xfrm>
              <a:off x="6282065" y="2659598"/>
              <a:ext cx="54024" cy="81403"/>
            </a:xfrm>
            <a:custGeom>
              <a:rect b="b" l="l" r="r" t="t"/>
              <a:pathLst>
                <a:path extrusionOk="0" h="3107" w="2062">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88"/>
            <p:cNvSpPr/>
            <p:nvPr/>
          </p:nvSpPr>
          <p:spPr>
            <a:xfrm>
              <a:off x="6439265" y="2510180"/>
              <a:ext cx="65317" cy="28899"/>
            </a:xfrm>
            <a:custGeom>
              <a:rect b="b" l="l" r="r" t="t"/>
              <a:pathLst>
                <a:path extrusionOk="0" h="1103" w="2493">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0" name="Google Shape;9310;p88"/>
          <p:cNvGrpSpPr/>
          <p:nvPr/>
        </p:nvGrpSpPr>
        <p:grpSpPr>
          <a:xfrm>
            <a:off x="5762467" y="2253584"/>
            <a:ext cx="362163" cy="362163"/>
            <a:chOff x="5762467" y="2436584"/>
            <a:chExt cx="362163" cy="362163"/>
          </a:xfrm>
        </p:grpSpPr>
        <p:sp>
          <p:nvSpPr>
            <p:cNvPr id="9311" name="Google Shape;9311;p88"/>
            <p:cNvSpPr/>
            <p:nvPr/>
          </p:nvSpPr>
          <p:spPr>
            <a:xfrm>
              <a:off x="5762467" y="2778127"/>
              <a:ext cx="362163" cy="20619"/>
            </a:xfrm>
            <a:custGeom>
              <a:rect b="b" l="l" r="r" t="t"/>
              <a:pathLst>
                <a:path extrusionOk="0" h="787" w="13823">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88"/>
            <p:cNvSpPr/>
            <p:nvPr/>
          </p:nvSpPr>
          <p:spPr>
            <a:xfrm>
              <a:off x="5762702" y="2777891"/>
              <a:ext cx="361927" cy="9301"/>
            </a:xfrm>
            <a:custGeom>
              <a:rect b="b" l="l" r="r" t="t"/>
              <a:pathLst>
                <a:path extrusionOk="0" h="355" w="13814">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88"/>
            <p:cNvSpPr/>
            <p:nvPr/>
          </p:nvSpPr>
          <p:spPr>
            <a:xfrm>
              <a:off x="5852359" y="2528493"/>
              <a:ext cx="182352" cy="249660"/>
            </a:xfrm>
            <a:custGeom>
              <a:rect b="b" l="l" r="r" t="t"/>
              <a:pathLst>
                <a:path extrusionOk="0" h="9529" w="6960">
                  <a:moveTo>
                    <a:pt x="1" y="1"/>
                  </a:moveTo>
                  <a:lnTo>
                    <a:pt x="1" y="9529"/>
                  </a:lnTo>
                  <a:lnTo>
                    <a:pt x="6960" y="9529"/>
                  </a:lnTo>
                  <a:lnTo>
                    <a:pt x="6960"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88"/>
            <p:cNvSpPr/>
            <p:nvPr/>
          </p:nvSpPr>
          <p:spPr>
            <a:xfrm>
              <a:off x="5838551" y="2508922"/>
              <a:ext cx="209967" cy="19860"/>
            </a:xfrm>
            <a:custGeom>
              <a:rect b="b" l="l" r="r" t="t"/>
              <a:pathLst>
                <a:path extrusionOk="0" h="758" w="8014">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88"/>
            <p:cNvSpPr/>
            <p:nvPr/>
          </p:nvSpPr>
          <p:spPr>
            <a:xfrm>
              <a:off x="6014589" y="2508922"/>
              <a:ext cx="33929" cy="19598"/>
            </a:xfrm>
            <a:custGeom>
              <a:rect b="b" l="l" r="r" t="t"/>
              <a:pathLst>
                <a:path extrusionOk="0" h="748" w="1295">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88"/>
            <p:cNvSpPr/>
            <p:nvPr/>
          </p:nvSpPr>
          <p:spPr>
            <a:xfrm>
              <a:off x="5762467" y="2565173"/>
              <a:ext cx="89918" cy="19598"/>
            </a:xfrm>
            <a:custGeom>
              <a:rect b="b" l="l" r="r" t="t"/>
              <a:pathLst>
                <a:path extrusionOk="0" h="748" w="3432">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88"/>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88"/>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88"/>
            <p:cNvSpPr/>
            <p:nvPr/>
          </p:nvSpPr>
          <p:spPr>
            <a:xfrm>
              <a:off x="5894803" y="2686217"/>
              <a:ext cx="97726" cy="91936"/>
            </a:xfrm>
            <a:custGeom>
              <a:rect b="b" l="l" r="r" t="t"/>
              <a:pathLst>
                <a:path extrusionOk="0" h="3509" w="373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88"/>
            <p:cNvSpPr/>
            <p:nvPr/>
          </p:nvSpPr>
          <p:spPr>
            <a:xfrm>
              <a:off x="5930959" y="2686217"/>
              <a:ext cx="25152" cy="91700"/>
            </a:xfrm>
            <a:custGeom>
              <a:rect b="b" l="l" r="r" t="t"/>
              <a:pathLst>
                <a:path extrusionOk="0" h="3500" w="960">
                  <a:moveTo>
                    <a:pt x="1" y="0"/>
                  </a:moveTo>
                  <a:lnTo>
                    <a:pt x="1" y="3499"/>
                  </a:lnTo>
                  <a:lnTo>
                    <a:pt x="959" y="3499"/>
                  </a:lnTo>
                  <a:lnTo>
                    <a:pt x="95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88"/>
            <p:cNvSpPr/>
            <p:nvPr/>
          </p:nvSpPr>
          <p:spPr>
            <a:xfrm>
              <a:off x="5770484" y="2584745"/>
              <a:ext cx="81901" cy="193173"/>
            </a:xfrm>
            <a:custGeom>
              <a:rect b="b" l="l" r="r" t="t"/>
              <a:pathLst>
                <a:path extrusionOk="0" h="7373" w="3126">
                  <a:moveTo>
                    <a:pt x="1" y="1"/>
                  </a:moveTo>
                  <a:lnTo>
                    <a:pt x="1" y="7372"/>
                  </a:lnTo>
                  <a:lnTo>
                    <a:pt x="3126" y="737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88"/>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88"/>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88"/>
            <p:cNvSpPr/>
            <p:nvPr/>
          </p:nvSpPr>
          <p:spPr>
            <a:xfrm>
              <a:off x="6034685" y="2584745"/>
              <a:ext cx="81901" cy="193408"/>
            </a:xfrm>
            <a:custGeom>
              <a:rect b="b" l="l" r="r" t="t"/>
              <a:pathLst>
                <a:path extrusionOk="0" h="7382" w="3126">
                  <a:moveTo>
                    <a:pt x="1" y="1"/>
                  </a:moveTo>
                  <a:lnTo>
                    <a:pt x="1" y="7382"/>
                  </a:lnTo>
                  <a:lnTo>
                    <a:pt x="3126" y="738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88"/>
            <p:cNvSpPr/>
            <p:nvPr/>
          </p:nvSpPr>
          <p:spPr>
            <a:xfrm>
              <a:off x="6034685" y="2584745"/>
              <a:ext cx="17371" cy="193173"/>
            </a:xfrm>
            <a:custGeom>
              <a:rect b="b" l="l" r="r" t="t"/>
              <a:pathLst>
                <a:path extrusionOk="0" h="7373" w="663">
                  <a:moveTo>
                    <a:pt x="1" y="1"/>
                  </a:moveTo>
                  <a:lnTo>
                    <a:pt x="1"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88"/>
            <p:cNvSpPr/>
            <p:nvPr/>
          </p:nvSpPr>
          <p:spPr>
            <a:xfrm>
              <a:off x="5872192"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88"/>
            <p:cNvSpPr/>
            <p:nvPr/>
          </p:nvSpPr>
          <p:spPr>
            <a:xfrm>
              <a:off x="5928706" y="2567400"/>
              <a:ext cx="29920" cy="58819"/>
            </a:xfrm>
            <a:custGeom>
              <a:rect b="b" l="l" r="r" t="t"/>
              <a:pathLst>
                <a:path extrusionOk="0" h="2245" w="1142">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88"/>
            <p:cNvSpPr/>
            <p:nvPr/>
          </p:nvSpPr>
          <p:spPr>
            <a:xfrm>
              <a:off x="5984957"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88"/>
            <p:cNvSpPr/>
            <p:nvPr/>
          </p:nvSpPr>
          <p:spPr>
            <a:xfrm>
              <a:off x="5796369" y="2651817"/>
              <a:ext cx="29894" cy="59029"/>
            </a:xfrm>
            <a:custGeom>
              <a:rect b="b" l="l" r="r" t="t"/>
              <a:pathLst>
                <a:path extrusionOk="0" h="2253" w="1141">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88"/>
            <p:cNvSpPr/>
            <p:nvPr/>
          </p:nvSpPr>
          <p:spPr>
            <a:xfrm>
              <a:off x="6060806" y="2651817"/>
              <a:ext cx="29658" cy="59029"/>
            </a:xfrm>
            <a:custGeom>
              <a:rect b="b" l="l" r="r" t="t"/>
              <a:pathLst>
                <a:path extrusionOk="0" h="2253" w="1132">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88"/>
            <p:cNvSpPr/>
            <p:nvPr/>
          </p:nvSpPr>
          <p:spPr>
            <a:xfrm>
              <a:off x="6034685" y="2565173"/>
              <a:ext cx="89945" cy="19860"/>
            </a:xfrm>
            <a:custGeom>
              <a:rect b="b" l="l" r="r" t="t"/>
              <a:pathLst>
                <a:path extrusionOk="0" h="758" w="3433">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88"/>
            <p:cNvSpPr/>
            <p:nvPr/>
          </p:nvSpPr>
          <p:spPr>
            <a:xfrm>
              <a:off x="6034685" y="2565173"/>
              <a:ext cx="17371" cy="19598"/>
            </a:xfrm>
            <a:custGeom>
              <a:rect b="b" l="l" r="r" t="t"/>
              <a:pathLst>
                <a:path extrusionOk="0" h="748" w="663">
                  <a:moveTo>
                    <a:pt x="1" y="0"/>
                  </a:moveTo>
                  <a:lnTo>
                    <a:pt x="1"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88"/>
            <p:cNvSpPr/>
            <p:nvPr/>
          </p:nvSpPr>
          <p:spPr>
            <a:xfrm>
              <a:off x="5892550" y="2436584"/>
              <a:ext cx="101735" cy="72364"/>
            </a:xfrm>
            <a:custGeom>
              <a:rect b="b" l="l" r="r" t="t"/>
              <a:pathLst>
                <a:path extrusionOk="0" h="2762" w="3883">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88"/>
            <p:cNvSpPr/>
            <p:nvPr/>
          </p:nvSpPr>
          <p:spPr>
            <a:xfrm>
              <a:off x="5976416" y="2436584"/>
              <a:ext cx="18130" cy="72364"/>
            </a:xfrm>
            <a:custGeom>
              <a:rect b="b" l="l" r="r" t="t"/>
              <a:pathLst>
                <a:path extrusionOk="0" h="2762" w="692">
                  <a:moveTo>
                    <a:pt x="1" y="1"/>
                  </a:moveTo>
                  <a:lnTo>
                    <a:pt x="1" y="2761"/>
                  </a:lnTo>
                  <a:lnTo>
                    <a:pt x="691" y="2761"/>
                  </a:lnTo>
                  <a:lnTo>
                    <a:pt x="691" y="451"/>
                  </a:lnTo>
                  <a:cubicBezTo>
                    <a:pt x="691" y="202"/>
                    <a:pt x="490" y="1"/>
                    <a:pt x="24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88"/>
            <p:cNvSpPr/>
            <p:nvPr/>
          </p:nvSpPr>
          <p:spPr>
            <a:xfrm>
              <a:off x="5919405" y="2450706"/>
              <a:ext cx="48260" cy="44619"/>
            </a:xfrm>
            <a:custGeom>
              <a:rect b="b" l="l" r="r" t="t"/>
              <a:pathLst>
                <a:path extrusionOk="0" h="1703" w="1842">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6" name="Google Shape;9336;p88"/>
          <p:cNvGrpSpPr/>
          <p:nvPr/>
        </p:nvGrpSpPr>
        <p:grpSpPr>
          <a:xfrm>
            <a:off x="5323721" y="2254029"/>
            <a:ext cx="362922" cy="361219"/>
            <a:chOff x="5323721" y="2437029"/>
            <a:chExt cx="362922" cy="361219"/>
          </a:xfrm>
        </p:grpSpPr>
        <p:sp>
          <p:nvSpPr>
            <p:cNvPr id="9337" name="Google Shape;9337;p88"/>
            <p:cNvSpPr/>
            <p:nvPr/>
          </p:nvSpPr>
          <p:spPr>
            <a:xfrm>
              <a:off x="5611528" y="2437029"/>
              <a:ext cx="75115" cy="73989"/>
            </a:xfrm>
            <a:custGeom>
              <a:rect b="b" l="l" r="r" t="t"/>
              <a:pathLst>
                <a:path extrusionOk="0" h="2824" w="2867">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88"/>
            <p:cNvSpPr/>
            <p:nvPr/>
          </p:nvSpPr>
          <p:spPr>
            <a:xfrm>
              <a:off x="5323721" y="2714042"/>
              <a:ext cx="88346" cy="84207"/>
            </a:xfrm>
            <a:custGeom>
              <a:rect b="b" l="l" r="r" t="t"/>
              <a:pathLst>
                <a:path extrusionOk="0" h="3214" w="3372">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88"/>
            <p:cNvSpPr/>
            <p:nvPr/>
          </p:nvSpPr>
          <p:spPr>
            <a:xfrm>
              <a:off x="5395536" y="2683702"/>
              <a:ext cx="43728" cy="42601"/>
            </a:xfrm>
            <a:custGeom>
              <a:rect b="b" l="l" r="r" t="t"/>
              <a:pathLst>
                <a:path extrusionOk="0" h="1626" w="1669">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88"/>
            <p:cNvSpPr/>
            <p:nvPr/>
          </p:nvSpPr>
          <p:spPr>
            <a:xfrm>
              <a:off x="5413640" y="2504651"/>
              <a:ext cx="204936" cy="203155"/>
            </a:xfrm>
            <a:custGeom>
              <a:rect b="b" l="l" r="r" t="t"/>
              <a:pathLst>
                <a:path extrusionOk="0" h="7754" w="7822">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88"/>
            <p:cNvSpPr/>
            <p:nvPr/>
          </p:nvSpPr>
          <p:spPr>
            <a:xfrm>
              <a:off x="5417386" y="2554877"/>
              <a:ext cx="201190" cy="153191"/>
            </a:xfrm>
            <a:custGeom>
              <a:rect b="b" l="l" r="r" t="t"/>
              <a:pathLst>
                <a:path extrusionOk="0" h="5847" w="7679">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88"/>
            <p:cNvSpPr/>
            <p:nvPr/>
          </p:nvSpPr>
          <p:spPr>
            <a:xfrm>
              <a:off x="5413640" y="2579243"/>
              <a:ext cx="132362" cy="128563"/>
            </a:xfrm>
            <a:custGeom>
              <a:rect b="b" l="l" r="r" t="t"/>
              <a:pathLst>
                <a:path extrusionOk="0" h="4907" w="5052">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88"/>
            <p:cNvSpPr/>
            <p:nvPr/>
          </p:nvSpPr>
          <p:spPr>
            <a:xfrm>
              <a:off x="5417386" y="2632481"/>
              <a:ext cx="128616" cy="75325"/>
            </a:xfrm>
            <a:custGeom>
              <a:rect b="b" l="l" r="r" t="t"/>
              <a:pathLst>
                <a:path extrusionOk="0" h="2875" w="4909">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88"/>
            <p:cNvSpPr/>
            <p:nvPr/>
          </p:nvSpPr>
          <p:spPr>
            <a:xfrm>
              <a:off x="5540710" y="2480102"/>
              <a:ext cx="103228" cy="101342"/>
            </a:xfrm>
            <a:custGeom>
              <a:rect b="b" l="l" r="r" t="t"/>
              <a:pathLst>
                <a:path extrusionOk="0" h="3868" w="394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88"/>
            <p:cNvSpPr/>
            <p:nvPr/>
          </p:nvSpPr>
          <p:spPr>
            <a:xfrm>
              <a:off x="5619310" y="2557890"/>
              <a:ext cx="26750" cy="23213"/>
            </a:xfrm>
            <a:custGeom>
              <a:rect b="b" l="l" r="r" t="t"/>
              <a:pathLst>
                <a:path extrusionOk="0" h="886" w="1021">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88"/>
            <p:cNvSpPr/>
            <p:nvPr/>
          </p:nvSpPr>
          <p:spPr>
            <a:xfrm>
              <a:off x="5575608" y="2456181"/>
              <a:ext cx="91202" cy="91176"/>
            </a:xfrm>
            <a:custGeom>
              <a:rect b="b" l="l" r="r" t="t"/>
              <a:pathLst>
                <a:path extrusionOk="0" h="3480" w="3481">
                  <a:moveTo>
                    <a:pt x="1745" y="0"/>
                  </a:moveTo>
                  <a:lnTo>
                    <a:pt x="1" y="1745"/>
                  </a:lnTo>
                  <a:lnTo>
                    <a:pt x="1745" y="3480"/>
                  </a:lnTo>
                  <a:lnTo>
                    <a:pt x="3480" y="1745"/>
                  </a:lnTo>
                  <a:lnTo>
                    <a:pt x="1745" y="0"/>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88"/>
            <p:cNvSpPr/>
            <p:nvPr/>
          </p:nvSpPr>
          <p:spPr>
            <a:xfrm>
              <a:off x="5575608" y="2456181"/>
              <a:ext cx="91438" cy="91176"/>
            </a:xfrm>
            <a:custGeom>
              <a:rect b="b" l="l" r="r" t="t"/>
              <a:pathLst>
                <a:path extrusionOk="0" h="3480" w="349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88"/>
            <p:cNvSpPr/>
            <p:nvPr/>
          </p:nvSpPr>
          <p:spPr>
            <a:xfrm>
              <a:off x="5523680" y="2521865"/>
              <a:ext cx="29868" cy="27012"/>
            </a:xfrm>
            <a:custGeom>
              <a:rect b="b" l="l" r="r" t="t"/>
              <a:pathLst>
                <a:path extrusionOk="0" h="1031" w="114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88"/>
            <p:cNvSpPr/>
            <p:nvPr/>
          </p:nvSpPr>
          <p:spPr>
            <a:xfrm>
              <a:off x="5505366" y="2541358"/>
              <a:ext cx="29344" cy="26593"/>
            </a:xfrm>
            <a:custGeom>
              <a:rect b="b" l="l" r="r" t="t"/>
              <a:pathLst>
                <a:path extrusionOk="0" h="1015" w="112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88"/>
            <p:cNvSpPr/>
            <p:nvPr/>
          </p:nvSpPr>
          <p:spPr>
            <a:xfrm>
              <a:off x="5486266" y="2560222"/>
              <a:ext cx="43675" cy="40898"/>
            </a:xfrm>
            <a:custGeom>
              <a:rect b="b" l="l" r="r" t="t"/>
              <a:pathLst>
                <a:path extrusionOk="0" h="1561" w="1667">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88"/>
            <p:cNvSpPr/>
            <p:nvPr/>
          </p:nvSpPr>
          <p:spPr>
            <a:xfrm>
              <a:off x="5467376" y="2579295"/>
              <a:ext cx="29161" cy="26593"/>
            </a:xfrm>
            <a:custGeom>
              <a:rect b="b" l="l" r="r" t="t"/>
              <a:pathLst>
                <a:path extrusionOk="0" h="1015" w="1113">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88"/>
            <p:cNvSpPr/>
            <p:nvPr/>
          </p:nvSpPr>
          <p:spPr>
            <a:xfrm>
              <a:off x="5448381" y="2598264"/>
              <a:ext cx="29318" cy="26698"/>
            </a:xfrm>
            <a:custGeom>
              <a:rect b="b" l="l" r="r" t="t"/>
              <a:pathLst>
                <a:path extrusionOk="0" h="1019" w="1119">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88"/>
            <p:cNvSpPr/>
            <p:nvPr/>
          </p:nvSpPr>
          <p:spPr>
            <a:xfrm>
              <a:off x="5429491" y="2617364"/>
              <a:ext cx="43440" cy="40741"/>
            </a:xfrm>
            <a:custGeom>
              <a:rect b="b" l="l" r="r" t="t"/>
              <a:pathLst>
                <a:path extrusionOk="0" h="1555" w="1658">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4" name="Google Shape;9354;p88"/>
          <p:cNvGrpSpPr/>
          <p:nvPr/>
        </p:nvGrpSpPr>
        <p:grpSpPr>
          <a:xfrm>
            <a:off x="4875937" y="2285731"/>
            <a:ext cx="407122" cy="315448"/>
            <a:chOff x="4875937" y="2468731"/>
            <a:chExt cx="407122" cy="315448"/>
          </a:xfrm>
        </p:grpSpPr>
        <p:sp>
          <p:nvSpPr>
            <p:cNvPr id="9355" name="Google Shape;9355;p88"/>
            <p:cNvSpPr/>
            <p:nvPr/>
          </p:nvSpPr>
          <p:spPr>
            <a:xfrm>
              <a:off x="4876199" y="2482801"/>
              <a:ext cx="223041" cy="247380"/>
            </a:xfrm>
            <a:custGeom>
              <a:rect b="b" l="l" r="r" t="t"/>
              <a:pathLst>
                <a:path extrusionOk="0" h="9442" w="8513">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88"/>
            <p:cNvSpPr/>
            <p:nvPr/>
          </p:nvSpPr>
          <p:spPr>
            <a:xfrm>
              <a:off x="5044456" y="2482801"/>
              <a:ext cx="54784" cy="247642"/>
            </a:xfrm>
            <a:custGeom>
              <a:rect b="b" l="l" r="r" t="t"/>
              <a:pathLst>
                <a:path extrusionOk="0" h="9452" w="2091">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88"/>
            <p:cNvSpPr/>
            <p:nvPr/>
          </p:nvSpPr>
          <p:spPr>
            <a:xfrm>
              <a:off x="5099214" y="2530249"/>
              <a:ext cx="183845" cy="200194"/>
            </a:xfrm>
            <a:custGeom>
              <a:rect b="b" l="l" r="r" t="t"/>
              <a:pathLst>
                <a:path extrusionOk="0" h="7641" w="7017">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88"/>
            <p:cNvSpPr/>
            <p:nvPr/>
          </p:nvSpPr>
          <p:spPr>
            <a:xfrm>
              <a:off x="5169770" y="2530249"/>
              <a:ext cx="113289" cy="200194"/>
            </a:xfrm>
            <a:custGeom>
              <a:rect b="b" l="l" r="r" t="t"/>
              <a:pathLst>
                <a:path extrusionOk="0" h="7641" w="4324">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88"/>
            <p:cNvSpPr/>
            <p:nvPr/>
          </p:nvSpPr>
          <p:spPr>
            <a:xfrm>
              <a:off x="5141396" y="2560405"/>
              <a:ext cx="75115" cy="69849"/>
            </a:xfrm>
            <a:custGeom>
              <a:rect b="b" l="l" r="r" t="t"/>
              <a:pathLst>
                <a:path extrusionOk="0" h="2666" w="2867">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88"/>
            <p:cNvSpPr/>
            <p:nvPr/>
          </p:nvSpPr>
          <p:spPr>
            <a:xfrm>
              <a:off x="5128846" y="2512669"/>
              <a:ext cx="62042" cy="17606"/>
            </a:xfrm>
            <a:custGeom>
              <a:rect b="b" l="l" r="r" t="t"/>
              <a:pathLst>
                <a:path extrusionOk="0" h="672" w="2368">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88"/>
            <p:cNvSpPr/>
            <p:nvPr/>
          </p:nvSpPr>
          <p:spPr>
            <a:xfrm>
              <a:off x="5135867" y="2468731"/>
              <a:ext cx="47998" cy="43728"/>
            </a:xfrm>
            <a:custGeom>
              <a:rect b="b" l="l" r="r" t="t"/>
              <a:pathLst>
                <a:path extrusionOk="0" h="1669" w="1832">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88"/>
            <p:cNvSpPr/>
            <p:nvPr/>
          </p:nvSpPr>
          <p:spPr>
            <a:xfrm>
              <a:off x="5150697" y="2468731"/>
              <a:ext cx="33405" cy="43728"/>
            </a:xfrm>
            <a:custGeom>
              <a:rect b="b" l="l" r="r" t="t"/>
              <a:pathLst>
                <a:path extrusionOk="0" h="1669" w="1275">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88"/>
            <p:cNvSpPr/>
            <p:nvPr/>
          </p:nvSpPr>
          <p:spPr>
            <a:xfrm>
              <a:off x="4924905" y="2690488"/>
              <a:ext cx="109778" cy="93691"/>
            </a:xfrm>
            <a:custGeom>
              <a:rect b="b" l="l" r="r" t="t"/>
              <a:pathLst>
                <a:path extrusionOk="0" h="3576" w="419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88"/>
            <p:cNvSpPr/>
            <p:nvPr/>
          </p:nvSpPr>
          <p:spPr>
            <a:xfrm>
              <a:off x="4949533" y="2697772"/>
              <a:ext cx="93691" cy="86303"/>
            </a:xfrm>
            <a:custGeom>
              <a:rect b="b" l="l" r="r" t="t"/>
              <a:pathLst>
                <a:path extrusionOk="0" h="3294" w="3576">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88"/>
            <p:cNvSpPr/>
            <p:nvPr/>
          </p:nvSpPr>
          <p:spPr>
            <a:xfrm>
              <a:off x="4961087" y="2717605"/>
              <a:ext cx="46479" cy="39824"/>
            </a:xfrm>
            <a:custGeom>
              <a:rect b="b" l="l" r="r" t="t"/>
              <a:pathLst>
                <a:path extrusionOk="0" h="1520" w="1774">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88"/>
            <p:cNvSpPr/>
            <p:nvPr/>
          </p:nvSpPr>
          <p:spPr>
            <a:xfrm>
              <a:off x="5121300" y="2690488"/>
              <a:ext cx="109516" cy="93691"/>
            </a:xfrm>
            <a:custGeom>
              <a:rect b="b" l="l" r="r" t="t"/>
              <a:pathLst>
                <a:path extrusionOk="0" h="3576" w="418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88"/>
            <p:cNvSpPr/>
            <p:nvPr/>
          </p:nvSpPr>
          <p:spPr>
            <a:xfrm>
              <a:off x="5144409" y="2697772"/>
              <a:ext cx="93691" cy="86303"/>
            </a:xfrm>
            <a:custGeom>
              <a:rect b="b" l="l" r="r" t="t"/>
              <a:pathLst>
                <a:path extrusionOk="0" h="3294" w="3576">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88"/>
            <p:cNvSpPr/>
            <p:nvPr/>
          </p:nvSpPr>
          <p:spPr>
            <a:xfrm>
              <a:off x="5157220" y="2717605"/>
              <a:ext cx="46741" cy="39824"/>
            </a:xfrm>
            <a:custGeom>
              <a:rect b="b" l="l" r="r" t="t"/>
              <a:pathLst>
                <a:path extrusionOk="0" h="1520" w="1784">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88"/>
            <p:cNvSpPr/>
            <p:nvPr/>
          </p:nvSpPr>
          <p:spPr>
            <a:xfrm>
              <a:off x="4936223" y="2525245"/>
              <a:ext cx="102730" cy="102494"/>
            </a:xfrm>
            <a:custGeom>
              <a:rect b="b" l="l" r="r" t="t"/>
              <a:pathLst>
                <a:path extrusionOk="0" h="3912" w="3921">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88"/>
            <p:cNvSpPr/>
            <p:nvPr/>
          </p:nvSpPr>
          <p:spPr>
            <a:xfrm>
              <a:off x="5098952" y="2670890"/>
              <a:ext cx="183872" cy="59815"/>
            </a:xfrm>
            <a:custGeom>
              <a:rect b="b" l="l" r="r" t="t"/>
              <a:pathLst>
                <a:path extrusionOk="0" h="2283" w="7018">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88"/>
            <p:cNvSpPr/>
            <p:nvPr/>
          </p:nvSpPr>
          <p:spPr>
            <a:xfrm>
              <a:off x="5233069" y="2670890"/>
              <a:ext cx="49990" cy="59553"/>
            </a:xfrm>
            <a:custGeom>
              <a:rect b="b" l="l" r="r" t="t"/>
              <a:pathLst>
                <a:path extrusionOk="0" h="2273" w="1908">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88"/>
            <p:cNvSpPr/>
            <p:nvPr/>
          </p:nvSpPr>
          <p:spPr>
            <a:xfrm>
              <a:off x="4875937" y="2670655"/>
              <a:ext cx="223303" cy="59788"/>
            </a:xfrm>
            <a:custGeom>
              <a:rect b="b" l="l" r="r" t="t"/>
              <a:pathLst>
                <a:path extrusionOk="0" h="2282" w="8523">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88"/>
            <p:cNvSpPr/>
            <p:nvPr/>
          </p:nvSpPr>
          <p:spPr>
            <a:xfrm>
              <a:off x="5063529" y="2670890"/>
              <a:ext cx="35711" cy="59815"/>
            </a:xfrm>
            <a:custGeom>
              <a:rect b="b" l="l" r="r" t="t"/>
              <a:pathLst>
                <a:path extrusionOk="0" h="2283" w="1363">
                  <a:moveTo>
                    <a:pt x="1" y="1"/>
                  </a:moveTo>
                  <a:lnTo>
                    <a:pt x="1" y="2282"/>
                  </a:lnTo>
                  <a:lnTo>
                    <a:pt x="1362" y="2282"/>
                  </a:lnTo>
                  <a:lnTo>
                    <a:pt x="136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4" name="Google Shape;9374;p88"/>
          <p:cNvGrpSpPr/>
          <p:nvPr/>
        </p:nvGrpSpPr>
        <p:grpSpPr>
          <a:xfrm>
            <a:off x="4893282" y="3621774"/>
            <a:ext cx="242114" cy="362163"/>
            <a:chOff x="4893282" y="3804774"/>
            <a:chExt cx="242114" cy="362163"/>
          </a:xfrm>
        </p:grpSpPr>
        <p:sp>
          <p:nvSpPr>
            <p:cNvPr id="9375" name="Google Shape;9375;p88"/>
            <p:cNvSpPr/>
            <p:nvPr/>
          </p:nvSpPr>
          <p:spPr>
            <a:xfrm>
              <a:off x="4893517" y="3804774"/>
              <a:ext cx="241878" cy="361927"/>
            </a:xfrm>
            <a:custGeom>
              <a:rect b="b" l="l" r="r" t="t"/>
              <a:pathLst>
                <a:path extrusionOk="0" h="13814" w="9232">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88"/>
            <p:cNvSpPr/>
            <p:nvPr/>
          </p:nvSpPr>
          <p:spPr>
            <a:xfrm>
              <a:off x="4893282" y="3804774"/>
              <a:ext cx="242114" cy="362163"/>
            </a:xfrm>
            <a:custGeom>
              <a:rect b="b" l="l" r="r" t="t"/>
              <a:pathLst>
                <a:path extrusionOk="0" h="13823" w="9241">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88"/>
            <p:cNvSpPr/>
            <p:nvPr/>
          </p:nvSpPr>
          <p:spPr>
            <a:xfrm>
              <a:off x="4917124" y="3834668"/>
              <a:ext cx="83159" cy="71264"/>
            </a:xfrm>
            <a:custGeom>
              <a:rect b="b" l="l" r="r" t="t"/>
              <a:pathLst>
                <a:path extrusionOk="0" h="2720" w="3174">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88"/>
            <p:cNvSpPr/>
            <p:nvPr/>
          </p:nvSpPr>
          <p:spPr>
            <a:xfrm>
              <a:off x="4957812" y="3834668"/>
              <a:ext cx="42470" cy="71343"/>
            </a:xfrm>
            <a:custGeom>
              <a:rect b="b" l="l" r="r" t="t"/>
              <a:pathLst>
                <a:path extrusionOk="0" h="2723" w="1621">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88"/>
            <p:cNvSpPr/>
            <p:nvPr/>
          </p:nvSpPr>
          <p:spPr>
            <a:xfrm>
              <a:off x="4935961" y="3841454"/>
              <a:ext cx="57535" cy="57535"/>
            </a:xfrm>
            <a:custGeom>
              <a:rect b="b" l="l" r="r" t="t"/>
              <a:pathLst>
                <a:path extrusionOk="0" h="2196" w="2196">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88"/>
            <p:cNvSpPr/>
            <p:nvPr/>
          </p:nvSpPr>
          <p:spPr>
            <a:xfrm>
              <a:off x="4979401" y="3841690"/>
              <a:ext cx="14358" cy="16611"/>
            </a:xfrm>
            <a:custGeom>
              <a:rect b="b" l="l" r="r" t="t"/>
              <a:pathLst>
                <a:path extrusionOk="0" h="634" w="548">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88"/>
            <p:cNvSpPr/>
            <p:nvPr/>
          </p:nvSpPr>
          <p:spPr>
            <a:xfrm>
              <a:off x="5016317" y="3834668"/>
              <a:ext cx="83421" cy="71264"/>
            </a:xfrm>
            <a:custGeom>
              <a:rect b="b" l="l" r="r" t="t"/>
              <a:pathLst>
                <a:path extrusionOk="0" h="2720" w="3184">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88"/>
            <p:cNvSpPr/>
            <p:nvPr/>
          </p:nvSpPr>
          <p:spPr>
            <a:xfrm>
              <a:off x="5057267" y="3834668"/>
              <a:ext cx="42470" cy="71343"/>
            </a:xfrm>
            <a:custGeom>
              <a:rect b="b" l="l" r="r" t="t"/>
              <a:pathLst>
                <a:path extrusionOk="0" h="2723" w="1621">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88"/>
            <p:cNvSpPr/>
            <p:nvPr/>
          </p:nvSpPr>
          <p:spPr>
            <a:xfrm>
              <a:off x="5035155" y="3841454"/>
              <a:ext cx="57535" cy="57535"/>
            </a:xfrm>
            <a:custGeom>
              <a:rect b="b" l="l" r="r" t="t"/>
              <a:pathLst>
                <a:path extrusionOk="0" h="2196" w="2196">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88"/>
            <p:cNvSpPr/>
            <p:nvPr/>
          </p:nvSpPr>
          <p:spPr>
            <a:xfrm>
              <a:off x="5078620" y="3841690"/>
              <a:ext cx="14593" cy="16611"/>
            </a:xfrm>
            <a:custGeom>
              <a:rect b="b" l="l" r="r" t="t"/>
              <a:pathLst>
                <a:path extrusionOk="0" h="634" w="557">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88"/>
            <p:cNvSpPr/>
            <p:nvPr/>
          </p:nvSpPr>
          <p:spPr>
            <a:xfrm>
              <a:off x="4917124" y="3947669"/>
              <a:ext cx="83159" cy="71264"/>
            </a:xfrm>
            <a:custGeom>
              <a:rect b="b" l="l" r="r" t="t"/>
              <a:pathLst>
                <a:path extrusionOk="0" h="2720" w="3174">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88"/>
            <p:cNvSpPr/>
            <p:nvPr/>
          </p:nvSpPr>
          <p:spPr>
            <a:xfrm>
              <a:off x="4957812" y="3947433"/>
              <a:ext cx="42470" cy="71578"/>
            </a:xfrm>
            <a:custGeom>
              <a:rect b="b" l="l" r="r" t="t"/>
              <a:pathLst>
                <a:path extrusionOk="0" h="2732" w="1621">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88"/>
            <p:cNvSpPr/>
            <p:nvPr/>
          </p:nvSpPr>
          <p:spPr>
            <a:xfrm>
              <a:off x="4935961" y="3954455"/>
              <a:ext cx="57535" cy="57535"/>
            </a:xfrm>
            <a:custGeom>
              <a:rect b="b" l="l" r="r" t="t"/>
              <a:pathLst>
                <a:path extrusionOk="0" h="2196" w="2196">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88"/>
            <p:cNvSpPr/>
            <p:nvPr/>
          </p:nvSpPr>
          <p:spPr>
            <a:xfrm>
              <a:off x="4979401" y="3954717"/>
              <a:ext cx="14358" cy="16585"/>
            </a:xfrm>
            <a:custGeom>
              <a:rect b="b" l="l" r="r" t="t"/>
              <a:pathLst>
                <a:path extrusionOk="0" h="633" w="548">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88"/>
            <p:cNvSpPr/>
            <p:nvPr/>
          </p:nvSpPr>
          <p:spPr>
            <a:xfrm>
              <a:off x="5016317" y="3947669"/>
              <a:ext cx="83421" cy="71264"/>
            </a:xfrm>
            <a:custGeom>
              <a:rect b="b" l="l" r="r" t="t"/>
              <a:pathLst>
                <a:path extrusionOk="0" h="2720" w="3184">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88"/>
            <p:cNvSpPr/>
            <p:nvPr/>
          </p:nvSpPr>
          <p:spPr>
            <a:xfrm>
              <a:off x="5057267" y="3947433"/>
              <a:ext cx="42470" cy="71578"/>
            </a:xfrm>
            <a:custGeom>
              <a:rect b="b" l="l" r="r" t="t"/>
              <a:pathLst>
                <a:path extrusionOk="0" h="2732" w="1621">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88"/>
            <p:cNvSpPr/>
            <p:nvPr/>
          </p:nvSpPr>
          <p:spPr>
            <a:xfrm>
              <a:off x="5035155" y="3954455"/>
              <a:ext cx="57535" cy="57535"/>
            </a:xfrm>
            <a:custGeom>
              <a:rect b="b" l="l" r="r" t="t"/>
              <a:pathLst>
                <a:path extrusionOk="0" h="2196" w="2196">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88"/>
            <p:cNvSpPr/>
            <p:nvPr/>
          </p:nvSpPr>
          <p:spPr>
            <a:xfrm>
              <a:off x="5078620" y="3954717"/>
              <a:ext cx="14593" cy="16585"/>
            </a:xfrm>
            <a:custGeom>
              <a:rect b="b" l="l" r="r" t="t"/>
              <a:pathLst>
                <a:path extrusionOk="0" h="633" w="557">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88"/>
            <p:cNvSpPr/>
            <p:nvPr/>
          </p:nvSpPr>
          <p:spPr>
            <a:xfrm>
              <a:off x="4917124" y="4060434"/>
              <a:ext cx="83159" cy="71264"/>
            </a:xfrm>
            <a:custGeom>
              <a:rect b="b" l="l" r="r" t="t"/>
              <a:pathLst>
                <a:path extrusionOk="0" h="2720" w="3174">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88"/>
            <p:cNvSpPr/>
            <p:nvPr/>
          </p:nvSpPr>
          <p:spPr>
            <a:xfrm>
              <a:off x="4957812" y="4060434"/>
              <a:ext cx="42470" cy="71343"/>
            </a:xfrm>
            <a:custGeom>
              <a:rect b="b" l="l" r="r" t="t"/>
              <a:pathLst>
                <a:path extrusionOk="0" h="2723" w="1621">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88"/>
            <p:cNvSpPr/>
            <p:nvPr/>
          </p:nvSpPr>
          <p:spPr>
            <a:xfrm>
              <a:off x="4935961" y="4067219"/>
              <a:ext cx="57535" cy="57535"/>
            </a:xfrm>
            <a:custGeom>
              <a:rect b="b" l="l" r="r" t="t"/>
              <a:pathLst>
                <a:path extrusionOk="0" h="2196" w="2196">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88"/>
            <p:cNvSpPr/>
            <p:nvPr/>
          </p:nvSpPr>
          <p:spPr>
            <a:xfrm>
              <a:off x="4979401" y="4067455"/>
              <a:ext cx="14358" cy="16611"/>
            </a:xfrm>
            <a:custGeom>
              <a:rect b="b" l="l" r="r" t="t"/>
              <a:pathLst>
                <a:path extrusionOk="0" h="634" w="548">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88"/>
            <p:cNvSpPr/>
            <p:nvPr/>
          </p:nvSpPr>
          <p:spPr>
            <a:xfrm>
              <a:off x="5016317" y="4060434"/>
              <a:ext cx="83421" cy="71264"/>
            </a:xfrm>
            <a:custGeom>
              <a:rect b="b" l="l" r="r" t="t"/>
              <a:pathLst>
                <a:path extrusionOk="0" h="2720" w="3184">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88"/>
            <p:cNvSpPr/>
            <p:nvPr/>
          </p:nvSpPr>
          <p:spPr>
            <a:xfrm>
              <a:off x="5057267" y="4060434"/>
              <a:ext cx="42470" cy="71343"/>
            </a:xfrm>
            <a:custGeom>
              <a:rect b="b" l="l" r="r" t="t"/>
              <a:pathLst>
                <a:path extrusionOk="0" h="2723" w="1621">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88"/>
            <p:cNvSpPr/>
            <p:nvPr/>
          </p:nvSpPr>
          <p:spPr>
            <a:xfrm>
              <a:off x="5035155" y="4067219"/>
              <a:ext cx="57535" cy="57535"/>
            </a:xfrm>
            <a:custGeom>
              <a:rect b="b" l="l" r="r" t="t"/>
              <a:pathLst>
                <a:path extrusionOk="0" h="2196" w="2196">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88"/>
            <p:cNvSpPr/>
            <p:nvPr/>
          </p:nvSpPr>
          <p:spPr>
            <a:xfrm>
              <a:off x="5078620" y="4067455"/>
              <a:ext cx="14593" cy="16611"/>
            </a:xfrm>
            <a:custGeom>
              <a:rect b="b" l="l" r="r" t="t"/>
              <a:pathLst>
                <a:path extrusionOk="0" h="634" w="557">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1" name="Google Shape;9401;p88"/>
          <p:cNvGrpSpPr/>
          <p:nvPr/>
        </p:nvGrpSpPr>
        <p:grpSpPr>
          <a:xfrm>
            <a:off x="6248162" y="3621774"/>
            <a:ext cx="231058" cy="362425"/>
            <a:chOff x="6248162" y="3804774"/>
            <a:chExt cx="231058" cy="362425"/>
          </a:xfrm>
        </p:grpSpPr>
        <p:sp>
          <p:nvSpPr>
            <p:cNvPr id="9402" name="Google Shape;9402;p88"/>
            <p:cNvSpPr/>
            <p:nvPr/>
          </p:nvSpPr>
          <p:spPr>
            <a:xfrm>
              <a:off x="6248162" y="3845646"/>
              <a:ext cx="231058" cy="321553"/>
            </a:xfrm>
            <a:custGeom>
              <a:rect b="b" l="l" r="r" t="t"/>
              <a:pathLst>
                <a:path extrusionOk="0" h="12273" w="8819">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88"/>
            <p:cNvSpPr/>
            <p:nvPr/>
          </p:nvSpPr>
          <p:spPr>
            <a:xfrm>
              <a:off x="6316963" y="3845463"/>
              <a:ext cx="162257" cy="256157"/>
            </a:xfrm>
            <a:custGeom>
              <a:rect b="b" l="l" r="r" t="t"/>
              <a:pathLst>
                <a:path extrusionOk="0" h="9777" w="6193">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88"/>
            <p:cNvSpPr/>
            <p:nvPr/>
          </p:nvSpPr>
          <p:spPr>
            <a:xfrm>
              <a:off x="6256939" y="3804774"/>
              <a:ext cx="61046" cy="102232"/>
            </a:xfrm>
            <a:custGeom>
              <a:rect b="b" l="l" r="r" t="t"/>
              <a:pathLst>
                <a:path extrusionOk="0" h="3902" w="233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88"/>
            <p:cNvSpPr/>
            <p:nvPr/>
          </p:nvSpPr>
          <p:spPr>
            <a:xfrm>
              <a:off x="6288589" y="3870562"/>
              <a:ext cx="29396" cy="36706"/>
            </a:xfrm>
            <a:custGeom>
              <a:rect b="b" l="l" r="r" t="t"/>
              <a:pathLst>
                <a:path extrusionOk="0" h="1401" w="1122">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6" name="Google Shape;9406;p88"/>
          <p:cNvGrpSpPr/>
          <p:nvPr/>
        </p:nvGrpSpPr>
        <p:grpSpPr>
          <a:xfrm>
            <a:off x="5346568" y="3621774"/>
            <a:ext cx="233337" cy="362163"/>
            <a:chOff x="5346568" y="3804774"/>
            <a:chExt cx="233337" cy="362163"/>
          </a:xfrm>
        </p:grpSpPr>
        <p:sp>
          <p:nvSpPr>
            <p:cNvPr id="9407" name="Google Shape;9407;p88"/>
            <p:cNvSpPr/>
            <p:nvPr/>
          </p:nvSpPr>
          <p:spPr>
            <a:xfrm>
              <a:off x="5346568" y="3804774"/>
              <a:ext cx="233337" cy="264463"/>
            </a:xfrm>
            <a:custGeom>
              <a:rect b="b" l="l" r="r" t="t"/>
              <a:pathLst>
                <a:path extrusionOk="0" h="10094" w="8906">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88"/>
            <p:cNvSpPr/>
            <p:nvPr/>
          </p:nvSpPr>
          <p:spPr>
            <a:xfrm>
              <a:off x="5494231" y="3804774"/>
              <a:ext cx="85674" cy="264463"/>
            </a:xfrm>
            <a:custGeom>
              <a:rect b="b" l="l" r="r" t="t"/>
              <a:pathLst>
                <a:path extrusionOk="0" h="10094" w="327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88"/>
            <p:cNvSpPr/>
            <p:nvPr/>
          </p:nvSpPr>
          <p:spPr>
            <a:xfrm>
              <a:off x="5398811" y="3829900"/>
              <a:ext cx="129114" cy="110014"/>
            </a:xfrm>
            <a:custGeom>
              <a:rect b="b" l="l" r="r" t="t"/>
              <a:pathLst>
                <a:path extrusionOk="0" h="4199" w="4928">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88"/>
            <p:cNvSpPr/>
            <p:nvPr/>
          </p:nvSpPr>
          <p:spPr>
            <a:xfrm>
              <a:off x="5398811" y="3840930"/>
              <a:ext cx="129114" cy="98984"/>
            </a:xfrm>
            <a:custGeom>
              <a:rect b="b" l="l" r="r" t="t"/>
              <a:pathLst>
                <a:path extrusionOk="0" h="3778" w="4928">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88"/>
            <p:cNvSpPr/>
            <p:nvPr/>
          </p:nvSpPr>
          <p:spPr>
            <a:xfrm>
              <a:off x="5438477" y="4034076"/>
              <a:ext cx="50016" cy="132860"/>
            </a:xfrm>
            <a:custGeom>
              <a:rect b="b" l="l" r="r" t="t"/>
              <a:pathLst>
                <a:path extrusionOk="0" h="5071" w="1909">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88"/>
            <p:cNvSpPr/>
            <p:nvPr/>
          </p:nvSpPr>
          <p:spPr>
            <a:xfrm>
              <a:off x="5471647" y="4034076"/>
              <a:ext cx="16847" cy="132860"/>
            </a:xfrm>
            <a:custGeom>
              <a:rect b="b" l="l" r="r" t="t"/>
              <a:pathLst>
                <a:path extrusionOk="0" h="5071" w="643">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88"/>
            <p:cNvSpPr/>
            <p:nvPr/>
          </p:nvSpPr>
          <p:spPr>
            <a:xfrm>
              <a:off x="5369938" y="3977799"/>
              <a:ext cx="35920" cy="27667"/>
            </a:xfrm>
            <a:custGeom>
              <a:rect b="b" l="l" r="r" t="t"/>
              <a:pathLst>
                <a:path extrusionOk="0" h="1056" w="1371">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88"/>
            <p:cNvSpPr/>
            <p:nvPr/>
          </p:nvSpPr>
          <p:spPr>
            <a:xfrm>
              <a:off x="5370174" y="3985344"/>
              <a:ext cx="36208" cy="20122"/>
            </a:xfrm>
            <a:custGeom>
              <a:rect b="b" l="l" r="r" t="t"/>
              <a:pathLst>
                <a:path extrusionOk="0" h="768" w="1382">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88"/>
            <p:cNvSpPr/>
            <p:nvPr/>
          </p:nvSpPr>
          <p:spPr>
            <a:xfrm>
              <a:off x="5438477" y="3977799"/>
              <a:ext cx="49754" cy="27667"/>
            </a:xfrm>
            <a:custGeom>
              <a:rect b="b" l="l" r="r" t="t"/>
              <a:pathLst>
                <a:path extrusionOk="0" h="1056" w="1899">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88"/>
            <p:cNvSpPr/>
            <p:nvPr/>
          </p:nvSpPr>
          <p:spPr>
            <a:xfrm>
              <a:off x="5438739" y="3985344"/>
              <a:ext cx="50016" cy="20122"/>
            </a:xfrm>
            <a:custGeom>
              <a:rect b="b" l="l" r="r" t="t"/>
              <a:pathLst>
                <a:path extrusionOk="0" h="768" w="1909">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88"/>
            <p:cNvSpPr/>
            <p:nvPr/>
          </p:nvSpPr>
          <p:spPr>
            <a:xfrm>
              <a:off x="5520850" y="3977799"/>
              <a:ext cx="35946" cy="27667"/>
            </a:xfrm>
            <a:custGeom>
              <a:rect b="b" l="l" r="r" t="t"/>
              <a:pathLst>
                <a:path extrusionOk="0" h="1056" w="1372">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88"/>
            <p:cNvSpPr/>
            <p:nvPr/>
          </p:nvSpPr>
          <p:spPr>
            <a:xfrm>
              <a:off x="5520850" y="3985842"/>
              <a:ext cx="36208" cy="19624"/>
            </a:xfrm>
            <a:custGeom>
              <a:rect b="b" l="l" r="r" t="t"/>
              <a:pathLst>
                <a:path extrusionOk="0" h="749" w="1382">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88"/>
            <p:cNvSpPr/>
            <p:nvPr/>
          </p:nvSpPr>
          <p:spPr>
            <a:xfrm>
              <a:off x="5438477" y="4113410"/>
              <a:ext cx="49754" cy="53527"/>
            </a:xfrm>
            <a:custGeom>
              <a:rect b="b" l="l" r="r" t="t"/>
              <a:pathLst>
                <a:path extrusionOk="0" h="2043" w="1899">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88"/>
            <p:cNvSpPr/>
            <p:nvPr/>
          </p:nvSpPr>
          <p:spPr>
            <a:xfrm>
              <a:off x="5471647" y="4113174"/>
              <a:ext cx="16847" cy="53762"/>
            </a:xfrm>
            <a:custGeom>
              <a:rect b="b" l="l" r="r" t="t"/>
              <a:pathLst>
                <a:path extrusionOk="0" h="2052" w="643">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88"/>
            <p:cNvSpPr/>
            <p:nvPr/>
          </p:nvSpPr>
          <p:spPr>
            <a:xfrm>
              <a:off x="5452311" y="4132772"/>
              <a:ext cx="19362" cy="16427"/>
            </a:xfrm>
            <a:custGeom>
              <a:rect b="b" l="l" r="r" t="t"/>
              <a:pathLst>
                <a:path extrusionOk="0" h="627" w="739">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88"/>
            <p:cNvSpPr/>
            <p:nvPr/>
          </p:nvSpPr>
          <p:spPr>
            <a:xfrm>
              <a:off x="5419902" y="3867811"/>
              <a:ext cx="30916" cy="51011"/>
            </a:xfrm>
            <a:custGeom>
              <a:rect b="b" l="l" r="r" t="t"/>
              <a:pathLst>
                <a:path extrusionOk="0" h="1947" w="118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88"/>
            <p:cNvSpPr/>
            <p:nvPr/>
          </p:nvSpPr>
          <p:spPr>
            <a:xfrm>
              <a:off x="5475917" y="3867811"/>
              <a:ext cx="32671" cy="51011"/>
            </a:xfrm>
            <a:custGeom>
              <a:rect b="b" l="l" r="r" t="t"/>
              <a:pathLst>
                <a:path extrusionOk="0" h="1947" w="1247">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88"/>
            <p:cNvSpPr/>
            <p:nvPr/>
          </p:nvSpPr>
          <p:spPr>
            <a:xfrm>
              <a:off x="5456817" y="3905696"/>
              <a:ext cx="16349" cy="18890"/>
            </a:xfrm>
            <a:custGeom>
              <a:rect b="b" l="l" r="r" t="t"/>
              <a:pathLst>
                <a:path extrusionOk="0" h="721" w="624">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88"/>
            <p:cNvSpPr/>
            <p:nvPr/>
          </p:nvSpPr>
          <p:spPr>
            <a:xfrm>
              <a:off x="5419142" y="4028548"/>
              <a:ext cx="88425" cy="11056"/>
            </a:xfrm>
            <a:custGeom>
              <a:rect b="b" l="l" r="r" t="t"/>
              <a:pathLst>
                <a:path extrusionOk="0" h="422" w="3375">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6" name="Google Shape;9426;p88"/>
          <p:cNvGrpSpPr/>
          <p:nvPr/>
        </p:nvGrpSpPr>
        <p:grpSpPr>
          <a:xfrm>
            <a:off x="6704985" y="3622141"/>
            <a:ext cx="209967" cy="361639"/>
            <a:chOff x="6704985" y="3805141"/>
            <a:chExt cx="209967" cy="361639"/>
          </a:xfrm>
        </p:grpSpPr>
        <p:sp>
          <p:nvSpPr>
            <p:cNvPr id="9427" name="Google Shape;9427;p88"/>
            <p:cNvSpPr/>
            <p:nvPr/>
          </p:nvSpPr>
          <p:spPr>
            <a:xfrm>
              <a:off x="6704985" y="3965013"/>
              <a:ext cx="209967" cy="201426"/>
            </a:xfrm>
            <a:custGeom>
              <a:rect b="b" l="l" r="r" t="t"/>
              <a:pathLst>
                <a:path extrusionOk="0" h="7688" w="8014">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88"/>
            <p:cNvSpPr/>
            <p:nvPr/>
          </p:nvSpPr>
          <p:spPr>
            <a:xfrm>
              <a:off x="6796895" y="3965013"/>
              <a:ext cx="118057" cy="201766"/>
            </a:xfrm>
            <a:custGeom>
              <a:rect b="b" l="l" r="r" t="t"/>
              <a:pathLst>
                <a:path extrusionOk="0" h="7701" w="4506">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88"/>
            <p:cNvSpPr/>
            <p:nvPr/>
          </p:nvSpPr>
          <p:spPr>
            <a:xfrm>
              <a:off x="6789847" y="3965013"/>
              <a:ext cx="7074" cy="7808"/>
            </a:xfrm>
            <a:custGeom>
              <a:rect b="b" l="l" r="r" t="t"/>
              <a:pathLst>
                <a:path extrusionOk="0" h="298" w="27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88"/>
            <p:cNvSpPr/>
            <p:nvPr/>
          </p:nvSpPr>
          <p:spPr>
            <a:xfrm>
              <a:off x="6744495" y="3965013"/>
              <a:ext cx="132939" cy="201426"/>
            </a:xfrm>
            <a:custGeom>
              <a:rect b="b" l="l" r="r" t="t"/>
              <a:pathLst>
                <a:path extrusionOk="0" h="7688" w="5074">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88"/>
            <p:cNvSpPr/>
            <p:nvPr/>
          </p:nvSpPr>
          <p:spPr>
            <a:xfrm>
              <a:off x="6772791" y="3965013"/>
              <a:ext cx="73858" cy="135873"/>
            </a:xfrm>
            <a:custGeom>
              <a:rect b="b" l="l" r="r" t="t"/>
              <a:pathLst>
                <a:path extrusionOk="0" h="5186" w="2819">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88"/>
            <p:cNvSpPr/>
            <p:nvPr/>
          </p:nvSpPr>
          <p:spPr>
            <a:xfrm>
              <a:off x="6772791" y="3978323"/>
              <a:ext cx="74094" cy="49492"/>
            </a:xfrm>
            <a:custGeom>
              <a:rect b="b" l="l" r="r" t="t"/>
              <a:pathLst>
                <a:path extrusionOk="0" h="1889" w="2828">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88"/>
            <p:cNvSpPr/>
            <p:nvPr/>
          </p:nvSpPr>
          <p:spPr>
            <a:xfrm>
              <a:off x="6727570" y="3805141"/>
              <a:ext cx="162021" cy="136528"/>
            </a:xfrm>
            <a:custGeom>
              <a:rect b="b" l="l" r="r" t="t"/>
              <a:pathLst>
                <a:path extrusionOk="0" h="5211" w="6184">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88"/>
            <p:cNvSpPr/>
            <p:nvPr/>
          </p:nvSpPr>
          <p:spPr>
            <a:xfrm>
              <a:off x="6728330" y="3805219"/>
              <a:ext cx="161261" cy="131681"/>
            </a:xfrm>
            <a:custGeom>
              <a:rect b="b" l="l" r="r" t="t"/>
              <a:pathLst>
                <a:path extrusionOk="0" h="5026" w="6155">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88"/>
            <p:cNvSpPr/>
            <p:nvPr/>
          </p:nvSpPr>
          <p:spPr>
            <a:xfrm>
              <a:off x="6789847" y="3965013"/>
              <a:ext cx="40217" cy="35999"/>
            </a:xfrm>
            <a:custGeom>
              <a:rect b="b" l="l" r="r" t="t"/>
              <a:pathLst>
                <a:path extrusionOk="0" h="1374" w="1535">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88"/>
            <p:cNvSpPr/>
            <p:nvPr/>
          </p:nvSpPr>
          <p:spPr>
            <a:xfrm>
              <a:off x="6789847" y="3969782"/>
              <a:ext cx="40217" cy="19598"/>
            </a:xfrm>
            <a:custGeom>
              <a:rect b="b" l="l" r="r" t="t"/>
              <a:pathLst>
                <a:path extrusionOk="0" h="748" w="1535">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88"/>
            <p:cNvSpPr/>
            <p:nvPr/>
          </p:nvSpPr>
          <p:spPr>
            <a:xfrm>
              <a:off x="6760477" y="3866318"/>
              <a:ext cx="99219" cy="113525"/>
            </a:xfrm>
            <a:custGeom>
              <a:rect b="b" l="l" r="r" t="t"/>
              <a:pathLst>
                <a:path extrusionOk="0" h="4333" w="3787">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88"/>
            <p:cNvSpPr/>
            <p:nvPr/>
          </p:nvSpPr>
          <p:spPr>
            <a:xfrm>
              <a:off x="6777297" y="3866318"/>
              <a:ext cx="82163" cy="109752"/>
            </a:xfrm>
            <a:custGeom>
              <a:rect b="b" l="l" r="r" t="t"/>
              <a:pathLst>
                <a:path extrusionOk="0" h="4189" w="3136">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9" name="Google Shape;9439;p88"/>
          <p:cNvGrpSpPr/>
          <p:nvPr/>
        </p:nvGrpSpPr>
        <p:grpSpPr>
          <a:xfrm>
            <a:off x="7513884" y="2265269"/>
            <a:ext cx="363184" cy="338792"/>
            <a:chOff x="7513884" y="2448269"/>
            <a:chExt cx="363184" cy="338792"/>
          </a:xfrm>
        </p:grpSpPr>
        <p:sp>
          <p:nvSpPr>
            <p:cNvPr id="9440" name="Google Shape;9440;p88"/>
            <p:cNvSpPr/>
            <p:nvPr/>
          </p:nvSpPr>
          <p:spPr>
            <a:xfrm>
              <a:off x="7666316" y="2448269"/>
              <a:ext cx="210753" cy="206954"/>
            </a:xfrm>
            <a:custGeom>
              <a:rect b="b" l="l" r="r" t="t"/>
              <a:pathLst>
                <a:path extrusionOk="0" h="7899" w="8044">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88"/>
            <p:cNvSpPr/>
            <p:nvPr/>
          </p:nvSpPr>
          <p:spPr>
            <a:xfrm>
              <a:off x="7691442" y="2471482"/>
              <a:ext cx="185627" cy="183741"/>
            </a:xfrm>
            <a:custGeom>
              <a:rect b="b" l="l" r="r" t="t"/>
              <a:pathLst>
                <a:path extrusionOk="0" h="7013" w="7085">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88"/>
            <p:cNvSpPr/>
            <p:nvPr/>
          </p:nvSpPr>
          <p:spPr>
            <a:xfrm>
              <a:off x="7755972" y="2483298"/>
              <a:ext cx="84416" cy="84154"/>
            </a:xfrm>
            <a:custGeom>
              <a:rect b="b" l="l" r="r" t="t"/>
              <a:pathLst>
                <a:path extrusionOk="0" h="3212" w="3222">
                  <a:moveTo>
                    <a:pt x="624" y="0"/>
                  </a:moveTo>
                  <a:lnTo>
                    <a:pt x="1" y="614"/>
                  </a:lnTo>
                  <a:lnTo>
                    <a:pt x="2599" y="3212"/>
                  </a:lnTo>
                  <a:lnTo>
                    <a:pt x="3222" y="2589"/>
                  </a:lnTo>
                  <a:lnTo>
                    <a:pt x="624"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88"/>
            <p:cNvSpPr/>
            <p:nvPr/>
          </p:nvSpPr>
          <p:spPr>
            <a:xfrm>
              <a:off x="7800931" y="2528258"/>
              <a:ext cx="39457" cy="39195"/>
            </a:xfrm>
            <a:custGeom>
              <a:rect b="b" l="l" r="r" t="t"/>
              <a:pathLst>
                <a:path extrusionOk="0" h="1496" w="1506">
                  <a:moveTo>
                    <a:pt x="614" y="0"/>
                  </a:moveTo>
                  <a:lnTo>
                    <a:pt x="1" y="614"/>
                  </a:lnTo>
                  <a:lnTo>
                    <a:pt x="883" y="1496"/>
                  </a:lnTo>
                  <a:lnTo>
                    <a:pt x="1506" y="882"/>
                  </a:lnTo>
                  <a:lnTo>
                    <a:pt x="61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88"/>
            <p:cNvSpPr/>
            <p:nvPr/>
          </p:nvSpPr>
          <p:spPr>
            <a:xfrm>
              <a:off x="7513884" y="2611888"/>
              <a:ext cx="195662" cy="175068"/>
            </a:xfrm>
            <a:custGeom>
              <a:rect b="b" l="l" r="r" t="t"/>
              <a:pathLst>
                <a:path extrusionOk="0" h="6682" w="7468">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88"/>
            <p:cNvSpPr/>
            <p:nvPr/>
          </p:nvSpPr>
          <p:spPr>
            <a:xfrm>
              <a:off x="7513884" y="2626691"/>
              <a:ext cx="195426" cy="160370"/>
            </a:xfrm>
            <a:custGeom>
              <a:rect b="b" l="l" r="r" t="t"/>
              <a:pathLst>
                <a:path extrusionOk="0" h="6121" w="7459">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6" name="Google Shape;9446;p88"/>
          <p:cNvGrpSpPr/>
          <p:nvPr/>
        </p:nvGrpSpPr>
        <p:grpSpPr>
          <a:xfrm>
            <a:off x="5777767" y="3621826"/>
            <a:ext cx="258699" cy="362136"/>
            <a:chOff x="5777767" y="3804826"/>
            <a:chExt cx="258699" cy="362136"/>
          </a:xfrm>
        </p:grpSpPr>
        <p:sp>
          <p:nvSpPr>
            <p:cNvPr id="9447" name="Google Shape;9447;p88"/>
            <p:cNvSpPr/>
            <p:nvPr/>
          </p:nvSpPr>
          <p:spPr>
            <a:xfrm>
              <a:off x="5777767" y="3804826"/>
              <a:ext cx="258699" cy="362136"/>
            </a:xfrm>
            <a:custGeom>
              <a:rect b="b" l="l" r="r" t="t"/>
              <a:pathLst>
                <a:path extrusionOk="0" h="13822" w="9874">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88"/>
            <p:cNvSpPr/>
            <p:nvPr/>
          </p:nvSpPr>
          <p:spPr>
            <a:xfrm>
              <a:off x="5820211" y="3822852"/>
              <a:ext cx="216255" cy="344085"/>
            </a:xfrm>
            <a:custGeom>
              <a:rect b="b" l="l" r="r" t="t"/>
              <a:pathLst>
                <a:path extrusionOk="0" h="13133" w="8254">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88"/>
            <p:cNvSpPr/>
            <p:nvPr/>
          </p:nvSpPr>
          <p:spPr>
            <a:xfrm>
              <a:off x="5841067" y="3853427"/>
              <a:ext cx="154973" cy="205775"/>
            </a:xfrm>
            <a:custGeom>
              <a:rect b="b" l="l" r="r" t="t"/>
              <a:pathLst>
                <a:path extrusionOk="0" h="7854" w="5915">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0" name="Google Shape;9450;p88"/>
          <p:cNvGrpSpPr/>
          <p:nvPr/>
        </p:nvGrpSpPr>
        <p:grpSpPr>
          <a:xfrm>
            <a:off x="7953101" y="2253584"/>
            <a:ext cx="361691" cy="362163"/>
            <a:chOff x="7953101" y="2436584"/>
            <a:chExt cx="361691" cy="362163"/>
          </a:xfrm>
        </p:grpSpPr>
        <p:sp>
          <p:nvSpPr>
            <p:cNvPr id="9451" name="Google Shape;9451;p88"/>
            <p:cNvSpPr/>
            <p:nvPr/>
          </p:nvSpPr>
          <p:spPr>
            <a:xfrm>
              <a:off x="7960673" y="2452906"/>
              <a:ext cx="304392" cy="345840"/>
            </a:xfrm>
            <a:custGeom>
              <a:rect b="b" l="l" r="r" t="t"/>
              <a:pathLst>
                <a:path extrusionOk="0" h="13200" w="11618">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88"/>
            <p:cNvSpPr/>
            <p:nvPr/>
          </p:nvSpPr>
          <p:spPr>
            <a:xfrm>
              <a:off x="8012156" y="2436846"/>
              <a:ext cx="40453" cy="46977"/>
            </a:xfrm>
            <a:custGeom>
              <a:rect b="b" l="l" r="r" t="t"/>
              <a:pathLst>
                <a:path extrusionOk="0" h="1793" w="1544">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88"/>
            <p:cNvSpPr/>
            <p:nvPr/>
          </p:nvSpPr>
          <p:spPr>
            <a:xfrm>
              <a:off x="8012156" y="2436584"/>
              <a:ext cx="23108" cy="47239"/>
            </a:xfrm>
            <a:custGeom>
              <a:rect b="b" l="l" r="r" t="t"/>
              <a:pathLst>
                <a:path extrusionOk="0" h="1803" w="882">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88"/>
            <p:cNvSpPr/>
            <p:nvPr/>
          </p:nvSpPr>
          <p:spPr>
            <a:xfrm>
              <a:off x="8098773" y="2436846"/>
              <a:ext cx="40479" cy="46977"/>
            </a:xfrm>
            <a:custGeom>
              <a:rect b="b" l="l" r="r" t="t"/>
              <a:pathLst>
                <a:path extrusionOk="0" h="1793" w="1545">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88"/>
            <p:cNvSpPr/>
            <p:nvPr/>
          </p:nvSpPr>
          <p:spPr>
            <a:xfrm>
              <a:off x="8116117" y="2436584"/>
              <a:ext cx="23135" cy="47239"/>
            </a:xfrm>
            <a:custGeom>
              <a:rect b="b" l="l" r="r" t="t"/>
              <a:pathLst>
                <a:path extrusionOk="0" h="1803" w="883">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88"/>
            <p:cNvSpPr/>
            <p:nvPr/>
          </p:nvSpPr>
          <p:spPr>
            <a:xfrm>
              <a:off x="8204254" y="2591085"/>
              <a:ext cx="108023" cy="102940"/>
            </a:xfrm>
            <a:custGeom>
              <a:rect b="b" l="l" r="r" t="t"/>
              <a:pathLst>
                <a:path extrusionOk="0" h="3929" w="4123">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88"/>
            <p:cNvSpPr/>
            <p:nvPr/>
          </p:nvSpPr>
          <p:spPr>
            <a:xfrm>
              <a:off x="8244183" y="2591085"/>
              <a:ext cx="70609" cy="102992"/>
            </a:xfrm>
            <a:custGeom>
              <a:rect b="b" l="l" r="r" t="t"/>
              <a:pathLst>
                <a:path extrusionOk="0" h="3931" w="2695">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88"/>
            <p:cNvSpPr/>
            <p:nvPr/>
          </p:nvSpPr>
          <p:spPr>
            <a:xfrm>
              <a:off x="8234646" y="2624936"/>
              <a:ext cx="40977" cy="35291"/>
            </a:xfrm>
            <a:custGeom>
              <a:rect b="b" l="l" r="r" t="t"/>
              <a:pathLst>
                <a:path extrusionOk="0" h="1347" w="1564">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88"/>
            <p:cNvSpPr/>
            <p:nvPr/>
          </p:nvSpPr>
          <p:spPr>
            <a:xfrm>
              <a:off x="7953101" y="2520214"/>
              <a:ext cx="244446" cy="184867"/>
            </a:xfrm>
            <a:custGeom>
              <a:rect b="b" l="l" r="r" t="t"/>
              <a:pathLst>
                <a:path extrusionOk="0" h="7056" w="933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0" name="Google Shape;9460;p88"/>
          <p:cNvGrpSpPr/>
          <p:nvPr/>
        </p:nvGrpSpPr>
        <p:grpSpPr>
          <a:xfrm>
            <a:off x="4859353" y="3172130"/>
            <a:ext cx="373481" cy="362267"/>
            <a:chOff x="4859353" y="3355130"/>
            <a:chExt cx="373481" cy="362267"/>
          </a:xfrm>
        </p:grpSpPr>
        <p:sp>
          <p:nvSpPr>
            <p:cNvPr id="9461" name="Google Shape;9461;p88"/>
            <p:cNvSpPr/>
            <p:nvPr/>
          </p:nvSpPr>
          <p:spPr>
            <a:xfrm>
              <a:off x="4859353" y="3355130"/>
              <a:ext cx="373219" cy="362005"/>
            </a:xfrm>
            <a:custGeom>
              <a:rect b="b" l="l" r="r" t="t"/>
              <a:pathLst>
                <a:path extrusionOk="0" h="13817" w="14245">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88"/>
            <p:cNvSpPr/>
            <p:nvPr/>
          </p:nvSpPr>
          <p:spPr>
            <a:xfrm>
              <a:off x="4868418" y="3388142"/>
              <a:ext cx="364154" cy="329255"/>
            </a:xfrm>
            <a:custGeom>
              <a:rect b="b" l="l" r="r" t="t"/>
              <a:pathLst>
                <a:path extrusionOk="0" h="12567" w="13899">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88"/>
            <p:cNvSpPr/>
            <p:nvPr/>
          </p:nvSpPr>
          <p:spPr>
            <a:xfrm>
              <a:off x="4969497" y="3355627"/>
              <a:ext cx="263336" cy="251415"/>
            </a:xfrm>
            <a:custGeom>
              <a:rect b="b" l="l" r="r" t="t"/>
              <a:pathLst>
                <a:path extrusionOk="0" h="9596" w="10051">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88"/>
            <p:cNvSpPr/>
            <p:nvPr/>
          </p:nvSpPr>
          <p:spPr>
            <a:xfrm>
              <a:off x="5178809" y="3364038"/>
              <a:ext cx="12078" cy="12078"/>
            </a:xfrm>
            <a:custGeom>
              <a:rect b="b" l="l" r="r" t="t"/>
              <a:pathLst>
                <a:path extrusionOk="0" h="461" w="461">
                  <a:moveTo>
                    <a:pt x="461" y="460"/>
                  </a:moveTo>
                  <a:lnTo>
                    <a:pt x="1" y="0"/>
                  </a:ln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88"/>
            <p:cNvSpPr/>
            <p:nvPr/>
          </p:nvSpPr>
          <p:spPr>
            <a:xfrm>
              <a:off x="4983934" y="3388142"/>
              <a:ext cx="248900" cy="218849"/>
            </a:xfrm>
            <a:custGeom>
              <a:rect b="b" l="l" r="r" t="t"/>
              <a:pathLst>
                <a:path extrusionOk="0" h="8353" w="950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88"/>
            <p:cNvSpPr/>
            <p:nvPr/>
          </p:nvSpPr>
          <p:spPr>
            <a:xfrm>
              <a:off x="4865641" y="3654098"/>
              <a:ext cx="65579" cy="63299"/>
            </a:xfrm>
            <a:custGeom>
              <a:rect b="b" l="l" r="r" t="t"/>
              <a:pathLst>
                <a:path extrusionOk="0" h="2416" w="2503">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88"/>
            <p:cNvSpPr/>
            <p:nvPr/>
          </p:nvSpPr>
          <p:spPr>
            <a:xfrm>
              <a:off x="4868156" y="3668665"/>
              <a:ext cx="63063" cy="48732"/>
            </a:xfrm>
            <a:custGeom>
              <a:rect b="b" l="l" r="r" t="t"/>
              <a:pathLst>
                <a:path extrusionOk="0" h="1860" w="2407">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88"/>
            <p:cNvSpPr/>
            <p:nvPr/>
          </p:nvSpPr>
          <p:spPr>
            <a:xfrm>
              <a:off x="5010160" y="3403076"/>
              <a:ext cx="178527" cy="165689"/>
            </a:xfrm>
            <a:custGeom>
              <a:rect b="b" l="l" r="r" t="t"/>
              <a:pathLst>
                <a:path extrusionOk="0" h="6324" w="6814">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88"/>
            <p:cNvSpPr/>
            <p:nvPr/>
          </p:nvSpPr>
          <p:spPr>
            <a:xfrm>
              <a:off x="5115274" y="3375592"/>
              <a:ext cx="27143" cy="26200"/>
            </a:xfrm>
            <a:custGeom>
              <a:rect b="b" l="l" r="r" t="t"/>
              <a:pathLst>
                <a:path extrusionOk="0" h="1000" w="1036">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88"/>
            <p:cNvSpPr/>
            <p:nvPr/>
          </p:nvSpPr>
          <p:spPr>
            <a:xfrm>
              <a:off x="5094681" y="3396185"/>
              <a:ext cx="27143" cy="26200"/>
            </a:xfrm>
            <a:custGeom>
              <a:rect b="b" l="l" r="r" t="t"/>
              <a:pathLst>
                <a:path extrusionOk="0" h="1000" w="1036">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88"/>
            <p:cNvSpPr/>
            <p:nvPr/>
          </p:nvSpPr>
          <p:spPr>
            <a:xfrm>
              <a:off x="5074088" y="3416778"/>
              <a:ext cx="29344" cy="26357"/>
            </a:xfrm>
            <a:custGeom>
              <a:rect b="b" l="l" r="r" t="t"/>
              <a:pathLst>
                <a:path extrusionOk="0" h="1006" w="112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88"/>
            <p:cNvSpPr/>
            <p:nvPr/>
          </p:nvSpPr>
          <p:spPr>
            <a:xfrm>
              <a:off x="5053495" y="3437371"/>
              <a:ext cx="26907" cy="26200"/>
            </a:xfrm>
            <a:custGeom>
              <a:rect b="b" l="l" r="r" t="t"/>
              <a:pathLst>
                <a:path extrusionOk="0" h="1000" w="1027">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88"/>
            <p:cNvSpPr/>
            <p:nvPr/>
          </p:nvSpPr>
          <p:spPr>
            <a:xfrm>
              <a:off x="5032901" y="3457965"/>
              <a:ext cx="26907" cy="26200"/>
            </a:xfrm>
            <a:custGeom>
              <a:rect b="b" l="l" r="r" t="t"/>
              <a:pathLst>
                <a:path extrusionOk="0" h="1000" w="1027">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88"/>
            <p:cNvSpPr/>
            <p:nvPr/>
          </p:nvSpPr>
          <p:spPr>
            <a:xfrm>
              <a:off x="5013304" y="3478794"/>
              <a:ext cx="25912" cy="26148"/>
            </a:xfrm>
            <a:custGeom>
              <a:rect b="b" l="l" r="r" t="t"/>
              <a:pathLst>
                <a:path extrusionOk="0" h="998" w="989">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5" name="Google Shape;9475;p88"/>
          <p:cNvGrpSpPr/>
          <p:nvPr/>
        </p:nvGrpSpPr>
        <p:grpSpPr>
          <a:xfrm>
            <a:off x="6637678" y="1317982"/>
            <a:ext cx="378721" cy="362005"/>
            <a:chOff x="6637678" y="1500982"/>
            <a:chExt cx="378721" cy="362005"/>
          </a:xfrm>
        </p:grpSpPr>
        <p:sp>
          <p:nvSpPr>
            <p:cNvPr id="9476" name="Google Shape;9476;p88"/>
            <p:cNvSpPr/>
            <p:nvPr/>
          </p:nvSpPr>
          <p:spPr>
            <a:xfrm>
              <a:off x="6637678" y="1500982"/>
              <a:ext cx="377725" cy="361717"/>
            </a:xfrm>
            <a:custGeom>
              <a:rect b="b" l="l" r="r" t="t"/>
              <a:pathLst>
                <a:path extrusionOk="0" h="13806" w="14417">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88"/>
            <p:cNvSpPr/>
            <p:nvPr/>
          </p:nvSpPr>
          <p:spPr>
            <a:xfrm>
              <a:off x="6696680" y="1551338"/>
              <a:ext cx="260218" cy="260454"/>
            </a:xfrm>
            <a:custGeom>
              <a:rect b="b" l="l" r="r" t="t"/>
              <a:pathLst>
                <a:path extrusionOk="0" h="9941" w="9932">
                  <a:moveTo>
                    <a:pt x="5464" y="0"/>
                  </a:moveTo>
                  <a:lnTo>
                    <a:pt x="1" y="5464"/>
                  </a:lnTo>
                  <a:lnTo>
                    <a:pt x="4468" y="9940"/>
                  </a:lnTo>
                  <a:lnTo>
                    <a:pt x="9931" y="4477"/>
                  </a:lnTo>
                  <a:lnTo>
                    <a:pt x="5464"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88"/>
            <p:cNvSpPr/>
            <p:nvPr/>
          </p:nvSpPr>
          <p:spPr>
            <a:xfrm>
              <a:off x="6638175" y="1500982"/>
              <a:ext cx="377725" cy="361717"/>
            </a:xfrm>
            <a:custGeom>
              <a:rect b="b" l="l" r="r" t="t"/>
              <a:pathLst>
                <a:path extrusionOk="0" h="13806" w="14417">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88"/>
            <p:cNvSpPr/>
            <p:nvPr/>
          </p:nvSpPr>
          <p:spPr>
            <a:xfrm>
              <a:off x="6842090" y="1696748"/>
              <a:ext cx="174309" cy="166239"/>
            </a:xfrm>
            <a:custGeom>
              <a:rect b="b" l="l" r="r" t="t"/>
              <a:pathLst>
                <a:path extrusionOk="0" h="6345" w="6653">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88"/>
            <p:cNvSpPr/>
            <p:nvPr/>
          </p:nvSpPr>
          <p:spPr>
            <a:xfrm>
              <a:off x="6752931" y="1608847"/>
              <a:ext cx="146458" cy="144179"/>
            </a:xfrm>
            <a:custGeom>
              <a:rect b="b" l="l" r="r" t="t"/>
              <a:pathLst>
                <a:path extrusionOk="0" h="5503" w="559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88"/>
            <p:cNvSpPr/>
            <p:nvPr/>
          </p:nvSpPr>
          <p:spPr>
            <a:xfrm>
              <a:off x="6797393" y="1608847"/>
              <a:ext cx="101735" cy="144414"/>
            </a:xfrm>
            <a:custGeom>
              <a:rect b="b" l="l" r="r" t="t"/>
              <a:pathLst>
                <a:path extrusionOk="0" h="5512" w="3883">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88"/>
            <p:cNvSpPr/>
            <p:nvPr/>
          </p:nvSpPr>
          <p:spPr>
            <a:xfrm>
              <a:off x="6697309" y="1620087"/>
              <a:ext cx="22270" cy="18654"/>
            </a:xfrm>
            <a:custGeom>
              <a:rect b="b" l="l" r="r" t="t"/>
              <a:pathLst>
                <a:path extrusionOk="0" h="712" w="85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88"/>
            <p:cNvSpPr/>
            <p:nvPr/>
          </p:nvSpPr>
          <p:spPr>
            <a:xfrm>
              <a:off x="6690995" y="1582123"/>
              <a:ext cx="22296" cy="18707"/>
            </a:xfrm>
            <a:custGeom>
              <a:rect b="b" l="l" r="r" t="t"/>
              <a:pathLst>
                <a:path extrusionOk="0" h="714" w="851">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88"/>
            <p:cNvSpPr/>
            <p:nvPr/>
          </p:nvSpPr>
          <p:spPr>
            <a:xfrm>
              <a:off x="6724190" y="1548771"/>
              <a:ext cx="22244" cy="18654"/>
            </a:xfrm>
            <a:custGeom>
              <a:rect b="b" l="l" r="r" t="t"/>
              <a:pathLst>
                <a:path extrusionOk="0" h="712" w="849">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88"/>
            <p:cNvSpPr/>
            <p:nvPr/>
          </p:nvSpPr>
          <p:spPr>
            <a:xfrm>
              <a:off x="6729902" y="1587782"/>
              <a:ext cx="22322" cy="18576"/>
            </a:xfrm>
            <a:custGeom>
              <a:rect b="b" l="l" r="r" t="t"/>
              <a:pathLst>
                <a:path extrusionOk="0" h="709" w="852">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88"/>
            <p:cNvSpPr/>
            <p:nvPr/>
          </p:nvSpPr>
          <p:spPr>
            <a:xfrm>
              <a:off x="6762285" y="1555137"/>
              <a:ext cx="22322" cy="18812"/>
            </a:xfrm>
            <a:custGeom>
              <a:rect b="b" l="l" r="r" t="t"/>
              <a:pathLst>
                <a:path extrusionOk="0" h="718" w="852">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88"/>
            <p:cNvSpPr/>
            <p:nvPr/>
          </p:nvSpPr>
          <p:spPr>
            <a:xfrm>
              <a:off x="6866508" y="1789208"/>
              <a:ext cx="22322" cy="18812"/>
            </a:xfrm>
            <a:custGeom>
              <a:rect b="b" l="l" r="r" t="t"/>
              <a:pathLst>
                <a:path extrusionOk="0" h="718" w="852">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88"/>
            <p:cNvSpPr/>
            <p:nvPr/>
          </p:nvSpPr>
          <p:spPr>
            <a:xfrm>
              <a:off x="6903450" y="1794998"/>
              <a:ext cx="23554" cy="19309"/>
            </a:xfrm>
            <a:custGeom>
              <a:rect b="b" l="l" r="r" t="t"/>
              <a:pathLst>
                <a:path extrusionOk="0" h="737" w="899">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88"/>
            <p:cNvSpPr/>
            <p:nvPr/>
          </p:nvSpPr>
          <p:spPr>
            <a:xfrm>
              <a:off x="6937877" y="1762432"/>
              <a:ext cx="22270" cy="18707"/>
            </a:xfrm>
            <a:custGeom>
              <a:rect b="b" l="l" r="r" t="t"/>
              <a:pathLst>
                <a:path extrusionOk="0" h="714" w="85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88"/>
            <p:cNvSpPr/>
            <p:nvPr/>
          </p:nvSpPr>
          <p:spPr>
            <a:xfrm>
              <a:off x="6898970" y="1756799"/>
              <a:ext cx="22270" cy="18812"/>
            </a:xfrm>
            <a:custGeom>
              <a:rect b="b" l="l" r="r" t="t"/>
              <a:pathLst>
                <a:path extrusionOk="0" h="718" w="85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88"/>
            <p:cNvSpPr/>
            <p:nvPr/>
          </p:nvSpPr>
          <p:spPr>
            <a:xfrm>
              <a:off x="6931380" y="1724311"/>
              <a:ext cx="22506" cy="18654"/>
            </a:xfrm>
            <a:custGeom>
              <a:rect b="b" l="l" r="r" t="t"/>
              <a:pathLst>
                <a:path extrusionOk="0" h="712" w="859">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2" name="Google Shape;9492;p88"/>
          <p:cNvGrpSpPr/>
          <p:nvPr/>
        </p:nvGrpSpPr>
        <p:grpSpPr>
          <a:xfrm>
            <a:off x="5827993" y="3172496"/>
            <a:ext cx="223041" cy="362163"/>
            <a:chOff x="5827993" y="3355496"/>
            <a:chExt cx="223041" cy="362163"/>
          </a:xfrm>
        </p:grpSpPr>
        <p:sp>
          <p:nvSpPr>
            <p:cNvPr id="9493" name="Google Shape;9493;p88"/>
            <p:cNvSpPr/>
            <p:nvPr/>
          </p:nvSpPr>
          <p:spPr>
            <a:xfrm>
              <a:off x="5827993" y="3448664"/>
              <a:ext cx="223041" cy="268995"/>
            </a:xfrm>
            <a:custGeom>
              <a:rect b="b" l="l" r="r" t="t"/>
              <a:pathLst>
                <a:path extrusionOk="0" h="10267" w="8513">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88"/>
            <p:cNvSpPr/>
            <p:nvPr/>
          </p:nvSpPr>
          <p:spPr>
            <a:xfrm>
              <a:off x="5989987" y="3448664"/>
              <a:ext cx="60810" cy="268733"/>
            </a:xfrm>
            <a:custGeom>
              <a:rect b="b" l="l" r="r" t="t"/>
              <a:pathLst>
                <a:path extrusionOk="0" h="10257" w="2321">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88"/>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88"/>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88"/>
            <p:cNvSpPr/>
            <p:nvPr/>
          </p:nvSpPr>
          <p:spPr>
            <a:xfrm>
              <a:off x="5963630" y="3424560"/>
              <a:ext cx="36942" cy="24130"/>
            </a:xfrm>
            <a:custGeom>
              <a:rect b="b" l="l" r="r" t="t"/>
              <a:pathLst>
                <a:path extrusionOk="0" h="921" w="1410">
                  <a:moveTo>
                    <a:pt x="0" y="0"/>
                  </a:moveTo>
                  <a:lnTo>
                    <a:pt x="0" y="921"/>
                  </a:lnTo>
                  <a:lnTo>
                    <a:pt x="1409" y="921"/>
                  </a:lnTo>
                  <a:lnTo>
                    <a:pt x="140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88"/>
            <p:cNvSpPr/>
            <p:nvPr/>
          </p:nvSpPr>
          <p:spPr>
            <a:xfrm>
              <a:off x="5852857" y="3355496"/>
              <a:ext cx="172815" cy="69089"/>
            </a:xfrm>
            <a:custGeom>
              <a:rect b="b" l="l" r="r" t="t"/>
              <a:pathLst>
                <a:path extrusionOk="0" h="2637" w="6596">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88"/>
            <p:cNvSpPr/>
            <p:nvPr/>
          </p:nvSpPr>
          <p:spPr>
            <a:xfrm>
              <a:off x="5981708" y="3355496"/>
              <a:ext cx="43964" cy="69089"/>
            </a:xfrm>
            <a:custGeom>
              <a:rect b="b" l="l" r="r" t="t"/>
              <a:pathLst>
                <a:path extrusionOk="0" h="2637" w="1678">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88"/>
            <p:cNvSpPr/>
            <p:nvPr/>
          </p:nvSpPr>
          <p:spPr>
            <a:xfrm>
              <a:off x="5862917" y="3488854"/>
              <a:ext cx="152720" cy="188378"/>
            </a:xfrm>
            <a:custGeom>
              <a:rect b="b" l="l" r="r" t="t"/>
              <a:pathLst>
                <a:path extrusionOk="0" h="7190" w="5829">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88"/>
            <p:cNvSpPr/>
            <p:nvPr/>
          </p:nvSpPr>
          <p:spPr>
            <a:xfrm>
              <a:off x="5971412" y="3488854"/>
              <a:ext cx="44226" cy="188614"/>
            </a:xfrm>
            <a:custGeom>
              <a:rect b="b" l="l" r="r" t="t"/>
              <a:pathLst>
                <a:path extrusionOk="0" h="7199" w="1688">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88"/>
            <p:cNvSpPr/>
            <p:nvPr/>
          </p:nvSpPr>
          <p:spPr>
            <a:xfrm>
              <a:off x="5869939" y="3531036"/>
              <a:ext cx="121568" cy="104197"/>
            </a:xfrm>
            <a:custGeom>
              <a:rect b="b" l="l" r="r" t="t"/>
              <a:pathLst>
                <a:path extrusionOk="0" h="3977" w="464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88"/>
            <p:cNvSpPr/>
            <p:nvPr/>
          </p:nvSpPr>
          <p:spPr>
            <a:xfrm>
              <a:off x="5894043" y="3538058"/>
              <a:ext cx="106529" cy="97202"/>
            </a:xfrm>
            <a:custGeom>
              <a:rect b="b" l="l" r="r" t="t"/>
              <a:pathLst>
                <a:path extrusionOk="0" h="3710" w="4066">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88"/>
            <p:cNvSpPr/>
            <p:nvPr/>
          </p:nvSpPr>
          <p:spPr>
            <a:xfrm>
              <a:off x="5905597" y="3551813"/>
              <a:ext cx="67334" cy="62513"/>
            </a:xfrm>
            <a:custGeom>
              <a:rect b="b" l="l" r="r" t="t"/>
              <a:pathLst>
                <a:path extrusionOk="0" h="2386" w="257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88"/>
            <p:cNvSpPr/>
            <p:nvPr/>
          </p:nvSpPr>
          <p:spPr>
            <a:xfrm>
              <a:off x="5887781" y="3355496"/>
              <a:ext cx="14593" cy="69089"/>
            </a:xfrm>
            <a:custGeom>
              <a:rect b="b" l="l" r="r" t="t"/>
              <a:pathLst>
                <a:path extrusionOk="0" h="2637" w="557">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88"/>
            <p:cNvSpPr/>
            <p:nvPr/>
          </p:nvSpPr>
          <p:spPr>
            <a:xfrm>
              <a:off x="5931719" y="3355496"/>
              <a:ext cx="14855" cy="69089"/>
            </a:xfrm>
            <a:custGeom>
              <a:rect b="b" l="l" r="r" t="t"/>
              <a:pathLst>
                <a:path extrusionOk="0" h="2637" w="567">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88"/>
            <p:cNvSpPr/>
            <p:nvPr/>
          </p:nvSpPr>
          <p:spPr>
            <a:xfrm>
              <a:off x="5976416" y="3355496"/>
              <a:ext cx="14593" cy="69089"/>
            </a:xfrm>
            <a:custGeom>
              <a:rect b="b" l="l" r="r" t="t"/>
              <a:pathLst>
                <a:path extrusionOk="0" h="2637" w="557">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8" name="Google Shape;9508;p88"/>
          <p:cNvGrpSpPr/>
          <p:nvPr/>
        </p:nvGrpSpPr>
        <p:grpSpPr>
          <a:xfrm>
            <a:off x="7528713" y="1317641"/>
            <a:ext cx="370520" cy="361586"/>
            <a:chOff x="7528713" y="1500641"/>
            <a:chExt cx="370520" cy="361586"/>
          </a:xfrm>
        </p:grpSpPr>
        <p:sp>
          <p:nvSpPr>
            <p:cNvPr id="9509" name="Google Shape;9509;p88"/>
            <p:cNvSpPr/>
            <p:nvPr/>
          </p:nvSpPr>
          <p:spPr>
            <a:xfrm>
              <a:off x="7684158" y="1587809"/>
              <a:ext cx="121070" cy="119603"/>
            </a:xfrm>
            <a:custGeom>
              <a:rect b="b" l="l" r="r" t="t"/>
              <a:pathLst>
                <a:path extrusionOk="0" h="4565" w="4621">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88"/>
            <p:cNvSpPr/>
            <p:nvPr/>
          </p:nvSpPr>
          <p:spPr>
            <a:xfrm>
              <a:off x="7750208" y="1653282"/>
              <a:ext cx="54784" cy="53972"/>
            </a:xfrm>
            <a:custGeom>
              <a:rect b="b" l="l" r="r" t="t"/>
              <a:pathLst>
                <a:path extrusionOk="0" h="2060" w="2091">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88"/>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88"/>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88"/>
            <p:cNvSpPr/>
            <p:nvPr/>
          </p:nvSpPr>
          <p:spPr>
            <a:xfrm>
              <a:off x="7764775" y="1501846"/>
              <a:ext cx="128616" cy="155497"/>
            </a:xfrm>
            <a:custGeom>
              <a:rect b="b" l="l" r="r" t="t"/>
              <a:pathLst>
                <a:path extrusionOk="0" h="5935" w="4909">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88"/>
            <p:cNvSpPr/>
            <p:nvPr/>
          </p:nvSpPr>
          <p:spPr>
            <a:xfrm>
              <a:off x="7528713" y="1618279"/>
              <a:ext cx="252673" cy="243948"/>
            </a:xfrm>
            <a:custGeom>
              <a:rect b="b" l="l" r="r" t="t"/>
              <a:pathLst>
                <a:path extrusionOk="0" h="9311" w="9644">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88"/>
            <p:cNvSpPr/>
            <p:nvPr/>
          </p:nvSpPr>
          <p:spPr>
            <a:xfrm>
              <a:off x="7570136" y="1670627"/>
              <a:ext cx="211251" cy="191574"/>
            </a:xfrm>
            <a:custGeom>
              <a:rect b="b" l="l" r="r" t="t"/>
              <a:pathLst>
                <a:path extrusionOk="0" h="7312" w="8063">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6" name="Google Shape;9516;p88"/>
          <p:cNvGrpSpPr/>
          <p:nvPr/>
        </p:nvGrpSpPr>
        <p:grpSpPr>
          <a:xfrm>
            <a:off x="5317198" y="3172496"/>
            <a:ext cx="367429" cy="362163"/>
            <a:chOff x="5317198" y="3355496"/>
            <a:chExt cx="367429" cy="362163"/>
          </a:xfrm>
        </p:grpSpPr>
        <p:sp>
          <p:nvSpPr>
            <p:cNvPr id="9517" name="Google Shape;9517;p88"/>
            <p:cNvSpPr/>
            <p:nvPr/>
          </p:nvSpPr>
          <p:spPr>
            <a:xfrm>
              <a:off x="5378715" y="3535883"/>
              <a:ext cx="256184" cy="181776"/>
            </a:xfrm>
            <a:custGeom>
              <a:rect b="b" l="l" r="r" t="t"/>
              <a:pathLst>
                <a:path extrusionOk="0" h="6938" w="9778">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88"/>
            <p:cNvSpPr/>
            <p:nvPr/>
          </p:nvSpPr>
          <p:spPr>
            <a:xfrm>
              <a:off x="5455822" y="3438419"/>
              <a:ext cx="112031" cy="218220"/>
            </a:xfrm>
            <a:custGeom>
              <a:rect b="b" l="l" r="r" t="t"/>
              <a:pathLst>
                <a:path extrusionOk="0" h="8329" w="4276">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88"/>
            <p:cNvSpPr/>
            <p:nvPr/>
          </p:nvSpPr>
          <p:spPr>
            <a:xfrm>
              <a:off x="5448276" y="3359505"/>
              <a:ext cx="59815" cy="185129"/>
            </a:xfrm>
            <a:custGeom>
              <a:rect b="b" l="l" r="r" t="t"/>
              <a:pathLst>
                <a:path extrusionOk="0" h="7066" w="2283">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88"/>
            <p:cNvSpPr/>
            <p:nvPr/>
          </p:nvSpPr>
          <p:spPr>
            <a:xfrm>
              <a:off x="5448276" y="3359505"/>
              <a:ext cx="21877" cy="185129"/>
            </a:xfrm>
            <a:custGeom>
              <a:rect b="b" l="l" r="r" t="t"/>
              <a:pathLst>
                <a:path extrusionOk="0" h="7066" w="835">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88"/>
            <p:cNvSpPr/>
            <p:nvPr/>
          </p:nvSpPr>
          <p:spPr>
            <a:xfrm>
              <a:off x="5529653" y="3432839"/>
              <a:ext cx="67570" cy="21379"/>
            </a:xfrm>
            <a:custGeom>
              <a:rect b="b" l="l" r="r" t="t"/>
              <a:pathLst>
                <a:path extrusionOk="0" h="816" w="2579">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88"/>
            <p:cNvSpPr/>
            <p:nvPr/>
          </p:nvSpPr>
          <p:spPr>
            <a:xfrm>
              <a:off x="5571102" y="3432839"/>
              <a:ext cx="26383" cy="21877"/>
            </a:xfrm>
            <a:custGeom>
              <a:rect b="b" l="l" r="r" t="t"/>
              <a:pathLst>
                <a:path extrusionOk="0" h="835" w="1007">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88"/>
            <p:cNvSpPr/>
            <p:nvPr/>
          </p:nvSpPr>
          <p:spPr>
            <a:xfrm>
              <a:off x="5596699" y="3538058"/>
              <a:ext cx="67832" cy="21405"/>
            </a:xfrm>
            <a:custGeom>
              <a:rect b="b" l="l" r="r" t="t"/>
              <a:pathLst>
                <a:path extrusionOk="0" h="817" w="2589">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88"/>
            <p:cNvSpPr/>
            <p:nvPr/>
          </p:nvSpPr>
          <p:spPr>
            <a:xfrm>
              <a:off x="5639903" y="3538058"/>
              <a:ext cx="24628" cy="21641"/>
            </a:xfrm>
            <a:custGeom>
              <a:rect b="b" l="l" r="r" t="t"/>
              <a:pathLst>
                <a:path extrusionOk="0" h="826" w="94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88"/>
            <p:cNvSpPr/>
            <p:nvPr/>
          </p:nvSpPr>
          <p:spPr>
            <a:xfrm>
              <a:off x="5576604" y="3470514"/>
              <a:ext cx="108023" cy="68592"/>
            </a:xfrm>
            <a:custGeom>
              <a:rect b="b" l="l" r="r" t="t"/>
              <a:pathLst>
                <a:path extrusionOk="0" h="2618" w="4123">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88"/>
            <p:cNvSpPr/>
            <p:nvPr/>
          </p:nvSpPr>
          <p:spPr>
            <a:xfrm>
              <a:off x="5600734" y="3538058"/>
              <a:ext cx="5528" cy="1284"/>
            </a:xfrm>
            <a:custGeom>
              <a:rect b="b" l="l" r="r" t="t"/>
              <a:pathLst>
                <a:path extrusionOk="0" h="49" w="211">
                  <a:moveTo>
                    <a:pt x="0" y="1"/>
                  </a:moveTo>
                  <a:cubicBezTo>
                    <a:pt x="10" y="20"/>
                    <a:pt x="29" y="30"/>
                    <a:pt x="38" y="49"/>
                  </a:cubicBezTo>
                  <a:cubicBezTo>
                    <a:pt x="86" y="20"/>
                    <a:pt x="153" y="1"/>
                    <a:pt x="211" y="1"/>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88"/>
            <p:cNvSpPr/>
            <p:nvPr/>
          </p:nvSpPr>
          <p:spPr>
            <a:xfrm>
              <a:off x="5621327" y="3470776"/>
              <a:ext cx="63299" cy="68565"/>
            </a:xfrm>
            <a:custGeom>
              <a:rect b="b" l="l" r="r" t="t"/>
              <a:pathLst>
                <a:path extrusionOk="0" h="2617" w="2416">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88"/>
            <p:cNvSpPr/>
            <p:nvPr/>
          </p:nvSpPr>
          <p:spPr>
            <a:xfrm>
              <a:off x="5528396" y="3355496"/>
              <a:ext cx="70085" cy="77369"/>
            </a:xfrm>
            <a:custGeom>
              <a:rect b="b" l="l" r="r" t="t"/>
              <a:pathLst>
                <a:path extrusionOk="0" h="2953" w="2675">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88"/>
            <p:cNvSpPr/>
            <p:nvPr/>
          </p:nvSpPr>
          <p:spPr>
            <a:xfrm>
              <a:off x="5554779" y="3355496"/>
              <a:ext cx="43964" cy="77369"/>
            </a:xfrm>
            <a:custGeom>
              <a:rect b="b" l="l" r="r" t="t"/>
              <a:pathLst>
                <a:path extrusionOk="0" h="2953" w="1678">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88"/>
            <p:cNvSpPr/>
            <p:nvPr/>
          </p:nvSpPr>
          <p:spPr>
            <a:xfrm>
              <a:off x="5317433" y="3355496"/>
              <a:ext cx="135637" cy="193146"/>
            </a:xfrm>
            <a:custGeom>
              <a:rect b="b" l="l" r="r" t="t"/>
              <a:pathLst>
                <a:path extrusionOk="0" h="7372" w="5177">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88"/>
            <p:cNvSpPr/>
            <p:nvPr/>
          </p:nvSpPr>
          <p:spPr>
            <a:xfrm>
              <a:off x="5317198" y="3357514"/>
              <a:ext cx="135873" cy="191129"/>
            </a:xfrm>
            <a:custGeom>
              <a:rect b="b" l="l" r="r" t="t"/>
              <a:pathLst>
                <a:path extrusionOk="0" h="7295" w="5186">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88"/>
            <p:cNvSpPr/>
            <p:nvPr/>
          </p:nvSpPr>
          <p:spPr>
            <a:xfrm>
              <a:off x="5625336" y="3485579"/>
              <a:ext cx="10821" cy="27641"/>
            </a:xfrm>
            <a:custGeom>
              <a:rect b="b" l="l" r="r" t="t"/>
              <a:pathLst>
                <a:path extrusionOk="0" h="1055" w="413">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3" name="Google Shape;9533;p88"/>
          <p:cNvGrpSpPr/>
          <p:nvPr/>
        </p:nvGrpSpPr>
        <p:grpSpPr>
          <a:xfrm>
            <a:off x="5302971" y="1317563"/>
            <a:ext cx="383175" cy="362241"/>
            <a:chOff x="5302971" y="1500563"/>
            <a:chExt cx="383175" cy="362241"/>
          </a:xfrm>
        </p:grpSpPr>
        <p:sp>
          <p:nvSpPr>
            <p:cNvPr id="9534" name="Google Shape;9534;p88"/>
            <p:cNvSpPr/>
            <p:nvPr/>
          </p:nvSpPr>
          <p:spPr>
            <a:xfrm>
              <a:off x="5302971" y="1500563"/>
              <a:ext cx="383175" cy="362241"/>
            </a:xfrm>
            <a:custGeom>
              <a:rect b="b" l="l" r="r" t="t"/>
              <a:pathLst>
                <a:path extrusionOk="0" h="13826" w="14625">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88"/>
            <p:cNvSpPr/>
            <p:nvPr/>
          </p:nvSpPr>
          <p:spPr>
            <a:xfrm>
              <a:off x="5375964" y="1557102"/>
              <a:ext cx="309920" cy="305675"/>
            </a:xfrm>
            <a:custGeom>
              <a:rect b="b" l="l" r="r" t="t"/>
              <a:pathLst>
                <a:path extrusionOk="0" h="11667" w="11829">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6" name="Google Shape;9536;p88"/>
          <p:cNvGrpSpPr/>
          <p:nvPr/>
        </p:nvGrpSpPr>
        <p:grpSpPr>
          <a:xfrm>
            <a:off x="6202705" y="1342453"/>
            <a:ext cx="364180" cy="312461"/>
            <a:chOff x="6202705" y="1525453"/>
            <a:chExt cx="364180" cy="312461"/>
          </a:xfrm>
        </p:grpSpPr>
        <p:sp>
          <p:nvSpPr>
            <p:cNvPr id="9537" name="Google Shape;9537;p88"/>
            <p:cNvSpPr/>
            <p:nvPr/>
          </p:nvSpPr>
          <p:spPr>
            <a:xfrm>
              <a:off x="6407615" y="1616891"/>
              <a:ext cx="159270" cy="221023"/>
            </a:xfrm>
            <a:custGeom>
              <a:rect b="b" l="l" r="r" t="t"/>
              <a:pathLst>
                <a:path extrusionOk="0" h="8436" w="6079">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88"/>
            <p:cNvSpPr/>
            <p:nvPr/>
          </p:nvSpPr>
          <p:spPr>
            <a:xfrm>
              <a:off x="6454592" y="1616891"/>
              <a:ext cx="112031" cy="221023"/>
            </a:xfrm>
            <a:custGeom>
              <a:rect b="b" l="l" r="r" t="t"/>
              <a:pathLst>
                <a:path extrusionOk="0" h="8436" w="4276">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88"/>
            <p:cNvSpPr/>
            <p:nvPr/>
          </p:nvSpPr>
          <p:spPr>
            <a:xfrm>
              <a:off x="6202705" y="1616891"/>
              <a:ext cx="158982" cy="221023"/>
            </a:xfrm>
            <a:custGeom>
              <a:rect b="b" l="l" r="r" t="t"/>
              <a:pathLst>
                <a:path extrusionOk="0" h="8436" w="6068">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88"/>
            <p:cNvSpPr/>
            <p:nvPr/>
          </p:nvSpPr>
          <p:spPr>
            <a:xfrm>
              <a:off x="6202705" y="1616891"/>
              <a:ext cx="112031" cy="221023"/>
            </a:xfrm>
            <a:custGeom>
              <a:rect b="b" l="l" r="r" t="t"/>
              <a:pathLst>
                <a:path extrusionOk="0" h="8436" w="4276">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88"/>
            <p:cNvSpPr/>
            <p:nvPr/>
          </p:nvSpPr>
          <p:spPr>
            <a:xfrm>
              <a:off x="6288327"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88"/>
            <p:cNvSpPr/>
            <p:nvPr/>
          </p:nvSpPr>
          <p:spPr>
            <a:xfrm>
              <a:off x="6453072"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88"/>
            <p:cNvSpPr/>
            <p:nvPr/>
          </p:nvSpPr>
          <p:spPr>
            <a:xfrm>
              <a:off x="6295086" y="1525453"/>
              <a:ext cx="177924" cy="246411"/>
            </a:xfrm>
            <a:custGeom>
              <a:rect b="b" l="l" r="r" t="t"/>
              <a:pathLst>
                <a:path extrusionOk="0" h="9405" w="6791">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4" name="Google Shape;9544;p88"/>
          <p:cNvGrpSpPr/>
          <p:nvPr/>
        </p:nvGrpSpPr>
        <p:grpSpPr>
          <a:xfrm>
            <a:off x="7087217" y="1320602"/>
            <a:ext cx="362398" cy="356163"/>
            <a:chOff x="7087217" y="1503602"/>
            <a:chExt cx="362398" cy="356163"/>
          </a:xfrm>
        </p:grpSpPr>
        <p:sp>
          <p:nvSpPr>
            <p:cNvPr id="9545" name="Google Shape;9545;p88"/>
            <p:cNvSpPr/>
            <p:nvPr/>
          </p:nvSpPr>
          <p:spPr>
            <a:xfrm>
              <a:off x="7087217" y="1503602"/>
              <a:ext cx="362398" cy="356163"/>
            </a:xfrm>
            <a:custGeom>
              <a:rect b="b" l="l" r="r" t="t"/>
              <a:pathLst>
                <a:path extrusionOk="0" h="13594" w="13832">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88"/>
            <p:cNvSpPr/>
            <p:nvPr/>
          </p:nvSpPr>
          <p:spPr>
            <a:xfrm>
              <a:off x="7140953" y="1772833"/>
              <a:ext cx="23135" cy="19781"/>
            </a:xfrm>
            <a:custGeom>
              <a:rect b="b" l="l" r="r" t="t"/>
              <a:pathLst>
                <a:path extrusionOk="0" h="755" w="883">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88"/>
            <p:cNvSpPr/>
            <p:nvPr/>
          </p:nvSpPr>
          <p:spPr>
            <a:xfrm>
              <a:off x="7278818" y="1541277"/>
              <a:ext cx="23135" cy="19912"/>
            </a:xfrm>
            <a:custGeom>
              <a:rect b="b" l="l" r="r" t="t"/>
              <a:pathLst>
                <a:path extrusionOk="0" h="760" w="883">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88"/>
            <p:cNvSpPr/>
            <p:nvPr/>
          </p:nvSpPr>
          <p:spPr>
            <a:xfrm>
              <a:off x="7322781" y="1635204"/>
              <a:ext cx="23108" cy="19781"/>
            </a:xfrm>
            <a:custGeom>
              <a:rect b="b" l="l" r="r" t="t"/>
              <a:pathLst>
                <a:path extrusionOk="0" h="755" w="882">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88"/>
            <p:cNvSpPr/>
            <p:nvPr/>
          </p:nvSpPr>
          <p:spPr>
            <a:xfrm>
              <a:off x="7258722" y="1616367"/>
              <a:ext cx="23397" cy="19781"/>
            </a:xfrm>
            <a:custGeom>
              <a:rect b="b" l="l" r="r" t="t"/>
              <a:pathLst>
                <a:path extrusionOk="0" h="755" w="893">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88"/>
            <p:cNvSpPr/>
            <p:nvPr/>
          </p:nvSpPr>
          <p:spPr>
            <a:xfrm>
              <a:off x="7231370" y="1692713"/>
              <a:ext cx="23108" cy="19912"/>
            </a:xfrm>
            <a:custGeom>
              <a:rect b="b" l="l" r="r" t="t"/>
              <a:pathLst>
                <a:path extrusionOk="0" h="760" w="882">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88"/>
            <p:cNvSpPr/>
            <p:nvPr/>
          </p:nvSpPr>
          <p:spPr>
            <a:xfrm>
              <a:off x="7399626" y="1590009"/>
              <a:ext cx="23135" cy="19833"/>
            </a:xfrm>
            <a:custGeom>
              <a:rect b="b" l="l" r="r" t="t"/>
              <a:pathLst>
                <a:path extrusionOk="0" h="757" w="883">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88"/>
            <p:cNvSpPr/>
            <p:nvPr/>
          </p:nvSpPr>
          <p:spPr>
            <a:xfrm>
              <a:off x="7108806" y="1792431"/>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88"/>
            <p:cNvSpPr/>
            <p:nvPr/>
          </p:nvSpPr>
          <p:spPr>
            <a:xfrm>
              <a:off x="7128639" y="1823320"/>
              <a:ext cx="23135" cy="19755"/>
            </a:xfrm>
            <a:custGeom>
              <a:rect b="b" l="l" r="r" t="t"/>
              <a:pathLst>
                <a:path extrusionOk="0" h="754" w="883">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88"/>
            <p:cNvSpPr/>
            <p:nvPr/>
          </p:nvSpPr>
          <p:spPr>
            <a:xfrm>
              <a:off x="7129635" y="1561137"/>
              <a:ext cx="319981" cy="298628"/>
            </a:xfrm>
            <a:custGeom>
              <a:rect b="b" l="l" r="r" t="t"/>
              <a:pathLst>
                <a:path extrusionOk="0" h="11398" w="12213">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88"/>
            <p:cNvSpPr/>
            <p:nvPr/>
          </p:nvSpPr>
          <p:spPr>
            <a:xfrm>
              <a:off x="7117583" y="1646523"/>
              <a:ext cx="107027" cy="112162"/>
            </a:xfrm>
            <a:custGeom>
              <a:rect b="b" l="l" r="r" t="t"/>
              <a:pathLst>
                <a:path extrusionOk="0" h="4281" w="4085">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88"/>
            <p:cNvSpPr/>
            <p:nvPr/>
          </p:nvSpPr>
          <p:spPr>
            <a:xfrm>
              <a:off x="7117347" y="1646523"/>
              <a:ext cx="107499" cy="112057"/>
            </a:xfrm>
            <a:custGeom>
              <a:rect b="b" l="l" r="r" t="t"/>
              <a:pathLst>
                <a:path extrusionOk="0" h="4277" w="4103">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88"/>
            <p:cNvSpPr/>
            <p:nvPr/>
          </p:nvSpPr>
          <p:spPr>
            <a:xfrm>
              <a:off x="7136421" y="1769322"/>
              <a:ext cx="23135" cy="19912"/>
            </a:xfrm>
            <a:custGeom>
              <a:rect b="b" l="l" r="r" t="t"/>
              <a:pathLst>
                <a:path extrusionOk="0" h="760" w="883">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88"/>
            <p:cNvSpPr/>
            <p:nvPr/>
          </p:nvSpPr>
          <p:spPr>
            <a:xfrm>
              <a:off x="7274311" y="1538029"/>
              <a:ext cx="23108" cy="19833"/>
            </a:xfrm>
            <a:custGeom>
              <a:rect b="b" l="l" r="r" t="t"/>
              <a:pathLst>
                <a:path extrusionOk="0" h="757" w="882">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88"/>
            <p:cNvSpPr/>
            <p:nvPr/>
          </p:nvSpPr>
          <p:spPr>
            <a:xfrm>
              <a:off x="7318249" y="1631956"/>
              <a:ext cx="23135" cy="19833"/>
            </a:xfrm>
            <a:custGeom>
              <a:rect b="b" l="l" r="r" t="t"/>
              <a:pathLst>
                <a:path extrusionOk="0" h="757" w="883">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88"/>
            <p:cNvSpPr/>
            <p:nvPr/>
          </p:nvSpPr>
          <p:spPr>
            <a:xfrm>
              <a:off x="7254216" y="1613118"/>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88"/>
            <p:cNvSpPr/>
            <p:nvPr/>
          </p:nvSpPr>
          <p:spPr>
            <a:xfrm>
              <a:off x="7226575" y="1689465"/>
              <a:ext cx="23397" cy="19833"/>
            </a:xfrm>
            <a:custGeom>
              <a:rect b="b" l="l" r="r" t="t"/>
              <a:pathLst>
                <a:path extrusionOk="0" h="757" w="893">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88"/>
            <p:cNvSpPr/>
            <p:nvPr/>
          </p:nvSpPr>
          <p:spPr>
            <a:xfrm>
              <a:off x="7395093" y="1586734"/>
              <a:ext cx="23135" cy="19833"/>
            </a:xfrm>
            <a:custGeom>
              <a:rect b="b" l="l" r="r" t="t"/>
              <a:pathLst>
                <a:path extrusionOk="0" h="757" w="883">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88"/>
            <p:cNvSpPr/>
            <p:nvPr/>
          </p:nvSpPr>
          <p:spPr>
            <a:xfrm>
              <a:off x="7104273" y="1789156"/>
              <a:ext cx="23135" cy="19912"/>
            </a:xfrm>
            <a:custGeom>
              <a:rect b="b" l="l" r="r" t="t"/>
              <a:pathLst>
                <a:path extrusionOk="0" h="760" w="883">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88"/>
            <p:cNvSpPr/>
            <p:nvPr/>
          </p:nvSpPr>
          <p:spPr>
            <a:xfrm>
              <a:off x="7124133" y="1820045"/>
              <a:ext cx="23108" cy="19781"/>
            </a:xfrm>
            <a:custGeom>
              <a:rect b="b" l="l" r="r" t="t"/>
              <a:pathLst>
                <a:path extrusionOk="0" h="755" w="882">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88"/>
            <p:cNvSpPr/>
            <p:nvPr/>
          </p:nvSpPr>
          <p:spPr>
            <a:xfrm>
              <a:off x="7159529" y="1730677"/>
              <a:ext cx="86670" cy="97438"/>
            </a:xfrm>
            <a:custGeom>
              <a:rect b="b" l="l" r="r" t="t"/>
              <a:pathLst>
                <a:path extrusionOk="0" h="3719" w="3308">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6" name="Google Shape;9566;p88"/>
          <p:cNvGrpSpPr/>
          <p:nvPr/>
        </p:nvGrpSpPr>
        <p:grpSpPr>
          <a:xfrm>
            <a:off x="7968952" y="1317877"/>
            <a:ext cx="378747" cy="361455"/>
            <a:chOff x="7968952" y="1500877"/>
            <a:chExt cx="378747" cy="361455"/>
          </a:xfrm>
        </p:grpSpPr>
        <p:sp>
          <p:nvSpPr>
            <p:cNvPr id="9567" name="Google Shape;9567;p88"/>
            <p:cNvSpPr/>
            <p:nvPr/>
          </p:nvSpPr>
          <p:spPr>
            <a:xfrm>
              <a:off x="8160579" y="1622393"/>
              <a:ext cx="52505" cy="51771"/>
            </a:xfrm>
            <a:custGeom>
              <a:rect b="b" l="l" r="r" t="t"/>
              <a:pathLst>
                <a:path extrusionOk="0" h="1976" w="2004">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88"/>
            <p:cNvSpPr/>
            <p:nvPr/>
          </p:nvSpPr>
          <p:spPr>
            <a:xfrm>
              <a:off x="8163592" y="1642750"/>
              <a:ext cx="49728" cy="31230"/>
            </a:xfrm>
            <a:custGeom>
              <a:rect b="b" l="l" r="r" t="t"/>
              <a:pathLst>
                <a:path extrusionOk="0" h="1192" w="1898">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88"/>
            <p:cNvSpPr/>
            <p:nvPr/>
          </p:nvSpPr>
          <p:spPr>
            <a:xfrm>
              <a:off x="7968952" y="1652549"/>
              <a:ext cx="215233" cy="209364"/>
            </a:xfrm>
            <a:custGeom>
              <a:rect b="b" l="l" r="r" t="t"/>
              <a:pathLst>
                <a:path extrusionOk="0" h="7991" w="8215">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88"/>
            <p:cNvSpPr/>
            <p:nvPr/>
          </p:nvSpPr>
          <p:spPr>
            <a:xfrm>
              <a:off x="8164587" y="1652287"/>
              <a:ext cx="9825" cy="10061"/>
            </a:xfrm>
            <a:custGeom>
              <a:rect b="b" l="l" r="r" t="t"/>
              <a:pathLst>
                <a:path extrusionOk="0" h="384" w="375">
                  <a:moveTo>
                    <a:pt x="374" y="384"/>
                  </a:moveTo>
                  <a:lnTo>
                    <a:pt x="0"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88"/>
            <p:cNvSpPr/>
            <p:nvPr/>
          </p:nvSpPr>
          <p:spPr>
            <a:xfrm>
              <a:off x="7972463" y="1662583"/>
              <a:ext cx="211722" cy="199565"/>
            </a:xfrm>
            <a:custGeom>
              <a:rect b="b" l="l" r="r" t="t"/>
              <a:pathLst>
                <a:path extrusionOk="0" h="7617" w="8081">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88"/>
            <p:cNvSpPr/>
            <p:nvPr/>
          </p:nvSpPr>
          <p:spPr>
            <a:xfrm>
              <a:off x="8167103" y="1502554"/>
              <a:ext cx="180597" cy="157750"/>
            </a:xfrm>
            <a:custGeom>
              <a:rect b="b" l="l" r="r" t="t"/>
              <a:pathLst>
                <a:path extrusionOk="0" h="6021" w="6893">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88"/>
            <p:cNvSpPr/>
            <p:nvPr/>
          </p:nvSpPr>
          <p:spPr>
            <a:xfrm>
              <a:off x="8187198" y="1506877"/>
              <a:ext cx="160501" cy="153427"/>
            </a:xfrm>
            <a:custGeom>
              <a:rect b="b" l="l" r="r" t="t"/>
              <a:pathLst>
                <a:path extrusionOk="0" h="5856" w="6126">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88"/>
            <p:cNvSpPr/>
            <p:nvPr/>
          </p:nvSpPr>
          <p:spPr>
            <a:xfrm>
              <a:off x="8073176" y="1500877"/>
              <a:ext cx="93193" cy="81430"/>
            </a:xfrm>
            <a:custGeom>
              <a:rect b="b" l="l" r="r" t="t"/>
              <a:pathLst>
                <a:path extrusionOk="0" h="3108" w="3557">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88"/>
            <p:cNvSpPr/>
            <p:nvPr/>
          </p:nvSpPr>
          <p:spPr>
            <a:xfrm>
              <a:off x="8081455" y="1501846"/>
              <a:ext cx="85176" cy="80696"/>
            </a:xfrm>
            <a:custGeom>
              <a:rect b="b" l="l" r="r" t="t"/>
              <a:pathLst>
                <a:path extrusionOk="0" h="3080" w="3251">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88"/>
            <p:cNvSpPr/>
            <p:nvPr/>
          </p:nvSpPr>
          <p:spPr>
            <a:xfrm>
              <a:off x="8069901" y="1562630"/>
              <a:ext cx="26907" cy="26593"/>
            </a:xfrm>
            <a:custGeom>
              <a:rect b="b" l="l" r="r" t="t"/>
              <a:pathLst>
                <a:path extrusionOk="0" h="1015" w="1027">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88"/>
            <p:cNvSpPr/>
            <p:nvPr/>
          </p:nvSpPr>
          <p:spPr>
            <a:xfrm>
              <a:off x="7970969" y="1578193"/>
              <a:ext cx="111009" cy="108337"/>
            </a:xfrm>
            <a:custGeom>
              <a:rect b="b" l="l" r="r" t="t"/>
              <a:pathLst>
                <a:path extrusionOk="0" h="4135" w="4237">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88"/>
            <p:cNvSpPr/>
            <p:nvPr/>
          </p:nvSpPr>
          <p:spPr>
            <a:xfrm>
              <a:off x="8247458" y="1676758"/>
              <a:ext cx="92958" cy="81534"/>
            </a:xfrm>
            <a:custGeom>
              <a:rect b="b" l="l" r="r" t="t"/>
              <a:pathLst>
                <a:path extrusionOk="0" h="3112" w="3548">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88"/>
            <p:cNvSpPr/>
            <p:nvPr/>
          </p:nvSpPr>
          <p:spPr>
            <a:xfrm>
              <a:off x="8255501" y="1677648"/>
              <a:ext cx="85150" cy="80460"/>
            </a:xfrm>
            <a:custGeom>
              <a:rect b="b" l="l" r="r" t="t"/>
              <a:pathLst>
                <a:path extrusionOk="0" h="3071" w="325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88"/>
            <p:cNvSpPr/>
            <p:nvPr/>
          </p:nvSpPr>
          <p:spPr>
            <a:xfrm>
              <a:off x="8244183" y="1738432"/>
              <a:ext cx="27169" cy="26776"/>
            </a:xfrm>
            <a:custGeom>
              <a:rect b="b" l="l" r="r" t="t"/>
              <a:pathLst>
                <a:path extrusionOk="0" h="1022" w="1037">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88"/>
            <p:cNvSpPr/>
            <p:nvPr/>
          </p:nvSpPr>
          <p:spPr>
            <a:xfrm>
              <a:off x="8145252" y="1753995"/>
              <a:ext cx="111036" cy="108337"/>
            </a:xfrm>
            <a:custGeom>
              <a:rect b="b" l="l" r="r" t="t"/>
              <a:pathLst>
                <a:path extrusionOk="0" h="4135" w="4238">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2" name="Google Shape;9582;p88"/>
          <p:cNvGrpSpPr/>
          <p:nvPr/>
        </p:nvGrpSpPr>
        <p:grpSpPr>
          <a:xfrm>
            <a:off x="5761445" y="1358723"/>
            <a:ext cx="362163" cy="279737"/>
            <a:chOff x="5761445" y="1541723"/>
            <a:chExt cx="362163" cy="279737"/>
          </a:xfrm>
        </p:grpSpPr>
        <p:sp>
          <p:nvSpPr>
            <p:cNvPr id="9583" name="Google Shape;9583;p88"/>
            <p:cNvSpPr/>
            <p:nvPr/>
          </p:nvSpPr>
          <p:spPr>
            <a:xfrm>
              <a:off x="5870699" y="1603371"/>
              <a:ext cx="64059" cy="218089"/>
            </a:xfrm>
            <a:custGeom>
              <a:rect b="b" l="l" r="r" t="t"/>
              <a:pathLst>
                <a:path extrusionOk="0" h="8324" w="2445">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88"/>
            <p:cNvSpPr/>
            <p:nvPr/>
          </p:nvSpPr>
          <p:spPr>
            <a:xfrm>
              <a:off x="5761445" y="1541723"/>
              <a:ext cx="139567" cy="223198"/>
            </a:xfrm>
            <a:custGeom>
              <a:rect b="b" l="l" r="r" t="t"/>
              <a:pathLst>
                <a:path extrusionOk="0" h="8519" w="5327">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88"/>
            <p:cNvSpPr/>
            <p:nvPr/>
          </p:nvSpPr>
          <p:spPr>
            <a:xfrm>
              <a:off x="5761707" y="1541854"/>
              <a:ext cx="83159" cy="222962"/>
            </a:xfrm>
            <a:custGeom>
              <a:rect b="b" l="l" r="r" t="t"/>
              <a:pathLst>
                <a:path extrusionOk="0" h="8510" w="3174">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88"/>
            <p:cNvSpPr/>
            <p:nvPr/>
          </p:nvSpPr>
          <p:spPr>
            <a:xfrm>
              <a:off x="5950059" y="1603371"/>
              <a:ext cx="64059" cy="218089"/>
            </a:xfrm>
            <a:custGeom>
              <a:rect b="b" l="l" r="r" t="t"/>
              <a:pathLst>
                <a:path extrusionOk="0" h="8324" w="2445">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88"/>
            <p:cNvSpPr/>
            <p:nvPr/>
          </p:nvSpPr>
          <p:spPr>
            <a:xfrm>
              <a:off x="5984040" y="1541723"/>
              <a:ext cx="139567" cy="223250"/>
            </a:xfrm>
            <a:custGeom>
              <a:rect b="b" l="l" r="r" t="t"/>
              <a:pathLst>
                <a:path extrusionOk="0" h="8521" w="5327">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88"/>
            <p:cNvSpPr/>
            <p:nvPr/>
          </p:nvSpPr>
          <p:spPr>
            <a:xfrm>
              <a:off x="6038955" y="1541959"/>
              <a:ext cx="84652" cy="223119"/>
            </a:xfrm>
            <a:custGeom>
              <a:rect b="b" l="l" r="r" t="t"/>
              <a:pathLst>
                <a:path extrusionOk="0" h="8516" w="3231">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9" name="Google Shape;9589;p88"/>
          <p:cNvGrpSpPr/>
          <p:nvPr/>
        </p:nvGrpSpPr>
        <p:grpSpPr>
          <a:xfrm>
            <a:off x="6204958" y="3172575"/>
            <a:ext cx="358390" cy="362320"/>
            <a:chOff x="6204958" y="3355575"/>
            <a:chExt cx="358390" cy="362320"/>
          </a:xfrm>
        </p:grpSpPr>
        <p:sp>
          <p:nvSpPr>
            <p:cNvPr id="9590" name="Google Shape;9590;p88"/>
            <p:cNvSpPr/>
            <p:nvPr/>
          </p:nvSpPr>
          <p:spPr>
            <a:xfrm>
              <a:off x="6204958" y="3355706"/>
              <a:ext cx="358154" cy="362189"/>
            </a:xfrm>
            <a:custGeom>
              <a:rect b="b" l="l" r="r" t="t"/>
              <a:pathLst>
                <a:path extrusionOk="0" h="13824" w="1367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88"/>
            <p:cNvSpPr/>
            <p:nvPr/>
          </p:nvSpPr>
          <p:spPr>
            <a:xfrm>
              <a:off x="6253428" y="3355575"/>
              <a:ext cx="309920" cy="221442"/>
            </a:xfrm>
            <a:custGeom>
              <a:rect b="b" l="l" r="r" t="t"/>
              <a:pathLst>
                <a:path extrusionOk="0" h="8452" w="11829">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88"/>
            <p:cNvSpPr/>
            <p:nvPr/>
          </p:nvSpPr>
          <p:spPr>
            <a:xfrm>
              <a:off x="6225814" y="3425057"/>
              <a:ext cx="3537" cy="6550"/>
            </a:xfrm>
            <a:custGeom>
              <a:rect b="b" l="l" r="r" t="t"/>
              <a:pathLst>
                <a:path extrusionOk="0" h="250" w="135">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88"/>
            <p:cNvSpPr/>
            <p:nvPr/>
          </p:nvSpPr>
          <p:spPr>
            <a:xfrm>
              <a:off x="6367451" y="3577751"/>
              <a:ext cx="139148" cy="140144"/>
            </a:xfrm>
            <a:custGeom>
              <a:rect b="b" l="l" r="r" t="t"/>
              <a:pathLst>
                <a:path extrusionOk="0" h="5349" w="5311">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88"/>
            <p:cNvSpPr/>
            <p:nvPr/>
          </p:nvSpPr>
          <p:spPr>
            <a:xfrm>
              <a:off x="6460120" y="3595069"/>
              <a:ext cx="46479" cy="122328"/>
            </a:xfrm>
            <a:custGeom>
              <a:rect b="b" l="l" r="r" t="t"/>
              <a:pathLst>
                <a:path extrusionOk="0" h="4669" w="1774">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88"/>
            <p:cNvSpPr/>
            <p:nvPr/>
          </p:nvSpPr>
          <p:spPr>
            <a:xfrm>
              <a:off x="6419929" y="3572485"/>
              <a:ext cx="101997" cy="56513"/>
            </a:xfrm>
            <a:custGeom>
              <a:rect b="b" l="l" r="r" t="t"/>
              <a:pathLst>
                <a:path extrusionOk="0" h="2157" w="3893">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88"/>
            <p:cNvSpPr/>
            <p:nvPr/>
          </p:nvSpPr>
          <p:spPr>
            <a:xfrm>
              <a:off x="6426453" y="3572485"/>
              <a:ext cx="95211" cy="56513"/>
            </a:xfrm>
            <a:custGeom>
              <a:rect b="b" l="l" r="r" t="t"/>
              <a:pathLst>
                <a:path extrusionOk="0" h="2157" w="3634">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88"/>
            <p:cNvSpPr/>
            <p:nvPr/>
          </p:nvSpPr>
          <p:spPr>
            <a:xfrm>
              <a:off x="6381232" y="3407006"/>
              <a:ext cx="100503" cy="62277"/>
            </a:xfrm>
            <a:custGeom>
              <a:rect b="b" l="l" r="r" t="t"/>
              <a:pathLst>
                <a:path extrusionOk="0" h="2377" w="3836">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88"/>
            <p:cNvSpPr/>
            <p:nvPr/>
          </p:nvSpPr>
          <p:spPr>
            <a:xfrm>
              <a:off x="6255865" y="3454873"/>
              <a:ext cx="84259" cy="48811"/>
            </a:xfrm>
            <a:custGeom>
              <a:rect b="b" l="l" r="r" t="t"/>
              <a:pathLst>
                <a:path extrusionOk="0" h="1863" w="3216">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88"/>
            <p:cNvSpPr/>
            <p:nvPr/>
          </p:nvSpPr>
          <p:spPr>
            <a:xfrm>
              <a:off x="6422183" y="3506932"/>
              <a:ext cx="51273" cy="22637"/>
            </a:xfrm>
            <a:custGeom>
              <a:rect b="b" l="l" r="r" t="t"/>
              <a:pathLst>
                <a:path extrusionOk="0" h="864" w="1957">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88"/>
            <p:cNvSpPr/>
            <p:nvPr/>
          </p:nvSpPr>
          <p:spPr>
            <a:xfrm>
              <a:off x="6358621" y="3569236"/>
              <a:ext cx="52793" cy="23292"/>
            </a:xfrm>
            <a:custGeom>
              <a:rect b="b" l="l" r="r" t="t"/>
              <a:pathLst>
                <a:path extrusionOk="0" h="889" w="2015">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88"/>
            <p:cNvSpPr/>
            <p:nvPr/>
          </p:nvSpPr>
          <p:spPr>
            <a:xfrm>
              <a:off x="6345076" y="3480470"/>
              <a:ext cx="45509" cy="34532"/>
            </a:xfrm>
            <a:custGeom>
              <a:rect b="b" l="l" r="r" t="t"/>
              <a:pathLst>
                <a:path extrusionOk="0" h="1318" w="1737">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88"/>
            <p:cNvSpPr/>
            <p:nvPr/>
          </p:nvSpPr>
          <p:spPr>
            <a:xfrm>
              <a:off x="6278030" y="3534285"/>
              <a:ext cx="15353" cy="32933"/>
            </a:xfrm>
            <a:custGeom>
              <a:rect b="b" l="l" r="r" t="t"/>
              <a:pathLst>
                <a:path extrusionOk="0" h="1257" w="586">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88"/>
            <p:cNvSpPr/>
            <p:nvPr/>
          </p:nvSpPr>
          <p:spPr>
            <a:xfrm>
              <a:off x="6325767" y="3362911"/>
              <a:ext cx="20672" cy="25519"/>
            </a:xfrm>
            <a:custGeom>
              <a:rect b="b" l="l" r="r" t="t"/>
              <a:pathLst>
                <a:path extrusionOk="0" h="974" w="789">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88"/>
            <p:cNvSpPr/>
            <p:nvPr/>
          </p:nvSpPr>
          <p:spPr>
            <a:xfrm>
              <a:off x="6305042" y="3381146"/>
              <a:ext cx="50880" cy="19205"/>
            </a:xfrm>
            <a:custGeom>
              <a:rect b="b" l="l" r="r" t="t"/>
              <a:pathLst>
                <a:path extrusionOk="0" h="733" w="1942">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88"/>
            <p:cNvSpPr/>
            <p:nvPr/>
          </p:nvSpPr>
          <p:spPr>
            <a:xfrm>
              <a:off x="6526275" y="3501037"/>
              <a:ext cx="29056" cy="37309"/>
            </a:xfrm>
            <a:custGeom>
              <a:rect b="b" l="l" r="r" t="t"/>
              <a:pathLst>
                <a:path extrusionOk="0" h="1424" w="1109">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6" name="Google Shape;9606;p88"/>
          <p:cNvGrpSpPr/>
          <p:nvPr/>
        </p:nvGrpSpPr>
        <p:grpSpPr>
          <a:xfrm>
            <a:off x="4939970" y="1316855"/>
            <a:ext cx="242979" cy="362660"/>
            <a:chOff x="4939970" y="1499855"/>
            <a:chExt cx="242979" cy="362660"/>
          </a:xfrm>
        </p:grpSpPr>
        <p:sp>
          <p:nvSpPr>
            <p:cNvPr id="9607" name="Google Shape;9607;p88"/>
            <p:cNvSpPr/>
            <p:nvPr/>
          </p:nvSpPr>
          <p:spPr>
            <a:xfrm>
              <a:off x="4992973" y="1499855"/>
              <a:ext cx="43728" cy="120075"/>
            </a:xfrm>
            <a:custGeom>
              <a:rect b="b" l="l" r="r" t="t"/>
              <a:pathLst>
                <a:path extrusionOk="0" h="4583" w="1669">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88"/>
            <p:cNvSpPr/>
            <p:nvPr/>
          </p:nvSpPr>
          <p:spPr>
            <a:xfrm>
              <a:off x="4993470" y="1584979"/>
              <a:ext cx="42732" cy="34951"/>
            </a:xfrm>
            <a:custGeom>
              <a:rect b="b" l="l" r="r" t="t"/>
              <a:pathLst>
                <a:path extrusionOk="0" h="1334" w="1631">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88"/>
            <p:cNvSpPr/>
            <p:nvPr/>
          </p:nvSpPr>
          <p:spPr>
            <a:xfrm>
              <a:off x="4939970" y="1536588"/>
              <a:ext cx="203207" cy="325928"/>
            </a:xfrm>
            <a:custGeom>
              <a:rect b="b" l="l" r="r" t="t"/>
              <a:pathLst>
                <a:path extrusionOk="0" h="12440" w="7756">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88"/>
            <p:cNvSpPr/>
            <p:nvPr/>
          </p:nvSpPr>
          <p:spPr>
            <a:xfrm>
              <a:off x="5033163" y="1662321"/>
              <a:ext cx="149785" cy="191155"/>
            </a:xfrm>
            <a:custGeom>
              <a:rect b="b" l="l" r="r" t="t"/>
              <a:pathLst>
                <a:path extrusionOk="0" h="7296" w="5717">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88"/>
            <p:cNvSpPr/>
            <p:nvPr/>
          </p:nvSpPr>
          <p:spPr>
            <a:xfrm>
              <a:off x="5033399" y="1662321"/>
              <a:ext cx="25388" cy="27667"/>
            </a:xfrm>
            <a:custGeom>
              <a:rect b="b" l="l" r="r" t="t"/>
              <a:pathLst>
                <a:path extrusionOk="0" h="1056" w="969">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88"/>
            <p:cNvSpPr/>
            <p:nvPr/>
          </p:nvSpPr>
          <p:spPr>
            <a:xfrm>
              <a:off x="5006780" y="1626427"/>
              <a:ext cx="30680" cy="26279"/>
            </a:xfrm>
            <a:custGeom>
              <a:rect b="b" l="l" r="r" t="t"/>
              <a:pathLst>
                <a:path extrusionOk="0" h="1003" w="1171">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3" name="Google Shape;9613;p88"/>
          <p:cNvGrpSpPr/>
          <p:nvPr/>
        </p:nvGrpSpPr>
        <p:grpSpPr>
          <a:xfrm>
            <a:off x="8023448" y="3172496"/>
            <a:ext cx="284322" cy="362163"/>
            <a:chOff x="8023448" y="3355496"/>
            <a:chExt cx="284322" cy="362163"/>
          </a:xfrm>
        </p:grpSpPr>
        <p:sp>
          <p:nvSpPr>
            <p:cNvPr id="9614" name="Google Shape;9614;p88"/>
            <p:cNvSpPr/>
            <p:nvPr/>
          </p:nvSpPr>
          <p:spPr>
            <a:xfrm>
              <a:off x="8023448" y="3372815"/>
              <a:ext cx="284322" cy="344844"/>
            </a:xfrm>
            <a:custGeom>
              <a:rect b="b" l="l" r="r" t="t"/>
              <a:pathLst>
                <a:path extrusionOk="0" h="13162" w="10852">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88"/>
            <p:cNvSpPr/>
            <p:nvPr/>
          </p:nvSpPr>
          <p:spPr>
            <a:xfrm>
              <a:off x="8241930" y="3373077"/>
              <a:ext cx="65841" cy="344582"/>
            </a:xfrm>
            <a:custGeom>
              <a:rect b="b" l="l" r="r" t="t"/>
              <a:pathLst>
                <a:path extrusionOk="0" h="13152" w="2513">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88"/>
            <p:cNvSpPr/>
            <p:nvPr/>
          </p:nvSpPr>
          <p:spPr>
            <a:xfrm>
              <a:off x="8058111" y="3373077"/>
              <a:ext cx="214997" cy="312435"/>
            </a:xfrm>
            <a:custGeom>
              <a:rect b="b" l="l" r="r" t="t"/>
              <a:pathLst>
                <a:path extrusionOk="0" h="11925" w="8206">
                  <a:moveTo>
                    <a:pt x="0" y="0"/>
                  </a:moveTo>
                  <a:lnTo>
                    <a:pt x="0" y="11925"/>
                  </a:lnTo>
                  <a:lnTo>
                    <a:pt x="8205" y="11925"/>
                  </a:lnTo>
                  <a:lnTo>
                    <a:pt x="8205" y="0"/>
                  </a:ln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88"/>
            <p:cNvSpPr/>
            <p:nvPr/>
          </p:nvSpPr>
          <p:spPr>
            <a:xfrm>
              <a:off x="8058346" y="3373077"/>
              <a:ext cx="214761" cy="312435"/>
            </a:xfrm>
            <a:custGeom>
              <a:rect b="b" l="l" r="r" t="t"/>
              <a:pathLst>
                <a:path extrusionOk="0" h="11925" w="8197">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88"/>
            <p:cNvSpPr/>
            <p:nvPr/>
          </p:nvSpPr>
          <p:spPr>
            <a:xfrm>
              <a:off x="8092013" y="3355496"/>
              <a:ext cx="147427" cy="72338"/>
            </a:xfrm>
            <a:custGeom>
              <a:rect b="b" l="l" r="r" t="t"/>
              <a:pathLst>
                <a:path extrusionOk="0" h="2761" w="5627">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88"/>
            <p:cNvSpPr/>
            <p:nvPr/>
          </p:nvSpPr>
          <p:spPr>
            <a:xfrm>
              <a:off x="8162570" y="3355496"/>
              <a:ext cx="76871" cy="72102"/>
            </a:xfrm>
            <a:custGeom>
              <a:rect b="b" l="l" r="r" t="t"/>
              <a:pathLst>
                <a:path extrusionOk="0" h="2752" w="2934">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88"/>
            <p:cNvSpPr/>
            <p:nvPr/>
          </p:nvSpPr>
          <p:spPr>
            <a:xfrm>
              <a:off x="8090992" y="3448402"/>
              <a:ext cx="147454" cy="103516"/>
            </a:xfrm>
            <a:custGeom>
              <a:rect b="b" l="l" r="r" t="t"/>
              <a:pathLst>
                <a:path extrusionOk="0" h="3951" w="5628">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88"/>
            <p:cNvSpPr/>
            <p:nvPr/>
          </p:nvSpPr>
          <p:spPr>
            <a:xfrm>
              <a:off x="8091254" y="3588310"/>
              <a:ext cx="148947" cy="10559"/>
            </a:xfrm>
            <a:custGeom>
              <a:rect b="b" l="l" r="r" t="t"/>
              <a:pathLst>
                <a:path extrusionOk="0" h="403" w="5685">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88"/>
            <p:cNvSpPr/>
            <p:nvPr/>
          </p:nvSpPr>
          <p:spPr>
            <a:xfrm>
              <a:off x="8091254" y="3634998"/>
              <a:ext cx="148947" cy="10585"/>
            </a:xfrm>
            <a:custGeom>
              <a:rect b="b" l="l" r="r" t="t"/>
              <a:pathLst>
                <a:path extrusionOk="0" h="404" w="5685">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3" name="Google Shape;9623;p88"/>
          <p:cNvGrpSpPr/>
          <p:nvPr/>
        </p:nvGrpSpPr>
        <p:grpSpPr>
          <a:xfrm>
            <a:off x="6644201" y="3172496"/>
            <a:ext cx="366695" cy="361979"/>
            <a:chOff x="6644201" y="3355496"/>
            <a:chExt cx="366695" cy="361979"/>
          </a:xfrm>
        </p:grpSpPr>
        <p:sp>
          <p:nvSpPr>
            <p:cNvPr id="9624" name="Google Shape;9624;p88"/>
            <p:cNvSpPr/>
            <p:nvPr/>
          </p:nvSpPr>
          <p:spPr>
            <a:xfrm>
              <a:off x="6824274" y="3378421"/>
              <a:ext cx="11056" cy="52190"/>
            </a:xfrm>
            <a:custGeom>
              <a:rect b="b" l="l" r="r" t="t"/>
              <a:pathLst>
                <a:path extrusionOk="0" h="1992" w="422">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88"/>
            <p:cNvSpPr/>
            <p:nvPr/>
          </p:nvSpPr>
          <p:spPr>
            <a:xfrm>
              <a:off x="6904944" y="3402709"/>
              <a:ext cx="60994" cy="56802"/>
            </a:xfrm>
            <a:custGeom>
              <a:rect b="b" l="l" r="r" t="t"/>
              <a:pathLst>
                <a:path extrusionOk="0" h="2168" w="2328">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88"/>
            <p:cNvSpPr/>
            <p:nvPr/>
          </p:nvSpPr>
          <p:spPr>
            <a:xfrm>
              <a:off x="6942541" y="3531036"/>
              <a:ext cx="47239" cy="10821"/>
            </a:xfrm>
            <a:custGeom>
              <a:rect b="b" l="l" r="r" t="t"/>
              <a:pathLst>
                <a:path extrusionOk="0" h="413" w="1803">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88"/>
            <p:cNvSpPr/>
            <p:nvPr/>
          </p:nvSpPr>
          <p:spPr>
            <a:xfrm>
              <a:off x="6927397" y="3636518"/>
              <a:ext cx="30759" cy="26645"/>
            </a:xfrm>
            <a:custGeom>
              <a:rect b="b" l="l" r="r" t="t"/>
              <a:pathLst>
                <a:path extrusionOk="0" h="1017" w="1174">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88"/>
            <p:cNvSpPr/>
            <p:nvPr/>
          </p:nvSpPr>
          <p:spPr>
            <a:xfrm>
              <a:off x="6905049" y="3614169"/>
              <a:ext cx="23973" cy="21117"/>
            </a:xfrm>
            <a:custGeom>
              <a:rect b="b" l="l" r="r" t="t"/>
              <a:pathLst>
                <a:path extrusionOk="0" h="806" w="915">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88"/>
            <p:cNvSpPr/>
            <p:nvPr/>
          </p:nvSpPr>
          <p:spPr>
            <a:xfrm>
              <a:off x="6824274" y="3642360"/>
              <a:ext cx="11056" cy="52190"/>
            </a:xfrm>
            <a:custGeom>
              <a:rect b="b" l="l" r="r" t="t"/>
              <a:pathLst>
                <a:path extrusionOk="0" h="1992" w="422">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88"/>
            <p:cNvSpPr/>
            <p:nvPr/>
          </p:nvSpPr>
          <p:spPr>
            <a:xfrm>
              <a:off x="6715780" y="3612754"/>
              <a:ext cx="40034" cy="37099"/>
            </a:xfrm>
            <a:custGeom>
              <a:rect b="b" l="l" r="r" t="t"/>
              <a:pathLst>
                <a:path extrusionOk="0" h="1416" w="1528">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88"/>
            <p:cNvSpPr/>
            <p:nvPr/>
          </p:nvSpPr>
          <p:spPr>
            <a:xfrm>
              <a:off x="6669825" y="3531036"/>
              <a:ext cx="47239" cy="10821"/>
            </a:xfrm>
            <a:custGeom>
              <a:rect b="b" l="l" r="r" t="t"/>
              <a:pathLst>
                <a:path extrusionOk="0" h="413" w="1803">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88"/>
            <p:cNvSpPr/>
            <p:nvPr/>
          </p:nvSpPr>
          <p:spPr>
            <a:xfrm>
              <a:off x="6700924" y="3410097"/>
              <a:ext cx="54548" cy="50409"/>
            </a:xfrm>
            <a:custGeom>
              <a:rect b="b" l="l" r="r" t="t"/>
              <a:pathLst>
                <a:path extrusionOk="0" h="1924" w="2082">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88"/>
            <p:cNvSpPr/>
            <p:nvPr/>
          </p:nvSpPr>
          <p:spPr>
            <a:xfrm>
              <a:off x="6709492" y="3418953"/>
              <a:ext cx="240621" cy="234988"/>
            </a:xfrm>
            <a:custGeom>
              <a:rect b="b" l="l" r="r" t="t"/>
              <a:pathLst>
                <a:path extrusionOk="0" h="8969" w="9184">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88"/>
            <p:cNvSpPr/>
            <p:nvPr/>
          </p:nvSpPr>
          <p:spPr>
            <a:xfrm>
              <a:off x="6749683" y="3436114"/>
              <a:ext cx="200430" cy="218010"/>
            </a:xfrm>
            <a:custGeom>
              <a:rect b="b" l="l" r="r" t="t"/>
              <a:pathLst>
                <a:path extrusionOk="0" h="8321" w="765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88"/>
            <p:cNvSpPr/>
            <p:nvPr/>
          </p:nvSpPr>
          <p:spPr>
            <a:xfrm>
              <a:off x="6774049" y="3464226"/>
              <a:ext cx="33169" cy="28244"/>
            </a:xfrm>
            <a:custGeom>
              <a:rect b="b" l="l" r="r" t="t"/>
              <a:pathLst>
                <a:path extrusionOk="0" h="1078" w="1266">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88"/>
            <p:cNvSpPr/>
            <p:nvPr/>
          </p:nvSpPr>
          <p:spPr>
            <a:xfrm>
              <a:off x="6810964" y="3355496"/>
              <a:ext cx="33169" cy="28479"/>
            </a:xfrm>
            <a:custGeom>
              <a:rect b="b" l="l" r="r" t="t"/>
              <a:pathLst>
                <a:path extrusionOk="0" h="1087" w="1266">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88"/>
            <p:cNvSpPr/>
            <p:nvPr/>
          </p:nvSpPr>
          <p:spPr>
            <a:xfrm>
              <a:off x="6866194" y="3511203"/>
              <a:ext cx="33195" cy="28401"/>
            </a:xfrm>
            <a:custGeom>
              <a:rect b="b" l="l" r="r" t="t"/>
              <a:pathLst>
                <a:path extrusionOk="0" h="1084" w="1267">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88"/>
            <p:cNvSpPr/>
            <p:nvPr/>
          </p:nvSpPr>
          <p:spPr>
            <a:xfrm>
              <a:off x="6762992" y="3556896"/>
              <a:ext cx="52505" cy="44828"/>
            </a:xfrm>
            <a:custGeom>
              <a:rect b="b" l="l" r="r" t="t"/>
              <a:pathLst>
                <a:path extrusionOk="0" h="1711" w="2004">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88"/>
            <p:cNvSpPr/>
            <p:nvPr/>
          </p:nvSpPr>
          <p:spPr>
            <a:xfrm>
              <a:off x="6953859" y="3377426"/>
              <a:ext cx="36680" cy="35003"/>
            </a:xfrm>
            <a:custGeom>
              <a:rect b="b" l="l" r="r" t="t"/>
              <a:pathLst>
                <a:path extrusionOk="0" h="1336" w="140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88"/>
            <p:cNvSpPr/>
            <p:nvPr/>
          </p:nvSpPr>
          <p:spPr>
            <a:xfrm>
              <a:off x="6977701" y="3522259"/>
              <a:ext cx="33195" cy="28479"/>
            </a:xfrm>
            <a:custGeom>
              <a:rect b="b" l="l" r="r" t="t"/>
              <a:pathLst>
                <a:path extrusionOk="0" h="1087" w="1267">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88"/>
            <p:cNvSpPr/>
            <p:nvPr/>
          </p:nvSpPr>
          <p:spPr>
            <a:xfrm>
              <a:off x="6945816" y="3652473"/>
              <a:ext cx="38462" cy="36680"/>
            </a:xfrm>
            <a:custGeom>
              <a:rect b="b" l="l" r="r" t="t"/>
              <a:pathLst>
                <a:path extrusionOk="0" h="1400" w="1468">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88"/>
            <p:cNvSpPr/>
            <p:nvPr/>
          </p:nvSpPr>
          <p:spPr>
            <a:xfrm>
              <a:off x="6810964" y="3688996"/>
              <a:ext cx="33169" cy="28479"/>
            </a:xfrm>
            <a:custGeom>
              <a:rect b="b" l="l" r="r" t="t"/>
              <a:pathLst>
                <a:path extrusionOk="0" h="1087" w="1266">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88"/>
            <p:cNvSpPr/>
            <p:nvPr/>
          </p:nvSpPr>
          <p:spPr>
            <a:xfrm>
              <a:off x="6697702" y="3640212"/>
              <a:ext cx="29894" cy="28479"/>
            </a:xfrm>
            <a:custGeom>
              <a:rect b="b" l="l" r="r" t="t"/>
              <a:pathLst>
                <a:path extrusionOk="0" h="1087" w="1141">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88"/>
            <p:cNvSpPr/>
            <p:nvPr/>
          </p:nvSpPr>
          <p:spPr>
            <a:xfrm>
              <a:off x="6644201" y="3522259"/>
              <a:ext cx="33169" cy="28479"/>
            </a:xfrm>
            <a:custGeom>
              <a:rect b="b" l="l" r="r" t="t"/>
              <a:pathLst>
                <a:path extrusionOk="0" h="1087" w="1266">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88"/>
            <p:cNvSpPr/>
            <p:nvPr/>
          </p:nvSpPr>
          <p:spPr>
            <a:xfrm>
              <a:off x="6676349" y="3383242"/>
              <a:ext cx="39457" cy="37754"/>
            </a:xfrm>
            <a:custGeom>
              <a:rect b="b" l="l" r="r" t="t"/>
              <a:pathLst>
                <a:path extrusionOk="0" h="1441" w="1506">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6" name="Google Shape;9646;p88"/>
          <p:cNvGrpSpPr/>
          <p:nvPr/>
        </p:nvGrpSpPr>
        <p:grpSpPr>
          <a:xfrm>
            <a:off x="7955145" y="1836192"/>
            <a:ext cx="365176" cy="271013"/>
            <a:chOff x="7955145" y="2019192"/>
            <a:chExt cx="365176" cy="271013"/>
          </a:xfrm>
        </p:grpSpPr>
        <p:sp>
          <p:nvSpPr>
            <p:cNvPr id="9647" name="Google Shape;9647;p88"/>
            <p:cNvSpPr/>
            <p:nvPr/>
          </p:nvSpPr>
          <p:spPr>
            <a:xfrm>
              <a:off x="7977729" y="2019192"/>
              <a:ext cx="320243" cy="271013"/>
            </a:xfrm>
            <a:custGeom>
              <a:rect b="b" l="l" r="r" t="t"/>
              <a:pathLst>
                <a:path extrusionOk="0" h="10344" w="12223">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88"/>
            <p:cNvSpPr/>
            <p:nvPr/>
          </p:nvSpPr>
          <p:spPr>
            <a:xfrm>
              <a:off x="8084468" y="2023226"/>
              <a:ext cx="213504" cy="266978"/>
            </a:xfrm>
            <a:custGeom>
              <a:rect b="b" l="l" r="r" t="t"/>
              <a:pathLst>
                <a:path extrusionOk="0" h="10190" w="8149">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88"/>
            <p:cNvSpPr/>
            <p:nvPr/>
          </p:nvSpPr>
          <p:spPr>
            <a:xfrm>
              <a:off x="8182377" y="2136437"/>
              <a:ext cx="95735" cy="76163"/>
            </a:xfrm>
            <a:custGeom>
              <a:rect b="b" l="l" r="r" t="t"/>
              <a:pathLst>
                <a:path extrusionOk="0" h="2907" w="3654">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88"/>
            <p:cNvSpPr/>
            <p:nvPr/>
          </p:nvSpPr>
          <p:spPr>
            <a:xfrm>
              <a:off x="7997327" y="2098866"/>
              <a:ext cx="191601" cy="125026"/>
            </a:xfrm>
            <a:custGeom>
              <a:rect b="b" l="l" r="r" t="t"/>
              <a:pathLst>
                <a:path extrusionOk="0" h="4772" w="7313">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88"/>
            <p:cNvSpPr/>
            <p:nvPr/>
          </p:nvSpPr>
          <p:spPr>
            <a:xfrm>
              <a:off x="8182220" y="2122917"/>
              <a:ext cx="138100" cy="76373"/>
            </a:xfrm>
            <a:custGeom>
              <a:rect b="b" l="l" r="r" t="t"/>
              <a:pathLst>
                <a:path extrusionOk="0" h="2915" w="5271">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88"/>
            <p:cNvSpPr/>
            <p:nvPr/>
          </p:nvSpPr>
          <p:spPr>
            <a:xfrm>
              <a:off x="7955145" y="2085504"/>
              <a:ext cx="234123" cy="125341"/>
            </a:xfrm>
            <a:custGeom>
              <a:rect b="b" l="l" r="r" t="t"/>
              <a:pathLst>
                <a:path extrusionOk="0" h="4784" w="8936">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3" name="Google Shape;9653;p88"/>
          <p:cNvGrpSpPr/>
          <p:nvPr/>
        </p:nvGrpSpPr>
        <p:grpSpPr>
          <a:xfrm>
            <a:off x="7518155" y="1826471"/>
            <a:ext cx="361927" cy="290270"/>
            <a:chOff x="7518155" y="2009471"/>
            <a:chExt cx="361927" cy="290270"/>
          </a:xfrm>
        </p:grpSpPr>
        <p:sp>
          <p:nvSpPr>
            <p:cNvPr id="9654" name="Google Shape;9654;p88"/>
            <p:cNvSpPr/>
            <p:nvPr/>
          </p:nvSpPr>
          <p:spPr>
            <a:xfrm>
              <a:off x="7518155" y="2133712"/>
              <a:ext cx="361403" cy="166029"/>
            </a:xfrm>
            <a:custGeom>
              <a:rect b="b" l="l" r="r" t="t"/>
              <a:pathLst>
                <a:path extrusionOk="0" h="6337" w="13794">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88"/>
            <p:cNvSpPr/>
            <p:nvPr/>
          </p:nvSpPr>
          <p:spPr>
            <a:xfrm>
              <a:off x="7765037" y="2147781"/>
              <a:ext cx="114782" cy="40217"/>
            </a:xfrm>
            <a:custGeom>
              <a:rect b="b" l="l" r="r" t="t"/>
              <a:pathLst>
                <a:path extrusionOk="0" h="1535" w="4381">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88"/>
            <p:cNvSpPr/>
            <p:nvPr/>
          </p:nvSpPr>
          <p:spPr>
            <a:xfrm>
              <a:off x="7518417" y="2147781"/>
              <a:ext cx="114782" cy="40217"/>
            </a:xfrm>
            <a:custGeom>
              <a:rect b="b" l="l" r="r" t="t"/>
              <a:pathLst>
                <a:path extrusionOk="0" h="1535" w="4381">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88"/>
            <p:cNvSpPr/>
            <p:nvPr/>
          </p:nvSpPr>
          <p:spPr>
            <a:xfrm>
              <a:off x="7518417" y="2133712"/>
              <a:ext cx="117533" cy="39955"/>
            </a:xfrm>
            <a:custGeom>
              <a:rect b="b" l="l" r="r" t="t"/>
              <a:pathLst>
                <a:path extrusionOk="0" h="1525" w="4486">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88"/>
            <p:cNvSpPr/>
            <p:nvPr/>
          </p:nvSpPr>
          <p:spPr>
            <a:xfrm>
              <a:off x="7762548" y="2133712"/>
              <a:ext cx="117533" cy="39955"/>
            </a:xfrm>
            <a:custGeom>
              <a:rect b="b" l="l" r="r" t="t"/>
              <a:pathLst>
                <a:path extrusionOk="0" h="1525" w="4486">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88"/>
            <p:cNvSpPr/>
            <p:nvPr/>
          </p:nvSpPr>
          <p:spPr>
            <a:xfrm>
              <a:off x="7604536" y="2228896"/>
              <a:ext cx="22139" cy="18916"/>
            </a:xfrm>
            <a:custGeom>
              <a:rect b="b" l="l" r="r" t="t"/>
              <a:pathLst>
                <a:path extrusionOk="0" h="722" w="845">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88"/>
            <p:cNvSpPr/>
            <p:nvPr/>
          </p:nvSpPr>
          <p:spPr>
            <a:xfrm>
              <a:off x="7526696" y="2253000"/>
              <a:ext cx="22113" cy="18916"/>
            </a:xfrm>
            <a:custGeom>
              <a:rect b="b" l="l" r="r" t="t"/>
              <a:pathLst>
                <a:path extrusionOk="0" h="722" w="844">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88"/>
            <p:cNvSpPr/>
            <p:nvPr/>
          </p:nvSpPr>
          <p:spPr>
            <a:xfrm>
              <a:off x="7550564" y="2206286"/>
              <a:ext cx="22113" cy="18943"/>
            </a:xfrm>
            <a:custGeom>
              <a:rect b="b" l="l" r="r" t="t"/>
              <a:pathLst>
                <a:path extrusionOk="0" h="723" w="844">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88"/>
            <p:cNvSpPr/>
            <p:nvPr/>
          </p:nvSpPr>
          <p:spPr>
            <a:xfrm>
              <a:off x="7768286" y="2228896"/>
              <a:ext cx="21877" cy="18916"/>
            </a:xfrm>
            <a:custGeom>
              <a:rect b="b" l="l" r="r" t="t"/>
              <a:pathLst>
                <a:path extrusionOk="0" h="722" w="835">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88"/>
            <p:cNvSpPr/>
            <p:nvPr/>
          </p:nvSpPr>
          <p:spPr>
            <a:xfrm>
              <a:off x="7845891" y="2253000"/>
              <a:ext cx="22113" cy="18916"/>
            </a:xfrm>
            <a:custGeom>
              <a:rect b="b" l="l" r="r" t="t"/>
              <a:pathLst>
                <a:path extrusionOk="0" h="722" w="844">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88"/>
            <p:cNvSpPr/>
            <p:nvPr/>
          </p:nvSpPr>
          <p:spPr>
            <a:xfrm>
              <a:off x="7822022" y="2206286"/>
              <a:ext cx="22139" cy="18943"/>
            </a:xfrm>
            <a:custGeom>
              <a:rect b="b" l="l" r="r" t="t"/>
              <a:pathLst>
                <a:path extrusionOk="0" h="723" w="845">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88"/>
            <p:cNvSpPr/>
            <p:nvPr/>
          </p:nvSpPr>
          <p:spPr>
            <a:xfrm>
              <a:off x="7636500" y="2009471"/>
              <a:ext cx="125026" cy="206901"/>
            </a:xfrm>
            <a:custGeom>
              <a:rect b="b" l="l" r="r" t="t"/>
              <a:pathLst>
                <a:path extrusionOk="0" h="7897" w="4772">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88"/>
            <p:cNvSpPr/>
            <p:nvPr/>
          </p:nvSpPr>
          <p:spPr>
            <a:xfrm>
              <a:off x="7688167" y="2009471"/>
              <a:ext cx="73412" cy="206639"/>
            </a:xfrm>
            <a:custGeom>
              <a:rect b="b" l="l" r="r" t="t"/>
              <a:pathLst>
                <a:path extrusionOk="0" h="7887" w="2802">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7" name="Google Shape;9667;p88"/>
          <p:cNvGrpSpPr/>
          <p:nvPr/>
        </p:nvGrpSpPr>
        <p:grpSpPr>
          <a:xfrm>
            <a:off x="7079672" y="1808053"/>
            <a:ext cx="362163" cy="327264"/>
            <a:chOff x="7079672" y="1991053"/>
            <a:chExt cx="362163" cy="327264"/>
          </a:xfrm>
        </p:grpSpPr>
        <p:sp>
          <p:nvSpPr>
            <p:cNvPr id="9668" name="Google Shape;9668;p88"/>
            <p:cNvSpPr/>
            <p:nvPr/>
          </p:nvSpPr>
          <p:spPr>
            <a:xfrm>
              <a:off x="7418202" y="2117651"/>
              <a:ext cx="23632" cy="200666"/>
            </a:xfrm>
            <a:custGeom>
              <a:rect b="b" l="l" r="r" t="t"/>
              <a:pathLst>
                <a:path extrusionOk="0" h="7659" w="902">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88"/>
            <p:cNvSpPr/>
            <p:nvPr/>
          </p:nvSpPr>
          <p:spPr>
            <a:xfrm>
              <a:off x="7423992" y="2117651"/>
              <a:ext cx="17842" cy="200666"/>
            </a:xfrm>
            <a:custGeom>
              <a:rect b="b" l="l" r="r" t="t"/>
              <a:pathLst>
                <a:path extrusionOk="0" h="7659" w="681">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88"/>
            <p:cNvSpPr/>
            <p:nvPr/>
          </p:nvSpPr>
          <p:spPr>
            <a:xfrm>
              <a:off x="7103540" y="2161353"/>
              <a:ext cx="104748" cy="94687"/>
            </a:xfrm>
            <a:custGeom>
              <a:rect b="b" l="l" r="r" t="t"/>
              <a:pathLst>
                <a:path extrusionOk="0" h="3614" w="3998">
                  <a:moveTo>
                    <a:pt x="0" y="0"/>
                  </a:moveTo>
                  <a:lnTo>
                    <a:pt x="0" y="3614"/>
                  </a:lnTo>
                  <a:lnTo>
                    <a:pt x="3997" y="3614"/>
                  </a:lnTo>
                  <a:lnTo>
                    <a:pt x="3997" y="0"/>
                  </a:lnTo>
                  <a:close/>
                </a:path>
              </a:pathLst>
            </a:custGeom>
            <a:solidFill>
              <a:srgbClr val="D2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88"/>
            <p:cNvSpPr/>
            <p:nvPr/>
          </p:nvSpPr>
          <p:spPr>
            <a:xfrm>
              <a:off x="7190419" y="2161353"/>
              <a:ext cx="17868" cy="94687"/>
            </a:xfrm>
            <a:custGeom>
              <a:rect b="b" l="l" r="r" t="t"/>
              <a:pathLst>
                <a:path extrusionOk="0" h="3614" w="682">
                  <a:moveTo>
                    <a:pt x="1" y="0"/>
                  </a:moveTo>
                  <a:lnTo>
                    <a:pt x="1" y="3614"/>
                  </a:lnTo>
                  <a:lnTo>
                    <a:pt x="681" y="3614"/>
                  </a:lnTo>
                  <a:lnTo>
                    <a:pt x="681" y="0"/>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88"/>
            <p:cNvSpPr/>
            <p:nvPr/>
          </p:nvSpPr>
          <p:spPr>
            <a:xfrm>
              <a:off x="7103540" y="2090010"/>
              <a:ext cx="71343" cy="71369"/>
            </a:xfrm>
            <a:custGeom>
              <a:rect b="b" l="l" r="r" t="t"/>
              <a:pathLst>
                <a:path extrusionOk="0" h="2724" w="2723">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88"/>
            <p:cNvSpPr/>
            <p:nvPr/>
          </p:nvSpPr>
          <p:spPr>
            <a:xfrm>
              <a:off x="7103540" y="2090010"/>
              <a:ext cx="71343" cy="71369"/>
            </a:xfrm>
            <a:custGeom>
              <a:rect b="b" l="l" r="r" t="t"/>
              <a:pathLst>
                <a:path extrusionOk="0" h="2724" w="2723">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88"/>
            <p:cNvSpPr/>
            <p:nvPr/>
          </p:nvSpPr>
          <p:spPr>
            <a:xfrm>
              <a:off x="7139198" y="2256013"/>
              <a:ext cx="16847" cy="62304"/>
            </a:xfrm>
            <a:custGeom>
              <a:rect b="b" l="l" r="r" t="t"/>
              <a:pathLst>
                <a:path extrusionOk="0" h="2378" w="643">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88"/>
            <p:cNvSpPr/>
            <p:nvPr/>
          </p:nvSpPr>
          <p:spPr>
            <a:xfrm>
              <a:off x="7193930" y="2002424"/>
              <a:ext cx="11083" cy="38147"/>
            </a:xfrm>
            <a:custGeom>
              <a:rect b="b" l="l" r="r" t="t"/>
              <a:pathLst>
                <a:path extrusionOk="0" h="1456" w="423">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88"/>
            <p:cNvSpPr/>
            <p:nvPr/>
          </p:nvSpPr>
          <p:spPr>
            <a:xfrm>
              <a:off x="7193930" y="2072063"/>
              <a:ext cx="11083" cy="47108"/>
            </a:xfrm>
            <a:custGeom>
              <a:rect b="b" l="l" r="r" t="t"/>
              <a:pathLst>
                <a:path extrusionOk="0" h="1798" w="423">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88"/>
            <p:cNvSpPr/>
            <p:nvPr/>
          </p:nvSpPr>
          <p:spPr>
            <a:xfrm>
              <a:off x="7177371" y="2029488"/>
              <a:ext cx="43964" cy="47998"/>
            </a:xfrm>
            <a:custGeom>
              <a:rect b="b" l="l" r="r" t="t"/>
              <a:pathLst>
                <a:path extrusionOk="0" h="1832" w="1678">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88"/>
            <p:cNvSpPr/>
            <p:nvPr/>
          </p:nvSpPr>
          <p:spPr>
            <a:xfrm>
              <a:off x="7197205" y="2029488"/>
              <a:ext cx="24130" cy="47998"/>
            </a:xfrm>
            <a:custGeom>
              <a:rect b="b" l="l" r="r" t="t"/>
              <a:pathLst>
                <a:path extrusionOk="0" h="1832" w="921">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88"/>
            <p:cNvSpPr/>
            <p:nvPr/>
          </p:nvSpPr>
          <p:spPr>
            <a:xfrm>
              <a:off x="7208261" y="2145528"/>
              <a:ext cx="209705" cy="129611"/>
            </a:xfrm>
            <a:custGeom>
              <a:rect b="b" l="l" r="r" t="t"/>
              <a:pathLst>
                <a:path extrusionOk="0" h="4947" w="8004">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88"/>
            <p:cNvSpPr/>
            <p:nvPr/>
          </p:nvSpPr>
          <p:spPr>
            <a:xfrm>
              <a:off x="7391321" y="2145528"/>
              <a:ext cx="26645" cy="129611"/>
            </a:xfrm>
            <a:custGeom>
              <a:rect b="b" l="l" r="r" t="t"/>
              <a:pathLst>
                <a:path extrusionOk="0" h="4947" w="1017">
                  <a:moveTo>
                    <a:pt x="1" y="0"/>
                  </a:moveTo>
                  <a:lnTo>
                    <a:pt x="1" y="4946"/>
                  </a:lnTo>
                  <a:lnTo>
                    <a:pt x="1017" y="4946"/>
                  </a:lnTo>
                  <a:lnTo>
                    <a:pt x="1017"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88"/>
            <p:cNvSpPr/>
            <p:nvPr/>
          </p:nvSpPr>
          <p:spPr>
            <a:xfrm>
              <a:off x="7139198" y="1991053"/>
              <a:ext cx="88189" cy="122092"/>
            </a:xfrm>
            <a:custGeom>
              <a:rect b="b" l="l" r="r" t="t"/>
              <a:pathLst>
                <a:path extrusionOk="0" h="4660" w="3366">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88"/>
            <p:cNvSpPr/>
            <p:nvPr/>
          </p:nvSpPr>
          <p:spPr>
            <a:xfrm>
              <a:off x="7079672" y="2018406"/>
              <a:ext cx="23894" cy="299911"/>
            </a:xfrm>
            <a:custGeom>
              <a:rect b="b" l="l" r="r" t="t"/>
              <a:pathLst>
                <a:path extrusionOk="0" h="11447" w="912">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88"/>
            <p:cNvSpPr/>
            <p:nvPr/>
          </p:nvSpPr>
          <p:spPr>
            <a:xfrm>
              <a:off x="7085698" y="2018379"/>
              <a:ext cx="17868" cy="299938"/>
            </a:xfrm>
            <a:custGeom>
              <a:rect b="b" l="l" r="r" t="t"/>
              <a:pathLst>
                <a:path extrusionOk="0" h="11448" w="682">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4" name="Google Shape;9684;p88"/>
          <p:cNvGrpSpPr/>
          <p:nvPr/>
        </p:nvGrpSpPr>
        <p:grpSpPr>
          <a:xfrm>
            <a:off x="6641188" y="1852514"/>
            <a:ext cx="361901" cy="238132"/>
            <a:chOff x="6641188" y="2035514"/>
            <a:chExt cx="361901" cy="238132"/>
          </a:xfrm>
        </p:grpSpPr>
        <p:sp>
          <p:nvSpPr>
            <p:cNvPr id="9685" name="Google Shape;9685;p88"/>
            <p:cNvSpPr/>
            <p:nvPr/>
          </p:nvSpPr>
          <p:spPr>
            <a:xfrm>
              <a:off x="6641188" y="2035514"/>
              <a:ext cx="361901" cy="220787"/>
            </a:xfrm>
            <a:custGeom>
              <a:rect b="b" l="l" r="r" t="t"/>
              <a:pathLst>
                <a:path extrusionOk="0" h="8427" w="13813">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88"/>
            <p:cNvSpPr/>
            <p:nvPr/>
          </p:nvSpPr>
          <p:spPr>
            <a:xfrm>
              <a:off x="6641188" y="2035514"/>
              <a:ext cx="361901" cy="220787"/>
            </a:xfrm>
            <a:custGeom>
              <a:rect b="b" l="l" r="r" t="t"/>
              <a:pathLst>
                <a:path extrusionOk="0" h="8427" w="13813">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88"/>
            <p:cNvSpPr/>
            <p:nvPr/>
          </p:nvSpPr>
          <p:spPr>
            <a:xfrm>
              <a:off x="6681615" y="2256275"/>
              <a:ext cx="65579" cy="17371"/>
            </a:xfrm>
            <a:custGeom>
              <a:rect b="b" l="l" r="r" t="t"/>
              <a:pathLst>
                <a:path extrusionOk="0" h="663" w="2503">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88"/>
            <p:cNvSpPr/>
            <p:nvPr/>
          </p:nvSpPr>
          <p:spPr>
            <a:xfrm>
              <a:off x="6897084" y="2256275"/>
              <a:ext cx="65579" cy="17371"/>
            </a:xfrm>
            <a:custGeom>
              <a:rect b="b" l="l" r="r" t="t"/>
              <a:pathLst>
                <a:path extrusionOk="0" h="663" w="2503">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88"/>
            <p:cNvSpPr/>
            <p:nvPr/>
          </p:nvSpPr>
          <p:spPr>
            <a:xfrm>
              <a:off x="6666288" y="2064151"/>
              <a:ext cx="191653" cy="163776"/>
            </a:xfrm>
            <a:custGeom>
              <a:rect b="b" l="l" r="r" t="t"/>
              <a:pathLst>
                <a:path extrusionOk="0" h="6251" w="7315">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88"/>
            <p:cNvSpPr/>
            <p:nvPr/>
          </p:nvSpPr>
          <p:spPr>
            <a:xfrm>
              <a:off x="6666288" y="2063653"/>
              <a:ext cx="191915" cy="164274"/>
            </a:xfrm>
            <a:custGeom>
              <a:rect b="b" l="l" r="r" t="t"/>
              <a:pathLst>
                <a:path extrusionOk="0" h="6270" w="7325">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88"/>
            <p:cNvSpPr/>
            <p:nvPr/>
          </p:nvSpPr>
          <p:spPr>
            <a:xfrm>
              <a:off x="6892315" y="2171387"/>
              <a:ext cx="75115" cy="64321"/>
            </a:xfrm>
            <a:custGeom>
              <a:rect b="b" l="l" r="r" t="t"/>
              <a:pathLst>
                <a:path extrusionOk="0" h="2455" w="2867">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88"/>
            <p:cNvSpPr/>
            <p:nvPr/>
          </p:nvSpPr>
          <p:spPr>
            <a:xfrm>
              <a:off x="6925485" y="2171387"/>
              <a:ext cx="44461" cy="64111"/>
            </a:xfrm>
            <a:custGeom>
              <a:rect b="b" l="l" r="r" t="t"/>
              <a:pathLst>
                <a:path extrusionOk="0" h="2447" w="1697">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88"/>
            <p:cNvSpPr/>
            <p:nvPr/>
          </p:nvSpPr>
          <p:spPr>
            <a:xfrm>
              <a:off x="6889302" y="2064151"/>
              <a:ext cx="40715" cy="19624"/>
            </a:xfrm>
            <a:custGeom>
              <a:rect b="b" l="l" r="r" t="t"/>
              <a:pathLst>
                <a:path extrusionOk="0" h="749" w="1554">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88"/>
            <p:cNvSpPr/>
            <p:nvPr/>
          </p:nvSpPr>
          <p:spPr>
            <a:xfrm>
              <a:off x="6908402" y="2063889"/>
              <a:ext cx="21615" cy="19886"/>
            </a:xfrm>
            <a:custGeom>
              <a:rect b="b" l="l" r="r" t="t"/>
              <a:pathLst>
                <a:path extrusionOk="0" h="759" w="825">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88"/>
            <p:cNvSpPr/>
            <p:nvPr/>
          </p:nvSpPr>
          <p:spPr>
            <a:xfrm>
              <a:off x="6889302" y="2099049"/>
              <a:ext cx="40715" cy="19624"/>
            </a:xfrm>
            <a:custGeom>
              <a:rect b="b" l="l" r="r" t="t"/>
              <a:pathLst>
                <a:path extrusionOk="0" h="749" w="1554">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88"/>
            <p:cNvSpPr/>
            <p:nvPr/>
          </p:nvSpPr>
          <p:spPr>
            <a:xfrm>
              <a:off x="6889302" y="2133974"/>
              <a:ext cx="40715" cy="19598"/>
            </a:xfrm>
            <a:custGeom>
              <a:rect b="b" l="l" r="r" t="t"/>
              <a:pathLst>
                <a:path extrusionOk="0" h="748" w="1554">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88"/>
            <p:cNvSpPr/>
            <p:nvPr/>
          </p:nvSpPr>
          <p:spPr>
            <a:xfrm>
              <a:off x="6908402" y="2099049"/>
              <a:ext cx="21615" cy="19624"/>
            </a:xfrm>
            <a:custGeom>
              <a:rect b="b" l="l" r="r" t="t"/>
              <a:pathLst>
                <a:path extrusionOk="0" h="749" w="825">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88"/>
            <p:cNvSpPr/>
            <p:nvPr/>
          </p:nvSpPr>
          <p:spPr>
            <a:xfrm>
              <a:off x="6908402" y="2133974"/>
              <a:ext cx="21615" cy="19598"/>
            </a:xfrm>
            <a:custGeom>
              <a:rect b="b" l="l" r="r" t="t"/>
              <a:pathLst>
                <a:path extrusionOk="0" h="748" w="825">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88"/>
            <p:cNvSpPr/>
            <p:nvPr/>
          </p:nvSpPr>
          <p:spPr>
            <a:xfrm>
              <a:off x="6947833" y="2064151"/>
              <a:ext cx="33405" cy="89421"/>
            </a:xfrm>
            <a:custGeom>
              <a:rect b="b" l="l" r="r" t="t"/>
              <a:pathLst>
                <a:path extrusionOk="0" h="3413" w="1275">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88"/>
            <p:cNvSpPr/>
            <p:nvPr/>
          </p:nvSpPr>
          <p:spPr>
            <a:xfrm>
              <a:off x="6960645" y="2063889"/>
              <a:ext cx="20593" cy="89683"/>
            </a:xfrm>
            <a:custGeom>
              <a:rect b="b" l="l" r="r" t="t"/>
              <a:pathLst>
                <a:path extrusionOk="0" h="3423" w="786">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88"/>
            <p:cNvSpPr/>
            <p:nvPr/>
          </p:nvSpPr>
          <p:spPr>
            <a:xfrm>
              <a:off x="6816728" y="2076203"/>
              <a:ext cx="31676" cy="11083"/>
            </a:xfrm>
            <a:custGeom>
              <a:rect b="b" l="l" r="r" t="t"/>
              <a:pathLst>
                <a:path extrusionOk="0" h="423" w="1209">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88"/>
            <p:cNvSpPr/>
            <p:nvPr/>
          </p:nvSpPr>
          <p:spPr>
            <a:xfrm>
              <a:off x="6677842" y="2076203"/>
              <a:ext cx="15353" cy="11083"/>
            </a:xfrm>
            <a:custGeom>
              <a:rect b="b" l="l" r="r" t="t"/>
              <a:pathLst>
                <a:path extrusionOk="0" h="423" w="586">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88"/>
            <p:cNvSpPr/>
            <p:nvPr/>
          </p:nvSpPr>
          <p:spPr>
            <a:xfrm>
              <a:off x="6685126" y="2100569"/>
              <a:ext cx="155995" cy="90678"/>
            </a:xfrm>
            <a:custGeom>
              <a:rect b="b" l="l" r="r" t="t"/>
              <a:pathLst>
                <a:path extrusionOk="0" h="3461" w="5954">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4" name="Google Shape;9704;p88"/>
          <p:cNvGrpSpPr/>
          <p:nvPr/>
        </p:nvGrpSpPr>
        <p:grpSpPr>
          <a:xfrm>
            <a:off x="6202443" y="1803677"/>
            <a:ext cx="362425" cy="335884"/>
            <a:chOff x="6202443" y="1986677"/>
            <a:chExt cx="362425" cy="335884"/>
          </a:xfrm>
        </p:grpSpPr>
        <p:sp>
          <p:nvSpPr>
            <p:cNvPr id="9705" name="Google Shape;9705;p88"/>
            <p:cNvSpPr/>
            <p:nvPr/>
          </p:nvSpPr>
          <p:spPr>
            <a:xfrm>
              <a:off x="6202705" y="2077460"/>
              <a:ext cx="202945" cy="244891"/>
            </a:xfrm>
            <a:custGeom>
              <a:rect b="b" l="l" r="r" t="t"/>
              <a:pathLst>
                <a:path extrusionOk="0" h="9347" w="7746">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88"/>
            <p:cNvSpPr/>
            <p:nvPr/>
          </p:nvSpPr>
          <p:spPr>
            <a:xfrm>
              <a:off x="6202443" y="2077460"/>
              <a:ext cx="202185" cy="244891"/>
            </a:xfrm>
            <a:custGeom>
              <a:rect b="b" l="l" r="r" t="t"/>
              <a:pathLst>
                <a:path extrusionOk="0" h="9347" w="7717">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88"/>
            <p:cNvSpPr/>
            <p:nvPr/>
          </p:nvSpPr>
          <p:spPr>
            <a:xfrm>
              <a:off x="6248398" y="2055610"/>
              <a:ext cx="111298" cy="22139"/>
            </a:xfrm>
            <a:custGeom>
              <a:rect b="b" l="l" r="r" t="t"/>
              <a:pathLst>
                <a:path extrusionOk="0" h="845" w="4248">
                  <a:moveTo>
                    <a:pt x="1" y="1"/>
                  </a:moveTo>
                  <a:lnTo>
                    <a:pt x="1" y="844"/>
                  </a:lnTo>
                  <a:lnTo>
                    <a:pt x="4247" y="844"/>
                  </a:lnTo>
                  <a:lnTo>
                    <a:pt x="4247"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88"/>
            <p:cNvSpPr/>
            <p:nvPr/>
          </p:nvSpPr>
          <p:spPr>
            <a:xfrm>
              <a:off x="6331295" y="2055610"/>
              <a:ext cx="28401" cy="22139"/>
            </a:xfrm>
            <a:custGeom>
              <a:rect b="b" l="l" r="r" t="t"/>
              <a:pathLst>
                <a:path extrusionOk="0" h="845" w="1084">
                  <a:moveTo>
                    <a:pt x="0" y="1"/>
                  </a:moveTo>
                  <a:lnTo>
                    <a:pt x="0" y="844"/>
                  </a:lnTo>
                  <a:lnTo>
                    <a:pt x="1083" y="844"/>
                  </a:lnTo>
                  <a:lnTo>
                    <a:pt x="1083"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88"/>
            <p:cNvSpPr/>
            <p:nvPr/>
          </p:nvSpPr>
          <p:spPr>
            <a:xfrm>
              <a:off x="6225290" y="1992834"/>
              <a:ext cx="157514" cy="62801"/>
            </a:xfrm>
            <a:custGeom>
              <a:rect b="b" l="l" r="r" t="t"/>
              <a:pathLst>
                <a:path extrusionOk="0" h="2397" w="6012">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88"/>
            <p:cNvSpPr/>
            <p:nvPr/>
          </p:nvSpPr>
          <p:spPr>
            <a:xfrm>
              <a:off x="6343085" y="1992572"/>
              <a:ext cx="39719" cy="63063"/>
            </a:xfrm>
            <a:custGeom>
              <a:rect b="b" l="l" r="r" t="t"/>
              <a:pathLst>
                <a:path extrusionOk="0" h="2407" w="1516">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88"/>
            <p:cNvSpPr/>
            <p:nvPr/>
          </p:nvSpPr>
          <p:spPr>
            <a:xfrm>
              <a:off x="6222539" y="2138978"/>
              <a:ext cx="142685" cy="122223"/>
            </a:xfrm>
            <a:custGeom>
              <a:rect b="b" l="l" r="r" t="t"/>
              <a:pathLst>
                <a:path extrusionOk="0" h="4665" w="5446">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88"/>
            <p:cNvSpPr/>
            <p:nvPr/>
          </p:nvSpPr>
          <p:spPr>
            <a:xfrm>
              <a:off x="6253926" y="2149799"/>
              <a:ext cx="121070" cy="111586"/>
            </a:xfrm>
            <a:custGeom>
              <a:rect b="b" l="l" r="r" t="t"/>
              <a:pathLst>
                <a:path extrusionOk="0" h="4259" w="4621">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88"/>
            <p:cNvSpPr/>
            <p:nvPr/>
          </p:nvSpPr>
          <p:spPr>
            <a:xfrm>
              <a:off x="6355137" y="2176654"/>
              <a:ext cx="170562" cy="145908"/>
            </a:xfrm>
            <a:custGeom>
              <a:rect b="b" l="l" r="r" t="t"/>
              <a:pathLst>
                <a:path extrusionOk="0" h="5569" w="651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88"/>
            <p:cNvSpPr/>
            <p:nvPr/>
          </p:nvSpPr>
          <p:spPr>
            <a:xfrm>
              <a:off x="6394568" y="2191483"/>
              <a:ext cx="141166" cy="131026"/>
            </a:xfrm>
            <a:custGeom>
              <a:rect b="b" l="l" r="r" t="t"/>
              <a:pathLst>
                <a:path extrusionOk="0" h="5001" w="5388">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88"/>
            <p:cNvSpPr/>
            <p:nvPr/>
          </p:nvSpPr>
          <p:spPr>
            <a:xfrm>
              <a:off x="6402611" y="2199002"/>
              <a:ext cx="109516" cy="109542"/>
            </a:xfrm>
            <a:custGeom>
              <a:rect b="b" l="l" r="r" t="t"/>
              <a:pathLst>
                <a:path extrusionOk="0" h="4181" w="418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88"/>
            <p:cNvSpPr/>
            <p:nvPr/>
          </p:nvSpPr>
          <p:spPr>
            <a:xfrm>
              <a:off x="6451841" y="2085320"/>
              <a:ext cx="113027" cy="215181"/>
            </a:xfrm>
            <a:custGeom>
              <a:rect b="b" l="l" r="r" t="t"/>
              <a:pathLst>
                <a:path extrusionOk="0" h="8213" w="4314">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88"/>
            <p:cNvSpPr/>
            <p:nvPr/>
          </p:nvSpPr>
          <p:spPr>
            <a:xfrm>
              <a:off x="6497796" y="2085242"/>
              <a:ext cx="66810" cy="215259"/>
            </a:xfrm>
            <a:custGeom>
              <a:rect b="b" l="l" r="r" t="t"/>
              <a:pathLst>
                <a:path extrusionOk="0" h="8216" w="255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88"/>
            <p:cNvSpPr/>
            <p:nvPr/>
          </p:nvSpPr>
          <p:spPr>
            <a:xfrm>
              <a:off x="6498791" y="2192740"/>
              <a:ext cx="66076" cy="107761"/>
            </a:xfrm>
            <a:custGeom>
              <a:rect b="b" l="l" r="r" t="t"/>
              <a:pathLst>
                <a:path extrusionOk="0" h="4113" w="2522">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88"/>
            <p:cNvSpPr/>
            <p:nvPr/>
          </p:nvSpPr>
          <p:spPr>
            <a:xfrm>
              <a:off x="6504555" y="2192740"/>
              <a:ext cx="60050" cy="107761"/>
            </a:xfrm>
            <a:custGeom>
              <a:rect b="b" l="l" r="r" t="t"/>
              <a:pathLst>
                <a:path extrusionOk="0" h="4113" w="2292">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88"/>
            <p:cNvSpPr/>
            <p:nvPr/>
          </p:nvSpPr>
          <p:spPr>
            <a:xfrm>
              <a:off x="6268493" y="2166226"/>
              <a:ext cx="71343" cy="67596"/>
            </a:xfrm>
            <a:custGeom>
              <a:rect b="b" l="l" r="r" t="t"/>
              <a:pathLst>
                <a:path extrusionOk="0" h="2580" w="2723">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88"/>
            <p:cNvSpPr/>
            <p:nvPr/>
          </p:nvSpPr>
          <p:spPr>
            <a:xfrm>
              <a:off x="6258459" y="1986677"/>
              <a:ext cx="11318" cy="74487"/>
            </a:xfrm>
            <a:custGeom>
              <a:rect b="b" l="l" r="r" t="t"/>
              <a:pathLst>
                <a:path extrusionOk="0" h="2843" w="432">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88"/>
            <p:cNvSpPr/>
            <p:nvPr/>
          </p:nvSpPr>
          <p:spPr>
            <a:xfrm>
              <a:off x="6298623" y="1986677"/>
              <a:ext cx="11345" cy="74487"/>
            </a:xfrm>
            <a:custGeom>
              <a:rect b="b" l="l" r="r" t="t"/>
              <a:pathLst>
                <a:path extrusionOk="0" h="2843" w="433">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88"/>
            <p:cNvSpPr/>
            <p:nvPr/>
          </p:nvSpPr>
          <p:spPr>
            <a:xfrm>
              <a:off x="6338814" y="1986677"/>
              <a:ext cx="11318" cy="74487"/>
            </a:xfrm>
            <a:custGeom>
              <a:rect b="b" l="l" r="r" t="t"/>
              <a:pathLst>
                <a:path extrusionOk="0" h="2843" w="432">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88"/>
            <p:cNvSpPr/>
            <p:nvPr/>
          </p:nvSpPr>
          <p:spPr>
            <a:xfrm>
              <a:off x="6394306" y="2194286"/>
              <a:ext cx="116118" cy="111979"/>
            </a:xfrm>
            <a:custGeom>
              <a:rect b="b" l="l" r="r" t="t"/>
              <a:pathLst>
                <a:path extrusionOk="0" h="4274" w="4432">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5" name="Google Shape;9725;p88"/>
          <p:cNvGrpSpPr/>
          <p:nvPr/>
        </p:nvGrpSpPr>
        <p:grpSpPr>
          <a:xfrm>
            <a:off x="5764222" y="1833598"/>
            <a:ext cx="374293" cy="276069"/>
            <a:chOff x="5764222" y="2016598"/>
            <a:chExt cx="374293" cy="276069"/>
          </a:xfrm>
        </p:grpSpPr>
        <p:sp>
          <p:nvSpPr>
            <p:cNvPr id="9726" name="Google Shape;9726;p88"/>
            <p:cNvSpPr/>
            <p:nvPr/>
          </p:nvSpPr>
          <p:spPr>
            <a:xfrm>
              <a:off x="5925693" y="2209823"/>
              <a:ext cx="37440" cy="82844"/>
            </a:xfrm>
            <a:custGeom>
              <a:rect b="b" l="l" r="r" t="t"/>
              <a:pathLst>
                <a:path extrusionOk="0" h="3162" w="1429">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88"/>
            <p:cNvSpPr/>
            <p:nvPr/>
          </p:nvSpPr>
          <p:spPr>
            <a:xfrm>
              <a:off x="5932478" y="2209823"/>
              <a:ext cx="29973" cy="29396"/>
            </a:xfrm>
            <a:custGeom>
              <a:rect b="b" l="l" r="r" t="t"/>
              <a:pathLst>
                <a:path extrusionOk="0" h="1122" w="1144">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88"/>
            <p:cNvSpPr/>
            <p:nvPr/>
          </p:nvSpPr>
          <p:spPr>
            <a:xfrm>
              <a:off x="5913824" y="2016598"/>
              <a:ext cx="39772" cy="54103"/>
            </a:xfrm>
            <a:custGeom>
              <a:rect b="b" l="l" r="r" t="t"/>
              <a:pathLst>
                <a:path extrusionOk="0" h="2065" w="1518">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88"/>
            <p:cNvSpPr/>
            <p:nvPr/>
          </p:nvSpPr>
          <p:spPr>
            <a:xfrm>
              <a:off x="5919667" y="2050081"/>
              <a:ext cx="34191" cy="20619"/>
            </a:xfrm>
            <a:custGeom>
              <a:rect b="b" l="l" r="r" t="t"/>
              <a:pathLst>
                <a:path extrusionOk="0" h="787" w="1305">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88"/>
            <p:cNvSpPr/>
            <p:nvPr/>
          </p:nvSpPr>
          <p:spPr>
            <a:xfrm>
              <a:off x="6013096" y="2018301"/>
              <a:ext cx="39510" cy="52898"/>
            </a:xfrm>
            <a:custGeom>
              <a:rect b="b" l="l" r="r" t="t"/>
              <a:pathLst>
                <a:path extrusionOk="0" h="2019" w="1508">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88"/>
            <p:cNvSpPr/>
            <p:nvPr/>
          </p:nvSpPr>
          <p:spPr>
            <a:xfrm>
              <a:off x="6012834" y="2050841"/>
              <a:ext cx="34191" cy="20619"/>
            </a:xfrm>
            <a:custGeom>
              <a:rect b="b" l="l" r="r" t="t"/>
              <a:pathLst>
                <a:path extrusionOk="0" h="787" w="1305">
                  <a:moveTo>
                    <a:pt x="173" y="1"/>
                  </a:moveTo>
                  <a:lnTo>
                    <a:pt x="1" y="787"/>
                  </a:lnTo>
                  <a:lnTo>
                    <a:pt x="1141" y="787"/>
                  </a:lnTo>
                  <a:lnTo>
                    <a:pt x="1304"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88"/>
            <p:cNvSpPr/>
            <p:nvPr/>
          </p:nvSpPr>
          <p:spPr>
            <a:xfrm>
              <a:off x="5764222" y="2069679"/>
              <a:ext cx="201190" cy="176798"/>
            </a:xfrm>
            <a:custGeom>
              <a:rect b="b" l="l" r="r" t="t"/>
              <a:pathLst>
                <a:path extrusionOk="0" h="6748" w="7679">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88"/>
            <p:cNvSpPr/>
            <p:nvPr/>
          </p:nvSpPr>
          <p:spPr>
            <a:xfrm>
              <a:off x="5769750" y="2069679"/>
              <a:ext cx="195662" cy="176562"/>
            </a:xfrm>
            <a:custGeom>
              <a:rect b="b" l="l" r="r" t="t"/>
              <a:pathLst>
                <a:path extrusionOk="0" h="6739" w="7468">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88"/>
            <p:cNvSpPr/>
            <p:nvPr/>
          </p:nvSpPr>
          <p:spPr>
            <a:xfrm>
              <a:off x="5987236" y="2069679"/>
              <a:ext cx="151279" cy="119289"/>
            </a:xfrm>
            <a:custGeom>
              <a:rect b="b" l="l" r="r" t="t"/>
              <a:pathLst>
                <a:path extrusionOk="0" h="4553" w="5774">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88"/>
            <p:cNvSpPr/>
            <p:nvPr/>
          </p:nvSpPr>
          <p:spPr>
            <a:xfrm>
              <a:off x="5986974" y="2071434"/>
              <a:ext cx="146930" cy="117533"/>
            </a:xfrm>
            <a:custGeom>
              <a:rect b="b" l="l" r="r" t="t"/>
              <a:pathLst>
                <a:path extrusionOk="0" h="4486" w="5608">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88"/>
            <p:cNvSpPr/>
            <p:nvPr/>
          </p:nvSpPr>
          <p:spPr>
            <a:xfrm>
              <a:off x="5958836" y="2073452"/>
              <a:ext cx="44985" cy="133122"/>
            </a:xfrm>
            <a:custGeom>
              <a:rect b="b" l="l" r="r" t="t"/>
              <a:pathLst>
                <a:path extrusionOk="0" h="5081" w="1717">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7" name="Google Shape;9737;p88"/>
          <p:cNvGrpSpPr/>
          <p:nvPr/>
        </p:nvGrpSpPr>
        <p:grpSpPr>
          <a:xfrm>
            <a:off x="5325477" y="1833441"/>
            <a:ext cx="361927" cy="276515"/>
            <a:chOff x="5325477" y="2016441"/>
            <a:chExt cx="361927" cy="276515"/>
          </a:xfrm>
        </p:grpSpPr>
        <p:sp>
          <p:nvSpPr>
            <p:cNvPr id="9738" name="Google Shape;9738;p88"/>
            <p:cNvSpPr/>
            <p:nvPr/>
          </p:nvSpPr>
          <p:spPr>
            <a:xfrm>
              <a:off x="5514091" y="2232853"/>
              <a:ext cx="35449" cy="60103"/>
            </a:xfrm>
            <a:custGeom>
              <a:rect b="b" l="l" r="r" t="t"/>
              <a:pathLst>
                <a:path extrusionOk="0" h="2294" w="1353">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88"/>
            <p:cNvSpPr/>
            <p:nvPr/>
          </p:nvSpPr>
          <p:spPr>
            <a:xfrm>
              <a:off x="5605633" y="2232879"/>
              <a:ext cx="35291" cy="60077"/>
            </a:xfrm>
            <a:custGeom>
              <a:rect b="b" l="l" r="r" t="t"/>
              <a:pathLst>
                <a:path extrusionOk="0" h="2293" w="1347">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88"/>
            <p:cNvSpPr/>
            <p:nvPr/>
          </p:nvSpPr>
          <p:spPr>
            <a:xfrm>
              <a:off x="5466852" y="2264476"/>
              <a:ext cx="219530" cy="28479"/>
            </a:xfrm>
            <a:custGeom>
              <a:rect b="b" l="l" r="r" t="t"/>
              <a:pathLst>
                <a:path extrusionOk="0" h="1087" w="8379">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88"/>
            <p:cNvSpPr/>
            <p:nvPr/>
          </p:nvSpPr>
          <p:spPr>
            <a:xfrm>
              <a:off x="5325477" y="2064413"/>
              <a:ext cx="361665" cy="177060"/>
            </a:xfrm>
            <a:custGeom>
              <a:rect b="b" l="l" r="r" t="t"/>
              <a:pathLst>
                <a:path extrusionOk="0" h="6758" w="13804">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88"/>
            <p:cNvSpPr/>
            <p:nvPr/>
          </p:nvSpPr>
          <p:spPr>
            <a:xfrm>
              <a:off x="5325477" y="2064413"/>
              <a:ext cx="361927" cy="171793"/>
            </a:xfrm>
            <a:custGeom>
              <a:rect b="b" l="l" r="r" t="t"/>
              <a:pathLst>
                <a:path extrusionOk="0" h="6557" w="13814">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88"/>
            <p:cNvSpPr/>
            <p:nvPr/>
          </p:nvSpPr>
          <p:spPr>
            <a:xfrm>
              <a:off x="5567329" y="2102062"/>
              <a:ext cx="111036" cy="101735"/>
            </a:xfrm>
            <a:custGeom>
              <a:rect b="b" l="l" r="r" t="t"/>
              <a:pathLst>
                <a:path extrusionOk="0" h="3883" w="4238">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88"/>
            <p:cNvSpPr/>
            <p:nvPr/>
          </p:nvSpPr>
          <p:spPr>
            <a:xfrm>
              <a:off x="5567329" y="2102062"/>
              <a:ext cx="111036" cy="101735"/>
            </a:xfrm>
            <a:custGeom>
              <a:rect b="b" l="l" r="r" t="t"/>
              <a:pathLst>
                <a:path extrusionOk="0" h="3883" w="4238">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88"/>
            <p:cNvSpPr/>
            <p:nvPr/>
          </p:nvSpPr>
          <p:spPr>
            <a:xfrm>
              <a:off x="5506309" y="2128943"/>
              <a:ext cx="37676" cy="63587"/>
            </a:xfrm>
            <a:custGeom>
              <a:rect b="b" l="l" r="r" t="t"/>
              <a:pathLst>
                <a:path extrusionOk="0" h="2427" w="1438">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88"/>
            <p:cNvSpPr/>
            <p:nvPr/>
          </p:nvSpPr>
          <p:spPr>
            <a:xfrm>
              <a:off x="5530413" y="2128681"/>
              <a:ext cx="13572" cy="63823"/>
            </a:xfrm>
            <a:custGeom>
              <a:rect b="b" l="l" r="r" t="t"/>
              <a:pathLst>
                <a:path extrusionOk="0" h="2436" w="518">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88"/>
            <p:cNvSpPr/>
            <p:nvPr/>
          </p:nvSpPr>
          <p:spPr>
            <a:xfrm>
              <a:off x="5503532" y="2078718"/>
              <a:ext cx="17606" cy="17868"/>
            </a:xfrm>
            <a:custGeom>
              <a:rect b="b" l="l" r="r" t="t"/>
              <a:pathLst>
                <a:path extrusionOk="0" h="682" w="672">
                  <a:moveTo>
                    <a:pt x="1" y="0"/>
                  </a:moveTo>
                  <a:lnTo>
                    <a:pt x="1" y="681"/>
                  </a:lnTo>
                  <a:lnTo>
                    <a:pt x="672" y="681"/>
                  </a:lnTo>
                  <a:lnTo>
                    <a:pt x="672" y="0"/>
                  </a:lnTo>
                  <a:close/>
                </a:path>
              </a:pathLst>
            </a:custGeom>
            <a:solidFill>
              <a:srgbClr val="C3CB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88"/>
            <p:cNvSpPr/>
            <p:nvPr/>
          </p:nvSpPr>
          <p:spPr>
            <a:xfrm>
              <a:off x="5489960" y="2060876"/>
              <a:ext cx="44226" cy="17868"/>
            </a:xfrm>
            <a:custGeom>
              <a:rect b="b" l="l" r="r" t="t"/>
              <a:pathLst>
                <a:path extrusionOk="0" h="682" w="1688">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88"/>
            <p:cNvSpPr/>
            <p:nvPr/>
          </p:nvSpPr>
          <p:spPr>
            <a:xfrm>
              <a:off x="5518859" y="2060640"/>
              <a:ext cx="15589" cy="18104"/>
            </a:xfrm>
            <a:custGeom>
              <a:rect b="b" l="l" r="r" t="t"/>
              <a:pathLst>
                <a:path extrusionOk="0" h="691" w="595">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88"/>
            <p:cNvSpPr/>
            <p:nvPr/>
          </p:nvSpPr>
          <p:spPr>
            <a:xfrm>
              <a:off x="5496746" y="2016441"/>
              <a:ext cx="31178" cy="44461"/>
            </a:xfrm>
            <a:custGeom>
              <a:rect b="b" l="l" r="r" t="t"/>
              <a:pathLst>
                <a:path extrusionOk="0" h="1697" w="119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88"/>
            <p:cNvSpPr/>
            <p:nvPr/>
          </p:nvSpPr>
          <p:spPr>
            <a:xfrm>
              <a:off x="5502039" y="2016441"/>
              <a:ext cx="25886" cy="44226"/>
            </a:xfrm>
            <a:custGeom>
              <a:rect b="b" l="l" r="r" t="t"/>
              <a:pathLst>
                <a:path extrusionOk="0" h="1688" w="988">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88"/>
            <p:cNvSpPr/>
            <p:nvPr/>
          </p:nvSpPr>
          <p:spPr>
            <a:xfrm>
              <a:off x="5363676" y="2019165"/>
              <a:ext cx="133096" cy="34741"/>
            </a:xfrm>
            <a:custGeom>
              <a:rect b="b" l="l" r="r" t="t"/>
              <a:pathLst>
                <a:path extrusionOk="0" h="1326" w="508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88"/>
            <p:cNvSpPr/>
            <p:nvPr/>
          </p:nvSpPr>
          <p:spPr>
            <a:xfrm>
              <a:off x="5482939" y="2025977"/>
              <a:ext cx="14331" cy="21379"/>
            </a:xfrm>
            <a:custGeom>
              <a:rect b="b" l="l" r="r" t="t"/>
              <a:pathLst>
                <a:path extrusionOk="0" h="816" w="547">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88"/>
            <p:cNvSpPr/>
            <p:nvPr/>
          </p:nvSpPr>
          <p:spPr>
            <a:xfrm>
              <a:off x="5584647" y="2123179"/>
              <a:ext cx="26645" cy="52007"/>
            </a:xfrm>
            <a:custGeom>
              <a:rect b="b" l="l" r="r" t="t"/>
              <a:pathLst>
                <a:path extrusionOk="0" h="1985" w="1017">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88"/>
            <p:cNvSpPr/>
            <p:nvPr/>
          </p:nvSpPr>
          <p:spPr>
            <a:xfrm>
              <a:off x="5592429" y="2123913"/>
              <a:ext cx="18366" cy="51011"/>
            </a:xfrm>
            <a:custGeom>
              <a:rect b="b" l="l" r="r" t="t"/>
              <a:pathLst>
                <a:path extrusionOk="0" h="1947" w="701">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88"/>
            <p:cNvSpPr/>
            <p:nvPr/>
          </p:nvSpPr>
          <p:spPr>
            <a:xfrm>
              <a:off x="5526378" y="2019165"/>
              <a:ext cx="133096" cy="34558"/>
            </a:xfrm>
            <a:custGeom>
              <a:rect b="b" l="l" r="r" t="t"/>
              <a:pathLst>
                <a:path extrusionOk="0" h="1319" w="508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88"/>
            <p:cNvSpPr/>
            <p:nvPr/>
          </p:nvSpPr>
          <p:spPr>
            <a:xfrm>
              <a:off x="5526143" y="2025977"/>
              <a:ext cx="14593" cy="21379"/>
            </a:xfrm>
            <a:custGeom>
              <a:rect b="b" l="l" r="r" t="t"/>
              <a:pathLst>
                <a:path extrusionOk="0" h="816" w="557">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8" name="Google Shape;9758;p88"/>
          <p:cNvGrpSpPr/>
          <p:nvPr/>
        </p:nvGrpSpPr>
        <p:grpSpPr>
          <a:xfrm>
            <a:off x="4870671" y="1834200"/>
            <a:ext cx="364180" cy="274812"/>
            <a:chOff x="4870671" y="2017200"/>
            <a:chExt cx="364180" cy="274812"/>
          </a:xfrm>
        </p:grpSpPr>
        <p:sp>
          <p:nvSpPr>
            <p:cNvPr id="9759" name="Google Shape;9759;p88"/>
            <p:cNvSpPr/>
            <p:nvPr/>
          </p:nvSpPr>
          <p:spPr>
            <a:xfrm>
              <a:off x="5143151" y="2097294"/>
              <a:ext cx="91700" cy="115044"/>
            </a:xfrm>
            <a:custGeom>
              <a:rect b="b" l="l" r="r" t="t"/>
              <a:pathLst>
                <a:path extrusionOk="0" h="4391" w="350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88"/>
            <p:cNvSpPr/>
            <p:nvPr/>
          </p:nvSpPr>
          <p:spPr>
            <a:xfrm>
              <a:off x="5143151" y="2097058"/>
              <a:ext cx="33667" cy="115280"/>
            </a:xfrm>
            <a:custGeom>
              <a:rect b="b" l="l" r="r" t="t"/>
              <a:pathLst>
                <a:path extrusionOk="0" h="4400" w="1285">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88"/>
            <p:cNvSpPr/>
            <p:nvPr/>
          </p:nvSpPr>
          <p:spPr>
            <a:xfrm>
              <a:off x="4870671" y="2017200"/>
              <a:ext cx="290584" cy="274471"/>
            </a:xfrm>
            <a:custGeom>
              <a:rect b="b" l="l" r="r" t="t"/>
              <a:pathLst>
                <a:path extrusionOk="0" h="10476" w="11091">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88"/>
            <p:cNvSpPr/>
            <p:nvPr/>
          </p:nvSpPr>
          <p:spPr>
            <a:xfrm>
              <a:off x="4911595" y="2046309"/>
              <a:ext cx="263729" cy="245704"/>
            </a:xfrm>
            <a:custGeom>
              <a:rect b="b" l="l" r="r" t="t"/>
              <a:pathLst>
                <a:path extrusionOk="0" h="9378" w="10066">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88"/>
            <p:cNvSpPr/>
            <p:nvPr/>
          </p:nvSpPr>
          <p:spPr>
            <a:xfrm>
              <a:off x="4872688" y="2101774"/>
              <a:ext cx="28899" cy="103045"/>
            </a:xfrm>
            <a:custGeom>
              <a:rect b="b" l="l" r="r" t="t"/>
              <a:pathLst>
                <a:path extrusionOk="0" h="3933" w="1103">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88"/>
            <p:cNvSpPr/>
            <p:nvPr/>
          </p:nvSpPr>
          <p:spPr>
            <a:xfrm>
              <a:off x="4873946" y="2075024"/>
              <a:ext cx="73858" cy="159427"/>
            </a:xfrm>
            <a:custGeom>
              <a:rect b="b" l="l" r="r" t="t"/>
              <a:pathLst>
                <a:path extrusionOk="0" h="6085" w="2819">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88"/>
            <p:cNvSpPr/>
            <p:nvPr/>
          </p:nvSpPr>
          <p:spPr>
            <a:xfrm>
              <a:off x="4904312" y="2074945"/>
              <a:ext cx="43492" cy="159244"/>
            </a:xfrm>
            <a:custGeom>
              <a:rect b="b" l="l" r="r" t="t"/>
              <a:pathLst>
                <a:path extrusionOk="0" h="6078" w="166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88"/>
            <p:cNvSpPr/>
            <p:nvPr/>
          </p:nvSpPr>
          <p:spPr>
            <a:xfrm>
              <a:off x="4877693" y="2119407"/>
              <a:ext cx="36706" cy="70583"/>
            </a:xfrm>
            <a:custGeom>
              <a:rect b="b" l="l" r="r" t="t"/>
              <a:pathLst>
                <a:path extrusionOk="0" h="2694" w="1401">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88"/>
            <p:cNvSpPr/>
            <p:nvPr/>
          </p:nvSpPr>
          <p:spPr>
            <a:xfrm>
              <a:off x="5047888" y="2085504"/>
              <a:ext cx="106346" cy="54024"/>
            </a:xfrm>
            <a:custGeom>
              <a:rect b="b" l="l" r="r" t="t"/>
              <a:pathLst>
                <a:path extrusionOk="0" h="2062" w="4059">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88"/>
            <p:cNvSpPr/>
            <p:nvPr/>
          </p:nvSpPr>
          <p:spPr>
            <a:xfrm>
              <a:off x="5056508" y="2170313"/>
              <a:ext cx="99717" cy="68644"/>
            </a:xfrm>
            <a:custGeom>
              <a:rect b="b" l="l" r="r" t="t"/>
              <a:pathLst>
                <a:path extrusionOk="0" h="2620" w="3806">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88"/>
            <p:cNvSpPr/>
            <p:nvPr/>
          </p:nvSpPr>
          <p:spPr>
            <a:xfrm>
              <a:off x="5064368" y="2140995"/>
              <a:ext cx="45405" cy="20567"/>
            </a:xfrm>
            <a:custGeom>
              <a:rect b="b" l="l" r="r" t="t"/>
              <a:pathLst>
                <a:path extrusionOk="0" h="785" w="1733">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88"/>
            <p:cNvSpPr/>
            <p:nvPr/>
          </p:nvSpPr>
          <p:spPr>
            <a:xfrm>
              <a:off x="5039556" y="2037479"/>
              <a:ext cx="75482" cy="44016"/>
            </a:xfrm>
            <a:custGeom>
              <a:rect b="b" l="l" r="r" t="t"/>
              <a:pathLst>
                <a:path extrusionOk="0" h="1680" w="2881">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88"/>
            <p:cNvSpPr/>
            <p:nvPr/>
          </p:nvSpPr>
          <p:spPr>
            <a:xfrm>
              <a:off x="5016002" y="2240634"/>
              <a:ext cx="61884" cy="30995"/>
            </a:xfrm>
            <a:custGeom>
              <a:rect b="b" l="l" r="r" t="t"/>
              <a:pathLst>
                <a:path extrusionOk="0" h="1183" w="2362">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2" name="Google Shape;9772;p88"/>
          <p:cNvGrpSpPr/>
          <p:nvPr/>
        </p:nvGrpSpPr>
        <p:grpSpPr>
          <a:xfrm>
            <a:off x="7144726" y="3172496"/>
            <a:ext cx="260690" cy="362032"/>
            <a:chOff x="7144726" y="3355496"/>
            <a:chExt cx="260690" cy="362032"/>
          </a:xfrm>
        </p:grpSpPr>
        <p:sp>
          <p:nvSpPr>
            <p:cNvPr id="9773" name="Google Shape;9773;p88"/>
            <p:cNvSpPr/>
            <p:nvPr/>
          </p:nvSpPr>
          <p:spPr>
            <a:xfrm>
              <a:off x="7144726" y="3355496"/>
              <a:ext cx="260690" cy="362032"/>
            </a:xfrm>
            <a:custGeom>
              <a:rect b="b" l="l" r="r" t="t"/>
              <a:pathLst>
                <a:path extrusionOk="0" h="13818" w="995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88"/>
            <p:cNvSpPr/>
            <p:nvPr/>
          </p:nvSpPr>
          <p:spPr>
            <a:xfrm>
              <a:off x="7232601" y="3355496"/>
              <a:ext cx="172579" cy="330277"/>
            </a:xfrm>
            <a:custGeom>
              <a:rect b="b" l="l" r="r" t="t"/>
              <a:pathLst>
                <a:path extrusionOk="0" h="12606" w="6587">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88"/>
            <p:cNvSpPr/>
            <p:nvPr/>
          </p:nvSpPr>
          <p:spPr>
            <a:xfrm>
              <a:off x="7302424" y="3660936"/>
              <a:ext cx="85910" cy="52950"/>
            </a:xfrm>
            <a:custGeom>
              <a:rect b="b" l="l" r="r" t="t"/>
              <a:pathLst>
                <a:path extrusionOk="0" h="2021" w="3279">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88"/>
            <p:cNvSpPr/>
            <p:nvPr/>
          </p:nvSpPr>
          <p:spPr>
            <a:xfrm>
              <a:off x="7161285" y="3661198"/>
              <a:ext cx="84652" cy="52452"/>
            </a:xfrm>
            <a:custGeom>
              <a:rect b="b" l="l" r="r" t="t"/>
              <a:pathLst>
                <a:path extrusionOk="0" h="2002" w="3231">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88"/>
            <p:cNvSpPr/>
            <p:nvPr/>
          </p:nvSpPr>
          <p:spPr>
            <a:xfrm>
              <a:off x="7175066" y="3655617"/>
              <a:ext cx="71631" cy="39195"/>
            </a:xfrm>
            <a:custGeom>
              <a:rect b="b" l="l" r="r" t="t"/>
              <a:pathLst>
                <a:path extrusionOk="0" h="1496" w="2734">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88"/>
            <p:cNvSpPr/>
            <p:nvPr/>
          </p:nvSpPr>
          <p:spPr>
            <a:xfrm>
              <a:off x="7302686" y="3655670"/>
              <a:ext cx="72784" cy="39143"/>
            </a:xfrm>
            <a:custGeom>
              <a:rect b="b" l="l" r="r" t="t"/>
              <a:pathLst>
                <a:path extrusionOk="0" h="1494" w="2778">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9" name="Google Shape;9779;p88"/>
          <p:cNvGrpSpPr/>
          <p:nvPr/>
        </p:nvGrpSpPr>
        <p:grpSpPr>
          <a:xfrm>
            <a:off x="6705719" y="4095051"/>
            <a:ext cx="261712" cy="361770"/>
            <a:chOff x="6705719" y="4278051"/>
            <a:chExt cx="261712" cy="361770"/>
          </a:xfrm>
        </p:grpSpPr>
        <p:sp>
          <p:nvSpPr>
            <p:cNvPr id="9780" name="Google Shape;9780;p88"/>
            <p:cNvSpPr/>
            <p:nvPr/>
          </p:nvSpPr>
          <p:spPr>
            <a:xfrm>
              <a:off x="6863443" y="4340328"/>
              <a:ext cx="14331" cy="32802"/>
            </a:xfrm>
            <a:custGeom>
              <a:rect b="b" l="l" r="r" t="t"/>
              <a:pathLst>
                <a:path extrusionOk="0" h="1252" w="547">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88"/>
            <p:cNvSpPr/>
            <p:nvPr/>
          </p:nvSpPr>
          <p:spPr>
            <a:xfrm>
              <a:off x="6863443" y="4573875"/>
              <a:ext cx="14331" cy="65945"/>
            </a:xfrm>
            <a:custGeom>
              <a:rect b="b" l="l" r="r" t="t"/>
              <a:pathLst>
                <a:path extrusionOk="0" h="2517" w="547">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88"/>
            <p:cNvSpPr/>
            <p:nvPr/>
          </p:nvSpPr>
          <p:spPr>
            <a:xfrm>
              <a:off x="6773787" y="4364563"/>
              <a:ext cx="193644" cy="190133"/>
            </a:xfrm>
            <a:custGeom>
              <a:rect b="b" l="l" r="r" t="t"/>
              <a:pathLst>
                <a:path extrusionOk="0" h="7257" w="7391">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88"/>
            <p:cNvSpPr/>
            <p:nvPr/>
          </p:nvSpPr>
          <p:spPr>
            <a:xfrm>
              <a:off x="6877512" y="4364563"/>
              <a:ext cx="89918" cy="190133"/>
            </a:xfrm>
            <a:custGeom>
              <a:rect b="b" l="l" r="r" t="t"/>
              <a:pathLst>
                <a:path extrusionOk="0" h="7257" w="3432">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88"/>
            <p:cNvSpPr/>
            <p:nvPr/>
          </p:nvSpPr>
          <p:spPr>
            <a:xfrm>
              <a:off x="6779315" y="4427600"/>
              <a:ext cx="182850" cy="127096"/>
            </a:xfrm>
            <a:custGeom>
              <a:rect b="b" l="l" r="r" t="t"/>
              <a:pathLst>
                <a:path extrusionOk="0" h="4851" w="6979">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88"/>
            <p:cNvSpPr/>
            <p:nvPr/>
          </p:nvSpPr>
          <p:spPr>
            <a:xfrm>
              <a:off x="6877512" y="4427600"/>
              <a:ext cx="84652" cy="127096"/>
            </a:xfrm>
            <a:custGeom>
              <a:rect b="b" l="l" r="r" t="t"/>
              <a:pathLst>
                <a:path extrusionOk="0" h="4851" w="3231">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88"/>
            <p:cNvSpPr/>
            <p:nvPr/>
          </p:nvSpPr>
          <p:spPr>
            <a:xfrm>
              <a:off x="6826029" y="4554670"/>
              <a:ext cx="89421" cy="29396"/>
            </a:xfrm>
            <a:custGeom>
              <a:rect b="b" l="l" r="r" t="t"/>
              <a:pathLst>
                <a:path extrusionOk="0" h="1122" w="3413">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88"/>
            <p:cNvSpPr/>
            <p:nvPr/>
          </p:nvSpPr>
          <p:spPr>
            <a:xfrm>
              <a:off x="6871722" y="4554670"/>
              <a:ext cx="43728" cy="29396"/>
            </a:xfrm>
            <a:custGeom>
              <a:rect b="b" l="l" r="r" t="t"/>
              <a:pathLst>
                <a:path extrusionOk="0" h="1122" w="1669">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88"/>
            <p:cNvSpPr/>
            <p:nvPr/>
          </p:nvSpPr>
          <p:spPr>
            <a:xfrm>
              <a:off x="6863443" y="4278051"/>
              <a:ext cx="14331" cy="32540"/>
            </a:xfrm>
            <a:custGeom>
              <a:rect b="b" l="l" r="r" t="t"/>
              <a:pathLst>
                <a:path extrusionOk="0" h="1242" w="547">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88"/>
            <p:cNvSpPr/>
            <p:nvPr/>
          </p:nvSpPr>
          <p:spPr>
            <a:xfrm>
              <a:off x="6705719" y="4296312"/>
              <a:ext cx="200430" cy="343508"/>
            </a:xfrm>
            <a:custGeom>
              <a:rect b="b" l="l" r="r" t="t"/>
              <a:pathLst>
                <a:path extrusionOk="0" h="13111" w="765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88"/>
            <p:cNvSpPr/>
            <p:nvPr/>
          </p:nvSpPr>
          <p:spPr>
            <a:xfrm>
              <a:off x="6922367" y="4395689"/>
              <a:ext cx="42811" cy="14358"/>
            </a:xfrm>
            <a:custGeom>
              <a:rect b="b" l="l" r="r" t="t"/>
              <a:pathLst>
                <a:path extrusionOk="0" h="548" w="1634">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88"/>
            <p:cNvSpPr/>
            <p:nvPr/>
          </p:nvSpPr>
          <p:spPr>
            <a:xfrm>
              <a:off x="6901092" y="4445390"/>
              <a:ext cx="59317" cy="14148"/>
            </a:xfrm>
            <a:custGeom>
              <a:rect b="b" l="l" r="r" t="t"/>
              <a:pathLst>
                <a:path extrusionOk="0" h="540" w="2264">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88"/>
            <p:cNvSpPr/>
            <p:nvPr/>
          </p:nvSpPr>
          <p:spPr>
            <a:xfrm>
              <a:off x="6922445" y="4420526"/>
              <a:ext cx="40217" cy="14148"/>
            </a:xfrm>
            <a:custGeom>
              <a:rect b="b" l="l" r="r" t="t"/>
              <a:pathLst>
                <a:path extrusionOk="0" h="540" w="1535">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88"/>
            <p:cNvSpPr/>
            <p:nvPr/>
          </p:nvSpPr>
          <p:spPr>
            <a:xfrm>
              <a:off x="6922445" y="4470254"/>
              <a:ext cx="35449" cy="14148"/>
            </a:xfrm>
            <a:custGeom>
              <a:rect b="b" l="l" r="r" t="t"/>
              <a:pathLst>
                <a:path extrusionOk="0" h="540" w="1353">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88"/>
            <p:cNvSpPr/>
            <p:nvPr/>
          </p:nvSpPr>
          <p:spPr>
            <a:xfrm>
              <a:off x="6901014" y="4494882"/>
              <a:ext cx="54365" cy="14358"/>
            </a:xfrm>
            <a:custGeom>
              <a:rect b="b" l="l" r="r" t="t"/>
              <a:pathLst>
                <a:path extrusionOk="0" h="548" w="2075">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5" name="Google Shape;9795;p88"/>
          <p:cNvGrpSpPr/>
          <p:nvPr/>
        </p:nvGrpSpPr>
        <p:grpSpPr>
          <a:xfrm>
            <a:off x="5750650" y="2708652"/>
            <a:ext cx="320216" cy="361403"/>
            <a:chOff x="5750650" y="2891652"/>
            <a:chExt cx="320216" cy="361403"/>
          </a:xfrm>
        </p:grpSpPr>
        <p:sp>
          <p:nvSpPr>
            <p:cNvPr id="9796" name="Google Shape;9796;p88"/>
            <p:cNvSpPr/>
            <p:nvPr/>
          </p:nvSpPr>
          <p:spPr>
            <a:xfrm>
              <a:off x="5750650" y="2891652"/>
              <a:ext cx="196919" cy="193644"/>
            </a:xfrm>
            <a:custGeom>
              <a:rect b="b" l="l" r="r" t="t"/>
              <a:pathLst>
                <a:path extrusionOk="0" h="7391" w="7516">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88"/>
            <p:cNvSpPr/>
            <p:nvPr/>
          </p:nvSpPr>
          <p:spPr>
            <a:xfrm>
              <a:off x="5847590" y="2891652"/>
              <a:ext cx="99979" cy="193644"/>
            </a:xfrm>
            <a:custGeom>
              <a:rect b="b" l="l" r="r" t="t"/>
              <a:pathLst>
                <a:path extrusionOk="0" h="7391" w="3816">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88"/>
            <p:cNvSpPr/>
            <p:nvPr/>
          </p:nvSpPr>
          <p:spPr>
            <a:xfrm>
              <a:off x="5753428" y="2930821"/>
              <a:ext cx="191129" cy="154475"/>
            </a:xfrm>
            <a:custGeom>
              <a:rect b="b" l="l" r="r" t="t"/>
              <a:pathLst>
                <a:path extrusionOk="0" h="5896" w="7295">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88"/>
            <p:cNvSpPr/>
            <p:nvPr/>
          </p:nvSpPr>
          <p:spPr>
            <a:xfrm>
              <a:off x="5847852" y="2930821"/>
              <a:ext cx="96966" cy="154475"/>
            </a:xfrm>
            <a:custGeom>
              <a:rect b="b" l="l" r="r" t="t"/>
              <a:pathLst>
                <a:path extrusionOk="0" h="5896" w="3701">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88"/>
            <p:cNvSpPr/>
            <p:nvPr/>
          </p:nvSpPr>
          <p:spPr>
            <a:xfrm>
              <a:off x="5803653" y="3085270"/>
              <a:ext cx="90940" cy="29920"/>
            </a:xfrm>
            <a:custGeom>
              <a:rect b="b" l="l" r="r" t="t"/>
              <a:pathLst>
                <a:path extrusionOk="0" h="1142" w="3471">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88"/>
            <p:cNvSpPr/>
            <p:nvPr/>
          </p:nvSpPr>
          <p:spPr>
            <a:xfrm>
              <a:off x="5847093" y="3085270"/>
              <a:ext cx="47501" cy="29920"/>
            </a:xfrm>
            <a:custGeom>
              <a:rect b="b" l="l" r="r" t="t"/>
              <a:pathLst>
                <a:path extrusionOk="0" h="1142" w="1813">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88"/>
            <p:cNvSpPr/>
            <p:nvPr/>
          </p:nvSpPr>
          <p:spPr>
            <a:xfrm>
              <a:off x="6041470" y="2936611"/>
              <a:ext cx="14331" cy="56016"/>
            </a:xfrm>
            <a:custGeom>
              <a:rect b="b" l="l" r="r" t="t"/>
              <a:pathLst>
                <a:path extrusionOk="0" h="2138" w="547">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88"/>
            <p:cNvSpPr/>
            <p:nvPr/>
          </p:nvSpPr>
          <p:spPr>
            <a:xfrm>
              <a:off x="6026405" y="2971247"/>
              <a:ext cx="44226" cy="94451"/>
            </a:xfrm>
            <a:custGeom>
              <a:rect b="b" l="l" r="r" t="t"/>
              <a:pathLst>
                <a:path extrusionOk="0" h="3605" w="1688">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88"/>
            <p:cNvSpPr/>
            <p:nvPr/>
          </p:nvSpPr>
          <p:spPr>
            <a:xfrm>
              <a:off x="6038955" y="2971247"/>
              <a:ext cx="31912" cy="94215"/>
            </a:xfrm>
            <a:custGeom>
              <a:rect b="b" l="l" r="r" t="t"/>
              <a:pathLst>
                <a:path extrusionOk="0" h="3596" w="1218">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88"/>
            <p:cNvSpPr/>
            <p:nvPr/>
          </p:nvSpPr>
          <p:spPr>
            <a:xfrm>
              <a:off x="5841826" y="3065934"/>
              <a:ext cx="212718" cy="187120"/>
            </a:xfrm>
            <a:custGeom>
              <a:rect b="b" l="l" r="r" t="t"/>
              <a:pathLst>
                <a:path extrusionOk="0" h="7142" w="8119">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88"/>
            <p:cNvSpPr/>
            <p:nvPr/>
          </p:nvSpPr>
          <p:spPr>
            <a:xfrm>
              <a:off x="5908610" y="2923511"/>
              <a:ext cx="36706" cy="14384"/>
            </a:xfrm>
            <a:custGeom>
              <a:rect b="b" l="l" r="r" t="t"/>
              <a:pathLst>
                <a:path extrusionOk="0" h="549" w="1401">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88"/>
            <p:cNvSpPr/>
            <p:nvPr/>
          </p:nvSpPr>
          <p:spPr>
            <a:xfrm>
              <a:off x="5886917" y="2973998"/>
              <a:ext cx="53369" cy="14620"/>
            </a:xfrm>
            <a:custGeom>
              <a:rect b="b" l="l" r="r" t="t"/>
              <a:pathLst>
                <a:path extrusionOk="0" h="558" w="2037">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88"/>
            <p:cNvSpPr/>
            <p:nvPr/>
          </p:nvSpPr>
          <p:spPr>
            <a:xfrm>
              <a:off x="5908532" y="2948637"/>
              <a:ext cx="34270" cy="14646"/>
            </a:xfrm>
            <a:custGeom>
              <a:rect b="b" l="l" r="r" t="t"/>
              <a:pathLst>
                <a:path extrusionOk="0" h="559" w="1308">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88"/>
            <p:cNvSpPr/>
            <p:nvPr/>
          </p:nvSpPr>
          <p:spPr>
            <a:xfrm>
              <a:off x="5908532" y="2999124"/>
              <a:ext cx="29501" cy="14620"/>
            </a:xfrm>
            <a:custGeom>
              <a:rect b="b" l="l" r="r" t="t"/>
              <a:pathLst>
                <a:path extrusionOk="0" h="558" w="1126">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88"/>
            <p:cNvSpPr/>
            <p:nvPr/>
          </p:nvSpPr>
          <p:spPr>
            <a:xfrm>
              <a:off x="5886995" y="3024459"/>
              <a:ext cx="48522" cy="14410"/>
            </a:xfrm>
            <a:custGeom>
              <a:rect b="b" l="l" r="r" t="t"/>
              <a:pathLst>
                <a:path extrusionOk="0" h="550" w="1852">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1" name="Google Shape;9811;p88"/>
          <p:cNvGrpSpPr/>
          <p:nvPr/>
        </p:nvGrpSpPr>
        <p:grpSpPr>
          <a:xfrm>
            <a:off x="6658009" y="2708390"/>
            <a:ext cx="315972" cy="361927"/>
            <a:chOff x="6658009" y="2891390"/>
            <a:chExt cx="315972" cy="361927"/>
          </a:xfrm>
        </p:grpSpPr>
        <p:sp>
          <p:nvSpPr>
            <p:cNvPr id="9812" name="Google Shape;9812;p88"/>
            <p:cNvSpPr/>
            <p:nvPr/>
          </p:nvSpPr>
          <p:spPr>
            <a:xfrm>
              <a:off x="6658009" y="2891390"/>
              <a:ext cx="315972" cy="361927"/>
            </a:xfrm>
            <a:custGeom>
              <a:rect b="b" l="l" r="r" t="t"/>
              <a:pathLst>
                <a:path extrusionOk="0" h="13814" w="1206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88"/>
            <p:cNvSpPr/>
            <p:nvPr/>
          </p:nvSpPr>
          <p:spPr>
            <a:xfrm>
              <a:off x="6658507" y="2921284"/>
              <a:ext cx="315474" cy="332033"/>
            </a:xfrm>
            <a:custGeom>
              <a:rect b="b" l="l" r="r" t="t"/>
              <a:pathLst>
                <a:path extrusionOk="0" h="12673" w="12041">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88"/>
            <p:cNvSpPr/>
            <p:nvPr/>
          </p:nvSpPr>
          <p:spPr>
            <a:xfrm>
              <a:off x="6742897" y="2928567"/>
              <a:ext cx="146432" cy="55780"/>
            </a:xfrm>
            <a:custGeom>
              <a:rect b="b" l="l" r="r" t="t"/>
              <a:pathLst>
                <a:path extrusionOk="0" h="2129" w="5589">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88"/>
            <p:cNvSpPr/>
            <p:nvPr/>
          </p:nvSpPr>
          <p:spPr>
            <a:xfrm>
              <a:off x="6836562" y="2928567"/>
              <a:ext cx="52767" cy="55780"/>
            </a:xfrm>
            <a:custGeom>
              <a:rect b="b" l="l" r="r" t="t"/>
              <a:pathLst>
                <a:path extrusionOk="0" h="2129" w="2014">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88"/>
            <p:cNvSpPr/>
            <p:nvPr/>
          </p:nvSpPr>
          <p:spPr>
            <a:xfrm>
              <a:off x="6810702" y="3035856"/>
              <a:ext cx="11083" cy="162702"/>
            </a:xfrm>
            <a:custGeom>
              <a:rect b="b" l="l" r="r" t="t"/>
              <a:pathLst>
                <a:path extrusionOk="0" h="6210" w="423">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88"/>
            <p:cNvSpPr/>
            <p:nvPr/>
          </p:nvSpPr>
          <p:spPr>
            <a:xfrm>
              <a:off x="6724059" y="3209091"/>
              <a:ext cx="11083" cy="44226"/>
            </a:xfrm>
            <a:custGeom>
              <a:rect b="b" l="l" r="r" t="t"/>
              <a:pathLst>
                <a:path extrusionOk="0" h="1688" w="423">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88"/>
            <p:cNvSpPr/>
            <p:nvPr/>
          </p:nvSpPr>
          <p:spPr>
            <a:xfrm>
              <a:off x="6897346" y="3209091"/>
              <a:ext cx="11083" cy="44226"/>
            </a:xfrm>
            <a:custGeom>
              <a:rect b="b" l="l" r="r" t="t"/>
              <a:pathLst>
                <a:path extrusionOk="0" h="1688" w="423">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9" name="Google Shape;9819;p88"/>
          <p:cNvGrpSpPr/>
          <p:nvPr/>
        </p:nvGrpSpPr>
        <p:grpSpPr>
          <a:xfrm>
            <a:off x="6203465" y="2708206"/>
            <a:ext cx="320478" cy="362110"/>
            <a:chOff x="6203465" y="2891206"/>
            <a:chExt cx="320478" cy="362110"/>
          </a:xfrm>
        </p:grpSpPr>
        <p:sp>
          <p:nvSpPr>
            <p:cNvPr id="9820" name="Google Shape;9820;p88"/>
            <p:cNvSpPr/>
            <p:nvPr/>
          </p:nvSpPr>
          <p:spPr>
            <a:xfrm>
              <a:off x="6203465" y="2902158"/>
              <a:ext cx="320478" cy="351159"/>
            </a:xfrm>
            <a:custGeom>
              <a:rect b="b" l="l" r="r" t="t"/>
              <a:pathLst>
                <a:path extrusionOk="0" h="13403" w="12232">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88"/>
            <p:cNvSpPr/>
            <p:nvPr/>
          </p:nvSpPr>
          <p:spPr>
            <a:xfrm>
              <a:off x="6286833" y="2902132"/>
              <a:ext cx="184867" cy="71159"/>
            </a:xfrm>
            <a:custGeom>
              <a:rect b="b" l="l" r="r" t="t"/>
              <a:pathLst>
                <a:path extrusionOk="0" h="2716" w="7056">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88"/>
            <p:cNvSpPr/>
            <p:nvPr/>
          </p:nvSpPr>
          <p:spPr>
            <a:xfrm>
              <a:off x="6457107" y="2973265"/>
              <a:ext cx="57771" cy="131865"/>
            </a:xfrm>
            <a:custGeom>
              <a:rect b="b" l="l" r="r" t="t"/>
              <a:pathLst>
                <a:path extrusionOk="0" h="5033" w="2205">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88"/>
            <p:cNvSpPr/>
            <p:nvPr/>
          </p:nvSpPr>
          <p:spPr>
            <a:xfrm>
              <a:off x="6423807" y="2891206"/>
              <a:ext cx="97988" cy="103752"/>
            </a:xfrm>
            <a:custGeom>
              <a:rect b="b" l="l" r="r" t="t"/>
              <a:pathLst>
                <a:path extrusionOk="0" h="3960" w="374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88"/>
            <p:cNvSpPr/>
            <p:nvPr/>
          </p:nvSpPr>
          <p:spPr>
            <a:xfrm>
              <a:off x="6396087" y="2978085"/>
              <a:ext cx="33405" cy="38907"/>
            </a:xfrm>
            <a:custGeom>
              <a:rect b="b" l="l" r="r" t="t"/>
              <a:pathLst>
                <a:path extrusionOk="0" h="1485" w="1275">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5" name="Google Shape;9825;p88"/>
          <p:cNvGrpSpPr/>
          <p:nvPr/>
        </p:nvGrpSpPr>
        <p:grpSpPr>
          <a:xfrm>
            <a:off x="7567280" y="2708259"/>
            <a:ext cx="307116" cy="362294"/>
            <a:chOff x="7567280" y="2891259"/>
            <a:chExt cx="307116" cy="362294"/>
          </a:xfrm>
        </p:grpSpPr>
        <p:sp>
          <p:nvSpPr>
            <p:cNvPr id="9826" name="Google Shape;9826;p88"/>
            <p:cNvSpPr/>
            <p:nvPr/>
          </p:nvSpPr>
          <p:spPr>
            <a:xfrm>
              <a:off x="7612082" y="2891337"/>
              <a:ext cx="217250" cy="207006"/>
            </a:xfrm>
            <a:custGeom>
              <a:rect b="b" l="l" r="r" t="t"/>
              <a:pathLst>
                <a:path extrusionOk="0" h="7901" w="8292">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88"/>
            <p:cNvSpPr/>
            <p:nvPr/>
          </p:nvSpPr>
          <p:spPr>
            <a:xfrm>
              <a:off x="7677870" y="3190698"/>
              <a:ext cx="85936" cy="62618"/>
            </a:xfrm>
            <a:custGeom>
              <a:rect b="b" l="l" r="r" t="t"/>
              <a:pathLst>
                <a:path extrusionOk="0" h="2390" w="328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88"/>
            <p:cNvSpPr/>
            <p:nvPr/>
          </p:nvSpPr>
          <p:spPr>
            <a:xfrm>
              <a:off x="7644229" y="2891285"/>
              <a:ext cx="63299" cy="21091"/>
            </a:xfrm>
            <a:custGeom>
              <a:rect b="b" l="l" r="r" t="t"/>
              <a:pathLst>
                <a:path extrusionOk="0" h="805" w="2416">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88"/>
            <p:cNvSpPr/>
            <p:nvPr/>
          </p:nvSpPr>
          <p:spPr>
            <a:xfrm>
              <a:off x="7707502" y="2891259"/>
              <a:ext cx="121830" cy="207268"/>
            </a:xfrm>
            <a:custGeom>
              <a:rect b="b" l="l" r="r" t="t"/>
              <a:pathLst>
                <a:path extrusionOk="0" h="7911" w="465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88"/>
            <p:cNvSpPr/>
            <p:nvPr/>
          </p:nvSpPr>
          <p:spPr>
            <a:xfrm>
              <a:off x="7707502" y="3190751"/>
              <a:ext cx="56304" cy="62801"/>
            </a:xfrm>
            <a:custGeom>
              <a:rect b="b" l="l" r="r" t="t"/>
              <a:pathLst>
                <a:path extrusionOk="0" h="2397" w="2149">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88"/>
            <p:cNvSpPr/>
            <p:nvPr/>
          </p:nvSpPr>
          <p:spPr>
            <a:xfrm>
              <a:off x="7677870" y="3190698"/>
              <a:ext cx="85936" cy="28191"/>
            </a:xfrm>
            <a:custGeom>
              <a:rect b="b" l="l" r="r" t="t"/>
              <a:pathLst>
                <a:path extrusionOk="0" h="1076" w="328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88"/>
            <p:cNvSpPr/>
            <p:nvPr/>
          </p:nvSpPr>
          <p:spPr>
            <a:xfrm>
              <a:off x="7669958" y="3221588"/>
              <a:ext cx="99874" cy="17397"/>
            </a:xfrm>
            <a:custGeom>
              <a:rect b="b" l="l" r="r" t="t"/>
              <a:pathLst>
                <a:path extrusionOk="0" h="664" w="3812">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88"/>
            <p:cNvSpPr/>
            <p:nvPr/>
          </p:nvSpPr>
          <p:spPr>
            <a:xfrm>
              <a:off x="7669958" y="3012879"/>
              <a:ext cx="99874" cy="17423"/>
            </a:xfrm>
            <a:custGeom>
              <a:rect b="b" l="l" r="r" t="t"/>
              <a:pathLst>
                <a:path extrusionOk="0" h="665" w="3812">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88"/>
            <p:cNvSpPr/>
            <p:nvPr/>
          </p:nvSpPr>
          <p:spPr>
            <a:xfrm>
              <a:off x="7670010" y="3041070"/>
              <a:ext cx="99822" cy="17423"/>
            </a:xfrm>
            <a:custGeom>
              <a:rect b="b" l="l" r="r" t="t"/>
              <a:pathLst>
                <a:path extrusionOk="0" h="665" w="381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88"/>
            <p:cNvSpPr/>
            <p:nvPr/>
          </p:nvSpPr>
          <p:spPr>
            <a:xfrm>
              <a:off x="7669958" y="3066615"/>
              <a:ext cx="99874" cy="17423"/>
            </a:xfrm>
            <a:custGeom>
              <a:rect b="b" l="l" r="r" t="t"/>
              <a:pathLst>
                <a:path extrusionOk="0" h="665" w="3812">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88"/>
            <p:cNvSpPr/>
            <p:nvPr/>
          </p:nvSpPr>
          <p:spPr>
            <a:xfrm>
              <a:off x="7567280" y="2994880"/>
              <a:ext cx="307116" cy="226368"/>
            </a:xfrm>
            <a:custGeom>
              <a:rect b="b" l="l" r="r" t="t"/>
              <a:pathLst>
                <a:path extrusionOk="0" h="8640" w="11722">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88"/>
            <p:cNvSpPr/>
            <p:nvPr/>
          </p:nvSpPr>
          <p:spPr>
            <a:xfrm>
              <a:off x="7568144" y="3019717"/>
              <a:ext cx="305151" cy="201530"/>
            </a:xfrm>
            <a:custGeom>
              <a:rect b="b" l="l" r="r" t="t"/>
              <a:pathLst>
                <a:path extrusionOk="0" h="7692" w="11647">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8" name="Google Shape;9838;p88"/>
          <p:cNvGrpSpPr/>
          <p:nvPr/>
        </p:nvGrpSpPr>
        <p:grpSpPr>
          <a:xfrm>
            <a:off x="7112579" y="2708521"/>
            <a:ext cx="338556" cy="361534"/>
            <a:chOff x="7112579" y="2891521"/>
            <a:chExt cx="338556" cy="361534"/>
          </a:xfrm>
        </p:grpSpPr>
        <p:sp>
          <p:nvSpPr>
            <p:cNvPr id="9839" name="Google Shape;9839;p88"/>
            <p:cNvSpPr/>
            <p:nvPr/>
          </p:nvSpPr>
          <p:spPr>
            <a:xfrm>
              <a:off x="7112579" y="2891521"/>
              <a:ext cx="312671" cy="361534"/>
            </a:xfrm>
            <a:custGeom>
              <a:rect b="b" l="l" r="r" t="t"/>
              <a:pathLst>
                <a:path extrusionOk="0" h="13799" w="11934">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88"/>
            <p:cNvSpPr/>
            <p:nvPr/>
          </p:nvSpPr>
          <p:spPr>
            <a:xfrm>
              <a:off x="7302424" y="2891783"/>
              <a:ext cx="148711" cy="361272"/>
            </a:xfrm>
            <a:custGeom>
              <a:rect b="b" l="l" r="r" t="t"/>
              <a:pathLst>
                <a:path extrusionOk="0" h="13789" w="5676">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1" name="Google Shape;9841;p88"/>
          <p:cNvGrpSpPr/>
          <p:nvPr/>
        </p:nvGrpSpPr>
        <p:grpSpPr>
          <a:xfrm>
            <a:off x="7155259" y="3622036"/>
            <a:ext cx="207478" cy="361272"/>
            <a:chOff x="7155259" y="3805036"/>
            <a:chExt cx="207478" cy="361272"/>
          </a:xfrm>
        </p:grpSpPr>
        <p:sp>
          <p:nvSpPr>
            <p:cNvPr id="9842" name="Google Shape;9842;p88"/>
            <p:cNvSpPr/>
            <p:nvPr/>
          </p:nvSpPr>
          <p:spPr>
            <a:xfrm>
              <a:off x="7178865" y="3839175"/>
              <a:ext cx="160265" cy="144179"/>
            </a:xfrm>
            <a:custGeom>
              <a:rect b="b" l="l" r="r" t="t"/>
              <a:pathLst>
                <a:path extrusionOk="0" h="5503" w="6117">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88"/>
            <p:cNvSpPr/>
            <p:nvPr/>
          </p:nvSpPr>
          <p:spPr>
            <a:xfrm>
              <a:off x="7281071" y="3839175"/>
              <a:ext cx="58059" cy="144179"/>
            </a:xfrm>
            <a:custGeom>
              <a:rect b="b" l="l" r="r" t="t"/>
              <a:pathLst>
                <a:path extrusionOk="0" h="5503" w="2216">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88"/>
            <p:cNvSpPr/>
            <p:nvPr/>
          </p:nvSpPr>
          <p:spPr>
            <a:xfrm>
              <a:off x="7204488" y="3805036"/>
              <a:ext cx="108756" cy="54417"/>
            </a:xfrm>
            <a:custGeom>
              <a:rect b="b" l="l" r="r" t="t"/>
              <a:pathLst>
                <a:path extrusionOk="0" h="2077" w="4151">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88"/>
            <p:cNvSpPr/>
            <p:nvPr/>
          </p:nvSpPr>
          <p:spPr>
            <a:xfrm>
              <a:off x="7275805" y="3809307"/>
              <a:ext cx="37440" cy="50252"/>
            </a:xfrm>
            <a:custGeom>
              <a:rect b="b" l="l" r="r" t="t"/>
              <a:pathLst>
                <a:path extrusionOk="0" h="1918" w="1429">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88"/>
            <p:cNvSpPr/>
            <p:nvPr/>
          </p:nvSpPr>
          <p:spPr>
            <a:xfrm>
              <a:off x="7243815" y="3815568"/>
              <a:ext cx="30104" cy="24707"/>
            </a:xfrm>
            <a:custGeom>
              <a:rect b="b" l="l" r="r" t="t"/>
              <a:pathLst>
                <a:path extrusionOk="0" h="943" w="1149">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88"/>
            <p:cNvSpPr/>
            <p:nvPr/>
          </p:nvSpPr>
          <p:spPr>
            <a:xfrm>
              <a:off x="7155259" y="3970515"/>
              <a:ext cx="207216" cy="195793"/>
            </a:xfrm>
            <a:custGeom>
              <a:rect b="b" l="l" r="r" t="t"/>
              <a:pathLst>
                <a:path extrusionOk="0" h="7473" w="7909">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88"/>
            <p:cNvSpPr/>
            <p:nvPr/>
          </p:nvSpPr>
          <p:spPr>
            <a:xfrm>
              <a:off x="7239151" y="3970515"/>
              <a:ext cx="6550" cy="4297"/>
            </a:xfrm>
            <a:custGeom>
              <a:rect b="b" l="l" r="r" t="t"/>
              <a:pathLst>
                <a:path extrusionOk="0" h="164" w="25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88"/>
            <p:cNvSpPr/>
            <p:nvPr/>
          </p:nvSpPr>
          <p:spPr>
            <a:xfrm>
              <a:off x="7245675" y="3970515"/>
              <a:ext cx="117062" cy="195766"/>
            </a:xfrm>
            <a:custGeom>
              <a:rect b="b" l="l" r="r" t="t"/>
              <a:pathLst>
                <a:path extrusionOk="0" h="7472" w="4468">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88"/>
            <p:cNvSpPr/>
            <p:nvPr/>
          </p:nvSpPr>
          <p:spPr>
            <a:xfrm>
              <a:off x="7221571" y="3970515"/>
              <a:ext cx="73098" cy="84285"/>
            </a:xfrm>
            <a:custGeom>
              <a:rect b="b" l="l" r="r" t="t"/>
              <a:pathLst>
                <a:path extrusionOk="0" h="3217" w="279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88"/>
            <p:cNvSpPr/>
            <p:nvPr/>
          </p:nvSpPr>
          <p:spPr>
            <a:xfrm>
              <a:off x="7239151" y="3970515"/>
              <a:ext cx="39693" cy="19362"/>
            </a:xfrm>
            <a:custGeom>
              <a:rect b="b" l="l" r="r" t="t"/>
              <a:pathLst>
                <a:path extrusionOk="0" h="739" w="1515">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88"/>
            <p:cNvSpPr/>
            <p:nvPr/>
          </p:nvSpPr>
          <p:spPr>
            <a:xfrm>
              <a:off x="7210017" y="3869069"/>
              <a:ext cx="97962" cy="110774"/>
            </a:xfrm>
            <a:custGeom>
              <a:rect b="b" l="l" r="r" t="t"/>
              <a:pathLst>
                <a:path extrusionOk="0" h="4228" w="3739">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88"/>
            <p:cNvSpPr/>
            <p:nvPr/>
          </p:nvSpPr>
          <p:spPr>
            <a:xfrm>
              <a:off x="7261735" y="3869069"/>
              <a:ext cx="46243" cy="112031"/>
            </a:xfrm>
            <a:custGeom>
              <a:rect b="b" l="l" r="r" t="t"/>
              <a:pathLst>
                <a:path extrusionOk="0" h="4276" w="1765">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4" name="Google Shape;9854;p88"/>
          <p:cNvGrpSpPr/>
          <p:nvPr/>
        </p:nvGrpSpPr>
        <p:grpSpPr>
          <a:xfrm>
            <a:off x="4915368" y="2708390"/>
            <a:ext cx="182850" cy="361927"/>
            <a:chOff x="4915368" y="2891390"/>
            <a:chExt cx="182850" cy="361927"/>
          </a:xfrm>
        </p:grpSpPr>
        <p:sp>
          <p:nvSpPr>
            <p:cNvPr id="9855" name="Google Shape;9855;p88"/>
            <p:cNvSpPr/>
            <p:nvPr/>
          </p:nvSpPr>
          <p:spPr>
            <a:xfrm>
              <a:off x="4940992" y="2925292"/>
              <a:ext cx="131367" cy="326504"/>
            </a:xfrm>
            <a:custGeom>
              <a:rect b="b" l="l" r="r" t="t"/>
              <a:pathLst>
                <a:path extrusionOk="0" h="12462" w="5014">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88"/>
            <p:cNvSpPr/>
            <p:nvPr/>
          </p:nvSpPr>
          <p:spPr>
            <a:xfrm>
              <a:off x="4991977" y="2925292"/>
              <a:ext cx="80644" cy="328024"/>
            </a:xfrm>
            <a:custGeom>
              <a:rect b="b" l="l" r="r" t="t"/>
              <a:pathLst>
                <a:path extrusionOk="0" h="12520" w="3078">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88"/>
            <p:cNvSpPr/>
            <p:nvPr/>
          </p:nvSpPr>
          <p:spPr>
            <a:xfrm>
              <a:off x="4940992" y="3044345"/>
              <a:ext cx="131367" cy="208971"/>
            </a:xfrm>
            <a:custGeom>
              <a:rect b="b" l="l" r="r" t="t"/>
              <a:pathLst>
                <a:path extrusionOk="0" h="7976" w="5014">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88"/>
            <p:cNvSpPr/>
            <p:nvPr/>
          </p:nvSpPr>
          <p:spPr>
            <a:xfrm>
              <a:off x="4991977" y="3048852"/>
              <a:ext cx="80382" cy="203443"/>
            </a:xfrm>
            <a:custGeom>
              <a:rect b="b" l="l" r="r" t="t"/>
              <a:pathLst>
                <a:path extrusionOk="0" h="7765" w="3068">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88"/>
            <p:cNvSpPr/>
            <p:nvPr/>
          </p:nvSpPr>
          <p:spPr>
            <a:xfrm>
              <a:off x="4963838" y="3076493"/>
              <a:ext cx="19624" cy="16558"/>
            </a:xfrm>
            <a:custGeom>
              <a:rect b="b" l="l" r="r" t="t"/>
              <a:pathLst>
                <a:path extrusionOk="0" h="632" w="749">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88"/>
            <p:cNvSpPr/>
            <p:nvPr/>
          </p:nvSpPr>
          <p:spPr>
            <a:xfrm>
              <a:off x="5030386" y="3100099"/>
              <a:ext cx="16847" cy="14436"/>
            </a:xfrm>
            <a:custGeom>
              <a:rect b="b" l="l" r="r" t="t"/>
              <a:pathLst>
                <a:path extrusionOk="0" h="551" w="643">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88"/>
            <p:cNvSpPr/>
            <p:nvPr/>
          </p:nvSpPr>
          <p:spPr>
            <a:xfrm>
              <a:off x="4980921" y="3202803"/>
              <a:ext cx="16847" cy="14436"/>
            </a:xfrm>
            <a:custGeom>
              <a:rect b="b" l="l" r="r" t="t"/>
              <a:pathLst>
                <a:path extrusionOk="0" h="551" w="643">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88"/>
            <p:cNvSpPr/>
            <p:nvPr/>
          </p:nvSpPr>
          <p:spPr>
            <a:xfrm>
              <a:off x="5030386" y="3171651"/>
              <a:ext cx="16847" cy="14698"/>
            </a:xfrm>
            <a:custGeom>
              <a:rect b="b" l="l" r="r" t="t"/>
              <a:pathLst>
                <a:path extrusionOk="0" h="561" w="643">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88"/>
            <p:cNvSpPr/>
            <p:nvPr/>
          </p:nvSpPr>
          <p:spPr>
            <a:xfrm>
              <a:off x="4974135" y="3132246"/>
              <a:ext cx="20357" cy="17397"/>
            </a:xfrm>
            <a:custGeom>
              <a:rect b="b" l="l" r="r" t="t"/>
              <a:pathLst>
                <a:path extrusionOk="0" h="664" w="777">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88"/>
            <p:cNvSpPr/>
            <p:nvPr/>
          </p:nvSpPr>
          <p:spPr>
            <a:xfrm>
              <a:off x="4915368" y="2891390"/>
              <a:ext cx="182850" cy="33693"/>
            </a:xfrm>
            <a:custGeom>
              <a:rect b="b" l="l" r="r" t="t"/>
              <a:pathLst>
                <a:path extrusionOk="0" h="1286" w="6979">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88"/>
            <p:cNvSpPr/>
            <p:nvPr/>
          </p:nvSpPr>
          <p:spPr>
            <a:xfrm>
              <a:off x="5055250" y="2891390"/>
              <a:ext cx="42732" cy="33693"/>
            </a:xfrm>
            <a:custGeom>
              <a:rect b="b" l="l" r="r" t="t"/>
              <a:pathLst>
                <a:path extrusionOk="0" h="1286" w="1631">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6" name="Google Shape;9866;p88"/>
          <p:cNvGrpSpPr/>
          <p:nvPr/>
        </p:nvGrpSpPr>
        <p:grpSpPr>
          <a:xfrm>
            <a:off x="8028714" y="2708652"/>
            <a:ext cx="289589" cy="361403"/>
            <a:chOff x="8028714" y="2891652"/>
            <a:chExt cx="289589" cy="361403"/>
          </a:xfrm>
        </p:grpSpPr>
        <p:sp>
          <p:nvSpPr>
            <p:cNvPr id="9867" name="Google Shape;9867;p88"/>
            <p:cNvSpPr/>
            <p:nvPr/>
          </p:nvSpPr>
          <p:spPr>
            <a:xfrm>
              <a:off x="8096520" y="3139006"/>
              <a:ext cx="167025" cy="83421"/>
            </a:xfrm>
            <a:custGeom>
              <a:rect b="b" l="l" r="r" t="t"/>
              <a:pathLst>
                <a:path extrusionOk="0" h="3184" w="6375">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88"/>
            <p:cNvSpPr/>
            <p:nvPr/>
          </p:nvSpPr>
          <p:spPr>
            <a:xfrm>
              <a:off x="8168360" y="3139006"/>
              <a:ext cx="95185" cy="83421"/>
            </a:xfrm>
            <a:custGeom>
              <a:rect b="b" l="l" r="r" t="t"/>
              <a:pathLst>
                <a:path extrusionOk="0" h="3184" w="3633">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88"/>
            <p:cNvSpPr/>
            <p:nvPr/>
          </p:nvSpPr>
          <p:spPr>
            <a:xfrm>
              <a:off x="8028714" y="3109871"/>
              <a:ext cx="104748" cy="24392"/>
            </a:xfrm>
            <a:custGeom>
              <a:rect b="b" l="l" r="r" t="t"/>
              <a:pathLst>
                <a:path extrusionOk="0" h="931" w="3998">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88"/>
            <p:cNvSpPr/>
            <p:nvPr/>
          </p:nvSpPr>
          <p:spPr>
            <a:xfrm>
              <a:off x="8101812" y="3109871"/>
              <a:ext cx="31650" cy="24392"/>
            </a:xfrm>
            <a:custGeom>
              <a:rect b="b" l="l" r="r" t="t"/>
              <a:pathLst>
                <a:path extrusionOk="0" h="931" w="1208">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88"/>
            <p:cNvSpPr/>
            <p:nvPr/>
          </p:nvSpPr>
          <p:spPr>
            <a:xfrm>
              <a:off x="8053342" y="3134237"/>
              <a:ext cx="67570" cy="53527"/>
            </a:xfrm>
            <a:custGeom>
              <a:rect b="b" l="l" r="r" t="t"/>
              <a:pathLst>
                <a:path extrusionOk="0" h="2043" w="2579">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88"/>
            <p:cNvSpPr/>
            <p:nvPr/>
          </p:nvSpPr>
          <p:spPr>
            <a:xfrm>
              <a:off x="8159321" y="3165127"/>
              <a:ext cx="36182" cy="31099"/>
            </a:xfrm>
            <a:custGeom>
              <a:rect b="b" l="l" r="r" t="t"/>
              <a:pathLst>
                <a:path extrusionOk="0" h="1187" w="1381">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88"/>
            <p:cNvSpPr/>
            <p:nvPr/>
          </p:nvSpPr>
          <p:spPr>
            <a:xfrm>
              <a:off x="8232655" y="2960453"/>
              <a:ext cx="74356" cy="219530"/>
            </a:xfrm>
            <a:custGeom>
              <a:rect b="b" l="l" r="r" t="t"/>
              <a:pathLst>
                <a:path extrusionOk="0" h="8379" w="2838">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88"/>
            <p:cNvSpPr/>
            <p:nvPr/>
          </p:nvSpPr>
          <p:spPr>
            <a:xfrm>
              <a:off x="8243685" y="2960453"/>
              <a:ext cx="63063" cy="219766"/>
            </a:xfrm>
            <a:custGeom>
              <a:rect b="b" l="l" r="r" t="t"/>
              <a:pathLst>
                <a:path extrusionOk="0" h="8388" w="2407">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88"/>
            <p:cNvSpPr/>
            <p:nvPr/>
          </p:nvSpPr>
          <p:spPr>
            <a:xfrm>
              <a:off x="8041788" y="3222400"/>
              <a:ext cx="276515" cy="30654"/>
            </a:xfrm>
            <a:custGeom>
              <a:rect b="b" l="l" r="r" t="t"/>
              <a:pathLst>
                <a:path extrusionOk="0" h="1170" w="10554">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88"/>
            <p:cNvSpPr/>
            <p:nvPr/>
          </p:nvSpPr>
          <p:spPr>
            <a:xfrm>
              <a:off x="8286627" y="3222400"/>
              <a:ext cx="31676" cy="30654"/>
            </a:xfrm>
            <a:custGeom>
              <a:rect b="b" l="l" r="r" t="t"/>
              <a:pathLst>
                <a:path extrusionOk="0" h="1170" w="1209">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88"/>
            <p:cNvSpPr/>
            <p:nvPr/>
          </p:nvSpPr>
          <p:spPr>
            <a:xfrm>
              <a:off x="8235668" y="2891652"/>
              <a:ext cx="58531" cy="57037"/>
            </a:xfrm>
            <a:custGeom>
              <a:rect b="b" l="l" r="r" t="t"/>
              <a:pathLst>
                <a:path extrusionOk="0" h="2177" w="2234">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88"/>
            <p:cNvSpPr/>
            <p:nvPr/>
          </p:nvSpPr>
          <p:spPr>
            <a:xfrm>
              <a:off x="8240698" y="2912507"/>
              <a:ext cx="53500" cy="36182"/>
            </a:xfrm>
            <a:custGeom>
              <a:rect b="b" l="l" r="r" t="t"/>
              <a:pathLst>
                <a:path extrusionOk="0" h="1381" w="2042">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88"/>
            <p:cNvSpPr/>
            <p:nvPr/>
          </p:nvSpPr>
          <p:spPr>
            <a:xfrm>
              <a:off x="8094005" y="3011490"/>
              <a:ext cx="80408" cy="79281"/>
            </a:xfrm>
            <a:custGeom>
              <a:rect b="b" l="l" r="r" t="t"/>
              <a:pathLst>
                <a:path extrusionOk="0" h="3026" w="3069">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88"/>
            <p:cNvSpPr/>
            <p:nvPr/>
          </p:nvSpPr>
          <p:spPr>
            <a:xfrm>
              <a:off x="8140221" y="3057157"/>
              <a:ext cx="34427" cy="33536"/>
            </a:xfrm>
            <a:custGeom>
              <a:rect b="b" l="l" r="r" t="t"/>
              <a:pathLst>
                <a:path extrusionOk="0" h="1280" w="1314">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88"/>
            <p:cNvSpPr/>
            <p:nvPr/>
          </p:nvSpPr>
          <p:spPr>
            <a:xfrm>
              <a:off x="8086485" y="3036564"/>
              <a:ext cx="32907" cy="31912"/>
            </a:xfrm>
            <a:custGeom>
              <a:rect b="b" l="l" r="r" t="t"/>
              <a:pathLst>
                <a:path extrusionOk="0" h="1218" w="1256">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88"/>
            <p:cNvSpPr/>
            <p:nvPr/>
          </p:nvSpPr>
          <p:spPr>
            <a:xfrm>
              <a:off x="8115855" y="3065934"/>
              <a:ext cx="32933" cy="31912"/>
            </a:xfrm>
            <a:custGeom>
              <a:rect b="b" l="l" r="r" t="t"/>
              <a:pathLst>
                <a:path extrusionOk="0" h="1218" w="1257">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88"/>
            <p:cNvSpPr/>
            <p:nvPr/>
          </p:nvSpPr>
          <p:spPr>
            <a:xfrm>
              <a:off x="8212062" y="2913738"/>
              <a:ext cx="61544" cy="61570"/>
            </a:xfrm>
            <a:custGeom>
              <a:rect b="b" l="l" r="r" t="t"/>
              <a:pathLst>
                <a:path extrusionOk="0" h="2350" w="2349">
                  <a:moveTo>
                    <a:pt x="1150" y="1"/>
                  </a:moveTo>
                  <a:lnTo>
                    <a:pt x="0" y="1151"/>
                  </a:lnTo>
                  <a:lnTo>
                    <a:pt x="1198" y="2349"/>
                  </a:lnTo>
                  <a:lnTo>
                    <a:pt x="2348" y="1199"/>
                  </a:lnTo>
                  <a:lnTo>
                    <a:pt x="1150" y="1"/>
                  </a:ln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88"/>
            <p:cNvSpPr/>
            <p:nvPr/>
          </p:nvSpPr>
          <p:spPr>
            <a:xfrm>
              <a:off x="8212953" y="2932078"/>
              <a:ext cx="60653" cy="43466"/>
            </a:xfrm>
            <a:custGeom>
              <a:rect b="b" l="l" r="r" t="t"/>
              <a:pathLst>
                <a:path extrusionOk="0" h="1659" w="2315">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88"/>
            <p:cNvSpPr/>
            <p:nvPr/>
          </p:nvSpPr>
          <p:spPr>
            <a:xfrm>
              <a:off x="8119890" y="2937423"/>
              <a:ext cx="128354" cy="128039"/>
            </a:xfrm>
            <a:custGeom>
              <a:rect b="b" l="l" r="r" t="t"/>
              <a:pathLst>
                <a:path extrusionOk="0" h="4887" w="4899">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88"/>
            <p:cNvSpPr/>
            <p:nvPr/>
          </p:nvSpPr>
          <p:spPr>
            <a:xfrm>
              <a:off x="8153531" y="2968732"/>
              <a:ext cx="94713" cy="96730"/>
            </a:xfrm>
            <a:custGeom>
              <a:rect b="b" l="l" r="r" t="t"/>
              <a:pathLst>
                <a:path extrusionOk="0" h="3692" w="3615">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7" name="Google Shape;9887;p88"/>
          <p:cNvGrpSpPr/>
          <p:nvPr/>
        </p:nvGrpSpPr>
        <p:grpSpPr>
          <a:xfrm>
            <a:off x="7551822" y="3621774"/>
            <a:ext cx="293335" cy="361927"/>
            <a:chOff x="7551822" y="3804774"/>
            <a:chExt cx="293335" cy="361927"/>
          </a:xfrm>
        </p:grpSpPr>
        <p:sp>
          <p:nvSpPr>
            <p:cNvPr id="9888" name="Google Shape;9888;p88"/>
            <p:cNvSpPr/>
            <p:nvPr/>
          </p:nvSpPr>
          <p:spPr>
            <a:xfrm>
              <a:off x="7647242" y="3804774"/>
              <a:ext cx="121070" cy="30916"/>
            </a:xfrm>
            <a:custGeom>
              <a:rect b="b" l="l" r="r" t="t"/>
              <a:pathLst>
                <a:path extrusionOk="0" h="1180" w="4621">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88"/>
            <p:cNvSpPr/>
            <p:nvPr/>
          </p:nvSpPr>
          <p:spPr>
            <a:xfrm>
              <a:off x="7734148" y="3804774"/>
              <a:ext cx="34165" cy="31178"/>
            </a:xfrm>
            <a:custGeom>
              <a:rect b="b" l="l" r="r" t="t"/>
              <a:pathLst>
                <a:path extrusionOk="0" h="1190" w="1304">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88"/>
            <p:cNvSpPr/>
            <p:nvPr/>
          </p:nvSpPr>
          <p:spPr>
            <a:xfrm>
              <a:off x="7551822" y="3835664"/>
              <a:ext cx="285056" cy="331037"/>
            </a:xfrm>
            <a:custGeom>
              <a:rect b="b" l="l" r="r" t="t"/>
              <a:pathLst>
                <a:path extrusionOk="0" h="12635" w="1088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88"/>
            <p:cNvSpPr/>
            <p:nvPr/>
          </p:nvSpPr>
          <p:spPr>
            <a:xfrm>
              <a:off x="7669329" y="3835664"/>
              <a:ext cx="174833" cy="329020"/>
            </a:xfrm>
            <a:custGeom>
              <a:rect b="b" l="l" r="r" t="t"/>
              <a:pathLst>
                <a:path extrusionOk="0" h="12558" w="6673">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88"/>
            <p:cNvSpPr/>
            <p:nvPr/>
          </p:nvSpPr>
          <p:spPr>
            <a:xfrm>
              <a:off x="7571655" y="4014007"/>
              <a:ext cx="273502" cy="152694"/>
            </a:xfrm>
            <a:custGeom>
              <a:rect b="b" l="l" r="r" t="t"/>
              <a:pathLst>
                <a:path extrusionOk="0" h="5828" w="10439">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88"/>
            <p:cNvSpPr/>
            <p:nvPr/>
          </p:nvSpPr>
          <p:spPr>
            <a:xfrm>
              <a:off x="7785369" y="4022260"/>
              <a:ext cx="52269" cy="142423"/>
            </a:xfrm>
            <a:custGeom>
              <a:rect b="b" l="l" r="r" t="t"/>
              <a:pathLst>
                <a:path extrusionOk="0" h="5436" w="1995">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88"/>
            <p:cNvSpPr/>
            <p:nvPr/>
          </p:nvSpPr>
          <p:spPr>
            <a:xfrm>
              <a:off x="7785107" y="4061927"/>
              <a:ext cx="19362" cy="16558"/>
            </a:xfrm>
            <a:custGeom>
              <a:rect b="b" l="l" r="r" t="t"/>
              <a:pathLst>
                <a:path extrusionOk="0" h="632" w="739">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88"/>
            <p:cNvSpPr/>
            <p:nvPr/>
          </p:nvSpPr>
          <p:spPr>
            <a:xfrm>
              <a:off x="7744680" y="4122711"/>
              <a:ext cx="17109" cy="14436"/>
            </a:xfrm>
            <a:custGeom>
              <a:rect b="b" l="l" r="r" t="t"/>
              <a:pathLst>
                <a:path extrusionOk="0" h="551" w="653">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88"/>
            <p:cNvSpPr/>
            <p:nvPr/>
          </p:nvSpPr>
          <p:spPr>
            <a:xfrm>
              <a:off x="7627645" y="4051892"/>
              <a:ext cx="17109" cy="14436"/>
            </a:xfrm>
            <a:custGeom>
              <a:rect b="b" l="l" r="r" t="t"/>
              <a:pathLst>
                <a:path extrusionOk="0" h="551" w="653">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88"/>
            <p:cNvSpPr/>
            <p:nvPr/>
          </p:nvSpPr>
          <p:spPr>
            <a:xfrm>
              <a:off x="7651513" y="4122711"/>
              <a:ext cx="16847" cy="14436"/>
            </a:xfrm>
            <a:custGeom>
              <a:rect b="b" l="l" r="r" t="t"/>
              <a:pathLst>
                <a:path extrusionOk="0" h="551" w="643">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88"/>
            <p:cNvSpPr/>
            <p:nvPr/>
          </p:nvSpPr>
          <p:spPr>
            <a:xfrm>
              <a:off x="7693459" y="4066957"/>
              <a:ext cx="20095" cy="17423"/>
            </a:xfrm>
            <a:custGeom>
              <a:rect b="b" l="l" r="r" t="t"/>
              <a:pathLst>
                <a:path extrusionOk="0" h="665" w="767">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9" name="Google Shape;9899;p88"/>
          <p:cNvGrpSpPr/>
          <p:nvPr/>
        </p:nvGrpSpPr>
        <p:grpSpPr>
          <a:xfrm>
            <a:off x="6263725" y="4094658"/>
            <a:ext cx="210491" cy="362163"/>
            <a:chOff x="6263725" y="4277658"/>
            <a:chExt cx="210491" cy="362163"/>
          </a:xfrm>
        </p:grpSpPr>
        <p:sp>
          <p:nvSpPr>
            <p:cNvPr id="9900" name="Google Shape;9900;p88"/>
            <p:cNvSpPr/>
            <p:nvPr/>
          </p:nvSpPr>
          <p:spPr>
            <a:xfrm>
              <a:off x="6265480" y="4277658"/>
              <a:ext cx="88189" cy="362163"/>
            </a:xfrm>
            <a:custGeom>
              <a:rect b="b" l="l" r="r" t="t"/>
              <a:pathLst>
                <a:path extrusionOk="0" h="13823" w="3366">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88"/>
            <p:cNvSpPr/>
            <p:nvPr/>
          </p:nvSpPr>
          <p:spPr>
            <a:xfrm>
              <a:off x="6265480" y="4277658"/>
              <a:ext cx="88189" cy="155497"/>
            </a:xfrm>
            <a:custGeom>
              <a:rect b="b" l="l" r="r" t="t"/>
              <a:pathLst>
                <a:path extrusionOk="0" h="5935" w="3366">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88"/>
            <p:cNvSpPr/>
            <p:nvPr/>
          </p:nvSpPr>
          <p:spPr>
            <a:xfrm>
              <a:off x="6265480" y="4433600"/>
              <a:ext cx="88189" cy="206220"/>
            </a:xfrm>
            <a:custGeom>
              <a:rect b="b" l="l" r="r" t="t"/>
              <a:pathLst>
                <a:path extrusionOk="0" h="7871" w="3366">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88"/>
            <p:cNvSpPr/>
            <p:nvPr/>
          </p:nvSpPr>
          <p:spPr>
            <a:xfrm>
              <a:off x="6267996" y="4349498"/>
              <a:ext cx="83159" cy="10559"/>
            </a:xfrm>
            <a:custGeom>
              <a:rect b="b" l="l" r="r" t="t"/>
              <a:pathLst>
                <a:path extrusionOk="0" h="403"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88"/>
            <p:cNvSpPr/>
            <p:nvPr/>
          </p:nvSpPr>
          <p:spPr>
            <a:xfrm>
              <a:off x="6263725" y="4453460"/>
              <a:ext cx="89945" cy="10585"/>
            </a:xfrm>
            <a:custGeom>
              <a:rect b="b" l="l" r="r" t="t"/>
              <a:pathLst>
                <a:path extrusionOk="0" h="404" w="3433">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88"/>
            <p:cNvSpPr/>
            <p:nvPr/>
          </p:nvSpPr>
          <p:spPr>
            <a:xfrm>
              <a:off x="6267996" y="4381881"/>
              <a:ext cx="83159" cy="10585"/>
            </a:xfrm>
            <a:custGeom>
              <a:rect b="b" l="l" r="r" t="t"/>
              <a:pathLst>
                <a:path extrusionOk="0" h="404" w="3174">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88"/>
            <p:cNvSpPr/>
            <p:nvPr/>
          </p:nvSpPr>
          <p:spPr>
            <a:xfrm>
              <a:off x="6267996" y="4525772"/>
              <a:ext cx="83159" cy="10585"/>
            </a:xfrm>
            <a:custGeom>
              <a:rect b="b" l="l" r="r" t="t"/>
              <a:pathLst>
                <a:path extrusionOk="0" h="404" w="3174">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88"/>
            <p:cNvSpPr/>
            <p:nvPr/>
          </p:nvSpPr>
          <p:spPr>
            <a:xfrm>
              <a:off x="6267996" y="4557683"/>
              <a:ext cx="83159" cy="10585"/>
            </a:xfrm>
            <a:custGeom>
              <a:rect b="b" l="l" r="r" t="t"/>
              <a:pathLst>
                <a:path extrusionOk="0" h="404"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88"/>
            <p:cNvSpPr/>
            <p:nvPr/>
          </p:nvSpPr>
          <p:spPr>
            <a:xfrm>
              <a:off x="6384271" y="4277658"/>
              <a:ext cx="88163" cy="362163"/>
            </a:xfrm>
            <a:custGeom>
              <a:rect b="b" l="l" r="r" t="t"/>
              <a:pathLst>
                <a:path extrusionOk="0" h="13823" w="3365">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88"/>
            <p:cNvSpPr/>
            <p:nvPr/>
          </p:nvSpPr>
          <p:spPr>
            <a:xfrm>
              <a:off x="6403371" y="4277920"/>
              <a:ext cx="69063" cy="66076"/>
            </a:xfrm>
            <a:custGeom>
              <a:rect b="b" l="l" r="r" t="t"/>
              <a:pathLst>
                <a:path extrusionOk="0" h="2522" w="2636">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88"/>
            <p:cNvSpPr/>
            <p:nvPr/>
          </p:nvSpPr>
          <p:spPr>
            <a:xfrm>
              <a:off x="6384271" y="4344835"/>
              <a:ext cx="88425" cy="294986"/>
            </a:xfrm>
            <a:custGeom>
              <a:rect b="b" l="l" r="r" t="t"/>
              <a:pathLst>
                <a:path extrusionOk="0" h="11259" w="3375">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88"/>
            <p:cNvSpPr/>
            <p:nvPr/>
          </p:nvSpPr>
          <p:spPr>
            <a:xfrm>
              <a:off x="6382516" y="4364563"/>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88"/>
            <p:cNvSpPr/>
            <p:nvPr/>
          </p:nvSpPr>
          <p:spPr>
            <a:xfrm>
              <a:off x="6382516" y="4541361"/>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88"/>
            <p:cNvSpPr/>
            <p:nvPr/>
          </p:nvSpPr>
          <p:spPr>
            <a:xfrm>
              <a:off x="6386524" y="4437399"/>
              <a:ext cx="81665" cy="10585"/>
            </a:xfrm>
            <a:custGeom>
              <a:rect b="b" l="l" r="r" t="t"/>
              <a:pathLst>
                <a:path extrusionOk="0" h="404" w="3117">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88"/>
            <p:cNvSpPr/>
            <p:nvPr/>
          </p:nvSpPr>
          <p:spPr>
            <a:xfrm>
              <a:off x="6386524" y="4469782"/>
              <a:ext cx="83421" cy="10585"/>
            </a:xfrm>
            <a:custGeom>
              <a:rect b="b" l="l" r="r" t="t"/>
              <a:pathLst>
                <a:path extrusionOk="0" h="404" w="3184">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5" name="Google Shape;9915;p88"/>
          <p:cNvGrpSpPr/>
          <p:nvPr/>
        </p:nvGrpSpPr>
        <p:grpSpPr>
          <a:xfrm>
            <a:off x="7987790" y="3621695"/>
            <a:ext cx="336303" cy="362005"/>
            <a:chOff x="7987790" y="3804695"/>
            <a:chExt cx="336303" cy="362005"/>
          </a:xfrm>
        </p:grpSpPr>
        <p:sp>
          <p:nvSpPr>
            <p:cNvPr id="9916" name="Google Shape;9916;p88"/>
            <p:cNvSpPr/>
            <p:nvPr/>
          </p:nvSpPr>
          <p:spPr>
            <a:xfrm>
              <a:off x="8053080" y="3851489"/>
              <a:ext cx="218010" cy="208080"/>
            </a:xfrm>
            <a:custGeom>
              <a:rect b="b" l="l" r="r" t="t"/>
              <a:pathLst>
                <a:path extrusionOk="0" h="7942" w="8321">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88"/>
            <p:cNvSpPr/>
            <p:nvPr/>
          </p:nvSpPr>
          <p:spPr>
            <a:xfrm>
              <a:off x="8057534" y="3969939"/>
              <a:ext cx="179575" cy="21196"/>
            </a:xfrm>
            <a:custGeom>
              <a:rect b="b" l="l" r="r" t="t"/>
              <a:pathLst>
                <a:path extrusionOk="0" h="809" w="6854">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88"/>
            <p:cNvSpPr/>
            <p:nvPr/>
          </p:nvSpPr>
          <p:spPr>
            <a:xfrm>
              <a:off x="8050329" y="3909312"/>
              <a:ext cx="187330" cy="27589"/>
            </a:xfrm>
            <a:custGeom>
              <a:rect b="b" l="l" r="r" t="t"/>
              <a:pathLst>
                <a:path extrusionOk="0" h="1053" w="715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88"/>
            <p:cNvSpPr/>
            <p:nvPr/>
          </p:nvSpPr>
          <p:spPr>
            <a:xfrm>
              <a:off x="8083367" y="3946568"/>
              <a:ext cx="178946" cy="18209"/>
            </a:xfrm>
            <a:custGeom>
              <a:rect b="b" l="l" r="r" t="t"/>
              <a:pathLst>
                <a:path extrusionOk="0" h="695" w="683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88"/>
            <p:cNvSpPr/>
            <p:nvPr/>
          </p:nvSpPr>
          <p:spPr>
            <a:xfrm>
              <a:off x="8082188" y="3881173"/>
              <a:ext cx="178867" cy="18052"/>
            </a:xfrm>
            <a:custGeom>
              <a:rect b="b" l="l" r="r" t="t"/>
              <a:pathLst>
                <a:path extrusionOk="0" h="689" w="6827">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88"/>
            <p:cNvSpPr/>
            <p:nvPr/>
          </p:nvSpPr>
          <p:spPr>
            <a:xfrm>
              <a:off x="8083970" y="3999492"/>
              <a:ext cx="183610" cy="28322"/>
            </a:xfrm>
            <a:custGeom>
              <a:rect b="b" l="l" r="r" t="t"/>
              <a:pathLst>
                <a:path extrusionOk="0" h="1081" w="7008">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88"/>
            <p:cNvSpPr/>
            <p:nvPr/>
          </p:nvSpPr>
          <p:spPr>
            <a:xfrm>
              <a:off x="8059106" y="3851489"/>
              <a:ext cx="129611" cy="29554"/>
            </a:xfrm>
            <a:custGeom>
              <a:rect b="b" l="l" r="r" t="t"/>
              <a:pathLst>
                <a:path extrusionOk="0" h="1128" w="4947">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88"/>
            <p:cNvSpPr/>
            <p:nvPr/>
          </p:nvSpPr>
          <p:spPr>
            <a:xfrm>
              <a:off x="7987790" y="3804695"/>
              <a:ext cx="336041" cy="362005"/>
            </a:xfrm>
            <a:custGeom>
              <a:rect b="b" l="l" r="r" t="t"/>
              <a:pathLst>
                <a:path extrusionOk="0" h="13817" w="12826">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88"/>
            <p:cNvSpPr/>
            <p:nvPr/>
          </p:nvSpPr>
          <p:spPr>
            <a:xfrm>
              <a:off x="8018680" y="3869331"/>
              <a:ext cx="51011" cy="251153"/>
            </a:xfrm>
            <a:custGeom>
              <a:rect b="b" l="l" r="r" t="t"/>
              <a:pathLst>
                <a:path extrusionOk="0" h="9586" w="1947">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88"/>
            <p:cNvSpPr/>
            <p:nvPr/>
          </p:nvSpPr>
          <p:spPr>
            <a:xfrm>
              <a:off x="8006366" y="3804695"/>
              <a:ext cx="317727" cy="300724"/>
            </a:xfrm>
            <a:custGeom>
              <a:rect b="b" l="l" r="r" t="t"/>
              <a:pathLst>
                <a:path extrusionOk="0" h="11478" w="12127">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6" name="Google Shape;9926;p88"/>
          <p:cNvGrpSpPr/>
          <p:nvPr/>
        </p:nvGrpSpPr>
        <p:grpSpPr>
          <a:xfrm>
            <a:off x="5273444" y="2708285"/>
            <a:ext cx="371123" cy="362267"/>
            <a:chOff x="5273444" y="2891285"/>
            <a:chExt cx="371123" cy="362267"/>
          </a:xfrm>
        </p:grpSpPr>
        <p:sp>
          <p:nvSpPr>
            <p:cNvPr id="9927" name="Google Shape;9927;p88"/>
            <p:cNvSpPr/>
            <p:nvPr/>
          </p:nvSpPr>
          <p:spPr>
            <a:xfrm>
              <a:off x="5301373" y="2914996"/>
              <a:ext cx="315186" cy="314452"/>
            </a:xfrm>
            <a:custGeom>
              <a:rect b="b" l="l" r="r" t="t"/>
              <a:pathLst>
                <a:path extrusionOk="0" h="12002" w="1203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88"/>
            <p:cNvSpPr/>
            <p:nvPr/>
          </p:nvSpPr>
          <p:spPr>
            <a:xfrm>
              <a:off x="5427945" y="2958200"/>
              <a:ext cx="188614" cy="271249"/>
            </a:xfrm>
            <a:custGeom>
              <a:rect b="b" l="l" r="r" t="t"/>
              <a:pathLst>
                <a:path extrusionOk="0" h="10353" w="7199">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88"/>
            <p:cNvSpPr/>
            <p:nvPr/>
          </p:nvSpPr>
          <p:spPr>
            <a:xfrm>
              <a:off x="5430539" y="3027210"/>
              <a:ext cx="131786" cy="142318"/>
            </a:xfrm>
            <a:custGeom>
              <a:rect b="b" l="l" r="r" t="t"/>
              <a:pathLst>
                <a:path extrusionOk="0" h="5432" w="503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88"/>
            <p:cNvSpPr/>
            <p:nvPr/>
          </p:nvSpPr>
          <p:spPr>
            <a:xfrm>
              <a:off x="5441752" y="3027761"/>
              <a:ext cx="120572" cy="141585"/>
            </a:xfrm>
            <a:custGeom>
              <a:rect b="b" l="l" r="r" t="t"/>
              <a:pathLst>
                <a:path extrusionOk="0" h="5404" w="4602">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88"/>
            <p:cNvSpPr/>
            <p:nvPr/>
          </p:nvSpPr>
          <p:spPr>
            <a:xfrm>
              <a:off x="5382986" y="2999779"/>
              <a:ext cx="69640" cy="69587"/>
            </a:xfrm>
            <a:custGeom>
              <a:rect b="b" l="l" r="r" t="t"/>
              <a:pathLst>
                <a:path extrusionOk="0" h="2656" w="2658">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88"/>
            <p:cNvSpPr/>
            <p:nvPr/>
          </p:nvSpPr>
          <p:spPr>
            <a:xfrm>
              <a:off x="5390767" y="3000644"/>
              <a:ext cx="61858" cy="68932"/>
            </a:xfrm>
            <a:custGeom>
              <a:rect b="b" l="l" r="r" t="t"/>
              <a:pathLst>
                <a:path extrusionOk="0" h="2631" w="2361">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88"/>
            <p:cNvSpPr/>
            <p:nvPr/>
          </p:nvSpPr>
          <p:spPr>
            <a:xfrm>
              <a:off x="5510554" y="2894429"/>
              <a:ext cx="37571" cy="42706"/>
            </a:xfrm>
            <a:custGeom>
              <a:rect b="b" l="l" r="r" t="t"/>
              <a:pathLst>
                <a:path extrusionOk="0" h="1630" w="1434">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88"/>
            <p:cNvSpPr/>
            <p:nvPr/>
          </p:nvSpPr>
          <p:spPr>
            <a:xfrm>
              <a:off x="5597721" y="2995928"/>
              <a:ext cx="46846" cy="32619"/>
            </a:xfrm>
            <a:custGeom>
              <a:rect b="b" l="l" r="r" t="t"/>
              <a:pathLst>
                <a:path extrusionOk="0" h="1245" w="1788">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88"/>
            <p:cNvSpPr/>
            <p:nvPr/>
          </p:nvSpPr>
          <p:spPr>
            <a:xfrm>
              <a:off x="5594184" y="3123941"/>
              <a:ext cx="47448" cy="33824"/>
            </a:xfrm>
            <a:custGeom>
              <a:rect b="b" l="l" r="r" t="t"/>
              <a:pathLst>
                <a:path extrusionOk="0" h="1291" w="1811">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88"/>
            <p:cNvSpPr/>
            <p:nvPr/>
          </p:nvSpPr>
          <p:spPr>
            <a:xfrm>
              <a:off x="5503034" y="3211082"/>
              <a:ext cx="35894" cy="42470"/>
            </a:xfrm>
            <a:custGeom>
              <a:rect b="b" l="l" r="r" t="t"/>
              <a:pathLst>
                <a:path extrusionOk="0" h="1621" w="137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88"/>
            <p:cNvSpPr/>
            <p:nvPr/>
          </p:nvSpPr>
          <p:spPr>
            <a:xfrm>
              <a:off x="5369912" y="3207571"/>
              <a:ext cx="37466" cy="42706"/>
            </a:xfrm>
            <a:custGeom>
              <a:rect b="b" l="l" r="r" t="t"/>
              <a:pathLst>
                <a:path extrusionOk="0" h="1630" w="143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88"/>
            <p:cNvSpPr/>
            <p:nvPr/>
          </p:nvSpPr>
          <p:spPr>
            <a:xfrm>
              <a:off x="5273444" y="3116159"/>
              <a:ext cx="47029" cy="32698"/>
            </a:xfrm>
            <a:custGeom>
              <a:rect b="b" l="l" r="r" t="t"/>
              <a:pathLst>
                <a:path extrusionOk="0" h="1248" w="1795">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88"/>
            <p:cNvSpPr/>
            <p:nvPr/>
          </p:nvSpPr>
          <p:spPr>
            <a:xfrm>
              <a:off x="5277452" y="2987517"/>
              <a:ext cx="46295" cy="33248"/>
            </a:xfrm>
            <a:custGeom>
              <a:rect b="b" l="l" r="r" t="t"/>
              <a:pathLst>
                <a:path extrusionOk="0" h="1269" w="1767">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88"/>
            <p:cNvSpPr/>
            <p:nvPr/>
          </p:nvSpPr>
          <p:spPr>
            <a:xfrm>
              <a:off x="5379265" y="2891285"/>
              <a:ext cx="35632" cy="42575"/>
            </a:xfrm>
            <a:custGeom>
              <a:rect b="b" l="l" r="r" t="t"/>
              <a:pathLst>
                <a:path extrusionOk="0" h="1625" w="136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1" name="Google Shape;9941;p88"/>
          <p:cNvGrpSpPr/>
          <p:nvPr/>
        </p:nvGrpSpPr>
        <p:grpSpPr>
          <a:xfrm>
            <a:off x="7630397" y="3175399"/>
            <a:ext cx="214759" cy="357030"/>
            <a:chOff x="2235125" y="238075"/>
            <a:chExt cx="3144350" cy="5227375"/>
          </a:xfrm>
        </p:grpSpPr>
        <p:sp>
          <p:nvSpPr>
            <p:cNvPr id="9942" name="Google Shape;9942;p88"/>
            <p:cNvSpPr/>
            <p:nvPr/>
          </p:nvSpPr>
          <p:spPr>
            <a:xfrm>
              <a:off x="2650075" y="593150"/>
              <a:ext cx="2312675" cy="2882350"/>
            </a:xfrm>
            <a:custGeom>
              <a:rect b="b" l="l" r="r" t="t"/>
              <a:pathLst>
                <a:path extrusionOk="0" h="115294" w="92507">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88"/>
            <p:cNvSpPr/>
            <p:nvPr/>
          </p:nvSpPr>
          <p:spPr>
            <a:xfrm>
              <a:off x="3257850" y="3360975"/>
              <a:ext cx="269025" cy="1808275"/>
            </a:xfrm>
            <a:custGeom>
              <a:rect b="b" l="l" r="r" t="t"/>
              <a:pathLst>
                <a:path extrusionOk="0" h="72331" w="10761">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88"/>
            <p:cNvSpPr/>
            <p:nvPr/>
          </p:nvSpPr>
          <p:spPr>
            <a:xfrm>
              <a:off x="3093300" y="5170300"/>
              <a:ext cx="596675" cy="295150"/>
            </a:xfrm>
            <a:custGeom>
              <a:rect b="b" l="l" r="r" t="t"/>
              <a:pathLst>
                <a:path extrusionOk="0" h="11806" w="23867">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88"/>
            <p:cNvSpPr/>
            <p:nvPr/>
          </p:nvSpPr>
          <p:spPr>
            <a:xfrm>
              <a:off x="3921750" y="5170300"/>
              <a:ext cx="596700" cy="295150"/>
            </a:xfrm>
            <a:custGeom>
              <a:rect b="b" l="l" r="r" t="t"/>
              <a:pathLst>
                <a:path extrusionOk="0" h="11806" w="23868">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88"/>
            <p:cNvSpPr/>
            <p:nvPr/>
          </p:nvSpPr>
          <p:spPr>
            <a:xfrm>
              <a:off x="2235125" y="238575"/>
              <a:ext cx="2312300" cy="451450"/>
            </a:xfrm>
            <a:custGeom>
              <a:rect b="b" l="l" r="r" t="t"/>
              <a:pathLst>
                <a:path extrusionOk="0" h="18058" w="92492">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88"/>
            <p:cNvSpPr/>
            <p:nvPr/>
          </p:nvSpPr>
          <p:spPr>
            <a:xfrm>
              <a:off x="2251950" y="243125"/>
              <a:ext cx="2337325" cy="448250"/>
            </a:xfrm>
            <a:custGeom>
              <a:rect b="b" l="l" r="r" t="t"/>
              <a:pathLst>
                <a:path extrusionOk="0" h="17930" w="93493">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88"/>
            <p:cNvSpPr/>
            <p:nvPr/>
          </p:nvSpPr>
          <p:spPr>
            <a:xfrm>
              <a:off x="3807650" y="238075"/>
              <a:ext cx="1571825" cy="453150"/>
            </a:xfrm>
            <a:custGeom>
              <a:rect b="b" l="l" r="r" t="t"/>
              <a:pathLst>
                <a:path extrusionOk="0" h="18126" w="62873">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88"/>
            <p:cNvSpPr/>
            <p:nvPr/>
          </p:nvSpPr>
          <p:spPr>
            <a:xfrm>
              <a:off x="3805500" y="298575"/>
              <a:ext cx="1011300" cy="385275"/>
            </a:xfrm>
            <a:custGeom>
              <a:rect b="b" l="l" r="r" t="t"/>
              <a:pathLst>
                <a:path extrusionOk="0" h="15411" w="40452">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88"/>
            <p:cNvSpPr/>
            <p:nvPr/>
          </p:nvSpPr>
          <p:spPr>
            <a:xfrm>
              <a:off x="4086300" y="3360975"/>
              <a:ext cx="269025" cy="1808275"/>
            </a:xfrm>
            <a:custGeom>
              <a:rect b="b" l="l" r="r" t="t"/>
              <a:pathLst>
                <a:path extrusionOk="0" h="72331" w="10761">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1" name="Google Shape;9951;p88"/>
          <p:cNvGrpSpPr/>
          <p:nvPr/>
        </p:nvGrpSpPr>
        <p:grpSpPr>
          <a:xfrm>
            <a:off x="2810729" y="4084107"/>
            <a:ext cx="342496" cy="351944"/>
            <a:chOff x="2810729" y="4267107"/>
            <a:chExt cx="342496" cy="351944"/>
          </a:xfrm>
        </p:grpSpPr>
        <p:sp>
          <p:nvSpPr>
            <p:cNvPr id="9952" name="Google Shape;9952;p88"/>
            <p:cNvSpPr/>
            <p:nvPr/>
          </p:nvSpPr>
          <p:spPr>
            <a:xfrm>
              <a:off x="2890682" y="4267422"/>
              <a:ext cx="35575" cy="23627"/>
            </a:xfrm>
            <a:custGeom>
              <a:rect b="b" l="l" r="r" t="t"/>
              <a:pathLst>
                <a:path extrusionOk="0" h="1578" w="2376">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88"/>
            <p:cNvSpPr/>
            <p:nvPr/>
          </p:nvSpPr>
          <p:spPr>
            <a:xfrm>
              <a:off x="2890996" y="4390181"/>
              <a:ext cx="34946" cy="36533"/>
            </a:xfrm>
            <a:custGeom>
              <a:rect b="b" l="l" r="r" t="t"/>
              <a:pathLst>
                <a:path extrusionOk="0" h="2440" w="2334">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88"/>
            <p:cNvSpPr/>
            <p:nvPr/>
          </p:nvSpPr>
          <p:spPr>
            <a:xfrm>
              <a:off x="2886579" y="4287245"/>
              <a:ext cx="43780" cy="105466"/>
            </a:xfrm>
            <a:custGeom>
              <a:rect b="b" l="l" r="r" t="t"/>
              <a:pathLst>
                <a:path extrusionOk="0" h="7044" w="2924">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88"/>
            <p:cNvSpPr/>
            <p:nvPr/>
          </p:nvSpPr>
          <p:spPr>
            <a:xfrm>
              <a:off x="2909248" y="4287245"/>
              <a:ext cx="20797" cy="105466"/>
            </a:xfrm>
            <a:custGeom>
              <a:rect b="b" l="l" r="r" t="t"/>
              <a:pathLst>
                <a:path extrusionOk="0" h="7044" w="1389">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88"/>
            <p:cNvSpPr/>
            <p:nvPr/>
          </p:nvSpPr>
          <p:spPr>
            <a:xfrm>
              <a:off x="2819532" y="4267496"/>
              <a:ext cx="38419" cy="39917"/>
            </a:xfrm>
            <a:custGeom>
              <a:rect b="b" l="l" r="r" t="t"/>
              <a:pathLst>
                <a:path extrusionOk="0" h="2666" w="2566">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88"/>
            <p:cNvSpPr/>
            <p:nvPr/>
          </p:nvSpPr>
          <p:spPr>
            <a:xfrm>
              <a:off x="2815130" y="4306140"/>
              <a:ext cx="46924" cy="230442"/>
            </a:xfrm>
            <a:custGeom>
              <a:rect b="b" l="l" r="r" t="t"/>
              <a:pathLst>
                <a:path extrusionOk="0" h="15391" w="3134">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88"/>
            <p:cNvSpPr/>
            <p:nvPr/>
          </p:nvSpPr>
          <p:spPr>
            <a:xfrm>
              <a:off x="2838742" y="4306140"/>
              <a:ext cx="23312" cy="230442"/>
            </a:xfrm>
            <a:custGeom>
              <a:rect b="b" l="l" r="r" t="t"/>
              <a:pathLst>
                <a:path extrusionOk="0" h="15391" w="1557">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88"/>
            <p:cNvSpPr/>
            <p:nvPr/>
          </p:nvSpPr>
          <p:spPr>
            <a:xfrm>
              <a:off x="2815130" y="4505080"/>
              <a:ext cx="46924" cy="31502"/>
            </a:xfrm>
            <a:custGeom>
              <a:rect b="b" l="l" r="r" t="t"/>
              <a:pathLst>
                <a:path extrusionOk="0" h="2104" w="3134">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88"/>
            <p:cNvSpPr/>
            <p:nvPr/>
          </p:nvSpPr>
          <p:spPr>
            <a:xfrm>
              <a:off x="2888795" y="4455970"/>
              <a:ext cx="39677" cy="54799"/>
            </a:xfrm>
            <a:custGeom>
              <a:rect b="b" l="l" r="r" t="t"/>
              <a:pathLst>
                <a:path extrusionOk="0" h="3660" w="265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88"/>
            <p:cNvSpPr/>
            <p:nvPr/>
          </p:nvSpPr>
          <p:spPr>
            <a:xfrm>
              <a:off x="2883435" y="4475180"/>
              <a:ext cx="50068" cy="61402"/>
            </a:xfrm>
            <a:custGeom>
              <a:rect b="b" l="l" r="r" t="t"/>
              <a:pathLst>
                <a:path extrusionOk="0" h="4101" w="3344">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88"/>
            <p:cNvSpPr/>
            <p:nvPr/>
          </p:nvSpPr>
          <p:spPr>
            <a:xfrm>
              <a:off x="2912077" y="4475180"/>
              <a:ext cx="21426" cy="61402"/>
            </a:xfrm>
            <a:custGeom>
              <a:rect b="b" l="l" r="r" t="t"/>
              <a:pathLst>
                <a:path extrusionOk="0" h="4101" w="1431">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88"/>
            <p:cNvSpPr/>
            <p:nvPr/>
          </p:nvSpPr>
          <p:spPr>
            <a:xfrm>
              <a:off x="2955842" y="4272767"/>
              <a:ext cx="192666" cy="259399"/>
            </a:xfrm>
            <a:custGeom>
              <a:rect b="b" l="l" r="r" t="t"/>
              <a:pathLst>
                <a:path extrusionOk="0" h="17325" w="12868">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88"/>
            <p:cNvSpPr/>
            <p:nvPr/>
          </p:nvSpPr>
          <p:spPr>
            <a:xfrm>
              <a:off x="3116063" y="4273081"/>
              <a:ext cx="32445" cy="259084"/>
            </a:xfrm>
            <a:custGeom>
              <a:rect b="b" l="l" r="r" t="t"/>
              <a:pathLst>
                <a:path extrusionOk="0" h="17304" w="2167">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88"/>
            <p:cNvSpPr/>
            <p:nvPr/>
          </p:nvSpPr>
          <p:spPr>
            <a:xfrm>
              <a:off x="2984484" y="4267107"/>
              <a:ext cx="18266" cy="270733"/>
            </a:xfrm>
            <a:custGeom>
              <a:rect b="b" l="l" r="r" t="t"/>
              <a:pathLst>
                <a:path extrusionOk="0" h="18082" w="122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88"/>
            <p:cNvSpPr/>
            <p:nvPr/>
          </p:nvSpPr>
          <p:spPr>
            <a:xfrm>
              <a:off x="3091193" y="4499106"/>
              <a:ext cx="32445" cy="10705"/>
            </a:xfrm>
            <a:custGeom>
              <a:rect b="b" l="l" r="r" t="t"/>
              <a:pathLst>
                <a:path extrusionOk="0" h="715" w="2167">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88"/>
            <p:cNvSpPr/>
            <p:nvPr/>
          </p:nvSpPr>
          <p:spPr>
            <a:xfrm>
              <a:off x="3110718" y="4485571"/>
              <a:ext cx="12292" cy="10705"/>
            </a:xfrm>
            <a:custGeom>
              <a:rect b="b" l="l" r="r" t="t"/>
              <a:pathLst>
                <a:path extrusionOk="0" h="715" w="821">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88"/>
            <p:cNvSpPr/>
            <p:nvPr/>
          </p:nvSpPr>
          <p:spPr>
            <a:xfrm>
              <a:off x="2810729" y="4557334"/>
              <a:ext cx="342496" cy="61717"/>
            </a:xfrm>
            <a:custGeom>
              <a:rect b="b" l="l" r="r" t="t"/>
              <a:pathLst>
                <a:path extrusionOk="0" h="4122" w="22875">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88"/>
            <p:cNvSpPr/>
            <p:nvPr/>
          </p:nvSpPr>
          <p:spPr>
            <a:xfrm>
              <a:off x="3129598" y="4557334"/>
              <a:ext cx="23627" cy="61717"/>
            </a:xfrm>
            <a:custGeom>
              <a:rect b="b" l="l" r="r" t="t"/>
              <a:pathLst>
                <a:path extrusionOk="0" h="4122" w="1578">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88"/>
            <p:cNvSpPr/>
            <p:nvPr/>
          </p:nvSpPr>
          <p:spPr>
            <a:xfrm>
              <a:off x="2838428" y="4553711"/>
              <a:ext cx="10720" cy="22219"/>
            </a:xfrm>
            <a:custGeom>
              <a:rect b="b" l="l" r="r" t="t"/>
              <a:pathLst>
                <a:path extrusionOk="0" h="1484" w="716">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88"/>
            <p:cNvSpPr/>
            <p:nvPr/>
          </p:nvSpPr>
          <p:spPr>
            <a:xfrm>
              <a:off x="2863611" y="4553711"/>
              <a:ext cx="10705" cy="22219"/>
            </a:xfrm>
            <a:custGeom>
              <a:rect b="b" l="l" r="r" t="t"/>
              <a:pathLst>
                <a:path extrusionOk="0" h="1484" w="715">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88"/>
            <p:cNvSpPr/>
            <p:nvPr/>
          </p:nvSpPr>
          <p:spPr>
            <a:xfrm>
              <a:off x="2888795" y="4553711"/>
              <a:ext cx="10705" cy="22219"/>
            </a:xfrm>
            <a:custGeom>
              <a:rect b="b" l="l" r="r" t="t"/>
              <a:pathLst>
                <a:path extrusionOk="0" h="1484" w="715">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88"/>
            <p:cNvSpPr/>
            <p:nvPr/>
          </p:nvSpPr>
          <p:spPr>
            <a:xfrm>
              <a:off x="2913664" y="4553711"/>
              <a:ext cx="10705" cy="22219"/>
            </a:xfrm>
            <a:custGeom>
              <a:rect b="b" l="l" r="r" t="t"/>
              <a:pathLst>
                <a:path extrusionOk="0" h="1484" w="715">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88"/>
            <p:cNvSpPr/>
            <p:nvPr/>
          </p:nvSpPr>
          <p:spPr>
            <a:xfrm>
              <a:off x="2938833" y="4553711"/>
              <a:ext cx="10720" cy="22219"/>
            </a:xfrm>
            <a:custGeom>
              <a:rect b="b" l="l" r="r" t="t"/>
              <a:pathLst>
                <a:path extrusionOk="0" h="1484" w="716">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88"/>
            <p:cNvSpPr/>
            <p:nvPr/>
          </p:nvSpPr>
          <p:spPr>
            <a:xfrm>
              <a:off x="2964017" y="4553711"/>
              <a:ext cx="10720" cy="22219"/>
            </a:xfrm>
            <a:custGeom>
              <a:rect b="b" l="l" r="r" t="t"/>
              <a:pathLst>
                <a:path extrusionOk="0" h="1484" w="716">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88"/>
            <p:cNvSpPr/>
            <p:nvPr/>
          </p:nvSpPr>
          <p:spPr>
            <a:xfrm>
              <a:off x="2989201" y="4553711"/>
              <a:ext cx="10406" cy="22219"/>
            </a:xfrm>
            <a:custGeom>
              <a:rect b="b" l="l" r="r" t="t"/>
              <a:pathLst>
                <a:path extrusionOk="0" h="1484" w="695">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88"/>
            <p:cNvSpPr/>
            <p:nvPr/>
          </p:nvSpPr>
          <p:spPr>
            <a:xfrm>
              <a:off x="3014070"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88"/>
            <p:cNvSpPr/>
            <p:nvPr/>
          </p:nvSpPr>
          <p:spPr>
            <a:xfrm>
              <a:off x="3039254"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88"/>
            <p:cNvSpPr/>
            <p:nvPr/>
          </p:nvSpPr>
          <p:spPr>
            <a:xfrm>
              <a:off x="3064438"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88"/>
            <p:cNvSpPr/>
            <p:nvPr/>
          </p:nvSpPr>
          <p:spPr>
            <a:xfrm>
              <a:off x="3089472" y="4553711"/>
              <a:ext cx="10556" cy="22219"/>
            </a:xfrm>
            <a:custGeom>
              <a:rect b="b" l="l" r="r" t="t"/>
              <a:pathLst>
                <a:path extrusionOk="0" h="1484" w="705">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88"/>
            <p:cNvSpPr/>
            <p:nvPr/>
          </p:nvSpPr>
          <p:spPr>
            <a:xfrm>
              <a:off x="3114491"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2" name="Google Shape;9982;p88"/>
          <p:cNvGrpSpPr/>
          <p:nvPr/>
        </p:nvGrpSpPr>
        <p:grpSpPr>
          <a:xfrm>
            <a:off x="1779168" y="3622625"/>
            <a:ext cx="282381" cy="343454"/>
            <a:chOff x="1779168" y="3805625"/>
            <a:chExt cx="282381" cy="343454"/>
          </a:xfrm>
        </p:grpSpPr>
        <p:sp>
          <p:nvSpPr>
            <p:cNvPr id="9983" name="Google Shape;9983;p88"/>
            <p:cNvSpPr/>
            <p:nvPr/>
          </p:nvSpPr>
          <p:spPr>
            <a:xfrm>
              <a:off x="1798048" y="3814758"/>
              <a:ext cx="243662" cy="314797"/>
            </a:xfrm>
            <a:custGeom>
              <a:rect b="b" l="l" r="r" t="t"/>
              <a:pathLst>
                <a:path extrusionOk="0" h="21025" w="16274">
                  <a:moveTo>
                    <a:pt x="1" y="0"/>
                  </a:moveTo>
                  <a:lnTo>
                    <a:pt x="1" y="21025"/>
                  </a:lnTo>
                  <a:lnTo>
                    <a:pt x="16274" y="21025"/>
                  </a:lnTo>
                  <a:lnTo>
                    <a:pt x="16274"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88"/>
            <p:cNvSpPr/>
            <p:nvPr/>
          </p:nvSpPr>
          <p:spPr>
            <a:xfrm>
              <a:off x="1798048" y="3814758"/>
              <a:ext cx="54485" cy="314797"/>
            </a:xfrm>
            <a:custGeom>
              <a:rect b="b" l="l" r="r" t="t"/>
              <a:pathLst>
                <a:path extrusionOk="0" h="21025" w="3639">
                  <a:moveTo>
                    <a:pt x="1" y="0"/>
                  </a:moveTo>
                  <a:lnTo>
                    <a:pt x="1" y="21025"/>
                  </a:lnTo>
                  <a:lnTo>
                    <a:pt x="3638" y="21025"/>
                  </a:lnTo>
                  <a:lnTo>
                    <a:pt x="36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88"/>
            <p:cNvSpPr/>
            <p:nvPr/>
          </p:nvSpPr>
          <p:spPr>
            <a:xfrm>
              <a:off x="1779168" y="4116319"/>
              <a:ext cx="282381" cy="32760"/>
            </a:xfrm>
            <a:custGeom>
              <a:rect b="b" l="l" r="r" t="t"/>
              <a:pathLst>
                <a:path extrusionOk="0" h="2188" w="1886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88"/>
            <p:cNvSpPr/>
            <p:nvPr/>
          </p:nvSpPr>
          <p:spPr>
            <a:xfrm>
              <a:off x="1930585" y="3847488"/>
              <a:ext cx="90359" cy="247750"/>
            </a:xfrm>
            <a:custGeom>
              <a:rect b="b" l="l" r="r" t="t"/>
              <a:pathLst>
                <a:path extrusionOk="0" h="16547" w="6035">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88"/>
            <p:cNvSpPr/>
            <p:nvPr/>
          </p:nvSpPr>
          <p:spPr>
            <a:xfrm>
              <a:off x="1818830" y="3847488"/>
              <a:ext cx="90988" cy="147659"/>
            </a:xfrm>
            <a:custGeom>
              <a:rect b="b" l="l" r="r" t="t"/>
              <a:pathLst>
                <a:path extrusionOk="0" h="9862" w="6077">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88"/>
            <p:cNvSpPr/>
            <p:nvPr/>
          </p:nvSpPr>
          <p:spPr>
            <a:xfrm>
              <a:off x="1818830" y="3847802"/>
              <a:ext cx="33703" cy="147344"/>
            </a:xfrm>
            <a:custGeom>
              <a:rect b="b" l="l" r="r" t="t"/>
              <a:pathLst>
                <a:path extrusionOk="0" h="9841" w="2251">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88"/>
            <p:cNvSpPr/>
            <p:nvPr/>
          </p:nvSpPr>
          <p:spPr>
            <a:xfrm>
              <a:off x="1831737" y="3916107"/>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88"/>
            <p:cNvSpPr/>
            <p:nvPr/>
          </p:nvSpPr>
          <p:spPr>
            <a:xfrm>
              <a:off x="1831737" y="3916107"/>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88"/>
            <p:cNvSpPr/>
            <p:nvPr/>
          </p:nvSpPr>
          <p:spPr>
            <a:xfrm>
              <a:off x="1831737" y="3892510"/>
              <a:ext cx="63603" cy="10391"/>
            </a:xfrm>
            <a:custGeom>
              <a:rect b="b" l="l" r="r" t="t"/>
              <a:pathLst>
                <a:path extrusionOk="0" h="694"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88"/>
            <p:cNvSpPr/>
            <p:nvPr/>
          </p:nvSpPr>
          <p:spPr>
            <a:xfrm>
              <a:off x="1831737" y="3892510"/>
              <a:ext cx="20797" cy="10391"/>
            </a:xfrm>
            <a:custGeom>
              <a:rect b="b" l="l" r="r" t="t"/>
              <a:pathLst>
                <a:path extrusionOk="0" h="694"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88"/>
            <p:cNvSpPr/>
            <p:nvPr/>
          </p:nvSpPr>
          <p:spPr>
            <a:xfrm>
              <a:off x="1831737" y="3868584"/>
              <a:ext cx="63603" cy="10406"/>
            </a:xfrm>
            <a:custGeom>
              <a:rect b="b" l="l" r="r" t="t"/>
              <a:pathLst>
                <a:path extrusionOk="0" h="695"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88"/>
            <p:cNvSpPr/>
            <p:nvPr/>
          </p:nvSpPr>
          <p:spPr>
            <a:xfrm>
              <a:off x="1831737" y="3868584"/>
              <a:ext cx="20797" cy="10406"/>
            </a:xfrm>
            <a:custGeom>
              <a:rect b="b" l="l" r="r" t="t"/>
              <a:pathLst>
                <a:path extrusionOk="0" h="695"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88"/>
            <p:cNvSpPr/>
            <p:nvPr/>
          </p:nvSpPr>
          <p:spPr>
            <a:xfrm>
              <a:off x="1831737" y="3940033"/>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88"/>
            <p:cNvSpPr/>
            <p:nvPr/>
          </p:nvSpPr>
          <p:spPr>
            <a:xfrm>
              <a:off x="1831737" y="3940033"/>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88"/>
            <p:cNvSpPr/>
            <p:nvPr/>
          </p:nvSpPr>
          <p:spPr>
            <a:xfrm>
              <a:off x="1831737" y="3963644"/>
              <a:ext cx="63603" cy="10406"/>
            </a:xfrm>
            <a:custGeom>
              <a:rect b="b" l="l" r="r" t="t"/>
              <a:pathLst>
                <a:path extrusionOk="0" h="695" w="4248">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88"/>
            <p:cNvSpPr/>
            <p:nvPr/>
          </p:nvSpPr>
          <p:spPr>
            <a:xfrm>
              <a:off x="1831737" y="3963644"/>
              <a:ext cx="20797" cy="10406"/>
            </a:xfrm>
            <a:custGeom>
              <a:rect b="b" l="l" r="r" t="t"/>
              <a:pathLst>
                <a:path extrusionOk="0" h="695" w="1389">
                  <a:moveTo>
                    <a:pt x="463" y="1"/>
                  </a:moveTo>
                  <a:cubicBezTo>
                    <a:pt x="0" y="1"/>
                    <a:pt x="0" y="694"/>
                    <a:pt x="463" y="694"/>
                  </a:cubicBezTo>
                  <a:lnTo>
                    <a:pt x="1388" y="694"/>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88"/>
            <p:cNvSpPr/>
            <p:nvPr/>
          </p:nvSpPr>
          <p:spPr>
            <a:xfrm>
              <a:off x="1818830" y="4022202"/>
              <a:ext cx="22369" cy="58557"/>
            </a:xfrm>
            <a:custGeom>
              <a:rect b="b" l="l" r="r" t="t"/>
              <a:pathLst>
                <a:path extrusionOk="0" h="3911" w="1494">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88"/>
            <p:cNvSpPr/>
            <p:nvPr/>
          </p:nvSpPr>
          <p:spPr>
            <a:xfrm>
              <a:off x="1865739" y="4039510"/>
              <a:ext cx="19839" cy="20168"/>
            </a:xfrm>
            <a:custGeom>
              <a:rect b="b" l="l" r="r" t="t"/>
              <a:pathLst>
                <a:path extrusionOk="0" h="1347" w="1325">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88"/>
            <p:cNvSpPr/>
            <p:nvPr/>
          </p:nvSpPr>
          <p:spPr>
            <a:xfrm>
              <a:off x="1813800" y="4009760"/>
              <a:ext cx="10391" cy="83277"/>
            </a:xfrm>
            <a:custGeom>
              <a:rect b="b" l="l" r="r" t="t"/>
              <a:pathLst>
                <a:path extrusionOk="0" h="5562" w="694">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88"/>
            <p:cNvSpPr/>
            <p:nvPr/>
          </p:nvSpPr>
          <p:spPr>
            <a:xfrm>
              <a:off x="1930585" y="3967732"/>
              <a:ext cx="90359" cy="20797"/>
            </a:xfrm>
            <a:custGeom>
              <a:rect b="b" l="l" r="r" t="t"/>
              <a:pathLst>
                <a:path extrusionOk="0" h="1389" w="6035">
                  <a:moveTo>
                    <a:pt x="0" y="1"/>
                  </a:moveTo>
                  <a:lnTo>
                    <a:pt x="0" y="1389"/>
                  </a:lnTo>
                  <a:lnTo>
                    <a:pt x="6034" y="1389"/>
                  </a:lnTo>
                  <a:lnTo>
                    <a:pt x="6034"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88"/>
            <p:cNvSpPr/>
            <p:nvPr/>
          </p:nvSpPr>
          <p:spPr>
            <a:xfrm>
              <a:off x="1992901" y="3889351"/>
              <a:ext cx="28043" cy="78396"/>
            </a:xfrm>
            <a:custGeom>
              <a:rect b="b" l="l" r="r" t="t"/>
              <a:pathLst>
                <a:path extrusionOk="0" h="5236" w="1873">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88"/>
            <p:cNvSpPr/>
            <p:nvPr/>
          </p:nvSpPr>
          <p:spPr>
            <a:xfrm>
              <a:off x="1972134" y="3913591"/>
              <a:ext cx="20782" cy="54156"/>
            </a:xfrm>
            <a:custGeom>
              <a:rect b="b" l="l" r="r" t="t"/>
              <a:pathLst>
                <a:path extrusionOk="0" h="3617" w="1388">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88"/>
            <p:cNvSpPr/>
            <p:nvPr/>
          </p:nvSpPr>
          <p:spPr>
            <a:xfrm>
              <a:off x="1930585" y="3889980"/>
              <a:ext cx="20782" cy="77767"/>
            </a:xfrm>
            <a:custGeom>
              <a:rect b="b" l="l" r="r" t="t"/>
              <a:pathLst>
                <a:path extrusionOk="0" h="5194" w="1388">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88"/>
            <p:cNvSpPr/>
            <p:nvPr/>
          </p:nvSpPr>
          <p:spPr>
            <a:xfrm>
              <a:off x="1951352" y="3921467"/>
              <a:ext cx="20797" cy="46280"/>
            </a:xfrm>
            <a:custGeom>
              <a:rect b="b" l="l" r="r" t="t"/>
              <a:pathLst>
                <a:path extrusionOk="0" h="3091" w="1389">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88"/>
            <p:cNvSpPr/>
            <p:nvPr/>
          </p:nvSpPr>
          <p:spPr>
            <a:xfrm>
              <a:off x="1974964" y="4026289"/>
              <a:ext cx="44393" cy="68948"/>
            </a:xfrm>
            <a:custGeom>
              <a:rect b="b" l="l" r="r" t="t"/>
              <a:pathLst>
                <a:path extrusionOk="0" h="4605" w="2965">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88"/>
            <p:cNvSpPr/>
            <p:nvPr/>
          </p:nvSpPr>
          <p:spPr>
            <a:xfrm>
              <a:off x="1930585" y="4017770"/>
              <a:ext cx="20782" cy="77782"/>
            </a:xfrm>
            <a:custGeom>
              <a:rect b="b" l="l" r="r" t="t"/>
              <a:pathLst>
                <a:path extrusionOk="0" h="5195" w="1388">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88"/>
            <p:cNvSpPr/>
            <p:nvPr/>
          </p:nvSpPr>
          <p:spPr>
            <a:xfrm>
              <a:off x="1951352" y="4044855"/>
              <a:ext cx="20797" cy="50697"/>
            </a:xfrm>
            <a:custGeom>
              <a:rect b="b" l="l" r="r" t="t"/>
              <a:pathLst>
                <a:path extrusionOk="0" h="3386" w="1389">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88"/>
            <p:cNvSpPr/>
            <p:nvPr/>
          </p:nvSpPr>
          <p:spPr>
            <a:xfrm>
              <a:off x="1789245" y="3805625"/>
              <a:ext cx="261914" cy="21426"/>
            </a:xfrm>
            <a:custGeom>
              <a:rect b="b" l="l" r="r" t="t"/>
              <a:pathLst>
                <a:path extrusionOk="0" h="1431" w="17493">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1" name="Google Shape;10011;p88"/>
          <p:cNvGrpSpPr/>
          <p:nvPr/>
        </p:nvGrpSpPr>
        <p:grpSpPr>
          <a:xfrm>
            <a:off x="2593522" y="2224029"/>
            <a:ext cx="391606" cy="364535"/>
            <a:chOff x="2593522" y="2407029"/>
            <a:chExt cx="391606" cy="364535"/>
          </a:xfrm>
        </p:grpSpPr>
        <p:sp>
          <p:nvSpPr>
            <p:cNvPr id="10012" name="Google Shape;10012;p88"/>
            <p:cNvSpPr/>
            <p:nvPr/>
          </p:nvSpPr>
          <p:spPr>
            <a:xfrm>
              <a:off x="2602641" y="2573867"/>
              <a:ext cx="97291" cy="197697"/>
            </a:xfrm>
            <a:custGeom>
              <a:rect b="b" l="l" r="r" t="t"/>
              <a:pathLst>
                <a:path extrusionOk="0" h="13204" w="6498">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88"/>
            <p:cNvSpPr/>
            <p:nvPr/>
          </p:nvSpPr>
          <p:spPr>
            <a:xfrm>
              <a:off x="2680078" y="2573867"/>
              <a:ext cx="19854" cy="156148"/>
            </a:xfrm>
            <a:custGeom>
              <a:rect b="b" l="l" r="r" t="t"/>
              <a:pathLst>
                <a:path extrusionOk="0" h="10429" w="1326">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88"/>
            <p:cNvSpPr/>
            <p:nvPr/>
          </p:nvSpPr>
          <p:spPr>
            <a:xfrm>
              <a:off x="2602641" y="2742907"/>
              <a:ext cx="57629" cy="28657"/>
            </a:xfrm>
            <a:custGeom>
              <a:rect b="b" l="l" r="r" t="t"/>
              <a:pathLst>
                <a:path extrusionOk="0" h="1914" w="3849">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88"/>
            <p:cNvSpPr/>
            <p:nvPr/>
          </p:nvSpPr>
          <p:spPr>
            <a:xfrm>
              <a:off x="2593522" y="2516552"/>
              <a:ext cx="106410" cy="57330"/>
            </a:xfrm>
            <a:custGeom>
              <a:rect b="b" l="l" r="r" t="t"/>
              <a:pathLst>
                <a:path extrusionOk="0" h="3829" w="7107">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88"/>
            <p:cNvSpPr/>
            <p:nvPr/>
          </p:nvSpPr>
          <p:spPr>
            <a:xfrm>
              <a:off x="2593522" y="2516567"/>
              <a:ext cx="106410" cy="56985"/>
            </a:xfrm>
            <a:custGeom>
              <a:rect b="b" l="l" r="r" t="t"/>
              <a:pathLst>
                <a:path extrusionOk="0" h="3806" w="7107">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88"/>
            <p:cNvSpPr/>
            <p:nvPr/>
          </p:nvSpPr>
          <p:spPr>
            <a:xfrm>
              <a:off x="2629726" y="2602794"/>
              <a:ext cx="43136" cy="61432"/>
            </a:xfrm>
            <a:custGeom>
              <a:rect b="b" l="l" r="r" t="t"/>
              <a:pathLst>
                <a:path extrusionOk="0" h="4103" w="2881">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88"/>
            <p:cNvSpPr/>
            <p:nvPr/>
          </p:nvSpPr>
          <p:spPr>
            <a:xfrm>
              <a:off x="2646091" y="2602704"/>
              <a:ext cx="26771" cy="61522"/>
            </a:xfrm>
            <a:custGeom>
              <a:rect b="b" l="l" r="r" t="t"/>
              <a:pathLst>
                <a:path extrusionOk="0" h="4109" w="1788">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88"/>
            <p:cNvSpPr/>
            <p:nvPr/>
          </p:nvSpPr>
          <p:spPr>
            <a:xfrm>
              <a:off x="2878719" y="2573867"/>
              <a:ext cx="97276" cy="197697"/>
            </a:xfrm>
            <a:custGeom>
              <a:rect b="b" l="l" r="r" t="t"/>
              <a:pathLst>
                <a:path extrusionOk="0" h="13204" w="6497">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88"/>
            <p:cNvSpPr/>
            <p:nvPr/>
          </p:nvSpPr>
          <p:spPr>
            <a:xfrm>
              <a:off x="2959929" y="2573867"/>
              <a:ext cx="15751" cy="197697"/>
            </a:xfrm>
            <a:custGeom>
              <a:rect b="b" l="l" r="r" t="t"/>
              <a:pathLst>
                <a:path extrusionOk="0" h="13204" w="1052">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88"/>
            <p:cNvSpPr/>
            <p:nvPr/>
          </p:nvSpPr>
          <p:spPr>
            <a:xfrm>
              <a:off x="2878719" y="2573867"/>
              <a:ext cx="20782" cy="156148"/>
            </a:xfrm>
            <a:custGeom>
              <a:rect b="b" l="l" r="r" t="t"/>
              <a:pathLst>
                <a:path extrusionOk="0" h="10429" w="1388">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88"/>
            <p:cNvSpPr/>
            <p:nvPr/>
          </p:nvSpPr>
          <p:spPr>
            <a:xfrm>
              <a:off x="2918381" y="2742907"/>
              <a:ext cx="57614" cy="28657"/>
            </a:xfrm>
            <a:custGeom>
              <a:rect b="b" l="l" r="r" t="t"/>
              <a:pathLst>
                <a:path extrusionOk="0" h="1914" w="3848">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88"/>
            <p:cNvSpPr/>
            <p:nvPr/>
          </p:nvSpPr>
          <p:spPr>
            <a:xfrm>
              <a:off x="2959929" y="2742907"/>
              <a:ext cx="15751" cy="28657"/>
            </a:xfrm>
            <a:custGeom>
              <a:rect b="b" l="l" r="r" t="t"/>
              <a:pathLst>
                <a:path extrusionOk="0" h="1914" w="1052">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88"/>
            <p:cNvSpPr/>
            <p:nvPr/>
          </p:nvSpPr>
          <p:spPr>
            <a:xfrm>
              <a:off x="2878719" y="2516552"/>
              <a:ext cx="106410" cy="57330"/>
            </a:xfrm>
            <a:custGeom>
              <a:rect b="b" l="l" r="r" t="t"/>
              <a:pathLst>
                <a:path extrusionOk="0" h="3829" w="7107">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88"/>
            <p:cNvSpPr/>
            <p:nvPr/>
          </p:nvSpPr>
          <p:spPr>
            <a:xfrm>
              <a:off x="2878719" y="2516552"/>
              <a:ext cx="106410" cy="57330"/>
            </a:xfrm>
            <a:custGeom>
              <a:rect b="b" l="l" r="r" t="t"/>
              <a:pathLst>
                <a:path extrusionOk="0" h="3829" w="7107">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88"/>
            <p:cNvSpPr/>
            <p:nvPr/>
          </p:nvSpPr>
          <p:spPr>
            <a:xfrm>
              <a:off x="2675991" y="2714249"/>
              <a:ext cx="226669" cy="28672"/>
            </a:xfrm>
            <a:custGeom>
              <a:rect b="b" l="l" r="r" t="t"/>
              <a:pathLst>
                <a:path extrusionOk="0" h="1915" w="15139">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88"/>
            <p:cNvSpPr/>
            <p:nvPr/>
          </p:nvSpPr>
          <p:spPr>
            <a:xfrm>
              <a:off x="2676305" y="2714249"/>
              <a:ext cx="226354" cy="28672"/>
            </a:xfrm>
            <a:custGeom>
              <a:rect b="b" l="l" r="r" t="t"/>
              <a:pathLst>
                <a:path extrusionOk="0" h="1915" w="15118">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88"/>
            <p:cNvSpPr/>
            <p:nvPr/>
          </p:nvSpPr>
          <p:spPr>
            <a:xfrm>
              <a:off x="2660255" y="2742907"/>
              <a:ext cx="258141" cy="28657"/>
            </a:xfrm>
            <a:custGeom>
              <a:rect b="b" l="l" r="r" t="t"/>
              <a:pathLst>
                <a:path extrusionOk="0" h="1914" w="17241">
                  <a:moveTo>
                    <a:pt x="0" y="0"/>
                  </a:moveTo>
                  <a:lnTo>
                    <a:pt x="0" y="1913"/>
                  </a:lnTo>
                  <a:lnTo>
                    <a:pt x="17240" y="1913"/>
                  </a:lnTo>
                  <a:lnTo>
                    <a:pt x="17240"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88"/>
            <p:cNvSpPr/>
            <p:nvPr/>
          </p:nvSpPr>
          <p:spPr>
            <a:xfrm>
              <a:off x="2660255" y="2742907"/>
              <a:ext cx="258141" cy="28657"/>
            </a:xfrm>
            <a:custGeom>
              <a:rect b="b" l="l" r="r" t="t"/>
              <a:pathLst>
                <a:path extrusionOk="0" h="1914" w="17241">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88"/>
            <p:cNvSpPr/>
            <p:nvPr/>
          </p:nvSpPr>
          <p:spPr>
            <a:xfrm>
              <a:off x="2715968" y="2516567"/>
              <a:ext cx="147344" cy="197697"/>
            </a:xfrm>
            <a:custGeom>
              <a:rect b="b" l="l" r="r" t="t"/>
              <a:pathLst>
                <a:path extrusionOk="0" h="13204" w="9841">
                  <a:moveTo>
                    <a:pt x="1" y="1"/>
                  </a:moveTo>
                  <a:lnTo>
                    <a:pt x="1" y="13204"/>
                  </a:lnTo>
                  <a:lnTo>
                    <a:pt x="9840" y="13204"/>
                  </a:lnTo>
                  <a:lnTo>
                    <a:pt x="984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88"/>
            <p:cNvSpPr/>
            <p:nvPr/>
          </p:nvSpPr>
          <p:spPr>
            <a:xfrm>
              <a:off x="2763191" y="2618560"/>
              <a:ext cx="52583" cy="95704"/>
            </a:xfrm>
            <a:custGeom>
              <a:rect b="b" l="l" r="r" t="t"/>
              <a:pathLst>
                <a:path extrusionOk="0" h="6392" w="3512">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88"/>
            <p:cNvSpPr/>
            <p:nvPr/>
          </p:nvSpPr>
          <p:spPr>
            <a:xfrm>
              <a:off x="2783329" y="2618515"/>
              <a:ext cx="32445" cy="95749"/>
            </a:xfrm>
            <a:custGeom>
              <a:rect b="b" l="l" r="r" t="t"/>
              <a:pathLst>
                <a:path extrusionOk="0" h="6395" w="2167">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88"/>
            <p:cNvSpPr/>
            <p:nvPr/>
          </p:nvSpPr>
          <p:spPr>
            <a:xfrm>
              <a:off x="2692041" y="2516253"/>
              <a:ext cx="47867" cy="32131"/>
            </a:xfrm>
            <a:custGeom>
              <a:rect b="b" l="l" r="r" t="t"/>
              <a:pathLst>
                <a:path extrusionOk="0" h="2146" w="3197">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88"/>
            <p:cNvSpPr/>
            <p:nvPr/>
          </p:nvSpPr>
          <p:spPr>
            <a:xfrm>
              <a:off x="2719112" y="2516253"/>
              <a:ext cx="20797" cy="31817"/>
            </a:xfrm>
            <a:custGeom>
              <a:rect b="b" l="l" r="r" t="t"/>
              <a:pathLst>
                <a:path extrusionOk="0" h="2125" w="1389">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88"/>
            <p:cNvSpPr/>
            <p:nvPr/>
          </p:nvSpPr>
          <p:spPr>
            <a:xfrm>
              <a:off x="2692041" y="2682148"/>
              <a:ext cx="47867" cy="32116"/>
            </a:xfrm>
            <a:custGeom>
              <a:rect b="b" l="l" r="r" t="t"/>
              <a:pathLst>
                <a:path extrusionOk="0" h="2145" w="3197">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88"/>
            <p:cNvSpPr/>
            <p:nvPr/>
          </p:nvSpPr>
          <p:spPr>
            <a:xfrm>
              <a:off x="2719112" y="2682148"/>
              <a:ext cx="20797" cy="31802"/>
            </a:xfrm>
            <a:custGeom>
              <a:rect b="b" l="l" r="r" t="t"/>
              <a:pathLst>
                <a:path extrusionOk="0" h="2124" w="1389">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88"/>
            <p:cNvSpPr/>
            <p:nvPr/>
          </p:nvSpPr>
          <p:spPr>
            <a:xfrm>
              <a:off x="2699917" y="2548369"/>
              <a:ext cx="31802" cy="133794"/>
            </a:xfrm>
            <a:custGeom>
              <a:rect b="b" l="l" r="r" t="t"/>
              <a:pathLst>
                <a:path extrusionOk="0" h="8936" w="2124">
                  <a:moveTo>
                    <a:pt x="0" y="0"/>
                  </a:moveTo>
                  <a:lnTo>
                    <a:pt x="0" y="8935"/>
                  </a:lnTo>
                  <a:lnTo>
                    <a:pt x="2124" y="8935"/>
                  </a:lnTo>
                  <a:lnTo>
                    <a:pt x="212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88"/>
            <p:cNvSpPr/>
            <p:nvPr/>
          </p:nvSpPr>
          <p:spPr>
            <a:xfrm>
              <a:off x="2838742" y="2516253"/>
              <a:ext cx="47852" cy="32131"/>
            </a:xfrm>
            <a:custGeom>
              <a:rect b="b" l="l" r="r" t="t"/>
              <a:pathLst>
                <a:path extrusionOk="0" h="2146" w="3196">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88"/>
            <p:cNvSpPr/>
            <p:nvPr/>
          </p:nvSpPr>
          <p:spPr>
            <a:xfrm>
              <a:off x="2838742" y="2682148"/>
              <a:ext cx="47852" cy="32116"/>
            </a:xfrm>
            <a:custGeom>
              <a:rect b="b" l="l" r="r" t="t"/>
              <a:pathLst>
                <a:path extrusionOk="0" h="2145" w="3196">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88"/>
            <p:cNvSpPr/>
            <p:nvPr/>
          </p:nvSpPr>
          <p:spPr>
            <a:xfrm>
              <a:off x="2866127" y="2516253"/>
              <a:ext cx="20467" cy="31817"/>
            </a:xfrm>
            <a:custGeom>
              <a:rect b="b" l="l" r="r" t="t"/>
              <a:pathLst>
                <a:path extrusionOk="0" h="2125" w="1367">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88"/>
            <p:cNvSpPr/>
            <p:nvPr/>
          </p:nvSpPr>
          <p:spPr>
            <a:xfrm>
              <a:off x="2865812" y="2682148"/>
              <a:ext cx="20782" cy="31802"/>
            </a:xfrm>
            <a:custGeom>
              <a:rect b="b" l="l" r="r" t="t"/>
              <a:pathLst>
                <a:path extrusionOk="0" h="2124" w="1388">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88"/>
            <p:cNvSpPr/>
            <p:nvPr/>
          </p:nvSpPr>
          <p:spPr>
            <a:xfrm>
              <a:off x="2846603" y="2548369"/>
              <a:ext cx="32131" cy="133794"/>
            </a:xfrm>
            <a:custGeom>
              <a:rect b="b" l="l" r="r" t="t"/>
              <a:pathLst>
                <a:path extrusionOk="0" h="8936" w="2146">
                  <a:moveTo>
                    <a:pt x="1" y="0"/>
                  </a:moveTo>
                  <a:lnTo>
                    <a:pt x="1" y="8935"/>
                  </a:lnTo>
                  <a:lnTo>
                    <a:pt x="2145" y="8935"/>
                  </a:lnTo>
                  <a:lnTo>
                    <a:pt x="2145"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88"/>
            <p:cNvSpPr/>
            <p:nvPr/>
          </p:nvSpPr>
          <p:spPr>
            <a:xfrm>
              <a:off x="2683238" y="2407029"/>
              <a:ext cx="212175" cy="80597"/>
            </a:xfrm>
            <a:custGeom>
              <a:rect b="b" l="l" r="r" t="t"/>
              <a:pathLst>
                <a:path extrusionOk="0" h="5383" w="14171">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88"/>
            <p:cNvSpPr/>
            <p:nvPr/>
          </p:nvSpPr>
          <p:spPr>
            <a:xfrm>
              <a:off x="2683238" y="2407029"/>
              <a:ext cx="212175" cy="80597"/>
            </a:xfrm>
            <a:custGeom>
              <a:rect b="b" l="l" r="r" t="t"/>
              <a:pathLst>
                <a:path extrusionOk="0" h="5383" w="14171">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88"/>
            <p:cNvSpPr/>
            <p:nvPr/>
          </p:nvSpPr>
          <p:spPr>
            <a:xfrm>
              <a:off x="2668130" y="2487925"/>
              <a:ext cx="242390" cy="28657"/>
            </a:xfrm>
            <a:custGeom>
              <a:rect b="b" l="l" r="r" t="t"/>
              <a:pathLst>
                <a:path extrusionOk="0" h="1914" w="16189">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88"/>
            <p:cNvSpPr/>
            <p:nvPr/>
          </p:nvSpPr>
          <p:spPr>
            <a:xfrm>
              <a:off x="2668130" y="2487611"/>
              <a:ext cx="242390" cy="28657"/>
            </a:xfrm>
            <a:custGeom>
              <a:rect b="b" l="l" r="r" t="t"/>
              <a:pathLst>
                <a:path extrusionOk="0" h="1914" w="16189">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88"/>
            <p:cNvSpPr/>
            <p:nvPr/>
          </p:nvSpPr>
          <p:spPr>
            <a:xfrm>
              <a:off x="2905789" y="2602495"/>
              <a:ext cx="43136" cy="61432"/>
            </a:xfrm>
            <a:custGeom>
              <a:rect b="b" l="l" r="r" t="t"/>
              <a:pathLst>
                <a:path extrusionOk="0" h="4103" w="2881">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88"/>
            <p:cNvSpPr/>
            <p:nvPr/>
          </p:nvSpPr>
          <p:spPr>
            <a:xfrm>
              <a:off x="2922154" y="2602704"/>
              <a:ext cx="26456" cy="61522"/>
            </a:xfrm>
            <a:custGeom>
              <a:rect b="b" l="l" r="r" t="t"/>
              <a:pathLst>
                <a:path extrusionOk="0" h="4109" w="1767">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88"/>
            <p:cNvSpPr/>
            <p:nvPr/>
          </p:nvSpPr>
          <p:spPr>
            <a:xfrm>
              <a:off x="2758789" y="2542066"/>
              <a:ext cx="54156" cy="46115"/>
            </a:xfrm>
            <a:custGeom>
              <a:rect b="b" l="l" r="r" t="t"/>
              <a:pathLst>
                <a:path extrusionOk="0" h="3080" w="3617">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88"/>
            <p:cNvSpPr/>
            <p:nvPr/>
          </p:nvSpPr>
          <p:spPr>
            <a:xfrm>
              <a:off x="2769794" y="2545210"/>
              <a:ext cx="46924" cy="43046"/>
            </a:xfrm>
            <a:custGeom>
              <a:rect b="b" l="l" r="r" t="t"/>
              <a:pathLst>
                <a:path extrusionOk="0" h="2875" w="3134">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1" name="Google Shape;10051;p88"/>
          <p:cNvGrpSpPr/>
          <p:nvPr/>
        </p:nvGrpSpPr>
        <p:grpSpPr>
          <a:xfrm>
            <a:off x="3955047" y="2249242"/>
            <a:ext cx="322912" cy="334396"/>
            <a:chOff x="3955047" y="2432242"/>
            <a:chExt cx="322912" cy="334396"/>
          </a:xfrm>
        </p:grpSpPr>
        <p:sp>
          <p:nvSpPr>
            <p:cNvPr id="10052" name="Google Shape;10052;p88"/>
            <p:cNvSpPr/>
            <p:nvPr/>
          </p:nvSpPr>
          <p:spPr>
            <a:xfrm>
              <a:off x="3955047" y="2432242"/>
              <a:ext cx="322912" cy="334291"/>
            </a:xfrm>
            <a:custGeom>
              <a:rect b="b" l="l" r="r" t="t"/>
              <a:pathLst>
                <a:path extrusionOk="0" h="22327" w="21567">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88"/>
            <p:cNvSpPr/>
            <p:nvPr/>
          </p:nvSpPr>
          <p:spPr>
            <a:xfrm>
              <a:off x="4009741" y="2515624"/>
              <a:ext cx="67361" cy="251014"/>
            </a:xfrm>
            <a:custGeom>
              <a:rect b="b" l="l" r="r" t="t"/>
              <a:pathLst>
                <a:path extrusionOk="0" h="16765" w="4499">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88"/>
            <p:cNvSpPr/>
            <p:nvPr/>
          </p:nvSpPr>
          <p:spPr>
            <a:xfrm>
              <a:off x="4210582" y="2432317"/>
              <a:ext cx="67346" cy="293087"/>
            </a:xfrm>
            <a:custGeom>
              <a:rect b="b" l="l" r="r" t="t"/>
              <a:pathLst>
                <a:path extrusionOk="0" h="19575" w="4498">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5" name="Google Shape;10055;p88"/>
          <p:cNvGrpSpPr/>
          <p:nvPr/>
        </p:nvGrpSpPr>
        <p:grpSpPr>
          <a:xfrm>
            <a:off x="1802465" y="1779854"/>
            <a:ext cx="265373" cy="351944"/>
            <a:chOff x="1802465" y="1962854"/>
            <a:chExt cx="265373" cy="351944"/>
          </a:xfrm>
        </p:grpSpPr>
        <p:sp>
          <p:nvSpPr>
            <p:cNvPr id="10056" name="Google Shape;10056;p88"/>
            <p:cNvSpPr/>
            <p:nvPr/>
          </p:nvSpPr>
          <p:spPr>
            <a:xfrm>
              <a:off x="1802465" y="2243020"/>
              <a:ext cx="265373" cy="71778"/>
            </a:xfrm>
            <a:custGeom>
              <a:rect b="b" l="l" r="r" t="t"/>
              <a:pathLst>
                <a:path extrusionOk="0" h="4794" w="17724">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88"/>
            <p:cNvSpPr/>
            <p:nvPr/>
          </p:nvSpPr>
          <p:spPr>
            <a:xfrm>
              <a:off x="1802465" y="2208074"/>
              <a:ext cx="265373" cy="83442"/>
            </a:xfrm>
            <a:custGeom>
              <a:rect b="b" l="l" r="r" t="t"/>
              <a:pathLst>
                <a:path extrusionOk="0" h="5573" w="17724">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88"/>
            <p:cNvSpPr/>
            <p:nvPr/>
          </p:nvSpPr>
          <p:spPr>
            <a:xfrm>
              <a:off x="1802465" y="1962854"/>
              <a:ext cx="35889" cy="316069"/>
            </a:xfrm>
            <a:custGeom>
              <a:rect b="b" l="l" r="r" t="t"/>
              <a:pathLst>
                <a:path extrusionOk="0" h="21110" w="2397">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88"/>
            <p:cNvSpPr/>
            <p:nvPr/>
          </p:nvSpPr>
          <p:spPr>
            <a:xfrm>
              <a:off x="1837082" y="2286141"/>
              <a:ext cx="230756" cy="8834"/>
            </a:xfrm>
            <a:custGeom>
              <a:rect b="b" l="l" r="r" t="t"/>
              <a:pathLst>
                <a:path extrusionOk="0" h="590" w="15412">
                  <a:moveTo>
                    <a:pt x="1" y="1"/>
                  </a:moveTo>
                  <a:lnTo>
                    <a:pt x="1" y="589"/>
                  </a:lnTo>
                  <a:lnTo>
                    <a:pt x="15412" y="589"/>
                  </a:lnTo>
                  <a:lnTo>
                    <a:pt x="15412"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88"/>
            <p:cNvSpPr/>
            <p:nvPr/>
          </p:nvSpPr>
          <p:spPr>
            <a:xfrm>
              <a:off x="1900041" y="2262843"/>
              <a:ext cx="167797" cy="9148"/>
            </a:xfrm>
            <a:custGeom>
              <a:rect b="b" l="l" r="r" t="t"/>
              <a:pathLst>
                <a:path extrusionOk="0" h="611" w="11207">
                  <a:moveTo>
                    <a:pt x="1" y="1"/>
                  </a:moveTo>
                  <a:lnTo>
                    <a:pt x="1" y="611"/>
                  </a:lnTo>
                  <a:lnTo>
                    <a:pt x="11207" y="611"/>
                  </a:lnTo>
                  <a:lnTo>
                    <a:pt x="1120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88"/>
            <p:cNvSpPr/>
            <p:nvPr/>
          </p:nvSpPr>
          <p:spPr>
            <a:xfrm>
              <a:off x="1838339" y="1962854"/>
              <a:ext cx="229498" cy="280180"/>
            </a:xfrm>
            <a:custGeom>
              <a:rect b="b" l="l" r="r" t="t"/>
              <a:pathLst>
                <a:path extrusionOk="0" h="18713" w="15328">
                  <a:moveTo>
                    <a:pt x="1" y="1"/>
                  </a:moveTo>
                  <a:lnTo>
                    <a:pt x="1" y="18712"/>
                  </a:lnTo>
                  <a:lnTo>
                    <a:pt x="15328" y="18712"/>
                  </a:lnTo>
                  <a:lnTo>
                    <a:pt x="15328"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88"/>
            <p:cNvSpPr/>
            <p:nvPr/>
          </p:nvSpPr>
          <p:spPr>
            <a:xfrm>
              <a:off x="1854091" y="1978905"/>
              <a:ext cx="197697" cy="248394"/>
            </a:xfrm>
            <a:custGeom>
              <a:rect b="b" l="l" r="r" t="t"/>
              <a:pathLst>
                <a:path extrusionOk="0" h="16590" w="13204">
                  <a:moveTo>
                    <a:pt x="0" y="1"/>
                  </a:moveTo>
                  <a:lnTo>
                    <a:pt x="0" y="16589"/>
                  </a:lnTo>
                  <a:lnTo>
                    <a:pt x="13203" y="16589"/>
                  </a:lnTo>
                  <a:lnTo>
                    <a:pt x="13203"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3" name="Google Shape;10063;p88"/>
          <p:cNvGrpSpPr/>
          <p:nvPr/>
        </p:nvGrpSpPr>
        <p:grpSpPr>
          <a:xfrm>
            <a:off x="3512070" y="1773222"/>
            <a:ext cx="373983" cy="363622"/>
            <a:chOff x="3512070" y="1956222"/>
            <a:chExt cx="373983" cy="363622"/>
          </a:xfrm>
        </p:grpSpPr>
        <p:sp>
          <p:nvSpPr>
            <p:cNvPr id="10064" name="Google Shape;10064;p88"/>
            <p:cNvSpPr/>
            <p:nvPr/>
          </p:nvSpPr>
          <p:spPr>
            <a:xfrm>
              <a:off x="3547316" y="2232314"/>
              <a:ext cx="316069" cy="53841"/>
            </a:xfrm>
            <a:custGeom>
              <a:rect b="b" l="l" r="r" t="t"/>
              <a:pathLst>
                <a:path extrusionOk="0" h="3596" w="2111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88"/>
            <p:cNvSpPr/>
            <p:nvPr/>
          </p:nvSpPr>
          <p:spPr>
            <a:xfrm>
              <a:off x="3548903" y="2232314"/>
              <a:ext cx="314482" cy="53841"/>
            </a:xfrm>
            <a:custGeom>
              <a:rect b="b" l="l" r="r" t="t"/>
              <a:pathLst>
                <a:path extrusionOk="0" h="3596" w="21004">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88"/>
            <p:cNvSpPr/>
            <p:nvPr/>
          </p:nvSpPr>
          <p:spPr>
            <a:xfrm>
              <a:off x="3515215" y="2198312"/>
              <a:ext cx="370524" cy="121217"/>
            </a:xfrm>
            <a:custGeom>
              <a:rect b="b" l="l" r="r" t="t"/>
              <a:pathLst>
                <a:path extrusionOk="0" h="8096" w="24747">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88"/>
            <p:cNvSpPr/>
            <p:nvPr/>
          </p:nvSpPr>
          <p:spPr>
            <a:xfrm>
              <a:off x="3864628" y="2198626"/>
              <a:ext cx="21426" cy="33703"/>
            </a:xfrm>
            <a:custGeom>
              <a:rect b="b" l="l" r="r" t="t"/>
              <a:pathLst>
                <a:path extrusionOk="0" h="2251" w="1431">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88"/>
            <p:cNvSpPr/>
            <p:nvPr/>
          </p:nvSpPr>
          <p:spPr>
            <a:xfrm>
              <a:off x="3864628" y="2286141"/>
              <a:ext cx="21426" cy="33703"/>
            </a:xfrm>
            <a:custGeom>
              <a:rect b="b" l="l" r="r" t="t"/>
              <a:pathLst>
                <a:path extrusionOk="0" h="2251" w="1431">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88"/>
            <p:cNvSpPr/>
            <p:nvPr/>
          </p:nvSpPr>
          <p:spPr>
            <a:xfrm>
              <a:off x="3574401" y="2259070"/>
              <a:ext cx="52583" cy="52838"/>
            </a:xfrm>
            <a:custGeom>
              <a:rect b="b" l="l" r="r" t="t"/>
              <a:pathLst>
                <a:path extrusionOk="0" h="3529" w="3512">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88"/>
            <p:cNvSpPr/>
            <p:nvPr/>
          </p:nvSpPr>
          <p:spPr>
            <a:xfrm>
              <a:off x="3547316" y="1990239"/>
              <a:ext cx="316069" cy="53841"/>
            </a:xfrm>
            <a:custGeom>
              <a:rect b="b" l="l" r="r" t="t"/>
              <a:pathLst>
                <a:path extrusionOk="0" h="3596" w="2111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88"/>
            <p:cNvSpPr/>
            <p:nvPr/>
          </p:nvSpPr>
          <p:spPr>
            <a:xfrm>
              <a:off x="3548903" y="1990239"/>
              <a:ext cx="314482" cy="53841"/>
            </a:xfrm>
            <a:custGeom>
              <a:rect b="b" l="l" r="r" t="t"/>
              <a:pathLst>
                <a:path extrusionOk="0" h="3596" w="21004">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88"/>
            <p:cNvSpPr/>
            <p:nvPr/>
          </p:nvSpPr>
          <p:spPr>
            <a:xfrm>
              <a:off x="3512070" y="1956222"/>
              <a:ext cx="373669" cy="121247"/>
            </a:xfrm>
            <a:custGeom>
              <a:rect b="b" l="l" r="r" t="t"/>
              <a:pathLst>
                <a:path extrusionOk="0" h="8098" w="24957">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88"/>
            <p:cNvSpPr/>
            <p:nvPr/>
          </p:nvSpPr>
          <p:spPr>
            <a:xfrm>
              <a:off x="3864628" y="1956566"/>
              <a:ext cx="21426" cy="33688"/>
            </a:xfrm>
            <a:custGeom>
              <a:rect b="b" l="l" r="r" t="t"/>
              <a:pathLst>
                <a:path extrusionOk="0" h="2250" w="1431">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88"/>
            <p:cNvSpPr/>
            <p:nvPr/>
          </p:nvSpPr>
          <p:spPr>
            <a:xfrm>
              <a:off x="3864628" y="2044065"/>
              <a:ext cx="21426" cy="33703"/>
            </a:xfrm>
            <a:custGeom>
              <a:rect b="b" l="l" r="r" t="t"/>
              <a:pathLst>
                <a:path extrusionOk="0" h="2251" w="1431">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88"/>
            <p:cNvSpPr/>
            <p:nvPr/>
          </p:nvSpPr>
          <p:spPr>
            <a:xfrm>
              <a:off x="3574401" y="2016995"/>
              <a:ext cx="52583" cy="52733"/>
            </a:xfrm>
            <a:custGeom>
              <a:rect b="b" l="l" r="r" t="t"/>
              <a:pathLst>
                <a:path extrusionOk="0" h="3522" w="3512">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88"/>
            <p:cNvSpPr/>
            <p:nvPr/>
          </p:nvSpPr>
          <p:spPr>
            <a:xfrm>
              <a:off x="3536311" y="2111127"/>
              <a:ext cx="315740" cy="53841"/>
            </a:xfrm>
            <a:custGeom>
              <a:rect b="b" l="l" r="r" t="t"/>
              <a:pathLst>
                <a:path extrusionOk="0" h="3596" w="21088">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88"/>
            <p:cNvSpPr/>
            <p:nvPr/>
          </p:nvSpPr>
          <p:spPr>
            <a:xfrm>
              <a:off x="3536311" y="2111127"/>
              <a:ext cx="315740" cy="53841"/>
            </a:xfrm>
            <a:custGeom>
              <a:rect b="b" l="l" r="r" t="t"/>
              <a:pathLst>
                <a:path extrusionOk="0" h="3596" w="21088">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88"/>
            <p:cNvSpPr/>
            <p:nvPr/>
          </p:nvSpPr>
          <p:spPr>
            <a:xfrm>
              <a:off x="3513642" y="2077439"/>
              <a:ext cx="370509" cy="120888"/>
            </a:xfrm>
            <a:custGeom>
              <a:rect b="b" l="l" r="r" t="t"/>
              <a:pathLst>
                <a:path extrusionOk="0" h="8074" w="24746">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88"/>
            <p:cNvSpPr/>
            <p:nvPr/>
          </p:nvSpPr>
          <p:spPr>
            <a:xfrm>
              <a:off x="3806385" y="2077753"/>
              <a:ext cx="77767" cy="120888"/>
            </a:xfrm>
            <a:custGeom>
              <a:rect b="b" l="l" r="r" t="t"/>
              <a:pathLst>
                <a:path extrusionOk="0" h="8074" w="5194">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88"/>
            <p:cNvSpPr/>
            <p:nvPr/>
          </p:nvSpPr>
          <p:spPr>
            <a:xfrm>
              <a:off x="3772397" y="2138182"/>
              <a:ext cx="52898" cy="52568"/>
            </a:xfrm>
            <a:custGeom>
              <a:rect b="b" l="l" r="r" t="t"/>
              <a:pathLst>
                <a:path extrusionOk="0" h="3511" w="3533">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1" name="Google Shape;10081;p88"/>
          <p:cNvGrpSpPr/>
          <p:nvPr/>
        </p:nvGrpSpPr>
        <p:grpSpPr>
          <a:xfrm>
            <a:off x="842683" y="2211751"/>
            <a:ext cx="345640" cy="356660"/>
            <a:chOff x="842683" y="2394751"/>
            <a:chExt cx="345640" cy="356660"/>
          </a:xfrm>
        </p:grpSpPr>
        <p:sp>
          <p:nvSpPr>
            <p:cNvPr id="10082" name="Google Shape;10082;p88"/>
            <p:cNvSpPr/>
            <p:nvPr/>
          </p:nvSpPr>
          <p:spPr>
            <a:xfrm>
              <a:off x="1099042" y="2499888"/>
              <a:ext cx="89266" cy="107353"/>
            </a:xfrm>
            <a:custGeom>
              <a:rect b="b" l="l" r="r" t="t"/>
              <a:pathLst>
                <a:path extrusionOk="0" h="7170" w="5962">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88"/>
            <p:cNvSpPr/>
            <p:nvPr/>
          </p:nvSpPr>
          <p:spPr>
            <a:xfrm>
              <a:off x="1098908" y="2603138"/>
              <a:ext cx="89416" cy="47852"/>
            </a:xfrm>
            <a:custGeom>
              <a:rect b="b" l="l" r="r" t="t"/>
              <a:pathLst>
                <a:path extrusionOk="0" h="3196" w="5972">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88"/>
            <p:cNvSpPr/>
            <p:nvPr/>
          </p:nvSpPr>
          <p:spPr>
            <a:xfrm>
              <a:off x="1127236" y="2603138"/>
              <a:ext cx="61088" cy="48182"/>
            </a:xfrm>
            <a:custGeom>
              <a:rect b="b" l="l" r="r" t="t"/>
              <a:pathLst>
                <a:path extrusionOk="0" h="3218" w="408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88"/>
            <p:cNvSpPr/>
            <p:nvPr/>
          </p:nvSpPr>
          <p:spPr>
            <a:xfrm>
              <a:off x="842803" y="2499888"/>
              <a:ext cx="89281" cy="107353"/>
            </a:xfrm>
            <a:custGeom>
              <a:rect b="b" l="l" r="r" t="t"/>
              <a:pathLst>
                <a:path extrusionOk="0" h="7170" w="5963">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88"/>
            <p:cNvSpPr/>
            <p:nvPr/>
          </p:nvSpPr>
          <p:spPr>
            <a:xfrm>
              <a:off x="842683" y="2603138"/>
              <a:ext cx="89715" cy="47867"/>
            </a:xfrm>
            <a:custGeom>
              <a:rect b="b" l="l" r="r" t="t"/>
              <a:pathLst>
                <a:path extrusionOk="0" h="3197" w="5992">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88"/>
            <p:cNvSpPr/>
            <p:nvPr/>
          </p:nvSpPr>
          <p:spPr>
            <a:xfrm>
              <a:off x="871011" y="2603138"/>
              <a:ext cx="61073" cy="48182"/>
            </a:xfrm>
            <a:custGeom>
              <a:rect b="b" l="l" r="r" t="t"/>
              <a:pathLst>
                <a:path extrusionOk="0" h="3218" w="4079">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88"/>
            <p:cNvSpPr/>
            <p:nvPr/>
          </p:nvSpPr>
          <p:spPr>
            <a:xfrm>
              <a:off x="1003533" y="2433470"/>
              <a:ext cx="23941" cy="274506"/>
            </a:xfrm>
            <a:custGeom>
              <a:rect b="b" l="l" r="r" t="t"/>
              <a:pathLst>
                <a:path extrusionOk="0" h="18334" w="1599">
                  <a:moveTo>
                    <a:pt x="0" y="0"/>
                  </a:moveTo>
                  <a:lnTo>
                    <a:pt x="0" y="18333"/>
                  </a:lnTo>
                  <a:lnTo>
                    <a:pt x="1598" y="18333"/>
                  </a:lnTo>
                  <a:lnTo>
                    <a:pt x="15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88"/>
            <p:cNvSpPr/>
            <p:nvPr/>
          </p:nvSpPr>
          <p:spPr>
            <a:xfrm>
              <a:off x="1015496" y="2433470"/>
              <a:ext cx="11978" cy="274506"/>
            </a:xfrm>
            <a:custGeom>
              <a:rect b="b" l="l" r="r" t="t"/>
              <a:pathLst>
                <a:path extrusionOk="0" h="18334" w="800">
                  <a:moveTo>
                    <a:pt x="0" y="0"/>
                  </a:moveTo>
                  <a:lnTo>
                    <a:pt x="0" y="18333"/>
                  </a:lnTo>
                  <a:lnTo>
                    <a:pt x="799" y="18333"/>
                  </a:lnTo>
                  <a:lnTo>
                    <a:pt x="799"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88"/>
            <p:cNvSpPr/>
            <p:nvPr/>
          </p:nvSpPr>
          <p:spPr>
            <a:xfrm>
              <a:off x="932698" y="2697570"/>
              <a:ext cx="165910" cy="34646"/>
            </a:xfrm>
            <a:custGeom>
              <a:rect b="b" l="l" r="r" t="t"/>
              <a:pathLst>
                <a:path extrusionOk="0" h="2314" w="11081">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88"/>
            <p:cNvSpPr/>
            <p:nvPr/>
          </p:nvSpPr>
          <p:spPr>
            <a:xfrm>
              <a:off x="993771" y="2394751"/>
              <a:ext cx="43465" cy="43450"/>
            </a:xfrm>
            <a:custGeom>
              <a:rect b="b" l="l" r="r" t="t"/>
              <a:pathLst>
                <a:path extrusionOk="0" h="2902" w="2903">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88"/>
            <p:cNvSpPr/>
            <p:nvPr/>
          </p:nvSpPr>
          <p:spPr>
            <a:xfrm>
              <a:off x="996286" y="2397266"/>
              <a:ext cx="45037" cy="40950"/>
            </a:xfrm>
            <a:custGeom>
              <a:rect b="b" l="l" r="r" t="t"/>
              <a:pathLst>
                <a:path extrusionOk="0" h="2735" w="3008">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88"/>
            <p:cNvSpPr/>
            <p:nvPr/>
          </p:nvSpPr>
          <p:spPr>
            <a:xfrm>
              <a:off x="844570" y="2454237"/>
              <a:ext cx="341867" cy="50068"/>
            </a:xfrm>
            <a:custGeom>
              <a:rect b="b" l="l" r="r" t="t"/>
              <a:pathLst>
                <a:path extrusionOk="0" h="3344" w="22833">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88"/>
            <p:cNvSpPr/>
            <p:nvPr/>
          </p:nvSpPr>
          <p:spPr>
            <a:xfrm>
              <a:off x="844570" y="2466499"/>
              <a:ext cx="341867" cy="37821"/>
            </a:xfrm>
            <a:custGeom>
              <a:rect b="b" l="l" r="r" t="t"/>
              <a:pathLst>
                <a:path extrusionOk="0" h="2526" w="22833">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88"/>
            <p:cNvSpPr/>
            <p:nvPr/>
          </p:nvSpPr>
          <p:spPr>
            <a:xfrm>
              <a:off x="932698" y="2697555"/>
              <a:ext cx="165910" cy="34661"/>
            </a:xfrm>
            <a:custGeom>
              <a:rect b="b" l="l" r="r" t="t"/>
              <a:pathLst>
                <a:path extrusionOk="0" h="2315" w="11081">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88"/>
            <p:cNvSpPr/>
            <p:nvPr/>
          </p:nvSpPr>
          <p:spPr>
            <a:xfrm>
              <a:off x="906885" y="2723068"/>
              <a:ext cx="217221" cy="28343"/>
            </a:xfrm>
            <a:custGeom>
              <a:rect b="b" l="l" r="r" t="t"/>
              <a:pathLst>
                <a:path extrusionOk="0" h="1893" w="14508">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88"/>
            <p:cNvSpPr/>
            <p:nvPr/>
          </p:nvSpPr>
          <p:spPr>
            <a:xfrm>
              <a:off x="907200" y="2723068"/>
              <a:ext cx="216907" cy="28029"/>
            </a:xfrm>
            <a:custGeom>
              <a:rect b="b" l="l" r="r" t="t"/>
              <a:pathLst>
                <a:path extrusionOk="0" h="1872" w="14487">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8" name="Google Shape;10098;p88"/>
          <p:cNvGrpSpPr/>
          <p:nvPr/>
        </p:nvGrpSpPr>
        <p:grpSpPr>
          <a:xfrm>
            <a:off x="1290615" y="2216467"/>
            <a:ext cx="336836" cy="342511"/>
            <a:chOff x="1290615" y="2399467"/>
            <a:chExt cx="336836" cy="342511"/>
          </a:xfrm>
        </p:grpSpPr>
        <p:sp>
          <p:nvSpPr>
            <p:cNvPr id="10099" name="Google Shape;10099;p88"/>
            <p:cNvSpPr/>
            <p:nvPr/>
          </p:nvSpPr>
          <p:spPr>
            <a:xfrm>
              <a:off x="1399226" y="2683720"/>
              <a:ext cx="119316" cy="39363"/>
            </a:xfrm>
            <a:custGeom>
              <a:rect b="b" l="l" r="r" t="t"/>
              <a:pathLst>
                <a:path extrusionOk="0" h="2629" w="7969">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88"/>
            <p:cNvSpPr/>
            <p:nvPr/>
          </p:nvSpPr>
          <p:spPr>
            <a:xfrm>
              <a:off x="1321788" y="2662624"/>
              <a:ext cx="58872" cy="79354"/>
            </a:xfrm>
            <a:custGeom>
              <a:rect b="b" l="l" r="r" t="t"/>
              <a:pathLst>
                <a:path extrusionOk="0" h="5300" w="3932">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88"/>
            <p:cNvSpPr/>
            <p:nvPr/>
          </p:nvSpPr>
          <p:spPr>
            <a:xfrm>
              <a:off x="1540866" y="2676159"/>
              <a:ext cx="58887" cy="65819"/>
            </a:xfrm>
            <a:custGeom>
              <a:rect b="b" l="l" r="r" t="t"/>
              <a:pathLst>
                <a:path extrusionOk="0" h="4396" w="3933">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88"/>
            <p:cNvSpPr/>
            <p:nvPr/>
          </p:nvSpPr>
          <p:spPr>
            <a:xfrm>
              <a:off x="1290615" y="2471560"/>
              <a:ext cx="115857" cy="80283"/>
            </a:xfrm>
            <a:custGeom>
              <a:rect b="b" l="l" r="r" t="t"/>
              <a:pathLst>
                <a:path extrusionOk="0" h="5362" w="7738">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88"/>
            <p:cNvSpPr/>
            <p:nvPr/>
          </p:nvSpPr>
          <p:spPr>
            <a:xfrm>
              <a:off x="1555045" y="2471859"/>
              <a:ext cx="72407" cy="79983"/>
            </a:xfrm>
            <a:custGeom>
              <a:rect b="b" l="l" r="r" t="t"/>
              <a:pathLst>
                <a:path extrusionOk="0" h="5342" w="4836">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88"/>
            <p:cNvSpPr/>
            <p:nvPr/>
          </p:nvSpPr>
          <p:spPr>
            <a:xfrm>
              <a:off x="1313598" y="2399467"/>
              <a:ext cx="290871" cy="263172"/>
            </a:xfrm>
            <a:custGeom>
              <a:rect b="b" l="l" r="r" t="t"/>
              <a:pathLst>
                <a:path extrusionOk="0" h="17577" w="19427">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88"/>
            <p:cNvSpPr/>
            <p:nvPr/>
          </p:nvSpPr>
          <p:spPr>
            <a:xfrm>
              <a:off x="1313598" y="2399467"/>
              <a:ext cx="77138" cy="263172"/>
            </a:xfrm>
            <a:custGeom>
              <a:rect b="b" l="l" r="r" t="t"/>
              <a:pathLst>
                <a:path extrusionOk="0" h="17577" w="5152">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88"/>
            <p:cNvSpPr/>
            <p:nvPr/>
          </p:nvSpPr>
          <p:spPr>
            <a:xfrm>
              <a:off x="1332793" y="2446376"/>
              <a:ext cx="252481" cy="129392"/>
            </a:xfrm>
            <a:custGeom>
              <a:rect b="b" l="l" r="r" t="t"/>
              <a:pathLst>
                <a:path extrusionOk="0" h="8642" w="16863">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88"/>
            <p:cNvSpPr/>
            <p:nvPr/>
          </p:nvSpPr>
          <p:spPr>
            <a:xfrm>
              <a:off x="1332479" y="2446376"/>
              <a:ext cx="44094" cy="129392"/>
            </a:xfrm>
            <a:custGeom>
              <a:rect b="b" l="l" r="r" t="t"/>
              <a:pathLst>
                <a:path extrusionOk="0" h="8642" w="2945">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88"/>
            <p:cNvSpPr/>
            <p:nvPr/>
          </p:nvSpPr>
          <p:spPr>
            <a:xfrm>
              <a:off x="1332479" y="2446376"/>
              <a:ext cx="252796" cy="38105"/>
            </a:xfrm>
            <a:custGeom>
              <a:rect b="b" l="l" r="r" t="t"/>
              <a:pathLst>
                <a:path extrusionOk="0" h="2545" w="16884">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88"/>
            <p:cNvSpPr/>
            <p:nvPr/>
          </p:nvSpPr>
          <p:spPr>
            <a:xfrm>
              <a:off x="1335323" y="2597464"/>
              <a:ext cx="40935" cy="40620"/>
            </a:xfrm>
            <a:custGeom>
              <a:rect b="b" l="l" r="r" t="t"/>
              <a:pathLst>
                <a:path extrusionOk="0" h="2713" w="2734">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88"/>
            <p:cNvSpPr/>
            <p:nvPr/>
          </p:nvSpPr>
          <p:spPr>
            <a:xfrm>
              <a:off x="1541824" y="2597464"/>
              <a:ext cx="40620" cy="40620"/>
            </a:xfrm>
            <a:custGeom>
              <a:rect b="b" l="l" r="r" t="t"/>
              <a:pathLst>
                <a:path extrusionOk="0" h="2713" w="2713">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88"/>
            <p:cNvSpPr/>
            <p:nvPr/>
          </p:nvSpPr>
          <p:spPr>
            <a:xfrm>
              <a:off x="1327448" y="2441331"/>
              <a:ext cx="263172" cy="139783"/>
            </a:xfrm>
            <a:custGeom>
              <a:rect b="b" l="l" r="r" t="t"/>
              <a:pathLst>
                <a:path extrusionOk="0" h="9336" w="17577">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88"/>
            <p:cNvSpPr/>
            <p:nvPr/>
          </p:nvSpPr>
          <p:spPr>
            <a:xfrm>
              <a:off x="1321459"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88"/>
            <p:cNvSpPr/>
            <p:nvPr/>
          </p:nvSpPr>
          <p:spPr>
            <a:xfrm>
              <a:off x="1527960"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88"/>
            <p:cNvSpPr/>
            <p:nvPr/>
          </p:nvSpPr>
          <p:spPr>
            <a:xfrm>
              <a:off x="1401427" y="2594005"/>
              <a:ext cx="115228" cy="84385"/>
            </a:xfrm>
            <a:custGeom>
              <a:rect b="b" l="l" r="r" t="t"/>
              <a:pathLst>
                <a:path extrusionOk="0" h="5636" w="7696">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88"/>
            <p:cNvSpPr/>
            <p:nvPr/>
          </p:nvSpPr>
          <p:spPr>
            <a:xfrm>
              <a:off x="1396067" y="2588660"/>
              <a:ext cx="125619" cy="70520"/>
            </a:xfrm>
            <a:custGeom>
              <a:rect b="b" l="l" r="r" t="t"/>
              <a:pathLst>
                <a:path extrusionOk="0" h="4710" w="839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88"/>
            <p:cNvSpPr/>
            <p:nvPr/>
          </p:nvSpPr>
          <p:spPr>
            <a:xfrm>
              <a:off x="1301950" y="2659165"/>
              <a:ext cx="317956" cy="49125"/>
            </a:xfrm>
            <a:custGeom>
              <a:rect b="b" l="l" r="r" t="t"/>
              <a:pathLst>
                <a:path extrusionOk="0" h="3281" w="21236">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88"/>
            <p:cNvSpPr/>
            <p:nvPr/>
          </p:nvSpPr>
          <p:spPr>
            <a:xfrm>
              <a:off x="1301950" y="2659165"/>
              <a:ext cx="45666" cy="49125"/>
            </a:xfrm>
            <a:custGeom>
              <a:rect b="b" l="l" r="r" t="t"/>
              <a:pathLst>
                <a:path extrusionOk="0" h="3281" w="305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8" name="Google Shape;10118;p88"/>
          <p:cNvGrpSpPr/>
          <p:nvPr/>
        </p:nvGrpSpPr>
        <p:grpSpPr>
          <a:xfrm>
            <a:off x="1748310" y="2225601"/>
            <a:ext cx="308508" cy="333378"/>
            <a:chOff x="1748310" y="2408601"/>
            <a:chExt cx="308508" cy="333378"/>
          </a:xfrm>
        </p:grpSpPr>
        <p:sp>
          <p:nvSpPr>
            <p:cNvPr id="10119" name="Google Shape;10119;p88"/>
            <p:cNvSpPr/>
            <p:nvPr/>
          </p:nvSpPr>
          <p:spPr>
            <a:xfrm>
              <a:off x="1748310" y="2433470"/>
              <a:ext cx="308508" cy="308508"/>
            </a:xfrm>
            <a:custGeom>
              <a:rect b="b" l="l" r="r" t="t"/>
              <a:pathLst>
                <a:path extrusionOk="0" h="20605" w="20605">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88"/>
            <p:cNvSpPr/>
            <p:nvPr/>
          </p:nvSpPr>
          <p:spPr>
            <a:xfrm>
              <a:off x="2022187" y="2433470"/>
              <a:ext cx="34631" cy="308508"/>
            </a:xfrm>
            <a:custGeom>
              <a:rect b="b" l="l" r="r" t="t"/>
              <a:pathLst>
                <a:path extrusionOk="0" h="20605" w="2313">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88"/>
            <p:cNvSpPr/>
            <p:nvPr/>
          </p:nvSpPr>
          <p:spPr>
            <a:xfrm>
              <a:off x="1748310" y="2433470"/>
              <a:ext cx="308508" cy="55728"/>
            </a:xfrm>
            <a:custGeom>
              <a:rect b="b" l="l" r="r" t="t"/>
              <a:pathLst>
                <a:path extrusionOk="0" h="3722" w="20605">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88"/>
            <p:cNvSpPr/>
            <p:nvPr/>
          </p:nvSpPr>
          <p:spPr>
            <a:xfrm>
              <a:off x="2022187" y="2433470"/>
              <a:ext cx="34631" cy="55728"/>
            </a:xfrm>
            <a:custGeom>
              <a:rect b="b" l="l" r="r" t="t"/>
              <a:pathLst>
                <a:path extrusionOk="0" h="3722" w="2313">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88"/>
            <p:cNvSpPr/>
            <p:nvPr/>
          </p:nvSpPr>
          <p:spPr>
            <a:xfrm>
              <a:off x="1780111" y="2408601"/>
              <a:ext cx="28657" cy="49754"/>
            </a:xfrm>
            <a:custGeom>
              <a:rect b="b" l="l" r="r" t="t"/>
              <a:pathLst>
                <a:path extrusionOk="0" h="3323" w="1914">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88"/>
            <p:cNvSpPr/>
            <p:nvPr/>
          </p:nvSpPr>
          <p:spPr>
            <a:xfrm>
              <a:off x="1852189" y="2408601"/>
              <a:ext cx="28358" cy="49754"/>
            </a:xfrm>
            <a:custGeom>
              <a:rect b="b" l="l" r="r" t="t"/>
              <a:pathLst>
                <a:path extrusionOk="0" h="3323" w="1894">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88"/>
            <p:cNvSpPr/>
            <p:nvPr/>
          </p:nvSpPr>
          <p:spPr>
            <a:xfrm>
              <a:off x="1924282" y="2408601"/>
              <a:ext cx="28343" cy="49754"/>
            </a:xfrm>
            <a:custGeom>
              <a:rect b="b" l="l" r="r" t="t"/>
              <a:pathLst>
                <a:path extrusionOk="0" h="3323" w="1893">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88"/>
            <p:cNvSpPr/>
            <p:nvPr/>
          </p:nvSpPr>
          <p:spPr>
            <a:xfrm>
              <a:off x="1996060" y="2408601"/>
              <a:ext cx="28657" cy="49754"/>
            </a:xfrm>
            <a:custGeom>
              <a:rect b="b" l="l" r="r" t="t"/>
              <a:pathLst>
                <a:path extrusionOk="0" h="3323" w="1914">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7" name="Google Shape;10127;p88"/>
          <p:cNvGrpSpPr/>
          <p:nvPr/>
        </p:nvGrpSpPr>
        <p:grpSpPr>
          <a:xfrm>
            <a:off x="3044614" y="2235033"/>
            <a:ext cx="376184" cy="315141"/>
            <a:chOff x="3044614" y="2418033"/>
            <a:chExt cx="376184" cy="315141"/>
          </a:xfrm>
        </p:grpSpPr>
        <p:sp>
          <p:nvSpPr>
            <p:cNvPr id="10128" name="Google Shape;10128;p88"/>
            <p:cNvSpPr/>
            <p:nvPr/>
          </p:nvSpPr>
          <p:spPr>
            <a:xfrm>
              <a:off x="3326965" y="2418033"/>
              <a:ext cx="93833" cy="233601"/>
            </a:xfrm>
            <a:custGeom>
              <a:rect b="b" l="l" r="r" t="t"/>
              <a:pathLst>
                <a:path extrusionOk="0" h="15602" w="6267">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88"/>
            <p:cNvSpPr/>
            <p:nvPr/>
          </p:nvSpPr>
          <p:spPr>
            <a:xfrm>
              <a:off x="3393398" y="2639656"/>
              <a:ext cx="27400" cy="29286"/>
            </a:xfrm>
            <a:custGeom>
              <a:rect b="b" l="l" r="r" t="t"/>
              <a:pathLst>
                <a:path extrusionOk="0" h="1956" w="183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88"/>
            <p:cNvSpPr/>
            <p:nvPr/>
          </p:nvSpPr>
          <p:spPr>
            <a:xfrm>
              <a:off x="3044928" y="2418033"/>
              <a:ext cx="93503" cy="233601"/>
            </a:xfrm>
            <a:custGeom>
              <a:rect b="b" l="l" r="r" t="t"/>
              <a:pathLst>
                <a:path extrusionOk="0" h="15602" w="6245">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88"/>
            <p:cNvSpPr/>
            <p:nvPr/>
          </p:nvSpPr>
          <p:spPr>
            <a:xfrm>
              <a:off x="3044614" y="2639641"/>
              <a:ext cx="27400" cy="29301"/>
            </a:xfrm>
            <a:custGeom>
              <a:rect b="b" l="l" r="r" t="t"/>
              <a:pathLst>
                <a:path extrusionOk="0" h="1957" w="183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88"/>
            <p:cNvSpPr/>
            <p:nvPr/>
          </p:nvSpPr>
          <p:spPr>
            <a:xfrm>
              <a:off x="3061922" y="2599275"/>
              <a:ext cx="341238" cy="133899"/>
            </a:xfrm>
            <a:custGeom>
              <a:rect b="b" l="l" r="r" t="t"/>
              <a:pathLst>
                <a:path extrusionOk="0" h="8943" w="22791">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88"/>
            <p:cNvSpPr/>
            <p:nvPr/>
          </p:nvSpPr>
          <p:spPr>
            <a:xfrm>
              <a:off x="3261176" y="2611628"/>
              <a:ext cx="129707" cy="108625"/>
            </a:xfrm>
            <a:custGeom>
              <a:rect b="b" l="l" r="r" t="t"/>
              <a:pathLst>
                <a:path extrusionOk="0" h="7255" w="8663">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88"/>
            <p:cNvSpPr/>
            <p:nvPr/>
          </p:nvSpPr>
          <p:spPr>
            <a:xfrm>
              <a:off x="3074828" y="2611628"/>
              <a:ext cx="129707" cy="108625"/>
            </a:xfrm>
            <a:custGeom>
              <a:rect b="b" l="l" r="r" t="t"/>
              <a:pathLst>
                <a:path extrusionOk="0" h="7255" w="8663">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88"/>
            <p:cNvSpPr/>
            <p:nvPr/>
          </p:nvSpPr>
          <p:spPr>
            <a:xfrm>
              <a:off x="3090250" y="2617302"/>
              <a:ext cx="102322" cy="95704"/>
            </a:xfrm>
            <a:custGeom>
              <a:rect b="b" l="l" r="r" t="t"/>
              <a:pathLst>
                <a:path extrusionOk="0" h="6392" w="6834">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88"/>
            <p:cNvSpPr/>
            <p:nvPr/>
          </p:nvSpPr>
          <p:spPr>
            <a:xfrm>
              <a:off x="3276613" y="2617302"/>
              <a:ext cx="102307" cy="95704"/>
            </a:xfrm>
            <a:custGeom>
              <a:rect b="b" l="l" r="r" t="t"/>
              <a:pathLst>
                <a:path extrusionOk="0" h="6392" w="6833">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7" name="Google Shape;10137;p88"/>
          <p:cNvGrpSpPr/>
          <p:nvPr/>
        </p:nvGrpSpPr>
        <p:grpSpPr>
          <a:xfrm>
            <a:off x="3943638" y="3632072"/>
            <a:ext cx="357933" cy="342676"/>
            <a:chOff x="3943638" y="3815072"/>
            <a:chExt cx="357933" cy="342676"/>
          </a:xfrm>
        </p:grpSpPr>
        <p:sp>
          <p:nvSpPr>
            <p:cNvPr id="10138" name="Google Shape;10138;p88"/>
            <p:cNvSpPr/>
            <p:nvPr/>
          </p:nvSpPr>
          <p:spPr>
            <a:xfrm>
              <a:off x="4136918" y="3996389"/>
              <a:ext cx="87215" cy="87514"/>
            </a:xfrm>
            <a:custGeom>
              <a:rect b="b" l="l" r="r" t="t"/>
              <a:pathLst>
                <a:path extrusionOk="0" h="5845" w="5825">
                  <a:moveTo>
                    <a:pt x="1073" y="0"/>
                  </a:moveTo>
                  <a:lnTo>
                    <a:pt x="1" y="1072"/>
                  </a:lnTo>
                  <a:lnTo>
                    <a:pt x="4752" y="5845"/>
                  </a:lnTo>
                  <a:lnTo>
                    <a:pt x="5824" y="4752"/>
                  </a:lnTo>
                  <a:lnTo>
                    <a:pt x="1073" y="0"/>
                  </a:ln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88"/>
            <p:cNvSpPr/>
            <p:nvPr/>
          </p:nvSpPr>
          <p:spPr>
            <a:xfrm>
              <a:off x="4173750" y="4034240"/>
              <a:ext cx="127820" cy="123508"/>
            </a:xfrm>
            <a:custGeom>
              <a:rect b="b" l="l" r="r" t="t"/>
              <a:pathLst>
                <a:path extrusionOk="0" h="8249" w="8537">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88"/>
            <p:cNvSpPr/>
            <p:nvPr/>
          </p:nvSpPr>
          <p:spPr>
            <a:xfrm>
              <a:off x="4173750" y="4042969"/>
              <a:ext cx="122460" cy="114779"/>
            </a:xfrm>
            <a:custGeom>
              <a:rect b="b" l="l" r="r" t="t"/>
              <a:pathLst>
                <a:path extrusionOk="0" h="7666" w="8179">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88"/>
            <p:cNvSpPr/>
            <p:nvPr/>
          </p:nvSpPr>
          <p:spPr>
            <a:xfrm>
              <a:off x="3943638" y="3815072"/>
              <a:ext cx="268846" cy="245235"/>
            </a:xfrm>
            <a:custGeom>
              <a:rect b="b" l="l" r="r" t="t"/>
              <a:pathLst>
                <a:path extrusionOk="0" h="16379" w="17956">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88"/>
            <p:cNvSpPr/>
            <p:nvPr/>
          </p:nvSpPr>
          <p:spPr>
            <a:xfrm>
              <a:off x="3974795" y="3843715"/>
              <a:ext cx="206516" cy="187860"/>
            </a:xfrm>
            <a:custGeom>
              <a:rect b="b" l="l" r="r" t="t"/>
              <a:pathLst>
                <a:path extrusionOk="0" h="12547" w="13793">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88"/>
            <p:cNvSpPr/>
            <p:nvPr/>
          </p:nvSpPr>
          <p:spPr>
            <a:xfrm>
              <a:off x="3973538" y="3863538"/>
              <a:ext cx="178817" cy="167857"/>
            </a:xfrm>
            <a:custGeom>
              <a:rect b="b" l="l" r="r" t="t"/>
              <a:pathLst>
                <a:path extrusionOk="0" h="11211" w="11943">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88"/>
            <p:cNvSpPr/>
            <p:nvPr/>
          </p:nvSpPr>
          <p:spPr>
            <a:xfrm>
              <a:off x="4028008" y="3869842"/>
              <a:ext cx="102202" cy="29017"/>
            </a:xfrm>
            <a:custGeom>
              <a:rect b="b" l="l" r="r" t="t"/>
              <a:pathLst>
                <a:path extrusionOk="0" h="1938" w="6826">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88"/>
            <p:cNvSpPr/>
            <p:nvPr/>
          </p:nvSpPr>
          <p:spPr>
            <a:xfrm>
              <a:off x="4173750" y="4034240"/>
              <a:ext cx="51640" cy="50936"/>
            </a:xfrm>
            <a:custGeom>
              <a:rect b="b" l="l" r="r" t="t"/>
              <a:pathLst>
                <a:path extrusionOk="0" h="3402" w="3449">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88"/>
            <p:cNvSpPr/>
            <p:nvPr/>
          </p:nvSpPr>
          <p:spPr>
            <a:xfrm>
              <a:off x="4173750" y="4042969"/>
              <a:ext cx="36533" cy="42207"/>
            </a:xfrm>
            <a:custGeom>
              <a:rect b="b" l="l" r="r" t="t"/>
              <a:pathLst>
                <a:path extrusionOk="0" h="2819" w="244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7" name="Google Shape;10147;p88"/>
          <p:cNvGrpSpPr/>
          <p:nvPr/>
        </p:nvGrpSpPr>
        <p:grpSpPr>
          <a:xfrm>
            <a:off x="3508282" y="3627341"/>
            <a:ext cx="351644" cy="351959"/>
            <a:chOff x="3508282" y="3810341"/>
            <a:chExt cx="351644" cy="351959"/>
          </a:xfrm>
        </p:grpSpPr>
        <p:sp>
          <p:nvSpPr>
            <p:cNvPr id="10148" name="Google Shape;10148;p88"/>
            <p:cNvSpPr/>
            <p:nvPr/>
          </p:nvSpPr>
          <p:spPr>
            <a:xfrm>
              <a:off x="3508282" y="3810341"/>
              <a:ext cx="133180" cy="64232"/>
            </a:xfrm>
            <a:custGeom>
              <a:rect b="b" l="l" r="r" t="t"/>
              <a:pathLst>
                <a:path extrusionOk="0" h="4290" w="8895">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88"/>
            <p:cNvSpPr/>
            <p:nvPr/>
          </p:nvSpPr>
          <p:spPr>
            <a:xfrm>
              <a:off x="3535053" y="3847802"/>
              <a:ext cx="58872" cy="26771"/>
            </a:xfrm>
            <a:custGeom>
              <a:rect b="b" l="l" r="r" t="t"/>
              <a:pathLst>
                <a:path extrusionOk="0" h="1788" w="3932">
                  <a:moveTo>
                    <a:pt x="1808" y="1"/>
                  </a:moveTo>
                  <a:cubicBezTo>
                    <a:pt x="1808" y="989"/>
                    <a:pt x="1009" y="1788"/>
                    <a:pt x="0" y="1788"/>
                  </a:cubicBezTo>
                  <a:lnTo>
                    <a:pt x="3932" y="1788"/>
                  </a:lnTo>
                  <a:lnTo>
                    <a:pt x="3932"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88"/>
            <p:cNvSpPr/>
            <p:nvPr/>
          </p:nvSpPr>
          <p:spPr>
            <a:xfrm>
              <a:off x="3545743" y="3810341"/>
              <a:ext cx="239261" cy="351959"/>
            </a:xfrm>
            <a:custGeom>
              <a:rect b="b" l="l" r="r" t="t"/>
              <a:pathLst>
                <a:path extrusionOk="0" h="23507" w="1598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88"/>
            <p:cNvSpPr/>
            <p:nvPr/>
          </p:nvSpPr>
          <p:spPr>
            <a:xfrm>
              <a:off x="3583205" y="4082317"/>
              <a:ext cx="201799" cy="79983"/>
            </a:xfrm>
            <a:custGeom>
              <a:rect b="b" l="l" r="r" t="t"/>
              <a:pathLst>
                <a:path extrusionOk="0" h="5342" w="13478">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88"/>
            <p:cNvSpPr/>
            <p:nvPr/>
          </p:nvSpPr>
          <p:spPr>
            <a:xfrm>
              <a:off x="3545429" y="3810341"/>
              <a:ext cx="232328" cy="15437"/>
            </a:xfrm>
            <a:custGeom>
              <a:rect b="b" l="l" r="r" t="t"/>
              <a:pathLst>
                <a:path extrusionOk="0" h="1031" w="15517">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88"/>
            <p:cNvSpPr/>
            <p:nvPr/>
          </p:nvSpPr>
          <p:spPr>
            <a:xfrm>
              <a:off x="3620666" y="4097753"/>
              <a:ext cx="239261" cy="64546"/>
            </a:xfrm>
            <a:custGeom>
              <a:rect b="b" l="l" r="r" t="t"/>
              <a:pathLst>
                <a:path extrusionOk="0" h="4311" w="1598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88"/>
            <p:cNvSpPr/>
            <p:nvPr/>
          </p:nvSpPr>
          <p:spPr>
            <a:xfrm>
              <a:off x="3620666" y="4147791"/>
              <a:ext cx="231385" cy="14508"/>
            </a:xfrm>
            <a:custGeom>
              <a:rect b="b" l="l" r="r" t="t"/>
              <a:pathLst>
                <a:path extrusionOk="0" h="969" w="15454">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88"/>
            <p:cNvSpPr/>
            <p:nvPr/>
          </p:nvSpPr>
          <p:spPr>
            <a:xfrm>
              <a:off x="3604301" y="4097753"/>
              <a:ext cx="53841" cy="27085"/>
            </a:xfrm>
            <a:custGeom>
              <a:rect b="b" l="l" r="r" t="t"/>
              <a:pathLst>
                <a:path extrusionOk="0" h="1809" w="3596">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88"/>
            <p:cNvSpPr/>
            <p:nvPr/>
          </p:nvSpPr>
          <p:spPr>
            <a:xfrm>
              <a:off x="3606187" y="3867401"/>
              <a:ext cx="159292" cy="25124"/>
            </a:xfrm>
            <a:custGeom>
              <a:rect b="b" l="l" r="r" t="t"/>
              <a:pathLst>
                <a:path extrusionOk="0" h="1678" w="10639">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88"/>
            <p:cNvSpPr/>
            <p:nvPr/>
          </p:nvSpPr>
          <p:spPr>
            <a:xfrm>
              <a:off x="3606187" y="3904159"/>
              <a:ext cx="159292" cy="25184"/>
            </a:xfrm>
            <a:custGeom>
              <a:rect b="b" l="l" r="r" t="t"/>
              <a:pathLst>
                <a:path extrusionOk="0" h="1682" w="10639">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88"/>
            <p:cNvSpPr/>
            <p:nvPr/>
          </p:nvSpPr>
          <p:spPr>
            <a:xfrm>
              <a:off x="3606187" y="3940976"/>
              <a:ext cx="159292" cy="25199"/>
            </a:xfrm>
            <a:custGeom>
              <a:rect b="b" l="l" r="r" t="t"/>
              <a:pathLst>
                <a:path extrusionOk="0" h="1683" w="10639">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88"/>
            <p:cNvSpPr/>
            <p:nvPr/>
          </p:nvSpPr>
          <p:spPr>
            <a:xfrm>
              <a:off x="3711639" y="3882434"/>
              <a:ext cx="147030" cy="147015"/>
            </a:xfrm>
            <a:custGeom>
              <a:rect b="b" l="l" r="r" t="t"/>
              <a:pathLst>
                <a:path extrusionOk="0" h="9819" w="982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88"/>
            <p:cNvSpPr/>
            <p:nvPr/>
          </p:nvSpPr>
          <p:spPr>
            <a:xfrm>
              <a:off x="3682996" y="3930915"/>
              <a:ext cx="127191" cy="127176"/>
            </a:xfrm>
            <a:custGeom>
              <a:rect b="b" l="l" r="r" t="t"/>
              <a:pathLst>
                <a:path extrusionOk="0" h="8494" w="8495">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1" name="Google Shape;10161;p88"/>
          <p:cNvGrpSpPr/>
          <p:nvPr/>
        </p:nvGrpSpPr>
        <p:grpSpPr>
          <a:xfrm>
            <a:off x="2224585" y="1779854"/>
            <a:ext cx="303163" cy="351809"/>
            <a:chOff x="2224585" y="1962854"/>
            <a:chExt cx="303163" cy="351809"/>
          </a:xfrm>
        </p:grpSpPr>
        <p:sp>
          <p:nvSpPr>
            <p:cNvPr id="10162" name="Google Shape;10162;p88"/>
            <p:cNvSpPr/>
            <p:nvPr/>
          </p:nvSpPr>
          <p:spPr>
            <a:xfrm>
              <a:off x="2283143" y="1962854"/>
              <a:ext cx="181018" cy="81870"/>
            </a:xfrm>
            <a:custGeom>
              <a:rect b="b" l="l" r="r" t="t"/>
              <a:pathLst>
                <a:path extrusionOk="0" h="5468" w="12090">
                  <a:moveTo>
                    <a:pt x="652" y="1"/>
                  </a:moveTo>
                  <a:lnTo>
                    <a:pt x="0" y="5467"/>
                  </a:lnTo>
                  <a:lnTo>
                    <a:pt x="12089" y="5467"/>
                  </a:lnTo>
                  <a:lnTo>
                    <a:pt x="11774"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88"/>
            <p:cNvSpPr/>
            <p:nvPr/>
          </p:nvSpPr>
          <p:spPr>
            <a:xfrm>
              <a:off x="2224899" y="1962854"/>
              <a:ext cx="141355" cy="186378"/>
            </a:xfrm>
            <a:custGeom>
              <a:rect b="b" l="l" r="r" t="t"/>
              <a:pathLst>
                <a:path extrusionOk="0" h="12448" w="9441">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88"/>
            <p:cNvSpPr/>
            <p:nvPr/>
          </p:nvSpPr>
          <p:spPr>
            <a:xfrm>
              <a:off x="2386393" y="1962854"/>
              <a:ext cx="141355" cy="186378"/>
            </a:xfrm>
            <a:custGeom>
              <a:rect b="b" l="l" r="r" t="t"/>
              <a:pathLst>
                <a:path extrusionOk="0" h="12448" w="9441">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88"/>
            <p:cNvSpPr/>
            <p:nvPr/>
          </p:nvSpPr>
          <p:spPr>
            <a:xfrm>
              <a:off x="2279684" y="2074609"/>
              <a:ext cx="86571" cy="74623"/>
            </a:xfrm>
            <a:custGeom>
              <a:rect b="b" l="l" r="r" t="t"/>
              <a:pathLst>
                <a:path extrusionOk="0" h="4984" w="5782">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88"/>
            <p:cNvSpPr/>
            <p:nvPr/>
          </p:nvSpPr>
          <p:spPr>
            <a:xfrm>
              <a:off x="2386393" y="2074609"/>
              <a:ext cx="86571" cy="74623"/>
            </a:xfrm>
            <a:custGeom>
              <a:rect b="b" l="l" r="r" t="t"/>
              <a:pathLst>
                <a:path extrusionOk="0" h="4984" w="5782">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88"/>
            <p:cNvSpPr/>
            <p:nvPr/>
          </p:nvSpPr>
          <p:spPr>
            <a:xfrm>
              <a:off x="2224585" y="2087830"/>
              <a:ext cx="265073" cy="226833"/>
            </a:xfrm>
            <a:custGeom>
              <a:rect b="b" l="l" r="r" t="t"/>
              <a:pathLst>
                <a:path extrusionOk="0" h="15150" w="17704">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88"/>
            <p:cNvSpPr/>
            <p:nvPr/>
          </p:nvSpPr>
          <p:spPr>
            <a:xfrm>
              <a:off x="2274953" y="2125605"/>
              <a:ext cx="177244" cy="151627"/>
            </a:xfrm>
            <a:custGeom>
              <a:rect b="b" l="l" r="r" t="t"/>
              <a:pathLst>
                <a:path extrusionOk="0" h="10127" w="11838">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88"/>
            <p:cNvSpPr/>
            <p:nvPr/>
          </p:nvSpPr>
          <p:spPr>
            <a:xfrm>
              <a:off x="2326263" y="2154053"/>
              <a:ext cx="99492" cy="89191"/>
            </a:xfrm>
            <a:custGeom>
              <a:rect b="b" l="l" r="r" t="t"/>
              <a:pathLst>
                <a:path extrusionOk="0" h="5957" w="6645">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0" name="Google Shape;10170;p88"/>
          <p:cNvGrpSpPr/>
          <p:nvPr/>
        </p:nvGrpSpPr>
        <p:grpSpPr>
          <a:xfrm>
            <a:off x="2622794" y="1807868"/>
            <a:ext cx="389090" cy="296231"/>
            <a:chOff x="2622794" y="1990868"/>
            <a:chExt cx="389090" cy="296231"/>
          </a:xfrm>
        </p:grpSpPr>
        <p:sp>
          <p:nvSpPr>
            <p:cNvPr id="10171" name="Google Shape;10171;p88"/>
            <p:cNvSpPr/>
            <p:nvPr/>
          </p:nvSpPr>
          <p:spPr>
            <a:xfrm>
              <a:off x="2654910" y="1990868"/>
              <a:ext cx="324873" cy="224468"/>
            </a:xfrm>
            <a:custGeom>
              <a:rect b="b" l="l" r="r" t="t"/>
              <a:pathLst>
                <a:path extrusionOk="0" h="14992" w="21698">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88"/>
            <p:cNvSpPr/>
            <p:nvPr/>
          </p:nvSpPr>
          <p:spPr>
            <a:xfrm>
              <a:off x="2654910" y="1990868"/>
              <a:ext cx="324873" cy="224468"/>
            </a:xfrm>
            <a:custGeom>
              <a:rect b="b" l="l" r="r" t="t"/>
              <a:pathLst>
                <a:path extrusionOk="0" h="14992" w="21698">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88"/>
            <p:cNvSpPr/>
            <p:nvPr/>
          </p:nvSpPr>
          <p:spPr>
            <a:xfrm>
              <a:off x="2679135" y="2015108"/>
              <a:ext cx="276407" cy="162137"/>
            </a:xfrm>
            <a:custGeom>
              <a:rect b="b" l="l" r="r" t="t"/>
              <a:pathLst>
                <a:path extrusionOk="0" h="10829" w="18461">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88"/>
            <p:cNvSpPr/>
            <p:nvPr/>
          </p:nvSpPr>
          <p:spPr>
            <a:xfrm>
              <a:off x="2679135" y="2015108"/>
              <a:ext cx="276722" cy="162137"/>
            </a:xfrm>
            <a:custGeom>
              <a:rect b="b" l="l" r="r" t="t"/>
              <a:pathLst>
                <a:path extrusionOk="0" h="10829" w="18482">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88"/>
            <p:cNvSpPr/>
            <p:nvPr/>
          </p:nvSpPr>
          <p:spPr>
            <a:xfrm>
              <a:off x="2622794" y="2264430"/>
              <a:ext cx="388776" cy="22668"/>
            </a:xfrm>
            <a:custGeom>
              <a:rect b="b" l="l" r="r" t="t"/>
              <a:pathLst>
                <a:path extrusionOk="0" h="1514" w="25966">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88"/>
            <p:cNvSpPr/>
            <p:nvPr/>
          </p:nvSpPr>
          <p:spPr>
            <a:xfrm>
              <a:off x="2623108" y="2201471"/>
              <a:ext cx="388776" cy="62974"/>
            </a:xfrm>
            <a:custGeom>
              <a:rect b="b" l="l" r="r" t="t"/>
              <a:pathLst>
                <a:path extrusionOk="0" h="4206" w="25966">
                  <a:moveTo>
                    <a:pt x="2124" y="0"/>
                  </a:moveTo>
                  <a:lnTo>
                    <a:pt x="1" y="4205"/>
                  </a:lnTo>
                  <a:lnTo>
                    <a:pt x="25966" y="4205"/>
                  </a:lnTo>
                  <a:lnTo>
                    <a:pt x="23821" y="0"/>
                  </a:lnTo>
                  <a:close/>
                </a:path>
              </a:pathLst>
            </a:custGeom>
            <a:solidFill>
              <a:srgbClr val="A1B4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88"/>
            <p:cNvSpPr/>
            <p:nvPr/>
          </p:nvSpPr>
          <p:spPr>
            <a:xfrm>
              <a:off x="2623108" y="2201471"/>
              <a:ext cx="388776" cy="62974"/>
            </a:xfrm>
            <a:custGeom>
              <a:rect b="b" l="l" r="r" t="t"/>
              <a:pathLst>
                <a:path extrusionOk="0" h="4206" w="25966">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88"/>
            <p:cNvSpPr/>
            <p:nvPr/>
          </p:nvSpPr>
          <p:spPr>
            <a:xfrm>
              <a:off x="2766021" y="2232943"/>
              <a:ext cx="102951" cy="31502"/>
            </a:xfrm>
            <a:custGeom>
              <a:rect b="b" l="l" r="r" t="t"/>
              <a:pathLst>
                <a:path extrusionOk="0" h="2104" w="6876">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88"/>
            <p:cNvSpPr/>
            <p:nvPr/>
          </p:nvSpPr>
          <p:spPr>
            <a:xfrm>
              <a:off x="2766021" y="2253096"/>
              <a:ext cx="102951" cy="11349"/>
            </a:xfrm>
            <a:custGeom>
              <a:rect b="b" l="l" r="r" t="t"/>
              <a:pathLst>
                <a:path extrusionOk="0" h="758" w="6876">
                  <a:moveTo>
                    <a:pt x="211" y="0"/>
                  </a:moveTo>
                  <a:lnTo>
                    <a:pt x="1" y="757"/>
                  </a:lnTo>
                  <a:lnTo>
                    <a:pt x="6876" y="757"/>
                  </a:lnTo>
                  <a:lnTo>
                    <a:pt x="6665"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0" name="Google Shape;10180;p88"/>
          <p:cNvGrpSpPr/>
          <p:nvPr/>
        </p:nvGrpSpPr>
        <p:grpSpPr>
          <a:xfrm>
            <a:off x="3977326" y="1769149"/>
            <a:ext cx="327074" cy="375241"/>
            <a:chOff x="3977326" y="1952149"/>
            <a:chExt cx="327074" cy="375241"/>
          </a:xfrm>
        </p:grpSpPr>
        <p:sp>
          <p:nvSpPr>
            <p:cNvPr id="10181" name="Google Shape;10181;p88"/>
            <p:cNvSpPr/>
            <p:nvPr/>
          </p:nvSpPr>
          <p:spPr>
            <a:xfrm>
              <a:off x="4035868" y="2103566"/>
              <a:ext cx="209974" cy="49754"/>
            </a:xfrm>
            <a:custGeom>
              <a:rect b="b" l="l" r="r" t="t"/>
              <a:pathLst>
                <a:path extrusionOk="0" h="3323" w="14024">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88"/>
            <p:cNvSpPr/>
            <p:nvPr/>
          </p:nvSpPr>
          <p:spPr>
            <a:xfrm>
              <a:off x="4035868" y="2142285"/>
              <a:ext cx="209974" cy="185105"/>
            </a:xfrm>
            <a:custGeom>
              <a:rect b="b" l="l" r="r" t="t"/>
              <a:pathLst>
                <a:path extrusionOk="0" h="12363" w="14024">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88"/>
            <p:cNvSpPr/>
            <p:nvPr/>
          </p:nvSpPr>
          <p:spPr>
            <a:xfrm>
              <a:off x="4064825" y="2171242"/>
              <a:ext cx="41264" cy="156148"/>
            </a:xfrm>
            <a:custGeom>
              <a:rect b="b" l="l" r="r" t="t"/>
              <a:pathLst>
                <a:path extrusionOk="0" h="10429" w="2756">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88"/>
            <p:cNvSpPr/>
            <p:nvPr/>
          </p:nvSpPr>
          <p:spPr>
            <a:xfrm>
              <a:off x="4120553" y="2171242"/>
              <a:ext cx="40935" cy="156148"/>
            </a:xfrm>
            <a:custGeom>
              <a:rect b="b" l="l" r="r" t="t"/>
              <a:pathLst>
                <a:path extrusionOk="0" h="10429" w="2734">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88"/>
            <p:cNvSpPr/>
            <p:nvPr/>
          </p:nvSpPr>
          <p:spPr>
            <a:xfrm>
              <a:off x="4175951" y="2171242"/>
              <a:ext cx="41249" cy="156148"/>
            </a:xfrm>
            <a:custGeom>
              <a:rect b="b" l="l" r="r" t="t"/>
              <a:pathLst>
                <a:path extrusionOk="0" h="10429" w="2755">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88"/>
            <p:cNvSpPr/>
            <p:nvPr/>
          </p:nvSpPr>
          <p:spPr>
            <a:xfrm>
              <a:off x="3977326" y="1952149"/>
              <a:ext cx="327074" cy="64232"/>
            </a:xfrm>
            <a:custGeom>
              <a:rect b="b" l="l" r="r" t="t"/>
              <a:pathLst>
                <a:path extrusionOk="0" h="4290" w="21845">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88"/>
            <p:cNvSpPr/>
            <p:nvPr/>
          </p:nvSpPr>
          <p:spPr>
            <a:xfrm>
              <a:off x="4223489" y="2103566"/>
              <a:ext cx="22354" cy="49754"/>
            </a:xfrm>
            <a:custGeom>
              <a:rect b="b" l="l" r="r" t="t"/>
              <a:pathLst>
                <a:path extrusionOk="0" h="3323" w="1493">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88"/>
            <p:cNvSpPr/>
            <p:nvPr/>
          </p:nvSpPr>
          <p:spPr>
            <a:xfrm>
              <a:off x="4223489" y="2142285"/>
              <a:ext cx="22354" cy="185105"/>
            </a:xfrm>
            <a:custGeom>
              <a:rect b="b" l="l" r="r" t="t"/>
              <a:pathLst>
                <a:path extrusionOk="0" h="12363" w="1493">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88"/>
            <p:cNvSpPr/>
            <p:nvPr/>
          </p:nvSpPr>
          <p:spPr>
            <a:xfrm>
              <a:off x="4077103" y="2171242"/>
              <a:ext cx="28987" cy="156148"/>
            </a:xfrm>
            <a:custGeom>
              <a:rect b="b" l="l" r="r" t="t"/>
              <a:pathLst>
                <a:path extrusionOk="0" h="10429" w="1936">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88"/>
            <p:cNvSpPr/>
            <p:nvPr/>
          </p:nvSpPr>
          <p:spPr>
            <a:xfrm>
              <a:off x="4132516" y="2171242"/>
              <a:ext cx="28972" cy="156148"/>
            </a:xfrm>
            <a:custGeom>
              <a:rect b="b" l="l" r="r" t="t"/>
              <a:pathLst>
                <a:path extrusionOk="0" h="10429" w="1935">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88"/>
            <p:cNvSpPr/>
            <p:nvPr/>
          </p:nvSpPr>
          <p:spPr>
            <a:xfrm>
              <a:off x="4188228" y="2171242"/>
              <a:ext cx="28657" cy="156148"/>
            </a:xfrm>
            <a:custGeom>
              <a:rect b="b" l="l" r="r" t="t"/>
              <a:pathLst>
                <a:path extrusionOk="0" h="10429" w="1914">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88"/>
            <p:cNvSpPr/>
            <p:nvPr/>
          </p:nvSpPr>
          <p:spPr>
            <a:xfrm>
              <a:off x="4255590" y="1952149"/>
              <a:ext cx="48810" cy="64232"/>
            </a:xfrm>
            <a:custGeom>
              <a:rect b="b" l="l" r="r" t="t"/>
              <a:pathLst>
                <a:path extrusionOk="0" h="4290" w="326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88"/>
            <p:cNvSpPr/>
            <p:nvPr/>
          </p:nvSpPr>
          <p:spPr>
            <a:xfrm>
              <a:off x="3988346" y="2010706"/>
              <a:ext cx="307865" cy="98235"/>
            </a:xfrm>
            <a:custGeom>
              <a:rect b="b" l="l" r="r" t="t"/>
              <a:pathLst>
                <a:path extrusionOk="0" h="6561" w="20562">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88"/>
            <p:cNvSpPr/>
            <p:nvPr/>
          </p:nvSpPr>
          <p:spPr>
            <a:xfrm>
              <a:off x="4230092" y="2010706"/>
              <a:ext cx="66119" cy="98549"/>
            </a:xfrm>
            <a:custGeom>
              <a:rect b="b" l="l" r="r" t="t"/>
              <a:pathLst>
                <a:path extrusionOk="0" h="6582" w="4416">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88"/>
            <p:cNvSpPr/>
            <p:nvPr/>
          </p:nvSpPr>
          <p:spPr>
            <a:xfrm>
              <a:off x="3982671" y="2005346"/>
              <a:ext cx="318899" cy="109254"/>
            </a:xfrm>
            <a:custGeom>
              <a:rect b="b" l="l" r="r" t="t"/>
              <a:pathLst>
                <a:path extrusionOk="0" h="7297" w="21299">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88"/>
            <p:cNvSpPr/>
            <p:nvPr/>
          </p:nvSpPr>
          <p:spPr>
            <a:xfrm>
              <a:off x="4014158" y="2043871"/>
              <a:ext cx="65175" cy="71045"/>
            </a:xfrm>
            <a:custGeom>
              <a:rect b="b" l="l" r="r" t="t"/>
              <a:pathLst>
                <a:path extrusionOk="0" h="4745" w="4353">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88"/>
            <p:cNvSpPr/>
            <p:nvPr/>
          </p:nvSpPr>
          <p:spPr>
            <a:xfrm>
              <a:off x="4204908" y="2043751"/>
              <a:ext cx="65490" cy="71164"/>
            </a:xfrm>
            <a:custGeom>
              <a:rect b="b" l="l" r="r" t="t"/>
              <a:pathLst>
                <a:path extrusionOk="0" h="4753" w="4374">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8" name="Google Shape;10198;p88"/>
          <p:cNvGrpSpPr/>
          <p:nvPr/>
        </p:nvGrpSpPr>
        <p:grpSpPr>
          <a:xfrm>
            <a:off x="1341612" y="3157055"/>
            <a:ext cx="259399" cy="370524"/>
            <a:chOff x="1341612" y="3340055"/>
            <a:chExt cx="259399" cy="370524"/>
          </a:xfrm>
        </p:grpSpPr>
        <p:sp>
          <p:nvSpPr>
            <p:cNvPr id="10199" name="Google Shape;10199;p88"/>
            <p:cNvSpPr/>
            <p:nvPr/>
          </p:nvSpPr>
          <p:spPr>
            <a:xfrm>
              <a:off x="1383954" y="3340055"/>
              <a:ext cx="43615" cy="35664"/>
            </a:xfrm>
            <a:custGeom>
              <a:rect b="b" l="l" r="r" t="t"/>
              <a:pathLst>
                <a:path extrusionOk="0" h="2382" w="2913">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88"/>
            <p:cNvSpPr/>
            <p:nvPr/>
          </p:nvSpPr>
          <p:spPr>
            <a:xfrm>
              <a:off x="1363966" y="3403329"/>
              <a:ext cx="237045" cy="307251"/>
            </a:xfrm>
            <a:custGeom>
              <a:rect b="b" l="l" r="r" t="t"/>
              <a:pathLst>
                <a:path extrusionOk="0" h="20521" w="15832">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88"/>
            <p:cNvSpPr/>
            <p:nvPr/>
          </p:nvSpPr>
          <p:spPr>
            <a:xfrm>
              <a:off x="1341612" y="3371841"/>
              <a:ext cx="237045" cy="306936"/>
            </a:xfrm>
            <a:custGeom>
              <a:rect b="b" l="l" r="r" t="t"/>
              <a:pathLst>
                <a:path extrusionOk="0" h="20500" w="15832">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88"/>
            <p:cNvSpPr/>
            <p:nvPr/>
          </p:nvSpPr>
          <p:spPr>
            <a:xfrm>
              <a:off x="1556303" y="3371841"/>
              <a:ext cx="22354" cy="306936"/>
            </a:xfrm>
            <a:custGeom>
              <a:rect b="b" l="l" r="r" t="t"/>
              <a:pathLst>
                <a:path extrusionOk="0" h="20500" w="1493">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88"/>
            <p:cNvSpPr/>
            <p:nvPr/>
          </p:nvSpPr>
          <p:spPr>
            <a:xfrm>
              <a:off x="1379387" y="3455583"/>
              <a:ext cx="44708" cy="44708"/>
            </a:xfrm>
            <a:custGeom>
              <a:rect b="b" l="l" r="r" t="t"/>
              <a:pathLst>
                <a:path extrusionOk="0" h="2986" w="2986">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88"/>
            <p:cNvSpPr/>
            <p:nvPr/>
          </p:nvSpPr>
          <p:spPr>
            <a:xfrm>
              <a:off x="1379387" y="3527975"/>
              <a:ext cx="44708" cy="44723"/>
            </a:xfrm>
            <a:custGeom>
              <a:rect b="b" l="l" r="r" t="t"/>
              <a:pathLst>
                <a:path extrusionOk="0" h="2987" w="2986">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88"/>
            <p:cNvSpPr/>
            <p:nvPr/>
          </p:nvSpPr>
          <p:spPr>
            <a:xfrm>
              <a:off x="1379387" y="3600067"/>
              <a:ext cx="44708" cy="44708"/>
            </a:xfrm>
            <a:custGeom>
              <a:rect b="b" l="l" r="r" t="t"/>
              <a:pathLst>
                <a:path extrusionOk="0" h="2986" w="2986">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88"/>
            <p:cNvSpPr/>
            <p:nvPr/>
          </p:nvSpPr>
          <p:spPr>
            <a:xfrm>
              <a:off x="1444233" y="3459041"/>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88"/>
            <p:cNvSpPr/>
            <p:nvPr/>
          </p:nvSpPr>
          <p:spPr>
            <a:xfrm>
              <a:off x="1444233" y="3482967"/>
              <a:ext cx="103894" cy="10720"/>
            </a:xfrm>
            <a:custGeom>
              <a:rect b="b" l="l" r="r" t="t"/>
              <a:pathLst>
                <a:path extrusionOk="0" h="716" w="6939">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88"/>
            <p:cNvSpPr/>
            <p:nvPr/>
          </p:nvSpPr>
          <p:spPr>
            <a:xfrm>
              <a:off x="1444233" y="3531433"/>
              <a:ext cx="103894" cy="10735"/>
            </a:xfrm>
            <a:custGeom>
              <a:rect b="b" l="l" r="r" t="t"/>
              <a:pathLst>
                <a:path extrusionOk="0" h="717"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88"/>
            <p:cNvSpPr/>
            <p:nvPr/>
          </p:nvSpPr>
          <p:spPr>
            <a:xfrm>
              <a:off x="1444233" y="3555359"/>
              <a:ext cx="103894" cy="10720"/>
            </a:xfrm>
            <a:custGeom>
              <a:rect b="b" l="l" r="r" t="t"/>
              <a:pathLst>
                <a:path extrusionOk="0" h="716"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88"/>
            <p:cNvSpPr/>
            <p:nvPr/>
          </p:nvSpPr>
          <p:spPr>
            <a:xfrm>
              <a:off x="1444233" y="3603526"/>
              <a:ext cx="103894" cy="11035"/>
            </a:xfrm>
            <a:custGeom>
              <a:rect b="b" l="l" r="r" t="t"/>
              <a:pathLst>
                <a:path extrusionOk="0" h="737" w="6939">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88"/>
            <p:cNvSpPr/>
            <p:nvPr/>
          </p:nvSpPr>
          <p:spPr>
            <a:xfrm>
              <a:off x="1444233" y="3627452"/>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88"/>
            <p:cNvSpPr/>
            <p:nvPr/>
          </p:nvSpPr>
          <p:spPr>
            <a:xfrm>
              <a:off x="1390183" y="3448845"/>
              <a:ext cx="55413" cy="37087"/>
            </a:xfrm>
            <a:custGeom>
              <a:rect b="b" l="l" r="r" t="t"/>
              <a:pathLst>
                <a:path extrusionOk="0" h="2477" w="3701">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88"/>
            <p:cNvSpPr/>
            <p:nvPr/>
          </p:nvSpPr>
          <p:spPr>
            <a:xfrm>
              <a:off x="1390183" y="3521686"/>
              <a:ext cx="54874" cy="37147"/>
            </a:xfrm>
            <a:custGeom>
              <a:rect b="b" l="l" r="r" t="t"/>
              <a:pathLst>
                <a:path extrusionOk="0" h="2481" w="3665">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88"/>
            <p:cNvSpPr/>
            <p:nvPr/>
          </p:nvSpPr>
          <p:spPr>
            <a:xfrm>
              <a:off x="1390183" y="3595216"/>
              <a:ext cx="55413" cy="37267"/>
            </a:xfrm>
            <a:custGeom>
              <a:rect b="b" l="l" r="r" t="t"/>
              <a:pathLst>
                <a:path extrusionOk="0" h="2489" w="3701">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88"/>
            <p:cNvSpPr/>
            <p:nvPr/>
          </p:nvSpPr>
          <p:spPr>
            <a:xfrm>
              <a:off x="1368682" y="3362409"/>
              <a:ext cx="74309" cy="38734"/>
            </a:xfrm>
            <a:custGeom>
              <a:rect b="b" l="l" r="r" t="t"/>
              <a:pathLst>
                <a:path extrusionOk="0" h="2587" w="4963">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88"/>
            <p:cNvSpPr/>
            <p:nvPr/>
          </p:nvSpPr>
          <p:spPr>
            <a:xfrm>
              <a:off x="1409602" y="3362409"/>
              <a:ext cx="33389" cy="38734"/>
            </a:xfrm>
            <a:custGeom>
              <a:rect b="b" l="l" r="r" t="t"/>
              <a:pathLst>
                <a:path extrusionOk="0" h="2587" w="223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7" name="Google Shape;10217;p88"/>
          <p:cNvGrpSpPr/>
          <p:nvPr/>
        </p:nvGrpSpPr>
        <p:grpSpPr>
          <a:xfrm>
            <a:off x="2179892" y="3661972"/>
            <a:ext cx="351629" cy="282381"/>
            <a:chOff x="2179892" y="3844972"/>
            <a:chExt cx="351629" cy="282381"/>
          </a:xfrm>
        </p:grpSpPr>
        <p:sp>
          <p:nvSpPr>
            <p:cNvPr id="10218" name="Google Shape;10218;p88"/>
            <p:cNvSpPr/>
            <p:nvPr/>
          </p:nvSpPr>
          <p:spPr>
            <a:xfrm>
              <a:off x="2179892"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88"/>
            <p:cNvSpPr/>
            <p:nvPr/>
          </p:nvSpPr>
          <p:spPr>
            <a:xfrm>
              <a:off x="2179892" y="3844972"/>
              <a:ext cx="15751" cy="282381"/>
            </a:xfrm>
            <a:custGeom>
              <a:rect b="b" l="l" r="r" t="t"/>
              <a:pathLst>
                <a:path extrusionOk="0" h="18860" w="1052">
                  <a:moveTo>
                    <a:pt x="0" y="0"/>
                  </a:moveTo>
                  <a:lnTo>
                    <a:pt x="0" y="18859"/>
                  </a:lnTo>
                  <a:lnTo>
                    <a:pt x="1052" y="18859"/>
                  </a:lnTo>
                  <a:lnTo>
                    <a:pt x="1052"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88"/>
            <p:cNvSpPr/>
            <p:nvPr/>
          </p:nvSpPr>
          <p:spPr>
            <a:xfrm>
              <a:off x="2250083" y="3844972"/>
              <a:ext cx="70535" cy="282381"/>
            </a:xfrm>
            <a:custGeom>
              <a:rect b="b" l="l" r="r" t="t"/>
              <a:pathLst>
                <a:path extrusionOk="0" h="18860" w="4711">
                  <a:moveTo>
                    <a:pt x="1" y="0"/>
                  </a:moveTo>
                  <a:lnTo>
                    <a:pt x="1" y="11732"/>
                  </a:ln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88"/>
            <p:cNvSpPr/>
            <p:nvPr/>
          </p:nvSpPr>
          <p:spPr>
            <a:xfrm>
              <a:off x="2250083"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88"/>
            <p:cNvSpPr/>
            <p:nvPr/>
          </p:nvSpPr>
          <p:spPr>
            <a:xfrm>
              <a:off x="2320604"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88"/>
            <p:cNvSpPr/>
            <p:nvPr/>
          </p:nvSpPr>
          <p:spPr>
            <a:xfrm>
              <a:off x="2390795" y="3844972"/>
              <a:ext cx="70535" cy="282381"/>
            </a:xfrm>
            <a:custGeom>
              <a:rect b="b" l="l" r="r" t="t"/>
              <a:pathLst>
                <a:path extrusionOk="0" h="18860" w="4711">
                  <a:moveTo>
                    <a:pt x="1" y="0"/>
                  </a:move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88"/>
            <p:cNvSpPr/>
            <p:nvPr/>
          </p:nvSpPr>
          <p:spPr>
            <a:xfrm>
              <a:off x="2461315" y="3844972"/>
              <a:ext cx="70206" cy="282381"/>
            </a:xfrm>
            <a:custGeom>
              <a:rect b="b" l="l" r="r" t="t"/>
              <a:pathLst>
                <a:path extrusionOk="0" h="18860" w="4689">
                  <a:moveTo>
                    <a:pt x="0" y="0"/>
                  </a:moveTo>
                  <a:lnTo>
                    <a:pt x="0" y="11732"/>
                  </a:lnTo>
                  <a:lnTo>
                    <a:pt x="0" y="18859"/>
                  </a:lnTo>
                  <a:lnTo>
                    <a:pt x="4688" y="18859"/>
                  </a:lnTo>
                  <a:lnTo>
                    <a:pt x="4688"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88"/>
            <p:cNvSpPr/>
            <p:nvPr/>
          </p:nvSpPr>
          <p:spPr>
            <a:xfrm>
              <a:off x="2320604"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88"/>
            <p:cNvSpPr/>
            <p:nvPr/>
          </p:nvSpPr>
          <p:spPr>
            <a:xfrm>
              <a:off x="2390795"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88"/>
            <p:cNvSpPr/>
            <p:nvPr/>
          </p:nvSpPr>
          <p:spPr>
            <a:xfrm>
              <a:off x="2461315"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88"/>
            <p:cNvSpPr/>
            <p:nvPr/>
          </p:nvSpPr>
          <p:spPr>
            <a:xfrm>
              <a:off x="2229631"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88"/>
            <p:cNvSpPr/>
            <p:nvPr/>
          </p:nvSpPr>
          <p:spPr>
            <a:xfrm>
              <a:off x="2229631"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88"/>
            <p:cNvSpPr/>
            <p:nvPr/>
          </p:nvSpPr>
          <p:spPr>
            <a:xfrm>
              <a:off x="2370342"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88"/>
            <p:cNvSpPr/>
            <p:nvPr/>
          </p:nvSpPr>
          <p:spPr>
            <a:xfrm>
              <a:off x="2370342"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88"/>
            <p:cNvSpPr/>
            <p:nvPr/>
          </p:nvSpPr>
          <p:spPr>
            <a:xfrm>
              <a:off x="2440533" y="3844972"/>
              <a:ext cx="41249" cy="175672"/>
            </a:xfrm>
            <a:custGeom>
              <a:rect b="b" l="l" r="r" t="t"/>
              <a:pathLst>
                <a:path extrusionOk="0" h="11733" w="2755">
                  <a:moveTo>
                    <a:pt x="0" y="0"/>
                  </a:moveTo>
                  <a:lnTo>
                    <a:pt x="0" y="11732"/>
                  </a:lnTo>
                  <a:lnTo>
                    <a:pt x="2755" y="11732"/>
                  </a:lnTo>
                  <a:lnTo>
                    <a:pt x="275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88"/>
            <p:cNvSpPr/>
            <p:nvPr/>
          </p:nvSpPr>
          <p:spPr>
            <a:xfrm>
              <a:off x="2440533" y="3844972"/>
              <a:ext cx="13550" cy="175672"/>
            </a:xfrm>
            <a:custGeom>
              <a:rect b="b" l="l" r="r" t="t"/>
              <a:pathLst>
                <a:path extrusionOk="0" h="11733" w="905">
                  <a:moveTo>
                    <a:pt x="0" y="0"/>
                  </a:moveTo>
                  <a:lnTo>
                    <a:pt x="0" y="11732"/>
                  </a:lnTo>
                  <a:lnTo>
                    <a:pt x="905" y="11732"/>
                  </a:lnTo>
                  <a:lnTo>
                    <a:pt x="905"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88"/>
            <p:cNvSpPr/>
            <p:nvPr/>
          </p:nvSpPr>
          <p:spPr>
            <a:xfrm>
              <a:off x="2244738"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88"/>
            <p:cNvSpPr/>
            <p:nvPr/>
          </p:nvSpPr>
          <p:spPr>
            <a:xfrm>
              <a:off x="2315244" y="3844972"/>
              <a:ext cx="10720" cy="282381"/>
            </a:xfrm>
            <a:custGeom>
              <a:rect b="b" l="l" r="r" t="t"/>
              <a:pathLst>
                <a:path extrusionOk="0" h="18860" w="716">
                  <a:moveTo>
                    <a:pt x="1" y="0"/>
                  </a:moveTo>
                  <a:lnTo>
                    <a:pt x="1" y="18859"/>
                  </a:lnTo>
                  <a:lnTo>
                    <a:pt x="716" y="18859"/>
                  </a:lnTo>
                  <a:lnTo>
                    <a:pt x="716"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88"/>
            <p:cNvSpPr/>
            <p:nvPr/>
          </p:nvSpPr>
          <p:spPr>
            <a:xfrm>
              <a:off x="2385450"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88"/>
            <p:cNvSpPr/>
            <p:nvPr/>
          </p:nvSpPr>
          <p:spPr>
            <a:xfrm>
              <a:off x="2455955" y="3985684"/>
              <a:ext cx="10720" cy="141670"/>
            </a:xfrm>
            <a:custGeom>
              <a:rect b="b" l="l" r="r" t="t"/>
              <a:pathLst>
                <a:path extrusionOk="0" h="9462" w="716">
                  <a:moveTo>
                    <a:pt x="1" y="0"/>
                  </a:moveTo>
                  <a:lnTo>
                    <a:pt x="1"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8" name="Google Shape;10238;p88"/>
          <p:cNvGrpSpPr/>
          <p:nvPr/>
        </p:nvGrpSpPr>
        <p:grpSpPr>
          <a:xfrm>
            <a:off x="3131170" y="3633884"/>
            <a:ext cx="220051" cy="338169"/>
            <a:chOff x="3131170" y="3816884"/>
            <a:chExt cx="220051" cy="338169"/>
          </a:xfrm>
        </p:grpSpPr>
        <p:sp>
          <p:nvSpPr>
            <p:cNvPr id="10239" name="Google Shape;10239;p88"/>
            <p:cNvSpPr/>
            <p:nvPr/>
          </p:nvSpPr>
          <p:spPr>
            <a:xfrm>
              <a:off x="3131170" y="3816884"/>
              <a:ext cx="220051" cy="258530"/>
            </a:xfrm>
            <a:custGeom>
              <a:rect b="b" l="l" r="r" t="t"/>
              <a:pathLst>
                <a:path extrusionOk="0" h="17267" w="14697">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88"/>
            <p:cNvSpPr/>
            <p:nvPr/>
          </p:nvSpPr>
          <p:spPr>
            <a:xfrm>
              <a:off x="3131170" y="3816884"/>
              <a:ext cx="118373" cy="258530"/>
            </a:xfrm>
            <a:custGeom>
              <a:rect b="b" l="l" r="r" t="t"/>
              <a:pathLst>
                <a:path extrusionOk="0" h="17267" w="7906">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88"/>
            <p:cNvSpPr/>
            <p:nvPr/>
          </p:nvSpPr>
          <p:spPr>
            <a:xfrm>
              <a:off x="3235049" y="3816884"/>
              <a:ext cx="12292" cy="179041"/>
            </a:xfrm>
            <a:custGeom>
              <a:rect b="b" l="l" r="r" t="t"/>
              <a:pathLst>
                <a:path extrusionOk="0" h="11958" w="821">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88"/>
            <p:cNvSpPr/>
            <p:nvPr/>
          </p:nvSpPr>
          <p:spPr>
            <a:xfrm>
              <a:off x="3212396" y="3974350"/>
              <a:ext cx="57929" cy="30858"/>
            </a:xfrm>
            <a:custGeom>
              <a:rect b="b" l="l" r="r" t="t"/>
              <a:pathLst>
                <a:path extrusionOk="0" h="2061" w="3869">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88"/>
            <p:cNvSpPr/>
            <p:nvPr/>
          </p:nvSpPr>
          <p:spPr>
            <a:xfrm>
              <a:off x="3213339" y="3981597"/>
              <a:ext cx="56042" cy="23612"/>
            </a:xfrm>
            <a:custGeom>
              <a:rect b="b" l="l" r="r" t="t"/>
              <a:pathLst>
                <a:path extrusionOk="0" h="1577" w="3743">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88"/>
            <p:cNvSpPr/>
            <p:nvPr/>
          </p:nvSpPr>
          <p:spPr>
            <a:xfrm>
              <a:off x="3199804" y="4118834"/>
              <a:ext cx="83112" cy="36218"/>
            </a:xfrm>
            <a:custGeom>
              <a:rect b="b" l="l" r="r" t="t"/>
              <a:pathLst>
                <a:path extrusionOk="0" h="2419" w="5551">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88"/>
            <p:cNvSpPr/>
            <p:nvPr/>
          </p:nvSpPr>
          <p:spPr>
            <a:xfrm>
              <a:off x="3199804" y="4118834"/>
              <a:ext cx="25199" cy="36218"/>
            </a:xfrm>
            <a:custGeom>
              <a:rect b="b" l="l" r="r" t="t"/>
              <a:pathLst>
                <a:path extrusionOk="0" h="2419" w="1683">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88"/>
            <p:cNvSpPr/>
            <p:nvPr/>
          </p:nvSpPr>
          <p:spPr>
            <a:xfrm>
              <a:off x="3176192" y="4074770"/>
              <a:ext cx="130021" cy="44708"/>
            </a:xfrm>
            <a:custGeom>
              <a:rect b="b" l="l" r="r" t="t"/>
              <a:pathLst>
                <a:path extrusionOk="0" h="2986" w="8684">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88"/>
            <p:cNvSpPr/>
            <p:nvPr/>
          </p:nvSpPr>
          <p:spPr>
            <a:xfrm>
              <a:off x="3176192" y="4093336"/>
              <a:ext cx="130021" cy="26142"/>
            </a:xfrm>
            <a:custGeom>
              <a:rect b="b" l="l" r="r" t="t"/>
              <a:pathLst>
                <a:path extrusionOk="0" h="1746" w="8684">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8" name="Google Shape;10248;p88"/>
          <p:cNvGrpSpPr/>
          <p:nvPr/>
        </p:nvGrpSpPr>
        <p:grpSpPr>
          <a:xfrm>
            <a:off x="903502" y="3176564"/>
            <a:ext cx="247990" cy="333393"/>
            <a:chOff x="903502" y="3359564"/>
            <a:chExt cx="247990" cy="333393"/>
          </a:xfrm>
        </p:grpSpPr>
        <p:sp>
          <p:nvSpPr>
            <p:cNvPr id="10249" name="Google Shape;10249;p88"/>
            <p:cNvSpPr/>
            <p:nvPr/>
          </p:nvSpPr>
          <p:spPr>
            <a:xfrm>
              <a:off x="903502" y="3364610"/>
              <a:ext cx="247930" cy="328347"/>
            </a:xfrm>
            <a:custGeom>
              <a:rect b="b" l="l" r="r" t="t"/>
              <a:pathLst>
                <a:path extrusionOk="0" h="21930" w="16559">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88"/>
            <p:cNvSpPr/>
            <p:nvPr/>
          </p:nvSpPr>
          <p:spPr>
            <a:xfrm>
              <a:off x="1032175" y="3364610"/>
              <a:ext cx="119316" cy="328347"/>
            </a:xfrm>
            <a:custGeom>
              <a:rect b="b" l="l" r="r" t="t"/>
              <a:pathLst>
                <a:path extrusionOk="0" h="21930" w="7969">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88"/>
            <p:cNvSpPr/>
            <p:nvPr/>
          </p:nvSpPr>
          <p:spPr>
            <a:xfrm>
              <a:off x="953480" y="3587460"/>
              <a:ext cx="147958" cy="77782"/>
            </a:xfrm>
            <a:custGeom>
              <a:rect b="b" l="l" r="r" t="t"/>
              <a:pathLst>
                <a:path extrusionOk="0" h="5195" w="9882">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88"/>
            <p:cNvSpPr/>
            <p:nvPr/>
          </p:nvSpPr>
          <p:spPr>
            <a:xfrm>
              <a:off x="1013295" y="3587490"/>
              <a:ext cx="88473" cy="77752"/>
            </a:xfrm>
            <a:custGeom>
              <a:rect b="b" l="l" r="r" t="t"/>
              <a:pathLst>
                <a:path extrusionOk="0" h="5193" w="5909">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88"/>
            <p:cNvSpPr/>
            <p:nvPr/>
          </p:nvSpPr>
          <p:spPr>
            <a:xfrm>
              <a:off x="1048226" y="3630282"/>
              <a:ext cx="19854" cy="17323"/>
            </a:xfrm>
            <a:custGeom>
              <a:rect b="b" l="l" r="r" t="t"/>
              <a:pathLst>
                <a:path extrusionOk="0" h="1157" w="1326">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88"/>
            <p:cNvSpPr/>
            <p:nvPr/>
          </p:nvSpPr>
          <p:spPr>
            <a:xfrm>
              <a:off x="1056101" y="3630282"/>
              <a:ext cx="12682" cy="17173"/>
            </a:xfrm>
            <a:custGeom>
              <a:rect b="b" l="l" r="r" t="t"/>
              <a:pathLst>
                <a:path extrusionOk="0" h="1147" w="847">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88"/>
            <p:cNvSpPr/>
            <p:nvPr/>
          </p:nvSpPr>
          <p:spPr>
            <a:xfrm>
              <a:off x="981493" y="3635013"/>
              <a:ext cx="19854" cy="16994"/>
            </a:xfrm>
            <a:custGeom>
              <a:rect b="b" l="l" r="r" t="t"/>
              <a:pathLst>
                <a:path extrusionOk="0" h="1135" w="1326">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88"/>
            <p:cNvSpPr/>
            <p:nvPr/>
          </p:nvSpPr>
          <p:spPr>
            <a:xfrm>
              <a:off x="989369" y="3635013"/>
              <a:ext cx="12682" cy="16844"/>
            </a:xfrm>
            <a:custGeom>
              <a:rect b="b" l="l" r="r" t="t"/>
              <a:pathLst>
                <a:path extrusionOk="0" h="1125" w="847">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88"/>
            <p:cNvSpPr/>
            <p:nvPr/>
          </p:nvSpPr>
          <p:spPr>
            <a:xfrm>
              <a:off x="1008249" y="3606041"/>
              <a:ext cx="24255" cy="20602"/>
            </a:xfrm>
            <a:custGeom>
              <a:rect b="b" l="l" r="r" t="t"/>
              <a:pathLst>
                <a:path extrusionOk="0" h="1376" w="162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88"/>
            <p:cNvSpPr/>
            <p:nvPr/>
          </p:nvSpPr>
          <p:spPr>
            <a:xfrm>
              <a:off x="1018011" y="3606041"/>
              <a:ext cx="14179" cy="20662"/>
            </a:xfrm>
            <a:custGeom>
              <a:rect b="b" l="l" r="r" t="t"/>
              <a:pathLst>
                <a:path extrusionOk="0" h="1380" w="947">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88"/>
            <p:cNvSpPr/>
            <p:nvPr/>
          </p:nvSpPr>
          <p:spPr>
            <a:xfrm>
              <a:off x="995657" y="3550329"/>
              <a:ext cx="24255" cy="20602"/>
            </a:xfrm>
            <a:custGeom>
              <a:rect b="b" l="l" r="r" t="t"/>
              <a:pathLst>
                <a:path extrusionOk="0" h="1376" w="162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88"/>
            <p:cNvSpPr/>
            <p:nvPr/>
          </p:nvSpPr>
          <p:spPr>
            <a:xfrm>
              <a:off x="1004790" y="3550329"/>
              <a:ext cx="15751" cy="20363"/>
            </a:xfrm>
            <a:custGeom>
              <a:rect b="b" l="l" r="r" t="t"/>
              <a:pathLst>
                <a:path extrusionOk="0" h="1360" w="1052">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88"/>
            <p:cNvSpPr/>
            <p:nvPr/>
          </p:nvSpPr>
          <p:spPr>
            <a:xfrm>
              <a:off x="1026830" y="3523558"/>
              <a:ext cx="23941" cy="20437"/>
            </a:xfrm>
            <a:custGeom>
              <a:rect b="b" l="l" r="r" t="t"/>
              <a:pathLst>
                <a:path extrusionOk="0" h="1365" w="1599">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88"/>
            <p:cNvSpPr/>
            <p:nvPr/>
          </p:nvSpPr>
          <p:spPr>
            <a:xfrm>
              <a:off x="1035948" y="3523258"/>
              <a:ext cx="15766" cy="20677"/>
            </a:xfrm>
            <a:custGeom>
              <a:rect b="b" l="l" r="r" t="t"/>
              <a:pathLst>
                <a:path extrusionOk="0" h="1381" w="1053">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88"/>
            <p:cNvSpPr/>
            <p:nvPr/>
          </p:nvSpPr>
          <p:spPr>
            <a:xfrm>
              <a:off x="1012666" y="3484854"/>
              <a:ext cx="19839" cy="17144"/>
            </a:xfrm>
            <a:custGeom>
              <a:rect b="b" l="l" r="r" t="t"/>
              <a:pathLst>
                <a:path extrusionOk="0" h="1145" w="1325">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88"/>
            <p:cNvSpPr/>
            <p:nvPr/>
          </p:nvSpPr>
          <p:spPr>
            <a:xfrm>
              <a:off x="1020527" y="3484854"/>
              <a:ext cx="12622" cy="16934"/>
            </a:xfrm>
            <a:custGeom>
              <a:rect b="b" l="l" r="r" t="t"/>
              <a:pathLst>
                <a:path extrusionOk="0" h="1131" w="843">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88"/>
            <p:cNvSpPr/>
            <p:nvPr/>
          </p:nvSpPr>
          <p:spPr>
            <a:xfrm>
              <a:off x="918534" y="3642559"/>
              <a:ext cx="24884" cy="10091"/>
            </a:xfrm>
            <a:custGeom>
              <a:rect b="b" l="l" r="r" t="t"/>
              <a:pathLst>
                <a:path extrusionOk="0" h="674" w="1662">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88"/>
            <p:cNvSpPr/>
            <p:nvPr/>
          </p:nvSpPr>
          <p:spPr>
            <a:xfrm>
              <a:off x="933342" y="3615175"/>
              <a:ext cx="24555" cy="10091"/>
            </a:xfrm>
            <a:custGeom>
              <a:rect b="b" l="l" r="r" t="t"/>
              <a:pathLst>
                <a:path extrusionOk="0" h="674" w="164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88"/>
            <p:cNvSpPr/>
            <p:nvPr/>
          </p:nvSpPr>
          <p:spPr>
            <a:xfrm>
              <a:off x="947820" y="3587790"/>
              <a:ext cx="24884" cy="10091"/>
            </a:xfrm>
            <a:custGeom>
              <a:rect b="b" l="l" r="r" t="t"/>
              <a:pathLst>
                <a:path extrusionOk="0" h="674" w="1662">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88"/>
            <p:cNvSpPr/>
            <p:nvPr/>
          </p:nvSpPr>
          <p:spPr>
            <a:xfrm>
              <a:off x="962299" y="3560405"/>
              <a:ext cx="24884" cy="10406"/>
            </a:xfrm>
            <a:custGeom>
              <a:rect b="b" l="l" r="r" t="t"/>
              <a:pathLst>
                <a:path extrusionOk="0" h="695" w="1662">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88"/>
            <p:cNvSpPr/>
            <p:nvPr/>
          </p:nvSpPr>
          <p:spPr>
            <a:xfrm>
              <a:off x="984637" y="3359564"/>
              <a:ext cx="85957" cy="26456"/>
            </a:xfrm>
            <a:custGeom>
              <a:rect b="b" l="l" r="r" t="t"/>
              <a:pathLst>
                <a:path extrusionOk="0" h="1767" w="5741">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88"/>
            <p:cNvSpPr/>
            <p:nvPr/>
          </p:nvSpPr>
          <p:spPr>
            <a:xfrm>
              <a:off x="1037535" y="3359564"/>
              <a:ext cx="33059" cy="26456"/>
            </a:xfrm>
            <a:custGeom>
              <a:rect b="b" l="l" r="r" t="t"/>
              <a:pathLst>
                <a:path extrusionOk="0" h="1767" w="2208">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1" name="Google Shape;10271;p88"/>
          <p:cNvGrpSpPr/>
          <p:nvPr/>
        </p:nvGrpSpPr>
        <p:grpSpPr>
          <a:xfrm>
            <a:off x="2616191" y="2707461"/>
            <a:ext cx="365793" cy="361152"/>
            <a:chOff x="2616191" y="2890461"/>
            <a:chExt cx="365793" cy="361152"/>
          </a:xfrm>
        </p:grpSpPr>
        <p:sp>
          <p:nvSpPr>
            <p:cNvPr id="10272" name="Google Shape;10272;p88"/>
            <p:cNvSpPr/>
            <p:nvPr/>
          </p:nvSpPr>
          <p:spPr>
            <a:xfrm>
              <a:off x="2616191" y="3225545"/>
              <a:ext cx="30604" cy="26067"/>
            </a:xfrm>
            <a:custGeom>
              <a:rect b="b" l="l" r="r" t="t"/>
              <a:pathLst>
                <a:path extrusionOk="0" h="1741" w="2044">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88"/>
            <p:cNvSpPr/>
            <p:nvPr/>
          </p:nvSpPr>
          <p:spPr>
            <a:xfrm>
              <a:off x="2627196" y="3189506"/>
              <a:ext cx="53527" cy="51326"/>
            </a:xfrm>
            <a:custGeom>
              <a:rect b="b" l="l" r="r" t="t"/>
              <a:pathLst>
                <a:path extrusionOk="0" h="3428" w="3575">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88"/>
            <p:cNvSpPr/>
            <p:nvPr/>
          </p:nvSpPr>
          <p:spPr>
            <a:xfrm>
              <a:off x="2631298" y="3201544"/>
              <a:ext cx="49424" cy="39288"/>
            </a:xfrm>
            <a:custGeom>
              <a:rect b="b" l="l" r="r" t="t"/>
              <a:pathLst>
                <a:path extrusionOk="0" h="2624" w="3301">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88"/>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88"/>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88"/>
            <p:cNvSpPr/>
            <p:nvPr/>
          </p:nvSpPr>
          <p:spPr>
            <a:xfrm>
              <a:off x="2663085" y="2897153"/>
              <a:ext cx="318899" cy="327314"/>
            </a:xfrm>
            <a:custGeom>
              <a:rect b="b" l="l" r="r" t="t"/>
              <a:pathLst>
                <a:path extrusionOk="0" h="21861" w="21299">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88"/>
            <p:cNvSpPr/>
            <p:nvPr/>
          </p:nvSpPr>
          <p:spPr>
            <a:xfrm>
              <a:off x="2643576" y="3148033"/>
              <a:ext cx="78082" cy="76435"/>
            </a:xfrm>
            <a:custGeom>
              <a:rect b="b" l="l" r="r" t="t"/>
              <a:pathLst>
                <a:path extrusionOk="0" h="5105" w="5215">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88"/>
            <p:cNvSpPr/>
            <p:nvPr/>
          </p:nvSpPr>
          <p:spPr>
            <a:xfrm>
              <a:off x="2815759" y="2931141"/>
              <a:ext cx="122774" cy="122789"/>
            </a:xfrm>
            <a:custGeom>
              <a:rect b="b" l="l" r="r" t="t"/>
              <a:pathLst>
                <a:path extrusionOk="0" h="8201" w="8200">
                  <a:moveTo>
                    <a:pt x="4962" y="1"/>
                  </a:moveTo>
                  <a:lnTo>
                    <a:pt x="0" y="4962"/>
                  </a:lnTo>
                  <a:lnTo>
                    <a:pt x="3238" y="8200"/>
                  </a:lnTo>
                  <a:lnTo>
                    <a:pt x="8200" y="3238"/>
                  </a:lnTo>
                  <a:lnTo>
                    <a:pt x="4962"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88"/>
            <p:cNvSpPr/>
            <p:nvPr/>
          </p:nvSpPr>
          <p:spPr>
            <a:xfrm>
              <a:off x="2663085" y="3185179"/>
              <a:ext cx="58572" cy="39288"/>
            </a:xfrm>
            <a:custGeom>
              <a:rect b="b" l="l" r="r" t="t"/>
              <a:pathLst>
                <a:path extrusionOk="0" h="2624" w="3912">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88"/>
            <p:cNvSpPr/>
            <p:nvPr/>
          </p:nvSpPr>
          <p:spPr>
            <a:xfrm>
              <a:off x="2852906" y="2968288"/>
              <a:ext cx="85628" cy="85643"/>
            </a:xfrm>
            <a:custGeom>
              <a:rect b="b" l="l" r="r" t="t"/>
              <a:pathLst>
                <a:path extrusionOk="0" h="5720" w="5719">
                  <a:moveTo>
                    <a:pt x="4962" y="1"/>
                  </a:moveTo>
                  <a:lnTo>
                    <a:pt x="0" y="4962"/>
                  </a:lnTo>
                  <a:lnTo>
                    <a:pt x="757" y="5719"/>
                  </a:lnTo>
                  <a:lnTo>
                    <a:pt x="5719" y="757"/>
                  </a:lnTo>
                  <a:lnTo>
                    <a:pt x="4962"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88"/>
            <p:cNvSpPr/>
            <p:nvPr/>
          </p:nvSpPr>
          <p:spPr>
            <a:xfrm>
              <a:off x="2874302" y="2921783"/>
              <a:ext cx="82813" cy="146311"/>
            </a:xfrm>
            <a:custGeom>
              <a:rect b="b" l="l" r="r" t="t"/>
              <a:pathLst>
                <a:path extrusionOk="0" h="9772" w="5531">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3" name="Google Shape;10283;p88"/>
          <p:cNvGrpSpPr/>
          <p:nvPr/>
        </p:nvGrpSpPr>
        <p:grpSpPr>
          <a:xfrm>
            <a:off x="3049959" y="1762861"/>
            <a:ext cx="402940" cy="388536"/>
            <a:chOff x="3049959" y="1945861"/>
            <a:chExt cx="402940" cy="388536"/>
          </a:xfrm>
        </p:grpSpPr>
        <p:sp>
          <p:nvSpPr>
            <p:cNvPr id="10284" name="Google Shape;10284;p88"/>
            <p:cNvSpPr/>
            <p:nvPr/>
          </p:nvSpPr>
          <p:spPr>
            <a:xfrm>
              <a:off x="3049959" y="1993398"/>
              <a:ext cx="355402" cy="340999"/>
            </a:xfrm>
            <a:custGeom>
              <a:rect b="b" l="l" r="r" t="t"/>
              <a:pathLst>
                <a:path extrusionOk="0" h="22775" w="23737">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88"/>
            <p:cNvSpPr/>
            <p:nvPr/>
          </p:nvSpPr>
          <p:spPr>
            <a:xfrm>
              <a:off x="3093080" y="2196350"/>
              <a:ext cx="12607" cy="11184"/>
            </a:xfrm>
            <a:custGeom>
              <a:rect b="b" l="l" r="r" t="t"/>
              <a:pathLst>
                <a:path extrusionOk="0" h="747" w="842">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88"/>
            <p:cNvSpPr/>
            <p:nvPr/>
          </p:nvSpPr>
          <p:spPr>
            <a:xfrm>
              <a:off x="3093080" y="2164564"/>
              <a:ext cx="12607" cy="11184"/>
            </a:xfrm>
            <a:custGeom>
              <a:rect b="b" l="l" r="r" t="t"/>
              <a:pathLst>
                <a:path extrusionOk="0" h="747" w="842">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88"/>
            <p:cNvSpPr/>
            <p:nvPr/>
          </p:nvSpPr>
          <p:spPr>
            <a:xfrm>
              <a:off x="3336413" y="2211458"/>
              <a:ext cx="12292" cy="11514"/>
            </a:xfrm>
            <a:custGeom>
              <a:rect b="b" l="l" r="r" t="t"/>
              <a:pathLst>
                <a:path extrusionOk="0" h="769" w="821">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88"/>
            <p:cNvSpPr/>
            <p:nvPr/>
          </p:nvSpPr>
          <p:spPr>
            <a:xfrm>
              <a:off x="3196330" y="1945861"/>
              <a:ext cx="116172" cy="116486"/>
            </a:xfrm>
            <a:custGeom>
              <a:rect b="b" l="l" r="r" t="t"/>
              <a:pathLst>
                <a:path extrusionOk="0" h="7780" w="7759">
                  <a:moveTo>
                    <a:pt x="3176" y="0"/>
                  </a:moveTo>
                  <a:lnTo>
                    <a:pt x="1" y="3175"/>
                  </a:lnTo>
                  <a:lnTo>
                    <a:pt x="4584" y="7779"/>
                  </a:lnTo>
                  <a:lnTo>
                    <a:pt x="7759" y="4584"/>
                  </a:lnTo>
                  <a:lnTo>
                    <a:pt x="3176"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88"/>
            <p:cNvSpPr/>
            <p:nvPr/>
          </p:nvSpPr>
          <p:spPr>
            <a:xfrm>
              <a:off x="3336413" y="2085943"/>
              <a:ext cx="116486" cy="116486"/>
            </a:xfrm>
            <a:custGeom>
              <a:rect b="b" l="l" r="r" t="t"/>
              <a:pathLst>
                <a:path extrusionOk="0" h="7780" w="7780">
                  <a:moveTo>
                    <a:pt x="3175" y="0"/>
                  </a:moveTo>
                  <a:lnTo>
                    <a:pt x="1" y="3196"/>
                  </a:lnTo>
                  <a:lnTo>
                    <a:pt x="4605" y="7779"/>
                  </a:lnTo>
                  <a:lnTo>
                    <a:pt x="7780" y="4605"/>
                  </a:lnTo>
                  <a:lnTo>
                    <a:pt x="317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0" name="Google Shape;10290;p88"/>
          <p:cNvGrpSpPr/>
          <p:nvPr/>
        </p:nvGrpSpPr>
        <p:grpSpPr>
          <a:xfrm>
            <a:off x="2483025" y="4085679"/>
            <a:ext cx="202428" cy="349114"/>
            <a:chOff x="2483025" y="4268679"/>
            <a:chExt cx="202428" cy="349114"/>
          </a:xfrm>
        </p:grpSpPr>
        <p:sp>
          <p:nvSpPr>
            <p:cNvPr id="10291" name="Google Shape;10291;p88"/>
            <p:cNvSpPr/>
            <p:nvPr/>
          </p:nvSpPr>
          <p:spPr>
            <a:xfrm>
              <a:off x="2497818" y="4274339"/>
              <a:ext cx="172528" cy="337780"/>
            </a:xfrm>
            <a:custGeom>
              <a:rect b="b" l="l" r="r" t="t"/>
              <a:pathLst>
                <a:path extrusionOk="0" h="22560" w="11523">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88"/>
            <p:cNvSpPr/>
            <p:nvPr/>
          </p:nvSpPr>
          <p:spPr>
            <a:xfrm>
              <a:off x="2599811" y="4274339"/>
              <a:ext cx="76195" cy="337780"/>
            </a:xfrm>
            <a:custGeom>
              <a:rect b="b" l="l" r="r" t="t"/>
              <a:pathLst>
                <a:path extrusionOk="0" h="22560" w="5089">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88"/>
            <p:cNvSpPr/>
            <p:nvPr/>
          </p:nvSpPr>
          <p:spPr>
            <a:xfrm>
              <a:off x="2492159" y="4274339"/>
              <a:ext cx="76195" cy="337780"/>
            </a:xfrm>
            <a:custGeom>
              <a:rect b="b" l="l" r="r" t="t"/>
              <a:pathLst>
                <a:path extrusionOk="0" h="22560" w="5089">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88"/>
            <p:cNvSpPr/>
            <p:nvPr/>
          </p:nvSpPr>
          <p:spPr>
            <a:xfrm>
              <a:off x="2483025" y="4606444"/>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88"/>
            <p:cNvSpPr/>
            <p:nvPr/>
          </p:nvSpPr>
          <p:spPr>
            <a:xfrm>
              <a:off x="2483025" y="4268679"/>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88"/>
            <p:cNvSpPr/>
            <p:nvPr/>
          </p:nvSpPr>
          <p:spPr>
            <a:xfrm>
              <a:off x="2520487" y="4378847"/>
              <a:ext cx="127506" cy="210933"/>
            </a:xfrm>
            <a:custGeom>
              <a:rect b="b" l="l" r="r" t="t"/>
              <a:pathLst>
                <a:path extrusionOk="0" h="14088" w="8516">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7" name="Google Shape;10297;p88"/>
          <p:cNvGrpSpPr/>
          <p:nvPr/>
        </p:nvGrpSpPr>
        <p:grpSpPr>
          <a:xfrm>
            <a:off x="862507" y="2702984"/>
            <a:ext cx="329590" cy="365000"/>
            <a:chOff x="862507" y="2885984"/>
            <a:chExt cx="329590" cy="365000"/>
          </a:xfrm>
        </p:grpSpPr>
        <p:sp>
          <p:nvSpPr>
            <p:cNvPr id="10298" name="Google Shape;10298;p88"/>
            <p:cNvSpPr/>
            <p:nvPr/>
          </p:nvSpPr>
          <p:spPr>
            <a:xfrm>
              <a:off x="862821" y="2975834"/>
              <a:ext cx="313854" cy="275150"/>
            </a:xfrm>
            <a:custGeom>
              <a:rect b="b" l="l" r="r" t="t"/>
              <a:pathLst>
                <a:path extrusionOk="0" h="18377" w="20962">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88"/>
            <p:cNvSpPr/>
            <p:nvPr/>
          </p:nvSpPr>
          <p:spPr>
            <a:xfrm>
              <a:off x="862507" y="2975819"/>
              <a:ext cx="250894" cy="275165"/>
            </a:xfrm>
            <a:custGeom>
              <a:rect b="b" l="l" r="r" t="t"/>
              <a:pathLst>
                <a:path extrusionOk="0" h="18378" w="16757">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88"/>
            <p:cNvSpPr/>
            <p:nvPr/>
          </p:nvSpPr>
          <p:spPr>
            <a:xfrm>
              <a:off x="1034691" y="2885984"/>
              <a:ext cx="157406" cy="87050"/>
            </a:xfrm>
            <a:custGeom>
              <a:rect b="b" l="l" r="r" t="t"/>
              <a:pathLst>
                <a:path extrusionOk="0" h="5814" w="10513">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88"/>
            <p:cNvSpPr/>
            <p:nvPr/>
          </p:nvSpPr>
          <p:spPr>
            <a:xfrm>
              <a:off x="1034691" y="2885984"/>
              <a:ext cx="157406" cy="58707"/>
            </a:xfrm>
            <a:custGeom>
              <a:rect b="b" l="l" r="r" t="t"/>
              <a:pathLst>
                <a:path extrusionOk="0" h="3921" w="10513">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88"/>
            <p:cNvSpPr/>
            <p:nvPr/>
          </p:nvSpPr>
          <p:spPr>
            <a:xfrm>
              <a:off x="1103639" y="3030843"/>
              <a:ext cx="44393" cy="63139"/>
            </a:xfrm>
            <a:custGeom>
              <a:rect b="b" l="l" r="r" t="t"/>
              <a:pathLst>
                <a:path extrusionOk="0" h="4217" w="2965">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88"/>
            <p:cNvSpPr/>
            <p:nvPr/>
          </p:nvSpPr>
          <p:spPr>
            <a:xfrm>
              <a:off x="986853" y="3004491"/>
              <a:ext cx="65804" cy="14808"/>
            </a:xfrm>
            <a:custGeom>
              <a:rect b="b" l="l" r="r" t="t"/>
              <a:pathLst>
                <a:path extrusionOk="0" h="989" w="4395">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88"/>
            <p:cNvSpPr/>
            <p:nvPr/>
          </p:nvSpPr>
          <p:spPr>
            <a:xfrm>
              <a:off x="991330" y="2933641"/>
              <a:ext cx="56356" cy="85972"/>
            </a:xfrm>
            <a:custGeom>
              <a:rect b="b" l="l" r="r" t="t"/>
              <a:pathLst>
                <a:path extrusionOk="0" h="5742" w="3764">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5" name="Google Shape;10305;p88"/>
          <p:cNvGrpSpPr/>
          <p:nvPr/>
        </p:nvGrpSpPr>
        <p:grpSpPr>
          <a:xfrm>
            <a:off x="3082075" y="2688805"/>
            <a:ext cx="318884" cy="379807"/>
            <a:chOff x="3082075" y="2871805"/>
            <a:chExt cx="318884" cy="379807"/>
          </a:xfrm>
        </p:grpSpPr>
        <p:sp>
          <p:nvSpPr>
            <p:cNvPr id="10306" name="Google Shape;10306;p88"/>
            <p:cNvSpPr/>
            <p:nvPr/>
          </p:nvSpPr>
          <p:spPr>
            <a:xfrm>
              <a:off x="3105357" y="2915584"/>
              <a:ext cx="248708" cy="281887"/>
            </a:xfrm>
            <a:custGeom>
              <a:rect b="b" l="l" r="r" t="t"/>
              <a:pathLst>
                <a:path extrusionOk="0" h="18827" w="16611">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88"/>
            <p:cNvSpPr/>
            <p:nvPr/>
          </p:nvSpPr>
          <p:spPr>
            <a:xfrm>
              <a:off x="3210180" y="2990956"/>
              <a:ext cx="62974" cy="68005"/>
            </a:xfrm>
            <a:custGeom>
              <a:rect b="b" l="l" r="r" t="t"/>
              <a:pathLst>
                <a:path extrusionOk="0" h="4542" w="4206">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88"/>
            <p:cNvSpPr/>
            <p:nvPr/>
          </p:nvSpPr>
          <p:spPr>
            <a:xfrm>
              <a:off x="3241667" y="3020542"/>
              <a:ext cx="31487" cy="163709"/>
            </a:xfrm>
            <a:custGeom>
              <a:rect b="b" l="l" r="r" t="t"/>
              <a:pathLst>
                <a:path extrusionOk="0" h="10934" w="2103">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88"/>
            <p:cNvSpPr/>
            <p:nvPr/>
          </p:nvSpPr>
          <p:spPr>
            <a:xfrm>
              <a:off x="3210180" y="3020542"/>
              <a:ext cx="31502" cy="163709"/>
            </a:xfrm>
            <a:custGeom>
              <a:rect b="b" l="l" r="r" t="t"/>
              <a:pathLst>
                <a:path extrusionOk="0" h="10934" w="2104">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88"/>
            <p:cNvSpPr/>
            <p:nvPr/>
          </p:nvSpPr>
          <p:spPr>
            <a:xfrm>
              <a:off x="3236307" y="3026845"/>
              <a:ext cx="10720" cy="157406"/>
            </a:xfrm>
            <a:custGeom>
              <a:rect b="b" l="l" r="r" t="t"/>
              <a:pathLst>
                <a:path extrusionOk="0" h="10513" w="716">
                  <a:moveTo>
                    <a:pt x="1" y="0"/>
                  </a:moveTo>
                  <a:lnTo>
                    <a:pt x="1" y="10512"/>
                  </a:lnTo>
                  <a:lnTo>
                    <a:pt x="716" y="10512"/>
                  </a:lnTo>
                  <a:lnTo>
                    <a:pt x="716"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88"/>
            <p:cNvSpPr/>
            <p:nvPr/>
          </p:nvSpPr>
          <p:spPr>
            <a:xfrm>
              <a:off x="3224673" y="2973318"/>
              <a:ext cx="33688" cy="30080"/>
            </a:xfrm>
            <a:custGeom>
              <a:rect b="b" l="l" r="r" t="t"/>
              <a:pathLst>
                <a:path extrusionOk="0" h="2009" w="225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88"/>
            <p:cNvSpPr/>
            <p:nvPr/>
          </p:nvSpPr>
          <p:spPr>
            <a:xfrm>
              <a:off x="3255651" y="2935558"/>
              <a:ext cx="81720" cy="99477"/>
            </a:xfrm>
            <a:custGeom>
              <a:rect b="b" l="l" r="r" t="t"/>
              <a:pathLst>
                <a:path extrusionOk="0" h="6644" w="5458">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88"/>
            <p:cNvSpPr/>
            <p:nvPr/>
          </p:nvSpPr>
          <p:spPr>
            <a:xfrm>
              <a:off x="3230752" y="2932399"/>
              <a:ext cx="25304" cy="13880"/>
            </a:xfrm>
            <a:custGeom>
              <a:rect b="b" l="l" r="r" t="t"/>
              <a:pathLst>
                <a:path extrusionOk="0" h="927" w="169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88"/>
            <p:cNvSpPr/>
            <p:nvPr/>
          </p:nvSpPr>
          <p:spPr>
            <a:xfrm>
              <a:off x="3374817" y="3024629"/>
              <a:ext cx="26142" cy="10091"/>
            </a:xfrm>
            <a:custGeom>
              <a:rect b="b" l="l" r="r" t="t"/>
              <a:pathLst>
                <a:path extrusionOk="0" h="674" w="1746">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88"/>
            <p:cNvSpPr/>
            <p:nvPr/>
          </p:nvSpPr>
          <p:spPr>
            <a:xfrm>
              <a:off x="3082075" y="3024629"/>
              <a:ext cx="26142" cy="10091"/>
            </a:xfrm>
            <a:custGeom>
              <a:rect b="b" l="l" r="r" t="t"/>
              <a:pathLst>
                <a:path extrusionOk="0" h="674" w="1746">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88"/>
            <p:cNvSpPr/>
            <p:nvPr/>
          </p:nvSpPr>
          <p:spPr>
            <a:xfrm>
              <a:off x="3355623" y="2948000"/>
              <a:ext cx="25528" cy="16844"/>
            </a:xfrm>
            <a:custGeom>
              <a:rect b="b" l="l" r="r" t="t"/>
              <a:pathLst>
                <a:path extrusionOk="0" h="1125" w="1705">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88"/>
            <p:cNvSpPr/>
            <p:nvPr/>
          </p:nvSpPr>
          <p:spPr>
            <a:xfrm>
              <a:off x="3102213" y="3094371"/>
              <a:ext cx="25528" cy="16844"/>
            </a:xfrm>
            <a:custGeom>
              <a:rect b="b" l="l" r="r" t="t"/>
              <a:pathLst>
                <a:path extrusionOk="0" h="1125" w="1705">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88"/>
            <p:cNvSpPr/>
            <p:nvPr/>
          </p:nvSpPr>
          <p:spPr>
            <a:xfrm>
              <a:off x="3305001" y="2892257"/>
              <a:ext cx="19629" cy="20976"/>
            </a:xfrm>
            <a:custGeom>
              <a:rect b="b" l="l" r="r" t="t"/>
              <a:pathLst>
                <a:path extrusionOk="0" h="1401" w="1311">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88"/>
            <p:cNvSpPr/>
            <p:nvPr/>
          </p:nvSpPr>
          <p:spPr>
            <a:xfrm>
              <a:off x="3236307" y="2871805"/>
              <a:ext cx="10406" cy="22833"/>
            </a:xfrm>
            <a:custGeom>
              <a:rect b="b" l="l" r="r" t="t"/>
              <a:pathLst>
                <a:path extrusionOk="0" h="1525" w="695">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88"/>
            <p:cNvSpPr/>
            <p:nvPr/>
          </p:nvSpPr>
          <p:spPr>
            <a:xfrm>
              <a:off x="3158405" y="2892257"/>
              <a:ext cx="19689" cy="21276"/>
            </a:xfrm>
            <a:custGeom>
              <a:rect b="b" l="l" r="r" t="t"/>
              <a:pathLst>
                <a:path extrusionOk="0" h="1421" w="1315">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88"/>
            <p:cNvSpPr/>
            <p:nvPr/>
          </p:nvSpPr>
          <p:spPr>
            <a:xfrm>
              <a:off x="3101884" y="2948000"/>
              <a:ext cx="25528" cy="16844"/>
            </a:xfrm>
            <a:custGeom>
              <a:rect b="b" l="l" r="r" t="t"/>
              <a:pathLst>
                <a:path extrusionOk="0" h="1125" w="1705">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88"/>
            <p:cNvSpPr/>
            <p:nvPr/>
          </p:nvSpPr>
          <p:spPr>
            <a:xfrm>
              <a:off x="3355278" y="3094371"/>
              <a:ext cx="25543" cy="16844"/>
            </a:xfrm>
            <a:custGeom>
              <a:rect b="b" l="l" r="r" t="t"/>
              <a:pathLst>
                <a:path extrusionOk="0" h="1125" w="1706">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88"/>
            <p:cNvSpPr/>
            <p:nvPr/>
          </p:nvSpPr>
          <p:spPr>
            <a:xfrm>
              <a:off x="3223401" y="3230187"/>
              <a:ext cx="36533" cy="21426"/>
            </a:xfrm>
            <a:custGeom>
              <a:rect b="b" l="l" r="r" t="t"/>
              <a:pathLst>
                <a:path extrusionOk="0" h="1431" w="244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88"/>
            <p:cNvSpPr/>
            <p:nvPr/>
          </p:nvSpPr>
          <p:spPr>
            <a:xfrm>
              <a:off x="3188470" y="3173531"/>
              <a:ext cx="106095" cy="61088"/>
            </a:xfrm>
            <a:custGeom>
              <a:rect b="b" l="l" r="r" t="t"/>
              <a:pathLst>
                <a:path extrusionOk="0" h="4080" w="7086">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88"/>
            <p:cNvSpPr/>
            <p:nvPr/>
          </p:nvSpPr>
          <p:spPr>
            <a:xfrm>
              <a:off x="3188470" y="3191153"/>
              <a:ext cx="106095" cy="13865"/>
            </a:xfrm>
            <a:custGeom>
              <a:rect b="b" l="l" r="r" t="t"/>
              <a:pathLst>
                <a:path extrusionOk="0" h="926" w="7086">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6" name="Google Shape;10326;p88"/>
          <p:cNvGrpSpPr/>
          <p:nvPr/>
        </p:nvGrpSpPr>
        <p:grpSpPr>
          <a:xfrm>
            <a:off x="2594780" y="1333494"/>
            <a:ext cx="410187" cy="324244"/>
            <a:chOff x="2594780" y="1516494"/>
            <a:chExt cx="410187" cy="324244"/>
          </a:xfrm>
        </p:grpSpPr>
        <p:sp>
          <p:nvSpPr>
            <p:cNvPr id="10327" name="Google Shape;10327;p88"/>
            <p:cNvSpPr/>
            <p:nvPr/>
          </p:nvSpPr>
          <p:spPr>
            <a:xfrm>
              <a:off x="2594780" y="1641455"/>
              <a:ext cx="241776" cy="199284"/>
            </a:xfrm>
            <a:custGeom>
              <a:rect b="b" l="l" r="r" t="t"/>
              <a:pathLst>
                <a:path extrusionOk="0" h="13310" w="16148">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88"/>
            <p:cNvSpPr/>
            <p:nvPr/>
          </p:nvSpPr>
          <p:spPr>
            <a:xfrm>
              <a:off x="2632556" y="1738731"/>
              <a:ext cx="204000" cy="102008"/>
            </a:xfrm>
            <a:custGeom>
              <a:rect b="b" l="l" r="r" t="t"/>
              <a:pathLst>
                <a:path extrusionOk="0" h="6813" w="13625">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88"/>
            <p:cNvSpPr/>
            <p:nvPr/>
          </p:nvSpPr>
          <p:spPr>
            <a:xfrm>
              <a:off x="2721957" y="1516494"/>
              <a:ext cx="241132" cy="239560"/>
            </a:xfrm>
            <a:custGeom>
              <a:rect b="b" l="l" r="r" t="t"/>
              <a:pathLst>
                <a:path extrusionOk="0" h="16000" w="16105">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88"/>
            <p:cNvSpPr/>
            <p:nvPr/>
          </p:nvSpPr>
          <p:spPr>
            <a:xfrm>
              <a:off x="2881234" y="1828446"/>
              <a:ext cx="40306" cy="12292"/>
            </a:xfrm>
            <a:custGeom>
              <a:rect b="b" l="l" r="r" t="t"/>
              <a:pathLst>
                <a:path extrusionOk="0" h="821" w="2692">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88"/>
            <p:cNvSpPr/>
            <p:nvPr/>
          </p:nvSpPr>
          <p:spPr>
            <a:xfrm>
              <a:off x="2735177" y="1828446"/>
              <a:ext cx="89101" cy="12292"/>
            </a:xfrm>
            <a:custGeom>
              <a:rect b="b" l="l" r="r" t="t"/>
              <a:pathLst>
                <a:path extrusionOk="0" h="821" w="5951">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88"/>
            <p:cNvSpPr/>
            <p:nvPr/>
          </p:nvSpPr>
          <p:spPr>
            <a:xfrm>
              <a:off x="2832439" y="1828446"/>
              <a:ext cx="14179" cy="12203"/>
            </a:xfrm>
            <a:custGeom>
              <a:rect b="b" l="l" r="r" t="t"/>
              <a:pathLst>
                <a:path extrusionOk="0" h="815" w="947">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88"/>
            <p:cNvSpPr/>
            <p:nvPr/>
          </p:nvSpPr>
          <p:spPr>
            <a:xfrm>
              <a:off x="2990773" y="1828446"/>
              <a:ext cx="14194" cy="12203"/>
            </a:xfrm>
            <a:custGeom>
              <a:rect b="b" l="l" r="r" t="t"/>
              <a:pathLst>
                <a:path extrusionOk="0" h="815" w="948">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88"/>
            <p:cNvSpPr/>
            <p:nvPr/>
          </p:nvSpPr>
          <p:spPr>
            <a:xfrm>
              <a:off x="2928143" y="1828446"/>
              <a:ext cx="45022" cy="12292"/>
            </a:xfrm>
            <a:custGeom>
              <a:rect b="b" l="l" r="r" t="t"/>
              <a:pathLst>
                <a:path extrusionOk="0" h="821" w="3007">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5" name="Google Shape;10335;p88"/>
          <p:cNvGrpSpPr/>
          <p:nvPr/>
        </p:nvGrpSpPr>
        <p:grpSpPr>
          <a:xfrm>
            <a:off x="1742965" y="1319959"/>
            <a:ext cx="333692" cy="333363"/>
            <a:chOff x="1742965" y="1502959"/>
            <a:chExt cx="333692" cy="333363"/>
          </a:xfrm>
        </p:grpSpPr>
        <p:sp>
          <p:nvSpPr>
            <p:cNvPr id="10336" name="Google Shape;10336;p88"/>
            <p:cNvSpPr/>
            <p:nvPr/>
          </p:nvSpPr>
          <p:spPr>
            <a:xfrm>
              <a:off x="1742965" y="1502959"/>
              <a:ext cx="333692" cy="333363"/>
            </a:xfrm>
            <a:custGeom>
              <a:rect b="b" l="l" r="r" t="t"/>
              <a:pathLst>
                <a:path extrusionOk="0" h="22265" w="22287">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88"/>
            <p:cNvSpPr/>
            <p:nvPr/>
          </p:nvSpPr>
          <p:spPr>
            <a:xfrm>
              <a:off x="1854719" y="1629492"/>
              <a:ext cx="22040" cy="21740"/>
            </a:xfrm>
            <a:custGeom>
              <a:rect b="b" l="l" r="r" t="t"/>
              <a:pathLst>
                <a:path extrusionOk="0" h="1452" w="1472">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88"/>
            <p:cNvSpPr/>
            <p:nvPr/>
          </p:nvSpPr>
          <p:spPr>
            <a:xfrm>
              <a:off x="1898783" y="1629492"/>
              <a:ext cx="22054" cy="21740"/>
            </a:xfrm>
            <a:custGeom>
              <a:rect b="b" l="l" r="r" t="t"/>
              <a:pathLst>
                <a:path extrusionOk="0" h="1452" w="1473">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88"/>
            <p:cNvSpPr/>
            <p:nvPr/>
          </p:nvSpPr>
          <p:spPr>
            <a:xfrm>
              <a:off x="1942863" y="1629492"/>
              <a:ext cx="21725" cy="21740"/>
            </a:xfrm>
            <a:custGeom>
              <a:rect b="b" l="l" r="r" t="t"/>
              <a:pathLst>
                <a:path extrusionOk="0" h="1452" w="1451">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0" name="Google Shape;10340;p88"/>
          <p:cNvGrpSpPr/>
          <p:nvPr/>
        </p:nvGrpSpPr>
        <p:grpSpPr>
          <a:xfrm>
            <a:off x="3051531" y="1333809"/>
            <a:ext cx="390034" cy="296545"/>
            <a:chOff x="3051531" y="1516809"/>
            <a:chExt cx="390034" cy="296545"/>
          </a:xfrm>
        </p:grpSpPr>
        <p:sp>
          <p:nvSpPr>
            <p:cNvPr id="10341" name="Google Shape;10341;p88"/>
            <p:cNvSpPr/>
            <p:nvPr/>
          </p:nvSpPr>
          <p:spPr>
            <a:xfrm>
              <a:off x="3051531" y="1516809"/>
              <a:ext cx="389719" cy="296545"/>
            </a:xfrm>
            <a:custGeom>
              <a:rect b="b" l="l" r="r" t="t"/>
              <a:pathLst>
                <a:path extrusionOk="0" h="19806" w="26029">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88"/>
            <p:cNvSpPr/>
            <p:nvPr/>
          </p:nvSpPr>
          <p:spPr>
            <a:xfrm>
              <a:off x="3051531" y="1744391"/>
              <a:ext cx="389719" cy="68963"/>
            </a:xfrm>
            <a:custGeom>
              <a:rect b="b" l="l" r="r" t="t"/>
              <a:pathLst>
                <a:path extrusionOk="0" h="4606" w="26029">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88"/>
            <p:cNvSpPr/>
            <p:nvPr/>
          </p:nvSpPr>
          <p:spPr>
            <a:xfrm>
              <a:off x="3051531" y="1753838"/>
              <a:ext cx="389719" cy="59516"/>
            </a:xfrm>
            <a:custGeom>
              <a:rect b="b" l="l" r="r" t="t"/>
              <a:pathLst>
                <a:path extrusionOk="0" h="3975" w="26029">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88"/>
            <p:cNvSpPr/>
            <p:nvPr/>
          </p:nvSpPr>
          <p:spPr>
            <a:xfrm>
              <a:off x="3051846" y="1516809"/>
              <a:ext cx="389405" cy="65804"/>
            </a:xfrm>
            <a:custGeom>
              <a:rect b="b" l="l" r="r" t="t"/>
              <a:pathLst>
                <a:path extrusionOk="0" h="4395" w="26008">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88"/>
            <p:cNvSpPr/>
            <p:nvPr/>
          </p:nvSpPr>
          <p:spPr>
            <a:xfrm>
              <a:off x="3051846" y="1516809"/>
              <a:ext cx="389719" cy="56356"/>
            </a:xfrm>
            <a:custGeom>
              <a:rect b="b" l="l" r="r" t="t"/>
              <a:pathLst>
                <a:path extrusionOk="0" h="3764" w="26029">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88"/>
            <p:cNvSpPr/>
            <p:nvPr/>
          </p:nvSpPr>
          <p:spPr>
            <a:xfrm>
              <a:off x="3077973" y="1539148"/>
              <a:ext cx="15751" cy="11978"/>
            </a:xfrm>
            <a:custGeom>
              <a:rect b="b" l="l" r="r" t="t"/>
              <a:pathLst>
                <a:path extrusionOk="0" h="800" w="1052">
                  <a:moveTo>
                    <a:pt x="526" y="1"/>
                  </a:moveTo>
                  <a:cubicBezTo>
                    <a:pt x="1" y="1"/>
                    <a:pt x="1" y="779"/>
                    <a:pt x="526" y="800"/>
                  </a:cubicBezTo>
                  <a:cubicBezTo>
                    <a:pt x="1052" y="779"/>
                    <a:pt x="1052" y="1"/>
                    <a:pt x="52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88"/>
            <p:cNvSpPr/>
            <p:nvPr/>
          </p:nvSpPr>
          <p:spPr>
            <a:xfrm>
              <a:off x="3100012" y="1539148"/>
              <a:ext cx="15751" cy="11978"/>
            </a:xfrm>
            <a:custGeom>
              <a:rect b="b" l="l" r="r" t="t"/>
              <a:pathLst>
                <a:path extrusionOk="0" h="800" w="1052">
                  <a:moveTo>
                    <a:pt x="526" y="1"/>
                  </a:moveTo>
                  <a:cubicBezTo>
                    <a:pt x="0" y="1"/>
                    <a:pt x="0" y="779"/>
                    <a:pt x="526" y="800"/>
                  </a:cubicBezTo>
                  <a:cubicBezTo>
                    <a:pt x="1052" y="779"/>
                    <a:pt x="1052" y="1"/>
                    <a:pt x="52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88"/>
            <p:cNvSpPr/>
            <p:nvPr/>
          </p:nvSpPr>
          <p:spPr>
            <a:xfrm>
              <a:off x="3121737" y="1539148"/>
              <a:ext cx="15751" cy="11978"/>
            </a:xfrm>
            <a:custGeom>
              <a:rect b="b" l="l" r="r" t="t"/>
              <a:pathLst>
                <a:path extrusionOk="0" h="800" w="1052">
                  <a:moveTo>
                    <a:pt x="526" y="1"/>
                  </a:moveTo>
                  <a:cubicBezTo>
                    <a:pt x="0" y="1"/>
                    <a:pt x="0" y="800"/>
                    <a:pt x="526" y="800"/>
                  </a:cubicBezTo>
                  <a:cubicBezTo>
                    <a:pt x="1051" y="800"/>
                    <a:pt x="1051" y="1"/>
                    <a:pt x="52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88"/>
            <p:cNvSpPr/>
            <p:nvPr/>
          </p:nvSpPr>
          <p:spPr>
            <a:xfrm>
              <a:off x="3336727" y="1539148"/>
              <a:ext cx="81226" cy="11978"/>
            </a:xfrm>
            <a:custGeom>
              <a:rect b="b" l="l" r="r" t="t"/>
              <a:pathLst>
                <a:path extrusionOk="0" h="800" w="5425">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88"/>
            <p:cNvSpPr/>
            <p:nvPr/>
          </p:nvSpPr>
          <p:spPr>
            <a:xfrm>
              <a:off x="3301153" y="1539148"/>
              <a:ext cx="30244" cy="11978"/>
            </a:xfrm>
            <a:custGeom>
              <a:rect b="b" l="l" r="r" t="t"/>
              <a:pathLst>
                <a:path extrusionOk="0" h="800" w="202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88"/>
            <p:cNvSpPr/>
            <p:nvPr/>
          </p:nvSpPr>
          <p:spPr>
            <a:xfrm>
              <a:off x="3170832" y="1608096"/>
              <a:ext cx="151432" cy="107667"/>
            </a:xfrm>
            <a:custGeom>
              <a:rect b="b" l="l" r="r" t="t"/>
              <a:pathLst>
                <a:path extrusionOk="0" h="7191" w="10114">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88"/>
            <p:cNvSpPr/>
            <p:nvPr/>
          </p:nvSpPr>
          <p:spPr>
            <a:xfrm>
              <a:off x="3170832" y="1608096"/>
              <a:ext cx="151432" cy="44079"/>
            </a:xfrm>
            <a:custGeom>
              <a:rect b="b" l="l" r="r" t="t"/>
              <a:pathLst>
                <a:path extrusionOk="0" h="2944" w="10114">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88"/>
            <p:cNvSpPr/>
            <p:nvPr/>
          </p:nvSpPr>
          <p:spPr>
            <a:xfrm>
              <a:off x="3227503" y="1642084"/>
              <a:ext cx="41878" cy="40007"/>
            </a:xfrm>
            <a:custGeom>
              <a:rect b="b" l="l" r="r" t="t"/>
              <a:pathLst>
                <a:path extrusionOk="0" h="2672" w="2797">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88"/>
            <p:cNvSpPr/>
            <p:nvPr/>
          </p:nvSpPr>
          <p:spPr>
            <a:xfrm>
              <a:off x="3087106" y="1776177"/>
              <a:ext cx="160865" cy="11679"/>
            </a:xfrm>
            <a:custGeom>
              <a:rect b="b" l="l" r="r" t="t"/>
              <a:pathLst>
                <a:path extrusionOk="0" h="780" w="10744">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88"/>
            <p:cNvSpPr/>
            <p:nvPr/>
          </p:nvSpPr>
          <p:spPr>
            <a:xfrm>
              <a:off x="3362540" y="1775563"/>
              <a:ext cx="46295" cy="11978"/>
            </a:xfrm>
            <a:custGeom>
              <a:rect b="b" l="l" r="r" t="t"/>
              <a:pathLst>
                <a:path extrusionOk="0" h="800" w="3092">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6" name="Google Shape;10356;p88"/>
          <p:cNvGrpSpPr/>
          <p:nvPr/>
        </p:nvGrpSpPr>
        <p:grpSpPr>
          <a:xfrm>
            <a:off x="3514900" y="1306020"/>
            <a:ext cx="354145" cy="351869"/>
            <a:chOff x="3514900" y="1489020"/>
            <a:chExt cx="354145" cy="351869"/>
          </a:xfrm>
        </p:grpSpPr>
        <p:sp>
          <p:nvSpPr>
            <p:cNvPr id="10357" name="Google Shape;10357;p88"/>
            <p:cNvSpPr/>
            <p:nvPr/>
          </p:nvSpPr>
          <p:spPr>
            <a:xfrm>
              <a:off x="3514900" y="1489020"/>
              <a:ext cx="354145" cy="351869"/>
            </a:xfrm>
            <a:custGeom>
              <a:rect b="b" l="l" r="r" t="t"/>
              <a:pathLst>
                <a:path extrusionOk="0" h="23501" w="23653">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88"/>
            <p:cNvSpPr/>
            <p:nvPr/>
          </p:nvSpPr>
          <p:spPr>
            <a:xfrm>
              <a:off x="3619094" y="1759498"/>
              <a:ext cx="24570" cy="24884"/>
            </a:xfrm>
            <a:custGeom>
              <a:rect b="b" l="l" r="r" t="t"/>
              <a:pathLst>
                <a:path extrusionOk="0" h="1662" w="1641">
                  <a:moveTo>
                    <a:pt x="526" y="1"/>
                  </a:moveTo>
                  <a:lnTo>
                    <a:pt x="1"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88"/>
            <p:cNvSpPr/>
            <p:nvPr/>
          </p:nvSpPr>
          <p:spPr>
            <a:xfrm>
              <a:off x="3623181" y="1722052"/>
              <a:ext cx="41249" cy="41249"/>
            </a:xfrm>
            <a:custGeom>
              <a:rect b="b" l="l" r="r" t="t"/>
              <a:pathLst>
                <a:path extrusionOk="0" h="2755" w="2755">
                  <a:moveTo>
                    <a:pt x="526" y="0"/>
                  </a:moveTo>
                  <a:lnTo>
                    <a:pt x="1" y="526"/>
                  </a:lnTo>
                  <a:lnTo>
                    <a:pt x="2229" y="2754"/>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88"/>
            <p:cNvSpPr/>
            <p:nvPr/>
          </p:nvSpPr>
          <p:spPr>
            <a:xfrm>
              <a:off x="3560536" y="1784682"/>
              <a:ext cx="41264" cy="41579"/>
            </a:xfrm>
            <a:custGeom>
              <a:rect b="b" l="l" r="r" t="t"/>
              <a:pathLst>
                <a:path extrusionOk="0" h="2777" w="2756">
                  <a:moveTo>
                    <a:pt x="527" y="1"/>
                  </a:moveTo>
                  <a:lnTo>
                    <a:pt x="1" y="548"/>
                  </a:lnTo>
                  <a:lnTo>
                    <a:pt x="2230" y="2776"/>
                  </a:lnTo>
                  <a:lnTo>
                    <a:pt x="2755" y="2251"/>
                  </a:lnTo>
                  <a:lnTo>
                    <a:pt x="527"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88"/>
            <p:cNvSpPr/>
            <p:nvPr/>
          </p:nvSpPr>
          <p:spPr>
            <a:xfrm>
              <a:off x="3660957" y="1717635"/>
              <a:ext cx="24570" cy="24884"/>
            </a:xfrm>
            <a:custGeom>
              <a:rect b="b" l="l" r="r" t="t"/>
              <a:pathLst>
                <a:path extrusionOk="0" h="1662" w="1641">
                  <a:moveTo>
                    <a:pt x="526" y="1"/>
                  </a:moveTo>
                  <a:lnTo>
                    <a:pt x="1" y="547"/>
                  </a:lnTo>
                  <a:lnTo>
                    <a:pt x="1115" y="1662"/>
                  </a:lnTo>
                  <a:lnTo>
                    <a:pt x="1641"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88"/>
            <p:cNvSpPr/>
            <p:nvPr/>
          </p:nvSpPr>
          <p:spPr>
            <a:xfrm>
              <a:off x="3681739" y="1696868"/>
              <a:ext cx="24570" cy="24555"/>
            </a:xfrm>
            <a:custGeom>
              <a:rect b="b" l="l" r="r" t="t"/>
              <a:pathLst>
                <a:path extrusionOk="0" h="1640" w="1641">
                  <a:moveTo>
                    <a:pt x="526" y="0"/>
                  </a:moveTo>
                  <a:lnTo>
                    <a:pt x="0" y="526"/>
                  </a:lnTo>
                  <a:lnTo>
                    <a:pt x="1115" y="1640"/>
                  </a:lnTo>
                  <a:lnTo>
                    <a:pt x="1640" y="1114"/>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88"/>
            <p:cNvSpPr/>
            <p:nvPr/>
          </p:nvSpPr>
          <p:spPr>
            <a:xfrm>
              <a:off x="3686141" y="1659092"/>
              <a:ext cx="41249" cy="41564"/>
            </a:xfrm>
            <a:custGeom>
              <a:rect b="b" l="l" r="r" t="t"/>
              <a:pathLst>
                <a:path extrusionOk="0" h="2776" w="2755">
                  <a:moveTo>
                    <a:pt x="526" y="0"/>
                  </a:moveTo>
                  <a:lnTo>
                    <a:pt x="1" y="547"/>
                  </a:lnTo>
                  <a:lnTo>
                    <a:pt x="2229" y="2775"/>
                  </a:lnTo>
                  <a:lnTo>
                    <a:pt x="2755" y="2250"/>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88"/>
            <p:cNvSpPr/>
            <p:nvPr/>
          </p:nvSpPr>
          <p:spPr>
            <a:xfrm>
              <a:off x="3723602" y="1654990"/>
              <a:ext cx="24884" cy="24570"/>
            </a:xfrm>
            <a:custGeom>
              <a:rect b="b" l="l" r="r" t="t"/>
              <a:pathLst>
                <a:path extrusionOk="0" h="1641" w="1662">
                  <a:moveTo>
                    <a:pt x="526" y="1"/>
                  </a:moveTo>
                  <a:lnTo>
                    <a:pt x="1" y="526"/>
                  </a:lnTo>
                  <a:lnTo>
                    <a:pt x="1115" y="1641"/>
                  </a:lnTo>
                  <a:lnTo>
                    <a:pt x="1662"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88"/>
            <p:cNvSpPr/>
            <p:nvPr/>
          </p:nvSpPr>
          <p:spPr>
            <a:xfrm>
              <a:off x="3744698" y="1633909"/>
              <a:ext cx="24570" cy="24884"/>
            </a:xfrm>
            <a:custGeom>
              <a:rect b="b" l="l" r="r" t="t"/>
              <a:pathLst>
                <a:path extrusionOk="0" h="1662" w="1641">
                  <a:moveTo>
                    <a:pt x="526" y="0"/>
                  </a:moveTo>
                  <a:lnTo>
                    <a:pt x="0" y="547"/>
                  </a:lnTo>
                  <a:lnTo>
                    <a:pt x="1115" y="1661"/>
                  </a:lnTo>
                  <a:lnTo>
                    <a:pt x="1640"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88"/>
            <p:cNvSpPr/>
            <p:nvPr/>
          </p:nvSpPr>
          <p:spPr>
            <a:xfrm>
              <a:off x="3748786" y="1596447"/>
              <a:ext cx="41564" cy="41249"/>
            </a:xfrm>
            <a:custGeom>
              <a:rect b="b" l="l" r="r" t="t"/>
              <a:pathLst>
                <a:path extrusionOk="0" h="2755" w="2776">
                  <a:moveTo>
                    <a:pt x="526" y="0"/>
                  </a:moveTo>
                  <a:lnTo>
                    <a:pt x="1" y="526"/>
                  </a:lnTo>
                  <a:lnTo>
                    <a:pt x="2229" y="2755"/>
                  </a:lnTo>
                  <a:lnTo>
                    <a:pt x="2776"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88"/>
            <p:cNvSpPr/>
            <p:nvPr/>
          </p:nvSpPr>
          <p:spPr>
            <a:xfrm>
              <a:off x="3786561" y="1592030"/>
              <a:ext cx="24570" cy="24884"/>
            </a:xfrm>
            <a:custGeom>
              <a:rect b="b" l="l" r="r" t="t"/>
              <a:pathLst>
                <a:path extrusionOk="0" h="1662" w="1641">
                  <a:moveTo>
                    <a:pt x="526" y="1"/>
                  </a:moveTo>
                  <a:lnTo>
                    <a:pt x="0"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88"/>
            <p:cNvSpPr/>
            <p:nvPr/>
          </p:nvSpPr>
          <p:spPr>
            <a:xfrm>
              <a:off x="3807343" y="1571264"/>
              <a:ext cx="24869" cy="24570"/>
            </a:xfrm>
            <a:custGeom>
              <a:rect b="b" l="l" r="r" t="t"/>
              <a:pathLst>
                <a:path extrusionOk="0" h="1641" w="1661">
                  <a:moveTo>
                    <a:pt x="526" y="0"/>
                  </a:moveTo>
                  <a:lnTo>
                    <a:pt x="0" y="526"/>
                  </a:lnTo>
                  <a:lnTo>
                    <a:pt x="1114" y="1640"/>
                  </a:lnTo>
                  <a:lnTo>
                    <a:pt x="1661"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88"/>
            <p:cNvSpPr/>
            <p:nvPr/>
          </p:nvSpPr>
          <p:spPr>
            <a:xfrm>
              <a:off x="3811745" y="1533488"/>
              <a:ext cx="41249" cy="41564"/>
            </a:xfrm>
            <a:custGeom>
              <a:rect b="b" l="l" r="r" t="t"/>
              <a:pathLst>
                <a:path extrusionOk="0" h="2776" w="2755">
                  <a:moveTo>
                    <a:pt x="526" y="0"/>
                  </a:moveTo>
                  <a:lnTo>
                    <a:pt x="0" y="526"/>
                  </a:lnTo>
                  <a:lnTo>
                    <a:pt x="2229" y="2776"/>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88"/>
            <p:cNvSpPr/>
            <p:nvPr/>
          </p:nvSpPr>
          <p:spPr>
            <a:xfrm>
              <a:off x="3597998" y="1780594"/>
              <a:ext cx="24570" cy="24570"/>
            </a:xfrm>
            <a:custGeom>
              <a:rect b="b" l="l" r="r" t="t"/>
              <a:pathLst>
                <a:path extrusionOk="0" h="1641" w="1641">
                  <a:moveTo>
                    <a:pt x="526" y="1"/>
                  </a:moveTo>
                  <a:lnTo>
                    <a:pt x="1" y="526"/>
                  </a:lnTo>
                  <a:lnTo>
                    <a:pt x="1115" y="1640"/>
                  </a:lnTo>
                  <a:lnTo>
                    <a:pt x="1641"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88"/>
            <p:cNvSpPr/>
            <p:nvPr/>
          </p:nvSpPr>
          <p:spPr>
            <a:xfrm>
              <a:off x="3623181" y="1625090"/>
              <a:ext cx="108940" cy="108925"/>
            </a:xfrm>
            <a:custGeom>
              <a:rect b="b" l="l" r="r" t="t"/>
              <a:pathLst>
                <a:path extrusionOk="0" h="7275" w="7276">
                  <a:moveTo>
                    <a:pt x="3070" y="1"/>
                  </a:moveTo>
                  <a:lnTo>
                    <a:pt x="1" y="3049"/>
                  </a:lnTo>
                  <a:lnTo>
                    <a:pt x="4206" y="7275"/>
                  </a:lnTo>
                  <a:lnTo>
                    <a:pt x="7275" y="4205"/>
                  </a:lnTo>
                  <a:lnTo>
                    <a:pt x="3070"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88"/>
            <p:cNvSpPr/>
            <p:nvPr/>
          </p:nvSpPr>
          <p:spPr>
            <a:xfrm>
              <a:off x="3517416" y="1493826"/>
              <a:ext cx="316698" cy="313225"/>
            </a:xfrm>
            <a:custGeom>
              <a:rect b="b" l="l" r="r" t="t"/>
              <a:pathLst>
                <a:path extrusionOk="0" h="20920" w="21152">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88"/>
            <p:cNvSpPr/>
            <p:nvPr/>
          </p:nvSpPr>
          <p:spPr>
            <a:xfrm>
              <a:off x="3788133" y="1761399"/>
              <a:ext cx="73230" cy="72287"/>
            </a:xfrm>
            <a:custGeom>
              <a:rect b="b" l="l" r="r" t="t"/>
              <a:pathLst>
                <a:path extrusionOk="0" h="4828" w="4891">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88"/>
            <p:cNvSpPr/>
            <p:nvPr/>
          </p:nvSpPr>
          <p:spPr>
            <a:xfrm>
              <a:off x="3822136" y="1761399"/>
              <a:ext cx="39198" cy="72407"/>
            </a:xfrm>
            <a:custGeom>
              <a:rect b="b" l="l" r="r" t="t"/>
              <a:pathLst>
                <a:path extrusionOk="0" h="4836" w="2618">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88"/>
            <p:cNvSpPr/>
            <p:nvPr/>
          </p:nvSpPr>
          <p:spPr>
            <a:xfrm>
              <a:off x="3541656" y="1493781"/>
              <a:ext cx="292458" cy="313270"/>
            </a:xfrm>
            <a:custGeom>
              <a:rect b="b" l="l" r="r" t="t"/>
              <a:pathLst>
                <a:path extrusionOk="0" h="20923" w="19533">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88"/>
            <p:cNvSpPr/>
            <p:nvPr/>
          </p:nvSpPr>
          <p:spPr>
            <a:xfrm>
              <a:off x="3834728" y="1807979"/>
              <a:ext cx="26636" cy="25708"/>
            </a:xfrm>
            <a:custGeom>
              <a:rect b="b" l="l" r="r" t="t"/>
              <a:pathLst>
                <a:path extrusionOk="0" h="1717" w="1779">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88"/>
            <p:cNvSpPr/>
            <p:nvPr/>
          </p:nvSpPr>
          <p:spPr>
            <a:xfrm>
              <a:off x="3552047" y="1524984"/>
              <a:ext cx="68320" cy="68334"/>
            </a:xfrm>
            <a:custGeom>
              <a:rect b="b" l="l" r="r" t="t"/>
              <a:pathLst>
                <a:path extrusionOk="0" h="4564" w="4563">
                  <a:moveTo>
                    <a:pt x="3049" y="1"/>
                  </a:moveTo>
                  <a:lnTo>
                    <a:pt x="0" y="3070"/>
                  </a:lnTo>
                  <a:lnTo>
                    <a:pt x="1493" y="4563"/>
                  </a:lnTo>
                  <a:lnTo>
                    <a:pt x="4563" y="1494"/>
                  </a:lnTo>
                  <a:lnTo>
                    <a:pt x="3049"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88"/>
            <p:cNvSpPr/>
            <p:nvPr/>
          </p:nvSpPr>
          <p:spPr>
            <a:xfrm>
              <a:off x="3593281" y="1566218"/>
              <a:ext cx="221623" cy="221952"/>
            </a:xfrm>
            <a:custGeom>
              <a:rect b="b" l="l" r="r" t="t"/>
              <a:pathLst>
                <a:path extrusionOk="0" h="14824" w="14802">
                  <a:moveTo>
                    <a:pt x="526" y="1"/>
                  </a:moveTo>
                  <a:lnTo>
                    <a:pt x="1" y="548"/>
                  </a:lnTo>
                  <a:lnTo>
                    <a:pt x="14276" y="14823"/>
                  </a:lnTo>
                  <a:lnTo>
                    <a:pt x="14802" y="14298"/>
                  </a:lnTo>
                  <a:lnTo>
                    <a:pt x="526"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9" name="Google Shape;10379;p88"/>
          <p:cNvGrpSpPr/>
          <p:nvPr/>
        </p:nvGrpSpPr>
        <p:grpSpPr>
          <a:xfrm>
            <a:off x="3066324" y="3167446"/>
            <a:ext cx="346598" cy="333183"/>
            <a:chOff x="3066324" y="3350446"/>
            <a:chExt cx="346598" cy="333183"/>
          </a:xfrm>
        </p:grpSpPr>
        <p:sp>
          <p:nvSpPr>
            <p:cNvPr id="10380" name="Google Shape;10380;p88"/>
            <p:cNvSpPr/>
            <p:nvPr/>
          </p:nvSpPr>
          <p:spPr>
            <a:xfrm>
              <a:off x="3077658" y="3672759"/>
              <a:ext cx="297174" cy="10735"/>
            </a:xfrm>
            <a:custGeom>
              <a:rect b="b" l="l" r="r" t="t"/>
              <a:pathLst>
                <a:path extrusionOk="0" h="717" w="19848">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88"/>
            <p:cNvSpPr/>
            <p:nvPr/>
          </p:nvSpPr>
          <p:spPr>
            <a:xfrm>
              <a:off x="3066324" y="3350446"/>
              <a:ext cx="346598" cy="333183"/>
            </a:xfrm>
            <a:custGeom>
              <a:rect b="b" l="l" r="r" t="t"/>
              <a:pathLst>
                <a:path extrusionOk="0" h="22253" w="23149">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88"/>
            <p:cNvSpPr/>
            <p:nvPr/>
          </p:nvSpPr>
          <p:spPr>
            <a:xfrm>
              <a:off x="3079545" y="3516970"/>
              <a:ext cx="333378" cy="166524"/>
            </a:xfrm>
            <a:custGeom>
              <a:rect b="b" l="l" r="r" t="t"/>
              <a:pathLst>
                <a:path extrusionOk="0" h="11122" w="22266">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88"/>
            <p:cNvSpPr/>
            <p:nvPr/>
          </p:nvSpPr>
          <p:spPr>
            <a:xfrm>
              <a:off x="3079545" y="3371841"/>
              <a:ext cx="333378" cy="145143"/>
            </a:xfrm>
            <a:custGeom>
              <a:rect b="b" l="l" r="r" t="t"/>
              <a:pathLst>
                <a:path extrusionOk="0" h="9694" w="22266">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88"/>
            <p:cNvSpPr/>
            <p:nvPr/>
          </p:nvSpPr>
          <p:spPr>
            <a:xfrm>
              <a:off x="3188784" y="3371841"/>
              <a:ext cx="224138" cy="145143"/>
            </a:xfrm>
            <a:custGeom>
              <a:rect b="b" l="l" r="r" t="t"/>
              <a:pathLst>
                <a:path extrusionOk="0" h="9694" w="1497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88"/>
            <p:cNvSpPr/>
            <p:nvPr/>
          </p:nvSpPr>
          <p:spPr>
            <a:xfrm>
              <a:off x="3079545" y="3516970"/>
              <a:ext cx="333378" cy="144814"/>
            </a:xfrm>
            <a:custGeom>
              <a:rect b="b" l="l" r="r" t="t"/>
              <a:pathLst>
                <a:path extrusionOk="0" h="9672" w="22266">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88"/>
            <p:cNvSpPr/>
            <p:nvPr/>
          </p:nvSpPr>
          <p:spPr>
            <a:xfrm>
              <a:off x="3079545" y="3516970"/>
              <a:ext cx="181018" cy="136938"/>
            </a:xfrm>
            <a:custGeom>
              <a:rect b="b" l="l" r="r" t="t"/>
              <a:pathLst>
                <a:path extrusionOk="0" h="9146" w="1209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88"/>
            <p:cNvSpPr/>
            <p:nvPr/>
          </p:nvSpPr>
          <p:spPr>
            <a:xfrm>
              <a:off x="3079545" y="3430084"/>
              <a:ext cx="333378" cy="173771"/>
            </a:xfrm>
            <a:custGeom>
              <a:rect b="b" l="l" r="r" t="t"/>
              <a:pathLst>
                <a:path extrusionOk="0" h="11606" w="22266">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88"/>
            <p:cNvSpPr/>
            <p:nvPr/>
          </p:nvSpPr>
          <p:spPr>
            <a:xfrm>
              <a:off x="3079545" y="3444563"/>
              <a:ext cx="333378" cy="144814"/>
            </a:xfrm>
            <a:custGeom>
              <a:rect b="b" l="l" r="r" t="t"/>
              <a:pathLst>
                <a:path extrusionOk="0" h="9672" w="22266">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88"/>
            <p:cNvSpPr/>
            <p:nvPr/>
          </p:nvSpPr>
          <p:spPr>
            <a:xfrm>
              <a:off x="3079545" y="3444563"/>
              <a:ext cx="186692" cy="144814"/>
            </a:xfrm>
            <a:custGeom>
              <a:rect b="b" l="l" r="r" t="t"/>
              <a:pathLst>
                <a:path extrusionOk="0" h="9672" w="12469">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0" name="Google Shape;10390;p88"/>
          <p:cNvGrpSpPr/>
          <p:nvPr/>
        </p:nvGrpSpPr>
        <p:grpSpPr>
          <a:xfrm>
            <a:off x="1282755" y="1769089"/>
            <a:ext cx="363278" cy="363338"/>
            <a:chOff x="1282755" y="1952089"/>
            <a:chExt cx="363278" cy="363338"/>
          </a:xfrm>
        </p:grpSpPr>
        <p:sp>
          <p:nvSpPr>
            <p:cNvPr id="10391" name="Google Shape;10391;p88"/>
            <p:cNvSpPr/>
            <p:nvPr/>
          </p:nvSpPr>
          <p:spPr>
            <a:xfrm>
              <a:off x="1282755" y="1952089"/>
              <a:ext cx="359924" cy="363338"/>
            </a:xfrm>
            <a:custGeom>
              <a:rect b="b" l="l" r="r" t="t"/>
              <a:pathLst>
                <a:path extrusionOk="0" h="24267" w="24039">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88"/>
            <p:cNvSpPr/>
            <p:nvPr/>
          </p:nvSpPr>
          <p:spPr>
            <a:xfrm>
              <a:off x="1437900" y="2104404"/>
              <a:ext cx="61118" cy="57644"/>
            </a:xfrm>
            <a:custGeom>
              <a:rect b="b" l="l" r="r" t="t"/>
              <a:pathLst>
                <a:path extrusionOk="0" h="3850" w="4082">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88"/>
            <p:cNvSpPr/>
            <p:nvPr/>
          </p:nvSpPr>
          <p:spPr>
            <a:xfrm>
              <a:off x="1286214" y="2015019"/>
              <a:ext cx="61148" cy="47313"/>
            </a:xfrm>
            <a:custGeom>
              <a:rect b="b" l="l" r="r" t="t"/>
              <a:pathLst>
                <a:path extrusionOk="0" h="3160" w="4084">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88"/>
            <p:cNvSpPr/>
            <p:nvPr/>
          </p:nvSpPr>
          <p:spPr>
            <a:xfrm>
              <a:off x="1595396" y="2201696"/>
              <a:ext cx="50637" cy="47253"/>
            </a:xfrm>
            <a:custGeom>
              <a:rect b="b" l="l" r="r" t="t"/>
              <a:pathLst>
                <a:path extrusionOk="0" h="3156" w="3382">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88"/>
            <p:cNvSpPr/>
            <p:nvPr/>
          </p:nvSpPr>
          <p:spPr>
            <a:xfrm>
              <a:off x="1452034" y="2121653"/>
              <a:ext cx="46984" cy="40276"/>
            </a:xfrm>
            <a:custGeom>
              <a:rect b="b" l="l" r="r" t="t"/>
              <a:pathLst>
                <a:path extrusionOk="0" h="2690" w="3138">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88"/>
            <p:cNvSpPr/>
            <p:nvPr/>
          </p:nvSpPr>
          <p:spPr>
            <a:xfrm>
              <a:off x="1307445" y="2032701"/>
              <a:ext cx="33868" cy="29631"/>
            </a:xfrm>
            <a:custGeom>
              <a:rect b="b" l="l" r="r" t="t"/>
              <a:pathLst>
                <a:path extrusionOk="0" h="1979" w="2262">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88"/>
            <p:cNvSpPr/>
            <p:nvPr/>
          </p:nvSpPr>
          <p:spPr>
            <a:xfrm>
              <a:off x="1612464" y="2219064"/>
              <a:ext cx="33568" cy="29750"/>
            </a:xfrm>
            <a:custGeom>
              <a:rect b="b" l="l" r="r" t="t"/>
              <a:pathLst>
                <a:path extrusionOk="0" h="1987" w="2242">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8" name="Google Shape;10398;p88"/>
          <p:cNvGrpSpPr/>
          <p:nvPr/>
        </p:nvGrpSpPr>
        <p:grpSpPr>
          <a:xfrm>
            <a:off x="3510094" y="2726281"/>
            <a:ext cx="355133" cy="343574"/>
            <a:chOff x="3510094" y="2909281"/>
            <a:chExt cx="355133" cy="343574"/>
          </a:xfrm>
        </p:grpSpPr>
        <p:sp>
          <p:nvSpPr>
            <p:cNvPr id="10399" name="Google Shape;10399;p88"/>
            <p:cNvSpPr/>
            <p:nvPr/>
          </p:nvSpPr>
          <p:spPr>
            <a:xfrm>
              <a:off x="3583205" y="3134527"/>
              <a:ext cx="50652" cy="47523"/>
            </a:xfrm>
            <a:custGeom>
              <a:rect b="b" l="l" r="r" t="t"/>
              <a:pathLst>
                <a:path extrusionOk="0" h="3174" w="3383">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88"/>
            <p:cNvSpPr/>
            <p:nvPr/>
          </p:nvSpPr>
          <p:spPr>
            <a:xfrm>
              <a:off x="3655746" y="2909281"/>
              <a:ext cx="209480" cy="192127"/>
            </a:xfrm>
            <a:custGeom>
              <a:rect b="b" l="l" r="r" t="t"/>
              <a:pathLst>
                <a:path extrusionOk="0" h="12832" w="13991">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88"/>
            <p:cNvSpPr/>
            <p:nvPr/>
          </p:nvSpPr>
          <p:spPr>
            <a:xfrm>
              <a:off x="3673863" y="2923430"/>
              <a:ext cx="184806" cy="179550"/>
            </a:xfrm>
            <a:custGeom>
              <a:rect b="b" l="l" r="r" t="t"/>
              <a:pathLst>
                <a:path extrusionOk="0" h="11992" w="12343">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88"/>
            <p:cNvSpPr/>
            <p:nvPr/>
          </p:nvSpPr>
          <p:spPr>
            <a:xfrm>
              <a:off x="3541970" y="3007531"/>
              <a:ext cx="218793" cy="216383"/>
            </a:xfrm>
            <a:custGeom>
              <a:rect b="b" l="l" r="r" t="t"/>
              <a:pathLst>
                <a:path extrusionOk="0" h="14452" w="14613">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88"/>
            <p:cNvSpPr/>
            <p:nvPr/>
          </p:nvSpPr>
          <p:spPr>
            <a:xfrm>
              <a:off x="3562123" y="3027504"/>
              <a:ext cx="198640" cy="196409"/>
            </a:xfrm>
            <a:custGeom>
              <a:rect b="b" l="l" r="r" t="t"/>
              <a:pathLst>
                <a:path extrusionOk="0" h="13118" w="13267">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88"/>
            <p:cNvSpPr/>
            <p:nvPr/>
          </p:nvSpPr>
          <p:spPr>
            <a:xfrm>
              <a:off x="3516562" y="3033523"/>
              <a:ext cx="217446" cy="210304"/>
            </a:xfrm>
            <a:custGeom>
              <a:rect b="b" l="l" r="r" t="t"/>
              <a:pathLst>
                <a:path extrusionOk="0" h="14046" w="14523">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88"/>
            <p:cNvSpPr/>
            <p:nvPr/>
          </p:nvSpPr>
          <p:spPr>
            <a:xfrm>
              <a:off x="3524033" y="3056041"/>
              <a:ext cx="202413" cy="188100"/>
            </a:xfrm>
            <a:custGeom>
              <a:rect b="b" l="l" r="r" t="t"/>
              <a:pathLst>
                <a:path extrusionOk="0" h="12563" w="13519">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88"/>
            <p:cNvSpPr/>
            <p:nvPr/>
          </p:nvSpPr>
          <p:spPr>
            <a:xfrm>
              <a:off x="3556389" y="3171360"/>
              <a:ext cx="39108" cy="35620"/>
            </a:xfrm>
            <a:custGeom>
              <a:rect b="b" l="l" r="r" t="t"/>
              <a:pathLst>
                <a:path extrusionOk="0" h="2379" w="2612">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88"/>
            <p:cNvSpPr/>
            <p:nvPr/>
          </p:nvSpPr>
          <p:spPr>
            <a:xfrm>
              <a:off x="3573413" y="3180268"/>
              <a:ext cx="22084" cy="21920"/>
            </a:xfrm>
            <a:custGeom>
              <a:rect b="b" l="l" r="r" t="t"/>
              <a:pathLst>
                <a:path extrusionOk="0" h="1464" w="1475">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88"/>
            <p:cNvSpPr/>
            <p:nvPr/>
          </p:nvSpPr>
          <p:spPr>
            <a:xfrm>
              <a:off x="3510094" y="2969111"/>
              <a:ext cx="174534" cy="41549"/>
            </a:xfrm>
            <a:custGeom>
              <a:rect b="b" l="l" r="r" t="t"/>
              <a:pathLst>
                <a:path extrusionOk="0" h="2775" w="11657">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88"/>
            <p:cNvSpPr/>
            <p:nvPr/>
          </p:nvSpPr>
          <p:spPr>
            <a:xfrm>
              <a:off x="3529948" y="2930572"/>
              <a:ext cx="133270" cy="33928"/>
            </a:xfrm>
            <a:custGeom>
              <a:rect b="b" l="l" r="r" t="t"/>
              <a:pathLst>
                <a:path extrusionOk="0" h="2266" w="8901">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88"/>
            <p:cNvSpPr/>
            <p:nvPr/>
          </p:nvSpPr>
          <p:spPr>
            <a:xfrm>
              <a:off x="3753292" y="3083980"/>
              <a:ext cx="52793" cy="168875"/>
            </a:xfrm>
            <a:custGeom>
              <a:rect b="b" l="l" r="r" t="t"/>
              <a:pathLst>
                <a:path extrusionOk="0" h="11279" w="3526">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88"/>
            <p:cNvSpPr/>
            <p:nvPr/>
          </p:nvSpPr>
          <p:spPr>
            <a:xfrm>
              <a:off x="3799243" y="3105481"/>
              <a:ext cx="43046" cy="127700"/>
            </a:xfrm>
            <a:custGeom>
              <a:rect b="b" l="l" r="r" t="t"/>
              <a:pathLst>
                <a:path extrusionOk="0" h="8529" w="2875">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12" name="Google Shape;10412;p88"/>
          <p:cNvSpPr/>
          <p:nvPr/>
        </p:nvSpPr>
        <p:spPr>
          <a:xfrm>
            <a:off x="2513884" y="1629081"/>
            <a:ext cx="32745" cy="26456"/>
          </a:xfrm>
          <a:custGeom>
            <a:rect b="b" l="l" r="r" t="t"/>
            <a:pathLst>
              <a:path extrusionOk="0" h="1767" w="2187">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13" name="Google Shape;10413;p88"/>
          <p:cNvGrpSpPr/>
          <p:nvPr/>
        </p:nvGrpSpPr>
        <p:grpSpPr>
          <a:xfrm>
            <a:off x="2163842" y="1323972"/>
            <a:ext cx="382787" cy="331566"/>
            <a:chOff x="2163842" y="1506972"/>
            <a:chExt cx="382787" cy="331566"/>
          </a:xfrm>
        </p:grpSpPr>
        <p:sp>
          <p:nvSpPr>
            <p:cNvPr id="10414" name="Google Shape;10414;p88"/>
            <p:cNvSpPr/>
            <p:nvPr/>
          </p:nvSpPr>
          <p:spPr>
            <a:xfrm>
              <a:off x="2247253" y="1506972"/>
              <a:ext cx="214152" cy="101768"/>
            </a:xfrm>
            <a:custGeom>
              <a:rect b="b" l="l" r="r" t="t"/>
              <a:pathLst>
                <a:path extrusionOk="0" h="6797" w="14303">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88"/>
            <p:cNvSpPr/>
            <p:nvPr/>
          </p:nvSpPr>
          <p:spPr>
            <a:xfrm>
              <a:off x="2163842" y="1812081"/>
              <a:ext cx="382787" cy="26456"/>
            </a:xfrm>
            <a:custGeom>
              <a:rect b="b" l="l" r="r" t="t"/>
              <a:pathLst>
                <a:path extrusionOk="0" h="1767" w="25566">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88"/>
            <p:cNvSpPr/>
            <p:nvPr/>
          </p:nvSpPr>
          <p:spPr>
            <a:xfrm>
              <a:off x="2178634" y="1592030"/>
              <a:ext cx="353201" cy="220066"/>
            </a:xfrm>
            <a:custGeom>
              <a:rect b="b" l="l" r="r" t="t"/>
              <a:pathLst>
                <a:path extrusionOk="0" h="14698" w="2359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88"/>
            <p:cNvSpPr/>
            <p:nvPr/>
          </p:nvSpPr>
          <p:spPr>
            <a:xfrm>
              <a:off x="2178634" y="1592030"/>
              <a:ext cx="353201" cy="220066"/>
            </a:xfrm>
            <a:custGeom>
              <a:rect b="b" l="l" r="r" t="t"/>
              <a:pathLst>
                <a:path extrusionOk="0" h="14698" w="2359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88"/>
            <p:cNvSpPr/>
            <p:nvPr/>
          </p:nvSpPr>
          <p:spPr>
            <a:xfrm>
              <a:off x="2201602" y="1615013"/>
              <a:ext cx="307251" cy="174100"/>
            </a:xfrm>
            <a:custGeom>
              <a:rect b="b" l="l" r="r" t="t"/>
              <a:pathLst>
                <a:path extrusionOk="0" h="11628" w="20521">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88"/>
            <p:cNvSpPr/>
            <p:nvPr/>
          </p:nvSpPr>
          <p:spPr>
            <a:xfrm>
              <a:off x="2201932" y="1615013"/>
              <a:ext cx="306921" cy="173786"/>
            </a:xfrm>
            <a:custGeom>
              <a:rect b="b" l="l" r="r" t="t"/>
              <a:pathLst>
                <a:path extrusionOk="0" h="11607" w="20499">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88"/>
            <p:cNvSpPr/>
            <p:nvPr/>
          </p:nvSpPr>
          <p:spPr>
            <a:xfrm>
              <a:off x="2254500" y="1777450"/>
              <a:ext cx="76824" cy="34646"/>
            </a:xfrm>
            <a:custGeom>
              <a:rect b="b" l="l" r="r" t="t"/>
              <a:pathLst>
                <a:path extrusionOk="0" h="2314" w="5131">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88"/>
            <p:cNvSpPr/>
            <p:nvPr/>
          </p:nvSpPr>
          <p:spPr>
            <a:xfrm>
              <a:off x="2300765" y="1777450"/>
              <a:ext cx="30873" cy="34646"/>
            </a:xfrm>
            <a:custGeom>
              <a:rect b="b" l="l" r="r" t="t"/>
              <a:pathLst>
                <a:path extrusionOk="0" h="2314" w="2062">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2" name="Google Shape;10422;p88"/>
          <p:cNvGrpSpPr/>
          <p:nvPr/>
        </p:nvGrpSpPr>
        <p:grpSpPr>
          <a:xfrm>
            <a:off x="1738877" y="3166652"/>
            <a:ext cx="357918" cy="350536"/>
            <a:chOff x="1738877" y="3349652"/>
            <a:chExt cx="357918" cy="350536"/>
          </a:xfrm>
        </p:grpSpPr>
        <p:sp>
          <p:nvSpPr>
            <p:cNvPr id="10423" name="Google Shape;10423;p88"/>
            <p:cNvSpPr/>
            <p:nvPr/>
          </p:nvSpPr>
          <p:spPr>
            <a:xfrm>
              <a:off x="1814114" y="3407461"/>
              <a:ext cx="154516" cy="282965"/>
            </a:xfrm>
            <a:custGeom>
              <a:rect b="b" l="l" r="r" t="t"/>
              <a:pathLst>
                <a:path extrusionOk="0" h="18899" w="1032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88"/>
            <p:cNvSpPr/>
            <p:nvPr/>
          </p:nvSpPr>
          <p:spPr>
            <a:xfrm>
              <a:off x="1813800" y="3521057"/>
              <a:ext cx="47538" cy="80402"/>
            </a:xfrm>
            <a:custGeom>
              <a:rect b="b" l="l" r="r" t="t"/>
              <a:pathLst>
                <a:path extrusionOk="0" h="5370" w="3175">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88"/>
            <p:cNvSpPr/>
            <p:nvPr/>
          </p:nvSpPr>
          <p:spPr>
            <a:xfrm>
              <a:off x="1900041" y="3407506"/>
              <a:ext cx="61402" cy="56896"/>
            </a:xfrm>
            <a:custGeom>
              <a:rect b="b" l="l" r="r" t="t"/>
              <a:pathLst>
                <a:path extrusionOk="0" h="3800" w="4101">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88"/>
            <p:cNvSpPr/>
            <p:nvPr/>
          </p:nvSpPr>
          <p:spPr>
            <a:xfrm>
              <a:off x="1738877" y="3658310"/>
              <a:ext cx="215320" cy="41878"/>
            </a:xfrm>
            <a:custGeom>
              <a:rect b="b" l="l" r="r" t="t"/>
              <a:pathLst>
                <a:path extrusionOk="0" h="2797" w="14381">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88"/>
            <p:cNvSpPr/>
            <p:nvPr/>
          </p:nvSpPr>
          <p:spPr>
            <a:xfrm>
              <a:off x="1901928" y="3658310"/>
              <a:ext cx="52269" cy="41878"/>
            </a:xfrm>
            <a:custGeom>
              <a:rect b="b" l="l" r="r" t="t"/>
              <a:pathLst>
                <a:path extrusionOk="0" h="2797" w="3491">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88"/>
            <p:cNvSpPr/>
            <p:nvPr/>
          </p:nvSpPr>
          <p:spPr>
            <a:xfrm>
              <a:off x="1781369" y="3503749"/>
              <a:ext cx="93818" cy="80402"/>
            </a:xfrm>
            <a:custGeom>
              <a:rect b="b" l="l" r="r" t="t"/>
              <a:pathLst>
                <a:path extrusionOk="0" h="5370" w="6266">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88"/>
            <p:cNvSpPr/>
            <p:nvPr/>
          </p:nvSpPr>
          <p:spPr>
            <a:xfrm>
              <a:off x="1829221" y="3503749"/>
              <a:ext cx="45966" cy="80283"/>
            </a:xfrm>
            <a:custGeom>
              <a:rect b="b" l="l" r="r" t="t"/>
              <a:pathLst>
                <a:path extrusionOk="0" h="5362" w="307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88"/>
            <p:cNvSpPr/>
            <p:nvPr/>
          </p:nvSpPr>
          <p:spPr>
            <a:xfrm>
              <a:off x="1813800" y="3528289"/>
              <a:ext cx="36832" cy="31337"/>
            </a:xfrm>
            <a:custGeom>
              <a:rect b="b" l="l" r="r" t="t"/>
              <a:pathLst>
                <a:path extrusionOk="0" h="2093" w="246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88"/>
            <p:cNvSpPr/>
            <p:nvPr/>
          </p:nvSpPr>
          <p:spPr>
            <a:xfrm>
              <a:off x="1881475" y="3351479"/>
              <a:ext cx="95075" cy="97186"/>
            </a:xfrm>
            <a:custGeom>
              <a:rect b="b" l="l" r="r" t="t"/>
              <a:pathLst>
                <a:path extrusionOk="0" h="6491" w="635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88"/>
            <p:cNvSpPr/>
            <p:nvPr/>
          </p:nvSpPr>
          <p:spPr>
            <a:xfrm>
              <a:off x="1914834" y="3370584"/>
              <a:ext cx="61717" cy="78082"/>
            </a:xfrm>
            <a:custGeom>
              <a:rect b="b" l="l" r="r" t="t"/>
              <a:pathLst>
                <a:path extrusionOk="0" h="5215" w="4122">
                  <a:moveTo>
                    <a:pt x="2755" y="1"/>
                  </a:moveTo>
                  <a:lnTo>
                    <a:pt x="1" y="4374"/>
                  </a:lnTo>
                  <a:lnTo>
                    <a:pt x="1346" y="5215"/>
                  </a:lnTo>
                  <a:lnTo>
                    <a:pt x="4122" y="821"/>
                  </a:lnTo>
                  <a:lnTo>
                    <a:pt x="2818"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88"/>
            <p:cNvSpPr/>
            <p:nvPr/>
          </p:nvSpPr>
          <p:spPr>
            <a:xfrm>
              <a:off x="1934987" y="3382861"/>
              <a:ext cx="140412" cy="147255"/>
            </a:xfrm>
            <a:custGeom>
              <a:rect b="b" l="l" r="r" t="t"/>
              <a:pathLst>
                <a:path extrusionOk="0" h="9835" w="9378">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88"/>
            <p:cNvSpPr/>
            <p:nvPr/>
          </p:nvSpPr>
          <p:spPr>
            <a:xfrm>
              <a:off x="1974020" y="3389165"/>
              <a:ext cx="101379" cy="140801"/>
            </a:xfrm>
            <a:custGeom>
              <a:rect b="b" l="l" r="r" t="t"/>
              <a:pathLst>
                <a:path extrusionOk="0" h="9404" w="6771">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88"/>
            <p:cNvSpPr/>
            <p:nvPr/>
          </p:nvSpPr>
          <p:spPr>
            <a:xfrm>
              <a:off x="2010538" y="3427884"/>
              <a:ext cx="86257" cy="88937"/>
            </a:xfrm>
            <a:custGeom>
              <a:rect b="b" l="l" r="r" t="t"/>
              <a:pathLst>
                <a:path extrusionOk="0" h="5940" w="5761">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88"/>
            <p:cNvSpPr/>
            <p:nvPr/>
          </p:nvSpPr>
          <p:spPr>
            <a:xfrm>
              <a:off x="2020929" y="3432600"/>
              <a:ext cx="75866" cy="84370"/>
            </a:xfrm>
            <a:custGeom>
              <a:rect b="b" l="l" r="r" t="t"/>
              <a:pathLst>
                <a:path extrusionOk="0" h="5635" w="5067">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88"/>
            <p:cNvSpPr/>
            <p:nvPr/>
          </p:nvSpPr>
          <p:spPr>
            <a:xfrm>
              <a:off x="1861322" y="3349652"/>
              <a:ext cx="46924" cy="44873"/>
            </a:xfrm>
            <a:custGeom>
              <a:rect b="b" l="l" r="r" t="t"/>
              <a:pathLst>
                <a:path extrusionOk="0" h="2997" w="3134">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88"/>
            <p:cNvSpPr/>
            <p:nvPr/>
          </p:nvSpPr>
          <p:spPr>
            <a:xfrm>
              <a:off x="1877687" y="3358306"/>
              <a:ext cx="30559" cy="36218"/>
            </a:xfrm>
            <a:custGeom>
              <a:rect b="b" l="l" r="r" t="t"/>
              <a:pathLst>
                <a:path extrusionOk="0" h="2419" w="2041">
                  <a:moveTo>
                    <a:pt x="1136" y="1"/>
                  </a:moveTo>
                  <a:lnTo>
                    <a:pt x="1" y="1851"/>
                  </a:lnTo>
                  <a:lnTo>
                    <a:pt x="863" y="2419"/>
                  </a:lnTo>
                  <a:lnTo>
                    <a:pt x="2040" y="547"/>
                  </a:lnTo>
                  <a:lnTo>
                    <a:pt x="1136"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88"/>
            <p:cNvSpPr/>
            <p:nvPr/>
          </p:nvSpPr>
          <p:spPr>
            <a:xfrm>
              <a:off x="1872656" y="3625880"/>
              <a:ext cx="42193" cy="32430"/>
            </a:xfrm>
            <a:custGeom>
              <a:rect b="b" l="l" r="r" t="t"/>
              <a:pathLst>
                <a:path extrusionOk="0" h="2166" w="2818">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88"/>
            <p:cNvSpPr/>
            <p:nvPr/>
          </p:nvSpPr>
          <p:spPr>
            <a:xfrm>
              <a:off x="1885563" y="3625745"/>
              <a:ext cx="28972" cy="32565"/>
            </a:xfrm>
            <a:custGeom>
              <a:rect b="b" l="l" r="r" t="t"/>
              <a:pathLst>
                <a:path extrusionOk="0" h="2175" w="1935">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1" name="Google Shape;10441;p88"/>
          <p:cNvGrpSpPr/>
          <p:nvPr/>
        </p:nvGrpSpPr>
        <p:grpSpPr>
          <a:xfrm>
            <a:off x="1971819" y="4093854"/>
            <a:ext cx="383281" cy="333947"/>
            <a:chOff x="1971819" y="4276854"/>
            <a:chExt cx="383281" cy="333947"/>
          </a:xfrm>
        </p:grpSpPr>
        <p:sp>
          <p:nvSpPr>
            <p:cNvPr id="10442" name="Google Shape;10442;p88"/>
            <p:cNvSpPr/>
            <p:nvPr/>
          </p:nvSpPr>
          <p:spPr>
            <a:xfrm>
              <a:off x="1971819" y="4277094"/>
              <a:ext cx="383281" cy="333707"/>
            </a:xfrm>
            <a:custGeom>
              <a:rect b="b" l="l" r="r" t="t"/>
              <a:pathLst>
                <a:path extrusionOk="0" h="22288" w="25599">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88"/>
            <p:cNvSpPr/>
            <p:nvPr/>
          </p:nvSpPr>
          <p:spPr>
            <a:xfrm>
              <a:off x="2071910" y="4276854"/>
              <a:ext cx="281124" cy="183233"/>
            </a:xfrm>
            <a:custGeom>
              <a:rect b="b" l="l" r="r" t="t"/>
              <a:pathLst>
                <a:path extrusionOk="0" h="12238" w="18776">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88"/>
            <p:cNvSpPr/>
            <p:nvPr/>
          </p:nvSpPr>
          <p:spPr>
            <a:xfrm>
              <a:off x="2169187" y="4328644"/>
              <a:ext cx="141984" cy="106574"/>
            </a:xfrm>
            <a:custGeom>
              <a:rect b="b" l="l" r="r" t="t"/>
              <a:pathLst>
                <a:path extrusionOk="0" h="7118" w="9483">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88"/>
            <p:cNvSpPr/>
            <p:nvPr/>
          </p:nvSpPr>
          <p:spPr>
            <a:xfrm>
              <a:off x="2194685" y="4328959"/>
              <a:ext cx="103894" cy="98699"/>
            </a:xfrm>
            <a:custGeom>
              <a:rect b="b" l="l" r="r" t="t"/>
              <a:pathLst>
                <a:path extrusionOk="0" h="6592" w="6939">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88"/>
            <p:cNvSpPr/>
            <p:nvPr/>
          </p:nvSpPr>
          <p:spPr>
            <a:xfrm>
              <a:off x="2061849" y="4499810"/>
              <a:ext cx="81226" cy="60684"/>
            </a:xfrm>
            <a:custGeom>
              <a:rect b="b" l="l" r="r" t="t"/>
              <a:pathLst>
                <a:path extrusionOk="0" h="4053" w="5425">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88"/>
            <p:cNvSpPr/>
            <p:nvPr/>
          </p:nvSpPr>
          <p:spPr>
            <a:xfrm>
              <a:off x="2075384" y="4499600"/>
              <a:ext cx="62660" cy="57435"/>
            </a:xfrm>
            <a:custGeom>
              <a:rect b="b" l="l" r="r" t="t"/>
              <a:pathLst>
                <a:path extrusionOk="0" h="3836" w="4185">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88"/>
            <p:cNvSpPr/>
            <p:nvPr/>
          </p:nvSpPr>
          <p:spPr>
            <a:xfrm>
              <a:off x="2030047" y="4417027"/>
              <a:ext cx="81241" cy="60684"/>
            </a:xfrm>
            <a:custGeom>
              <a:rect b="b" l="l" r="r" t="t"/>
              <a:pathLst>
                <a:path extrusionOk="0" h="4053" w="5426">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88"/>
            <p:cNvSpPr/>
            <p:nvPr/>
          </p:nvSpPr>
          <p:spPr>
            <a:xfrm>
              <a:off x="2043897" y="4416937"/>
              <a:ext cx="62345" cy="57315"/>
            </a:xfrm>
            <a:custGeom>
              <a:rect b="b" l="l" r="r" t="t"/>
              <a:pathLst>
                <a:path extrusionOk="0" h="3828" w="4164">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88"/>
            <p:cNvSpPr/>
            <p:nvPr/>
          </p:nvSpPr>
          <p:spPr>
            <a:xfrm>
              <a:off x="2067194" y="4330845"/>
              <a:ext cx="80911" cy="60609"/>
            </a:xfrm>
            <a:custGeom>
              <a:rect b="b" l="l" r="r" t="t"/>
              <a:pathLst>
                <a:path extrusionOk="0" h="4048" w="5404">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88"/>
            <p:cNvSpPr/>
            <p:nvPr/>
          </p:nvSpPr>
          <p:spPr>
            <a:xfrm>
              <a:off x="2080415" y="4330845"/>
              <a:ext cx="62974" cy="57464"/>
            </a:xfrm>
            <a:custGeom>
              <a:rect b="b" l="l" r="r" t="t"/>
              <a:pathLst>
                <a:path extrusionOk="0" h="3838" w="4206">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2" name="Google Shape;10452;p88"/>
          <p:cNvGrpSpPr/>
          <p:nvPr/>
        </p:nvGrpSpPr>
        <p:grpSpPr>
          <a:xfrm>
            <a:off x="1825119" y="2702819"/>
            <a:ext cx="175987" cy="361391"/>
            <a:chOff x="1825119" y="2885819"/>
            <a:chExt cx="175987" cy="361391"/>
          </a:xfrm>
        </p:grpSpPr>
        <p:sp>
          <p:nvSpPr>
            <p:cNvPr id="10453" name="Google Shape;10453;p88"/>
            <p:cNvSpPr/>
            <p:nvPr/>
          </p:nvSpPr>
          <p:spPr>
            <a:xfrm>
              <a:off x="1825119" y="2885819"/>
              <a:ext cx="175987" cy="56356"/>
            </a:xfrm>
            <a:custGeom>
              <a:rect b="b" l="l" r="r" t="t"/>
              <a:pathLst>
                <a:path extrusionOk="0" h="3764" w="11754">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88"/>
            <p:cNvSpPr/>
            <p:nvPr/>
          </p:nvSpPr>
          <p:spPr>
            <a:xfrm>
              <a:off x="1951666" y="2886119"/>
              <a:ext cx="49439" cy="56371"/>
            </a:xfrm>
            <a:custGeom>
              <a:rect b="b" l="l" r="r" t="t"/>
              <a:pathLst>
                <a:path extrusionOk="0" h="3765" w="3302">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88"/>
            <p:cNvSpPr/>
            <p:nvPr/>
          </p:nvSpPr>
          <p:spPr>
            <a:xfrm>
              <a:off x="1853776" y="2942161"/>
              <a:ext cx="118058" cy="304735"/>
            </a:xfrm>
            <a:custGeom>
              <a:rect b="b" l="l" r="r" t="t"/>
              <a:pathLst>
                <a:path extrusionOk="0" h="20353" w="7885">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88"/>
            <p:cNvSpPr/>
            <p:nvPr/>
          </p:nvSpPr>
          <p:spPr>
            <a:xfrm>
              <a:off x="1853776" y="2942161"/>
              <a:ext cx="118058" cy="305050"/>
            </a:xfrm>
            <a:custGeom>
              <a:rect b="b" l="l" r="r" t="t"/>
              <a:pathLst>
                <a:path extrusionOk="0" h="20374" w="7885">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88"/>
            <p:cNvSpPr/>
            <p:nvPr/>
          </p:nvSpPr>
          <p:spPr>
            <a:xfrm>
              <a:off x="1933100" y="2963257"/>
              <a:ext cx="38419" cy="10705"/>
            </a:xfrm>
            <a:custGeom>
              <a:rect b="b" l="l" r="r" t="t"/>
              <a:pathLst>
                <a:path extrusionOk="0" h="715" w="2566">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88"/>
            <p:cNvSpPr/>
            <p:nvPr/>
          </p:nvSpPr>
          <p:spPr>
            <a:xfrm>
              <a:off x="1933100" y="300134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88"/>
            <p:cNvSpPr/>
            <p:nvPr/>
          </p:nvSpPr>
          <p:spPr>
            <a:xfrm>
              <a:off x="1933100" y="303943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88"/>
            <p:cNvSpPr/>
            <p:nvPr/>
          </p:nvSpPr>
          <p:spPr>
            <a:xfrm>
              <a:off x="1933100" y="3077527"/>
              <a:ext cx="38419" cy="11020"/>
            </a:xfrm>
            <a:custGeom>
              <a:rect b="b" l="l" r="r" t="t"/>
              <a:pathLst>
                <a:path extrusionOk="0" h="736" w="2566">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88"/>
            <p:cNvSpPr/>
            <p:nvPr/>
          </p:nvSpPr>
          <p:spPr>
            <a:xfrm>
              <a:off x="1933100" y="3115931"/>
              <a:ext cx="38419" cy="10705"/>
            </a:xfrm>
            <a:custGeom>
              <a:rect b="b" l="l" r="r" t="t"/>
              <a:pathLst>
                <a:path extrusionOk="0" h="715" w="2566">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88"/>
            <p:cNvSpPr/>
            <p:nvPr/>
          </p:nvSpPr>
          <p:spPr>
            <a:xfrm>
              <a:off x="1933100" y="3154007"/>
              <a:ext cx="38419" cy="10720"/>
            </a:xfrm>
            <a:custGeom>
              <a:rect b="b" l="l" r="r" t="t"/>
              <a:pathLst>
                <a:path extrusionOk="0" h="716" w="2566">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3" name="Google Shape;10463;p88"/>
          <p:cNvGrpSpPr/>
          <p:nvPr/>
        </p:nvGrpSpPr>
        <p:grpSpPr>
          <a:xfrm>
            <a:off x="3504824" y="3222844"/>
            <a:ext cx="369896" cy="226339"/>
            <a:chOff x="3504824" y="3405844"/>
            <a:chExt cx="369896" cy="226339"/>
          </a:xfrm>
        </p:grpSpPr>
        <p:sp>
          <p:nvSpPr>
            <p:cNvPr id="10464" name="Google Shape;10464;p88"/>
            <p:cNvSpPr/>
            <p:nvPr/>
          </p:nvSpPr>
          <p:spPr>
            <a:xfrm>
              <a:off x="3504824" y="3461871"/>
              <a:ext cx="369896" cy="141984"/>
            </a:xfrm>
            <a:custGeom>
              <a:rect b="b" l="l" r="r" t="t"/>
              <a:pathLst>
                <a:path extrusionOk="0" h="9483" w="24705">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88"/>
            <p:cNvSpPr/>
            <p:nvPr/>
          </p:nvSpPr>
          <p:spPr>
            <a:xfrm>
              <a:off x="3835357" y="3461557"/>
              <a:ext cx="39363" cy="142299"/>
            </a:xfrm>
            <a:custGeom>
              <a:rect b="b" l="l" r="r" t="t"/>
              <a:pathLst>
                <a:path extrusionOk="0" h="9504" w="2629">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88"/>
            <p:cNvSpPr/>
            <p:nvPr/>
          </p:nvSpPr>
          <p:spPr>
            <a:xfrm>
              <a:off x="3554877" y="3603840"/>
              <a:ext cx="73051" cy="28343"/>
            </a:xfrm>
            <a:custGeom>
              <a:rect b="b" l="l" r="r" t="t"/>
              <a:pathLst>
                <a:path extrusionOk="0" h="1893" w="4879">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88"/>
            <p:cNvSpPr/>
            <p:nvPr/>
          </p:nvSpPr>
          <p:spPr>
            <a:xfrm>
              <a:off x="3595797" y="3603840"/>
              <a:ext cx="32131" cy="28343"/>
            </a:xfrm>
            <a:custGeom>
              <a:rect b="b" l="l" r="r" t="t"/>
              <a:pathLst>
                <a:path extrusionOk="0" h="1893" w="2146">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88"/>
            <p:cNvSpPr/>
            <p:nvPr/>
          </p:nvSpPr>
          <p:spPr>
            <a:xfrm>
              <a:off x="3751930" y="3603840"/>
              <a:ext cx="73051" cy="28343"/>
            </a:xfrm>
            <a:custGeom>
              <a:rect b="b" l="l" r="r" t="t"/>
              <a:pathLst>
                <a:path extrusionOk="0" h="1893" w="4879">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88"/>
            <p:cNvSpPr/>
            <p:nvPr/>
          </p:nvSpPr>
          <p:spPr>
            <a:xfrm>
              <a:off x="3796638" y="3603840"/>
              <a:ext cx="28343" cy="28343"/>
            </a:xfrm>
            <a:custGeom>
              <a:rect b="b" l="l" r="r" t="t"/>
              <a:pathLst>
                <a:path extrusionOk="0" h="1893" w="1893">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88"/>
            <p:cNvSpPr/>
            <p:nvPr/>
          </p:nvSpPr>
          <p:spPr>
            <a:xfrm>
              <a:off x="3510813" y="3405844"/>
              <a:ext cx="184791" cy="158229"/>
            </a:xfrm>
            <a:custGeom>
              <a:rect b="b" l="l" r="r" t="t"/>
              <a:pathLst>
                <a:path extrusionOk="0" h="10568" w="12342">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88"/>
            <p:cNvSpPr/>
            <p:nvPr/>
          </p:nvSpPr>
          <p:spPr>
            <a:xfrm>
              <a:off x="3600528" y="3405844"/>
              <a:ext cx="99792" cy="158110"/>
            </a:xfrm>
            <a:custGeom>
              <a:rect b="b" l="l" r="r" t="t"/>
              <a:pathLst>
                <a:path extrusionOk="0" h="10560" w="6665">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88"/>
            <p:cNvSpPr/>
            <p:nvPr/>
          </p:nvSpPr>
          <p:spPr>
            <a:xfrm>
              <a:off x="3548274" y="3433543"/>
              <a:ext cx="119630" cy="102562"/>
            </a:xfrm>
            <a:custGeom>
              <a:rect b="b" l="l" r="r" t="t"/>
              <a:pathLst>
                <a:path extrusionOk="0" h="6850" w="799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88"/>
            <p:cNvSpPr/>
            <p:nvPr/>
          </p:nvSpPr>
          <p:spPr>
            <a:xfrm>
              <a:off x="3603987" y="3433543"/>
              <a:ext cx="65490" cy="102322"/>
            </a:xfrm>
            <a:custGeom>
              <a:rect b="b" l="l" r="r" t="t"/>
              <a:pathLst>
                <a:path extrusionOk="0" h="6834" w="4374">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88"/>
            <p:cNvSpPr/>
            <p:nvPr/>
          </p:nvSpPr>
          <p:spPr>
            <a:xfrm>
              <a:off x="3705979" y="3507208"/>
              <a:ext cx="59815" cy="50981"/>
            </a:xfrm>
            <a:custGeom>
              <a:rect b="b" l="l" r="r" t="t"/>
              <a:pathLst>
                <a:path extrusionOk="0" h="3405" w="3995">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88"/>
            <p:cNvSpPr/>
            <p:nvPr/>
          </p:nvSpPr>
          <p:spPr>
            <a:xfrm>
              <a:off x="3730849" y="3507208"/>
              <a:ext cx="37476" cy="50966"/>
            </a:xfrm>
            <a:custGeom>
              <a:rect b="b" l="l" r="r" t="t"/>
              <a:pathLst>
                <a:path extrusionOk="0" h="3404" w="2503">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88"/>
            <p:cNvSpPr/>
            <p:nvPr/>
          </p:nvSpPr>
          <p:spPr>
            <a:xfrm>
              <a:off x="3779943" y="3507208"/>
              <a:ext cx="59516" cy="50981"/>
            </a:xfrm>
            <a:custGeom>
              <a:rect b="b" l="l" r="r" t="t"/>
              <a:pathLst>
                <a:path extrusionOk="0" h="3405" w="3975">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88"/>
            <p:cNvSpPr/>
            <p:nvPr/>
          </p:nvSpPr>
          <p:spPr>
            <a:xfrm>
              <a:off x="3804498" y="3506893"/>
              <a:ext cx="37476" cy="51281"/>
            </a:xfrm>
            <a:custGeom>
              <a:rect b="b" l="l" r="r" t="t"/>
              <a:pathLst>
                <a:path extrusionOk="0" h="3425" w="2503">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88"/>
            <p:cNvSpPr/>
            <p:nvPr/>
          </p:nvSpPr>
          <p:spPr>
            <a:xfrm>
              <a:off x="3751930" y="3436059"/>
              <a:ext cx="65175" cy="25513"/>
            </a:xfrm>
            <a:custGeom>
              <a:rect b="b" l="l" r="r" t="t"/>
              <a:pathLst>
                <a:path extrusionOk="0" h="1704" w="4353">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88"/>
            <p:cNvSpPr/>
            <p:nvPr/>
          </p:nvSpPr>
          <p:spPr>
            <a:xfrm>
              <a:off x="3777428" y="3436059"/>
              <a:ext cx="39677" cy="25513"/>
            </a:xfrm>
            <a:custGeom>
              <a:rect b="b" l="l" r="r" t="t"/>
              <a:pathLst>
                <a:path extrusionOk="0" h="1704" w="265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0" name="Google Shape;10480;p88"/>
          <p:cNvGrpSpPr/>
          <p:nvPr/>
        </p:nvGrpSpPr>
        <p:grpSpPr>
          <a:xfrm>
            <a:off x="1295661" y="3636594"/>
            <a:ext cx="345640" cy="342900"/>
            <a:chOff x="1295661" y="3819594"/>
            <a:chExt cx="345640" cy="342900"/>
          </a:xfrm>
        </p:grpSpPr>
        <p:sp>
          <p:nvSpPr>
            <p:cNvPr id="10481" name="Google Shape;10481;p88"/>
            <p:cNvSpPr/>
            <p:nvPr/>
          </p:nvSpPr>
          <p:spPr>
            <a:xfrm>
              <a:off x="1465015" y="4073902"/>
              <a:ext cx="10391" cy="88233"/>
            </a:xfrm>
            <a:custGeom>
              <a:rect b="b" l="l" r="r" t="t"/>
              <a:pathLst>
                <a:path extrusionOk="0" h="5893" w="694">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88"/>
            <p:cNvSpPr/>
            <p:nvPr/>
          </p:nvSpPr>
          <p:spPr>
            <a:xfrm>
              <a:off x="1465015" y="4011961"/>
              <a:ext cx="10391" cy="60773"/>
            </a:xfrm>
            <a:custGeom>
              <a:rect b="b" l="l" r="r" t="t"/>
              <a:pathLst>
                <a:path extrusionOk="0" h="4059" w="694">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88"/>
            <p:cNvSpPr/>
            <p:nvPr/>
          </p:nvSpPr>
          <p:spPr>
            <a:xfrm>
              <a:off x="1497610" y="4073947"/>
              <a:ext cx="71434" cy="88547"/>
            </a:xfrm>
            <a:custGeom>
              <a:rect b="b" l="l" r="r" t="t"/>
              <a:pathLst>
                <a:path extrusionOk="0" h="5914" w="4771">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88"/>
            <p:cNvSpPr/>
            <p:nvPr/>
          </p:nvSpPr>
          <p:spPr>
            <a:xfrm>
              <a:off x="1372455" y="4073797"/>
              <a:ext cx="70341" cy="88428"/>
            </a:xfrm>
            <a:custGeom>
              <a:rect b="b" l="l" r="r" t="t"/>
              <a:pathLst>
                <a:path extrusionOk="0" h="5906" w="4698">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88"/>
            <p:cNvSpPr/>
            <p:nvPr/>
          </p:nvSpPr>
          <p:spPr>
            <a:xfrm>
              <a:off x="1431956" y="3957356"/>
              <a:ext cx="76509" cy="67376"/>
            </a:xfrm>
            <a:custGeom>
              <a:rect b="b" l="l" r="r" t="t"/>
              <a:pathLst>
                <a:path extrusionOk="0" h="4500" w="511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88"/>
            <p:cNvSpPr/>
            <p:nvPr/>
          </p:nvSpPr>
          <p:spPr>
            <a:xfrm>
              <a:off x="1431956" y="3957356"/>
              <a:ext cx="76509" cy="67376"/>
            </a:xfrm>
            <a:custGeom>
              <a:rect b="b" l="l" r="r" t="t"/>
              <a:pathLst>
                <a:path extrusionOk="0" h="4500" w="511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88"/>
            <p:cNvSpPr/>
            <p:nvPr/>
          </p:nvSpPr>
          <p:spPr>
            <a:xfrm>
              <a:off x="1359549" y="3850318"/>
              <a:ext cx="205572" cy="136639"/>
            </a:xfrm>
            <a:custGeom>
              <a:rect b="b" l="l" r="r" t="t"/>
              <a:pathLst>
                <a:path extrusionOk="0" h="9126" w="1373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88"/>
            <p:cNvSpPr/>
            <p:nvPr/>
          </p:nvSpPr>
          <p:spPr>
            <a:xfrm>
              <a:off x="1359549" y="3850318"/>
              <a:ext cx="188893" cy="136639"/>
            </a:xfrm>
            <a:custGeom>
              <a:rect b="b" l="l" r="r" t="t"/>
              <a:pathLst>
                <a:path extrusionOk="0" h="9126" w="12616">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88"/>
            <p:cNvSpPr/>
            <p:nvPr/>
          </p:nvSpPr>
          <p:spPr>
            <a:xfrm>
              <a:off x="1323360" y="3819594"/>
              <a:ext cx="68005" cy="151507"/>
            </a:xfrm>
            <a:custGeom>
              <a:rect b="b" l="l" r="r" t="t"/>
              <a:pathLst>
                <a:path extrusionOk="0" h="10119" w="4542">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88"/>
            <p:cNvSpPr/>
            <p:nvPr/>
          </p:nvSpPr>
          <p:spPr>
            <a:xfrm>
              <a:off x="1324304" y="3819774"/>
              <a:ext cx="55099" cy="151132"/>
            </a:xfrm>
            <a:custGeom>
              <a:rect b="b" l="l" r="r" t="t"/>
              <a:pathLst>
                <a:path extrusionOk="0" h="10094" w="368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88"/>
            <p:cNvSpPr/>
            <p:nvPr/>
          </p:nvSpPr>
          <p:spPr>
            <a:xfrm>
              <a:off x="1295976" y="3845482"/>
              <a:ext cx="57929" cy="89850"/>
            </a:xfrm>
            <a:custGeom>
              <a:rect b="b" l="l" r="r" t="t"/>
              <a:pathLst>
                <a:path extrusionOk="0" h="6001" w="3869">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88"/>
            <p:cNvSpPr/>
            <p:nvPr/>
          </p:nvSpPr>
          <p:spPr>
            <a:xfrm>
              <a:off x="1295661" y="3845332"/>
              <a:ext cx="55728" cy="90000"/>
            </a:xfrm>
            <a:custGeom>
              <a:rect b="b" l="l" r="r" t="t"/>
              <a:pathLst>
                <a:path extrusionOk="0" h="6011" w="3722">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88"/>
            <p:cNvSpPr/>
            <p:nvPr/>
          </p:nvSpPr>
          <p:spPr>
            <a:xfrm>
              <a:off x="1549999" y="3927755"/>
              <a:ext cx="65175" cy="56057"/>
            </a:xfrm>
            <a:custGeom>
              <a:rect b="b" l="l" r="r" t="t"/>
              <a:pathLst>
                <a:path extrusionOk="0" h="3744" w="4353">
                  <a:moveTo>
                    <a:pt x="737" y="1"/>
                  </a:moveTo>
                  <a:lnTo>
                    <a:pt x="1" y="2776"/>
                  </a:lnTo>
                  <a:lnTo>
                    <a:pt x="3617" y="3743"/>
                  </a:lnTo>
                  <a:lnTo>
                    <a:pt x="4353" y="968"/>
                  </a:lnTo>
                  <a:lnTo>
                    <a:pt x="73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88"/>
            <p:cNvSpPr/>
            <p:nvPr/>
          </p:nvSpPr>
          <p:spPr>
            <a:xfrm>
              <a:off x="1549999" y="3927755"/>
              <a:ext cx="28972" cy="46295"/>
            </a:xfrm>
            <a:custGeom>
              <a:rect b="b" l="l" r="r" t="t"/>
              <a:pathLst>
                <a:path extrusionOk="0" h="3092" w="1935">
                  <a:moveTo>
                    <a:pt x="737" y="1"/>
                  </a:moveTo>
                  <a:lnTo>
                    <a:pt x="1" y="2776"/>
                  </a:lnTo>
                  <a:lnTo>
                    <a:pt x="1178" y="3091"/>
                  </a:lnTo>
                  <a:lnTo>
                    <a:pt x="1935" y="316"/>
                  </a:lnTo>
                  <a:lnTo>
                    <a:pt x="737"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88"/>
            <p:cNvSpPr/>
            <p:nvPr/>
          </p:nvSpPr>
          <p:spPr>
            <a:xfrm>
              <a:off x="1600995" y="3929477"/>
              <a:ext cx="40306" cy="73710"/>
            </a:xfrm>
            <a:custGeom>
              <a:rect b="b" l="l" r="r" t="t"/>
              <a:pathLst>
                <a:path extrusionOk="0" h="4923" w="2692">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88"/>
            <p:cNvSpPr/>
            <p:nvPr/>
          </p:nvSpPr>
          <p:spPr>
            <a:xfrm>
              <a:off x="1403942" y="4059663"/>
              <a:ext cx="132537" cy="23926"/>
            </a:xfrm>
            <a:custGeom>
              <a:rect b="b" l="l" r="r" t="t"/>
              <a:pathLst>
                <a:path extrusionOk="0" h="1598" w="8852">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88"/>
            <p:cNvSpPr/>
            <p:nvPr/>
          </p:nvSpPr>
          <p:spPr>
            <a:xfrm>
              <a:off x="1403942" y="4059663"/>
              <a:ext cx="33688" cy="24240"/>
            </a:xfrm>
            <a:custGeom>
              <a:rect b="b" l="l" r="r" t="t"/>
              <a:pathLst>
                <a:path extrusionOk="0" h="1619" w="225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8" name="Google Shape;10498;p88"/>
          <p:cNvGrpSpPr/>
          <p:nvPr/>
        </p:nvGrpSpPr>
        <p:grpSpPr>
          <a:xfrm>
            <a:off x="3486572" y="2250470"/>
            <a:ext cx="379328" cy="281738"/>
            <a:chOff x="3486572" y="2433470"/>
            <a:chExt cx="379328" cy="281738"/>
          </a:xfrm>
        </p:grpSpPr>
        <p:sp>
          <p:nvSpPr>
            <p:cNvPr id="10499" name="Google Shape;10499;p88"/>
            <p:cNvSpPr/>
            <p:nvPr/>
          </p:nvSpPr>
          <p:spPr>
            <a:xfrm>
              <a:off x="3549217" y="2556544"/>
              <a:ext cx="253724" cy="139858"/>
            </a:xfrm>
            <a:custGeom>
              <a:rect b="b" l="l" r="r" t="t"/>
              <a:pathLst>
                <a:path extrusionOk="0" h="9341" w="16946">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88"/>
            <p:cNvSpPr/>
            <p:nvPr/>
          </p:nvSpPr>
          <p:spPr>
            <a:xfrm>
              <a:off x="3549532" y="2556544"/>
              <a:ext cx="62016" cy="129392"/>
            </a:xfrm>
            <a:custGeom>
              <a:rect b="b" l="l" r="r" t="t"/>
              <a:pathLst>
                <a:path extrusionOk="0" h="8642" w="4142">
                  <a:moveTo>
                    <a:pt x="0" y="1"/>
                  </a:moveTo>
                  <a:lnTo>
                    <a:pt x="0" y="6371"/>
                  </a:lnTo>
                  <a:cubicBezTo>
                    <a:pt x="1241" y="7359"/>
                    <a:pt x="2649" y="8137"/>
                    <a:pt x="4142" y="8642"/>
                  </a:cubicBezTo>
                  <a:lnTo>
                    <a:pt x="414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88"/>
            <p:cNvSpPr/>
            <p:nvPr/>
          </p:nvSpPr>
          <p:spPr>
            <a:xfrm>
              <a:off x="3746734" y="2570079"/>
              <a:ext cx="12921" cy="113342"/>
            </a:xfrm>
            <a:custGeom>
              <a:rect b="b" l="l" r="r" t="t"/>
              <a:pathLst>
                <a:path extrusionOk="0" h="7570" w="863">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88"/>
            <p:cNvSpPr/>
            <p:nvPr/>
          </p:nvSpPr>
          <p:spPr>
            <a:xfrm>
              <a:off x="3549532" y="2556544"/>
              <a:ext cx="253410" cy="56057"/>
            </a:xfrm>
            <a:custGeom>
              <a:rect b="b" l="l" r="r" t="t"/>
              <a:pathLst>
                <a:path extrusionOk="0" h="3744" w="16925">
                  <a:moveTo>
                    <a:pt x="0" y="1"/>
                  </a:moveTo>
                  <a:lnTo>
                    <a:pt x="0" y="526"/>
                  </a:lnTo>
                  <a:lnTo>
                    <a:pt x="8452" y="3743"/>
                  </a:lnTo>
                  <a:lnTo>
                    <a:pt x="16925" y="526"/>
                  </a:lnTo>
                  <a:lnTo>
                    <a:pt x="1692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88"/>
            <p:cNvSpPr/>
            <p:nvPr/>
          </p:nvSpPr>
          <p:spPr>
            <a:xfrm>
              <a:off x="3486572" y="2433470"/>
              <a:ext cx="379328" cy="171255"/>
            </a:xfrm>
            <a:custGeom>
              <a:rect b="b" l="l" r="r" t="t"/>
              <a:pathLst>
                <a:path extrusionOk="0" h="11438" w="25335">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88"/>
            <p:cNvSpPr/>
            <p:nvPr/>
          </p:nvSpPr>
          <p:spPr>
            <a:xfrm>
              <a:off x="3486572" y="2505862"/>
              <a:ext cx="189507" cy="98863"/>
            </a:xfrm>
            <a:custGeom>
              <a:rect b="b" l="l" r="r" t="t"/>
              <a:pathLst>
                <a:path extrusionOk="0" h="6603" w="12657">
                  <a:moveTo>
                    <a:pt x="0" y="1"/>
                  </a:moveTo>
                  <a:lnTo>
                    <a:pt x="0" y="1788"/>
                  </a:lnTo>
                  <a:lnTo>
                    <a:pt x="12657" y="6602"/>
                  </a:lnTo>
                  <a:lnTo>
                    <a:pt x="12657" y="4836"/>
                  </a:lnTo>
                  <a:lnTo>
                    <a:pt x="0"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88"/>
            <p:cNvSpPr/>
            <p:nvPr/>
          </p:nvSpPr>
          <p:spPr>
            <a:xfrm>
              <a:off x="3667994" y="2491294"/>
              <a:ext cx="111650" cy="223914"/>
            </a:xfrm>
            <a:custGeom>
              <a:rect b="b" l="l" r="r" t="t"/>
              <a:pathLst>
                <a:path extrusionOk="0" h="14955" w="7457">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06" name="Google Shape;10506;p88"/>
          <p:cNvSpPr/>
          <p:nvPr/>
        </p:nvSpPr>
        <p:spPr>
          <a:xfrm>
            <a:off x="3751930" y="2526533"/>
            <a:ext cx="38105" cy="32535"/>
          </a:xfrm>
          <a:custGeom>
            <a:rect b="b" l="l" r="r" t="t"/>
            <a:pathLst>
              <a:path extrusionOk="0" h="2173" w="2545">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07" name="Google Shape;10507;p88"/>
          <p:cNvGrpSpPr/>
          <p:nvPr/>
        </p:nvGrpSpPr>
        <p:grpSpPr>
          <a:xfrm>
            <a:off x="3997149" y="3146634"/>
            <a:ext cx="270733" cy="355762"/>
            <a:chOff x="3997149" y="3329634"/>
            <a:chExt cx="270733" cy="355762"/>
          </a:xfrm>
        </p:grpSpPr>
        <p:sp>
          <p:nvSpPr>
            <p:cNvPr id="10508" name="Google Shape;10508;p88"/>
            <p:cNvSpPr/>
            <p:nvPr/>
          </p:nvSpPr>
          <p:spPr>
            <a:xfrm>
              <a:off x="4161787" y="3488627"/>
              <a:ext cx="32430" cy="32445"/>
            </a:xfrm>
            <a:custGeom>
              <a:rect b="b" l="l" r="r" t="t"/>
              <a:pathLst>
                <a:path extrusionOk="0" h="2167" w="2166">
                  <a:moveTo>
                    <a:pt x="0" y="1"/>
                  </a:moveTo>
                  <a:lnTo>
                    <a:pt x="0" y="2166"/>
                  </a:lnTo>
                  <a:lnTo>
                    <a:pt x="2166" y="2166"/>
                  </a:lnTo>
                  <a:lnTo>
                    <a:pt x="13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88"/>
            <p:cNvSpPr/>
            <p:nvPr/>
          </p:nvSpPr>
          <p:spPr>
            <a:xfrm>
              <a:off x="4181925" y="3488627"/>
              <a:ext cx="20168" cy="55114"/>
            </a:xfrm>
            <a:custGeom>
              <a:rect b="b" l="l" r="r" t="t"/>
              <a:pathLst>
                <a:path extrusionOk="0" h="3681" w="1347">
                  <a:moveTo>
                    <a:pt x="1" y="1"/>
                  </a:moveTo>
                  <a:lnTo>
                    <a:pt x="1" y="3680"/>
                  </a:lnTo>
                  <a:lnTo>
                    <a:pt x="1347" y="3680"/>
                  </a:lnTo>
                  <a:lnTo>
                    <a:pt x="134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88"/>
            <p:cNvSpPr/>
            <p:nvPr/>
          </p:nvSpPr>
          <p:spPr>
            <a:xfrm>
              <a:off x="4181925" y="3488627"/>
              <a:ext cx="20168" cy="17338"/>
            </a:xfrm>
            <a:custGeom>
              <a:rect b="b" l="l" r="r" t="t"/>
              <a:pathLst>
                <a:path extrusionOk="0" h="1158" w="1347">
                  <a:moveTo>
                    <a:pt x="1" y="1"/>
                  </a:moveTo>
                  <a:lnTo>
                    <a:pt x="1" y="1157"/>
                  </a:lnTo>
                  <a:lnTo>
                    <a:pt x="1347" y="1157"/>
                  </a:lnTo>
                  <a:lnTo>
                    <a:pt x="134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88"/>
            <p:cNvSpPr/>
            <p:nvPr/>
          </p:nvSpPr>
          <p:spPr>
            <a:xfrm>
              <a:off x="4181925" y="3488627"/>
              <a:ext cx="7576" cy="55114"/>
            </a:xfrm>
            <a:custGeom>
              <a:rect b="b" l="l" r="r" t="t"/>
              <a:pathLst>
                <a:path extrusionOk="0" h="3681" w="506">
                  <a:moveTo>
                    <a:pt x="1" y="1"/>
                  </a:moveTo>
                  <a:lnTo>
                    <a:pt x="1" y="3680"/>
                  </a:lnTo>
                  <a:lnTo>
                    <a:pt x="506" y="3680"/>
                  </a:lnTo>
                  <a:lnTo>
                    <a:pt x="50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88"/>
            <p:cNvSpPr/>
            <p:nvPr/>
          </p:nvSpPr>
          <p:spPr>
            <a:xfrm>
              <a:off x="4161787" y="3493673"/>
              <a:ext cx="20153" cy="8819"/>
            </a:xfrm>
            <a:custGeom>
              <a:rect b="b" l="l" r="r" t="t"/>
              <a:pathLst>
                <a:path extrusionOk="0" h="589" w="1346">
                  <a:moveTo>
                    <a:pt x="0" y="0"/>
                  </a:moveTo>
                  <a:lnTo>
                    <a:pt x="0" y="589"/>
                  </a:lnTo>
                  <a:lnTo>
                    <a:pt x="1346" y="589"/>
                  </a:lnTo>
                  <a:lnTo>
                    <a:pt x="134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88"/>
            <p:cNvSpPr/>
            <p:nvPr/>
          </p:nvSpPr>
          <p:spPr>
            <a:xfrm>
              <a:off x="4161787" y="3493673"/>
              <a:ext cx="7576" cy="27400"/>
            </a:xfrm>
            <a:custGeom>
              <a:rect b="b" l="l" r="r" t="t"/>
              <a:pathLst>
                <a:path extrusionOk="0" h="1830" w="506">
                  <a:moveTo>
                    <a:pt x="0" y="0"/>
                  </a:moveTo>
                  <a:lnTo>
                    <a:pt x="0" y="1829"/>
                  </a:lnTo>
                  <a:lnTo>
                    <a:pt x="505" y="1829"/>
                  </a:lnTo>
                  <a:lnTo>
                    <a:pt x="5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88"/>
            <p:cNvSpPr/>
            <p:nvPr/>
          </p:nvSpPr>
          <p:spPr>
            <a:xfrm>
              <a:off x="4163988" y="3331550"/>
              <a:ext cx="35904" cy="33389"/>
            </a:xfrm>
            <a:custGeom>
              <a:rect b="b" l="l" r="r" t="t"/>
              <a:pathLst>
                <a:path extrusionOk="0" h="2230" w="2398">
                  <a:moveTo>
                    <a:pt x="1" y="1"/>
                  </a:moveTo>
                  <a:lnTo>
                    <a:pt x="1" y="2229"/>
                  </a:lnTo>
                  <a:lnTo>
                    <a:pt x="2397" y="2229"/>
                  </a:lnTo>
                  <a:lnTo>
                    <a:pt x="2397"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88"/>
            <p:cNvSpPr/>
            <p:nvPr/>
          </p:nvSpPr>
          <p:spPr>
            <a:xfrm>
              <a:off x="4163988" y="3331550"/>
              <a:ext cx="13550" cy="33389"/>
            </a:xfrm>
            <a:custGeom>
              <a:rect b="b" l="l" r="r" t="t"/>
              <a:pathLst>
                <a:path extrusionOk="0" h="2230" w="905">
                  <a:moveTo>
                    <a:pt x="1" y="1"/>
                  </a:moveTo>
                  <a:lnTo>
                    <a:pt x="1" y="2229"/>
                  </a:lnTo>
                  <a:lnTo>
                    <a:pt x="905" y="2229"/>
                  </a:lnTo>
                  <a:lnTo>
                    <a:pt x="90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88"/>
            <p:cNvSpPr/>
            <p:nvPr/>
          </p:nvSpPr>
          <p:spPr>
            <a:xfrm>
              <a:off x="3997149" y="3374342"/>
              <a:ext cx="180074" cy="268577"/>
            </a:xfrm>
            <a:custGeom>
              <a:rect b="b" l="l" r="r" t="t"/>
              <a:pathLst>
                <a:path extrusionOk="0" h="17938" w="12027">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88"/>
            <p:cNvSpPr/>
            <p:nvPr/>
          </p:nvSpPr>
          <p:spPr>
            <a:xfrm>
              <a:off x="4133459" y="3631539"/>
              <a:ext cx="52269" cy="42207"/>
            </a:xfrm>
            <a:custGeom>
              <a:rect b="b" l="l" r="r" t="t"/>
              <a:pathLst>
                <a:path extrusionOk="0" h="2819" w="3491">
                  <a:moveTo>
                    <a:pt x="0" y="1"/>
                  </a:moveTo>
                  <a:lnTo>
                    <a:pt x="0" y="2818"/>
                  </a:lnTo>
                  <a:lnTo>
                    <a:pt x="3490" y="2818"/>
                  </a:lnTo>
                  <a:lnTo>
                    <a:pt x="349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88"/>
            <p:cNvSpPr/>
            <p:nvPr/>
          </p:nvSpPr>
          <p:spPr>
            <a:xfrm>
              <a:off x="4152339" y="3354219"/>
              <a:ext cx="59201" cy="141355"/>
            </a:xfrm>
            <a:custGeom>
              <a:rect b="b" l="l" r="r" t="t"/>
              <a:pathLst>
                <a:path extrusionOk="0" h="9441" w="3954">
                  <a:moveTo>
                    <a:pt x="1" y="0"/>
                  </a:moveTo>
                  <a:lnTo>
                    <a:pt x="1" y="9440"/>
                  </a:lnTo>
                  <a:lnTo>
                    <a:pt x="3953" y="9440"/>
                  </a:lnTo>
                  <a:lnTo>
                    <a:pt x="3953"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88"/>
            <p:cNvSpPr/>
            <p:nvPr/>
          </p:nvSpPr>
          <p:spPr>
            <a:xfrm>
              <a:off x="4152339" y="3354219"/>
              <a:ext cx="21111" cy="141355"/>
            </a:xfrm>
            <a:custGeom>
              <a:rect b="b" l="l" r="r" t="t"/>
              <a:pathLst>
                <a:path extrusionOk="0" h="9441" w="1410">
                  <a:moveTo>
                    <a:pt x="1" y="0"/>
                  </a:moveTo>
                  <a:lnTo>
                    <a:pt x="1" y="9440"/>
                  </a:lnTo>
                  <a:lnTo>
                    <a:pt x="1409" y="9440"/>
                  </a:lnTo>
                  <a:lnTo>
                    <a:pt x="14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88"/>
            <p:cNvSpPr/>
            <p:nvPr/>
          </p:nvSpPr>
          <p:spPr>
            <a:xfrm>
              <a:off x="4133459" y="3577713"/>
              <a:ext cx="99477" cy="36533"/>
            </a:xfrm>
            <a:custGeom>
              <a:rect b="b" l="l" r="r" t="t"/>
              <a:pathLst>
                <a:path extrusionOk="0" h="2440" w="6644">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88"/>
            <p:cNvSpPr/>
            <p:nvPr/>
          </p:nvSpPr>
          <p:spPr>
            <a:xfrm>
              <a:off x="4133459" y="3577713"/>
              <a:ext cx="97276" cy="19225"/>
            </a:xfrm>
            <a:custGeom>
              <a:rect b="b" l="l" r="r" t="t"/>
              <a:pathLst>
                <a:path extrusionOk="0" h="1284" w="6497">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88"/>
            <p:cNvSpPr/>
            <p:nvPr/>
          </p:nvSpPr>
          <p:spPr>
            <a:xfrm>
              <a:off x="4133459" y="3614231"/>
              <a:ext cx="73979" cy="28657"/>
            </a:xfrm>
            <a:custGeom>
              <a:rect b="b" l="l" r="r" t="t"/>
              <a:pathLst>
                <a:path extrusionOk="0" h="1914" w="4941">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88"/>
            <p:cNvSpPr/>
            <p:nvPr/>
          </p:nvSpPr>
          <p:spPr>
            <a:xfrm>
              <a:off x="4145736" y="3329664"/>
              <a:ext cx="71149" cy="11035"/>
            </a:xfrm>
            <a:custGeom>
              <a:rect b="b" l="l" r="r" t="t"/>
              <a:pathLst>
                <a:path extrusionOk="0" h="737" w="4752">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88"/>
            <p:cNvSpPr/>
            <p:nvPr/>
          </p:nvSpPr>
          <p:spPr>
            <a:xfrm>
              <a:off x="4161667" y="3329634"/>
              <a:ext cx="55219" cy="11080"/>
            </a:xfrm>
            <a:custGeom>
              <a:rect b="b" l="l" r="r" t="t"/>
              <a:pathLst>
                <a:path extrusionOk="0" h="740" w="3688">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88"/>
            <p:cNvSpPr/>
            <p:nvPr/>
          </p:nvSpPr>
          <p:spPr>
            <a:xfrm>
              <a:off x="4043744" y="3662712"/>
              <a:ext cx="224138" cy="22683"/>
            </a:xfrm>
            <a:custGeom>
              <a:rect b="b" l="l" r="r" t="t"/>
              <a:pathLst>
                <a:path extrusionOk="0" h="1515" w="1497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88"/>
            <p:cNvSpPr/>
            <p:nvPr/>
          </p:nvSpPr>
          <p:spPr>
            <a:xfrm>
              <a:off x="4084035" y="3662712"/>
              <a:ext cx="183847" cy="22683"/>
            </a:xfrm>
            <a:custGeom>
              <a:rect b="b" l="l" r="r" t="t"/>
              <a:pathLst>
                <a:path extrusionOk="0" h="1515" w="12279">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88"/>
            <p:cNvSpPr/>
            <p:nvPr/>
          </p:nvSpPr>
          <p:spPr>
            <a:xfrm>
              <a:off x="4105131" y="3396396"/>
              <a:ext cx="30544" cy="25917"/>
            </a:xfrm>
            <a:custGeom>
              <a:rect b="b" l="l" r="r" t="t"/>
              <a:pathLst>
                <a:path extrusionOk="0" h="1731" w="204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88"/>
            <p:cNvSpPr/>
            <p:nvPr/>
          </p:nvSpPr>
          <p:spPr>
            <a:xfrm>
              <a:off x="4087179" y="3593135"/>
              <a:ext cx="30559" cy="25917"/>
            </a:xfrm>
            <a:custGeom>
              <a:rect b="b" l="l" r="r" t="t"/>
              <a:pathLst>
                <a:path extrusionOk="0" h="1731" w="2041">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9" name="Google Shape;10529;p88"/>
          <p:cNvGrpSpPr/>
          <p:nvPr/>
        </p:nvGrpSpPr>
        <p:grpSpPr>
          <a:xfrm>
            <a:off x="3954343" y="2716354"/>
            <a:ext cx="345655" cy="343529"/>
            <a:chOff x="3954343" y="2899354"/>
            <a:chExt cx="345655" cy="343529"/>
          </a:xfrm>
        </p:grpSpPr>
        <p:sp>
          <p:nvSpPr>
            <p:cNvPr id="10530" name="Google Shape;10530;p88"/>
            <p:cNvSpPr/>
            <p:nvPr/>
          </p:nvSpPr>
          <p:spPr>
            <a:xfrm>
              <a:off x="3954343" y="2899354"/>
              <a:ext cx="345655" cy="343529"/>
            </a:xfrm>
            <a:custGeom>
              <a:rect b="b" l="l" r="r" t="t"/>
              <a:pathLst>
                <a:path extrusionOk="0" h="22944" w="23086">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88"/>
            <p:cNvSpPr/>
            <p:nvPr/>
          </p:nvSpPr>
          <p:spPr>
            <a:xfrm>
              <a:off x="4210897" y="2911946"/>
              <a:ext cx="33434" cy="31502"/>
            </a:xfrm>
            <a:custGeom>
              <a:rect b="b" l="l" r="r" t="t"/>
              <a:pathLst>
                <a:path extrusionOk="0" h="2104" w="2233">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88"/>
            <p:cNvSpPr/>
            <p:nvPr/>
          </p:nvSpPr>
          <p:spPr>
            <a:xfrm>
              <a:off x="4186656" y="2936501"/>
              <a:ext cx="27834" cy="25049"/>
            </a:xfrm>
            <a:custGeom>
              <a:rect b="b" l="l" r="r" t="t"/>
              <a:pathLst>
                <a:path extrusionOk="0" h="1673" w="1859">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88"/>
            <p:cNvSpPr/>
            <p:nvPr/>
          </p:nvSpPr>
          <p:spPr>
            <a:xfrm>
              <a:off x="4162101" y="2960727"/>
              <a:ext cx="26501" cy="24600"/>
            </a:xfrm>
            <a:custGeom>
              <a:rect b="b" l="l" r="r" t="t"/>
              <a:pathLst>
                <a:path extrusionOk="0" h="1643" w="177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88"/>
            <p:cNvSpPr/>
            <p:nvPr/>
          </p:nvSpPr>
          <p:spPr>
            <a:xfrm>
              <a:off x="4137861" y="2985281"/>
              <a:ext cx="27834" cy="25064"/>
            </a:xfrm>
            <a:custGeom>
              <a:rect b="b" l="l" r="r" t="t"/>
              <a:pathLst>
                <a:path extrusionOk="0" h="1674" w="1859">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88"/>
            <p:cNvSpPr/>
            <p:nvPr/>
          </p:nvSpPr>
          <p:spPr>
            <a:xfrm>
              <a:off x="4113306" y="3009522"/>
              <a:ext cx="33434" cy="31517"/>
            </a:xfrm>
            <a:custGeom>
              <a:rect b="b" l="l" r="r" t="t"/>
              <a:pathLst>
                <a:path extrusionOk="0" h="2105" w="2233">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88"/>
            <p:cNvSpPr/>
            <p:nvPr/>
          </p:nvSpPr>
          <p:spPr>
            <a:xfrm>
              <a:off x="4089066" y="3034077"/>
              <a:ext cx="27504" cy="25184"/>
            </a:xfrm>
            <a:custGeom>
              <a:rect b="b" l="l" r="r" t="t"/>
              <a:pathLst>
                <a:path extrusionOk="0" h="1682" w="1837">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88"/>
            <p:cNvSpPr/>
            <p:nvPr/>
          </p:nvSpPr>
          <p:spPr>
            <a:xfrm>
              <a:off x="4064511" y="3058317"/>
              <a:ext cx="26516" cy="24585"/>
            </a:xfrm>
            <a:custGeom>
              <a:rect b="b" l="l" r="r" t="t"/>
              <a:pathLst>
                <a:path extrusionOk="0" h="1642" w="1771">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88"/>
            <p:cNvSpPr/>
            <p:nvPr/>
          </p:nvSpPr>
          <p:spPr>
            <a:xfrm>
              <a:off x="4040285" y="3082872"/>
              <a:ext cx="27729" cy="25184"/>
            </a:xfrm>
            <a:custGeom>
              <a:rect b="b" l="l" r="r" t="t"/>
              <a:pathLst>
                <a:path extrusionOk="0" h="1682" w="1852">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88"/>
            <p:cNvSpPr/>
            <p:nvPr/>
          </p:nvSpPr>
          <p:spPr>
            <a:xfrm>
              <a:off x="4015730" y="3107113"/>
              <a:ext cx="34751" cy="32281"/>
            </a:xfrm>
            <a:custGeom>
              <a:rect b="b" l="l" r="r" t="t"/>
              <a:pathLst>
                <a:path extrusionOk="0" h="2156" w="2321">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88"/>
            <p:cNvSpPr/>
            <p:nvPr/>
          </p:nvSpPr>
          <p:spPr>
            <a:xfrm>
              <a:off x="3991490" y="3131668"/>
              <a:ext cx="27789" cy="25318"/>
            </a:xfrm>
            <a:custGeom>
              <a:rect b="b" l="l" r="r" t="t"/>
              <a:pathLst>
                <a:path extrusionOk="0" h="1691" w="1856">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88"/>
            <p:cNvSpPr/>
            <p:nvPr/>
          </p:nvSpPr>
          <p:spPr>
            <a:xfrm>
              <a:off x="3966935" y="3155908"/>
              <a:ext cx="27834" cy="25348"/>
            </a:xfrm>
            <a:custGeom>
              <a:rect b="b" l="l" r="r" t="t"/>
              <a:pathLst>
                <a:path extrusionOk="0" h="1693" w="1859">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2" name="Google Shape;10542;p88"/>
          <p:cNvGrpSpPr/>
          <p:nvPr/>
        </p:nvGrpSpPr>
        <p:grpSpPr>
          <a:xfrm>
            <a:off x="2166043" y="3168344"/>
            <a:ext cx="369566" cy="349803"/>
            <a:chOff x="2166043" y="3351344"/>
            <a:chExt cx="369566" cy="349803"/>
          </a:xfrm>
        </p:grpSpPr>
        <p:sp>
          <p:nvSpPr>
            <p:cNvPr id="10543" name="Google Shape;10543;p88"/>
            <p:cNvSpPr/>
            <p:nvPr/>
          </p:nvSpPr>
          <p:spPr>
            <a:xfrm>
              <a:off x="2166357" y="3351344"/>
              <a:ext cx="369252" cy="349803"/>
            </a:xfrm>
            <a:custGeom>
              <a:rect b="b" l="l" r="r" t="t"/>
              <a:pathLst>
                <a:path extrusionOk="0" h="23363" w="24662">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88"/>
            <p:cNvSpPr/>
            <p:nvPr/>
          </p:nvSpPr>
          <p:spPr>
            <a:xfrm>
              <a:off x="2166043" y="3351344"/>
              <a:ext cx="353516" cy="335624"/>
            </a:xfrm>
            <a:custGeom>
              <a:rect b="b" l="l" r="r" t="t"/>
              <a:pathLst>
                <a:path extrusionOk="0" h="22416" w="23611">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88"/>
            <p:cNvSpPr/>
            <p:nvPr/>
          </p:nvSpPr>
          <p:spPr>
            <a:xfrm>
              <a:off x="2373487" y="3352332"/>
              <a:ext cx="159292" cy="158978"/>
            </a:xfrm>
            <a:custGeom>
              <a:rect b="b" l="l" r="r" t="t"/>
              <a:pathLst>
                <a:path extrusionOk="0" h="10618" w="10639">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88"/>
            <p:cNvSpPr/>
            <p:nvPr/>
          </p:nvSpPr>
          <p:spPr>
            <a:xfrm>
              <a:off x="2373487" y="3352332"/>
              <a:ext cx="71149" cy="45337"/>
            </a:xfrm>
            <a:custGeom>
              <a:rect b="b" l="l" r="r" t="t"/>
              <a:pathLst>
                <a:path extrusionOk="0" h="3028" w="4752">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88"/>
            <p:cNvSpPr/>
            <p:nvPr/>
          </p:nvSpPr>
          <p:spPr>
            <a:xfrm>
              <a:off x="2275596" y="3447587"/>
              <a:ext cx="166195" cy="157032"/>
            </a:xfrm>
            <a:custGeom>
              <a:rect b="b" l="l" r="r" t="t"/>
              <a:pathLst>
                <a:path extrusionOk="0" h="10488" w="1110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88"/>
            <p:cNvSpPr/>
            <p:nvPr/>
          </p:nvSpPr>
          <p:spPr>
            <a:xfrm>
              <a:off x="2284191" y="3555853"/>
              <a:ext cx="46774" cy="42657"/>
            </a:xfrm>
            <a:custGeom>
              <a:rect b="b" l="l" r="r" t="t"/>
              <a:pathLst>
                <a:path extrusionOk="0" h="2849" w="3124">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88"/>
            <p:cNvSpPr/>
            <p:nvPr/>
          </p:nvSpPr>
          <p:spPr>
            <a:xfrm>
              <a:off x="2317235" y="3521342"/>
              <a:ext cx="47418" cy="43166"/>
            </a:xfrm>
            <a:custGeom>
              <a:rect b="b" l="l" r="r" t="t"/>
              <a:pathLst>
                <a:path extrusionOk="0" h="2883" w="3167">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88"/>
            <p:cNvSpPr/>
            <p:nvPr/>
          </p:nvSpPr>
          <p:spPr>
            <a:xfrm>
              <a:off x="2352121" y="3487863"/>
              <a:ext cx="46475" cy="42657"/>
            </a:xfrm>
            <a:custGeom>
              <a:rect b="b" l="l" r="r" t="t"/>
              <a:pathLst>
                <a:path extrusionOk="0" h="2849" w="3104">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88"/>
            <p:cNvSpPr/>
            <p:nvPr/>
          </p:nvSpPr>
          <p:spPr>
            <a:xfrm>
              <a:off x="2386108" y="3453861"/>
              <a:ext cx="46475" cy="42732"/>
            </a:xfrm>
            <a:custGeom>
              <a:rect b="b" l="l" r="r" t="t"/>
              <a:pathLst>
                <a:path extrusionOk="0" h="2854" w="3104">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2" name="Google Shape;10552;p88"/>
          <p:cNvGrpSpPr/>
          <p:nvPr/>
        </p:nvGrpSpPr>
        <p:grpSpPr>
          <a:xfrm>
            <a:off x="2619649" y="3169332"/>
            <a:ext cx="365793" cy="329275"/>
            <a:chOff x="2619649" y="3352332"/>
            <a:chExt cx="365793" cy="329275"/>
          </a:xfrm>
        </p:grpSpPr>
        <p:sp>
          <p:nvSpPr>
            <p:cNvPr id="10553" name="Google Shape;10553;p88"/>
            <p:cNvSpPr/>
            <p:nvPr/>
          </p:nvSpPr>
          <p:spPr>
            <a:xfrm>
              <a:off x="2707164" y="3352332"/>
              <a:ext cx="190765" cy="72437"/>
            </a:xfrm>
            <a:custGeom>
              <a:rect b="b" l="l" r="r" t="t"/>
              <a:pathLst>
                <a:path extrusionOk="0" h="4838" w="12741">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88"/>
            <p:cNvSpPr/>
            <p:nvPr/>
          </p:nvSpPr>
          <p:spPr>
            <a:xfrm>
              <a:off x="2743038" y="3358306"/>
              <a:ext cx="118687" cy="29301"/>
            </a:xfrm>
            <a:custGeom>
              <a:rect b="b" l="l" r="r" t="t"/>
              <a:pathLst>
                <a:path extrusionOk="0" h="1957" w="7927">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88"/>
            <p:cNvSpPr/>
            <p:nvPr/>
          </p:nvSpPr>
          <p:spPr>
            <a:xfrm>
              <a:off x="2632556" y="3552530"/>
              <a:ext cx="339666" cy="129078"/>
            </a:xfrm>
            <a:custGeom>
              <a:rect b="b" l="l" r="r" t="t"/>
              <a:pathLst>
                <a:path extrusionOk="0" h="8621" w="22686">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88"/>
            <p:cNvSpPr/>
            <p:nvPr/>
          </p:nvSpPr>
          <p:spPr>
            <a:xfrm>
              <a:off x="2632556" y="3552530"/>
              <a:ext cx="48810" cy="129078"/>
            </a:xfrm>
            <a:custGeom>
              <a:rect b="b" l="l" r="r" t="t"/>
              <a:pathLst>
                <a:path extrusionOk="0" h="8621" w="326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88"/>
            <p:cNvSpPr/>
            <p:nvPr/>
          </p:nvSpPr>
          <p:spPr>
            <a:xfrm>
              <a:off x="2632870" y="3552530"/>
              <a:ext cx="339352" cy="69907"/>
            </a:xfrm>
            <a:custGeom>
              <a:rect b="b" l="l" r="r" t="t"/>
              <a:pathLst>
                <a:path extrusionOk="0" h="4669" w="22665">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88"/>
            <p:cNvSpPr/>
            <p:nvPr/>
          </p:nvSpPr>
          <p:spPr>
            <a:xfrm>
              <a:off x="2619649" y="3415606"/>
              <a:ext cx="365793" cy="177544"/>
            </a:xfrm>
            <a:custGeom>
              <a:rect b="b" l="l" r="r" t="t"/>
              <a:pathLst>
                <a:path extrusionOk="0" h="11858" w="24431">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88"/>
            <p:cNvSpPr/>
            <p:nvPr/>
          </p:nvSpPr>
          <p:spPr>
            <a:xfrm>
              <a:off x="2619649" y="3415591"/>
              <a:ext cx="48167" cy="140113"/>
            </a:xfrm>
            <a:custGeom>
              <a:rect b="b" l="l" r="r" t="t"/>
              <a:pathLst>
                <a:path extrusionOk="0" h="9358" w="3217">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88"/>
            <p:cNvSpPr/>
            <p:nvPr/>
          </p:nvSpPr>
          <p:spPr>
            <a:xfrm>
              <a:off x="2726358" y="3508151"/>
              <a:ext cx="152061" cy="81540"/>
            </a:xfrm>
            <a:custGeom>
              <a:rect b="b" l="l" r="r" t="t"/>
              <a:pathLst>
                <a:path extrusionOk="0" h="5446" w="10156">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88"/>
            <p:cNvSpPr/>
            <p:nvPr/>
          </p:nvSpPr>
          <p:spPr>
            <a:xfrm>
              <a:off x="2770108" y="3553473"/>
              <a:ext cx="64861" cy="80926"/>
            </a:xfrm>
            <a:custGeom>
              <a:rect b="b" l="l" r="r" t="t"/>
              <a:pathLst>
                <a:path extrusionOk="0" h="5405" w="4332">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88"/>
            <p:cNvSpPr/>
            <p:nvPr/>
          </p:nvSpPr>
          <p:spPr>
            <a:xfrm>
              <a:off x="2787431" y="3572368"/>
              <a:ext cx="29915" cy="42821"/>
            </a:xfrm>
            <a:custGeom>
              <a:rect b="b" l="l" r="r" t="t"/>
              <a:pathLst>
                <a:path extrusionOk="0" h="2860" w="1998">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3" name="Google Shape;10563;p88"/>
          <p:cNvGrpSpPr/>
          <p:nvPr/>
        </p:nvGrpSpPr>
        <p:grpSpPr>
          <a:xfrm>
            <a:off x="1296135" y="1332240"/>
            <a:ext cx="340624" cy="351944"/>
            <a:chOff x="1293760" y="1498228"/>
            <a:chExt cx="340624" cy="351944"/>
          </a:xfrm>
        </p:grpSpPr>
        <p:sp>
          <p:nvSpPr>
            <p:cNvPr id="10564" name="Google Shape;10564;p88"/>
            <p:cNvSpPr/>
            <p:nvPr/>
          </p:nvSpPr>
          <p:spPr>
            <a:xfrm>
              <a:off x="1331535" y="1498228"/>
              <a:ext cx="265388" cy="71164"/>
            </a:xfrm>
            <a:custGeom>
              <a:rect b="b" l="l" r="r" t="t"/>
              <a:pathLst>
                <a:path extrusionOk="0" h="4753" w="17725">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88"/>
            <p:cNvSpPr/>
            <p:nvPr/>
          </p:nvSpPr>
          <p:spPr>
            <a:xfrm>
              <a:off x="1337839" y="1585353"/>
              <a:ext cx="69263" cy="67212"/>
            </a:xfrm>
            <a:custGeom>
              <a:rect b="b" l="l" r="r" t="t"/>
              <a:pathLst>
                <a:path extrusionOk="0" h="4489" w="4626">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88"/>
            <p:cNvSpPr/>
            <p:nvPr/>
          </p:nvSpPr>
          <p:spPr>
            <a:xfrm>
              <a:off x="1521042" y="1585353"/>
              <a:ext cx="69577" cy="67212"/>
            </a:xfrm>
            <a:custGeom>
              <a:rect b="b" l="l" r="r" t="t"/>
              <a:pathLst>
                <a:path extrusionOk="0" h="4489" w="4647">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88"/>
            <p:cNvSpPr/>
            <p:nvPr/>
          </p:nvSpPr>
          <p:spPr>
            <a:xfrm>
              <a:off x="1349173" y="1766505"/>
              <a:ext cx="87514" cy="83666"/>
            </a:xfrm>
            <a:custGeom>
              <a:rect b="b" l="l" r="r" t="t"/>
              <a:pathLst>
                <a:path extrusionOk="0" h="5588" w="5845">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88"/>
            <p:cNvSpPr/>
            <p:nvPr/>
          </p:nvSpPr>
          <p:spPr>
            <a:xfrm>
              <a:off x="1491457" y="1766505"/>
              <a:ext cx="87829" cy="83666"/>
            </a:xfrm>
            <a:custGeom>
              <a:rect b="b" l="l" r="r" t="t"/>
              <a:pathLst>
                <a:path extrusionOk="0" h="5588" w="5866">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88"/>
            <p:cNvSpPr/>
            <p:nvPr/>
          </p:nvSpPr>
          <p:spPr>
            <a:xfrm>
              <a:off x="1342870" y="1588257"/>
              <a:ext cx="242405" cy="242405"/>
            </a:xfrm>
            <a:custGeom>
              <a:rect b="b" l="l" r="r" t="t"/>
              <a:pathLst>
                <a:path extrusionOk="0" h="16190" w="1619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88"/>
            <p:cNvSpPr/>
            <p:nvPr/>
          </p:nvSpPr>
          <p:spPr>
            <a:xfrm>
              <a:off x="1364205" y="1611420"/>
              <a:ext cx="208792" cy="196334"/>
            </a:xfrm>
            <a:custGeom>
              <a:rect b="b" l="l" r="r" t="t"/>
              <a:pathLst>
                <a:path extrusionOk="0" h="13113" w="13945">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88"/>
            <p:cNvSpPr/>
            <p:nvPr/>
          </p:nvSpPr>
          <p:spPr>
            <a:xfrm>
              <a:off x="1402370" y="1612812"/>
              <a:ext cx="187620" cy="192981"/>
            </a:xfrm>
            <a:custGeom>
              <a:rect b="b" l="l" r="r" t="t"/>
              <a:pathLst>
                <a:path extrusionOk="0" h="12889" w="12531">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88"/>
            <p:cNvSpPr/>
            <p:nvPr/>
          </p:nvSpPr>
          <p:spPr>
            <a:xfrm>
              <a:off x="1449893" y="1635795"/>
              <a:ext cx="26456" cy="94447"/>
            </a:xfrm>
            <a:custGeom>
              <a:rect b="b" l="l" r="r" t="t"/>
              <a:pathLst>
                <a:path extrusionOk="0" h="6308" w="1767">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88"/>
            <p:cNvSpPr/>
            <p:nvPr/>
          </p:nvSpPr>
          <p:spPr>
            <a:xfrm>
              <a:off x="1448635" y="1704414"/>
              <a:ext cx="65175" cy="62660"/>
            </a:xfrm>
            <a:custGeom>
              <a:rect b="b" l="l" r="r" t="t"/>
              <a:pathLst>
                <a:path extrusionOk="0" h="4185" w="4353">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88"/>
            <p:cNvSpPr/>
            <p:nvPr/>
          </p:nvSpPr>
          <p:spPr>
            <a:xfrm>
              <a:off x="1293760" y="1542382"/>
              <a:ext cx="95405" cy="89655"/>
            </a:xfrm>
            <a:custGeom>
              <a:rect b="b" l="l" r="r" t="t"/>
              <a:pathLst>
                <a:path extrusionOk="0" h="5988" w="6372">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88"/>
            <p:cNvSpPr/>
            <p:nvPr/>
          </p:nvSpPr>
          <p:spPr>
            <a:xfrm>
              <a:off x="1309511" y="1542382"/>
              <a:ext cx="77453" cy="61552"/>
            </a:xfrm>
            <a:custGeom>
              <a:rect b="b" l="l" r="r" t="t"/>
              <a:pathLst>
                <a:path extrusionOk="0" h="4111" w="5173">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88"/>
            <p:cNvSpPr/>
            <p:nvPr/>
          </p:nvSpPr>
          <p:spPr>
            <a:xfrm>
              <a:off x="1538350" y="1542546"/>
              <a:ext cx="96034" cy="89551"/>
            </a:xfrm>
            <a:custGeom>
              <a:rect b="b" l="l" r="r" t="t"/>
              <a:pathLst>
                <a:path extrusionOk="0" h="5981" w="6414">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88"/>
            <p:cNvSpPr/>
            <p:nvPr/>
          </p:nvSpPr>
          <p:spPr>
            <a:xfrm>
              <a:off x="1565735" y="1550167"/>
              <a:ext cx="68649" cy="80283"/>
            </a:xfrm>
            <a:custGeom>
              <a:rect b="b" l="l" r="r" t="t"/>
              <a:pathLst>
                <a:path extrusionOk="0" h="5362" w="4585">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8" name="Google Shape;10578;p88"/>
          <p:cNvGrpSpPr/>
          <p:nvPr/>
        </p:nvGrpSpPr>
        <p:grpSpPr>
          <a:xfrm>
            <a:off x="849601" y="1769074"/>
            <a:ext cx="406713" cy="383745"/>
            <a:chOff x="849601" y="1952074"/>
            <a:chExt cx="406713" cy="383745"/>
          </a:xfrm>
        </p:grpSpPr>
        <p:sp>
          <p:nvSpPr>
            <p:cNvPr id="10579" name="Google Shape;10579;p88"/>
            <p:cNvSpPr/>
            <p:nvPr/>
          </p:nvSpPr>
          <p:spPr>
            <a:xfrm>
              <a:off x="849601" y="2240819"/>
              <a:ext cx="130650" cy="95001"/>
            </a:xfrm>
            <a:custGeom>
              <a:rect b="b" l="l" r="r" t="t"/>
              <a:pathLst>
                <a:path extrusionOk="0" h="6345" w="8726">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88"/>
            <p:cNvSpPr/>
            <p:nvPr/>
          </p:nvSpPr>
          <p:spPr>
            <a:xfrm>
              <a:off x="875728" y="2284494"/>
              <a:ext cx="75252" cy="51326"/>
            </a:xfrm>
            <a:custGeom>
              <a:rect b="b" l="l" r="r" t="t"/>
              <a:pathLst>
                <a:path extrusionOk="0" h="3428" w="5026">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88"/>
            <p:cNvSpPr/>
            <p:nvPr/>
          </p:nvSpPr>
          <p:spPr>
            <a:xfrm>
              <a:off x="890520" y="2158335"/>
              <a:ext cx="156777" cy="155519"/>
            </a:xfrm>
            <a:custGeom>
              <a:rect b="b" l="l" r="r" t="t"/>
              <a:pathLst>
                <a:path extrusionOk="0" h="10387" w="10471">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88"/>
            <p:cNvSpPr/>
            <p:nvPr/>
          </p:nvSpPr>
          <p:spPr>
            <a:xfrm>
              <a:off x="890206" y="2158335"/>
              <a:ext cx="157091" cy="138840"/>
            </a:xfrm>
            <a:custGeom>
              <a:rect b="b" l="l" r="r" t="t"/>
              <a:pathLst>
                <a:path extrusionOk="0" h="9273" w="10492">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88"/>
            <p:cNvSpPr/>
            <p:nvPr/>
          </p:nvSpPr>
          <p:spPr>
            <a:xfrm>
              <a:off x="903741" y="1952074"/>
              <a:ext cx="352572" cy="349817"/>
            </a:xfrm>
            <a:custGeom>
              <a:rect b="b" l="l" r="r" t="t"/>
              <a:pathLst>
                <a:path extrusionOk="0" h="23364" w="23548">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88"/>
            <p:cNvSpPr/>
            <p:nvPr/>
          </p:nvSpPr>
          <p:spPr>
            <a:xfrm>
              <a:off x="903741" y="1952074"/>
              <a:ext cx="258141" cy="227372"/>
            </a:xfrm>
            <a:custGeom>
              <a:rect b="b" l="l" r="r" t="t"/>
              <a:pathLst>
                <a:path extrusionOk="0" h="15186" w="17241">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88"/>
            <p:cNvSpPr/>
            <p:nvPr/>
          </p:nvSpPr>
          <p:spPr>
            <a:xfrm>
              <a:off x="989054" y="2039274"/>
              <a:ext cx="178817" cy="175268"/>
            </a:xfrm>
            <a:custGeom>
              <a:rect b="b" l="l" r="r" t="t"/>
              <a:pathLst>
                <a:path extrusionOk="0" h="11706" w="11943">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6" name="Google Shape;10586;p88"/>
          <p:cNvGrpSpPr/>
          <p:nvPr/>
        </p:nvGrpSpPr>
        <p:grpSpPr>
          <a:xfrm>
            <a:off x="2253871" y="2710365"/>
            <a:ext cx="203985" cy="355417"/>
            <a:chOff x="2253871" y="2893365"/>
            <a:chExt cx="203985" cy="355417"/>
          </a:xfrm>
        </p:grpSpPr>
        <p:sp>
          <p:nvSpPr>
            <p:cNvPr id="10587" name="Google Shape;10587;p88"/>
            <p:cNvSpPr/>
            <p:nvPr/>
          </p:nvSpPr>
          <p:spPr>
            <a:xfrm>
              <a:off x="2329722" y="3200915"/>
              <a:ext cx="51326" cy="47553"/>
            </a:xfrm>
            <a:custGeom>
              <a:rect b="b" l="l" r="r" t="t"/>
              <a:pathLst>
                <a:path extrusionOk="0" h="3176" w="3428">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88"/>
            <p:cNvSpPr/>
            <p:nvPr/>
          </p:nvSpPr>
          <p:spPr>
            <a:xfrm>
              <a:off x="2342628" y="3200915"/>
              <a:ext cx="38419" cy="47867"/>
            </a:xfrm>
            <a:custGeom>
              <a:rect b="b" l="l" r="r" t="t"/>
              <a:pathLst>
                <a:path extrusionOk="0" h="3197" w="2566">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88"/>
            <p:cNvSpPr/>
            <p:nvPr/>
          </p:nvSpPr>
          <p:spPr>
            <a:xfrm>
              <a:off x="2253871" y="2893365"/>
              <a:ext cx="203985" cy="326775"/>
            </a:xfrm>
            <a:custGeom>
              <a:rect b="b" l="l" r="r" t="t"/>
              <a:pathLst>
                <a:path extrusionOk="0" h="21825" w="13624">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88"/>
            <p:cNvSpPr/>
            <p:nvPr/>
          </p:nvSpPr>
          <p:spPr>
            <a:xfrm>
              <a:off x="2326578" y="2893365"/>
              <a:ext cx="131279" cy="326775"/>
            </a:xfrm>
            <a:custGeom>
              <a:rect b="b" l="l" r="r" t="t"/>
              <a:pathLst>
                <a:path extrusionOk="0" h="21825" w="8768">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88"/>
            <p:cNvSpPr/>
            <p:nvPr/>
          </p:nvSpPr>
          <p:spPr>
            <a:xfrm>
              <a:off x="2350504" y="2893365"/>
              <a:ext cx="10720" cy="58093"/>
            </a:xfrm>
            <a:custGeom>
              <a:rect b="b" l="l" r="r" t="t"/>
              <a:pathLst>
                <a:path extrusionOk="0" h="3880" w="716">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88"/>
            <p:cNvSpPr/>
            <p:nvPr/>
          </p:nvSpPr>
          <p:spPr>
            <a:xfrm>
              <a:off x="2330036" y="2946248"/>
              <a:ext cx="51326" cy="50068"/>
            </a:xfrm>
            <a:custGeom>
              <a:rect b="b" l="l" r="r" t="t"/>
              <a:pathLst>
                <a:path extrusionOk="0" h="3344" w="3428">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88"/>
            <p:cNvSpPr/>
            <p:nvPr/>
          </p:nvSpPr>
          <p:spPr>
            <a:xfrm>
              <a:off x="2342943" y="2946248"/>
              <a:ext cx="38419" cy="49754"/>
            </a:xfrm>
            <a:custGeom>
              <a:rect b="b" l="l" r="r" t="t"/>
              <a:pathLst>
                <a:path extrusionOk="0" h="3323" w="2566">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88"/>
            <p:cNvSpPr/>
            <p:nvPr/>
          </p:nvSpPr>
          <p:spPr>
            <a:xfrm>
              <a:off x="2254186" y="3012037"/>
              <a:ext cx="32116" cy="118073"/>
            </a:xfrm>
            <a:custGeom>
              <a:rect b="b" l="l" r="r" t="t"/>
              <a:pathLst>
                <a:path extrusionOk="0" h="7886" w="2145">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88"/>
            <p:cNvSpPr/>
            <p:nvPr/>
          </p:nvSpPr>
          <p:spPr>
            <a:xfrm>
              <a:off x="2255758" y="3012037"/>
              <a:ext cx="30544" cy="117759"/>
            </a:xfrm>
            <a:custGeom>
              <a:rect b="b" l="l" r="r" t="t"/>
              <a:pathLst>
                <a:path extrusionOk="0" h="7865" w="204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88"/>
            <p:cNvSpPr/>
            <p:nvPr/>
          </p:nvSpPr>
          <p:spPr>
            <a:xfrm>
              <a:off x="2425426" y="3012037"/>
              <a:ext cx="32430" cy="118073"/>
            </a:xfrm>
            <a:custGeom>
              <a:rect b="b" l="l" r="r" t="t"/>
              <a:pathLst>
                <a:path extrusionOk="0" h="7886" w="2166">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88"/>
            <p:cNvSpPr/>
            <p:nvPr/>
          </p:nvSpPr>
          <p:spPr>
            <a:xfrm>
              <a:off x="2441791" y="3012037"/>
              <a:ext cx="16065" cy="118073"/>
            </a:xfrm>
            <a:custGeom>
              <a:rect b="b" l="l" r="r" t="t"/>
              <a:pathLst>
                <a:path extrusionOk="0" h="7886" w="1073">
                  <a:moveTo>
                    <a:pt x="1" y="1"/>
                  </a:moveTo>
                  <a:lnTo>
                    <a:pt x="1" y="7885"/>
                  </a:lnTo>
                  <a:lnTo>
                    <a:pt x="1073" y="7885"/>
                  </a:lnTo>
                  <a:lnTo>
                    <a:pt x="1073"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8" name="Google Shape;10598;p88"/>
          <p:cNvGrpSpPr/>
          <p:nvPr/>
        </p:nvGrpSpPr>
        <p:grpSpPr>
          <a:xfrm>
            <a:off x="2191541" y="2225601"/>
            <a:ext cx="308823" cy="342571"/>
            <a:chOff x="2191541" y="2408601"/>
            <a:chExt cx="308823" cy="342571"/>
          </a:xfrm>
        </p:grpSpPr>
        <p:sp>
          <p:nvSpPr>
            <p:cNvPr id="10599" name="Google Shape;10599;p88"/>
            <p:cNvSpPr/>
            <p:nvPr/>
          </p:nvSpPr>
          <p:spPr>
            <a:xfrm>
              <a:off x="2222384" y="2722754"/>
              <a:ext cx="22054" cy="28418"/>
            </a:xfrm>
            <a:custGeom>
              <a:rect b="b" l="l" r="r" t="t"/>
              <a:pathLst>
                <a:path extrusionOk="0" h="1898" w="1473">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88"/>
            <p:cNvSpPr/>
            <p:nvPr/>
          </p:nvSpPr>
          <p:spPr>
            <a:xfrm>
              <a:off x="2447451" y="2724640"/>
              <a:ext cx="22054" cy="26456"/>
            </a:xfrm>
            <a:custGeom>
              <a:rect b="b" l="l" r="r" t="t"/>
              <a:pathLst>
                <a:path extrusionOk="0" h="1767" w="1473">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88"/>
            <p:cNvSpPr/>
            <p:nvPr/>
          </p:nvSpPr>
          <p:spPr>
            <a:xfrm>
              <a:off x="2191541" y="2611313"/>
              <a:ext cx="308823" cy="16709"/>
            </a:xfrm>
            <a:custGeom>
              <a:rect b="b" l="l" r="r" t="t"/>
              <a:pathLst>
                <a:path extrusionOk="0" h="1116" w="20626">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88"/>
            <p:cNvSpPr/>
            <p:nvPr/>
          </p:nvSpPr>
          <p:spPr>
            <a:xfrm>
              <a:off x="2211993" y="2470287"/>
              <a:ext cx="140412" cy="263052"/>
            </a:xfrm>
            <a:custGeom>
              <a:rect b="b" l="l" r="r" t="t"/>
              <a:pathLst>
                <a:path extrusionOk="0" h="17569" w="9378">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88"/>
            <p:cNvSpPr/>
            <p:nvPr/>
          </p:nvSpPr>
          <p:spPr>
            <a:xfrm>
              <a:off x="2233718" y="2470287"/>
              <a:ext cx="118687" cy="262917"/>
            </a:xfrm>
            <a:custGeom>
              <a:rect b="b" l="l" r="r" t="t"/>
              <a:pathLst>
                <a:path extrusionOk="0" h="17560" w="7927">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88"/>
            <p:cNvSpPr/>
            <p:nvPr/>
          </p:nvSpPr>
          <p:spPr>
            <a:xfrm>
              <a:off x="2339484" y="2470287"/>
              <a:ext cx="140098" cy="263052"/>
            </a:xfrm>
            <a:custGeom>
              <a:rect b="b" l="l" r="r" t="t"/>
              <a:pathLst>
                <a:path extrusionOk="0" h="17569" w="9357">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88"/>
            <p:cNvSpPr/>
            <p:nvPr/>
          </p:nvSpPr>
          <p:spPr>
            <a:xfrm>
              <a:off x="2339484" y="2470287"/>
              <a:ext cx="140412" cy="257512"/>
            </a:xfrm>
            <a:custGeom>
              <a:rect b="b" l="l" r="r" t="t"/>
              <a:pathLst>
                <a:path extrusionOk="0" h="17199" w="9378">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88"/>
            <p:cNvSpPr/>
            <p:nvPr/>
          </p:nvSpPr>
          <p:spPr>
            <a:xfrm>
              <a:off x="2328150" y="2408601"/>
              <a:ext cx="35275" cy="32116"/>
            </a:xfrm>
            <a:custGeom>
              <a:rect b="b" l="l" r="r" t="t"/>
              <a:pathLst>
                <a:path extrusionOk="0" h="2145" w="2356">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88"/>
            <p:cNvSpPr/>
            <p:nvPr/>
          </p:nvSpPr>
          <p:spPr>
            <a:xfrm>
              <a:off x="2291632" y="2434728"/>
              <a:ext cx="94776" cy="80911"/>
            </a:xfrm>
            <a:custGeom>
              <a:rect b="b" l="l" r="r" t="t"/>
              <a:pathLst>
                <a:path extrusionOk="0" h="5404" w="633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88"/>
            <p:cNvSpPr/>
            <p:nvPr/>
          </p:nvSpPr>
          <p:spPr>
            <a:xfrm>
              <a:off x="2336025" y="2434728"/>
              <a:ext cx="53212" cy="80911"/>
            </a:xfrm>
            <a:custGeom>
              <a:rect b="b" l="l" r="r" t="t"/>
              <a:pathLst>
                <a:path extrusionOk="0" h="5404" w="3554">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88"/>
            <p:cNvSpPr/>
            <p:nvPr/>
          </p:nvSpPr>
          <p:spPr>
            <a:xfrm>
              <a:off x="2324691" y="2459283"/>
              <a:ext cx="36847" cy="31637"/>
            </a:xfrm>
            <a:custGeom>
              <a:rect b="b" l="l" r="r" t="t"/>
              <a:pathLst>
                <a:path extrusionOk="0" h="2113" w="2461">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88"/>
            <p:cNvSpPr/>
            <p:nvPr/>
          </p:nvSpPr>
          <p:spPr>
            <a:xfrm>
              <a:off x="2328464" y="2591804"/>
              <a:ext cx="34961" cy="56042"/>
            </a:xfrm>
            <a:custGeom>
              <a:rect b="b" l="l" r="r" t="t"/>
              <a:pathLst>
                <a:path extrusionOk="0" h="3743" w="2335">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88"/>
            <p:cNvSpPr/>
            <p:nvPr/>
          </p:nvSpPr>
          <p:spPr>
            <a:xfrm>
              <a:off x="2339484" y="2591804"/>
              <a:ext cx="23941" cy="56042"/>
            </a:xfrm>
            <a:custGeom>
              <a:rect b="b" l="l" r="r" t="t"/>
              <a:pathLst>
                <a:path extrusionOk="0" h="3743" w="1599">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2" name="Google Shape;10612;p88"/>
          <p:cNvGrpSpPr/>
          <p:nvPr/>
        </p:nvGrpSpPr>
        <p:grpSpPr>
          <a:xfrm>
            <a:off x="847400" y="1320588"/>
            <a:ext cx="342496" cy="341553"/>
            <a:chOff x="847400" y="1503588"/>
            <a:chExt cx="342496" cy="341553"/>
          </a:xfrm>
        </p:grpSpPr>
        <p:sp>
          <p:nvSpPr>
            <p:cNvPr id="10613" name="Google Shape;10613;p88"/>
            <p:cNvSpPr/>
            <p:nvPr/>
          </p:nvSpPr>
          <p:spPr>
            <a:xfrm>
              <a:off x="989998" y="1503588"/>
              <a:ext cx="57300" cy="31487"/>
            </a:xfrm>
            <a:custGeom>
              <a:rect b="b" l="l" r="r" t="t"/>
              <a:pathLst>
                <a:path extrusionOk="0" h="2103" w="3827">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88"/>
            <p:cNvSpPr/>
            <p:nvPr/>
          </p:nvSpPr>
          <p:spPr>
            <a:xfrm>
              <a:off x="1025572" y="1503588"/>
              <a:ext cx="21725" cy="31487"/>
            </a:xfrm>
            <a:custGeom>
              <a:rect b="b" l="l" r="r" t="t"/>
              <a:pathLst>
                <a:path extrusionOk="0" h="2103" w="1451">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88"/>
            <p:cNvSpPr/>
            <p:nvPr/>
          </p:nvSpPr>
          <p:spPr>
            <a:xfrm>
              <a:off x="867538" y="1552368"/>
              <a:ext cx="302220" cy="183233"/>
            </a:xfrm>
            <a:custGeom>
              <a:rect b="b" l="l" r="r" t="t"/>
              <a:pathLst>
                <a:path extrusionOk="0" h="12238" w="20185">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88"/>
            <p:cNvSpPr/>
            <p:nvPr/>
          </p:nvSpPr>
          <p:spPr>
            <a:xfrm>
              <a:off x="1149275" y="1552368"/>
              <a:ext cx="20482" cy="183233"/>
            </a:xfrm>
            <a:custGeom>
              <a:rect b="b" l="l" r="r" t="t"/>
              <a:pathLst>
                <a:path extrusionOk="0" h="12238" w="1368">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88"/>
            <p:cNvSpPr/>
            <p:nvPr/>
          </p:nvSpPr>
          <p:spPr>
            <a:xfrm>
              <a:off x="847400" y="1524984"/>
              <a:ext cx="342496" cy="37476"/>
            </a:xfrm>
            <a:custGeom>
              <a:rect b="b" l="l" r="r" t="t"/>
              <a:pathLst>
                <a:path extrusionOk="0" h="2503" w="22875">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88"/>
            <p:cNvSpPr/>
            <p:nvPr/>
          </p:nvSpPr>
          <p:spPr>
            <a:xfrm>
              <a:off x="950964" y="1790042"/>
              <a:ext cx="135366" cy="31487"/>
            </a:xfrm>
            <a:custGeom>
              <a:rect b="b" l="l" r="r" t="t"/>
              <a:pathLst>
                <a:path extrusionOk="0" h="2103" w="9041">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88"/>
            <p:cNvSpPr/>
            <p:nvPr/>
          </p:nvSpPr>
          <p:spPr>
            <a:xfrm>
              <a:off x="911931" y="1752581"/>
              <a:ext cx="82798" cy="92560"/>
            </a:xfrm>
            <a:custGeom>
              <a:rect b="b" l="l" r="r" t="t"/>
              <a:pathLst>
                <a:path extrusionOk="0" h="6182" w="553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88"/>
            <p:cNvSpPr/>
            <p:nvPr/>
          </p:nvSpPr>
          <p:spPr>
            <a:xfrm>
              <a:off x="1041623" y="1752850"/>
              <a:ext cx="83741" cy="92290"/>
            </a:xfrm>
            <a:custGeom>
              <a:rect b="b" l="l" r="r" t="t"/>
              <a:pathLst>
                <a:path extrusionOk="0" h="6164" w="5593">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88"/>
            <p:cNvSpPr/>
            <p:nvPr/>
          </p:nvSpPr>
          <p:spPr>
            <a:xfrm>
              <a:off x="949392" y="1752850"/>
              <a:ext cx="46535" cy="20198"/>
            </a:xfrm>
            <a:custGeom>
              <a:rect b="b" l="l" r="r" t="t"/>
              <a:pathLst>
                <a:path extrusionOk="0" h="1349" w="3108">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88"/>
            <p:cNvSpPr/>
            <p:nvPr/>
          </p:nvSpPr>
          <p:spPr>
            <a:xfrm>
              <a:off x="1041623" y="1752850"/>
              <a:ext cx="46280" cy="20198"/>
            </a:xfrm>
            <a:custGeom>
              <a:rect b="b" l="l" r="r" t="t"/>
              <a:pathLst>
                <a:path extrusionOk="0" h="1349" w="3091">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88"/>
            <p:cNvSpPr/>
            <p:nvPr/>
          </p:nvSpPr>
          <p:spPr>
            <a:xfrm>
              <a:off x="847400" y="1725510"/>
              <a:ext cx="342496" cy="37162"/>
            </a:xfrm>
            <a:custGeom>
              <a:rect b="b" l="l" r="r" t="t"/>
              <a:pathLst>
                <a:path extrusionOk="0" h="2482" w="22875">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88"/>
            <p:cNvSpPr/>
            <p:nvPr/>
          </p:nvSpPr>
          <p:spPr>
            <a:xfrm>
              <a:off x="1168799" y="1524984"/>
              <a:ext cx="21096" cy="37476"/>
            </a:xfrm>
            <a:custGeom>
              <a:rect b="b" l="l" r="r" t="t"/>
              <a:pathLst>
                <a:path extrusionOk="0" h="2503" w="1409">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88"/>
            <p:cNvSpPr/>
            <p:nvPr/>
          </p:nvSpPr>
          <p:spPr>
            <a:xfrm>
              <a:off x="1168799" y="1725510"/>
              <a:ext cx="21096" cy="37162"/>
            </a:xfrm>
            <a:custGeom>
              <a:rect b="b" l="l" r="r" t="t"/>
              <a:pathLst>
                <a:path extrusionOk="0" h="2482" w="1409">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88"/>
            <p:cNvSpPr/>
            <p:nvPr/>
          </p:nvSpPr>
          <p:spPr>
            <a:xfrm>
              <a:off x="1046339" y="1601703"/>
              <a:ext cx="47418" cy="50787"/>
            </a:xfrm>
            <a:custGeom>
              <a:rect b="b" l="l" r="r" t="t"/>
              <a:pathLst>
                <a:path extrusionOk="0" h="3392" w="3167">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88"/>
            <p:cNvSpPr/>
            <p:nvPr/>
          </p:nvSpPr>
          <p:spPr>
            <a:xfrm>
              <a:off x="990567" y="1630091"/>
              <a:ext cx="48556" cy="29331"/>
            </a:xfrm>
            <a:custGeom>
              <a:rect b="b" l="l" r="r" t="t"/>
              <a:pathLst>
                <a:path extrusionOk="0" h="1959" w="3243">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88"/>
            <p:cNvSpPr/>
            <p:nvPr/>
          </p:nvSpPr>
          <p:spPr>
            <a:xfrm>
              <a:off x="940573" y="1633983"/>
              <a:ext cx="44543" cy="51565"/>
            </a:xfrm>
            <a:custGeom>
              <a:rect b="b" l="l" r="r" t="t"/>
              <a:pathLst>
                <a:path extrusionOk="0" h="3444" w="2975">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88"/>
            <p:cNvSpPr/>
            <p:nvPr/>
          </p:nvSpPr>
          <p:spPr>
            <a:xfrm>
              <a:off x="912560" y="1673256"/>
              <a:ext cx="45966" cy="39408"/>
            </a:xfrm>
            <a:custGeom>
              <a:rect b="b" l="l" r="r" t="t"/>
              <a:pathLst>
                <a:path extrusionOk="0" h="2632" w="307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88"/>
            <p:cNvSpPr/>
            <p:nvPr/>
          </p:nvSpPr>
          <p:spPr>
            <a:xfrm>
              <a:off x="960502" y="1606823"/>
              <a:ext cx="45876" cy="39318"/>
            </a:xfrm>
            <a:custGeom>
              <a:rect b="b" l="l" r="r" t="t"/>
              <a:pathLst>
                <a:path extrusionOk="0" h="2626" w="3064">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88"/>
            <p:cNvSpPr/>
            <p:nvPr/>
          </p:nvSpPr>
          <p:spPr>
            <a:xfrm>
              <a:off x="1019269" y="1640197"/>
              <a:ext cx="45981" cy="39423"/>
            </a:xfrm>
            <a:custGeom>
              <a:rect b="b" l="l" r="r" t="t"/>
              <a:pathLst>
                <a:path extrusionOk="0" h="2633" w="3071">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88"/>
            <p:cNvSpPr/>
            <p:nvPr/>
          </p:nvSpPr>
          <p:spPr>
            <a:xfrm>
              <a:off x="1067750" y="1575037"/>
              <a:ext cx="46280" cy="39318"/>
            </a:xfrm>
            <a:custGeom>
              <a:rect b="b" l="l" r="r" t="t"/>
              <a:pathLst>
                <a:path extrusionOk="0" h="2626" w="3091">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3" name="Google Shape;10633;p88"/>
          <p:cNvGrpSpPr/>
          <p:nvPr/>
        </p:nvGrpSpPr>
        <p:grpSpPr>
          <a:xfrm>
            <a:off x="1329963" y="2716669"/>
            <a:ext cx="280495" cy="361077"/>
            <a:chOff x="1329963" y="2899669"/>
            <a:chExt cx="280495" cy="361077"/>
          </a:xfrm>
        </p:grpSpPr>
        <p:sp>
          <p:nvSpPr>
            <p:cNvPr id="10634" name="Google Shape;10634;p88"/>
            <p:cNvSpPr/>
            <p:nvPr/>
          </p:nvSpPr>
          <p:spPr>
            <a:xfrm>
              <a:off x="1329963" y="2899669"/>
              <a:ext cx="280495" cy="361077"/>
            </a:xfrm>
            <a:custGeom>
              <a:rect b="b" l="l" r="r" t="t"/>
              <a:pathLst>
                <a:path extrusionOk="0" h="24116" w="18734">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88"/>
            <p:cNvSpPr/>
            <p:nvPr/>
          </p:nvSpPr>
          <p:spPr>
            <a:xfrm>
              <a:off x="1537722" y="2899669"/>
              <a:ext cx="72736" cy="361077"/>
            </a:xfrm>
            <a:custGeom>
              <a:rect b="b" l="l" r="r" t="t"/>
              <a:pathLst>
                <a:path extrusionOk="0" h="24116" w="4858">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88"/>
            <p:cNvSpPr/>
            <p:nvPr/>
          </p:nvSpPr>
          <p:spPr>
            <a:xfrm>
              <a:off x="1402685" y="3004806"/>
              <a:ext cx="135052" cy="255940"/>
            </a:xfrm>
            <a:custGeom>
              <a:rect b="b" l="l" r="r" t="t"/>
              <a:pathLst>
                <a:path extrusionOk="0" h="17094" w="902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88"/>
            <p:cNvSpPr/>
            <p:nvPr/>
          </p:nvSpPr>
          <p:spPr>
            <a:xfrm>
              <a:off x="1459655" y="3004806"/>
              <a:ext cx="57315" cy="255940"/>
            </a:xfrm>
            <a:custGeom>
              <a:rect b="b" l="l" r="r" t="t"/>
              <a:pathLst>
                <a:path extrusionOk="0" h="17094" w="3828">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88"/>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88"/>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88"/>
            <p:cNvSpPr/>
            <p:nvPr/>
          </p:nvSpPr>
          <p:spPr>
            <a:xfrm>
              <a:off x="1425024" y="3119390"/>
              <a:ext cx="31502" cy="26906"/>
            </a:xfrm>
            <a:custGeom>
              <a:rect b="b" l="l" r="r" t="t"/>
              <a:pathLst>
                <a:path extrusionOk="0" h="1797" w="2104">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1" name="Google Shape;10641;p88"/>
          <p:cNvGrpSpPr/>
          <p:nvPr/>
        </p:nvGrpSpPr>
        <p:grpSpPr>
          <a:xfrm>
            <a:off x="937429" y="3617908"/>
            <a:ext cx="195496" cy="343439"/>
            <a:chOff x="937429" y="3800908"/>
            <a:chExt cx="195496" cy="343439"/>
          </a:xfrm>
        </p:grpSpPr>
        <p:sp>
          <p:nvSpPr>
            <p:cNvPr id="10642" name="Google Shape;10642;p88"/>
            <p:cNvSpPr/>
            <p:nvPr/>
          </p:nvSpPr>
          <p:spPr>
            <a:xfrm>
              <a:off x="1010450" y="3957356"/>
              <a:ext cx="49439" cy="88473"/>
            </a:xfrm>
            <a:custGeom>
              <a:rect b="b" l="l" r="r" t="t"/>
              <a:pathLst>
                <a:path extrusionOk="0" h="5909" w="3302">
                  <a:moveTo>
                    <a:pt x="1" y="0"/>
                  </a:moveTo>
                  <a:lnTo>
                    <a:pt x="1" y="5908"/>
                  </a:lnTo>
                  <a:lnTo>
                    <a:pt x="3302" y="5908"/>
                  </a:lnTo>
                  <a:lnTo>
                    <a:pt x="3302"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88"/>
            <p:cNvSpPr/>
            <p:nvPr/>
          </p:nvSpPr>
          <p:spPr>
            <a:xfrm>
              <a:off x="1035005" y="3957356"/>
              <a:ext cx="24570" cy="88473"/>
            </a:xfrm>
            <a:custGeom>
              <a:rect b="b" l="l" r="r" t="t"/>
              <a:pathLst>
                <a:path extrusionOk="0" h="5909" w="1641">
                  <a:moveTo>
                    <a:pt x="1" y="0"/>
                  </a:moveTo>
                  <a:lnTo>
                    <a:pt x="1" y="5908"/>
                  </a:lnTo>
                  <a:lnTo>
                    <a:pt x="1641" y="5908"/>
                  </a:lnTo>
                  <a:lnTo>
                    <a:pt x="16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88"/>
            <p:cNvSpPr/>
            <p:nvPr/>
          </p:nvSpPr>
          <p:spPr>
            <a:xfrm>
              <a:off x="967015" y="3818845"/>
              <a:ext cx="136325" cy="164653"/>
            </a:xfrm>
            <a:custGeom>
              <a:rect b="b" l="l" r="r" t="t"/>
              <a:pathLst>
                <a:path extrusionOk="0" h="10997" w="9105">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88"/>
            <p:cNvSpPr/>
            <p:nvPr/>
          </p:nvSpPr>
          <p:spPr>
            <a:xfrm>
              <a:off x="986225" y="3818845"/>
              <a:ext cx="117115" cy="146925"/>
            </a:xfrm>
            <a:custGeom>
              <a:rect b="b" l="l" r="r" t="t"/>
              <a:pathLst>
                <a:path extrusionOk="0" h="9813" w="7822">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88"/>
            <p:cNvSpPr/>
            <p:nvPr/>
          </p:nvSpPr>
          <p:spPr>
            <a:xfrm>
              <a:off x="937429" y="3800908"/>
              <a:ext cx="195496" cy="37776"/>
            </a:xfrm>
            <a:custGeom>
              <a:rect b="b" l="l" r="r" t="t"/>
              <a:pathLst>
                <a:path extrusionOk="0" h="2523" w="13057">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88"/>
            <p:cNvSpPr/>
            <p:nvPr/>
          </p:nvSpPr>
          <p:spPr>
            <a:xfrm>
              <a:off x="961984" y="3800908"/>
              <a:ext cx="170941" cy="37776"/>
            </a:xfrm>
            <a:custGeom>
              <a:rect b="b" l="l" r="r" t="t"/>
              <a:pathLst>
                <a:path extrusionOk="0" h="2523" w="11417">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88"/>
            <p:cNvSpPr/>
            <p:nvPr/>
          </p:nvSpPr>
          <p:spPr>
            <a:xfrm>
              <a:off x="988740" y="3858987"/>
              <a:ext cx="92560" cy="85493"/>
            </a:xfrm>
            <a:custGeom>
              <a:rect b="b" l="l" r="r" t="t"/>
              <a:pathLst>
                <a:path extrusionOk="0" h="5710" w="6182">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88"/>
            <p:cNvSpPr/>
            <p:nvPr/>
          </p:nvSpPr>
          <p:spPr>
            <a:xfrm>
              <a:off x="988426" y="4031320"/>
              <a:ext cx="93818" cy="37162"/>
            </a:xfrm>
            <a:custGeom>
              <a:rect b="b" l="l" r="r" t="t"/>
              <a:pathLst>
                <a:path extrusionOk="0" h="2482" w="6266">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88"/>
            <p:cNvSpPr/>
            <p:nvPr/>
          </p:nvSpPr>
          <p:spPr>
            <a:xfrm>
              <a:off x="967015" y="4057762"/>
              <a:ext cx="136325" cy="38734"/>
            </a:xfrm>
            <a:custGeom>
              <a:rect b="b" l="l" r="r" t="t"/>
              <a:pathLst>
                <a:path extrusionOk="0" h="2587" w="9105">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88"/>
            <p:cNvSpPr/>
            <p:nvPr/>
          </p:nvSpPr>
          <p:spPr>
            <a:xfrm>
              <a:off x="937429" y="4076971"/>
              <a:ext cx="195496" cy="67376"/>
            </a:xfrm>
            <a:custGeom>
              <a:rect b="b" l="l" r="r" t="t"/>
              <a:pathLst>
                <a:path extrusionOk="0" h="4500" w="13057">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88"/>
            <p:cNvSpPr/>
            <p:nvPr/>
          </p:nvSpPr>
          <p:spPr>
            <a:xfrm>
              <a:off x="961984" y="4076971"/>
              <a:ext cx="170941" cy="67376"/>
            </a:xfrm>
            <a:custGeom>
              <a:rect b="b" l="l" r="r" t="t"/>
              <a:pathLst>
                <a:path extrusionOk="0" h="4500" w="11417">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88"/>
            <p:cNvSpPr/>
            <p:nvPr/>
          </p:nvSpPr>
          <p:spPr>
            <a:xfrm>
              <a:off x="992513" y="4093336"/>
              <a:ext cx="85328" cy="10406"/>
            </a:xfrm>
            <a:custGeom>
              <a:rect b="b" l="l" r="r" t="t"/>
              <a:pathLst>
                <a:path extrusionOk="0" h="695" w="5699">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88"/>
            <p:cNvSpPr/>
            <p:nvPr/>
          </p:nvSpPr>
          <p:spPr>
            <a:xfrm>
              <a:off x="992513" y="4116319"/>
              <a:ext cx="85328" cy="10406"/>
            </a:xfrm>
            <a:custGeom>
              <a:rect b="b" l="l" r="r" t="t"/>
              <a:pathLst>
                <a:path extrusionOk="0" h="695" w="5699">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5" name="Google Shape;10655;p88"/>
          <p:cNvGrpSpPr/>
          <p:nvPr/>
        </p:nvGrpSpPr>
        <p:grpSpPr>
          <a:xfrm>
            <a:off x="2687659" y="3627655"/>
            <a:ext cx="365164" cy="342511"/>
            <a:chOff x="2611459" y="3810655"/>
            <a:chExt cx="365164" cy="342511"/>
          </a:xfrm>
        </p:grpSpPr>
        <p:sp>
          <p:nvSpPr>
            <p:cNvPr id="10656" name="Google Shape;10656;p88"/>
            <p:cNvSpPr/>
            <p:nvPr/>
          </p:nvSpPr>
          <p:spPr>
            <a:xfrm>
              <a:off x="2901073" y="3962941"/>
              <a:ext cx="56042" cy="160640"/>
            </a:xfrm>
            <a:custGeom>
              <a:rect b="b" l="l" r="r" t="t"/>
              <a:pathLst>
                <a:path extrusionOk="0" h="10729" w="3743">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88"/>
            <p:cNvSpPr/>
            <p:nvPr/>
          </p:nvSpPr>
          <p:spPr>
            <a:xfrm>
              <a:off x="2879976" y="4089249"/>
              <a:ext cx="39677" cy="54470"/>
            </a:xfrm>
            <a:custGeom>
              <a:rect b="b" l="l" r="r" t="t"/>
              <a:pathLst>
                <a:path extrusionOk="0" h="3638" w="265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88"/>
            <p:cNvSpPr/>
            <p:nvPr/>
          </p:nvSpPr>
          <p:spPr>
            <a:xfrm>
              <a:off x="2901073" y="4089249"/>
              <a:ext cx="18581" cy="54470"/>
            </a:xfrm>
            <a:custGeom>
              <a:rect b="b" l="l" r="r" t="t"/>
              <a:pathLst>
                <a:path extrusionOk="0" h="3638" w="1241">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88"/>
            <p:cNvSpPr/>
            <p:nvPr/>
          </p:nvSpPr>
          <p:spPr>
            <a:xfrm>
              <a:off x="2622479" y="4021573"/>
              <a:ext cx="269475" cy="131593"/>
            </a:xfrm>
            <a:custGeom>
              <a:rect b="b" l="l" r="r" t="t"/>
              <a:pathLst>
                <a:path extrusionOk="0" h="8789" w="17998">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88"/>
            <p:cNvSpPr/>
            <p:nvPr/>
          </p:nvSpPr>
          <p:spPr>
            <a:xfrm>
              <a:off x="2642947" y="4021573"/>
              <a:ext cx="248693" cy="131279"/>
            </a:xfrm>
            <a:custGeom>
              <a:rect b="b" l="l" r="r" t="t"/>
              <a:pathLst>
                <a:path extrusionOk="0" h="8768" w="1661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88"/>
            <p:cNvSpPr/>
            <p:nvPr/>
          </p:nvSpPr>
          <p:spPr>
            <a:xfrm>
              <a:off x="2921525" y="3936889"/>
              <a:ext cx="52898" cy="45352"/>
            </a:xfrm>
            <a:custGeom>
              <a:rect b="b" l="l" r="r" t="t"/>
              <a:pathLst>
                <a:path extrusionOk="0" h="3029" w="3533">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88"/>
            <p:cNvSpPr/>
            <p:nvPr/>
          </p:nvSpPr>
          <p:spPr>
            <a:xfrm>
              <a:off x="2942621" y="3936889"/>
              <a:ext cx="34003" cy="45307"/>
            </a:xfrm>
            <a:custGeom>
              <a:rect b="b" l="l" r="r" t="t"/>
              <a:pathLst>
                <a:path extrusionOk="0" h="3026" w="2271">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88"/>
            <p:cNvSpPr/>
            <p:nvPr/>
          </p:nvSpPr>
          <p:spPr>
            <a:xfrm>
              <a:off x="2611459" y="3810655"/>
              <a:ext cx="295288" cy="284163"/>
            </a:xfrm>
            <a:custGeom>
              <a:rect b="b" l="l" r="r" t="t"/>
              <a:pathLst>
                <a:path extrusionOk="0" h="18979" w="19722">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88"/>
            <p:cNvSpPr/>
            <p:nvPr/>
          </p:nvSpPr>
          <p:spPr>
            <a:xfrm>
              <a:off x="2744924" y="3810655"/>
              <a:ext cx="166854" cy="284313"/>
            </a:xfrm>
            <a:custGeom>
              <a:rect b="b" l="l" r="r" t="t"/>
              <a:pathLst>
                <a:path extrusionOk="0" h="18989" w="11144">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88"/>
            <p:cNvSpPr/>
            <p:nvPr/>
          </p:nvSpPr>
          <p:spPr>
            <a:xfrm>
              <a:off x="2722900" y="3921467"/>
              <a:ext cx="73036" cy="62540"/>
            </a:xfrm>
            <a:custGeom>
              <a:rect b="b" l="l" r="r" t="t"/>
              <a:pathLst>
                <a:path extrusionOk="0" h="4177" w="4878">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88"/>
            <p:cNvSpPr/>
            <p:nvPr/>
          </p:nvSpPr>
          <p:spPr>
            <a:xfrm>
              <a:off x="2752800" y="3921467"/>
              <a:ext cx="46295" cy="62540"/>
            </a:xfrm>
            <a:custGeom>
              <a:rect b="b" l="l" r="r" t="t"/>
              <a:pathLst>
                <a:path extrusionOk="0" h="4177" w="3092">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7" name="Google Shape;10667;p88"/>
          <p:cNvGrpSpPr/>
          <p:nvPr/>
        </p:nvGrpSpPr>
        <p:grpSpPr>
          <a:xfrm>
            <a:off x="3952456" y="1341280"/>
            <a:ext cx="370195" cy="300154"/>
            <a:chOff x="3952456" y="1524280"/>
            <a:chExt cx="370195" cy="300154"/>
          </a:xfrm>
        </p:grpSpPr>
        <p:sp>
          <p:nvSpPr>
            <p:cNvPr id="10668" name="Google Shape;10668;p88"/>
            <p:cNvSpPr/>
            <p:nvPr/>
          </p:nvSpPr>
          <p:spPr>
            <a:xfrm>
              <a:off x="3952456" y="1550482"/>
              <a:ext cx="370195" cy="248064"/>
            </a:xfrm>
            <a:custGeom>
              <a:rect b="b" l="l" r="r" t="t"/>
              <a:pathLst>
                <a:path extrusionOk="0" h="16568" w="24725">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88"/>
            <p:cNvSpPr/>
            <p:nvPr/>
          </p:nvSpPr>
          <p:spPr>
            <a:xfrm>
              <a:off x="3977955" y="1550482"/>
              <a:ext cx="344697" cy="226669"/>
            </a:xfrm>
            <a:custGeom>
              <a:rect b="b" l="l" r="r" t="t"/>
              <a:pathLst>
                <a:path extrusionOk="0" h="15139" w="23022">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88"/>
            <p:cNvSpPr/>
            <p:nvPr/>
          </p:nvSpPr>
          <p:spPr>
            <a:xfrm>
              <a:off x="3990232" y="1524280"/>
              <a:ext cx="294644" cy="251613"/>
            </a:xfrm>
            <a:custGeom>
              <a:rect b="b" l="l" r="r" t="t"/>
              <a:pathLst>
                <a:path extrusionOk="0" h="16805" w="19679">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88"/>
            <p:cNvSpPr/>
            <p:nvPr/>
          </p:nvSpPr>
          <p:spPr>
            <a:xfrm>
              <a:off x="4003138" y="1524430"/>
              <a:ext cx="281738" cy="230367"/>
            </a:xfrm>
            <a:custGeom>
              <a:rect b="b" l="l" r="r" t="t"/>
              <a:pathLst>
                <a:path extrusionOk="0" h="15386" w="18817">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88"/>
            <p:cNvSpPr/>
            <p:nvPr/>
          </p:nvSpPr>
          <p:spPr>
            <a:xfrm>
              <a:off x="4137547" y="1524280"/>
              <a:ext cx="147329" cy="230517"/>
            </a:xfrm>
            <a:custGeom>
              <a:rect b="b" l="l" r="r" t="t"/>
              <a:pathLst>
                <a:path extrusionOk="0" h="15396" w="984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88"/>
            <p:cNvSpPr/>
            <p:nvPr/>
          </p:nvSpPr>
          <p:spPr>
            <a:xfrm>
              <a:off x="4137547" y="1766430"/>
              <a:ext cx="25828" cy="58003"/>
            </a:xfrm>
            <a:custGeom>
              <a:rect b="b" l="l" r="r" t="t"/>
              <a:pathLst>
                <a:path extrusionOk="0" h="3874" w="1725">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74" name="Google Shape;10674;p88"/>
          <p:cNvSpPr txBox="1"/>
          <p:nvPr/>
        </p:nvSpPr>
        <p:spPr>
          <a:xfrm>
            <a:off x="849675"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10675" name="Google Shape;10675;p88"/>
          <p:cNvSpPr txBox="1"/>
          <p:nvPr/>
        </p:nvSpPr>
        <p:spPr>
          <a:xfrm>
            <a:off x="4858400"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679" name="Shape 10679"/>
        <p:cNvGrpSpPr/>
        <p:nvPr/>
      </p:nvGrpSpPr>
      <p:grpSpPr>
        <a:xfrm>
          <a:off x="0" y="0"/>
          <a:ext cx="0" cy="0"/>
          <a:chOff x="0" y="0"/>
          <a:chExt cx="0" cy="0"/>
        </a:xfrm>
      </p:grpSpPr>
      <p:grpSp>
        <p:nvGrpSpPr>
          <p:cNvPr id="10680" name="Google Shape;10680;p89"/>
          <p:cNvGrpSpPr/>
          <p:nvPr/>
        </p:nvGrpSpPr>
        <p:grpSpPr>
          <a:xfrm>
            <a:off x="908482" y="1350185"/>
            <a:ext cx="257112" cy="362808"/>
            <a:chOff x="908482" y="1502585"/>
            <a:chExt cx="257112" cy="362808"/>
          </a:xfrm>
        </p:grpSpPr>
        <p:sp>
          <p:nvSpPr>
            <p:cNvPr id="10681" name="Google Shape;10681;p89"/>
            <p:cNvSpPr/>
            <p:nvPr/>
          </p:nvSpPr>
          <p:spPr>
            <a:xfrm>
              <a:off x="908482" y="1526088"/>
              <a:ext cx="257112" cy="339305"/>
            </a:xfrm>
            <a:custGeom>
              <a:rect b="b" l="l" r="r" t="t"/>
              <a:pathLst>
                <a:path extrusionOk="0" h="12921" w="9791">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89"/>
            <p:cNvSpPr/>
            <p:nvPr/>
          </p:nvSpPr>
          <p:spPr>
            <a:xfrm>
              <a:off x="920036" y="1526088"/>
              <a:ext cx="234003" cy="315671"/>
            </a:xfrm>
            <a:custGeom>
              <a:rect b="b" l="l" r="r" t="t"/>
              <a:pathLst>
                <a:path extrusionOk="0" h="12021" w="8911">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89"/>
            <p:cNvSpPr/>
            <p:nvPr/>
          </p:nvSpPr>
          <p:spPr>
            <a:xfrm>
              <a:off x="931853" y="1549459"/>
              <a:ext cx="210631" cy="280746"/>
            </a:xfrm>
            <a:custGeom>
              <a:rect b="b" l="l" r="r" t="t"/>
              <a:pathLst>
                <a:path extrusionOk="0" h="10691" w="8021">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89"/>
            <p:cNvSpPr/>
            <p:nvPr/>
          </p:nvSpPr>
          <p:spPr>
            <a:xfrm>
              <a:off x="984373" y="1502585"/>
              <a:ext cx="105329" cy="52678"/>
            </a:xfrm>
            <a:custGeom>
              <a:rect b="b" l="l" r="r" t="t"/>
              <a:pathLst>
                <a:path extrusionOk="0" h="2006" w="4011">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89"/>
            <p:cNvSpPr/>
            <p:nvPr/>
          </p:nvSpPr>
          <p:spPr>
            <a:xfrm>
              <a:off x="964022" y="1663559"/>
              <a:ext cx="29175" cy="29175"/>
            </a:xfrm>
            <a:custGeom>
              <a:rect b="b" l="l" r="r" t="t"/>
              <a:pathLst>
                <a:path extrusionOk="0" h="1111" w="1111">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89"/>
            <p:cNvSpPr/>
            <p:nvPr/>
          </p:nvSpPr>
          <p:spPr>
            <a:xfrm>
              <a:off x="964022" y="1716079"/>
              <a:ext cx="29175" cy="29437"/>
            </a:xfrm>
            <a:custGeom>
              <a:rect b="b" l="l" r="r" t="t"/>
              <a:pathLst>
                <a:path extrusionOk="0" h="1121" w="1111">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89"/>
            <p:cNvSpPr/>
            <p:nvPr/>
          </p:nvSpPr>
          <p:spPr>
            <a:xfrm>
              <a:off x="964022" y="1768862"/>
              <a:ext cx="29175" cy="29175"/>
            </a:xfrm>
            <a:custGeom>
              <a:rect b="b" l="l" r="r" t="t"/>
              <a:pathLst>
                <a:path extrusionOk="0" h="1111" w="1111">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89"/>
            <p:cNvSpPr/>
            <p:nvPr/>
          </p:nvSpPr>
          <p:spPr>
            <a:xfrm>
              <a:off x="1005985" y="1660539"/>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89"/>
            <p:cNvSpPr/>
            <p:nvPr/>
          </p:nvSpPr>
          <p:spPr>
            <a:xfrm>
              <a:off x="1005985" y="1683910"/>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89"/>
            <p:cNvSpPr/>
            <p:nvPr/>
          </p:nvSpPr>
          <p:spPr>
            <a:xfrm>
              <a:off x="1005985" y="1713322"/>
              <a:ext cx="68145" cy="11581"/>
            </a:xfrm>
            <a:custGeom>
              <a:rect b="b" l="l" r="r" t="t"/>
              <a:pathLst>
                <a:path extrusionOk="0" h="441" w="2595">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89"/>
            <p:cNvSpPr/>
            <p:nvPr/>
          </p:nvSpPr>
          <p:spPr>
            <a:xfrm>
              <a:off x="1005985" y="1736693"/>
              <a:ext cx="109110" cy="11581"/>
            </a:xfrm>
            <a:custGeom>
              <a:rect b="b" l="l" r="r" t="t"/>
              <a:pathLst>
                <a:path extrusionOk="0" h="441" w="4155">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89"/>
            <p:cNvSpPr/>
            <p:nvPr/>
          </p:nvSpPr>
          <p:spPr>
            <a:xfrm>
              <a:off x="1005985" y="1765842"/>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89"/>
            <p:cNvSpPr/>
            <p:nvPr/>
          </p:nvSpPr>
          <p:spPr>
            <a:xfrm>
              <a:off x="1005985" y="1789213"/>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89"/>
            <p:cNvSpPr/>
            <p:nvPr/>
          </p:nvSpPr>
          <p:spPr>
            <a:xfrm>
              <a:off x="1005985" y="1572831"/>
              <a:ext cx="103333" cy="11843"/>
            </a:xfrm>
            <a:custGeom>
              <a:rect b="b" l="l" r="r" t="t"/>
              <a:pathLst>
                <a:path extrusionOk="0" h="451" w="3935">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89"/>
            <p:cNvSpPr/>
            <p:nvPr/>
          </p:nvSpPr>
          <p:spPr>
            <a:xfrm>
              <a:off x="959243" y="1625613"/>
              <a:ext cx="155853" cy="11581"/>
            </a:xfrm>
            <a:custGeom>
              <a:rect b="b" l="l" r="r" t="t"/>
              <a:pathLst>
                <a:path extrusionOk="0" h="441" w="5935">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89"/>
            <p:cNvSpPr/>
            <p:nvPr/>
          </p:nvSpPr>
          <p:spPr>
            <a:xfrm>
              <a:off x="1005985" y="1596202"/>
              <a:ext cx="27179" cy="11843"/>
            </a:xfrm>
            <a:custGeom>
              <a:rect b="b" l="l" r="r" t="t"/>
              <a:pathLst>
                <a:path extrusionOk="0" h="451" w="1035">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89"/>
            <p:cNvSpPr/>
            <p:nvPr/>
          </p:nvSpPr>
          <p:spPr>
            <a:xfrm>
              <a:off x="1040911" y="1596202"/>
              <a:ext cx="38996" cy="11843"/>
            </a:xfrm>
            <a:custGeom>
              <a:rect b="b" l="l" r="r" t="t"/>
              <a:pathLst>
                <a:path extrusionOk="0" h="451" w="1485">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89"/>
            <p:cNvSpPr/>
            <p:nvPr/>
          </p:nvSpPr>
          <p:spPr>
            <a:xfrm>
              <a:off x="961002" y="1572831"/>
              <a:ext cx="35215" cy="35215"/>
            </a:xfrm>
            <a:custGeom>
              <a:rect b="b" l="l" r="r" t="t"/>
              <a:pathLst>
                <a:path extrusionOk="0" h="1341" w="1341">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89"/>
            <p:cNvSpPr/>
            <p:nvPr/>
          </p:nvSpPr>
          <p:spPr>
            <a:xfrm>
              <a:off x="984373" y="1543682"/>
              <a:ext cx="105329" cy="11581"/>
            </a:xfrm>
            <a:custGeom>
              <a:rect b="b" l="l" r="r" t="t"/>
              <a:pathLst>
                <a:path extrusionOk="0" h="441" w="4011">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89"/>
            <p:cNvSpPr/>
            <p:nvPr/>
          </p:nvSpPr>
          <p:spPr>
            <a:xfrm>
              <a:off x="969799" y="1581628"/>
              <a:ext cx="17620" cy="17620"/>
            </a:xfrm>
            <a:custGeom>
              <a:rect b="b" l="l" r="r" t="t"/>
              <a:pathLst>
                <a:path extrusionOk="0" h="671" w="671">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1" name="Google Shape;10701;p89"/>
          <p:cNvGrpSpPr/>
          <p:nvPr/>
        </p:nvGrpSpPr>
        <p:grpSpPr>
          <a:xfrm>
            <a:off x="1303537" y="1350316"/>
            <a:ext cx="362939" cy="362677"/>
            <a:chOff x="1303537" y="1502716"/>
            <a:chExt cx="362939" cy="362677"/>
          </a:xfrm>
        </p:grpSpPr>
        <p:sp>
          <p:nvSpPr>
            <p:cNvPr id="10702" name="Google Shape;10702;p89"/>
            <p:cNvSpPr/>
            <p:nvPr/>
          </p:nvSpPr>
          <p:spPr>
            <a:xfrm>
              <a:off x="1426697" y="1695727"/>
              <a:ext cx="116883" cy="99552"/>
            </a:xfrm>
            <a:custGeom>
              <a:rect b="b" l="l" r="r" t="t"/>
              <a:pathLst>
                <a:path extrusionOk="0" h="3791" w="4451">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89"/>
            <p:cNvSpPr/>
            <p:nvPr/>
          </p:nvSpPr>
          <p:spPr>
            <a:xfrm>
              <a:off x="1464643" y="1695727"/>
              <a:ext cx="40992" cy="17620"/>
            </a:xfrm>
            <a:custGeom>
              <a:rect b="b" l="l" r="r" t="t"/>
              <a:pathLst>
                <a:path extrusionOk="0" h="671" w="1561">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89"/>
            <p:cNvSpPr/>
            <p:nvPr/>
          </p:nvSpPr>
          <p:spPr>
            <a:xfrm>
              <a:off x="1426697" y="1710538"/>
              <a:ext cx="116883" cy="84741"/>
            </a:xfrm>
            <a:custGeom>
              <a:rect b="b" l="l" r="r" t="t"/>
              <a:pathLst>
                <a:path extrusionOk="0" h="3227" w="4451">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89"/>
            <p:cNvSpPr/>
            <p:nvPr/>
          </p:nvSpPr>
          <p:spPr>
            <a:xfrm>
              <a:off x="1444291" y="1613796"/>
              <a:ext cx="29437" cy="64363"/>
            </a:xfrm>
            <a:custGeom>
              <a:rect b="b" l="l" r="r" t="t"/>
              <a:pathLst>
                <a:path extrusionOk="0" h="2451" w="1121">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89"/>
            <p:cNvSpPr/>
            <p:nvPr/>
          </p:nvSpPr>
          <p:spPr>
            <a:xfrm>
              <a:off x="1456108" y="1608019"/>
              <a:ext cx="69878" cy="70140"/>
            </a:xfrm>
            <a:custGeom>
              <a:rect b="b" l="l" r="r" t="t"/>
              <a:pathLst>
                <a:path extrusionOk="0" h="2671" w="2661">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89"/>
            <p:cNvSpPr/>
            <p:nvPr/>
          </p:nvSpPr>
          <p:spPr>
            <a:xfrm>
              <a:off x="1450068" y="1637168"/>
              <a:ext cx="70140" cy="64363"/>
            </a:xfrm>
            <a:custGeom>
              <a:rect b="b" l="l" r="r" t="t"/>
              <a:pathLst>
                <a:path extrusionOk="0" h="2451" w="2671">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89"/>
            <p:cNvSpPr/>
            <p:nvPr/>
          </p:nvSpPr>
          <p:spPr>
            <a:xfrm>
              <a:off x="1450068" y="1637168"/>
              <a:ext cx="70140" cy="63103"/>
            </a:xfrm>
            <a:custGeom>
              <a:rect b="b" l="l" r="r" t="t"/>
              <a:pathLst>
                <a:path extrusionOk="0" h="2403" w="2671">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89"/>
            <p:cNvSpPr/>
            <p:nvPr/>
          </p:nvSpPr>
          <p:spPr>
            <a:xfrm>
              <a:off x="1426697" y="1725638"/>
              <a:ext cx="23398" cy="69642"/>
            </a:xfrm>
            <a:custGeom>
              <a:rect b="b" l="l" r="r" t="t"/>
              <a:pathLst>
                <a:path extrusionOk="0" h="2652" w="891">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89"/>
            <p:cNvSpPr/>
            <p:nvPr/>
          </p:nvSpPr>
          <p:spPr>
            <a:xfrm>
              <a:off x="1520182" y="1725638"/>
              <a:ext cx="23398" cy="69642"/>
            </a:xfrm>
            <a:custGeom>
              <a:rect b="b" l="l" r="r" t="t"/>
              <a:pathLst>
                <a:path extrusionOk="0" h="2652" w="891">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89"/>
            <p:cNvSpPr/>
            <p:nvPr/>
          </p:nvSpPr>
          <p:spPr>
            <a:xfrm>
              <a:off x="1303537" y="1502716"/>
              <a:ext cx="362939" cy="362677"/>
            </a:xfrm>
            <a:custGeom>
              <a:rect b="b" l="l" r="r" t="t"/>
              <a:pathLst>
                <a:path extrusionOk="0" h="13811" w="13821">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89"/>
            <p:cNvSpPr/>
            <p:nvPr/>
          </p:nvSpPr>
          <p:spPr>
            <a:xfrm>
              <a:off x="1346262" y="1555236"/>
              <a:ext cx="267694" cy="257742"/>
            </a:xfrm>
            <a:custGeom>
              <a:rect b="b" l="l" r="r" t="t"/>
              <a:pathLst>
                <a:path extrusionOk="0" h="9815" w="10194">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3" name="Google Shape;10713;p89"/>
          <p:cNvGrpSpPr/>
          <p:nvPr/>
        </p:nvGrpSpPr>
        <p:grpSpPr>
          <a:xfrm>
            <a:off x="1751901" y="1350316"/>
            <a:ext cx="362677" cy="362677"/>
            <a:chOff x="1751901" y="1502716"/>
            <a:chExt cx="362677" cy="362677"/>
          </a:xfrm>
        </p:grpSpPr>
        <p:sp>
          <p:nvSpPr>
            <p:cNvPr id="10714" name="Google Shape;10714;p89"/>
            <p:cNvSpPr/>
            <p:nvPr/>
          </p:nvSpPr>
          <p:spPr>
            <a:xfrm>
              <a:off x="1751901" y="1502716"/>
              <a:ext cx="362677" cy="362677"/>
            </a:xfrm>
            <a:custGeom>
              <a:rect b="b" l="l" r="r" t="t"/>
              <a:pathLst>
                <a:path extrusionOk="0" h="13811" w="13811">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89"/>
            <p:cNvSpPr/>
            <p:nvPr/>
          </p:nvSpPr>
          <p:spPr>
            <a:xfrm>
              <a:off x="1779027" y="1529843"/>
              <a:ext cx="308397" cy="308397"/>
            </a:xfrm>
            <a:custGeom>
              <a:rect b="b" l="l" r="r" t="t"/>
              <a:pathLst>
                <a:path extrusionOk="0" h="11744" w="11744">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89"/>
            <p:cNvSpPr/>
            <p:nvPr/>
          </p:nvSpPr>
          <p:spPr>
            <a:xfrm>
              <a:off x="1927816" y="1551035"/>
              <a:ext cx="10845" cy="138416"/>
            </a:xfrm>
            <a:custGeom>
              <a:rect b="b" l="l" r="r" t="t"/>
              <a:pathLst>
                <a:path extrusionOk="0" h="5271" w="413">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89"/>
            <p:cNvSpPr/>
            <p:nvPr/>
          </p:nvSpPr>
          <p:spPr>
            <a:xfrm>
              <a:off x="1925821" y="1678632"/>
              <a:ext cx="142014" cy="10819"/>
            </a:xfrm>
            <a:custGeom>
              <a:rect b="b" l="l" r="r" t="t"/>
              <a:pathLst>
                <a:path extrusionOk="0" h="412" w="5408">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89"/>
            <p:cNvSpPr/>
            <p:nvPr/>
          </p:nvSpPr>
          <p:spPr>
            <a:xfrm>
              <a:off x="1816999" y="1567789"/>
              <a:ext cx="288020" cy="270215"/>
            </a:xfrm>
            <a:custGeom>
              <a:rect b="b" l="l" r="r" t="t"/>
              <a:pathLst>
                <a:path extrusionOk="0" h="10290" w="10968">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89"/>
            <p:cNvSpPr/>
            <p:nvPr/>
          </p:nvSpPr>
          <p:spPr>
            <a:xfrm>
              <a:off x="1798644" y="1678632"/>
              <a:ext cx="22400" cy="10819"/>
            </a:xfrm>
            <a:custGeom>
              <a:rect b="b" l="l" r="r" t="t"/>
              <a:pathLst>
                <a:path extrusionOk="0" h="412" w="853">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89"/>
            <p:cNvSpPr/>
            <p:nvPr/>
          </p:nvSpPr>
          <p:spPr>
            <a:xfrm>
              <a:off x="1927816" y="1798063"/>
              <a:ext cx="10845" cy="18828"/>
            </a:xfrm>
            <a:custGeom>
              <a:rect b="b" l="l" r="r" t="t"/>
              <a:pathLst>
                <a:path extrusionOk="0" h="717" w="413">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89"/>
            <p:cNvSpPr/>
            <p:nvPr/>
          </p:nvSpPr>
          <p:spPr>
            <a:xfrm>
              <a:off x="1835486" y="1588508"/>
              <a:ext cx="20667" cy="16518"/>
            </a:xfrm>
            <a:custGeom>
              <a:rect b="b" l="l" r="r" t="t"/>
              <a:pathLst>
                <a:path extrusionOk="0" h="629" w="787">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89"/>
            <p:cNvSpPr/>
            <p:nvPr/>
          </p:nvSpPr>
          <p:spPr>
            <a:xfrm>
              <a:off x="2009958" y="1763189"/>
              <a:ext cx="20667" cy="16491"/>
            </a:xfrm>
            <a:custGeom>
              <a:rect b="b" l="l" r="r" t="t"/>
              <a:pathLst>
                <a:path extrusionOk="0" h="628" w="787">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89"/>
            <p:cNvSpPr/>
            <p:nvPr/>
          </p:nvSpPr>
          <p:spPr>
            <a:xfrm>
              <a:off x="2010247" y="1588193"/>
              <a:ext cx="21113" cy="16833"/>
            </a:xfrm>
            <a:custGeom>
              <a:rect b="b" l="l" r="r" t="t"/>
              <a:pathLst>
                <a:path extrusionOk="0" h="641" w="804">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89"/>
            <p:cNvSpPr/>
            <p:nvPr/>
          </p:nvSpPr>
          <p:spPr>
            <a:xfrm>
              <a:off x="1835591" y="1762927"/>
              <a:ext cx="20719" cy="16754"/>
            </a:xfrm>
            <a:custGeom>
              <a:rect b="b" l="l" r="r" t="t"/>
              <a:pathLst>
                <a:path extrusionOk="0" h="638" w="789">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89"/>
            <p:cNvSpPr/>
            <p:nvPr/>
          </p:nvSpPr>
          <p:spPr>
            <a:xfrm>
              <a:off x="1808018" y="1628581"/>
              <a:ext cx="22820" cy="14128"/>
            </a:xfrm>
            <a:custGeom>
              <a:rect b="b" l="l" r="r" t="t"/>
              <a:pathLst>
                <a:path extrusionOk="0" h="538" w="869">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89"/>
            <p:cNvSpPr/>
            <p:nvPr/>
          </p:nvSpPr>
          <p:spPr>
            <a:xfrm>
              <a:off x="2035194" y="1725139"/>
              <a:ext cx="23004" cy="14102"/>
            </a:xfrm>
            <a:custGeom>
              <a:rect b="b" l="l" r="r" t="t"/>
              <a:pathLst>
                <a:path extrusionOk="0" h="537" w="876">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89"/>
            <p:cNvSpPr/>
            <p:nvPr/>
          </p:nvSpPr>
          <p:spPr>
            <a:xfrm>
              <a:off x="1973299" y="1561276"/>
              <a:ext cx="16649" cy="18119"/>
            </a:xfrm>
            <a:custGeom>
              <a:rect b="b" l="l" r="r" t="t"/>
              <a:pathLst>
                <a:path extrusionOk="0" h="690" w="634">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89"/>
            <p:cNvSpPr/>
            <p:nvPr/>
          </p:nvSpPr>
          <p:spPr>
            <a:xfrm>
              <a:off x="1876557" y="1788557"/>
              <a:ext cx="16623" cy="18277"/>
            </a:xfrm>
            <a:custGeom>
              <a:rect b="b" l="l" r="r" t="t"/>
              <a:pathLst>
                <a:path extrusionOk="0" h="696" w="633">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89"/>
            <p:cNvSpPr/>
            <p:nvPr/>
          </p:nvSpPr>
          <p:spPr>
            <a:xfrm>
              <a:off x="1878710" y="1560541"/>
              <a:ext cx="15966" cy="18093"/>
            </a:xfrm>
            <a:custGeom>
              <a:rect b="b" l="l" r="r" t="t"/>
              <a:pathLst>
                <a:path extrusionOk="0" h="689" w="608">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89"/>
            <p:cNvSpPr/>
            <p:nvPr/>
          </p:nvSpPr>
          <p:spPr>
            <a:xfrm>
              <a:off x="1971014" y="1789292"/>
              <a:ext cx="16386" cy="18277"/>
            </a:xfrm>
            <a:custGeom>
              <a:rect b="b" l="l" r="r" t="t"/>
              <a:pathLst>
                <a:path extrusionOk="0" h="696" w="624">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89"/>
            <p:cNvSpPr/>
            <p:nvPr/>
          </p:nvSpPr>
          <p:spPr>
            <a:xfrm>
              <a:off x="2036375" y="1630734"/>
              <a:ext cx="22951" cy="13997"/>
            </a:xfrm>
            <a:custGeom>
              <a:rect b="b" l="l" r="r" t="t"/>
              <a:pathLst>
                <a:path extrusionOk="0" h="533" w="874">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89"/>
            <p:cNvSpPr/>
            <p:nvPr/>
          </p:nvSpPr>
          <p:spPr>
            <a:xfrm>
              <a:off x="1807441" y="1723143"/>
              <a:ext cx="22846" cy="14075"/>
            </a:xfrm>
            <a:custGeom>
              <a:rect b="b" l="l" r="r" t="t"/>
              <a:pathLst>
                <a:path extrusionOk="0" h="536" w="87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3" name="Google Shape;10733;p89"/>
          <p:cNvGrpSpPr/>
          <p:nvPr/>
        </p:nvGrpSpPr>
        <p:grpSpPr>
          <a:xfrm>
            <a:off x="3095178" y="1350316"/>
            <a:ext cx="334290" cy="362677"/>
            <a:chOff x="3095178" y="1502716"/>
            <a:chExt cx="334290" cy="362677"/>
          </a:xfrm>
        </p:grpSpPr>
        <p:sp>
          <p:nvSpPr>
            <p:cNvPr id="10734" name="Google Shape;10734;p89"/>
            <p:cNvSpPr/>
            <p:nvPr/>
          </p:nvSpPr>
          <p:spPr>
            <a:xfrm>
              <a:off x="3125351" y="1502716"/>
              <a:ext cx="304117" cy="304117"/>
            </a:xfrm>
            <a:custGeom>
              <a:rect b="b" l="l" r="r" t="t"/>
              <a:pathLst>
                <a:path extrusionOk="0" h="11581" w="11581">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89"/>
            <p:cNvSpPr/>
            <p:nvPr/>
          </p:nvSpPr>
          <p:spPr>
            <a:xfrm>
              <a:off x="3095178" y="1505973"/>
              <a:ext cx="289306" cy="300887"/>
            </a:xfrm>
            <a:custGeom>
              <a:rect b="b" l="l" r="r" t="t"/>
              <a:pathLst>
                <a:path extrusionOk="0" h="11458" w="11017">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89"/>
            <p:cNvSpPr/>
            <p:nvPr/>
          </p:nvSpPr>
          <p:spPr>
            <a:xfrm>
              <a:off x="3125351" y="1503215"/>
              <a:ext cx="303854" cy="303356"/>
            </a:xfrm>
            <a:custGeom>
              <a:rect b="b" l="l" r="r" t="t"/>
              <a:pathLst>
                <a:path extrusionOk="0" h="11552" w="11571">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89"/>
            <p:cNvSpPr/>
            <p:nvPr/>
          </p:nvSpPr>
          <p:spPr>
            <a:xfrm>
              <a:off x="3125351" y="1505973"/>
              <a:ext cx="229224" cy="300598"/>
            </a:xfrm>
            <a:custGeom>
              <a:rect b="b" l="l" r="r" t="t"/>
              <a:pathLst>
                <a:path extrusionOk="0" h="11447" w="8729">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89"/>
            <p:cNvSpPr/>
            <p:nvPr/>
          </p:nvSpPr>
          <p:spPr>
            <a:xfrm>
              <a:off x="3177871" y="1795253"/>
              <a:ext cx="198814" cy="70140"/>
            </a:xfrm>
            <a:custGeom>
              <a:rect b="b" l="l" r="r" t="t"/>
              <a:pathLst>
                <a:path extrusionOk="0" h="2671" w="7571">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89"/>
            <p:cNvSpPr/>
            <p:nvPr/>
          </p:nvSpPr>
          <p:spPr>
            <a:xfrm>
              <a:off x="3265580" y="1818624"/>
              <a:ext cx="23398" cy="46769"/>
            </a:xfrm>
            <a:custGeom>
              <a:rect b="b" l="l" r="r" t="t"/>
              <a:pathLst>
                <a:path extrusionOk="0" h="1781" w="891">
                  <a:moveTo>
                    <a:pt x="211" y="0"/>
                  </a:moveTo>
                  <a:lnTo>
                    <a:pt x="0" y="1780"/>
                  </a:lnTo>
                  <a:lnTo>
                    <a:pt x="890" y="1780"/>
                  </a:lnTo>
                  <a:lnTo>
                    <a:pt x="680"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89"/>
            <p:cNvSpPr/>
            <p:nvPr/>
          </p:nvSpPr>
          <p:spPr>
            <a:xfrm>
              <a:off x="3267076" y="1806807"/>
              <a:ext cx="20378" cy="19879"/>
            </a:xfrm>
            <a:custGeom>
              <a:rect b="b" l="l" r="r" t="t"/>
              <a:pathLst>
                <a:path extrusionOk="0" h="757" w="776">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89"/>
            <p:cNvSpPr/>
            <p:nvPr/>
          </p:nvSpPr>
          <p:spPr>
            <a:xfrm>
              <a:off x="3341734" y="1818861"/>
              <a:ext cx="34952" cy="46533"/>
            </a:xfrm>
            <a:custGeom>
              <a:rect b="b" l="l" r="r" t="t"/>
              <a:pathLst>
                <a:path extrusionOk="0" h="1772" w="1331">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89"/>
            <p:cNvSpPr/>
            <p:nvPr/>
          </p:nvSpPr>
          <p:spPr>
            <a:xfrm>
              <a:off x="3213060" y="1614033"/>
              <a:ext cx="128700" cy="93538"/>
            </a:xfrm>
            <a:custGeom>
              <a:rect b="b" l="l" r="r" t="t"/>
              <a:pathLst>
                <a:path extrusionOk="0" h="3562" w="4901">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89"/>
            <p:cNvSpPr/>
            <p:nvPr/>
          </p:nvSpPr>
          <p:spPr>
            <a:xfrm>
              <a:off x="3242208" y="1614033"/>
              <a:ext cx="99552" cy="93276"/>
            </a:xfrm>
            <a:custGeom>
              <a:rect b="b" l="l" r="r" t="t"/>
              <a:pathLst>
                <a:path extrusionOk="0" h="3552" w="3791">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89"/>
            <p:cNvSpPr/>
            <p:nvPr/>
          </p:nvSpPr>
          <p:spPr>
            <a:xfrm>
              <a:off x="3242208" y="1754287"/>
              <a:ext cx="70140" cy="52546"/>
            </a:xfrm>
            <a:custGeom>
              <a:rect b="b" l="l" r="r" t="t"/>
              <a:pathLst>
                <a:path extrusionOk="0" h="2001" w="2671">
                  <a:moveTo>
                    <a:pt x="0" y="0"/>
                  </a:moveTo>
                  <a:lnTo>
                    <a:pt x="0" y="2000"/>
                  </a:lnTo>
                  <a:lnTo>
                    <a:pt x="2670" y="2000"/>
                  </a:lnTo>
                  <a:lnTo>
                    <a:pt x="2670"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89"/>
            <p:cNvSpPr/>
            <p:nvPr/>
          </p:nvSpPr>
          <p:spPr>
            <a:xfrm>
              <a:off x="3242208" y="1754287"/>
              <a:ext cx="70140" cy="29044"/>
            </a:xfrm>
            <a:custGeom>
              <a:rect b="b" l="l" r="r" t="t"/>
              <a:pathLst>
                <a:path extrusionOk="0" h="1106" w="2671">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89"/>
            <p:cNvSpPr/>
            <p:nvPr/>
          </p:nvSpPr>
          <p:spPr>
            <a:xfrm>
              <a:off x="3230654" y="1785379"/>
              <a:ext cx="46769" cy="41780"/>
            </a:xfrm>
            <a:custGeom>
              <a:rect b="b" l="l" r="r" t="t"/>
              <a:pathLst>
                <a:path extrusionOk="0" h="1591" w="1781">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89"/>
            <p:cNvSpPr/>
            <p:nvPr/>
          </p:nvSpPr>
          <p:spPr>
            <a:xfrm>
              <a:off x="3277397" y="1785379"/>
              <a:ext cx="46769" cy="41780"/>
            </a:xfrm>
            <a:custGeom>
              <a:rect b="b" l="l" r="r" t="t"/>
              <a:pathLst>
                <a:path extrusionOk="0" h="1591" w="1781">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89"/>
            <p:cNvSpPr/>
            <p:nvPr/>
          </p:nvSpPr>
          <p:spPr>
            <a:xfrm>
              <a:off x="3218837" y="1661327"/>
              <a:ext cx="116883" cy="110318"/>
            </a:xfrm>
            <a:custGeom>
              <a:rect b="b" l="l" r="r" t="t"/>
              <a:pathLst>
                <a:path extrusionOk="0" h="4201" w="4451">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89"/>
            <p:cNvSpPr/>
            <p:nvPr/>
          </p:nvSpPr>
          <p:spPr>
            <a:xfrm>
              <a:off x="3218837" y="1661327"/>
              <a:ext cx="105329" cy="110056"/>
            </a:xfrm>
            <a:custGeom>
              <a:rect b="b" l="l" r="r" t="t"/>
              <a:pathLst>
                <a:path extrusionOk="0" h="4191" w="4011">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89"/>
            <p:cNvSpPr/>
            <p:nvPr/>
          </p:nvSpPr>
          <p:spPr>
            <a:xfrm>
              <a:off x="3177871" y="1818861"/>
              <a:ext cx="35215" cy="46533"/>
            </a:xfrm>
            <a:custGeom>
              <a:rect b="b" l="l" r="r" t="t"/>
              <a:pathLst>
                <a:path extrusionOk="0" h="1772" w="1341">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1" name="Google Shape;10751;p89"/>
          <p:cNvGrpSpPr/>
          <p:nvPr/>
        </p:nvGrpSpPr>
        <p:grpSpPr>
          <a:xfrm>
            <a:off x="3542281" y="1353205"/>
            <a:ext cx="366196" cy="357005"/>
            <a:chOff x="3542281" y="1505605"/>
            <a:chExt cx="366196" cy="357005"/>
          </a:xfrm>
        </p:grpSpPr>
        <p:sp>
          <p:nvSpPr>
            <p:cNvPr id="10752" name="Google Shape;10752;p89"/>
            <p:cNvSpPr/>
            <p:nvPr/>
          </p:nvSpPr>
          <p:spPr>
            <a:xfrm>
              <a:off x="3612133" y="1573592"/>
              <a:ext cx="226466" cy="226703"/>
            </a:xfrm>
            <a:custGeom>
              <a:rect b="b" l="l" r="r" t="t"/>
              <a:pathLst>
                <a:path extrusionOk="0" h="8633" w="8624">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89"/>
            <p:cNvSpPr/>
            <p:nvPr/>
          </p:nvSpPr>
          <p:spPr>
            <a:xfrm>
              <a:off x="3657379" y="1652740"/>
              <a:ext cx="135974" cy="136001"/>
            </a:xfrm>
            <a:custGeom>
              <a:rect b="b" l="l" r="r" t="t"/>
              <a:pathLst>
                <a:path extrusionOk="0" h="5179" w="5178">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89"/>
            <p:cNvSpPr/>
            <p:nvPr/>
          </p:nvSpPr>
          <p:spPr>
            <a:xfrm>
              <a:off x="3542281" y="1681153"/>
              <a:ext cx="54805" cy="11318"/>
            </a:xfrm>
            <a:custGeom>
              <a:rect b="b" l="l" r="r" t="t"/>
              <a:pathLst>
                <a:path extrusionOk="0" h="431" w="2087">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89"/>
            <p:cNvSpPr/>
            <p:nvPr/>
          </p:nvSpPr>
          <p:spPr>
            <a:xfrm>
              <a:off x="3853909" y="1681153"/>
              <a:ext cx="54568" cy="11318"/>
            </a:xfrm>
            <a:custGeom>
              <a:rect b="b" l="l" r="r" t="t"/>
              <a:pathLst>
                <a:path extrusionOk="0" h="431" w="2078">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89"/>
            <p:cNvSpPr/>
            <p:nvPr/>
          </p:nvSpPr>
          <p:spPr>
            <a:xfrm>
              <a:off x="3719694" y="1505605"/>
              <a:ext cx="11344" cy="50918"/>
            </a:xfrm>
            <a:custGeom>
              <a:rect b="b" l="l" r="r" t="t"/>
              <a:pathLst>
                <a:path extrusionOk="0" h="1939" w="432">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89"/>
            <p:cNvSpPr/>
            <p:nvPr/>
          </p:nvSpPr>
          <p:spPr>
            <a:xfrm>
              <a:off x="3639023" y="1798850"/>
              <a:ext cx="25814" cy="31092"/>
            </a:xfrm>
            <a:custGeom>
              <a:rect b="b" l="l" r="r" t="t"/>
              <a:pathLst>
                <a:path extrusionOk="0" h="1184" w="983">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89"/>
            <p:cNvSpPr/>
            <p:nvPr/>
          </p:nvSpPr>
          <p:spPr>
            <a:xfrm>
              <a:off x="3786053" y="1543761"/>
              <a:ext cx="25971" cy="31092"/>
            </a:xfrm>
            <a:custGeom>
              <a:rect b="b" l="l" r="r" t="t"/>
              <a:pathLst>
                <a:path extrusionOk="0" h="1184" w="989">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89"/>
            <p:cNvSpPr/>
            <p:nvPr/>
          </p:nvSpPr>
          <p:spPr>
            <a:xfrm>
              <a:off x="3579728" y="1601874"/>
              <a:ext cx="35950" cy="22741"/>
            </a:xfrm>
            <a:custGeom>
              <a:rect b="b" l="l" r="r" t="t"/>
              <a:pathLst>
                <a:path extrusionOk="0" h="866" w="1369">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89"/>
            <p:cNvSpPr/>
            <p:nvPr/>
          </p:nvSpPr>
          <p:spPr>
            <a:xfrm>
              <a:off x="3834818" y="1749167"/>
              <a:ext cx="35687" cy="22741"/>
            </a:xfrm>
            <a:custGeom>
              <a:rect b="b" l="l" r="r" t="t"/>
              <a:pathLst>
                <a:path extrusionOk="0" h="866" w="1359">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89"/>
            <p:cNvSpPr/>
            <p:nvPr/>
          </p:nvSpPr>
          <p:spPr>
            <a:xfrm>
              <a:off x="3786000" y="1798850"/>
              <a:ext cx="25709" cy="31092"/>
            </a:xfrm>
            <a:custGeom>
              <a:rect b="b" l="l" r="r" t="t"/>
              <a:pathLst>
                <a:path extrusionOk="0" h="1184" w="979">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89"/>
            <p:cNvSpPr/>
            <p:nvPr/>
          </p:nvSpPr>
          <p:spPr>
            <a:xfrm>
              <a:off x="3638472" y="1543761"/>
              <a:ext cx="25971" cy="31092"/>
            </a:xfrm>
            <a:custGeom>
              <a:rect b="b" l="l" r="r" t="t"/>
              <a:pathLst>
                <a:path extrusionOk="0" h="1184" w="989">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89"/>
            <p:cNvSpPr/>
            <p:nvPr/>
          </p:nvSpPr>
          <p:spPr>
            <a:xfrm>
              <a:off x="3835317" y="1601507"/>
              <a:ext cx="36291" cy="23109"/>
            </a:xfrm>
            <a:custGeom>
              <a:rect b="b" l="l" r="r" t="t"/>
              <a:pathLst>
                <a:path extrusionOk="0" h="880" w="1382">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89"/>
            <p:cNvSpPr/>
            <p:nvPr/>
          </p:nvSpPr>
          <p:spPr>
            <a:xfrm>
              <a:off x="3579964" y="1749167"/>
              <a:ext cx="35950" cy="22741"/>
            </a:xfrm>
            <a:custGeom>
              <a:rect b="b" l="l" r="r" t="t"/>
              <a:pathLst>
                <a:path extrusionOk="0" h="866" w="1369">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89"/>
            <p:cNvSpPr/>
            <p:nvPr/>
          </p:nvSpPr>
          <p:spPr>
            <a:xfrm>
              <a:off x="3737209" y="1591764"/>
              <a:ext cx="80776" cy="68302"/>
            </a:xfrm>
            <a:custGeom>
              <a:rect b="b" l="l" r="r" t="t"/>
              <a:pathLst>
                <a:path extrusionOk="0" h="2601" w="3076">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89"/>
            <p:cNvSpPr/>
            <p:nvPr/>
          </p:nvSpPr>
          <p:spPr>
            <a:xfrm>
              <a:off x="3691307" y="1732150"/>
              <a:ext cx="68118" cy="102073"/>
            </a:xfrm>
            <a:custGeom>
              <a:rect b="b" l="l" r="r" t="t"/>
              <a:pathLst>
                <a:path extrusionOk="0" h="3887" w="2594">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89"/>
            <p:cNvSpPr/>
            <p:nvPr/>
          </p:nvSpPr>
          <p:spPr>
            <a:xfrm>
              <a:off x="3691307" y="1751267"/>
              <a:ext cx="68118" cy="82955"/>
            </a:xfrm>
            <a:custGeom>
              <a:rect b="b" l="l" r="r" t="t"/>
              <a:pathLst>
                <a:path extrusionOk="0" h="3159" w="2594">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89"/>
            <p:cNvSpPr/>
            <p:nvPr/>
          </p:nvSpPr>
          <p:spPr>
            <a:xfrm>
              <a:off x="3712656" y="1732150"/>
              <a:ext cx="25420" cy="17122"/>
            </a:xfrm>
            <a:custGeom>
              <a:rect b="b" l="l" r="r" t="t"/>
              <a:pathLst>
                <a:path extrusionOk="0" h="652" w="968">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89"/>
            <p:cNvSpPr/>
            <p:nvPr/>
          </p:nvSpPr>
          <p:spPr>
            <a:xfrm>
              <a:off x="3702625" y="1686930"/>
              <a:ext cx="45509" cy="51049"/>
            </a:xfrm>
            <a:custGeom>
              <a:rect b="b" l="l" r="r" t="t"/>
              <a:pathLst>
                <a:path extrusionOk="0" h="1944" w="1733">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89"/>
            <p:cNvSpPr/>
            <p:nvPr/>
          </p:nvSpPr>
          <p:spPr>
            <a:xfrm>
              <a:off x="3702625" y="1686930"/>
              <a:ext cx="31171" cy="50944"/>
            </a:xfrm>
            <a:custGeom>
              <a:rect b="b" l="l" r="r" t="t"/>
              <a:pathLst>
                <a:path extrusionOk="0" h="1940" w="1187">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89"/>
            <p:cNvSpPr/>
            <p:nvPr/>
          </p:nvSpPr>
          <p:spPr>
            <a:xfrm>
              <a:off x="3702625" y="1834196"/>
              <a:ext cx="45509" cy="28177"/>
            </a:xfrm>
            <a:custGeom>
              <a:rect b="b" l="l" r="r" t="t"/>
              <a:pathLst>
                <a:path extrusionOk="0" h="1073" w="1733">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89"/>
            <p:cNvSpPr/>
            <p:nvPr/>
          </p:nvSpPr>
          <p:spPr>
            <a:xfrm>
              <a:off x="3691307" y="1759303"/>
              <a:ext cx="11344" cy="74920"/>
            </a:xfrm>
            <a:custGeom>
              <a:rect b="b" l="l" r="r" t="t"/>
              <a:pathLst>
                <a:path extrusionOk="0" h="2853" w="432">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89"/>
            <p:cNvSpPr/>
            <p:nvPr/>
          </p:nvSpPr>
          <p:spPr>
            <a:xfrm>
              <a:off x="3748107" y="1759303"/>
              <a:ext cx="11318" cy="74920"/>
            </a:xfrm>
            <a:custGeom>
              <a:rect b="b" l="l" r="r" t="t"/>
              <a:pathLst>
                <a:path extrusionOk="0" h="2853" w="431">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89"/>
            <p:cNvSpPr/>
            <p:nvPr/>
          </p:nvSpPr>
          <p:spPr>
            <a:xfrm>
              <a:off x="3722477" y="1845514"/>
              <a:ext cx="5803" cy="17095"/>
            </a:xfrm>
            <a:custGeom>
              <a:rect b="b" l="l" r="r" t="t"/>
              <a:pathLst>
                <a:path extrusionOk="0" h="651" w="221">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89"/>
            <p:cNvSpPr/>
            <p:nvPr/>
          </p:nvSpPr>
          <p:spPr>
            <a:xfrm>
              <a:off x="3702625" y="1686930"/>
              <a:ext cx="45509" cy="22662"/>
            </a:xfrm>
            <a:custGeom>
              <a:rect b="b" l="l" r="r" t="t"/>
              <a:pathLst>
                <a:path extrusionOk="0" h="863" w="1733">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89"/>
            <p:cNvSpPr/>
            <p:nvPr/>
          </p:nvSpPr>
          <p:spPr>
            <a:xfrm>
              <a:off x="3702625" y="1686930"/>
              <a:ext cx="31171" cy="20640"/>
            </a:xfrm>
            <a:custGeom>
              <a:rect b="b" l="l" r="r" t="t"/>
              <a:pathLst>
                <a:path extrusionOk="0" h="786" w="1187">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7" name="Google Shape;10777;p89"/>
          <p:cNvGrpSpPr/>
          <p:nvPr/>
        </p:nvGrpSpPr>
        <p:grpSpPr>
          <a:xfrm>
            <a:off x="1748382" y="3232397"/>
            <a:ext cx="364673" cy="340067"/>
            <a:chOff x="1748382" y="3384797"/>
            <a:chExt cx="364673" cy="340067"/>
          </a:xfrm>
        </p:grpSpPr>
        <p:sp>
          <p:nvSpPr>
            <p:cNvPr id="10778" name="Google Shape;10778;p89"/>
            <p:cNvSpPr/>
            <p:nvPr/>
          </p:nvSpPr>
          <p:spPr>
            <a:xfrm>
              <a:off x="1805182" y="3628332"/>
              <a:ext cx="45509" cy="45509"/>
            </a:xfrm>
            <a:custGeom>
              <a:rect b="b" l="l" r="r" t="t"/>
              <a:pathLst>
                <a:path extrusionOk="0" h="1733" w="1733">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89"/>
            <p:cNvSpPr/>
            <p:nvPr/>
          </p:nvSpPr>
          <p:spPr>
            <a:xfrm>
              <a:off x="1954208" y="3509453"/>
              <a:ext cx="105828" cy="90728"/>
            </a:xfrm>
            <a:custGeom>
              <a:rect b="b" l="l" r="r" t="t"/>
              <a:pathLst>
                <a:path extrusionOk="0" h="3455" w="403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89"/>
            <p:cNvSpPr/>
            <p:nvPr/>
          </p:nvSpPr>
          <p:spPr>
            <a:xfrm>
              <a:off x="1964764" y="3546165"/>
              <a:ext cx="100051" cy="54043"/>
            </a:xfrm>
            <a:custGeom>
              <a:rect b="b" l="l" r="r" t="t"/>
              <a:pathLst>
                <a:path extrusionOk="0" h="2058" w="381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89"/>
            <p:cNvSpPr/>
            <p:nvPr/>
          </p:nvSpPr>
          <p:spPr>
            <a:xfrm>
              <a:off x="1833569" y="3407433"/>
              <a:ext cx="153096" cy="294585"/>
            </a:xfrm>
            <a:custGeom>
              <a:rect b="b" l="l" r="r" t="t"/>
              <a:pathLst>
                <a:path extrusionOk="0" h="11218" w="583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89"/>
            <p:cNvSpPr/>
            <p:nvPr/>
          </p:nvSpPr>
          <p:spPr>
            <a:xfrm>
              <a:off x="1833569" y="3583086"/>
              <a:ext cx="152991" cy="118932"/>
            </a:xfrm>
            <a:custGeom>
              <a:rect b="b" l="l" r="r" t="t"/>
              <a:pathLst>
                <a:path extrusionOk="0" h="4529" w="5826">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89"/>
            <p:cNvSpPr/>
            <p:nvPr/>
          </p:nvSpPr>
          <p:spPr>
            <a:xfrm>
              <a:off x="1975058" y="3384797"/>
              <a:ext cx="45535" cy="340067"/>
            </a:xfrm>
            <a:custGeom>
              <a:rect b="b" l="l" r="r" t="t"/>
              <a:pathLst>
                <a:path extrusionOk="0" h="12950" w="1734">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89"/>
            <p:cNvSpPr/>
            <p:nvPr/>
          </p:nvSpPr>
          <p:spPr>
            <a:xfrm>
              <a:off x="1975058" y="3696451"/>
              <a:ext cx="45535" cy="28413"/>
            </a:xfrm>
            <a:custGeom>
              <a:rect b="b" l="l" r="r" t="t"/>
              <a:pathLst>
                <a:path extrusionOk="0" h="1082" w="1734">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89"/>
            <p:cNvSpPr/>
            <p:nvPr/>
          </p:nvSpPr>
          <p:spPr>
            <a:xfrm>
              <a:off x="1748618" y="3503676"/>
              <a:ext cx="45272" cy="102073"/>
            </a:xfrm>
            <a:custGeom>
              <a:rect b="b" l="l" r="r" t="t"/>
              <a:pathLst>
                <a:path extrusionOk="0" h="3887" w="1724">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89"/>
            <p:cNvSpPr/>
            <p:nvPr/>
          </p:nvSpPr>
          <p:spPr>
            <a:xfrm>
              <a:off x="1748382" y="3508954"/>
              <a:ext cx="45509" cy="96794"/>
            </a:xfrm>
            <a:custGeom>
              <a:rect b="b" l="l" r="r" t="t"/>
              <a:pathLst>
                <a:path extrusionOk="0" h="3686" w="1733">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89"/>
            <p:cNvSpPr/>
            <p:nvPr/>
          </p:nvSpPr>
          <p:spPr>
            <a:xfrm>
              <a:off x="1788087" y="3503676"/>
              <a:ext cx="56827" cy="102073"/>
            </a:xfrm>
            <a:custGeom>
              <a:rect b="b" l="l" r="r" t="t"/>
              <a:pathLst>
                <a:path extrusionOk="0" h="3887" w="2164">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89"/>
            <p:cNvSpPr/>
            <p:nvPr/>
          </p:nvSpPr>
          <p:spPr>
            <a:xfrm>
              <a:off x="1788087" y="3588627"/>
              <a:ext cx="56827" cy="17122"/>
            </a:xfrm>
            <a:custGeom>
              <a:rect b="b" l="l" r="r" t="t"/>
              <a:pathLst>
                <a:path extrusionOk="0" h="652" w="2164">
                  <a:moveTo>
                    <a:pt x="0" y="0"/>
                  </a:moveTo>
                  <a:lnTo>
                    <a:pt x="0" y="651"/>
                  </a:lnTo>
                  <a:lnTo>
                    <a:pt x="2163" y="651"/>
                  </a:lnTo>
                  <a:lnTo>
                    <a:pt x="2163"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89"/>
            <p:cNvSpPr/>
            <p:nvPr/>
          </p:nvSpPr>
          <p:spPr>
            <a:xfrm>
              <a:off x="1788087" y="3605722"/>
              <a:ext cx="56827" cy="90755"/>
            </a:xfrm>
            <a:custGeom>
              <a:rect b="b" l="l" r="r" t="t"/>
              <a:pathLst>
                <a:path extrusionOk="0" h="3456" w="2164">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89"/>
            <p:cNvSpPr/>
            <p:nvPr/>
          </p:nvSpPr>
          <p:spPr>
            <a:xfrm>
              <a:off x="2080860" y="3548922"/>
              <a:ext cx="32195" cy="11581"/>
            </a:xfrm>
            <a:custGeom>
              <a:rect b="b" l="l" r="r" t="t"/>
              <a:pathLst>
                <a:path extrusionOk="0" h="441" w="1226">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89"/>
            <p:cNvSpPr/>
            <p:nvPr/>
          </p:nvSpPr>
          <p:spPr>
            <a:xfrm>
              <a:off x="2059510" y="3484874"/>
              <a:ext cx="27468" cy="23345"/>
            </a:xfrm>
            <a:custGeom>
              <a:rect b="b" l="l" r="r" t="t"/>
              <a:pathLst>
                <a:path extrusionOk="0" h="889" w="1046">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89"/>
            <p:cNvSpPr/>
            <p:nvPr/>
          </p:nvSpPr>
          <p:spPr>
            <a:xfrm>
              <a:off x="2058723" y="3600969"/>
              <a:ext cx="27704" cy="23608"/>
            </a:xfrm>
            <a:custGeom>
              <a:rect b="b" l="l" r="r" t="t"/>
              <a:pathLst>
                <a:path extrusionOk="0" h="899" w="1055">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3" name="Google Shape;10793;p89"/>
          <p:cNvGrpSpPr/>
          <p:nvPr/>
        </p:nvGrpSpPr>
        <p:grpSpPr>
          <a:xfrm>
            <a:off x="6221064" y="3658649"/>
            <a:ext cx="364673" cy="339804"/>
            <a:chOff x="6221064" y="3811049"/>
            <a:chExt cx="364673" cy="339804"/>
          </a:xfrm>
        </p:grpSpPr>
        <p:sp>
          <p:nvSpPr>
            <p:cNvPr id="10794" name="Google Shape;10794;p89"/>
            <p:cNvSpPr/>
            <p:nvPr/>
          </p:nvSpPr>
          <p:spPr>
            <a:xfrm>
              <a:off x="6277838" y="4054558"/>
              <a:ext cx="45272" cy="45272"/>
            </a:xfrm>
            <a:custGeom>
              <a:rect b="b" l="l" r="r" t="t"/>
              <a:pathLst>
                <a:path extrusionOk="0" h="1724" w="1724">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89"/>
            <p:cNvSpPr/>
            <p:nvPr/>
          </p:nvSpPr>
          <p:spPr>
            <a:xfrm>
              <a:off x="6426890" y="3935679"/>
              <a:ext cx="105828" cy="90728"/>
            </a:xfrm>
            <a:custGeom>
              <a:rect b="b" l="l" r="r" t="t"/>
              <a:pathLst>
                <a:path extrusionOk="0" h="3455" w="403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89"/>
            <p:cNvSpPr/>
            <p:nvPr/>
          </p:nvSpPr>
          <p:spPr>
            <a:xfrm>
              <a:off x="6437446" y="3972391"/>
              <a:ext cx="100051" cy="54043"/>
            </a:xfrm>
            <a:custGeom>
              <a:rect b="b" l="l" r="r" t="t"/>
              <a:pathLst>
                <a:path extrusionOk="0" h="2058" w="381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89"/>
            <p:cNvSpPr/>
            <p:nvPr/>
          </p:nvSpPr>
          <p:spPr>
            <a:xfrm>
              <a:off x="6306251" y="3833659"/>
              <a:ext cx="153070" cy="294585"/>
            </a:xfrm>
            <a:custGeom>
              <a:rect b="b" l="l" r="r" t="t"/>
              <a:pathLst>
                <a:path extrusionOk="0" h="11218" w="5829">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89"/>
            <p:cNvSpPr/>
            <p:nvPr/>
          </p:nvSpPr>
          <p:spPr>
            <a:xfrm>
              <a:off x="6306251" y="4009312"/>
              <a:ext cx="152833" cy="119010"/>
            </a:xfrm>
            <a:custGeom>
              <a:rect b="b" l="l" r="r" t="t"/>
              <a:pathLst>
                <a:path extrusionOk="0" h="4532" w="582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89"/>
            <p:cNvSpPr/>
            <p:nvPr/>
          </p:nvSpPr>
          <p:spPr>
            <a:xfrm>
              <a:off x="6447740" y="3811049"/>
              <a:ext cx="45509" cy="339804"/>
            </a:xfrm>
            <a:custGeom>
              <a:rect b="b" l="l" r="r" t="t"/>
              <a:pathLst>
                <a:path extrusionOk="0" h="12940" w="1733">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89"/>
            <p:cNvSpPr/>
            <p:nvPr/>
          </p:nvSpPr>
          <p:spPr>
            <a:xfrm>
              <a:off x="6447740" y="4122677"/>
              <a:ext cx="45509" cy="28177"/>
            </a:xfrm>
            <a:custGeom>
              <a:rect b="b" l="l" r="r" t="t"/>
              <a:pathLst>
                <a:path extrusionOk="0" h="1073" w="1733">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89"/>
            <p:cNvSpPr/>
            <p:nvPr/>
          </p:nvSpPr>
          <p:spPr>
            <a:xfrm>
              <a:off x="6221300" y="3929902"/>
              <a:ext cx="45272" cy="102073"/>
            </a:xfrm>
            <a:custGeom>
              <a:rect b="b" l="l" r="r" t="t"/>
              <a:pathLst>
                <a:path extrusionOk="0" h="3887" w="1724">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89"/>
            <p:cNvSpPr/>
            <p:nvPr/>
          </p:nvSpPr>
          <p:spPr>
            <a:xfrm>
              <a:off x="6221064" y="3935180"/>
              <a:ext cx="45509" cy="96794"/>
            </a:xfrm>
            <a:custGeom>
              <a:rect b="b" l="l" r="r" t="t"/>
              <a:pathLst>
                <a:path extrusionOk="0" h="3686" w="1733">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89"/>
            <p:cNvSpPr/>
            <p:nvPr/>
          </p:nvSpPr>
          <p:spPr>
            <a:xfrm>
              <a:off x="6260769" y="3929902"/>
              <a:ext cx="56800" cy="102073"/>
            </a:xfrm>
            <a:custGeom>
              <a:rect b="b" l="l" r="r" t="t"/>
              <a:pathLst>
                <a:path extrusionOk="0" h="3887" w="2163">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89"/>
            <p:cNvSpPr/>
            <p:nvPr/>
          </p:nvSpPr>
          <p:spPr>
            <a:xfrm>
              <a:off x="6260769" y="4014853"/>
              <a:ext cx="56800" cy="17122"/>
            </a:xfrm>
            <a:custGeom>
              <a:rect b="b" l="l" r="r" t="t"/>
              <a:pathLst>
                <a:path extrusionOk="0" h="652" w="2163">
                  <a:moveTo>
                    <a:pt x="0" y="1"/>
                  </a:moveTo>
                  <a:lnTo>
                    <a:pt x="0" y="651"/>
                  </a:lnTo>
                  <a:lnTo>
                    <a:pt x="2163" y="651"/>
                  </a:lnTo>
                  <a:lnTo>
                    <a:pt x="216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89"/>
            <p:cNvSpPr/>
            <p:nvPr/>
          </p:nvSpPr>
          <p:spPr>
            <a:xfrm>
              <a:off x="6260769" y="4031686"/>
              <a:ext cx="56800" cy="90755"/>
            </a:xfrm>
            <a:custGeom>
              <a:rect b="b" l="l" r="r" t="t"/>
              <a:pathLst>
                <a:path extrusionOk="0" h="3456" w="2163">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89"/>
            <p:cNvSpPr/>
            <p:nvPr/>
          </p:nvSpPr>
          <p:spPr>
            <a:xfrm>
              <a:off x="6553542" y="3975148"/>
              <a:ext cx="32195" cy="11581"/>
            </a:xfrm>
            <a:custGeom>
              <a:rect b="b" l="l" r="r" t="t"/>
              <a:pathLst>
                <a:path extrusionOk="0" h="441" w="1226">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89"/>
            <p:cNvSpPr/>
            <p:nvPr/>
          </p:nvSpPr>
          <p:spPr>
            <a:xfrm>
              <a:off x="6532192" y="3911100"/>
              <a:ext cx="27442" cy="23608"/>
            </a:xfrm>
            <a:custGeom>
              <a:rect b="b" l="l" r="r" t="t"/>
              <a:pathLst>
                <a:path extrusionOk="0" h="899" w="1045">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89"/>
            <p:cNvSpPr/>
            <p:nvPr/>
          </p:nvSpPr>
          <p:spPr>
            <a:xfrm>
              <a:off x="6531221" y="4027327"/>
              <a:ext cx="27626" cy="23503"/>
            </a:xfrm>
            <a:custGeom>
              <a:rect b="b" l="l" r="r" t="t"/>
              <a:pathLst>
                <a:path extrusionOk="0" h="895" w="1052">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9" name="Google Shape;10809;p89"/>
          <p:cNvGrpSpPr/>
          <p:nvPr/>
        </p:nvGrpSpPr>
        <p:grpSpPr>
          <a:xfrm>
            <a:off x="2182643" y="3233920"/>
            <a:ext cx="382030" cy="320451"/>
            <a:chOff x="2182643" y="3386320"/>
            <a:chExt cx="382030" cy="320451"/>
          </a:xfrm>
        </p:grpSpPr>
        <p:sp>
          <p:nvSpPr>
            <p:cNvPr id="10810" name="Google Shape;10810;p89"/>
            <p:cNvSpPr/>
            <p:nvPr/>
          </p:nvSpPr>
          <p:spPr>
            <a:xfrm>
              <a:off x="2182643" y="3386320"/>
              <a:ext cx="382030" cy="320451"/>
            </a:xfrm>
            <a:custGeom>
              <a:rect b="b" l="l" r="r" t="t"/>
              <a:pathLst>
                <a:path extrusionOk="0" h="12203" w="14548">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89"/>
            <p:cNvSpPr/>
            <p:nvPr/>
          </p:nvSpPr>
          <p:spPr>
            <a:xfrm>
              <a:off x="2281171" y="3466492"/>
              <a:ext cx="185002" cy="184739"/>
            </a:xfrm>
            <a:custGeom>
              <a:rect b="b" l="l" r="r" t="t"/>
              <a:pathLst>
                <a:path extrusionOk="0" h="7035" w="7045">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89"/>
            <p:cNvSpPr/>
            <p:nvPr/>
          </p:nvSpPr>
          <p:spPr>
            <a:xfrm>
              <a:off x="2299763" y="3484821"/>
              <a:ext cx="147791" cy="148054"/>
            </a:xfrm>
            <a:custGeom>
              <a:rect b="b" l="l" r="r" t="t"/>
              <a:pathLst>
                <a:path extrusionOk="0" h="5638" w="5628">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89"/>
            <p:cNvSpPr/>
            <p:nvPr/>
          </p:nvSpPr>
          <p:spPr>
            <a:xfrm>
              <a:off x="2336711" y="3564993"/>
              <a:ext cx="73922" cy="67830"/>
            </a:xfrm>
            <a:custGeom>
              <a:rect b="b" l="l" r="r" t="t"/>
              <a:pathLst>
                <a:path extrusionOk="0" h="2583" w="2815">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89"/>
            <p:cNvSpPr/>
            <p:nvPr/>
          </p:nvSpPr>
          <p:spPr>
            <a:xfrm>
              <a:off x="2295745" y="3386320"/>
              <a:ext cx="139519" cy="36974"/>
            </a:xfrm>
            <a:custGeom>
              <a:rect b="b" l="l" r="r" t="t"/>
              <a:pathLst>
                <a:path extrusionOk="0" h="1408" w="5313">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89"/>
            <p:cNvSpPr/>
            <p:nvPr/>
          </p:nvSpPr>
          <p:spPr>
            <a:xfrm>
              <a:off x="2342987" y="3386320"/>
              <a:ext cx="92514" cy="36974"/>
            </a:xfrm>
            <a:custGeom>
              <a:rect b="b" l="l" r="r" t="t"/>
              <a:pathLst>
                <a:path extrusionOk="0" h="1408" w="3523">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89"/>
            <p:cNvSpPr/>
            <p:nvPr/>
          </p:nvSpPr>
          <p:spPr>
            <a:xfrm>
              <a:off x="2182643" y="3676073"/>
              <a:ext cx="382030" cy="30698"/>
            </a:xfrm>
            <a:custGeom>
              <a:rect b="b" l="l" r="r" t="t"/>
              <a:pathLst>
                <a:path extrusionOk="0" h="1169" w="14548">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89"/>
            <p:cNvSpPr/>
            <p:nvPr/>
          </p:nvSpPr>
          <p:spPr>
            <a:xfrm>
              <a:off x="2336711" y="3584609"/>
              <a:ext cx="74158" cy="48213"/>
            </a:xfrm>
            <a:custGeom>
              <a:rect b="b" l="l" r="r" t="t"/>
              <a:pathLst>
                <a:path extrusionOk="0" h="1836" w="2824">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89"/>
            <p:cNvSpPr/>
            <p:nvPr/>
          </p:nvSpPr>
          <p:spPr>
            <a:xfrm>
              <a:off x="2360082" y="3564993"/>
              <a:ext cx="27179" cy="18513"/>
            </a:xfrm>
            <a:custGeom>
              <a:rect b="b" l="l" r="r" t="t"/>
              <a:pathLst>
                <a:path extrusionOk="0" h="705" w="1035">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89"/>
            <p:cNvSpPr/>
            <p:nvPr/>
          </p:nvSpPr>
          <p:spPr>
            <a:xfrm>
              <a:off x="2349027" y="3515756"/>
              <a:ext cx="49290" cy="55566"/>
            </a:xfrm>
            <a:custGeom>
              <a:rect b="b" l="l" r="r" t="t"/>
              <a:pathLst>
                <a:path extrusionOk="0" h="2116" w="1877">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89"/>
            <p:cNvSpPr/>
            <p:nvPr/>
          </p:nvSpPr>
          <p:spPr>
            <a:xfrm>
              <a:off x="2349027" y="3515756"/>
              <a:ext cx="33954" cy="55461"/>
            </a:xfrm>
            <a:custGeom>
              <a:rect b="b" l="l" r="r" t="t"/>
              <a:pathLst>
                <a:path extrusionOk="0" h="2112" w="1293">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89"/>
            <p:cNvSpPr/>
            <p:nvPr/>
          </p:nvSpPr>
          <p:spPr>
            <a:xfrm>
              <a:off x="2349027" y="3515756"/>
              <a:ext cx="49290" cy="24894"/>
            </a:xfrm>
            <a:custGeom>
              <a:rect b="b" l="l" r="r" t="t"/>
              <a:pathLst>
                <a:path extrusionOk="0" h="948" w="1877">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89"/>
            <p:cNvSpPr/>
            <p:nvPr/>
          </p:nvSpPr>
          <p:spPr>
            <a:xfrm>
              <a:off x="2349027" y="3515755"/>
              <a:ext cx="33954" cy="22374"/>
            </a:xfrm>
            <a:custGeom>
              <a:rect b="b" l="l" r="r" t="t"/>
              <a:pathLst>
                <a:path extrusionOk="0" h="852" w="1293">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89"/>
            <p:cNvSpPr/>
            <p:nvPr/>
          </p:nvSpPr>
          <p:spPr>
            <a:xfrm>
              <a:off x="2336711" y="3595402"/>
              <a:ext cx="18382" cy="34978"/>
            </a:xfrm>
            <a:custGeom>
              <a:rect b="b" l="l" r="r" t="t"/>
              <a:pathLst>
                <a:path extrusionOk="0" h="1332" w="70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89"/>
            <p:cNvSpPr/>
            <p:nvPr/>
          </p:nvSpPr>
          <p:spPr>
            <a:xfrm>
              <a:off x="2392251" y="3595402"/>
              <a:ext cx="18382" cy="34978"/>
            </a:xfrm>
            <a:custGeom>
              <a:rect b="b" l="l" r="r" t="t"/>
              <a:pathLst>
                <a:path extrusionOk="0" h="1332" w="70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5" name="Google Shape;10825;p89"/>
          <p:cNvGrpSpPr/>
          <p:nvPr/>
        </p:nvGrpSpPr>
        <p:grpSpPr>
          <a:xfrm>
            <a:off x="3084386" y="3236940"/>
            <a:ext cx="353880" cy="330745"/>
            <a:chOff x="3084386" y="3389340"/>
            <a:chExt cx="353880" cy="330745"/>
          </a:xfrm>
        </p:grpSpPr>
        <p:sp>
          <p:nvSpPr>
            <p:cNvPr id="10826" name="Google Shape;10826;p89"/>
            <p:cNvSpPr/>
            <p:nvPr/>
          </p:nvSpPr>
          <p:spPr>
            <a:xfrm>
              <a:off x="3084386" y="3458430"/>
              <a:ext cx="353880" cy="261655"/>
            </a:xfrm>
            <a:custGeom>
              <a:rect b="b" l="l" r="r" t="t"/>
              <a:pathLst>
                <a:path extrusionOk="0" h="9964" w="13476">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89"/>
            <p:cNvSpPr/>
            <p:nvPr/>
          </p:nvSpPr>
          <p:spPr>
            <a:xfrm>
              <a:off x="3084386" y="3458430"/>
              <a:ext cx="176940" cy="261655"/>
            </a:xfrm>
            <a:custGeom>
              <a:rect b="b" l="l" r="r" t="t"/>
              <a:pathLst>
                <a:path extrusionOk="0" h="9964" w="6738">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89"/>
            <p:cNvSpPr/>
            <p:nvPr/>
          </p:nvSpPr>
          <p:spPr>
            <a:xfrm>
              <a:off x="3115031" y="3489102"/>
              <a:ext cx="292825" cy="200574"/>
            </a:xfrm>
            <a:custGeom>
              <a:rect b="b" l="l" r="r" t="t"/>
              <a:pathLst>
                <a:path extrusionOk="0" h="7638" w="11151">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89"/>
            <p:cNvSpPr/>
            <p:nvPr/>
          </p:nvSpPr>
          <p:spPr>
            <a:xfrm>
              <a:off x="3115031" y="3489102"/>
              <a:ext cx="146294" cy="200338"/>
            </a:xfrm>
            <a:custGeom>
              <a:rect b="b" l="l" r="r" t="t"/>
              <a:pathLst>
                <a:path extrusionOk="0" h="7629" w="5571">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89"/>
            <p:cNvSpPr/>
            <p:nvPr/>
          </p:nvSpPr>
          <p:spPr>
            <a:xfrm>
              <a:off x="3191947" y="3389340"/>
              <a:ext cx="138994" cy="115885"/>
            </a:xfrm>
            <a:custGeom>
              <a:rect b="b" l="l" r="r" t="t"/>
              <a:pathLst>
                <a:path extrusionOk="0" h="4413" w="5293">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89"/>
            <p:cNvSpPr/>
            <p:nvPr/>
          </p:nvSpPr>
          <p:spPr>
            <a:xfrm>
              <a:off x="3223091" y="3538103"/>
              <a:ext cx="137261" cy="97792"/>
            </a:xfrm>
            <a:custGeom>
              <a:rect b="b" l="l" r="r" t="t"/>
              <a:pathLst>
                <a:path extrusionOk="0" h="3724" w="5227">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89"/>
            <p:cNvSpPr/>
            <p:nvPr/>
          </p:nvSpPr>
          <p:spPr>
            <a:xfrm>
              <a:off x="3182651" y="3610475"/>
              <a:ext cx="40467" cy="34532"/>
            </a:xfrm>
            <a:custGeom>
              <a:rect b="b" l="l" r="r" t="t"/>
              <a:pathLst>
                <a:path extrusionOk="0" h="1315" w="1541">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89"/>
            <p:cNvSpPr/>
            <p:nvPr/>
          </p:nvSpPr>
          <p:spPr>
            <a:xfrm>
              <a:off x="3145729" y="3529489"/>
              <a:ext cx="39495" cy="35005"/>
            </a:xfrm>
            <a:custGeom>
              <a:rect b="b" l="l" r="r" t="t"/>
              <a:pathLst>
                <a:path extrusionOk="0" h="1333" w="1504">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89"/>
            <p:cNvSpPr/>
            <p:nvPr/>
          </p:nvSpPr>
          <p:spPr>
            <a:xfrm>
              <a:off x="3345252" y="3621741"/>
              <a:ext cx="39521" cy="34978"/>
            </a:xfrm>
            <a:custGeom>
              <a:rect b="b" l="l" r="r" t="t"/>
              <a:pathLst>
                <a:path extrusionOk="0" h="1332" w="1505">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89"/>
            <p:cNvSpPr/>
            <p:nvPr/>
          </p:nvSpPr>
          <p:spPr>
            <a:xfrm>
              <a:off x="3245491" y="3544930"/>
              <a:ext cx="39705" cy="34873"/>
            </a:xfrm>
            <a:custGeom>
              <a:rect b="b" l="l" r="r" t="t"/>
              <a:pathLst>
                <a:path extrusionOk="0" h="1328" w="1512">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89"/>
            <p:cNvSpPr/>
            <p:nvPr/>
          </p:nvSpPr>
          <p:spPr>
            <a:xfrm>
              <a:off x="3191947" y="3389340"/>
              <a:ext cx="69642" cy="115885"/>
            </a:xfrm>
            <a:custGeom>
              <a:rect b="b" l="l" r="r" t="t"/>
              <a:pathLst>
                <a:path extrusionOk="0" h="4413" w="2652">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89"/>
            <p:cNvSpPr/>
            <p:nvPr/>
          </p:nvSpPr>
          <p:spPr>
            <a:xfrm>
              <a:off x="3240449" y="3450683"/>
              <a:ext cx="36711" cy="31670"/>
            </a:xfrm>
            <a:custGeom>
              <a:rect b="b" l="l" r="r" t="t"/>
              <a:pathLst>
                <a:path extrusionOk="0" h="1206" w="1398">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8" name="Google Shape;10838;p89"/>
          <p:cNvGrpSpPr/>
          <p:nvPr/>
        </p:nvGrpSpPr>
        <p:grpSpPr>
          <a:xfrm>
            <a:off x="863499" y="1818506"/>
            <a:ext cx="347078" cy="364016"/>
            <a:chOff x="863499" y="1970906"/>
            <a:chExt cx="347078" cy="364016"/>
          </a:xfrm>
        </p:grpSpPr>
        <p:sp>
          <p:nvSpPr>
            <p:cNvPr id="10839" name="Google Shape;10839;p89"/>
            <p:cNvSpPr/>
            <p:nvPr/>
          </p:nvSpPr>
          <p:spPr>
            <a:xfrm>
              <a:off x="984872" y="1970906"/>
              <a:ext cx="225705" cy="173447"/>
            </a:xfrm>
            <a:custGeom>
              <a:rect b="b" l="l" r="r" t="t"/>
              <a:pathLst>
                <a:path extrusionOk="0" h="6605" w="8595">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89"/>
            <p:cNvSpPr/>
            <p:nvPr/>
          </p:nvSpPr>
          <p:spPr>
            <a:xfrm>
              <a:off x="1020822" y="1970906"/>
              <a:ext cx="159871" cy="173447"/>
            </a:xfrm>
            <a:custGeom>
              <a:rect b="b" l="l" r="r" t="t"/>
              <a:pathLst>
                <a:path extrusionOk="0" h="6605" w="6088">
                  <a:moveTo>
                    <a:pt x="4728" y="1"/>
                  </a:moveTo>
                  <a:lnTo>
                    <a:pt x="0" y="6604"/>
                  </a:lnTo>
                  <a:lnTo>
                    <a:pt x="1369" y="6604"/>
                  </a:lnTo>
                  <a:lnTo>
                    <a:pt x="6087"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89"/>
            <p:cNvSpPr/>
            <p:nvPr/>
          </p:nvSpPr>
          <p:spPr>
            <a:xfrm>
              <a:off x="1056746" y="1970906"/>
              <a:ext cx="153831" cy="173447"/>
            </a:xfrm>
            <a:custGeom>
              <a:rect b="b" l="l" r="r" t="t"/>
              <a:pathLst>
                <a:path extrusionOk="0" h="6605" w="5858">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89"/>
            <p:cNvSpPr/>
            <p:nvPr/>
          </p:nvSpPr>
          <p:spPr>
            <a:xfrm>
              <a:off x="863499" y="1970906"/>
              <a:ext cx="225967" cy="173447"/>
            </a:xfrm>
            <a:custGeom>
              <a:rect b="b" l="l" r="r" t="t"/>
              <a:pathLst>
                <a:path extrusionOk="0" h="6605" w="8605">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89"/>
            <p:cNvSpPr/>
            <p:nvPr/>
          </p:nvSpPr>
          <p:spPr>
            <a:xfrm>
              <a:off x="895405" y="1970906"/>
              <a:ext cx="159871" cy="173447"/>
            </a:xfrm>
            <a:custGeom>
              <a:rect b="b" l="l" r="r" t="t"/>
              <a:pathLst>
                <a:path extrusionOk="0" h="6605" w="6088">
                  <a:moveTo>
                    <a:pt x="1" y="1"/>
                  </a:moveTo>
                  <a:lnTo>
                    <a:pt x="4719" y="6604"/>
                  </a:lnTo>
                  <a:lnTo>
                    <a:pt x="6088" y="6604"/>
                  </a:lnTo>
                  <a:lnTo>
                    <a:pt x="136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89"/>
            <p:cNvSpPr/>
            <p:nvPr/>
          </p:nvSpPr>
          <p:spPr>
            <a:xfrm>
              <a:off x="863499" y="1970906"/>
              <a:ext cx="155827" cy="173185"/>
            </a:xfrm>
            <a:custGeom>
              <a:rect b="b" l="l" r="r" t="t"/>
              <a:pathLst>
                <a:path extrusionOk="0" h="6595" w="5934">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89"/>
            <p:cNvSpPr/>
            <p:nvPr/>
          </p:nvSpPr>
          <p:spPr>
            <a:xfrm>
              <a:off x="1073080" y="2094302"/>
              <a:ext cx="35714" cy="49789"/>
            </a:xfrm>
            <a:custGeom>
              <a:rect b="b" l="l" r="r" t="t"/>
              <a:pathLst>
                <a:path extrusionOk="0" h="1896" w="1360">
                  <a:moveTo>
                    <a:pt x="738" y="1"/>
                  </a:moveTo>
                  <a:lnTo>
                    <a:pt x="1" y="1034"/>
                  </a:lnTo>
                  <a:lnTo>
                    <a:pt x="613" y="1896"/>
                  </a:lnTo>
                  <a:lnTo>
                    <a:pt x="1130" y="1187"/>
                  </a:lnTo>
                  <a:lnTo>
                    <a:pt x="1360" y="862"/>
                  </a:lnTo>
                  <a:lnTo>
                    <a:pt x="738"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89"/>
            <p:cNvSpPr/>
            <p:nvPr/>
          </p:nvSpPr>
          <p:spPr>
            <a:xfrm>
              <a:off x="1054987" y="2069171"/>
              <a:ext cx="37473" cy="52310"/>
            </a:xfrm>
            <a:custGeom>
              <a:rect b="b" l="l" r="r" t="t"/>
              <a:pathLst>
                <a:path extrusionOk="0" h="1992" w="1427">
                  <a:moveTo>
                    <a:pt x="747" y="1"/>
                  </a:moveTo>
                  <a:lnTo>
                    <a:pt x="1" y="1034"/>
                  </a:lnTo>
                  <a:lnTo>
                    <a:pt x="690" y="1991"/>
                  </a:lnTo>
                  <a:lnTo>
                    <a:pt x="1427" y="958"/>
                  </a:lnTo>
                  <a:lnTo>
                    <a:pt x="747"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89"/>
            <p:cNvSpPr/>
            <p:nvPr/>
          </p:nvSpPr>
          <p:spPr>
            <a:xfrm>
              <a:off x="1037156" y="2044040"/>
              <a:ext cx="37473" cy="52310"/>
            </a:xfrm>
            <a:custGeom>
              <a:rect b="b" l="l" r="r" t="t"/>
              <a:pathLst>
                <a:path extrusionOk="0" h="1992" w="1427">
                  <a:moveTo>
                    <a:pt x="737" y="1"/>
                  </a:moveTo>
                  <a:lnTo>
                    <a:pt x="0" y="1034"/>
                  </a:lnTo>
                  <a:lnTo>
                    <a:pt x="680" y="1991"/>
                  </a:lnTo>
                  <a:lnTo>
                    <a:pt x="1426" y="958"/>
                  </a:lnTo>
                  <a:lnTo>
                    <a:pt x="73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89"/>
            <p:cNvSpPr/>
            <p:nvPr/>
          </p:nvSpPr>
          <p:spPr>
            <a:xfrm>
              <a:off x="924317" y="2114890"/>
              <a:ext cx="225442" cy="220033"/>
            </a:xfrm>
            <a:custGeom>
              <a:rect b="b" l="l" r="r" t="t"/>
              <a:pathLst>
                <a:path extrusionOk="0" h="8379" w="8585">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89"/>
            <p:cNvSpPr/>
            <p:nvPr/>
          </p:nvSpPr>
          <p:spPr>
            <a:xfrm>
              <a:off x="1020822" y="2115100"/>
              <a:ext cx="128937" cy="219822"/>
            </a:xfrm>
            <a:custGeom>
              <a:rect b="b" l="l" r="r" t="t"/>
              <a:pathLst>
                <a:path extrusionOk="0" h="8371" w="491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89"/>
            <p:cNvSpPr/>
            <p:nvPr/>
          </p:nvSpPr>
          <p:spPr>
            <a:xfrm>
              <a:off x="953964" y="2141806"/>
              <a:ext cx="166147" cy="166147"/>
            </a:xfrm>
            <a:custGeom>
              <a:rect b="b" l="l" r="r" t="t"/>
              <a:pathLst>
                <a:path extrusionOk="0" h="6327" w="6327">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89"/>
            <p:cNvSpPr/>
            <p:nvPr/>
          </p:nvSpPr>
          <p:spPr>
            <a:xfrm>
              <a:off x="1020560" y="2141806"/>
              <a:ext cx="104068" cy="166252"/>
            </a:xfrm>
            <a:custGeom>
              <a:rect b="b" l="l" r="r" t="t"/>
              <a:pathLst>
                <a:path extrusionOk="0" h="6331" w="3963">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89"/>
            <p:cNvSpPr/>
            <p:nvPr/>
          </p:nvSpPr>
          <p:spPr>
            <a:xfrm>
              <a:off x="1020560" y="2187551"/>
              <a:ext cx="20378" cy="74657"/>
            </a:xfrm>
            <a:custGeom>
              <a:rect b="b" l="l" r="r" t="t"/>
              <a:pathLst>
                <a:path extrusionOk="0" h="2843" w="776">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3" name="Google Shape;10853;p89"/>
          <p:cNvGrpSpPr/>
          <p:nvPr/>
        </p:nvGrpSpPr>
        <p:grpSpPr>
          <a:xfrm>
            <a:off x="1749879" y="1818506"/>
            <a:ext cx="364436" cy="364174"/>
            <a:chOff x="1749879" y="1970906"/>
            <a:chExt cx="364436" cy="364174"/>
          </a:xfrm>
        </p:grpSpPr>
        <p:sp>
          <p:nvSpPr>
            <p:cNvPr id="10854" name="Google Shape;10854;p89"/>
            <p:cNvSpPr/>
            <p:nvPr/>
          </p:nvSpPr>
          <p:spPr>
            <a:xfrm>
              <a:off x="1750141" y="1970906"/>
              <a:ext cx="276124" cy="181982"/>
            </a:xfrm>
            <a:custGeom>
              <a:rect b="b" l="l" r="r" t="t"/>
              <a:pathLst>
                <a:path extrusionOk="0" h="6930" w="10515">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89"/>
            <p:cNvSpPr/>
            <p:nvPr/>
          </p:nvSpPr>
          <p:spPr>
            <a:xfrm>
              <a:off x="1932097" y="1970906"/>
              <a:ext cx="182218" cy="275966"/>
            </a:xfrm>
            <a:custGeom>
              <a:rect b="b" l="l" r="r" t="t"/>
              <a:pathLst>
                <a:path extrusionOk="0" h="10509" w="6939">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89"/>
            <p:cNvSpPr/>
            <p:nvPr/>
          </p:nvSpPr>
          <p:spPr>
            <a:xfrm>
              <a:off x="1838086" y="2152862"/>
              <a:ext cx="276229" cy="182218"/>
            </a:xfrm>
            <a:custGeom>
              <a:rect b="b" l="l" r="r" t="t"/>
              <a:pathLst>
                <a:path extrusionOk="0" h="6939" w="10519">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89"/>
            <p:cNvSpPr/>
            <p:nvPr/>
          </p:nvSpPr>
          <p:spPr>
            <a:xfrm>
              <a:off x="1749879" y="2058877"/>
              <a:ext cx="182244" cy="276203"/>
            </a:xfrm>
            <a:custGeom>
              <a:rect b="b" l="l" r="r" t="t"/>
              <a:pathLst>
                <a:path extrusionOk="0" h="10518" w="694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89"/>
            <p:cNvSpPr/>
            <p:nvPr/>
          </p:nvSpPr>
          <p:spPr>
            <a:xfrm>
              <a:off x="1750141" y="2152862"/>
              <a:ext cx="41228" cy="182218"/>
            </a:xfrm>
            <a:custGeom>
              <a:rect b="b" l="l" r="r" t="t"/>
              <a:pathLst>
                <a:path extrusionOk="0" h="6939" w="157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89"/>
            <p:cNvSpPr/>
            <p:nvPr/>
          </p:nvSpPr>
          <p:spPr>
            <a:xfrm>
              <a:off x="1796832" y="2059035"/>
              <a:ext cx="50340" cy="93853"/>
            </a:xfrm>
            <a:custGeom>
              <a:rect b="b" l="l" r="r" t="t"/>
              <a:pathLst>
                <a:path extrusionOk="0" h="3574" w="1917">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89"/>
            <p:cNvSpPr/>
            <p:nvPr/>
          </p:nvSpPr>
          <p:spPr>
            <a:xfrm>
              <a:off x="1750141" y="1970906"/>
              <a:ext cx="41228" cy="181982"/>
            </a:xfrm>
            <a:custGeom>
              <a:rect b="b" l="l" r="r" t="t"/>
              <a:pathLst>
                <a:path extrusionOk="0" h="6930" w="157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89"/>
            <p:cNvSpPr/>
            <p:nvPr/>
          </p:nvSpPr>
          <p:spPr>
            <a:xfrm>
              <a:off x="1999953" y="2029518"/>
              <a:ext cx="41990" cy="64678"/>
            </a:xfrm>
            <a:custGeom>
              <a:rect b="b" l="l" r="r" t="t"/>
              <a:pathLst>
                <a:path extrusionOk="0" h="2463" w="1599">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89"/>
            <p:cNvSpPr/>
            <p:nvPr/>
          </p:nvSpPr>
          <p:spPr>
            <a:xfrm>
              <a:off x="1932097" y="1970906"/>
              <a:ext cx="23634" cy="76443"/>
            </a:xfrm>
            <a:custGeom>
              <a:rect b="b" l="l" r="r" t="t"/>
              <a:pathLst>
                <a:path extrusionOk="0" h="2911" w="90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89"/>
            <p:cNvSpPr/>
            <p:nvPr/>
          </p:nvSpPr>
          <p:spPr>
            <a:xfrm>
              <a:off x="1932097" y="2076708"/>
              <a:ext cx="23634" cy="76180"/>
            </a:xfrm>
            <a:custGeom>
              <a:rect b="b" l="l" r="r" t="t"/>
              <a:pathLst>
                <a:path extrusionOk="0" h="2901" w="90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89"/>
            <p:cNvSpPr/>
            <p:nvPr/>
          </p:nvSpPr>
          <p:spPr>
            <a:xfrm>
              <a:off x="1981860" y="2152862"/>
              <a:ext cx="47268" cy="94011"/>
            </a:xfrm>
            <a:custGeom>
              <a:rect b="b" l="l" r="r" t="t"/>
              <a:pathLst>
                <a:path extrusionOk="0" h="3580" w="180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89"/>
            <p:cNvSpPr/>
            <p:nvPr/>
          </p:nvSpPr>
          <p:spPr>
            <a:xfrm>
              <a:off x="1920542" y="2152862"/>
              <a:ext cx="23398" cy="76417"/>
            </a:xfrm>
            <a:custGeom>
              <a:rect b="b" l="l" r="r" t="t"/>
              <a:pathLst>
                <a:path extrusionOk="0" h="2910" w="891">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89"/>
            <p:cNvSpPr/>
            <p:nvPr/>
          </p:nvSpPr>
          <p:spPr>
            <a:xfrm>
              <a:off x="1834068" y="2211605"/>
              <a:ext cx="42252" cy="64888"/>
            </a:xfrm>
            <a:custGeom>
              <a:rect b="b" l="l" r="r" t="t"/>
              <a:pathLst>
                <a:path extrusionOk="0" h="2471" w="1609">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89"/>
            <p:cNvSpPr/>
            <p:nvPr/>
          </p:nvSpPr>
          <p:spPr>
            <a:xfrm>
              <a:off x="1920542" y="2258663"/>
              <a:ext cx="29175" cy="76417"/>
            </a:xfrm>
            <a:custGeom>
              <a:rect b="b" l="l" r="r" t="t"/>
              <a:pathLst>
                <a:path extrusionOk="0" h="2910" w="1111">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8" name="Google Shape;10868;p89"/>
          <p:cNvGrpSpPr/>
          <p:nvPr/>
        </p:nvGrpSpPr>
        <p:grpSpPr>
          <a:xfrm>
            <a:off x="2186425" y="1823758"/>
            <a:ext cx="396106" cy="353985"/>
            <a:chOff x="2186425" y="1976158"/>
            <a:chExt cx="396106" cy="353985"/>
          </a:xfrm>
        </p:grpSpPr>
        <p:sp>
          <p:nvSpPr>
            <p:cNvPr id="10869" name="Google Shape;10869;p89"/>
            <p:cNvSpPr/>
            <p:nvPr/>
          </p:nvSpPr>
          <p:spPr>
            <a:xfrm>
              <a:off x="2256277" y="2024949"/>
              <a:ext cx="255379" cy="255352"/>
            </a:xfrm>
            <a:custGeom>
              <a:rect b="b" l="l" r="r" t="t"/>
              <a:pathLst>
                <a:path extrusionOk="0" h="9724" w="9725">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89"/>
            <p:cNvSpPr/>
            <p:nvPr/>
          </p:nvSpPr>
          <p:spPr>
            <a:xfrm>
              <a:off x="2230909" y="2027706"/>
              <a:ext cx="243036" cy="252700"/>
            </a:xfrm>
            <a:custGeom>
              <a:rect b="b" l="l" r="r" t="t"/>
              <a:pathLst>
                <a:path extrusionOk="0" h="9623" w="9255">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89"/>
            <p:cNvSpPr/>
            <p:nvPr/>
          </p:nvSpPr>
          <p:spPr>
            <a:xfrm>
              <a:off x="2309322" y="2026210"/>
              <a:ext cx="202570" cy="252332"/>
            </a:xfrm>
            <a:custGeom>
              <a:rect b="b" l="l" r="r" t="t"/>
              <a:pathLst>
                <a:path extrusionOk="0" h="9609" w="7714">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89"/>
            <p:cNvSpPr/>
            <p:nvPr/>
          </p:nvSpPr>
          <p:spPr>
            <a:xfrm>
              <a:off x="2339468" y="2073189"/>
              <a:ext cx="16360" cy="26181"/>
            </a:xfrm>
            <a:custGeom>
              <a:rect b="b" l="l" r="r" t="t"/>
              <a:pathLst>
                <a:path extrusionOk="0" h="997" w="623">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89"/>
            <p:cNvSpPr/>
            <p:nvPr/>
          </p:nvSpPr>
          <p:spPr>
            <a:xfrm>
              <a:off x="2309322" y="2158901"/>
              <a:ext cx="146531" cy="119641"/>
            </a:xfrm>
            <a:custGeom>
              <a:rect b="b" l="l" r="r" t="t"/>
              <a:pathLst>
                <a:path extrusionOk="0" h="4556" w="558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89"/>
            <p:cNvSpPr/>
            <p:nvPr/>
          </p:nvSpPr>
          <p:spPr>
            <a:xfrm>
              <a:off x="2236765" y="2073740"/>
              <a:ext cx="345765" cy="256403"/>
            </a:xfrm>
            <a:custGeom>
              <a:rect b="b" l="l" r="r" t="t"/>
              <a:pathLst>
                <a:path extrusionOk="0" h="9764" w="13167">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89"/>
            <p:cNvSpPr/>
            <p:nvPr/>
          </p:nvSpPr>
          <p:spPr>
            <a:xfrm>
              <a:off x="2186425" y="1976158"/>
              <a:ext cx="344820" cy="255510"/>
            </a:xfrm>
            <a:custGeom>
              <a:rect b="b" l="l" r="r" t="t"/>
              <a:pathLst>
                <a:path extrusionOk="0" h="9730" w="13131">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6" name="Google Shape;10876;p89"/>
          <p:cNvGrpSpPr/>
          <p:nvPr/>
        </p:nvGrpSpPr>
        <p:grpSpPr>
          <a:xfrm>
            <a:off x="2659157" y="1865012"/>
            <a:ext cx="319190" cy="271240"/>
            <a:chOff x="2659157" y="2017412"/>
            <a:chExt cx="319190" cy="271240"/>
          </a:xfrm>
        </p:grpSpPr>
        <p:sp>
          <p:nvSpPr>
            <p:cNvPr id="10877" name="Google Shape;10877;p89"/>
            <p:cNvSpPr/>
            <p:nvPr/>
          </p:nvSpPr>
          <p:spPr>
            <a:xfrm>
              <a:off x="2808183" y="2086765"/>
              <a:ext cx="164125" cy="149314"/>
            </a:xfrm>
            <a:custGeom>
              <a:rect b="b" l="l" r="r" t="t"/>
              <a:pathLst>
                <a:path extrusionOk="0" h="5686" w="625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89"/>
            <p:cNvSpPr/>
            <p:nvPr/>
          </p:nvSpPr>
          <p:spPr>
            <a:xfrm>
              <a:off x="2881816" y="2017412"/>
              <a:ext cx="96532" cy="177334"/>
            </a:xfrm>
            <a:custGeom>
              <a:rect b="b" l="l" r="r" t="t"/>
              <a:pathLst>
                <a:path extrusionOk="0" h="6753" w="3676">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89"/>
            <p:cNvSpPr/>
            <p:nvPr/>
          </p:nvSpPr>
          <p:spPr>
            <a:xfrm>
              <a:off x="2947650" y="2150603"/>
              <a:ext cx="30698" cy="44196"/>
            </a:xfrm>
            <a:custGeom>
              <a:rect b="b" l="l" r="r" t="t"/>
              <a:pathLst>
                <a:path extrusionOk="0" h="1683" w="1169">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89"/>
            <p:cNvSpPr/>
            <p:nvPr/>
          </p:nvSpPr>
          <p:spPr>
            <a:xfrm>
              <a:off x="2818976" y="2136029"/>
              <a:ext cx="124682" cy="83034"/>
            </a:xfrm>
            <a:custGeom>
              <a:rect b="b" l="l" r="r" t="t"/>
              <a:pathLst>
                <a:path extrusionOk="0" h="3162" w="4748">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89"/>
            <p:cNvSpPr/>
            <p:nvPr/>
          </p:nvSpPr>
          <p:spPr>
            <a:xfrm>
              <a:off x="2867741" y="2177730"/>
              <a:ext cx="73160" cy="41360"/>
            </a:xfrm>
            <a:custGeom>
              <a:rect b="b" l="l" r="r" t="t"/>
              <a:pathLst>
                <a:path extrusionOk="0" h="1575" w="2786">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89"/>
            <p:cNvSpPr/>
            <p:nvPr/>
          </p:nvSpPr>
          <p:spPr>
            <a:xfrm>
              <a:off x="2795867" y="2157641"/>
              <a:ext cx="124919" cy="82798"/>
            </a:xfrm>
            <a:custGeom>
              <a:rect b="b" l="l" r="r" t="t"/>
              <a:pathLst>
                <a:path extrusionOk="0" h="3153" w="4757">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89"/>
            <p:cNvSpPr/>
            <p:nvPr/>
          </p:nvSpPr>
          <p:spPr>
            <a:xfrm>
              <a:off x="2852667" y="2204620"/>
              <a:ext cx="65099" cy="35845"/>
            </a:xfrm>
            <a:custGeom>
              <a:rect b="b" l="l" r="r" t="t"/>
              <a:pathLst>
                <a:path extrusionOk="0" h="1365" w="2479">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89"/>
            <p:cNvSpPr/>
            <p:nvPr/>
          </p:nvSpPr>
          <p:spPr>
            <a:xfrm>
              <a:off x="2772732" y="2178990"/>
              <a:ext cx="124945" cy="83060"/>
            </a:xfrm>
            <a:custGeom>
              <a:rect b="b" l="l" r="r" t="t"/>
              <a:pathLst>
                <a:path extrusionOk="0" h="3163" w="4758">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89"/>
            <p:cNvSpPr/>
            <p:nvPr/>
          </p:nvSpPr>
          <p:spPr>
            <a:xfrm>
              <a:off x="2837594" y="2231011"/>
              <a:ext cx="56800" cy="31013"/>
            </a:xfrm>
            <a:custGeom>
              <a:rect b="b" l="l" r="r" t="t"/>
              <a:pathLst>
                <a:path extrusionOk="0" h="1181" w="2163">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89"/>
            <p:cNvSpPr/>
            <p:nvPr/>
          </p:nvSpPr>
          <p:spPr>
            <a:xfrm>
              <a:off x="2749623" y="2200602"/>
              <a:ext cx="124919" cy="82955"/>
            </a:xfrm>
            <a:custGeom>
              <a:rect b="b" l="l" r="r" t="t"/>
              <a:pathLst>
                <a:path extrusionOk="0" h="3159" w="4757">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89"/>
            <p:cNvSpPr/>
            <p:nvPr/>
          </p:nvSpPr>
          <p:spPr>
            <a:xfrm>
              <a:off x="2822495" y="2255906"/>
              <a:ext cx="49054" cy="27494"/>
            </a:xfrm>
            <a:custGeom>
              <a:rect b="b" l="l" r="r" t="t"/>
              <a:pathLst>
                <a:path extrusionOk="0" h="1047" w="1868">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89"/>
            <p:cNvSpPr/>
            <p:nvPr/>
          </p:nvSpPr>
          <p:spPr>
            <a:xfrm>
              <a:off x="2673968" y="2097059"/>
              <a:ext cx="159109" cy="144036"/>
            </a:xfrm>
            <a:custGeom>
              <a:rect b="b" l="l" r="r" t="t"/>
              <a:pathLst>
                <a:path extrusionOk="0" h="5485" w="6059">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89"/>
            <p:cNvSpPr/>
            <p:nvPr/>
          </p:nvSpPr>
          <p:spPr>
            <a:xfrm>
              <a:off x="2659157" y="2039261"/>
              <a:ext cx="98528" cy="170191"/>
            </a:xfrm>
            <a:custGeom>
              <a:rect b="b" l="l" r="r" t="t"/>
              <a:pathLst>
                <a:path extrusionOk="0" h="6481" w="3752">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89"/>
            <p:cNvSpPr/>
            <p:nvPr/>
          </p:nvSpPr>
          <p:spPr>
            <a:xfrm>
              <a:off x="2659157" y="2039261"/>
              <a:ext cx="75918" cy="159109"/>
            </a:xfrm>
            <a:custGeom>
              <a:rect b="b" l="l" r="r" t="t"/>
              <a:pathLst>
                <a:path extrusionOk="0" h="6059" w="2891">
                  <a:moveTo>
                    <a:pt x="0" y="1"/>
                  </a:moveTo>
                  <a:lnTo>
                    <a:pt x="0" y="5810"/>
                  </a:lnTo>
                  <a:lnTo>
                    <a:pt x="431" y="6059"/>
                  </a:lnTo>
                  <a:lnTo>
                    <a:pt x="2890" y="1676"/>
                  </a:lnTo>
                  <a:lnTo>
                    <a:pt x="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89"/>
            <p:cNvSpPr/>
            <p:nvPr/>
          </p:nvSpPr>
          <p:spPr>
            <a:xfrm>
              <a:off x="2659157" y="2159138"/>
              <a:ext cx="47268" cy="50314"/>
            </a:xfrm>
            <a:custGeom>
              <a:rect b="b" l="l" r="r" t="t"/>
              <a:pathLst>
                <a:path extrusionOk="0" h="1916" w="180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89"/>
            <p:cNvSpPr/>
            <p:nvPr/>
          </p:nvSpPr>
          <p:spPr>
            <a:xfrm>
              <a:off x="2659157" y="2159138"/>
              <a:ext cx="24894" cy="39232"/>
            </a:xfrm>
            <a:custGeom>
              <a:rect b="b" l="l" r="r" t="t"/>
              <a:pathLst>
                <a:path extrusionOk="0" h="1494" w="948">
                  <a:moveTo>
                    <a:pt x="0" y="1"/>
                  </a:moveTo>
                  <a:lnTo>
                    <a:pt x="0" y="1245"/>
                  </a:lnTo>
                  <a:lnTo>
                    <a:pt x="431" y="1494"/>
                  </a:lnTo>
                  <a:lnTo>
                    <a:pt x="948" y="575"/>
                  </a:lnTo>
                  <a:lnTo>
                    <a:pt x="0"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89"/>
            <p:cNvSpPr/>
            <p:nvPr/>
          </p:nvSpPr>
          <p:spPr>
            <a:xfrm>
              <a:off x="2706898" y="2179463"/>
              <a:ext cx="67121" cy="53859"/>
            </a:xfrm>
            <a:custGeom>
              <a:rect b="b" l="l" r="r" t="t"/>
              <a:pathLst>
                <a:path extrusionOk="0" h="2051" w="2556">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89"/>
            <p:cNvSpPr/>
            <p:nvPr/>
          </p:nvSpPr>
          <p:spPr>
            <a:xfrm>
              <a:off x="2710154" y="2180513"/>
              <a:ext cx="63864" cy="52914"/>
            </a:xfrm>
            <a:custGeom>
              <a:rect b="b" l="l" r="r" t="t"/>
              <a:pathLst>
                <a:path extrusionOk="0" h="2015" w="2432">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89"/>
            <p:cNvSpPr/>
            <p:nvPr/>
          </p:nvSpPr>
          <p:spPr>
            <a:xfrm>
              <a:off x="2732528" y="2203254"/>
              <a:ext cx="59847" cy="48528"/>
            </a:xfrm>
            <a:custGeom>
              <a:rect b="b" l="l" r="r" t="t"/>
              <a:pathLst>
                <a:path extrusionOk="0" h="1848" w="2279">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89"/>
            <p:cNvSpPr/>
            <p:nvPr/>
          </p:nvSpPr>
          <p:spPr>
            <a:xfrm>
              <a:off x="2735810" y="2204384"/>
              <a:ext cx="56564" cy="47399"/>
            </a:xfrm>
            <a:custGeom>
              <a:rect b="b" l="l" r="r" t="t"/>
              <a:pathLst>
                <a:path extrusionOk="0" h="1805" w="2154">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89"/>
            <p:cNvSpPr/>
            <p:nvPr/>
          </p:nvSpPr>
          <p:spPr>
            <a:xfrm>
              <a:off x="2758158" y="2226967"/>
              <a:ext cx="52310" cy="43303"/>
            </a:xfrm>
            <a:custGeom>
              <a:rect b="b" l="l" r="r" t="t"/>
              <a:pathLst>
                <a:path extrusionOk="0" h="1649" w="1992">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89"/>
            <p:cNvSpPr/>
            <p:nvPr/>
          </p:nvSpPr>
          <p:spPr>
            <a:xfrm>
              <a:off x="2761178" y="2228018"/>
              <a:ext cx="49290" cy="42252"/>
            </a:xfrm>
            <a:custGeom>
              <a:rect b="b" l="l" r="r" t="t"/>
              <a:pathLst>
                <a:path extrusionOk="0" h="1609" w="1877">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89"/>
            <p:cNvSpPr/>
            <p:nvPr/>
          </p:nvSpPr>
          <p:spPr>
            <a:xfrm>
              <a:off x="2783814" y="2250706"/>
              <a:ext cx="45010" cy="37919"/>
            </a:xfrm>
            <a:custGeom>
              <a:rect b="b" l="l" r="r" t="t"/>
              <a:pathLst>
                <a:path extrusionOk="0" h="1444" w="1714">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89"/>
            <p:cNvSpPr/>
            <p:nvPr/>
          </p:nvSpPr>
          <p:spPr>
            <a:xfrm>
              <a:off x="2786807" y="2251888"/>
              <a:ext cx="42016" cy="36764"/>
            </a:xfrm>
            <a:custGeom>
              <a:rect b="b" l="l" r="r" t="t"/>
              <a:pathLst>
                <a:path extrusionOk="0" h="1400" w="160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89"/>
            <p:cNvSpPr/>
            <p:nvPr/>
          </p:nvSpPr>
          <p:spPr>
            <a:xfrm>
              <a:off x="2788829" y="2102101"/>
              <a:ext cx="64862" cy="99788"/>
            </a:xfrm>
            <a:custGeom>
              <a:rect b="b" l="l" r="r" t="t"/>
              <a:pathLst>
                <a:path extrusionOk="0" h="3800" w="247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89"/>
            <p:cNvSpPr/>
            <p:nvPr/>
          </p:nvSpPr>
          <p:spPr>
            <a:xfrm>
              <a:off x="2788829" y="2102101"/>
              <a:ext cx="27415" cy="99788"/>
            </a:xfrm>
            <a:custGeom>
              <a:rect b="b" l="l" r="r" t="t"/>
              <a:pathLst>
                <a:path extrusionOk="0" h="3800" w="1044">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3" name="Google Shape;10903;p89"/>
          <p:cNvGrpSpPr/>
          <p:nvPr/>
        </p:nvGrpSpPr>
        <p:grpSpPr>
          <a:xfrm>
            <a:off x="3111775" y="1841116"/>
            <a:ext cx="318928" cy="319217"/>
            <a:chOff x="3111775" y="1993516"/>
            <a:chExt cx="318928" cy="319217"/>
          </a:xfrm>
        </p:grpSpPr>
        <p:sp>
          <p:nvSpPr>
            <p:cNvPr id="10904" name="Google Shape;10904;p89"/>
            <p:cNvSpPr/>
            <p:nvPr/>
          </p:nvSpPr>
          <p:spPr>
            <a:xfrm>
              <a:off x="3204263" y="2013894"/>
              <a:ext cx="154067" cy="140964"/>
            </a:xfrm>
            <a:custGeom>
              <a:rect b="b" l="l" r="r" t="t"/>
              <a:pathLst>
                <a:path extrusionOk="0" h="5368" w="5867">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89"/>
            <p:cNvSpPr/>
            <p:nvPr/>
          </p:nvSpPr>
          <p:spPr>
            <a:xfrm>
              <a:off x="3204263" y="2013894"/>
              <a:ext cx="143773" cy="102808"/>
            </a:xfrm>
            <a:custGeom>
              <a:rect b="b" l="l" r="r" t="t"/>
              <a:pathLst>
                <a:path extrusionOk="0" h="3915" w="5475">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89"/>
            <p:cNvSpPr/>
            <p:nvPr/>
          </p:nvSpPr>
          <p:spPr>
            <a:xfrm>
              <a:off x="3112773" y="2137788"/>
              <a:ext cx="112865" cy="113102"/>
            </a:xfrm>
            <a:custGeom>
              <a:rect b="b" l="l" r="r" t="t"/>
              <a:pathLst>
                <a:path extrusionOk="0" h="4307" w="4298">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89"/>
            <p:cNvSpPr/>
            <p:nvPr/>
          </p:nvSpPr>
          <p:spPr>
            <a:xfrm>
              <a:off x="3143182" y="2138025"/>
              <a:ext cx="82220" cy="112865"/>
            </a:xfrm>
            <a:custGeom>
              <a:rect b="b" l="l" r="r" t="t"/>
              <a:pathLst>
                <a:path extrusionOk="0" h="4298" w="3131">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89"/>
            <p:cNvSpPr/>
            <p:nvPr/>
          </p:nvSpPr>
          <p:spPr>
            <a:xfrm>
              <a:off x="3111775" y="2223238"/>
              <a:ext cx="113102" cy="89231"/>
            </a:xfrm>
            <a:custGeom>
              <a:rect b="b" l="l" r="r" t="t"/>
              <a:pathLst>
                <a:path extrusionOk="0" h="3398" w="4307">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89"/>
            <p:cNvSpPr/>
            <p:nvPr/>
          </p:nvSpPr>
          <p:spPr>
            <a:xfrm>
              <a:off x="3149222" y="2223238"/>
              <a:ext cx="38208" cy="25157"/>
            </a:xfrm>
            <a:custGeom>
              <a:rect b="b" l="l" r="r" t="t"/>
              <a:pathLst>
                <a:path extrusionOk="0" h="958" w="1455">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89"/>
            <p:cNvSpPr/>
            <p:nvPr/>
          </p:nvSpPr>
          <p:spPr>
            <a:xfrm>
              <a:off x="3112011" y="2256142"/>
              <a:ext cx="113128" cy="56328"/>
            </a:xfrm>
            <a:custGeom>
              <a:rect b="b" l="l" r="r" t="t"/>
              <a:pathLst>
                <a:path extrusionOk="0" h="2145" w="4308">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89"/>
            <p:cNvSpPr/>
            <p:nvPr/>
          </p:nvSpPr>
          <p:spPr>
            <a:xfrm>
              <a:off x="3130629" y="2174106"/>
              <a:ext cx="75419" cy="61711"/>
            </a:xfrm>
            <a:custGeom>
              <a:rect b="b" l="l" r="r" t="t"/>
              <a:pathLst>
                <a:path extrusionOk="0" h="2350" w="2872">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89"/>
            <p:cNvSpPr/>
            <p:nvPr/>
          </p:nvSpPr>
          <p:spPr>
            <a:xfrm>
              <a:off x="3130629" y="2174106"/>
              <a:ext cx="75419" cy="61212"/>
            </a:xfrm>
            <a:custGeom>
              <a:rect b="b" l="l" r="r" t="t"/>
              <a:pathLst>
                <a:path extrusionOk="0" h="2331" w="2872">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89"/>
            <p:cNvSpPr/>
            <p:nvPr/>
          </p:nvSpPr>
          <p:spPr>
            <a:xfrm>
              <a:off x="3111775" y="2268957"/>
              <a:ext cx="25157" cy="43513"/>
            </a:xfrm>
            <a:custGeom>
              <a:rect b="b" l="l" r="r" t="t"/>
              <a:pathLst>
                <a:path extrusionOk="0" h="1657" w="958">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89"/>
            <p:cNvSpPr/>
            <p:nvPr/>
          </p:nvSpPr>
          <p:spPr>
            <a:xfrm>
              <a:off x="3199720" y="2268957"/>
              <a:ext cx="25157" cy="43513"/>
            </a:xfrm>
            <a:custGeom>
              <a:rect b="b" l="l" r="r" t="t"/>
              <a:pathLst>
                <a:path extrusionOk="0" h="1657" w="958">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89"/>
            <p:cNvSpPr/>
            <p:nvPr/>
          </p:nvSpPr>
          <p:spPr>
            <a:xfrm>
              <a:off x="3325636" y="2149343"/>
              <a:ext cx="30934" cy="67882"/>
            </a:xfrm>
            <a:custGeom>
              <a:rect b="b" l="l" r="r" t="t"/>
              <a:pathLst>
                <a:path extrusionOk="0" h="2585" w="1178">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89"/>
            <p:cNvSpPr/>
            <p:nvPr/>
          </p:nvSpPr>
          <p:spPr>
            <a:xfrm>
              <a:off x="3337952" y="2143067"/>
              <a:ext cx="73922" cy="73896"/>
            </a:xfrm>
            <a:custGeom>
              <a:rect b="b" l="l" r="r" t="t"/>
              <a:pathLst>
                <a:path extrusionOk="0" h="2814" w="2815">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89"/>
            <p:cNvSpPr/>
            <p:nvPr/>
          </p:nvSpPr>
          <p:spPr>
            <a:xfrm>
              <a:off x="3350268" y="2235554"/>
              <a:ext cx="36974" cy="27153"/>
            </a:xfrm>
            <a:custGeom>
              <a:rect b="b" l="l" r="r" t="t"/>
              <a:pathLst>
                <a:path extrusionOk="0" h="1034" w="1408">
                  <a:moveTo>
                    <a:pt x="0" y="0"/>
                  </a:moveTo>
                  <a:lnTo>
                    <a:pt x="0" y="1034"/>
                  </a:lnTo>
                  <a:lnTo>
                    <a:pt x="1407" y="1034"/>
                  </a:lnTo>
                  <a:lnTo>
                    <a:pt x="140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89"/>
            <p:cNvSpPr/>
            <p:nvPr/>
          </p:nvSpPr>
          <p:spPr>
            <a:xfrm>
              <a:off x="3350268" y="2235554"/>
              <a:ext cx="36974" cy="14916"/>
            </a:xfrm>
            <a:custGeom>
              <a:rect b="b" l="l" r="r" t="t"/>
              <a:pathLst>
                <a:path extrusionOk="0" h="568" w="1408">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89"/>
            <p:cNvSpPr/>
            <p:nvPr/>
          </p:nvSpPr>
          <p:spPr>
            <a:xfrm>
              <a:off x="3307044" y="2250365"/>
              <a:ext cx="123658" cy="62367"/>
            </a:xfrm>
            <a:custGeom>
              <a:rect b="b" l="l" r="r" t="t"/>
              <a:pathLst>
                <a:path extrusionOk="0" h="2375" w="4709">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89"/>
            <p:cNvSpPr/>
            <p:nvPr/>
          </p:nvSpPr>
          <p:spPr>
            <a:xfrm>
              <a:off x="3362584" y="2262681"/>
              <a:ext cx="12342" cy="49789"/>
            </a:xfrm>
            <a:custGeom>
              <a:rect b="b" l="l" r="r" t="t"/>
              <a:pathLst>
                <a:path extrusionOk="0" h="1896" w="470">
                  <a:moveTo>
                    <a:pt x="115" y="1"/>
                  </a:moveTo>
                  <a:lnTo>
                    <a:pt x="0" y="1896"/>
                  </a:lnTo>
                  <a:lnTo>
                    <a:pt x="469" y="1896"/>
                  </a:lnTo>
                  <a:lnTo>
                    <a:pt x="355"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89"/>
            <p:cNvSpPr/>
            <p:nvPr/>
          </p:nvSpPr>
          <p:spPr>
            <a:xfrm>
              <a:off x="3331676" y="2173948"/>
              <a:ext cx="74158" cy="67646"/>
            </a:xfrm>
            <a:custGeom>
              <a:rect b="b" l="l" r="r" t="t"/>
              <a:pathLst>
                <a:path extrusionOk="0" h="2576" w="2824">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89"/>
            <p:cNvSpPr/>
            <p:nvPr/>
          </p:nvSpPr>
          <p:spPr>
            <a:xfrm>
              <a:off x="3331676" y="2173975"/>
              <a:ext cx="73896" cy="66123"/>
            </a:xfrm>
            <a:custGeom>
              <a:rect b="b" l="l" r="r" t="t"/>
              <a:pathLst>
                <a:path extrusionOk="0" h="2518" w="2814">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89"/>
            <p:cNvSpPr/>
            <p:nvPr/>
          </p:nvSpPr>
          <p:spPr>
            <a:xfrm>
              <a:off x="3307281" y="2266200"/>
              <a:ext cx="24921" cy="46533"/>
            </a:xfrm>
            <a:custGeom>
              <a:rect b="b" l="l" r="r" t="t"/>
              <a:pathLst>
                <a:path extrusionOk="0" h="1772" w="949">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89"/>
            <p:cNvSpPr/>
            <p:nvPr/>
          </p:nvSpPr>
          <p:spPr>
            <a:xfrm>
              <a:off x="3405545" y="2266200"/>
              <a:ext cx="24658" cy="46533"/>
            </a:xfrm>
            <a:custGeom>
              <a:rect b="b" l="l" r="r" t="t"/>
              <a:pathLst>
                <a:path extrusionOk="0" h="1772" w="939">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89"/>
            <p:cNvSpPr/>
            <p:nvPr/>
          </p:nvSpPr>
          <p:spPr>
            <a:xfrm>
              <a:off x="3362584" y="2262681"/>
              <a:ext cx="12342" cy="12342"/>
            </a:xfrm>
            <a:custGeom>
              <a:rect b="b" l="l" r="r" t="t"/>
              <a:pathLst>
                <a:path extrusionOk="0" h="470" w="47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89"/>
            <p:cNvSpPr/>
            <p:nvPr/>
          </p:nvSpPr>
          <p:spPr>
            <a:xfrm>
              <a:off x="3343493" y="2245481"/>
              <a:ext cx="25393" cy="25971"/>
            </a:xfrm>
            <a:custGeom>
              <a:rect b="b" l="l" r="r" t="t"/>
              <a:pathLst>
                <a:path extrusionOk="0" h="989" w="967">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89"/>
            <p:cNvSpPr/>
            <p:nvPr/>
          </p:nvSpPr>
          <p:spPr>
            <a:xfrm>
              <a:off x="3368860" y="2245559"/>
              <a:ext cx="25420" cy="26076"/>
            </a:xfrm>
            <a:custGeom>
              <a:rect b="b" l="l" r="r" t="t"/>
              <a:pathLst>
                <a:path extrusionOk="0" h="993" w="968">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89"/>
            <p:cNvSpPr/>
            <p:nvPr/>
          </p:nvSpPr>
          <p:spPr>
            <a:xfrm>
              <a:off x="3163297" y="1993516"/>
              <a:ext cx="174419" cy="150233"/>
            </a:xfrm>
            <a:custGeom>
              <a:rect b="b" l="l" r="r" t="t"/>
              <a:pathLst>
                <a:path extrusionOk="0" h="5721" w="6642">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89"/>
            <p:cNvSpPr/>
            <p:nvPr/>
          </p:nvSpPr>
          <p:spPr>
            <a:xfrm>
              <a:off x="3192446" y="2019172"/>
              <a:ext cx="28912" cy="10320"/>
            </a:xfrm>
            <a:custGeom>
              <a:rect b="b" l="l" r="r" t="t"/>
              <a:pathLst>
                <a:path extrusionOk="0" h="393" w="1101">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89"/>
            <p:cNvSpPr/>
            <p:nvPr/>
          </p:nvSpPr>
          <p:spPr>
            <a:xfrm>
              <a:off x="3228133" y="2019172"/>
              <a:ext cx="80434" cy="10320"/>
            </a:xfrm>
            <a:custGeom>
              <a:rect b="b" l="l" r="r" t="t"/>
              <a:pathLst>
                <a:path extrusionOk="0" h="393" w="3063">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89"/>
            <p:cNvSpPr/>
            <p:nvPr/>
          </p:nvSpPr>
          <p:spPr>
            <a:xfrm>
              <a:off x="3192183" y="2044802"/>
              <a:ext cx="116384" cy="10320"/>
            </a:xfrm>
            <a:custGeom>
              <a:rect b="b" l="l" r="r" t="t"/>
              <a:pathLst>
                <a:path extrusionOk="0" h="393" w="4432">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89"/>
            <p:cNvSpPr/>
            <p:nvPr/>
          </p:nvSpPr>
          <p:spPr>
            <a:xfrm>
              <a:off x="3192183" y="2070431"/>
              <a:ext cx="80461" cy="10320"/>
            </a:xfrm>
            <a:custGeom>
              <a:rect b="b" l="l" r="r" t="t"/>
              <a:pathLst>
                <a:path extrusionOk="0" h="393" w="3064">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89"/>
            <p:cNvSpPr/>
            <p:nvPr/>
          </p:nvSpPr>
          <p:spPr>
            <a:xfrm>
              <a:off x="3279655" y="2070431"/>
              <a:ext cx="28912" cy="10320"/>
            </a:xfrm>
            <a:custGeom>
              <a:rect b="b" l="l" r="r" t="t"/>
              <a:pathLst>
                <a:path extrusionOk="0" h="393" w="1101">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4" name="Google Shape;10934;p89"/>
          <p:cNvGrpSpPr/>
          <p:nvPr/>
        </p:nvGrpSpPr>
        <p:grpSpPr>
          <a:xfrm>
            <a:off x="4023785" y="1818007"/>
            <a:ext cx="288807" cy="355377"/>
            <a:chOff x="4023785" y="1970407"/>
            <a:chExt cx="288807" cy="355377"/>
          </a:xfrm>
        </p:grpSpPr>
        <p:sp>
          <p:nvSpPr>
            <p:cNvPr id="10935" name="Google Shape;10935;p89"/>
            <p:cNvSpPr/>
            <p:nvPr/>
          </p:nvSpPr>
          <p:spPr>
            <a:xfrm>
              <a:off x="4062492" y="2036766"/>
              <a:ext cx="31197" cy="34191"/>
            </a:xfrm>
            <a:custGeom>
              <a:rect b="b" l="l" r="r" t="t"/>
              <a:pathLst>
                <a:path extrusionOk="0" h="1302" w="1188">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89"/>
            <p:cNvSpPr/>
            <p:nvPr/>
          </p:nvSpPr>
          <p:spPr>
            <a:xfrm>
              <a:off x="4242452" y="2036766"/>
              <a:ext cx="31433" cy="34191"/>
            </a:xfrm>
            <a:custGeom>
              <a:rect b="b" l="l" r="r" t="t"/>
              <a:pathLst>
                <a:path extrusionOk="0" h="1302" w="1197">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89"/>
            <p:cNvSpPr/>
            <p:nvPr/>
          </p:nvSpPr>
          <p:spPr>
            <a:xfrm>
              <a:off x="4152222" y="2009613"/>
              <a:ext cx="31932" cy="32457"/>
            </a:xfrm>
            <a:custGeom>
              <a:rect b="b" l="l" r="r" t="t"/>
              <a:pathLst>
                <a:path extrusionOk="0" h="1236" w="1216">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89"/>
            <p:cNvSpPr/>
            <p:nvPr/>
          </p:nvSpPr>
          <p:spPr>
            <a:xfrm>
              <a:off x="4152222" y="2009613"/>
              <a:ext cx="21376" cy="32457"/>
            </a:xfrm>
            <a:custGeom>
              <a:rect b="b" l="l" r="r" t="t"/>
              <a:pathLst>
                <a:path extrusionOk="0" h="1236" w="814">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89"/>
            <p:cNvSpPr/>
            <p:nvPr/>
          </p:nvSpPr>
          <p:spPr>
            <a:xfrm>
              <a:off x="4023785" y="2036766"/>
              <a:ext cx="288807" cy="288781"/>
            </a:xfrm>
            <a:custGeom>
              <a:rect b="b" l="l" r="r" t="t"/>
              <a:pathLst>
                <a:path extrusionOk="0" h="10997" w="10998">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89"/>
            <p:cNvSpPr/>
            <p:nvPr/>
          </p:nvSpPr>
          <p:spPr>
            <a:xfrm>
              <a:off x="4030087" y="2037002"/>
              <a:ext cx="151048" cy="288781"/>
            </a:xfrm>
            <a:custGeom>
              <a:rect b="b" l="l" r="r" t="t"/>
              <a:pathLst>
                <a:path extrusionOk="0" h="10997" w="5752">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89"/>
            <p:cNvSpPr/>
            <p:nvPr/>
          </p:nvSpPr>
          <p:spPr>
            <a:xfrm>
              <a:off x="4037624" y="2060111"/>
              <a:ext cx="251597" cy="242065"/>
            </a:xfrm>
            <a:custGeom>
              <a:rect b="b" l="l" r="r" t="t"/>
              <a:pathLst>
                <a:path extrusionOk="0" h="9218" w="9581">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89"/>
            <p:cNvSpPr/>
            <p:nvPr/>
          </p:nvSpPr>
          <p:spPr>
            <a:xfrm>
              <a:off x="4049940" y="2060137"/>
              <a:ext cx="125418" cy="242038"/>
            </a:xfrm>
            <a:custGeom>
              <a:rect b="b" l="l" r="r" t="t"/>
              <a:pathLst>
                <a:path extrusionOk="0" h="9217" w="4776">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89"/>
            <p:cNvSpPr/>
            <p:nvPr/>
          </p:nvSpPr>
          <p:spPr>
            <a:xfrm>
              <a:off x="4054194" y="2076340"/>
              <a:ext cx="217932" cy="209739"/>
            </a:xfrm>
            <a:custGeom>
              <a:rect b="b" l="l" r="r" t="t"/>
              <a:pathLst>
                <a:path extrusionOk="0" h="7987" w="8299">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89"/>
            <p:cNvSpPr/>
            <p:nvPr/>
          </p:nvSpPr>
          <p:spPr>
            <a:xfrm>
              <a:off x="4062492" y="2076340"/>
              <a:ext cx="118144" cy="209607"/>
            </a:xfrm>
            <a:custGeom>
              <a:rect b="b" l="l" r="r" t="t"/>
              <a:pathLst>
                <a:path extrusionOk="0" h="7982" w="4499">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89"/>
            <p:cNvSpPr/>
            <p:nvPr/>
          </p:nvSpPr>
          <p:spPr>
            <a:xfrm>
              <a:off x="4162516" y="2109821"/>
              <a:ext cx="11344" cy="74736"/>
            </a:xfrm>
            <a:custGeom>
              <a:rect b="b" l="l" r="r" t="t"/>
              <a:pathLst>
                <a:path extrusionOk="0" h="2846" w="432">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89"/>
            <p:cNvSpPr/>
            <p:nvPr/>
          </p:nvSpPr>
          <p:spPr>
            <a:xfrm>
              <a:off x="4245970" y="2009561"/>
              <a:ext cx="55803" cy="47294"/>
            </a:xfrm>
            <a:custGeom>
              <a:rect b="b" l="l" r="r" t="t"/>
              <a:pathLst>
                <a:path extrusionOk="0" h="1801" w="2125">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89"/>
            <p:cNvSpPr/>
            <p:nvPr/>
          </p:nvSpPr>
          <p:spPr>
            <a:xfrm>
              <a:off x="4034604" y="2009561"/>
              <a:ext cx="55829" cy="47294"/>
            </a:xfrm>
            <a:custGeom>
              <a:rect b="b" l="l" r="r" t="t"/>
              <a:pathLst>
                <a:path extrusionOk="0" h="1801" w="2126">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89"/>
            <p:cNvSpPr/>
            <p:nvPr/>
          </p:nvSpPr>
          <p:spPr>
            <a:xfrm>
              <a:off x="4133368" y="1970407"/>
              <a:ext cx="69642" cy="41753"/>
            </a:xfrm>
            <a:custGeom>
              <a:rect b="b" l="l" r="r" t="t"/>
              <a:pathLst>
                <a:path extrusionOk="0" h="1590" w="2652">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89"/>
            <p:cNvSpPr/>
            <p:nvPr/>
          </p:nvSpPr>
          <p:spPr>
            <a:xfrm>
              <a:off x="4245970" y="2009561"/>
              <a:ext cx="49526" cy="47294"/>
            </a:xfrm>
            <a:custGeom>
              <a:rect b="b" l="l" r="r" t="t"/>
              <a:pathLst>
                <a:path extrusionOk="0" h="1801" w="1886">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89"/>
            <p:cNvSpPr/>
            <p:nvPr/>
          </p:nvSpPr>
          <p:spPr>
            <a:xfrm>
              <a:off x="4034604" y="2009561"/>
              <a:ext cx="49789" cy="47294"/>
            </a:xfrm>
            <a:custGeom>
              <a:rect b="b" l="l" r="r" t="t"/>
              <a:pathLst>
                <a:path extrusionOk="0" h="1801" w="1896">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89"/>
            <p:cNvSpPr/>
            <p:nvPr/>
          </p:nvSpPr>
          <p:spPr>
            <a:xfrm>
              <a:off x="4133368" y="1970407"/>
              <a:ext cx="30435" cy="41990"/>
            </a:xfrm>
            <a:custGeom>
              <a:rect b="b" l="l" r="r" t="t"/>
              <a:pathLst>
                <a:path extrusionOk="0" h="1599" w="1159">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89"/>
            <p:cNvSpPr/>
            <p:nvPr/>
          </p:nvSpPr>
          <p:spPr>
            <a:xfrm>
              <a:off x="4049178" y="2070930"/>
              <a:ext cx="229224" cy="220426"/>
            </a:xfrm>
            <a:custGeom>
              <a:rect b="b" l="l" r="r" t="t"/>
              <a:pathLst>
                <a:path extrusionOk="0" h="8394" w="8729">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89"/>
            <p:cNvSpPr/>
            <p:nvPr/>
          </p:nvSpPr>
          <p:spPr>
            <a:xfrm>
              <a:off x="4153719" y="2166674"/>
              <a:ext cx="28676" cy="28939"/>
            </a:xfrm>
            <a:custGeom>
              <a:rect b="b" l="l" r="r" t="t"/>
              <a:pathLst>
                <a:path extrusionOk="0" h="1102" w="1092">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89"/>
            <p:cNvSpPr/>
            <p:nvPr/>
          </p:nvSpPr>
          <p:spPr>
            <a:xfrm>
              <a:off x="4153982" y="2166832"/>
              <a:ext cx="23398" cy="28833"/>
            </a:xfrm>
            <a:custGeom>
              <a:rect b="b" l="l" r="r" t="t"/>
              <a:pathLst>
                <a:path extrusionOk="0" h="1098" w="891">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5" name="Google Shape;10955;p89"/>
          <p:cNvGrpSpPr/>
          <p:nvPr/>
        </p:nvGrpSpPr>
        <p:grpSpPr>
          <a:xfrm>
            <a:off x="3544540" y="3228563"/>
            <a:ext cx="320188" cy="319269"/>
            <a:chOff x="3544540" y="3380963"/>
            <a:chExt cx="320188" cy="319269"/>
          </a:xfrm>
        </p:grpSpPr>
        <p:sp>
          <p:nvSpPr>
            <p:cNvPr id="10956" name="Google Shape;10956;p89"/>
            <p:cNvSpPr/>
            <p:nvPr/>
          </p:nvSpPr>
          <p:spPr>
            <a:xfrm>
              <a:off x="3636528" y="3558218"/>
              <a:ext cx="51023" cy="51049"/>
            </a:xfrm>
            <a:custGeom>
              <a:rect b="b" l="l" r="r" t="t"/>
              <a:pathLst>
                <a:path extrusionOk="0" h="1944" w="1943">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89"/>
            <p:cNvSpPr/>
            <p:nvPr/>
          </p:nvSpPr>
          <p:spPr>
            <a:xfrm>
              <a:off x="3636765" y="3558454"/>
              <a:ext cx="40992" cy="50813"/>
            </a:xfrm>
            <a:custGeom>
              <a:rect b="b" l="l" r="r" t="t"/>
              <a:pathLst>
                <a:path extrusionOk="0" h="1935" w="1561">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89"/>
            <p:cNvSpPr/>
            <p:nvPr/>
          </p:nvSpPr>
          <p:spPr>
            <a:xfrm>
              <a:off x="3632248" y="3380963"/>
              <a:ext cx="232480" cy="221897"/>
            </a:xfrm>
            <a:custGeom>
              <a:rect b="b" l="l" r="r" t="t"/>
              <a:pathLst>
                <a:path extrusionOk="0" h="8450" w="8853">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89"/>
            <p:cNvSpPr/>
            <p:nvPr/>
          </p:nvSpPr>
          <p:spPr>
            <a:xfrm>
              <a:off x="3627731" y="3381094"/>
              <a:ext cx="135738" cy="221792"/>
            </a:xfrm>
            <a:custGeom>
              <a:rect b="b" l="l" r="r" t="t"/>
              <a:pathLst>
                <a:path extrusionOk="0" h="8446" w="5169">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89"/>
            <p:cNvSpPr/>
            <p:nvPr/>
          </p:nvSpPr>
          <p:spPr>
            <a:xfrm>
              <a:off x="3664154" y="3402050"/>
              <a:ext cx="188258" cy="179723"/>
            </a:xfrm>
            <a:custGeom>
              <a:rect b="b" l="l" r="r" t="t"/>
              <a:pathLst>
                <a:path extrusionOk="0" h="6844" w="7169">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89"/>
            <p:cNvSpPr/>
            <p:nvPr/>
          </p:nvSpPr>
          <p:spPr>
            <a:xfrm>
              <a:off x="3656381" y="3402102"/>
              <a:ext cx="107088" cy="179540"/>
            </a:xfrm>
            <a:custGeom>
              <a:rect b="b" l="l" r="r" t="t"/>
              <a:pathLst>
                <a:path extrusionOk="0" h="6837" w="4078">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89"/>
            <p:cNvSpPr/>
            <p:nvPr/>
          </p:nvSpPr>
          <p:spPr>
            <a:xfrm>
              <a:off x="3729252" y="3437579"/>
              <a:ext cx="49290" cy="49027"/>
            </a:xfrm>
            <a:custGeom>
              <a:rect b="b" l="l" r="r" t="t"/>
              <a:pathLst>
                <a:path extrusionOk="0" h="1867" w="1877">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89"/>
            <p:cNvSpPr/>
            <p:nvPr/>
          </p:nvSpPr>
          <p:spPr>
            <a:xfrm>
              <a:off x="3729252" y="3437658"/>
              <a:ext cx="34217" cy="49132"/>
            </a:xfrm>
            <a:custGeom>
              <a:rect b="b" l="l" r="r" t="t"/>
              <a:pathLst>
                <a:path extrusionOk="0" h="1871" w="1303">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89"/>
            <p:cNvSpPr/>
            <p:nvPr/>
          </p:nvSpPr>
          <p:spPr>
            <a:xfrm>
              <a:off x="3713680" y="3486581"/>
              <a:ext cx="80434" cy="51548"/>
            </a:xfrm>
            <a:custGeom>
              <a:rect b="b" l="l" r="r" t="t"/>
              <a:pathLst>
                <a:path extrusionOk="0" h="1963" w="3063">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89"/>
            <p:cNvSpPr/>
            <p:nvPr/>
          </p:nvSpPr>
          <p:spPr>
            <a:xfrm>
              <a:off x="3713680" y="3486581"/>
              <a:ext cx="45745" cy="51548"/>
            </a:xfrm>
            <a:custGeom>
              <a:rect b="b" l="l" r="r" t="t"/>
              <a:pathLst>
                <a:path extrusionOk="0" h="1963" w="1742">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89"/>
            <p:cNvSpPr/>
            <p:nvPr/>
          </p:nvSpPr>
          <p:spPr>
            <a:xfrm>
              <a:off x="3728990" y="3507274"/>
              <a:ext cx="9847" cy="30856"/>
            </a:xfrm>
            <a:custGeom>
              <a:rect b="b" l="l" r="r" t="t"/>
              <a:pathLst>
                <a:path extrusionOk="0" h="1175" w="375">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89"/>
            <p:cNvSpPr/>
            <p:nvPr/>
          </p:nvSpPr>
          <p:spPr>
            <a:xfrm>
              <a:off x="3768958" y="3507274"/>
              <a:ext cx="9821" cy="30856"/>
            </a:xfrm>
            <a:custGeom>
              <a:rect b="b" l="l" r="r" t="t"/>
              <a:pathLst>
                <a:path extrusionOk="0" h="1175" w="374">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89"/>
            <p:cNvSpPr/>
            <p:nvPr/>
          </p:nvSpPr>
          <p:spPr>
            <a:xfrm>
              <a:off x="3544540" y="3586342"/>
              <a:ext cx="116384" cy="113890"/>
            </a:xfrm>
            <a:custGeom>
              <a:rect b="b" l="l" r="r" t="t"/>
              <a:pathLst>
                <a:path extrusionOk="0" h="4337" w="4432">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89"/>
            <p:cNvSpPr/>
            <p:nvPr/>
          </p:nvSpPr>
          <p:spPr>
            <a:xfrm>
              <a:off x="3544540" y="3586369"/>
              <a:ext cx="101810" cy="113863"/>
            </a:xfrm>
            <a:custGeom>
              <a:rect b="b" l="l" r="r" t="t"/>
              <a:pathLst>
                <a:path extrusionOk="0" h="4336" w="3877">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89"/>
            <p:cNvSpPr/>
            <p:nvPr/>
          </p:nvSpPr>
          <p:spPr>
            <a:xfrm>
              <a:off x="3618409" y="3586106"/>
              <a:ext cx="42515" cy="41491"/>
            </a:xfrm>
            <a:custGeom>
              <a:rect b="b" l="l" r="r" t="t"/>
              <a:pathLst>
                <a:path extrusionOk="0" h="1580" w="1619">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89"/>
            <p:cNvSpPr/>
            <p:nvPr/>
          </p:nvSpPr>
          <p:spPr>
            <a:xfrm>
              <a:off x="3618409" y="3586106"/>
              <a:ext cx="27941" cy="22899"/>
            </a:xfrm>
            <a:custGeom>
              <a:rect b="b" l="l" r="r" t="t"/>
              <a:pathLst>
                <a:path extrusionOk="0" h="872" w="1064">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2" name="Google Shape;10972;p89"/>
          <p:cNvGrpSpPr/>
          <p:nvPr/>
        </p:nvGrpSpPr>
        <p:grpSpPr>
          <a:xfrm>
            <a:off x="3944637" y="3202434"/>
            <a:ext cx="415696" cy="371605"/>
            <a:chOff x="3944637" y="3354834"/>
            <a:chExt cx="415696" cy="371605"/>
          </a:xfrm>
        </p:grpSpPr>
        <p:sp>
          <p:nvSpPr>
            <p:cNvPr id="10973" name="Google Shape;10973;p89"/>
            <p:cNvSpPr/>
            <p:nvPr/>
          </p:nvSpPr>
          <p:spPr>
            <a:xfrm>
              <a:off x="4069031" y="3391598"/>
              <a:ext cx="126941" cy="126941"/>
            </a:xfrm>
            <a:custGeom>
              <a:rect b="b" l="l" r="r" t="t"/>
              <a:pathLst>
                <a:path extrusionOk="0" h="4834" w="4834">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89"/>
            <p:cNvSpPr/>
            <p:nvPr/>
          </p:nvSpPr>
          <p:spPr>
            <a:xfrm>
              <a:off x="4068768" y="3391546"/>
              <a:ext cx="71926" cy="126731"/>
            </a:xfrm>
            <a:custGeom>
              <a:rect b="b" l="l" r="r" t="t"/>
              <a:pathLst>
                <a:path extrusionOk="0" h="4826" w="2739">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89"/>
            <p:cNvSpPr/>
            <p:nvPr/>
          </p:nvSpPr>
          <p:spPr>
            <a:xfrm>
              <a:off x="4089382" y="3411950"/>
              <a:ext cx="86238" cy="86238"/>
            </a:xfrm>
            <a:custGeom>
              <a:rect b="b" l="l" r="r" t="t"/>
              <a:pathLst>
                <a:path extrusionOk="0" h="3284" w="3284">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89"/>
            <p:cNvSpPr/>
            <p:nvPr/>
          </p:nvSpPr>
          <p:spPr>
            <a:xfrm>
              <a:off x="4088909" y="3411792"/>
              <a:ext cx="51785" cy="86212"/>
            </a:xfrm>
            <a:custGeom>
              <a:rect b="b" l="l" r="r" t="t"/>
              <a:pathLst>
                <a:path extrusionOk="0" h="3283" w="1972">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89"/>
            <p:cNvSpPr/>
            <p:nvPr/>
          </p:nvSpPr>
          <p:spPr>
            <a:xfrm>
              <a:off x="4114776" y="3426025"/>
              <a:ext cx="34453" cy="59085"/>
            </a:xfrm>
            <a:custGeom>
              <a:rect b="b" l="l" r="r" t="t"/>
              <a:pathLst>
                <a:path extrusionOk="0" h="2250" w="1312">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89"/>
            <p:cNvSpPr/>
            <p:nvPr/>
          </p:nvSpPr>
          <p:spPr>
            <a:xfrm>
              <a:off x="4167296" y="3354913"/>
              <a:ext cx="126941" cy="126678"/>
            </a:xfrm>
            <a:custGeom>
              <a:rect b="b" l="l" r="r" t="t"/>
              <a:pathLst>
                <a:path extrusionOk="0" h="4824" w="4834">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89"/>
            <p:cNvSpPr/>
            <p:nvPr/>
          </p:nvSpPr>
          <p:spPr>
            <a:xfrm>
              <a:off x="4167033" y="3354834"/>
              <a:ext cx="71926" cy="126757"/>
            </a:xfrm>
            <a:custGeom>
              <a:rect b="b" l="l" r="r" t="t"/>
              <a:pathLst>
                <a:path extrusionOk="0" h="4827" w="2739">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89"/>
            <p:cNvSpPr/>
            <p:nvPr/>
          </p:nvSpPr>
          <p:spPr>
            <a:xfrm>
              <a:off x="4187647" y="3375264"/>
              <a:ext cx="86238" cy="86212"/>
            </a:xfrm>
            <a:custGeom>
              <a:rect b="b" l="l" r="r" t="t"/>
              <a:pathLst>
                <a:path extrusionOk="0" h="3283" w="3284">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89"/>
            <p:cNvSpPr/>
            <p:nvPr/>
          </p:nvSpPr>
          <p:spPr>
            <a:xfrm>
              <a:off x="4187174" y="3375107"/>
              <a:ext cx="51785" cy="86212"/>
            </a:xfrm>
            <a:custGeom>
              <a:rect b="b" l="l" r="r" t="t"/>
              <a:pathLst>
                <a:path extrusionOk="0" h="3283" w="1972">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89"/>
            <p:cNvSpPr/>
            <p:nvPr/>
          </p:nvSpPr>
          <p:spPr>
            <a:xfrm>
              <a:off x="4213040" y="3389340"/>
              <a:ext cx="34453" cy="59085"/>
            </a:xfrm>
            <a:custGeom>
              <a:rect b="b" l="l" r="r" t="t"/>
              <a:pathLst>
                <a:path extrusionOk="0" h="2250" w="1312">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89"/>
            <p:cNvSpPr/>
            <p:nvPr/>
          </p:nvSpPr>
          <p:spPr>
            <a:xfrm>
              <a:off x="3944637" y="3566017"/>
              <a:ext cx="142513" cy="160422"/>
            </a:xfrm>
            <a:custGeom>
              <a:rect b="b" l="l" r="r" t="t"/>
              <a:pathLst>
                <a:path extrusionOk="0" h="6109" w="5427">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89"/>
            <p:cNvSpPr/>
            <p:nvPr/>
          </p:nvSpPr>
          <p:spPr>
            <a:xfrm>
              <a:off x="3983843" y="3674313"/>
              <a:ext cx="103307" cy="52126"/>
            </a:xfrm>
            <a:custGeom>
              <a:rect b="b" l="l" r="r" t="t"/>
              <a:pathLst>
                <a:path extrusionOk="0" h="1985" w="3934">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89"/>
            <p:cNvSpPr/>
            <p:nvPr/>
          </p:nvSpPr>
          <p:spPr>
            <a:xfrm>
              <a:off x="4082843" y="3493513"/>
              <a:ext cx="277489" cy="171294"/>
            </a:xfrm>
            <a:custGeom>
              <a:rect b="b" l="l" r="r" t="t"/>
              <a:pathLst>
                <a:path extrusionOk="0" h="6523" w="10567">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89"/>
            <p:cNvSpPr/>
            <p:nvPr/>
          </p:nvSpPr>
          <p:spPr>
            <a:xfrm>
              <a:off x="4082843" y="3558454"/>
              <a:ext cx="56328" cy="106353"/>
            </a:xfrm>
            <a:custGeom>
              <a:rect b="b" l="l" r="r" t="t"/>
              <a:pathLst>
                <a:path extrusionOk="0" h="4050" w="2145">
                  <a:moveTo>
                    <a:pt x="747" y="1"/>
                  </a:moveTo>
                  <a:lnTo>
                    <a:pt x="1" y="307"/>
                  </a:lnTo>
                  <a:lnTo>
                    <a:pt x="1398" y="4049"/>
                  </a:lnTo>
                  <a:lnTo>
                    <a:pt x="2145" y="3743"/>
                  </a:lnTo>
                  <a:lnTo>
                    <a:pt x="74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89"/>
            <p:cNvSpPr/>
            <p:nvPr/>
          </p:nvSpPr>
          <p:spPr>
            <a:xfrm>
              <a:off x="4155977" y="3543880"/>
              <a:ext cx="79962" cy="50944"/>
            </a:xfrm>
            <a:custGeom>
              <a:rect b="b" l="l" r="r" t="t"/>
              <a:pathLst>
                <a:path extrusionOk="0" h="1940" w="3045">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89"/>
            <p:cNvSpPr/>
            <p:nvPr/>
          </p:nvSpPr>
          <p:spPr>
            <a:xfrm>
              <a:off x="4038359" y="3553701"/>
              <a:ext cx="86500" cy="139756"/>
            </a:xfrm>
            <a:custGeom>
              <a:rect b="b" l="l" r="r" t="t"/>
              <a:pathLst>
                <a:path extrusionOk="0" h="5322" w="3294">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89"/>
            <p:cNvSpPr/>
            <p:nvPr/>
          </p:nvSpPr>
          <p:spPr>
            <a:xfrm>
              <a:off x="4078826" y="3658741"/>
              <a:ext cx="46034" cy="34716"/>
            </a:xfrm>
            <a:custGeom>
              <a:rect b="b" l="l" r="r" t="t"/>
              <a:pathLst>
                <a:path extrusionOk="0" h="1322" w="1753">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0" name="Google Shape;10990;p89"/>
          <p:cNvGrpSpPr/>
          <p:nvPr/>
        </p:nvGrpSpPr>
        <p:grpSpPr>
          <a:xfrm>
            <a:off x="1314619" y="3669127"/>
            <a:ext cx="346317" cy="332136"/>
            <a:chOff x="1314619" y="3821527"/>
            <a:chExt cx="346317" cy="332136"/>
          </a:xfrm>
        </p:grpSpPr>
        <p:sp>
          <p:nvSpPr>
            <p:cNvPr id="10991" name="Google Shape;10991;p89"/>
            <p:cNvSpPr/>
            <p:nvPr/>
          </p:nvSpPr>
          <p:spPr>
            <a:xfrm>
              <a:off x="1426198" y="4020893"/>
              <a:ext cx="9060" cy="19117"/>
            </a:xfrm>
            <a:custGeom>
              <a:rect b="b" l="l" r="r" t="t"/>
              <a:pathLst>
                <a:path extrusionOk="0" h="728" w="345">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89"/>
            <p:cNvSpPr/>
            <p:nvPr/>
          </p:nvSpPr>
          <p:spPr>
            <a:xfrm>
              <a:off x="1435231" y="3843218"/>
              <a:ext cx="225705" cy="237495"/>
            </a:xfrm>
            <a:custGeom>
              <a:rect b="b" l="l" r="r" t="t"/>
              <a:pathLst>
                <a:path extrusionOk="0" h="9044" w="8595">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89"/>
            <p:cNvSpPr/>
            <p:nvPr/>
          </p:nvSpPr>
          <p:spPr>
            <a:xfrm>
              <a:off x="1414381" y="3821527"/>
              <a:ext cx="238021" cy="230195"/>
            </a:xfrm>
            <a:custGeom>
              <a:rect b="b" l="l" r="r" t="t"/>
              <a:pathLst>
                <a:path extrusionOk="0" h="8766" w="9064">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89"/>
            <p:cNvSpPr/>
            <p:nvPr/>
          </p:nvSpPr>
          <p:spPr>
            <a:xfrm>
              <a:off x="1536280" y="3935180"/>
              <a:ext cx="22872" cy="55330"/>
            </a:xfrm>
            <a:custGeom>
              <a:rect b="b" l="l" r="r" t="t"/>
              <a:pathLst>
                <a:path extrusionOk="0" h="2107" w="871">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89"/>
            <p:cNvSpPr/>
            <p:nvPr/>
          </p:nvSpPr>
          <p:spPr>
            <a:xfrm>
              <a:off x="1343505" y="4079453"/>
              <a:ext cx="153831" cy="74211"/>
            </a:xfrm>
            <a:custGeom>
              <a:rect b="b" l="l" r="r" t="t"/>
              <a:pathLst>
                <a:path extrusionOk="0" h="2826" w="5858">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89"/>
            <p:cNvSpPr/>
            <p:nvPr/>
          </p:nvSpPr>
          <p:spPr>
            <a:xfrm>
              <a:off x="1459627" y="4036465"/>
              <a:ext cx="84216" cy="47005"/>
            </a:xfrm>
            <a:custGeom>
              <a:rect b="b" l="l" r="r" t="t"/>
              <a:pathLst>
                <a:path extrusionOk="0" h="1790" w="3207">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89"/>
            <p:cNvSpPr/>
            <p:nvPr/>
          </p:nvSpPr>
          <p:spPr>
            <a:xfrm>
              <a:off x="1314619" y="3913516"/>
              <a:ext cx="239019" cy="230195"/>
            </a:xfrm>
            <a:custGeom>
              <a:rect b="b" l="l" r="r" t="t"/>
              <a:pathLst>
                <a:path extrusionOk="0" h="8766" w="9102">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89"/>
            <p:cNvSpPr/>
            <p:nvPr/>
          </p:nvSpPr>
          <p:spPr>
            <a:xfrm>
              <a:off x="1450830" y="4059075"/>
              <a:ext cx="36948" cy="22400"/>
            </a:xfrm>
            <a:custGeom>
              <a:rect b="b" l="l" r="r" t="t"/>
              <a:pathLst>
                <a:path extrusionOk="0" h="853" w="1407">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9" name="Google Shape;10999;p89"/>
          <p:cNvGrpSpPr/>
          <p:nvPr/>
        </p:nvGrpSpPr>
        <p:grpSpPr>
          <a:xfrm>
            <a:off x="1751139" y="3638534"/>
            <a:ext cx="386258" cy="380507"/>
            <a:chOff x="1751139" y="3790934"/>
            <a:chExt cx="386258" cy="380507"/>
          </a:xfrm>
        </p:grpSpPr>
        <p:sp>
          <p:nvSpPr>
            <p:cNvPr id="11000" name="Google Shape;11000;p89"/>
            <p:cNvSpPr/>
            <p:nvPr/>
          </p:nvSpPr>
          <p:spPr>
            <a:xfrm>
              <a:off x="1751139" y="3913069"/>
              <a:ext cx="195059" cy="195296"/>
            </a:xfrm>
            <a:custGeom>
              <a:rect b="b" l="l" r="r" t="t"/>
              <a:pathLst>
                <a:path extrusionOk="0" h="7437" w="7428">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89"/>
            <p:cNvSpPr/>
            <p:nvPr/>
          </p:nvSpPr>
          <p:spPr>
            <a:xfrm>
              <a:off x="1837902" y="3913122"/>
              <a:ext cx="46979" cy="68591"/>
            </a:xfrm>
            <a:custGeom>
              <a:rect b="b" l="l" r="r" t="t"/>
              <a:pathLst>
                <a:path extrusionOk="0" h="2612" w="1789">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89"/>
            <p:cNvSpPr/>
            <p:nvPr/>
          </p:nvSpPr>
          <p:spPr>
            <a:xfrm>
              <a:off x="1752137" y="4011597"/>
              <a:ext cx="34217" cy="60319"/>
            </a:xfrm>
            <a:custGeom>
              <a:rect b="b" l="l" r="r" t="t"/>
              <a:pathLst>
                <a:path extrusionOk="0" h="2297" w="1303">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89"/>
            <p:cNvSpPr/>
            <p:nvPr/>
          </p:nvSpPr>
          <p:spPr>
            <a:xfrm>
              <a:off x="1813480" y="3981687"/>
              <a:ext cx="9821" cy="42751"/>
            </a:xfrm>
            <a:custGeom>
              <a:rect b="b" l="l" r="r" t="t"/>
              <a:pathLst>
                <a:path extrusionOk="0" h="1628" w="374">
                  <a:moveTo>
                    <a:pt x="0" y="0"/>
                  </a:moveTo>
                  <a:lnTo>
                    <a:pt x="0" y="1436"/>
                  </a:lnTo>
                  <a:lnTo>
                    <a:pt x="0" y="1541"/>
                  </a:lnTo>
                  <a:lnTo>
                    <a:pt x="0" y="1627"/>
                  </a:lnTo>
                  <a:lnTo>
                    <a:pt x="373" y="1627"/>
                  </a:lnTo>
                  <a:lnTo>
                    <a:pt x="37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89"/>
            <p:cNvSpPr/>
            <p:nvPr/>
          </p:nvSpPr>
          <p:spPr>
            <a:xfrm>
              <a:off x="1813480" y="4059075"/>
              <a:ext cx="9821" cy="48030"/>
            </a:xfrm>
            <a:custGeom>
              <a:rect b="b" l="l" r="r" t="t"/>
              <a:pathLst>
                <a:path extrusionOk="0" h="1829" w="374">
                  <a:moveTo>
                    <a:pt x="0" y="1"/>
                  </a:moveTo>
                  <a:lnTo>
                    <a:pt x="0" y="1197"/>
                  </a:lnTo>
                  <a:cubicBezTo>
                    <a:pt x="10" y="1599"/>
                    <a:pt x="192" y="1762"/>
                    <a:pt x="373" y="1829"/>
                  </a:cubicBezTo>
                  <a:lnTo>
                    <a:pt x="373"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89"/>
            <p:cNvSpPr/>
            <p:nvPr/>
          </p:nvSpPr>
          <p:spPr>
            <a:xfrm>
              <a:off x="1939870" y="3853748"/>
              <a:ext cx="197528" cy="191042"/>
            </a:xfrm>
            <a:custGeom>
              <a:rect b="b" l="l" r="r" t="t"/>
              <a:pathLst>
                <a:path extrusionOk="0" h="7275" w="7522">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89"/>
            <p:cNvSpPr/>
            <p:nvPr/>
          </p:nvSpPr>
          <p:spPr>
            <a:xfrm>
              <a:off x="1981098" y="3893217"/>
              <a:ext cx="29674" cy="49290"/>
            </a:xfrm>
            <a:custGeom>
              <a:rect b="b" l="l" r="r" t="t"/>
              <a:pathLst>
                <a:path extrusionOk="0" h="1877" w="113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89"/>
            <p:cNvSpPr/>
            <p:nvPr/>
          </p:nvSpPr>
          <p:spPr>
            <a:xfrm>
              <a:off x="1879052" y="3981687"/>
              <a:ext cx="188783" cy="189755"/>
            </a:xfrm>
            <a:custGeom>
              <a:rect b="b" l="l" r="r" t="t"/>
              <a:pathLst>
                <a:path extrusionOk="0" h="7226" w="7189">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89"/>
            <p:cNvSpPr/>
            <p:nvPr/>
          </p:nvSpPr>
          <p:spPr>
            <a:xfrm>
              <a:off x="1878815" y="4016875"/>
              <a:ext cx="33193" cy="56564"/>
            </a:xfrm>
            <a:custGeom>
              <a:rect b="b" l="l" r="r" t="t"/>
              <a:pathLst>
                <a:path extrusionOk="0" h="2154" w="1264">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89"/>
            <p:cNvSpPr/>
            <p:nvPr/>
          </p:nvSpPr>
          <p:spPr>
            <a:xfrm>
              <a:off x="1941130" y="3981687"/>
              <a:ext cx="8324" cy="48266"/>
            </a:xfrm>
            <a:custGeom>
              <a:rect b="b" l="l" r="r" t="t"/>
              <a:pathLst>
                <a:path extrusionOk="0" h="1838" w="317">
                  <a:moveTo>
                    <a:pt x="1" y="0"/>
                  </a:moveTo>
                  <a:lnTo>
                    <a:pt x="1" y="1838"/>
                  </a:lnTo>
                  <a:lnTo>
                    <a:pt x="317" y="1838"/>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89"/>
            <p:cNvSpPr/>
            <p:nvPr/>
          </p:nvSpPr>
          <p:spPr>
            <a:xfrm>
              <a:off x="1941130" y="4060598"/>
              <a:ext cx="8324" cy="47767"/>
            </a:xfrm>
            <a:custGeom>
              <a:rect b="b" l="l" r="r" t="t"/>
              <a:pathLst>
                <a:path extrusionOk="0" h="1819" w="317">
                  <a:moveTo>
                    <a:pt x="1" y="0"/>
                  </a:moveTo>
                  <a:lnTo>
                    <a:pt x="1" y="1819"/>
                  </a:lnTo>
                  <a:lnTo>
                    <a:pt x="317" y="1819"/>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89"/>
            <p:cNvSpPr/>
            <p:nvPr/>
          </p:nvSpPr>
          <p:spPr>
            <a:xfrm>
              <a:off x="1966261" y="4108339"/>
              <a:ext cx="44012" cy="62551"/>
            </a:xfrm>
            <a:custGeom>
              <a:rect b="b" l="l" r="r" t="t"/>
              <a:pathLst>
                <a:path extrusionOk="0" h="2382" w="1676">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89"/>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89"/>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89"/>
            <p:cNvSpPr/>
            <p:nvPr/>
          </p:nvSpPr>
          <p:spPr>
            <a:xfrm>
              <a:off x="1838349" y="3791249"/>
              <a:ext cx="44012" cy="62525"/>
            </a:xfrm>
            <a:custGeom>
              <a:rect b="b" l="l" r="r" t="t"/>
              <a:pathLst>
                <a:path extrusionOk="0" h="2381" w="1676">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89"/>
            <p:cNvSpPr/>
            <p:nvPr/>
          </p:nvSpPr>
          <p:spPr>
            <a:xfrm>
              <a:off x="1813480" y="3854772"/>
              <a:ext cx="9821" cy="126941"/>
            </a:xfrm>
            <a:custGeom>
              <a:rect b="b" l="l" r="r" t="t"/>
              <a:pathLst>
                <a:path extrusionOk="0" h="4834" w="374">
                  <a:moveTo>
                    <a:pt x="373" y="0"/>
                  </a:moveTo>
                  <a:cubicBezTo>
                    <a:pt x="201" y="67"/>
                    <a:pt x="29" y="211"/>
                    <a:pt x="0" y="546"/>
                  </a:cubicBezTo>
                  <a:lnTo>
                    <a:pt x="0" y="4833"/>
                  </a:lnTo>
                  <a:lnTo>
                    <a:pt x="373" y="4833"/>
                  </a:lnTo>
                  <a:lnTo>
                    <a:pt x="37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89"/>
            <p:cNvSpPr/>
            <p:nvPr/>
          </p:nvSpPr>
          <p:spPr>
            <a:xfrm>
              <a:off x="1940894" y="3853748"/>
              <a:ext cx="8823" cy="48791"/>
            </a:xfrm>
            <a:custGeom>
              <a:rect b="b" l="l" r="r" t="t"/>
              <a:pathLst>
                <a:path extrusionOk="0" h="1858" w="336">
                  <a:moveTo>
                    <a:pt x="0" y="1"/>
                  </a:moveTo>
                  <a:lnTo>
                    <a:pt x="0" y="1858"/>
                  </a:lnTo>
                  <a:lnTo>
                    <a:pt x="335" y="1858"/>
                  </a:lnTo>
                  <a:lnTo>
                    <a:pt x="335"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89"/>
            <p:cNvSpPr/>
            <p:nvPr/>
          </p:nvSpPr>
          <p:spPr>
            <a:xfrm>
              <a:off x="1940894" y="3933184"/>
              <a:ext cx="8823" cy="48528"/>
            </a:xfrm>
            <a:custGeom>
              <a:rect b="b" l="l" r="r" t="t"/>
              <a:pathLst>
                <a:path extrusionOk="0" h="1848" w="336">
                  <a:moveTo>
                    <a:pt x="0" y="0"/>
                  </a:moveTo>
                  <a:lnTo>
                    <a:pt x="0" y="1847"/>
                  </a:lnTo>
                  <a:lnTo>
                    <a:pt x="335" y="1847"/>
                  </a:lnTo>
                  <a:lnTo>
                    <a:pt x="33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8" name="Google Shape;11018;p89"/>
          <p:cNvGrpSpPr/>
          <p:nvPr/>
        </p:nvGrpSpPr>
        <p:grpSpPr>
          <a:xfrm>
            <a:off x="2189681" y="3669206"/>
            <a:ext cx="395607" cy="318928"/>
            <a:chOff x="2189681" y="3821606"/>
            <a:chExt cx="395607" cy="318928"/>
          </a:xfrm>
        </p:grpSpPr>
        <p:sp>
          <p:nvSpPr>
            <p:cNvPr id="11019" name="Google Shape;11019;p89"/>
            <p:cNvSpPr/>
            <p:nvPr/>
          </p:nvSpPr>
          <p:spPr>
            <a:xfrm>
              <a:off x="2189681" y="3846973"/>
              <a:ext cx="395607" cy="293561"/>
            </a:xfrm>
            <a:custGeom>
              <a:rect b="b" l="l" r="r" t="t"/>
              <a:pathLst>
                <a:path extrusionOk="0" h="11179" w="15065">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89"/>
            <p:cNvSpPr/>
            <p:nvPr/>
          </p:nvSpPr>
          <p:spPr>
            <a:xfrm>
              <a:off x="2189681" y="3846973"/>
              <a:ext cx="395607" cy="38235"/>
            </a:xfrm>
            <a:custGeom>
              <a:rect b="b" l="l" r="r" t="t"/>
              <a:pathLst>
                <a:path extrusionOk="0" h="1456" w="15065">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89"/>
            <p:cNvSpPr/>
            <p:nvPr/>
          </p:nvSpPr>
          <p:spPr>
            <a:xfrm>
              <a:off x="2215075" y="3847235"/>
              <a:ext cx="51286" cy="25393"/>
            </a:xfrm>
            <a:custGeom>
              <a:rect b="b" l="l" r="r" t="t"/>
              <a:pathLst>
                <a:path extrusionOk="0" h="967" w="1953">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89"/>
            <p:cNvSpPr/>
            <p:nvPr/>
          </p:nvSpPr>
          <p:spPr>
            <a:xfrm>
              <a:off x="2508609" y="3847235"/>
              <a:ext cx="51286" cy="25393"/>
            </a:xfrm>
            <a:custGeom>
              <a:rect b="b" l="l" r="r" t="t"/>
              <a:pathLst>
                <a:path extrusionOk="0" h="967" w="1953">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89"/>
            <p:cNvSpPr/>
            <p:nvPr/>
          </p:nvSpPr>
          <p:spPr>
            <a:xfrm>
              <a:off x="2228152"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89"/>
            <p:cNvSpPr/>
            <p:nvPr/>
          </p:nvSpPr>
          <p:spPr>
            <a:xfrm>
              <a:off x="2228152"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89"/>
            <p:cNvSpPr/>
            <p:nvPr/>
          </p:nvSpPr>
          <p:spPr>
            <a:xfrm>
              <a:off x="2521686"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89"/>
            <p:cNvSpPr/>
            <p:nvPr/>
          </p:nvSpPr>
          <p:spPr>
            <a:xfrm>
              <a:off x="2521686"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89"/>
            <p:cNvSpPr/>
            <p:nvPr/>
          </p:nvSpPr>
          <p:spPr>
            <a:xfrm>
              <a:off x="2189681" y="3885418"/>
              <a:ext cx="395607" cy="12605"/>
            </a:xfrm>
            <a:custGeom>
              <a:rect b="b" l="l" r="r" t="t"/>
              <a:pathLst>
                <a:path extrusionOk="0" h="480" w="15065">
                  <a:moveTo>
                    <a:pt x="1" y="1"/>
                  </a:moveTo>
                  <a:lnTo>
                    <a:pt x="1" y="479"/>
                  </a:lnTo>
                  <a:lnTo>
                    <a:pt x="15064" y="479"/>
                  </a:lnTo>
                  <a:lnTo>
                    <a:pt x="1506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89"/>
            <p:cNvSpPr/>
            <p:nvPr/>
          </p:nvSpPr>
          <p:spPr>
            <a:xfrm>
              <a:off x="2228152"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89"/>
            <p:cNvSpPr/>
            <p:nvPr/>
          </p:nvSpPr>
          <p:spPr>
            <a:xfrm>
              <a:off x="2228152"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89"/>
            <p:cNvSpPr/>
            <p:nvPr/>
          </p:nvSpPr>
          <p:spPr>
            <a:xfrm>
              <a:off x="2228152"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89"/>
            <p:cNvSpPr/>
            <p:nvPr/>
          </p:nvSpPr>
          <p:spPr>
            <a:xfrm>
              <a:off x="2317357" y="4025672"/>
              <a:ext cx="51049" cy="25656"/>
            </a:xfrm>
            <a:custGeom>
              <a:rect b="b" l="l" r="r" t="t"/>
              <a:pathLst>
                <a:path extrusionOk="0" h="977" w="1944">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89"/>
            <p:cNvSpPr/>
            <p:nvPr/>
          </p:nvSpPr>
          <p:spPr>
            <a:xfrm>
              <a:off x="2406825" y="4025672"/>
              <a:ext cx="50787" cy="25656"/>
            </a:xfrm>
            <a:custGeom>
              <a:rect b="b" l="l" r="r" t="t"/>
              <a:pathLst>
                <a:path extrusionOk="0" h="977" w="1934">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89"/>
            <p:cNvSpPr/>
            <p:nvPr/>
          </p:nvSpPr>
          <p:spPr>
            <a:xfrm>
              <a:off x="2317357" y="3974885"/>
              <a:ext cx="51049" cy="25420"/>
            </a:xfrm>
            <a:custGeom>
              <a:rect b="b" l="l" r="r" t="t"/>
              <a:pathLst>
                <a:path extrusionOk="0" h="968" w="1944">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89"/>
            <p:cNvSpPr/>
            <p:nvPr/>
          </p:nvSpPr>
          <p:spPr>
            <a:xfrm>
              <a:off x="2228152"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89"/>
            <p:cNvSpPr/>
            <p:nvPr/>
          </p:nvSpPr>
          <p:spPr>
            <a:xfrm>
              <a:off x="2317357" y="3923888"/>
              <a:ext cx="51049" cy="25157"/>
            </a:xfrm>
            <a:custGeom>
              <a:rect b="b" l="l" r="r" t="t"/>
              <a:pathLst>
                <a:path extrusionOk="0" h="958" w="1944">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89"/>
            <p:cNvSpPr/>
            <p:nvPr/>
          </p:nvSpPr>
          <p:spPr>
            <a:xfrm>
              <a:off x="2317357" y="4076932"/>
              <a:ext cx="51049" cy="25393"/>
            </a:xfrm>
            <a:custGeom>
              <a:rect b="b" l="l" r="r" t="t"/>
              <a:pathLst>
                <a:path extrusionOk="0" h="967" w="1944">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89"/>
            <p:cNvSpPr/>
            <p:nvPr/>
          </p:nvSpPr>
          <p:spPr>
            <a:xfrm>
              <a:off x="2496057"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89"/>
            <p:cNvSpPr/>
            <p:nvPr/>
          </p:nvSpPr>
          <p:spPr>
            <a:xfrm>
              <a:off x="2496057"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89"/>
            <p:cNvSpPr/>
            <p:nvPr/>
          </p:nvSpPr>
          <p:spPr>
            <a:xfrm>
              <a:off x="2496057"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89"/>
            <p:cNvSpPr/>
            <p:nvPr/>
          </p:nvSpPr>
          <p:spPr>
            <a:xfrm>
              <a:off x="2406825" y="3974885"/>
              <a:ext cx="50787" cy="25420"/>
            </a:xfrm>
            <a:custGeom>
              <a:rect b="b" l="l" r="r" t="t"/>
              <a:pathLst>
                <a:path extrusionOk="0" h="968" w="1934">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89"/>
            <p:cNvSpPr/>
            <p:nvPr/>
          </p:nvSpPr>
          <p:spPr>
            <a:xfrm>
              <a:off x="2406825" y="3923888"/>
              <a:ext cx="50787" cy="25157"/>
            </a:xfrm>
            <a:custGeom>
              <a:rect b="b" l="l" r="r" t="t"/>
              <a:pathLst>
                <a:path extrusionOk="0" h="958" w="1934">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89"/>
            <p:cNvSpPr/>
            <p:nvPr/>
          </p:nvSpPr>
          <p:spPr>
            <a:xfrm>
              <a:off x="2496057"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89"/>
            <p:cNvSpPr/>
            <p:nvPr/>
          </p:nvSpPr>
          <p:spPr>
            <a:xfrm>
              <a:off x="2406825" y="4076932"/>
              <a:ext cx="50787" cy="25393"/>
            </a:xfrm>
            <a:custGeom>
              <a:rect b="b" l="l" r="r" t="t"/>
              <a:pathLst>
                <a:path extrusionOk="0" h="967" w="1934">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89"/>
            <p:cNvSpPr/>
            <p:nvPr/>
          </p:nvSpPr>
          <p:spPr>
            <a:xfrm>
              <a:off x="2493168" y="3968137"/>
              <a:ext cx="56538" cy="38445"/>
            </a:xfrm>
            <a:custGeom>
              <a:rect b="b" l="l" r="r" t="t"/>
              <a:pathLst>
                <a:path extrusionOk="0" h="1464" w="2153">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89"/>
            <p:cNvSpPr/>
            <p:nvPr/>
          </p:nvSpPr>
          <p:spPr>
            <a:xfrm>
              <a:off x="2314495" y="3968137"/>
              <a:ext cx="56590" cy="38445"/>
            </a:xfrm>
            <a:custGeom>
              <a:rect b="b" l="l" r="r" t="t"/>
              <a:pathLst>
                <a:path extrusionOk="0" h="1464" w="2155">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89"/>
            <p:cNvSpPr/>
            <p:nvPr/>
          </p:nvSpPr>
          <p:spPr>
            <a:xfrm>
              <a:off x="2403963" y="4019160"/>
              <a:ext cx="56538" cy="38445"/>
            </a:xfrm>
            <a:custGeom>
              <a:rect b="b" l="l" r="r" t="t"/>
              <a:pathLst>
                <a:path extrusionOk="0" h="1464" w="2153">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89"/>
            <p:cNvSpPr/>
            <p:nvPr/>
          </p:nvSpPr>
          <p:spPr>
            <a:xfrm>
              <a:off x="2225263" y="4070157"/>
              <a:ext cx="56538" cy="38471"/>
            </a:xfrm>
            <a:custGeom>
              <a:rect b="b" l="l" r="r" t="t"/>
              <a:pathLst>
                <a:path extrusionOk="0" h="1465" w="2153">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89"/>
            <p:cNvSpPr/>
            <p:nvPr/>
          </p:nvSpPr>
          <p:spPr>
            <a:xfrm>
              <a:off x="2403963" y="3917113"/>
              <a:ext cx="56538" cy="38445"/>
            </a:xfrm>
            <a:custGeom>
              <a:rect b="b" l="l" r="r" t="t"/>
              <a:pathLst>
                <a:path extrusionOk="0" h="1464" w="2153">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49" name="Google Shape;11049;p89"/>
          <p:cNvSpPr/>
          <p:nvPr/>
        </p:nvSpPr>
        <p:spPr>
          <a:xfrm>
            <a:off x="1288464" y="1887649"/>
            <a:ext cx="62341" cy="140885"/>
          </a:xfrm>
          <a:custGeom>
            <a:rect b="b" l="l" r="r" t="t"/>
            <a:pathLst>
              <a:path extrusionOk="0" h="5365" w="2374">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50" name="Google Shape;11050;p89"/>
          <p:cNvGrpSpPr/>
          <p:nvPr/>
        </p:nvGrpSpPr>
        <p:grpSpPr>
          <a:xfrm>
            <a:off x="1277409" y="1808947"/>
            <a:ext cx="420475" cy="383055"/>
            <a:chOff x="1277409" y="1961347"/>
            <a:chExt cx="420475" cy="383055"/>
          </a:xfrm>
        </p:grpSpPr>
        <p:sp>
          <p:nvSpPr>
            <p:cNvPr id="11051" name="Google Shape;11051;p89"/>
            <p:cNvSpPr/>
            <p:nvPr/>
          </p:nvSpPr>
          <p:spPr>
            <a:xfrm>
              <a:off x="1293244" y="2187288"/>
              <a:ext cx="108848" cy="47531"/>
            </a:xfrm>
            <a:custGeom>
              <a:rect b="b" l="l" r="r" t="t"/>
              <a:pathLst>
                <a:path extrusionOk="0" h="1810" w="4145">
                  <a:moveTo>
                    <a:pt x="1" y="1"/>
                  </a:moveTo>
                  <a:cubicBezTo>
                    <a:pt x="144" y="1034"/>
                    <a:pt x="1025" y="1809"/>
                    <a:pt x="2077" y="1809"/>
                  </a:cubicBezTo>
                  <a:cubicBezTo>
                    <a:pt x="3120" y="1809"/>
                    <a:pt x="4011" y="1034"/>
                    <a:pt x="414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89"/>
            <p:cNvSpPr/>
            <p:nvPr/>
          </p:nvSpPr>
          <p:spPr>
            <a:xfrm>
              <a:off x="1349650" y="2040049"/>
              <a:ext cx="63129" cy="140832"/>
            </a:xfrm>
            <a:custGeom>
              <a:rect b="b" l="l" r="r" t="t"/>
              <a:pathLst>
                <a:path extrusionOk="0" h="5363" w="2404">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89"/>
            <p:cNvSpPr/>
            <p:nvPr/>
          </p:nvSpPr>
          <p:spPr>
            <a:xfrm>
              <a:off x="1562907" y="2041493"/>
              <a:ext cx="62499" cy="139441"/>
            </a:xfrm>
            <a:custGeom>
              <a:rect b="b" l="l" r="r" t="t"/>
              <a:pathLst>
                <a:path extrusionOk="0" h="5310" w="238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89"/>
            <p:cNvSpPr/>
            <p:nvPr/>
          </p:nvSpPr>
          <p:spPr>
            <a:xfrm>
              <a:off x="1624330" y="2041493"/>
              <a:ext cx="62919" cy="139309"/>
            </a:xfrm>
            <a:custGeom>
              <a:rect b="b" l="l" r="r" t="t"/>
              <a:pathLst>
                <a:path extrusionOk="0" h="5305" w="2396">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89"/>
            <p:cNvSpPr/>
            <p:nvPr/>
          </p:nvSpPr>
          <p:spPr>
            <a:xfrm>
              <a:off x="1351725" y="2013106"/>
              <a:ext cx="129357" cy="40257"/>
            </a:xfrm>
            <a:custGeom>
              <a:rect b="b" l="l" r="r" t="t"/>
              <a:pathLst>
                <a:path extrusionOk="0" h="1533" w="4926">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89"/>
            <p:cNvSpPr/>
            <p:nvPr/>
          </p:nvSpPr>
          <p:spPr>
            <a:xfrm>
              <a:off x="1491191" y="2012344"/>
              <a:ext cx="133900" cy="41281"/>
            </a:xfrm>
            <a:custGeom>
              <a:rect b="b" l="l" r="r" t="t"/>
              <a:pathLst>
                <a:path extrusionOk="0" h="1572" w="5099">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89"/>
            <p:cNvSpPr/>
            <p:nvPr/>
          </p:nvSpPr>
          <p:spPr>
            <a:xfrm>
              <a:off x="1474700" y="1961347"/>
              <a:ext cx="25157" cy="32195"/>
            </a:xfrm>
            <a:custGeom>
              <a:rect b="b" l="l" r="r" t="t"/>
              <a:pathLst>
                <a:path extrusionOk="0" h="1226" w="958">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89"/>
            <p:cNvSpPr/>
            <p:nvPr/>
          </p:nvSpPr>
          <p:spPr>
            <a:xfrm>
              <a:off x="1474700" y="2036503"/>
              <a:ext cx="24894" cy="259633"/>
            </a:xfrm>
            <a:custGeom>
              <a:rect b="b" l="l" r="r" t="t"/>
              <a:pathLst>
                <a:path extrusionOk="0" h="9887" w="948">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89"/>
            <p:cNvSpPr/>
            <p:nvPr/>
          </p:nvSpPr>
          <p:spPr>
            <a:xfrm>
              <a:off x="1474700" y="1961347"/>
              <a:ext cx="20877" cy="32195"/>
            </a:xfrm>
            <a:custGeom>
              <a:rect b="b" l="l" r="r" t="t"/>
              <a:pathLst>
                <a:path extrusionOk="0" h="1226" w="795">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89"/>
            <p:cNvSpPr/>
            <p:nvPr/>
          </p:nvSpPr>
          <p:spPr>
            <a:xfrm>
              <a:off x="1474700" y="2036503"/>
              <a:ext cx="16596" cy="259633"/>
            </a:xfrm>
            <a:custGeom>
              <a:rect b="b" l="l" r="r" t="t"/>
              <a:pathLst>
                <a:path extrusionOk="0" h="9887" w="632">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89"/>
            <p:cNvSpPr/>
            <p:nvPr/>
          </p:nvSpPr>
          <p:spPr>
            <a:xfrm>
              <a:off x="1551852" y="2161921"/>
              <a:ext cx="145796" cy="25393"/>
            </a:xfrm>
            <a:custGeom>
              <a:rect b="b" l="l" r="r" t="t"/>
              <a:pathLst>
                <a:path extrusionOk="0" h="967" w="5552">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89"/>
            <p:cNvSpPr/>
            <p:nvPr/>
          </p:nvSpPr>
          <p:spPr>
            <a:xfrm>
              <a:off x="1551852" y="2166175"/>
              <a:ext cx="146032" cy="21139"/>
            </a:xfrm>
            <a:custGeom>
              <a:rect b="b" l="l" r="r" t="t"/>
              <a:pathLst>
                <a:path extrusionOk="0" h="805" w="5561">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89"/>
            <p:cNvSpPr/>
            <p:nvPr/>
          </p:nvSpPr>
          <p:spPr>
            <a:xfrm>
              <a:off x="1572965" y="2187288"/>
              <a:ext cx="108848" cy="47531"/>
            </a:xfrm>
            <a:custGeom>
              <a:rect b="b" l="l" r="r" t="t"/>
              <a:pathLst>
                <a:path extrusionOk="0" h="1810" w="4145">
                  <a:moveTo>
                    <a:pt x="0" y="1"/>
                  </a:moveTo>
                  <a:cubicBezTo>
                    <a:pt x="144" y="1034"/>
                    <a:pt x="1024" y="1809"/>
                    <a:pt x="2077" y="1809"/>
                  </a:cubicBezTo>
                  <a:cubicBezTo>
                    <a:pt x="3120" y="1809"/>
                    <a:pt x="4010" y="1034"/>
                    <a:pt x="4144"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89"/>
            <p:cNvSpPr/>
            <p:nvPr/>
          </p:nvSpPr>
          <p:spPr>
            <a:xfrm>
              <a:off x="1293244" y="2187288"/>
              <a:ext cx="67121" cy="47531"/>
            </a:xfrm>
            <a:custGeom>
              <a:rect b="b" l="l" r="r" t="t"/>
              <a:pathLst>
                <a:path extrusionOk="0" h="1810" w="2556">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89"/>
            <p:cNvSpPr/>
            <p:nvPr/>
          </p:nvSpPr>
          <p:spPr>
            <a:xfrm>
              <a:off x="1572965" y="2187288"/>
              <a:ext cx="67121" cy="47531"/>
            </a:xfrm>
            <a:custGeom>
              <a:rect b="b" l="l" r="r" t="t"/>
              <a:pathLst>
                <a:path extrusionOk="0" h="1810" w="2556">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89"/>
            <p:cNvSpPr/>
            <p:nvPr/>
          </p:nvSpPr>
          <p:spPr>
            <a:xfrm>
              <a:off x="1333211" y="2029466"/>
              <a:ext cx="34191" cy="33954"/>
            </a:xfrm>
            <a:custGeom>
              <a:rect b="b" l="l" r="r" t="t"/>
              <a:pathLst>
                <a:path extrusionOk="0" h="1293" w="1302">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89"/>
            <p:cNvSpPr/>
            <p:nvPr/>
          </p:nvSpPr>
          <p:spPr>
            <a:xfrm>
              <a:off x="1607891" y="2029466"/>
              <a:ext cx="33954" cy="33954"/>
            </a:xfrm>
            <a:custGeom>
              <a:rect b="b" l="l" r="r" t="t"/>
              <a:pathLst>
                <a:path extrusionOk="0" h="1293" w="1293">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89"/>
            <p:cNvSpPr/>
            <p:nvPr/>
          </p:nvSpPr>
          <p:spPr>
            <a:xfrm>
              <a:off x="1428456" y="2293589"/>
              <a:ext cx="117382" cy="27941"/>
            </a:xfrm>
            <a:custGeom>
              <a:rect b="b" l="l" r="r" t="t"/>
              <a:pathLst>
                <a:path extrusionOk="0" h="1064" w="447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89"/>
            <p:cNvSpPr/>
            <p:nvPr/>
          </p:nvSpPr>
          <p:spPr>
            <a:xfrm>
              <a:off x="1428456" y="2302150"/>
              <a:ext cx="117382" cy="19380"/>
            </a:xfrm>
            <a:custGeom>
              <a:rect b="b" l="l" r="r" t="t"/>
              <a:pathLst>
                <a:path extrusionOk="0" h="738" w="447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89"/>
            <p:cNvSpPr/>
            <p:nvPr/>
          </p:nvSpPr>
          <p:spPr>
            <a:xfrm>
              <a:off x="1414381" y="2318982"/>
              <a:ext cx="146032" cy="25420"/>
            </a:xfrm>
            <a:custGeom>
              <a:rect b="b" l="l" r="r" t="t"/>
              <a:pathLst>
                <a:path extrusionOk="0" h="968" w="5561">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89"/>
            <p:cNvSpPr/>
            <p:nvPr/>
          </p:nvSpPr>
          <p:spPr>
            <a:xfrm>
              <a:off x="1414381" y="2323263"/>
              <a:ext cx="146032" cy="21139"/>
            </a:xfrm>
            <a:custGeom>
              <a:rect b="b" l="l" r="r" t="t"/>
              <a:pathLst>
                <a:path extrusionOk="0" h="805" w="5561">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89"/>
            <p:cNvSpPr/>
            <p:nvPr/>
          </p:nvSpPr>
          <p:spPr>
            <a:xfrm>
              <a:off x="1462384" y="1990260"/>
              <a:ext cx="49526" cy="49526"/>
            </a:xfrm>
            <a:custGeom>
              <a:rect b="b" l="l" r="r" t="t"/>
              <a:pathLst>
                <a:path extrusionOk="0" h="1886" w="1886">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89"/>
            <p:cNvSpPr/>
            <p:nvPr/>
          </p:nvSpPr>
          <p:spPr>
            <a:xfrm>
              <a:off x="1333211" y="2029571"/>
              <a:ext cx="29674" cy="33980"/>
            </a:xfrm>
            <a:custGeom>
              <a:rect b="b" l="l" r="r" t="t"/>
              <a:pathLst>
                <a:path extrusionOk="0" h="1294" w="113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89"/>
            <p:cNvSpPr/>
            <p:nvPr/>
          </p:nvSpPr>
          <p:spPr>
            <a:xfrm>
              <a:off x="1607891" y="2029571"/>
              <a:ext cx="29674" cy="33980"/>
            </a:xfrm>
            <a:custGeom>
              <a:rect b="b" l="l" r="r" t="t"/>
              <a:pathLst>
                <a:path extrusionOk="0" h="1294" w="113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89"/>
            <p:cNvSpPr/>
            <p:nvPr/>
          </p:nvSpPr>
          <p:spPr>
            <a:xfrm>
              <a:off x="1462384" y="1990286"/>
              <a:ext cx="37473" cy="49763"/>
            </a:xfrm>
            <a:custGeom>
              <a:rect b="b" l="l" r="r" t="t"/>
              <a:pathLst>
                <a:path extrusionOk="0" h="1895" w="1427">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89"/>
            <p:cNvSpPr/>
            <p:nvPr/>
          </p:nvSpPr>
          <p:spPr>
            <a:xfrm>
              <a:off x="1277409" y="2161921"/>
              <a:ext cx="145796" cy="25393"/>
            </a:xfrm>
            <a:custGeom>
              <a:rect b="b" l="l" r="r" t="t"/>
              <a:pathLst>
                <a:path extrusionOk="0" h="967" w="5552">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89"/>
            <p:cNvSpPr/>
            <p:nvPr/>
          </p:nvSpPr>
          <p:spPr>
            <a:xfrm>
              <a:off x="1277409" y="2166175"/>
              <a:ext cx="145796" cy="21139"/>
            </a:xfrm>
            <a:custGeom>
              <a:rect b="b" l="l" r="r" t="t"/>
              <a:pathLst>
                <a:path extrusionOk="0" h="805" w="5552">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8" name="Google Shape;11078;p89"/>
          <p:cNvGrpSpPr/>
          <p:nvPr/>
        </p:nvGrpSpPr>
        <p:grpSpPr>
          <a:xfrm>
            <a:off x="2215075" y="2280419"/>
            <a:ext cx="380008" cy="351648"/>
            <a:chOff x="2215075" y="2432819"/>
            <a:chExt cx="380008" cy="351648"/>
          </a:xfrm>
        </p:grpSpPr>
        <p:sp>
          <p:nvSpPr>
            <p:cNvPr id="11079" name="Google Shape;11079;p89"/>
            <p:cNvSpPr/>
            <p:nvPr/>
          </p:nvSpPr>
          <p:spPr>
            <a:xfrm>
              <a:off x="2339311" y="2615536"/>
              <a:ext cx="124499" cy="104725"/>
            </a:xfrm>
            <a:custGeom>
              <a:rect b="b" l="l" r="r" t="t"/>
              <a:pathLst>
                <a:path extrusionOk="0" h="3988" w="4741">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89"/>
            <p:cNvSpPr/>
            <p:nvPr/>
          </p:nvSpPr>
          <p:spPr>
            <a:xfrm>
              <a:off x="2472659" y="2719841"/>
              <a:ext cx="122424" cy="64626"/>
            </a:xfrm>
            <a:custGeom>
              <a:rect b="b" l="l" r="r" t="t"/>
              <a:pathLst>
                <a:path extrusionOk="0" h="2461" w="4662">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89"/>
            <p:cNvSpPr/>
            <p:nvPr/>
          </p:nvSpPr>
          <p:spPr>
            <a:xfrm>
              <a:off x="2471162" y="2720078"/>
              <a:ext cx="50052" cy="64390"/>
            </a:xfrm>
            <a:custGeom>
              <a:rect b="b" l="l" r="r" t="t"/>
              <a:pathLst>
                <a:path extrusionOk="0" h="2452" w="1906">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89"/>
            <p:cNvSpPr/>
            <p:nvPr/>
          </p:nvSpPr>
          <p:spPr>
            <a:xfrm>
              <a:off x="2494035" y="2618294"/>
              <a:ext cx="77178" cy="54805"/>
            </a:xfrm>
            <a:custGeom>
              <a:rect b="b" l="l" r="r" t="t"/>
              <a:pathLst>
                <a:path extrusionOk="0" h="2087" w="2939">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89"/>
            <p:cNvSpPr/>
            <p:nvPr/>
          </p:nvSpPr>
          <p:spPr>
            <a:xfrm>
              <a:off x="2494035" y="2618294"/>
              <a:ext cx="41990" cy="54805"/>
            </a:xfrm>
            <a:custGeom>
              <a:rect b="b" l="l" r="r" t="t"/>
              <a:pathLst>
                <a:path extrusionOk="0" h="2087" w="1599">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89"/>
            <p:cNvSpPr/>
            <p:nvPr/>
          </p:nvSpPr>
          <p:spPr>
            <a:xfrm>
              <a:off x="2560893" y="2667321"/>
              <a:ext cx="16859" cy="22794"/>
            </a:xfrm>
            <a:custGeom>
              <a:rect b="b" l="l" r="r" t="t"/>
              <a:pathLst>
                <a:path extrusionOk="0" h="868" w="642">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89"/>
            <p:cNvSpPr/>
            <p:nvPr/>
          </p:nvSpPr>
          <p:spPr>
            <a:xfrm>
              <a:off x="2487758" y="2667295"/>
              <a:ext cx="17095" cy="22899"/>
            </a:xfrm>
            <a:custGeom>
              <a:rect b="b" l="l" r="r" t="t"/>
              <a:pathLst>
                <a:path extrusionOk="0" h="872" w="651">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89"/>
            <p:cNvSpPr/>
            <p:nvPr/>
          </p:nvSpPr>
          <p:spPr>
            <a:xfrm>
              <a:off x="2518666" y="2707184"/>
              <a:ext cx="28413" cy="32536"/>
            </a:xfrm>
            <a:custGeom>
              <a:rect b="b" l="l" r="r" t="t"/>
              <a:pathLst>
                <a:path extrusionOk="0" h="1239" w="1082">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89"/>
            <p:cNvSpPr/>
            <p:nvPr/>
          </p:nvSpPr>
          <p:spPr>
            <a:xfrm>
              <a:off x="2518404"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89"/>
            <p:cNvSpPr/>
            <p:nvPr/>
          </p:nvSpPr>
          <p:spPr>
            <a:xfrm>
              <a:off x="2502333" y="2650357"/>
              <a:ext cx="60844" cy="65230"/>
            </a:xfrm>
            <a:custGeom>
              <a:rect b="b" l="l" r="r" t="t"/>
              <a:pathLst>
                <a:path extrusionOk="0" h="2484" w="2317">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89"/>
            <p:cNvSpPr/>
            <p:nvPr/>
          </p:nvSpPr>
          <p:spPr>
            <a:xfrm>
              <a:off x="2502569" y="2650331"/>
              <a:ext cx="44012" cy="65256"/>
            </a:xfrm>
            <a:custGeom>
              <a:rect b="b" l="l" r="r" t="t"/>
              <a:pathLst>
                <a:path extrusionOk="0" h="2485" w="1676">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89"/>
            <p:cNvSpPr/>
            <p:nvPr/>
          </p:nvSpPr>
          <p:spPr>
            <a:xfrm>
              <a:off x="2345009" y="2534367"/>
              <a:ext cx="122162" cy="64363"/>
            </a:xfrm>
            <a:custGeom>
              <a:rect b="b" l="l" r="r" t="t"/>
              <a:pathLst>
                <a:path extrusionOk="0" h="2451" w="4652">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89"/>
            <p:cNvSpPr/>
            <p:nvPr/>
          </p:nvSpPr>
          <p:spPr>
            <a:xfrm>
              <a:off x="2343486" y="2534367"/>
              <a:ext cx="49789" cy="64416"/>
            </a:xfrm>
            <a:custGeom>
              <a:rect b="b" l="l" r="r" t="t"/>
              <a:pathLst>
                <a:path extrusionOk="0" h="2453" w="1896">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89"/>
            <p:cNvSpPr/>
            <p:nvPr/>
          </p:nvSpPr>
          <p:spPr>
            <a:xfrm>
              <a:off x="2366122" y="2432819"/>
              <a:ext cx="77414" cy="54831"/>
            </a:xfrm>
            <a:custGeom>
              <a:rect b="b" l="l" r="r" t="t"/>
              <a:pathLst>
                <a:path extrusionOk="0" h="2088" w="2948">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89"/>
            <p:cNvSpPr/>
            <p:nvPr/>
          </p:nvSpPr>
          <p:spPr>
            <a:xfrm>
              <a:off x="2366358" y="2433082"/>
              <a:ext cx="41990" cy="54568"/>
            </a:xfrm>
            <a:custGeom>
              <a:rect b="b" l="l" r="r" t="t"/>
              <a:pathLst>
                <a:path extrusionOk="0" h="2078" w="1599">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89"/>
            <p:cNvSpPr/>
            <p:nvPr/>
          </p:nvSpPr>
          <p:spPr>
            <a:xfrm>
              <a:off x="2433216" y="2481847"/>
              <a:ext cx="16859" cy="22610"/>
            </a:xfrm>
            <a:custGeom>
              <a:rect b="b" l="l" r="r" t="t"/>
              <a:pathLst>
                <a:path extrusionOk="0" h="861" w="642">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89"/>
            <p:cNvSpPr/>
            <p:nvPr/>
          </p:nvSpPr>
          <p:spPr>
            <a:xfrm>
              <a:off x="2360082" y="2481821"/>
              <a:ext cx="16859" cy="22636"/>
            </a:xfrm>
            <a:custGeom>
              <a:rect b="b" l="l" r="r" t="t"/>
              <a:pathLst>
                <a:path extrusionOk="0" h="862" w="642">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89"/>
            <p:cNvSpPr/>
            <p:nvPr/>
          </p:nvSpPr>
          <p:spPr>
            <a:xfrm>
              <a:off x="2390754" y="2521657"/>
              <a:ext cx="28413" cy="32326"/>
            </a:xfrm>
            <a:custGeom>
              <a:rect b="b" l="l" r="r" t="t"/>
              <a:pathLst>
                <a:path extrusionOk="0" h="1231" w="1082">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89"/>
            <p:cNvSpPr/>
            <p:nvPr/>
          </p:nvSpPr>
          <p:spPr>
            <a:xfrm>
              <a:off x="2390754" y="2521972"/>
              <a:ext cx="17358" cy="32274"/>
            </a:xfrm>
            <a:custGeom>
              <a:rect b="b" l="l" r="r" t="t"/>
              <a:pathLst>
                <a:path extrusionOk="0" h="1229" w="661">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89"/>
            <p:cNvSpPr/>
            <p:nvPr/>
          </p:nvSpPr>
          <p:spPr>
            <a:xfrm>
              <a:off x="2374657" y="2464804"/>
              <a:ext cx="60844" cy="65309"/>
            </a:xfrm>
            <a:custGeom>
              <a:rect b="b" l="l" r="r" t="t"/>
              <a:pathLst>
                <a:path extrusionOk="0" h="2487" w="2317">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89"/>
            <p:cNvSpPr/>
            <p:nvPr/>
          </p:nvSpPr>
          <p:spPr>
            <a:xfrm>
              <a:off x="2374657" y="2464620"/>
              <a:ext cx="44248" cy="65230"/>
            </a:xfrm>
            <a:custGeom>
              <a:rect b="b" l="l" r="r" t="t"/>
              <a:pathLst>
                <a:path extrusionOk="0" h="2484" w="1685">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89"/>
            <p:cNvSpPr/>
            <p:nvPr/>
          </p:nvSpPr>
          <p:spPr>
            <a:xfrm>
              <a:off x="2216072" y="2719579"/>
              <a:ext cx="122424" cy="64888"/>
            </a:xfrm>
            <a:custGeom>
              <a:rect b="b" l="l" r="r" t="t"/>
              <a:pathLst>
                <a:path extrusionOk="0" h="2471" w="4662">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89"/>
            <p:cNvSpPr/>
            <p:nvPr/>
          </p:nvSpPr>
          <p:spPr>
            <a:xfrm>
              <a:off x="2215075" y="2720078"/>
              <a:ext cx="50025" cy="64390"/>
            </a:xfrm>
            <a:custGeom>
              <a:rect b="b" l="l" r="r" t="t"/>
              <a:pathLst>
                <a:path extrusionOk="0" h="2452" w="1905">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89"/>
            <p:cNvSpPr/>
            <p:nvPr/>
          </p:nvSpPr>
          <p:spPr>
            <a:xfrm>
              <a:off x="2237947" y="2618294"/>
              <a:ext cx="77178" cy="54805"/>
            </a:xfrm>
            <a:custGeom>
              <a:rect b="b" l="l" r="r" t="t"/>
              <a:pathLst>
                <a:path extrusionOk="0" h="2087" w="2939">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89"/>
            <p:cNvSpPr/>
            <p:nvPr/>
          </p:nvSpPr>
          <p:spPr>
            <a:xfrm>
              <a:off x="2237947" y="2618294"/>
              <a:ext cx="41990" cy="54805"/>
            </a:xfrm>
            <a:custGeom>
              <a:rect b="b" l="l" r="r" t="t"/>
              <a:pathLst>
                <a:path extrusionOk="0" h="2087" w="1599">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89"/>
            <p:cNvSpPr/>
            <p:nvPr/>
          </p:nvSpPr>
          <p:spPr>
            <a:xfrm>
              <a:off x="2304805" y="2667321"/>
              <a:ext cx="16859" cy="22794"/>
            </a:xfrm>
            <a:custGeom>
              <a:rect b="b" l="l" r="r" t="t"/>
              <a:pathLst>
                <a:path extrusionOk="0" h="868" w="642">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89"/>
            <p:cNvSpPr/>
            <p:nvPr/>
          </p:nvSpPr>
          <p:spPr>
            <a:xfrm>
              <a:off x="2231671" y="2667295"/>
              <a:ext cx="17095" cy="22899"/>
            </a:xfrm>
            <a:custGeom>
              <a:rect b="b" l="l" r="r" t="t"/>
              <a:pathLst>
                <a:path extrusionOk="0" h="872" w="651">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89"/>
            <p:cNvSpPr/>
            <p:nvPr/>
          </p:nvSpPr>
          <p:spPr>
            <a:xfrm>
              <a:off x="2262579" y="2707184"/>
              <a:ext cx="28413" cy="32536"/>
            </a:xfrm>
            <a:custGeom>
              <a:rect b="b" l="l" r="r" t="t"/>
              <a:pathLst>
                <a:path extrusionOk="0" h="1239" w="1082">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89"/>
            <p:cNvSpPr/>
            <p:nvPr/>
          </p:nvSpPr>
          <p:spPr>
            <a:xfrm>
              <a:off x="2262316"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89"/>
            <p:cNvSpPr/>
            <p:nvPr/>
          </p:nvSpPr>
          <p:spPr>
            <a:xfrm>
              <a:off x="2246245" y="2650357"/>
              <a:ext cx="60844" cy="65230"/>
            </a:xfrm>
            <a:custGeom>
              <a:rect b="b" l="l" r="r" t="t"/>
              <a:pathLst>
                <a:path extrusionOk="0" h="2484" w="2317">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89"/>
            <p:cNvSpPr/>
            <p:nvPr/>
          </p:nvSpPr>
          <p:spPr>
            <a:xfrm>
              <a:off x="2246482" y="2650331"/>
              <a:ext cx="44012" cy="65256"/>
            </a:xfrm>
            <a:custGeom>
              <a:rect b="b" l="l" r="r" t="t"/>
              <a:pathLst>
                <a:path extrusionOk="0" h="2485" w="1676">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0" name="Google Shape;11110;p89"/>
          <p:cNvGrpSpPr/>
          <p:nvPr/>
        </p:nvGrpSpPr>
        <p:grpSpPr>
          <a:xfrm>
            <a:off x="2661416" y="2269942"/>
            <a:ext cx="344059" cy="340671"/>
            <a:chOff x="2661416" y="2422342"/>
            <a:chExt cx="344059" cy="340671"/>
          </a:xfrm>
        </p:grpSpPr>
        <p:sp>
          <p:nvSpPr>
            <p:cNvPr id="11111" name="Google Shape;11111;p89"/>
            <p:cNvSpPr/>
            <p:nvPr/>
          </p:nvSpPr>
          <p:spPr>
            <a:xfrm>
              <a:off x="2906947" y="2604481"/>
              <a:ext cx="39994" cy="39469"/>
            </a:xfrm>
            <a:custGeom>
              <a:rect b="b" l="l" r="r" t="t"/>
              <a:pathLst>
                <a:path extrusionOk="0" h="1503" w="1523">
                  <a:moveTo>
                    <a:pt x="0" y="0"/>
                  </a:moveTo>
                  <a:lnTo>
                    <a:pt x="977" y="1503"/>
                  </a:lnTo>
                  <a:lnTo>
                    <a:pt x="1522" y="1503"/>
                  </a:lnTo>
                  <a:cubicBezTo>
                    <a:pt x="1513" y="670"/>
                    <a:pt x="833" y="0"/>
                    <a:pt x="0"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89"/>
            <p:cNvSpPr/>
            <p:nvPr/>
          </p:nvSpPr>
          <p:spPr>
            <a:xfrm>
              <a:off x="2866979" y="2604481"/>
              <a:ext cx="65624" cy="39469"/>
            </a:xfrm>
            <a:custGeom>
              <a:rect b="b" l="l" r="r" t="t"/>
              <a:pathLst>
                <a:path extrusionOk="0" h="1503" w="2499">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89"/>
            <p:cNvSpPr/>
            <p:nvPr/>
          </p:nvSpPr>
          <p:spPr>
            <a:xfrm>
              <a:off x="2906448" y="2539146"/>
              <a:ext cx="21638" cy="43487"/>
            </a:xfrm>
            <a:custGeom>
              <a:rect b="b" l="l" r="r" t="t"/>
              <a:pathLst>
                <a:path extrusionOk="0" h="1656" w="824">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89"/>
            <p:cNvSpPr/>
            <p:nvPr/>
          </p:nvSpPr>
          <p:spPr>
            <a:xfrm>
              <a:off x="2759681" y="2604481"/>
              <a:ext cx="39968" cy="39469"/>
            </a:xfrm>
            <a:custGeom>
              <a:rect b="b" l="l" r="r" t="t"/>
              <a:pathLst>
                <a:path extrusionOk="0" h="1503" w="1522">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89"/>
            <p:cNvSpPr/>
            <p:nvPr/>
          </p:nvSpPr>
          <p:spPr>
            <a:xfrm>
              <a:off x="2719713" y="2604481"/>
              <a:ext cx="65361" cy="39469"/>
            </a:xfrm>
            <a:custGeom>
              <a:rect b="b" l="l" r="r" t="t"/>
              <a:pathLst>
                <a:path extrusionOk="0" h="1503" w="2489">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89"/>
            <p:cNvSpPr/>
            <p:nvPr/>
          </p:nvSpPr>
          <p:spPr>
            <a:xfrm>
              <a:off x="2759182" y="2539146"/>
              <a:ext cx="21875" cy="43487"/>
            </a:xfrm>
            <a:custGeom>
              <a:rect b="b" l="l" r="r" t="t"/>
              <a:pathLst>
                <a:path extrusionOk="0" h="1656" w="833">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89"/>
            <p:cNvSpPr/>
            <p:nvPr/>
          </p:nvSpPr>
          <p:spPr>
            <a:xfrm>
              <a:off x="2833314" y="2606477"/>
              <a:ext cx="53544" cy="53570"/>
            </a:xfrm>
            <a:custGeom>
              <a:rect b="b" l="l" r="r" t="t"/>
              <a:pathLst>
                <a:path extrusionOk="0" h="2040" w="2039">
                  <a:moveTo>
                    <a:pt x="0" y="1"/>
                  </a:moveTo>
                  <a:lnTo>
                    <a:pt x="1216" y="2039"/>
                  </a:lnTo>
                  <a:lnTo>
                    <a:pt x="2039" y="2039"/>
                  </a:lnTo>
                  <a:cubicBezTo>
                    <a:pt x="2039" y="910"/>
                    <a:pt x="1130" y="1"/>
                    <a:pt x="0"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89"/>
            <p:cNvSpPr/>
            <p:nvPr/>
          </p:nvSpPr>
          <p:spPr>
            <a:xfrm>
              <a:off x="2779770" y="2606477"/>
              <a:ext cx="85476" cy="53570"/>
            </a:xfrm>
            <a:custGeom>
              <a:rect b="b" l="l" r="r" t="t"/>
              <a:pathLst>
                <a:path extrusionOk="0" h="2040" w="3255">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89"/>
            <p:cNvSpPr/>
            <p:nvPr/>
          </p:nvSpPr>
          <p:spPr>
            <a:xfrm>
              <a:off x="2833813" y="2525570"/>
              <a:ext cx="29437" cy="59085"/>
            </a:xfrm>
            <a:custGeom>
              <a:rect b="b" l="l" r="r" t="t"/>
              <a:pathLst>
                <a:path extrusionOk="0" h="2250" w="1121">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89"/>
            <p:cNvSpPr/>
            <p:nvPr/>
          </p:nvSpPr>
          <p:spPr>
            <a:xfrm>
              <a:off x="2803404" y="2525570"/>
              <a:ext cx="45010" cy="59085"/>
            </a:xfrm>
            <a:custGeom>
              <a:rect b="b" l="l" r="r" t="t"/>
              <a:pathLst>
                <a:path extrusionOk="0" h="2250" w="1714">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89"/>
            <p:cNvSpPr/>
            <p:nvPr/>
          </p:nvSpPr>
          <p:spPr>
            <a:xfrm>
              <a:off x="2737570" y="2539146"/>
              <a:ext cx="28912" cy="43487"/>
            </a:xfrm>
            <a:custGeom>
              <a:rect b="b" l="l" r="r" t="t"/>
              <a:pathLst>
                <a:path extrusionOk="0" h="1656" w="1101">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89"/>
            <p:cNvSpPr/>
            <p:nvPr/>
          </p:nvSpPr>
          <p:spPr>
            <a:xfrm>
              <a:off x="2884573" y="2539146"/>
              <a:ext cx="29175" cy="43487"/>
            </a:xfrm>
            <a:custGeom>
              <a:rect b="b" l="l" r="r" t="t"/>
              <a:pathLst>
                <a:path extrusionOk="0" h="1656" w="1111">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89"/>
            <p:cNvSpPr/>
            <p:nvPr/>
          </p:nvSpPr>
          <p:spPr>
            <a:xfrm>
              <a:off x="2661416" y="2422342"/>
              <a:ext cx="344059" cy="340671"/>
            </a:xfrm>
            <a:custGeom>
              <a:rect b="b" l="l" r="r" t="t"/>
              <a:pathLst>
                <a:path extrusionOk="0" h="12973" w="13102">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4" name="Google Shape;11124;p89"/>
          <p:cNvGrpSpPr/>
          <p:nvPr/>
        </p:nvGrpSpPr>
        <p:grpSpPr>
          <a:xfrm>
            <a:off x="4066510" y="2269942"/>
            <a:ext cx="206876" cy="348470"/>
            <a:chOff x="4066510" y="2422342"/>
            <a:chExt cx="206876" cy="348470"/>
          </a:xfrm>
        </p:grpSpPr>
        <p:sp>
          <p:nvSpPr>
            <p:cNvPr id="11125" name="Google Shape;11125;p89"/>
            <p:cNvSpPr/>
            <p:nvPr/>
          </p:nvSpPr>
          <p:spPr>
            <a:xfrm>
              <a:off x="4093662" y="2737934"/>
              <a:ext cx="152334" cy="11082"/>
            </a:xfrm>
            <a:custGeom>
              <a:rect b="b" l="l" r="r" t="t"/>
              <a:pathLst>
                <a:path extrusionOk="0" h="422" w="5801">
                  <a:moveTo>
                    <a:pt x="0" y="0"/>
                  </a:moveTo>
                  <a:lnTo>
                    <a:pt x="0" y="421"/>
                  </a:lnTo>
                  <a:lnTo>
                    <a:pt x="5800" y="421"/>
                  </a:lnTo>
                  <a:lnTo>
                    <a:pt x="580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89"/>
            <p:cNvSpPr/>
            <p:nvPr/>
          </p:nvSpPr>
          <p:spPr>
            <a:xfrm>
              <a:off x="4164538" y="2422342"/>
              <a:ext cx="10819" cy="348286"/>
            </a:xfrm>
            <a:custGeom>
              <a:rect b="b" l="l" r="r" t="t"/>
              <a:pathLst>
                <a:path extrusionOk="0" h="13263" w="412">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89"/>
            <p:cNvSpPr/>
            <p:nvPr/>
          </p:nvSpPr>
          <p:spPr>
            <a:xfrm>
              <a:off x="4082344" y="2645657"/>
              <a:ext cx="33823" cy="125155"/>
            </a:xfrm>
            <a:custGeom>
              <a:rect b="b" l="l" r="r" t="t"/>
              <a:pathLst>
                <a:path extrusionOk="0" h="4766" w="1288">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89"/>
            <p:cNvSpPr/>
            <p:nvPr/>
          </p:nvSpPr>
          <p:spPr>
            <a:xfrm>
              <a:off x="4223623" y="2645578"/>
              <a:ext cx="33665" cy="125050"/>
            </a:xfrm>
            <a:custGeom>
              <a:rect b="b" l="l" r="r" t="t"/>
              <a:pathLst>
                <a:path extrusionOk="0" h="4762" w="1282">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89"/>
            <p:cNvSpPr/>
            <p:nvPr/>
          </p:nvSpPr>
          <p:spPr>
            <a:xfrm>
              <a:off x="4164538" y="2645447"/>
              <a:ext cx="10819" cy="21875"/>
            </a:xfrm>
            <a:custGeom>
              <a:rect b="b" l="l" r="r" t="t"/>
              <a:pathLst>
                <a:path extrusionOk="0" h="833" w="412">
                  <a:moveTo>
                    <a:pt x="0" y="0"/>
                  </a:moveTo>
                  <a:lnTo>
                    <a:pt x="0" y="833"/>
                  </a:lnTo>
                  <a:lnTo>
                    <a:pt x="412" y="833"/>
                  </a:lnTo>
                  <a:lnTo>
                    <a:pt x="41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89"/>
            <p:cNvSpPr/>
            <p:nvPr/>
          </p:nvSpPr>
          <p:spPr>
            <a:xfrm>
              <a:off x="4101462" y="2645604"/>
              <a:ext cx="14601" cy="21717"/>
            </a:xfrm>
            <a:custGeom>
              <a:rect b="b" l="l" r="r" t="t"/>
              <a:pathLst>
                <a:path extrusionOk="0" h="827" w="556">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89"/>
            <p:cNvSpPr/>
            <p:nvPr/>
          </p:nvSpPr>
          <p:spPr>
            <a:xfrm>
              <a:off x="4223623" y="2645578"/>
              <a:ext cx="14811" cy="21743"/>
            </a:xfrm>
            <a:custGeom>
              <a:rect b="b" l="l" r="r" t="t"/>
              <a:pathLst>
                <a:path extrusionOk="0" h="828" w="564">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89"/>
            <p:cNvSpPr/>
            <p:nvPr/>
          </p:nvSpPr>
          <p:spPr>
            <a:xfrm>
              <a:off x="4077329" y="2460471"/>
              <a:ext cx="185002" cy="196057"/>
            </a:xfrm>
            <a:custGeom>
              <a:rect b="b" l="l" r="r" t="t"/>
              <a:pathLst>
                <a:path extrusionOk="0" h="7466" w="7045">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89"/>
            <p:cNvSpPr/>
            <p:nvPr/>
          </p:nvSpPr>
          <p:spPr>
            <a:xfrm>
              <a:off x="4077329" y="2460471"/>
              <a:ext cx="185002" cy="16360"/>
            </a:xfrm>
            <a:custGeom>
              <a:rect b="b" l="l" r="r" t="t"/>
              <a:pathLst>
                <a:path extrusionOk="0" h="623" w="7045">
                  <a:moveTo>
                    <a:pt x="0" y="1"/>
                  </a:moveTo>
                  <a:lnTo>
                    <a:pt x="0" y="623"/>
                  </a:lnTo>
                  <a:lnTo>
                    <a:pt x="7044" y="623"/>
                  </a:lnTo>
                  <a:lnTo>
                    <a:pt x="7044"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89"/>
            <p:cNvSpPr/>
            <p:nvPr/>
          </p:nvSpPr>
          <p:spPr>
            <a:xfrm>
              <a:off x="4066510" y="2444137"/>
              <a:ext cx="206876" cy="21901"/>
            </a:xfrm>
            <a:custGeom>
              <a:rect b="b" l="l" r="r" t="t"/>
              <a:pathLst>
                <a:path extrusionOk="0" h="834" w="7878">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89"/>
            <p:cNvSpPr/>
            <p:nvPr/>
          </p:nvSpPr>
          <p:spPr>
            <a:xfrm>
              <a:off x="4094161" y="2508186"/>
              <a:ext cx="148185" cy="106563"/>
            </a:xfrm>
            <a:custGeom>
              <a:rect b="b" l="l" r="r" t="t"/>
              <a:pathLst>
                <a:path extrusionOk="0" h="4058" w="5643">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89"/>
            <p:cNvSpPr/>
            <p:nvPr/>
          </p:nvSpPr>
          <p:spPr>
            <a:xfrm>
              <a:off x="4066510" y="2454930"/>
              <a:ext cx="206876" cy="11108"/>
            </a:xfrm>
            <a:custGeom>
              <a:rect b="b" l="l" r="r" t="t"/>
              <a:pathLst>
                <a:path extrusionOk="0" h="423" w="7878">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37" name="Google Shape;11137;p89"/>
          <p:cNvSpPr/>
          <p:nvPr/>
        </p:nvSpPr>
        <p:spPr>
          <a:xfrm>
            <a:off x="2958206" y="3739320"/>
            <a:ext cx="28440" cy="133453"/>
          </a:xfrm>
          <a:custGeom>
            <a:rect b="b" l="l" r="r" t="t"/>
            <a:pathLst>
              <a:path extrusionOk="0" h="5082" w="1083">
                <a:moveTo>
                  <a:pt x="1" y="0"/>
                </a:moveTo>
                <a:lnTo>
                  <a:pt x="1" y="5082"/>
                </a:lnTo>
                <a:lnTo>
                  <a:pt x="1082" y="5082"/>
                </a:lnTo>
                <a:lnTo>
                  <a:pt x="1082"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38" name="Google Shape;11138;p89"/>
          <p:cNvGrpSpPr/>
          <p:nvPr/>
        </p:nvGrpSpPr>
        <p:grpSpPr>
          <a:xfrm>
            <a:off x="2617693" y="3664925"/>
            <a:ext cx="420475" cy="326491"/>
            <a:chOff x="2617693" y="3817325"/>
            <a:chExt cx="420475" cy="326491"/>
          </a:xfrm>
        </p:grpSpPr>
        <p:sp>
          <p:nvSpPr>
            <p:cNvPr id="11139" name="Google Shape;11139;p89"/>
            <p:cNvSpPr/>
            <p:nvPr/>
          </p:nvSpPr>
          <p:spPr>
            <a:xfrm>
              <a:off x="2688542" y="3845712"/>
              <a:ext cx="337047" cy="217170"/>
            </a:xfrm>
            <a:custGeom>
              <a:rect b="b" l="l" r="r" t="t"/>
              <a:pathLst>
                <a:path extrusionOk="0" h="8270" w="12835">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89"/>
            <p:cNvSpPr/>
            <p:nvPr/>
          </p:nvSpPr>
          <p:spPr>
            <a:xfrm>
              <a:off x="2734786" y="4063119"/>
              <a:ext cx="57089" cy="27153"/>
            </a:xfrm>
            <a:custGeom>
              <a:rect b="b" l="l" r="r" t="t"/>
              <a:pathLst>
                <a:path extrusionOk="0" h="1034" w="2174">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89"/>
            <p:cNvSpPr/>
            <p:nvPr/>
          </p:nvSpPr>
          <p:spPr>
            <a:xfrm>
              <a:off x="2747864" y="3991981"/>
              <a:ext cx="44012" cy="70902"/>
            </a:xfrm>
            <a:custGeom>
              <a:rect b="b" l="l" r="r" t="t"/>
              <a:pathLst>
                <a:path extrusionOk="0" h="2700" w="1676">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89"/>
            <p:cNvSpPr/>
            <p:nvPr/>
          </p:nvSpPr>
          <p:spPr>
            <a:xfrm>
              <a:off x="2692823" y="3979927"/>
              <a:ext cx="49027" cy="29411"/>
            </a:xfrm>
            <a:custGeom>
              <a:rect b="b" l="l" r="r" t="t"/>
              <a:pathLst>
                <a:path extrusionOk="0" h="1120" w="1867">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89"/>
            <p:cNvSpPr/>
            <p:nvPr/>
          </p:nvSpPr>
          <p:spPr>
            <a:xfrm>
              <a:off x="2688542" y="3845975"/>
              <a:ext cx="11344" cy="133979"/>
            </a:xfrm>
            <a:custGeom>
              <a:rect b="b" l="l" r="r" t="t"/>
              <a:pathLst>
                <a:path extrusionOk="0" h="5102" w="432">
                  <a:moveTo>
                    <a:pt x="1" y="0"/>
                  </a:moveTo>
                  <a:lnTo>
                    <a:pt x="1" y="5101"/>
                  </a:lnTo>
                  <a:lnTo>
                    <a:pt x="432" y="5101"/>
                  </a:lnTo>
                  <a:lnTo>
                    <a:pt x="432"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89"/>
            <p:cNvSpPr/>
            <p:nvPr/>
          </p:nvSpPr>
          <p:spPr>
            <a:xfrm>
              <a:off x="2688542" y="3844977"/>
              <a:ext cx="337047" cy="11082"/>
            </a:xfrm>
            <a:custGeom>
              <a:rect b="b" l="l" r="r" t="t"/>
              <a:pathLst>
                <a:path extrusionOk="0" h="422" w="12835">
                  <a:moveTo>
                    <a:pt x="1" y="0"/>
                  </a:moveTo>
                  <a:lnTo>
                    <a:pt x="1" y="421"/>
                  </a:lnTo>
                  <a:lnTo>
                    <a:pt x="12835" y="421"/>
                  </a:lnTo>
                  <a:lnTo>
                    <a:pt x="12835"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89"/>
            <p:cNvSpPr/>
            <p:nvPr/>
          </p:nvSpPr>
          <p:spPr>
            <a:xfrm>
              <a:off x="2723232" y="4061596"/>
              <a:ext cx="314936" cy="29936"/>
            </a:xfrm>
            <a:custGeom>
              <a:rect b="b" l="l" r="r" t="t"/>
              <a:pathLst>
                <a:path extrusionOk="0" h="1140" w="11993">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89"/>
            <p:cNvSpPr/>
            <p:nvPr/>
          </p:nvSpPr>
          <p:spPr>
            <a:xfrm>
              <a:off x="2676226" y="3817325"/>
              <a:ext cx="361679" cy="29936"/>
            </a:xfrm>
            <a:custGeom>
              <a:rect b="b" l="l" r="r" t="t"/>
              <a:pathLst>
                <a:path extrusionOk="0" h="1140" w="13773">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89"/>
            <p:cNvSpPr/>
            <p:nvPr/>
          </p:nvSpPr>
          <p:spPr>
            <a:xfrm>
              <a:off x="2812463" y="3959051"/>
              <a:ext cx="28413" cy="66123"/>
            </a:xfrm>
            <a:custGeom>
              <a:rect b="b" l="l" r="r" t="t"/>
              <a:pathLst>
                <a:path extrusionOk="0" h="2518" w="1082">
                  <a:moveTo>
                    <a:pt x="0" y="1"/>
                  </a:moveTo>
                  <a:lnTo>
                    <a:pt x="0" y="2518"/>
                  </a:lnTo>
                  <a:lnTo>
                    <a:pt x="1081" y="2518"/>
                  </a:lnTo>
                  <a:lnTo>
                    <a:pt x="1081"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89"/>
            <p:cNvSpPr/>
            <p:nvPr/>
          </p:nvSpPr>
          <p:spPr>
            <a:xfrm>
              <a:off x="2860966" y="3930664"/>
              <a:ext cx="28413" cy="94510"/>
            </a:xfrm>
            <a:custGeom>
              <a:rect b="b" l="l" r="r" t="t"/>
              <a:pathLst>
                <a:path extrusionOk="0" h="3599" w="1082">
                  <a:moveTo>
                    <a:pt x="0" y="0"/>
                  </a:moveTo>
                  <a:lnTo>
                    <a:pt x="0" y="3599"/>
                  </a:lnTo>
                  <a:lnTo>
                    <a:pt x="1082" y="3599"/>
                  </a:lnTo>
                  <a:lnTo>
                    <a:pt x="108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89"/>
            <p:cNvSpPr/>
            <p:nvPr/>
          </p:nvSpPr>
          <p:spPr>
            <a:xfrm>
              <a:off x="2908207" y="3947759"/>
              <a:ext cx="28413" cy="77414"/>
            </a:xfrm>
            <a:custGeom>
              <a:rect b="b" l="l" r="r" t="t"/>
              <a:pathLst>
                <a:path extrusionOk="0" h="2948" w="1082">
                  <a:moveTo>
                    <a:pt x="0" y="0"/>
                  </a:moveTo>
                  <a:lnTo>
                    <a:pt x="0" y="2948"/>
                  </a:lnTo>
                  <a:lnTo>
                    <a:pt x="1082" y="2948"/>
                  </a:lnTo>
                  <a:lnTo>
                    <a:pt x="108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89"/>
            <p:cNvSpPr/>
            <p:nvPr/>
          </p:nvSpPr>
          <p:spPr>
            <a:xfrm>
              <a:off x="2716693" y="3882161"/>
              <a:ext cx="54069" cy="13603"/>
            </a:xfrm>
            <a:custGeom>
              <a:rect b="b" l="l" r="r" t="t"/>
              <a:pathLst>
                <a:path extrusionOk="0" h="518" w="2059">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89"/>
            <p:cNvSpPr/>
            <p:nvPr/>
          </p:nvSpPr>
          <p:spPr>
            <a:xfrm>
              <a:off x="2716693" y="3904771"/>
              <a:ext cx="73659" cy="13340"/>
            </a:xfrm>
            <a:custGeom>
              <a:rect b="b" l="l" r="r" t="t"/>
              <a:pathLst>
                <a:path extrusionOk="0" h="508" w="2805">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89"/>
            <p:cNvSpPr/>
            <p:nvPr/>
          </p:nvSpPr>
          <p:spPr>
            <a:xfrm>
              <a:off x="2716693" y="3927145"/>
              <a:ext cx="73659" cy="13603"/>
            </a:xfrm>
            <a:custGeom>
              <a:rect b="b" l="l" r="r" t="t"/>
              <a:pathLst>
                <a:path extrusionOk="0" h="518" w="2805">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89"/>
            <p:cNvSpPr/>
            <p:nvPr/>
          </p:nvSpPr>
          <p:spPr>
            <a:xfrm>
              <a:off x="2716693" y="3949755"/>
              <a:ext cx="73659" cy="13603"/>
            </a:xfrm>
            <a:custGeom>
              <a:rect b="b" l="l" r="r" t="t"/>
              <a:pathLst>
                <a:path extrusionOk="0" h="518" w="2805">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89"/>
            <p:cNvSpPr/>
            <p:nvPr/>
          </p:nvSpPr>
          <p:spPr>
            <a:xfrm>
              <a:off x="2617693" y="3979428"/>
              <a:ext cx="164125" cy="164388"/>
            </a:xfrm>
            <a:custGeom>
              <a:rect b="b" l="l" r="r" t="t"/>
              <a:pathLst>
                <a:path extrusionOk="0" h="6260" w="625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89"/>
            <p:cNvSpPr/>
            <p:nvPr/>
          </p:nvSpPr>
          <p:spPr>
            <a:xfrm>
              <a:off x="2658895" y="4028167"/>
              <a:ext cx="36711" cy="66622"/>
            </a:xfrm>
            <a:custGeom>
              <a:rect b="b" l="l" r="r" t="t"/>
              <a:pathLst>
                <a:path extrusionOk="0" h="2537" w="1398">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6" name="Google Shape;11156;p89"/>
          <p:cNvGrpSpPr/>
          <p:nvPr/>
        </p:nvGrpSpPr>
        <p:grpSpPr>
          <a:xfrm>
            <a:off x="3545301" y="2271123"/>
            <a:ext cx="358134" cy="356637"/>
            <a:chOff x="3545301" y="2423523"/>
            <a:chExt cx="358134" cy="356637"/>
          </a:xfrm>
        </p:grpSpPr>
        <p:sp>
          <p:nvSpPr>
            <p:cNvPr id="11157" name="Google Shape;11157;p89"/>
            <p:cNvSpPr/>
            <p:nvPr/>
          </p:nvSpPr>
          <p:spPr>
            <a:xfrm>
              <a:off x="3545301" y="2633630"/>
              <a:ext cx="64600" cy="146531"/>
            </a:xfrm>
            <a:custGeom>
              <a:rect b="b" l="l" r="r" t="t"/>
              <a:pathLst>
                <a:path extrusionOk="0" h="5580" w="246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89"/>
            <p:cNvSpPr/>
            <p:nvPr/>
          </p:nvSpPr>
          <p:spPr>
            <a:xfrm>
              <a:off x="3545301" y="2633630"/>
              <a:ext cx="30934" cy="146531"/>
            </a:xfrm>
            <a:custGeom>
              <a:rect b="b" l="l" r="r" t="t"/>
              <a:pathLst>
                <a:path extrusionOk="0" h="5580" w="1178">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89"/>
            <p:cNvSpPr/>
            <p:nvPr/>
          </p:nvSpPr>
          <p:spPr>
            <a:xfrm>
              <a:off x="3643041" y="2597181"/>
              <a:ext cx="64888" cy="182980"/>
            </a:xfrm>
            <a:custGeom>
              <a:rect b="b" l="l" r="r" t="t"/>
              <a:pathLst>
                <a:path extrusionOk="0" h="6968" w="2471">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89"/>
            <p:cNvSpPr/>
            <p:nvPr/>
          </p:nvSpPr>
          <p:spPr>
            <a:xfrm>
              <a:off x="3643041" y="2597181"/>
              <a:ext cx="30961" cy="182980"/>
            </a:xfrm>
            <a:custGeom>
              <a:rect b="b" l="l" r="r" t="t"/>
              <a:pathLst>
                <a:path extrusionOk="0" h="6968" w="1179">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89"/>
            <p:cNvSpPr/>
            <p:nvPr/>
          </p:nvSpPr>
          <p:spPr>
            <a:xfrm>
              <a:off x="3740807" y="2560994"/>
              <a:ext cx="65125" cy="219166"/>
            </a:xfrm>
            <a:custGeom>
              <a:rect b="b" l="l" r="r" t="t"/>
              <a:pathLst>
                <a:path extrusionOk="0" h="8346" w="248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89"/>
            <p:cNvSpPr/>
            <p:nvPr/>
          </p:nvSpPr>
          <p:spPr>
            <a:xfrm>
              <a:off x="3740807" y="2560994"/>
              <a:ext cx="30934" cy="219166"/>
            </a:xfrm>
            <a:custGeom>
              <a:rect b="b" l="l" r="r" t="t"/>
              <a:pathLst>
                <a:path extrusionOk="0" h="8346" w="1178">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89"/>
            <p:cNvSpPr/>
            <p:nvPr/>
          </p:nvSpPr>
          <p:spPr>
            <a:xfrm>
              <a:off x="3838573" y="2524808"/>
              <a:ext cx="64862" cy="255352"/>
            </a:xfrm>
            <a:custGeom>
              <a:rect b="b" l="l" r="r" t="t"/>
              <a:pathLst>
                <a:path extrusionOk="0" h="9724" w="247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89"/>
            <p:cNvSpPr/>
            <p:nvPr/>
          </p:nvSpPr>
          <p:spPr>
            <a:xfrm>
              <a:off x="3838835" y="2524808"/>
              <a:ext cx="30934" cy="255352"/>
            </a:xfrm>
            <a:custGeom>
              <a:rect b="b" l="l" r="r" t="t"/>
              <a:pathLst>
                <a:path extrusionOk="0" h="9724" w="1178">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89"/>
            <p:cNvSpPr/>
            <p:nvPr/>
          </p:nvSpPr>
          <p:spPr>
            <a:xfrm>
              <a:off x="3560873" y="2423523"/>
              <a:ext cx="332767" cy="134241"/>
            </a:xfrm>
            <a:custGeom>
              <a:rect b="b" l="l" r="r" t="t"/>
              <a:pathLst>
                <a:path extrusionOk="0" h="5112" w="12672">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6" name="Google Shape;11166;p89"/>
          <p:cNvGrpSpPr/>
          <p:nvPr/>
        </p:nvGrpSpPr>
        <p:grpSpPr>
          <a:xfrm>
            <a:off x="5766424" y="4122795"/>
            <a:ext cx="358160" cy="356926"/>
            <a:chOff x="5766424" y="4275195"/>
            <a:chExt cx="358160" cy="356926"/>
          </a:xfrm>
        </p:grpSpPr>
        <p:sp>
          <p:nvSpPr>
            <p:cNvPr id="11167" name="Google Shape;11167;p89"/>
            <p:cNvSpPr/>
            <p:nvPr/>
          </p:nvSpPr>
          <p:spPr>
            <a:xfrm>
              <a:off x="5766424" y="4485327"/>
              <a:ext cx="64862" cy="146793"/>
            </a:xfrm>
            <a:custGeom>
              <a:rect b="b" l="l" r="r" t="t"/>
              <a:pathLst>
                <a:path extrusionOk="0" h="5590" w="247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89"/>
            <p:cNvSpPr/>
            <p:nvPr/>
          </p:nvSpPr>
          <p:spPr>
            <a:xfrm>
              <a:off x="5766661" y="4485327"/>
              <a:ext cx="30961" cy="146793"/>
            </a:xfrm>
            <a:custGeom>
              <a:rect b="b" l="l" r="r" t="t"/>
              <a:pathLst>
                <a:path extrusionOk="0" h="5590" w="1179">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89"/>
            <p:cNvSpPr/>
            <p:nvPr/>
          </p:nvSpPr>
          <p:spPr>
            <a:xfrm>
              <a:off x="5864190" y="4449115"/>
              <a:ext cx="64862" cy="183006"/>
            </a:xfrm>
            <a:custGeom>
              <a:rect b="b" l="l" r="r" t="t"/>
              <a:pathLst>
                <a:path extrusionOk="0" h="6969" w="247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89"/>
            <p:cNvSpPr/>
            <p:nvPr/>
          </p:nvSpPr>
          <p:spPr>
            <a:xfrm>
              <a:off x="5864190" y="4449115"/>
              <a:ext cx="30934" cy="183006"/>
            </a:xfrm>
            <a:custGeom>
              <a:rect b="b" l="l" r="r" t="t"/>
              <a:pathLst>
                <a:path extrusionOk="0" h="6969" w="1178">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89"/>
            <p:cNvSpPr/>
            <p:nvPr/>
          </p:nvSpPr>
          <p:spPr>
            <a:xfrm>
              <a:off x="5962193" y="4412692"/>
              <a:ext cx="64626" cy="219429"/>
            </a:xfrm>
            <a:custGeom>
              <a:rect b="b" l="l" r="r" t="t"/>
              <a:pathLst>
                <a:path extrusionOk="0" h="8356" w="2461">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89"/>
            <p:cNvSpPr/>
            <p:nvPr/>
          </p:nvSpPr>
          <p:spPr>
            <a:xfrm>
              <a:off x="5962193" y="4412692"/>
              <a:ext cx="30698" cy="219429"/>
            </a:xfrm>
            <a:custGeom>
              <a:rect b="b" l="l" r="r" t="t"/>
              <a:pathLst>
                <a:path extrusionOk="0" h="8356" w="1169">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89"/>
            <p:cNvSpPr/>
            <p:nvPr/>
          </p:nvSpPr>
          <p:spPr>
            <a:xfrm>
              <a:off x="6059959" y="4376506"/>
              <a:ext cx="64626" cy="255615"/>
            </a:xfrm>
            <a:custGeom>
              <a:rect b="b" l="l" r="r" t="t"/>
              <a:pathLst>
                <a:path extrusionOk="0" h="9734" w="2461">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89"/>
            <p:cNvSpPr/>
            <p:nvPr/>
          </p:nvSpPr>
          <p:spPr>
            <a:xfrm>
              <a:off x="6059959" y="4376506"/>
              <a:ext cx="30934" cy="255615"/>
            </a:xfrm>
            <a:custGeom>
              <a:rect b="b" l="l" r="r" t="t"/>
              <a:pathLst>
                <a:path extrusionOk="0" h="9734" w="1178">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89"/>
            <p:cNvSpPr/>
            <p:nvPr/>
          </p:nvSpPr>
          <p:spPr>
            <a:xfrm>
              <a:off x="5781997" y="4275195"/>
              <a:ext cx="332767" cy="134241"/>
            </a:xfrm>
            <a:custGeom>
              <a:rect b="b" l="l" r="r" t="t"/>
              <a:pathLst>
                <a:path extrusionOk="0" h="5112" w="12672">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6" name="Google Shape;11176;p89"/>
          <p:cNvGrpSpPr/>
          <p:nvPr/>
        </p:nvGrpSpPr>
        <p:grpSpPr>
          <a:xfrm>
            <a:off x="3531462" y="3672199"/>
            <a:ext cx="377251" cy="324232"/>
            <a:chOff x="3531462" y="3824599"/>
            <a:chExt cx="377251" cy="324232"/>
          </a:xfrm>
        </p:grpSpPr>
        <p:sp>
          <p:nvSpPr>
            <p:cNvPr id="11177" name="Google Shape;11177;p89"/>
            <p:cNvSpPr/>
            <p:nvPr/>
          </p:nvSpPr>
          <p:spPr>
            <a:xfrm>
              <a:off x="3573189" y="3854772"/>
              <a:ext cx="294059" cy="294059"/>
            </a:xfrm>
            <a:custGeom>
              <a:rect b="b" l="l" r="r" t="t"/>
              <a:pathLst>
                <a:path extrusionOk="0" h="11198" w="11198">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89"/>
            <p:cNvSpPr/>
            <p:nvPr/>
          </p:nvSpPr>
          <p:spPr>
            <a:xfrm>
              <a:off x="3719457" y="3939461"/>
              <a:ext cx="78439" cy="102808"/>
            </a:xfrm>
            <a:custGeom>
              <a:rect b="b" l="l" r="r" t="t"/>
              <a:pathLst>
                <a:path extrusionOk="0" h="3915" w="2987">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89"/>
            <p:cNvSpPr/>
            <p:nvPr/>
          </p:nvSpPr>
          <p:spPr>
            <a:xfrm>
              <a:off x="3719195" y="3878144"/>
              <a:ext cx="156851" cy="203594"/>
            </a:xfrm>
            <a:custGeom>
              <a:rect b="b" l="l" r="r" t="t"/>
              <a:pathLst>
                <a:path extrusionOk="0" h="7753" w="5973">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89"/>
            <p:cNvSpPr/>
            <p:nvPr/>
          </p:nvSpPr>
          <p:spPr>
            <a:xfrm>
              <a:off x="3718959" y="3824599"/>
              <a:ext cx="189755" cy="287048"/>
            </a:xfrm>
            <a:custGeom>
              <a:rect b="b" l="l" r="r" t="t"/>
              <a:pathLst>
                <a:path extrusionOk="0" h="10931" w="7226">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89"/>
            <p:cNvSpPr/>
            <p:nvPr/>
          </p:nvSpPr>
          <p:spPr>
            <a:xfrm>
              <a:off x="3576708" y="3855008"/>
              <a:ext cx="144036" cy="147555"/>
            </a:xfrm>
            <a:custGeom>
              <a:rect b="b" l="l" r="r" t="t"/>
              <a:pathLst>
                <a:path extrusionOk="0" h="5619" w="5485">
                  <a:moveTo>
                    <a:pt x="5455" y="1"/>
                  </a:moveTo>
                  <a:cubicBezTo>
                    <a:pt x="2833" y="1"/>
                    <a:pt x="565" y="1829"/>
                    <a:pt x="0" y="4394"/>
                  </a:cubicBezTo>
                  <a:lnTo>
                    <a:pt x="5484" y="5619"/>
                  </a:lnTo>
                  <a:lnTo>
                    <a:pt x="545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89"/>
            <p:cNvSpPr/>
            <p:nvPr/>
          </p:nvSpPr>
          <p:spPr>
            <a:xfrm>
              <a:off x="3573426" y="3969870"/>
              <a:ext cx="147319" cy="173684"/>
            </a:xfrm>
            <a:custGeom>
              <a:rect b="b" l="l" r="r" t="t"/>
              <a:pathLst>
                <a:path extrusionOk="0" h="6614" w="561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89"/>
            <p:cNvSpPr/>
            <p:nvPr/>
          </p:nvSpPr>
          <p:spPr>
            <a:xfrm>
              <a:off x="3664417" y="4122178"/>
              <a:ext cx="77940" cy="26654"/>
            </a:xfrm>
            <a:custGeom>
              <a:rect b="b" l="l" r="r" t="t"/>
              <a:pathLst>
                <a:path extrusionOk="0" h="1015" w="2968">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89"/>
            <p:cNvSpPr/>
            <p:nvPr/>
          </p:nvSpPr>
          <p:spPr>
            <a:xfrm>
              <a:off x="3576708" y="3854772"/>
              <a:ext cx="143275" cy="124919"/>
            </a:xfrm>
            <a:custGeom>
              <a:rect b="b" l="l" r="r" t="t"/>
              <a:pathLst>
                <a:path extrusionOk="0" h="4757" w="5456">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89"/>
            <p:cNvSpPr/>
            <p:nvPr/>
          </p:nvSpPr>
          <p:spPr>
            <a:xfrm>
              <a:off x="3531462" y="3831217"/>
              <a:ext cx="144561" cy="112393"/>
            </a:xfrm>
            <a:custGeom>
              <a:rect b="b" l="l" r="r" t="t"/>
              <a:pathLst>
                <a:path extrusionOk="0" h="4280" w="5505">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89"/>
            <p:cNvSpPr/>
            <p:nvPr/>
          </p:nvSpPr>
          <p:spPr>
            <a:xfrm>
              <a:off x="3653098" y="3932318"/>
              <a:ext cx="36711" cy="31538"/>
            </a:xfrm>
            <a:custGeom>
              <a:rect b="b" l="l" r="r" t="t"/>
              <a:pathLst>
                <a:path extrusionOk="0" h="1201" w="1398">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89"/>
            <p:cNvSpPr/>
            <p:nvPr/>
          </p:nvSpPr>
          <p:spPr>
            <a:xfrm>
              <a:off x="3559875" y="3969870"/>
              <a:ext cx="126179" cy="173684"/>
            </a:xfrm>
            <a:custGeom>
              <a:rect b="b" l="l" r="r" t="t"/>
              <a:pathLst>
                <a:path extrusionOk="0" h="6614" w="4805">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8" name="Google Shape;11188;p89"/>
          <p:cNvGrpSpPr/>
          <p:nvPr/>
        </p:nvGrpSpPr>
        <p:grpSpPr>
          <a:xfrm>
            <a:off x="4030586" y="3652846"/>
            <a:ext cx="286523" cy="340566"/>
            <a:chOff x="4030586" y="3805246"/>
            <a:chExt cx="286523" cy="340566"/>
          </a:xfrm>
        </p:grpSpPr>
        <p:sp>
          <p:nvSpPr>
            <p:cNvPr id="11189" name="Google Shape;11189;p89"/>
            <p:cNvSpPr/>
            <p:nvPr/>
          </p:nvSpPr>
          <p:spPr>
            <a:xfrm>
              <a:off x="4030586" y="3826122"/>
              <a:ext cx="87735" cy="145533"/>
            </a:xfrm>
            <a:custGeom>
              <a:rect b="b" l="l" r="r" t="t"/>
              <a:pathLst>
                <a:path extrusionOk="0" h="5542" w="3341">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89"/>
            <p:cNvSpPr/>
            <p:nvPr/>
          </p:nvSpPr>
          <p:spPr>
            <a:xfrm>
              <a:off x="4229374" y="3825860"/>
              <a:ext cx="87735" cy="145796"/>
            </a:xfrm>
            <a:custGeom>
              <a:rect b="b" l="l" r="r" t="t"/>
              <a:pathLst>
                <a:path extrusionOk="0" h="5552" w="3341">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89"/>
            <p:cNvSpPr/>
            <p:nvPr/>
          </p:nvSpPr>
          <p:spPr>
            <a:xfrm>
              <a:off x="4162779" y="3999018"/>
              <a:ext cx="22400" cy="101547"/>
            </a:xfrm>
            <a:custGeom>
              <a:rect b="b" l="l" r="r" t="t"/>
              <a:pathLst>
                <a:path extrusionOk="0" h="3867" w="853">
                  <a:moveTo>
                    <a:pt x="0" y="1"/>
                  </a:moveTo>
                  <a:lnTo>
                    <a:pt x="0" y="3867"/>
                  </a:lnTo>
                  <a:lnTo>
                    <a:pt x="852" y="3867"/>
                  </a:lnTo>
                  <a:lnTo>
                    <a:pt x="852"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89"/>
            <p:cNvSpPr/>
            <p:nvPr/>
          </p:nvSpPr>
          <p:spPr>
            <a:xfrm>
              <a:off x="4091903" y="3816564"/>
              <a:ext cx="163889" cy="200836"/>
            </a:xfrm>
            <a:custGeom>
              <a:rect b="b" l="l" r="r" t="t"/>
              <a:pathLst>
                <a:path extrusionOk="0" h="7648" w="6241">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89"/>
            <p:cNvSpPr/>
            <p:nvPr/>
          </p:nvSpPr>
          <p:spPr>
            <a:xfrm>
              <a:off x="4158498" y="3816564"/>
              <a:ext cx="97530" cy="200836"/>
            </a:xfrm>
            <a:custGeom>
              <a:rect b="b" l="l" r="r" t="t"/>
              <a:pathLst>
                <a:path extrusionOk="0" h="7648" w="3714">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89"/>
            <p:cNvSpPr/>
            <p:nvPr/>
          </p:nvSpPr>
          <p:spPr>
            <a:xfrm>
              <a:off x="4081084" y="3805246"/>
              <a:ext cx="185501" cy="22662"/>
            </a:xfrm>
            <a:custGeom>
              <a:rect b="b" l="l" r="r" t="t"/>
              <a:pathLst>
                <a:path extrusionOk="0" h="863" w="7064">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89"/>
            <p:cNvSpPr/>
            <p:nvPr/>
          </p:nvSpPr>
          <p:spPr>
            <a:xfrm>
              <a:off x="4235913" y="3805246"/>
              <a:ext cx="30672" cy="22662"/>
            </a:xfrm>
            <a:custGeom>
              <a:rect b="b" l="l" r="r" t="t"/>
              <a:pathLst>
                <a:path extrusionOk="0" h="863" w="1168">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89"/>
            <p:cNvSpPr/>
            <p:nvPr/>
          </p:nvSpPr>
          <p:spPr>
            <a:xfrm>
              <a:off x="4133368" y="3866195"/>
              <a:ext cx="81196" cy="76627"/>
            </a:xfrm>
            <a:custGeom>
              <a:rect b="b" l="l" r="r" t="t"/>
              <a:pathLst>
                <a:path extrusionOk="0" h="2918" w="3092">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89"/>
            <p:cNvSpPr/>
            <p:nvPr/>
          </p:nvSpPr>
          <p:spPr>
            <a:xfrm>
              <a:off x="4152721" y="4004060"/>
              <a:ext cx="42489" cy="20877"/>
            </a:xfrm>
            <a:custGeom>
              <a:rect b="b" l="l" r="r" t="t"/>
              <a:pathLst>
                <a:path extrusionOk="0" h="795" w="1618">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89"/>
            <p:cNvSpPr/>
            <p:nvPr/>
          </p:nvSpPr>
          <p:spPr>
            <a:xfrm>
              <a:off x="4130348" y="4085466"/>
              <a:ext cx="87236" cy="30199"/>
            </a:xfrm>
            <a:custGeom>
              <a:rect b="b" l="l" r="r" t="t"/>
              <a:pathLst>
                <a:path extrusionOk="0" h="1150" w="3322">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89"/>
            <p:cNvSpPr/>
            <p:nvPr/>
          </p:nvSpPr>
          <p:spPr>
            <a:xfrm>
              <a:off x="4186649" y="4085466"/>
              <a:ext cx="30934" cy="29936"/>
            </a:xfrm>
            <a:custGeom>
              <a:rect b="b" l="l" r="r" t="t"/>
              <a:pathLst>
                <a:path extrusionOk="0" h="1140" w="1178">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89"/>
            <p:cNvSpPr/>
            <p:nvPr/>
          </p:nvSpPr>
          <p:spPr>
            <a:xfrm>
              <a:off x="4098941" y="4108102"/>
              <a:ext cx="150050" cy="37709"/>
            </a:xfrm>
            <a:custGeom>
              <a:rect b="b" l="l" r="r" t="t"/>
              <a:pathLst>
                <a:path extrusionOk="0" h="1436" w="5714">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89"/>
            <p:cNvSpPr/>
            <p:nvPr/>
          </p:nvSpPr>
          <p:spPr>
            <a:xfrm>
              <a:off x="4211018" y="4108102"/>
              <a:ext cx="37736" cy="37709"/>
            </a:xfrm>
            <a:custGeom>
              <a:rect b="b" l="l" r="r" t="t"/>
              <a:pathLst>
                <a:path extrusionOk="0" h="1436" w="1437">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2" name="Google Shape;11202;p89"/>
          <p:cNvGrpSpPr/>
          <p:nvPr/>
        </p:nvGrpSpPr>
        <p:grpSpPr>
          <a:xfrm>
            <a:off x="2180884" y="2736319"/>
            <a:ext cx="376752" cy="374468"/>
            <a:chOff x="2180884" y="2888719"/>
            <a:chExt cx="376752" cy="374468"/>
          </a:xfrm>
        </p:grpSpPr>
        <p:sp>
          <p:nvSpPr>
            <p:cNvPr id="11203" name="Google Shape;11203;p89"/>
            <p:cNvSpPr/>
            <p:nvPr/>
          </p:nvSpPr>
          <p:spPr>
            <a:xfrm>
              <a:off x="2180884" y="2954054"/>
              <a:ext cx="309395" cy="309133"/>
            </a:xfrm>
            <a:custGeom>
              <a:rect b="b" l="l" r="r" t="t"/>
              <a:pathLst>
                <a:path extrusionOk="0" h="11772" w="11782">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89"/>
            <p:cNvSpPr/>
            <p:nvPr/>
          </p:nvSpPr>
          <p:spPr>
            <a:xfrm>
              <a:off x="2335713" y="3102082"/>
              <a:ext cx="154330" cy="12579"/>
            </a:xfrm>
            <a:custGeom>
              <a:rect b="b" l="l" r="r" t="t"/>
              <a:pathLst>
                <a:path extrusionOk="0" h="479" w="5877">
                  <a:moveTo>
                    <a:pt x="0" y="0"/>
                  </a:moveTo>
                  <a:lnTo>
                    <a:pt x="0" y="479"/>
                  </a:lnTo>
                  <a:lnTo>
                    <a:pt x="5876" y="479"/>
                  </a:lnTo>
                  <a:lnTo>
                    <a:pt x="5876" y="240"/>
                  </a:lnTo>
                  <a:lnTo>
                    <a:pt x="5876"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89"/>
            <p:cNvSpPr/>
            <p:nvPr/>
          </p:nvSpPr>
          <p:spPr>
            <a:xfrm>
              <a:off x="2465648" y="2888719"/>
              <a:ext cx="91989" cy="89993"/>
            </a:xfrm>
            <a:custGeom>
              <a:rect b="b" l="l" r="r" t="t"/>
              <a:pathLst>
                <a:path extrusionOk="0" h="3427" w="3503">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89"/>
            <p:cNvSpPr/>
            <p:nvPr/>
          </p:nvSpPr>
          <p:spPr>
            <a:xfrm>
              <a:off x="2465648" y="2888719"/>
              <a:ext cx="61842" cy="90229"/>
            </a:xfrm>
            <a:custGeom>
              <a:rect b="b" l="l" r="r" t="t"/>
              <a:pathLst>
                <a:path extrusionOk="0" h="3436" w="2355">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89"/>
            <p:cNvSpPr/>
            <p:nvPr/>
          </p:nvSpPr>
          <p:spPr>
            <a:xfrm>
              <a:off x="2218094" y="2991002"/>
              <a:ext cx="235263" cy="235263"/>
            </a:xfrm>
            <a:custGeom>
              <a:rect b="b" l="l" r="r" t="t"/>
              <a:pathLst>
                <a:path extrusionOk="0" h="8959" w="8959">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89"/>
            <p:cNvSpPr/>
            <p:nvPr/>
          </p:nvSpPr>
          <p:spPr>
            <a:xfrm>
              <a:off x="2335713" y="3102082"/>
              <a:ext cx="117382" cy="12579"/>
            </a:xfrm>
            <a:custGeom>
              <a:rect b="b" l="l" r="r" t="t"/>
              <a:pathLst>
                <a:path extrusionOk="0" h="479" w="447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89"/>
            <p:cNvSpPr/>
            <p:nvPr/>
          </p:nvSpPr>
          <p:spPr>
            <a:xfrm>
              <a:off x="2249003" y="3021910"/>
              <a:ext cx="173185" cy="173421"/>
            </a:xfrm>
            <a:custGeom>
              <a:rect b="b" l="l" r="r" t="t"/>
              <a:pathLst>
                <a:path extrusionOk="0" h="6604" w="6595">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89"/>
            <p:cNvSpPr/>
            <p:nvPr/>
          </p:nvSpPr>
          <p:spPr>
            <a:xfrm>
              <a:off x="2335713" y="3102082"/>
              <a:ext cx="86711" cy="12579"/>
            </a:xfrm>
            <a:custGeom>
              <a:rect b="b" l="l" r="r" t="t"/>
              <a:pathLst>
                <a:path extrusionOk="0" h="479" w="3302">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89"/>
            <p:cNvSpPr/>
            <p:nvPr/>
          </p:nvSpPr>
          <p:spPr>
            <a:xfrm>
              <a:off x="2286187" y="3059094"/>
              <a:ext cx="99053" cy="99053"/>
            </a:xfrm>
            <a:custGeom>
              <a:rect b="b" l="l" r="r" t="t"/>
              <a:pathLst>
                <a:path extrusionOk="0" h="3772" w="3772">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89"/>
            <p:cNvSpPr/>
            <p:nvPr/>
          </p:nvSpPr>
          <p:spPr>
            <a:xfrm>
              <a:off x="2335713" y="3102318"/>
              <a:ext cx="49526" cy="12342"/>
            </a:xfrm>
            <a:custGeom>
              <a:rect b="b" l="l" r="r" t="t"/>
              <a:pathLst>
                <a:path extrusionOk="0" h="470" w="1886">
                  <a:moveTo>
                    <a:pt x="0" y="1"/>
                  </a:moveTo>
                  <a:lnTo>
                    <a:pt x="0" y="470"/>
                  </a:lnTo>
                  <a:lnTo>
                    <a:pt x="1866" y="470"/>
                  </a:lnTo>
                  <a:cubicBezTo>
                    <a:pt x="1886" y="317"/>
                    <a:pt x="1886" y="154"/>
                    <a:pt x="186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89"/>
            <p:cNvSpPr/>
            <p:nvPr/>
          </p:nvSpPr>
          <p:spPr>
            <a:xfrm>
              <a:off x="2317095" y="3090002"/>
              <a:ext cx="37237" cy="37237"/>
            </a:xfrm>
            <a:custGeom>
              <a:rect b="b" l="l" r="r" t="t"/>
              <a:pathLst>
                <a:path extrusionOk="0" h="1418" w="1418">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89"/>
            <p:cNvSpPr/>
            <p:nvPr/>
          </p:nvSpPr>
          <p:spPr>
            <a:xfrm>
              <a:off x="2335713" y="3102318"/>
              <a:ext cx="18855" cy="12342"/>
            </a:xfrm>
            <a:custGeom>
              <a:rect b="b" l="l" r="r" t="t"/>
              <a:pathLst>
                <a:path extrusionOk="0" h="470" w="718">
                  <a:moveTo>
                    <a:pt x="0" y="1"/>
                  </a:moveTo>
                  <a:lnTo>
                    <a:pt x="0" y="470"/>
                  </a:lnTo>
                  <a:lnTo>
                    <a:pt x="661" y="470"/>
                  </a:lnTo>
                  <a:cubicBezTo>
                    <a:pt x="718" y="317"/>
                    <a:pt x="718" y="154"/>
                    <a:pt x="66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89"/>
            <p:cNvSpPr/>
            <p:nvPr/>
          </p:nvSpPr>
          <p:spPr>
            <a:xfrm>
              <a:off x="2326496" y="3073169"/>
              <a:ext cx="44668" cy="41570"/>
            </a:xfrm>
            <a:custGeom>
              <a:rect b="b" l="l" r="r" t="t"/>
              <a:pathLst>
                <a:path extrusionOk="0" h="1583" w="1701">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89"/>
            <p:cNvSpPr/>
            <p:nvPr/>
          </p:nvSpPr>
          <p:spPr>
            <a:xfrm>
              <a:off x="2355566" y="2901954"/>
              <a:ext cx="188704" cy="185080"/>
            </a:xfrm>
            <a:custGeom>
              <a:rect b="b" l="l" r="r" t="t"/>
              <a:pathLst>
                <a:path extrusionOk="0" h="7048" w="7186">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7" name="Google Shape;11217;p89"/>
          <p:cNvGrpSpPr/>
          <p:nvPr/>
        </p:nvGrpSpPr>
        <p:grpSpPr>
          <a:xfrm>
            <a:off x="3954432" y="2790599"/>
            <a:ext cx="378249" cy="265909"/>
            <a:chOff x="3954432" y="2942999"/>
            <a:chExt cx="378249" cy="265909"/>
          </a:xfrm>
        </p:grpSpPr>
        <p:sp>
          <p:nvSpPr>
            <p:cNvPr id="11218" name="Google Shape;11218;p89"/>
            <p:cNvSpPr/>
            <p:nvPr/>
          </p:nvSpPr>
          <p:spPr>
            <a:xfrm>
              <a:off x="3954432" y="2981207"/>
              <a:ext cx="378249" cy="227700"/>
            </a:xfrm>
            <a:custGeom>
              <a:rect b="b" l="l" r="r" t="t"/>
              <a:pathLst>
                <a:path extrusionOk="0" h="8671" w="14404">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89"/>
            <p:cNvSpPr/>
            <p:nvPr/>
          </p:nvSpPr>
          <p:spPr>
            <a:xfrm>
              <a:off x="3954432" y="2980944"/>
              <a:ext cx="208111" cy="227727"/>
            </a:xfrm>
            <a:custGeom>
              <a:rect b="b" l="l" r="r" t="t"/>
              <a:pathLst>
                <a:path extrusionOk="0" h="8672" w="7925">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89"/>
            <p:cNvSpPr/>
            <p:nvPr/>
          </p:nvSpPr>
          <p:spPr>
            <a:xfrm>
              <a:off x="4034604" y="3013270"/>
              <a:ext cx="190516" cy="163232"/>
            </a:xfrm>
            <a:custGeom>
              <a:rect b="b" l="l" r="r" t="t"/>
              <a:pathLst>
                <a:path extrusionOk="0" h="6216" w="7255">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89"/>
            <p:cNvSpPr/>
            <p:nvPr/>
          </p:nvSpPr>
          <p:spPr>
            <a:xfrm>
              <a:off x="4062256" y="3013349"/>
              <a:ext cx="96768" cy="163101"/>
            </a:xfrm>
            <a:custGeom>
              <a:rect b="b" l="l" r="r" t="t"/>
              <a:pathLst>
                <a:path extrusionOk="0" h="6211" w="3685">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89"/>
            <p:cNvSpPr/>
            <p:nvPr/>
          </p:nvSpPr>
          <p:spPr>
            <a:xfrm>
              <a:off x="4088647" y="3053763"/>
              <a:ext cx="96007" cy="82273"/>
            </a:xfrm>
            <a:custGeom>
              <a:rect b="b" l="l" r="r" t="t"/>
              <a:pathLst>
                <a:path extrusionOk="0" h="3133" w="3656">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89"/>
            <p:cNvSpPr/>
            <p:nvPr/>
          </p:nvSpPr>
          <p:spPr>
            <a:xfrm>
              <a:off x="4102696" y="3053868"/>
              <a:ext cx="57089" cy="82246"/>
            </a:xfrm>
            <a:custGeom>
              <a:rect b="b" l="l" r="r" t="t"/>
              <a:pathLst>
                <a:path extrusionOk="0" h="3132" w="2174">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89"/>
            <p:cNvSpPr/>
            <p:nvPr/>
          </p:nvSpPr>
          <p:spPr>
            <a:xfrm>
              <a:off x="4260807" y="2996411"/>
              <a:ext cx="38051" cy="26207"/>
            </a:xfrm>
            <a:custGeom>
              <a:rect b="b" l="l" r="r" t="t"/>
              <a:pathLst>
                <a:path extrusionOk="0" h="998" w="1449">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89"/>
            <p:cNvSpPr/>
            <p:nvPr/>
          </p:nvSpPr>
          <p:spPr>
            <a:xfrm>
              <a:off x="4020528" y="2942999"/>
              <a:ext cx="229381" cy="58323"/>
            </a:xfrm>
            <a:custGeom>
              <a:rect b="b" l="l" r="r" t="t"/>
              <a:pathLst>
                <a:path extrusionOk="0" h="2221" w="8735">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89"/>
            <p:cNvSpPr/>
            <p:nvPr/>
          </p:nvSpPr>
          <p:spPr>
            <a:xfrm>
              <a:off x="4153719" y="3056337"/>
              <a:ext cx="33193" cy="28440"/>
            </a:xfrm>
            <a:custGeom>
              <a:rect b="b" l="l" r="r" t="t"/>
              <a:pathLst>
                <a:path extrusionOk="0" h="1083" w="1264">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7" name="Google Shape;11227;p89"/>
          <p:cNvGrpSpPr/>
          <p:nvPr/>
        </p:nvGrpSpPr>
        <p:grpSpPr>
          <a:xfrm>
            <a:off x="1752137" y="4114208"/>
            <a:ext cx="378512" cy="374756"/>
            <a:chOff x="1752137" y="4266608"/>
            <a:chExt cx="378512" cy="374756"/>
          </a:xfrm>
        </p:grpSpPr>
        <p:sp>
          <p:nvSpPr>
            <p:cNvPr id="11228" name="Google Shape;11228;p89"/>
            <p:cNvSpPr/>
            <p:nvPr/>
          </p:nvSpPr>
          <p:spPr>
            <a:xfrm>
              <a:off x="1752400" y="4382020"/>
              <a:ext cx="171163" cy="82220"/>
            </a:xfrm>
            <a:custGeom>
              <a:rect b="b" l="l" r="r" t="t"/>
              <a:pathLst>
                <a:path extrusionOk="0" h="3131" w="6518">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89"/>
            <p:cNvSpPr/>
            <p:nvPr/>
          </p:nvSpPr>
          <p:spPr>
            <a:xfrm>
              <a:off x="1931834" y="4472250"/>
              <a:ext cx="81957" cy="169114"/>
            </a:xfrm>
            <a:custGeom>
              <a:rect b="b" l="l" r="r" t="t"/>
              <a:pathLst>
                <a:path extrusionOk="0" h="6440" w="3121">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89"/>
            <p:cNvSpPr/>
            <p:nvPr/>
          </p:nvSpPr>
          <p:spPr>
            <a:xfrm>
              <a:off x="1752137" y="4386537"/>
              <a:ext cx="123685" cy="71664"/>
            </a:xfrm>
            <a:custGeom>
              <a:rect b="b" l="l" r="r" t="t"/>
              <a:pathLst>
                <a:path extrusionOk="0" h="2729" w="471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89"/>
            <p:cNvSpPr/>
            <p:nvPr/>
          </p:nvSpPr>
          <p:spPr>
            <a:xfrm>
              <a:off x="1931834" y="4539108"/>
              <a:ext cx="23897" cy="102256"/>
            </a:xfrm>
            <a:custGeom>
              <a:rect b="b" l="l" r="r" t="t"/>
              <a:pathLst>
                <a:path extrusionOk="0" h="3894" w="91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89"/>
            <p:cNvSpPr/>
            <p:nvPr/>
          </p:nvSpPr>
          <p:spPr>
            <a:xfrm>
              <a:off x="1823512" y="4266608"/>
              <a:ext cx="307137" cy="305115"/>
            </a:xfrm>
            <a:custGeom>
              <a:rect b="b" l="l" r="r" t="t"/>
              <a:pathLst>
                <a:path extrusionOk="0" h="11619" w="11696">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89"/>
            <p:cNvSpPr/>
            <p:nvPr/>
          </p:nvSpPr>
          <p:spPr>
            <a:xfrm>
              <a:off x="1823512" y="4266686"/>
              <a:ext cx="306507" cy="227963"/>
            </a:xfrm>
            <a:custGeom>
              <a:rect b="b" l="l" r="r" t="t"/>
              <a:pathLst>
                <a:path extrusionOk="0" h="8681" w="11672">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89"/>
            <p:cNvSpPr/>
            <p:nvPr/>
          </p:nvSpPr>
          <p:spPr>
            <a:xfrm>
              <a:off x="1978078" y="4353633"/>
              <a:ext cx="64127" cy="64101"/>
            </a:xfrm>
            <a:custGeom>
              <a:rect b="b" l="l" r="r" t="t"/>
              <a:pathLst>
                <a:path extrusionOk="0" h="2441" w="2442">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89"/>
            <p:cNvSpPr/>
            <p:nvPr/>
          </p:nvSpPr>
          <p:spPr>
            <a:xfrm>
              <a:off x="1978078" y="4353660"/>
              <a:ext cx="39731" cy="64206"/>
            </a:xfrm>
            <a:custGeom>
              <a:rect b="b" l="l" r="r" t="t"/>
              <a:pathLst>
                <a:path extrusionOk="0" h="2445" w="1513">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89"/>
            <p:cNvSpPr/>
            <p:nvPr/>
          </p:nvSpPr>
          <p:spPr>
            <a:xfrm>
              <a:off x="1815476" y="4497381"/>
              <a:ext cx="82955" cy="82404"/>
            </a:xfrm>
            <a:custGeom>
              <a:rect b="b" l="l" r="r" t="t"/>
              <a:pathLst>
                <a:path extrusionOk="0" h="3138" w="3159">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89"/>
            <p:cNvSpPr/>
            <p:nvPr/>
          </p:nvSpPr>
          <p:spPr>
            <a:xfrm>
              <a:off x="1815476" y="4497381"/>
              <a:ext cx="32195" cy="35950"/>
            </a:xfrm>
            <a:custGeom>
              <a:rect b="b" l="l" r="r" t="t"/>
              <a:pathLst>
                <a:path extrusionOk="0" h="1369" w="1226">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89"/>
            <p:cNvSpPr/>
            <p:nvPr/>
          </p:nvSpPr>
          <p:spPr>
            <a:xfrm>
              <a:off x="1823512" y="4463952"/>
              <a:ext cx="108349" cy="107719"/>
            </a:xfrm>
            <a:custGeom>
              <a:rect b="b" l="l" r="r" t="t"/>
              <a:pathLst>
                <a:path extrusionOk="0" h="4102" w="4126">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89"/>
            <p:cNvSpPr/>
            <p:nvPr/>
          </p:nvSpPr>
          <p:spPr>
            <a:xfrm>
              <a:off x="1823512" y="4463952"/>
              <a:ext cx="28939" cy="30698"/>
            </a:xfrm>
            <a:custGeom>
              <a:rect b="b" l="l" r="r" t="t"/>
              <a:pathLst>
                <a:path extrusionOk="0" h="1169" w="1102">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89"/>
            <p:cNvSpPr/>
            <p:nvPr/>
          </p:nvSpPr>
          <p:spPr>
            <a:xfrm>
              <a:off x="1776034" y="4536981"/>
              <a:ext cx="33692" cy="30724"/>
            </a:xfrm>
            <a:custGeom>
              <a:rect b="b" l="l" r="r" t="t"/>
              <a:pathLst>
                <a:path extrusionOk="0" h="1170" w="1283">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89"/>
            <p:cNvSpPr/>
            <p:nvPr/>
          </p:nvSpPr>
          <p:spPr>
            <a:xfrm>
              <a:off x="1794862" y="4555730"/>
              <a:ext cx="33508" cy="30567"/>
            </a:xfrm>
            <a:custGeom>
              <a:rect b="b" l="l" r="r" t="t"/>
              <a:pathLst>
                <a:path extrusionOk="0" h="1164" w="1276">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89"/>
            <p:cNvSpPr/>
            <p:nvPr/>
          </p:nvSpPr>
          <p:spPr>
            <a:xfrm>
              <a:off x="1832309" y="4593125"/>
              <a:ext cx="33481" cy="30619"/>
            </a:xfrm>
            <a:custGeom>
              <a:rect b="b" l="l" r="r" t="t"/>
              <a:pathLst>
                <a:path extrusionOk="0" h="1166" w="1275">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89"/>
            <p:cNvSpPr/>
            <p:nvPr/>
          </p:nvSpPr>
          <p:spPr>
            <a:xfrm>
              <a:off x="1813480" y="4574322"/>
              <a:ext cx="33665" cy="30645"/>
            </a:xfrm>
            <a:custGeom>
              <a:rect b="b" l="l" r="r" t="t"/>
              <a:pathLst>
                <a:path extrusionOk="0" h="1167" w="1282">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89"/>
            <p:cNvSpPr/>
            <p:nvPr/>
          </p:nvSpPr>
          <p:spPr>
            <a:xfrm>
              <a:off x="2057751" y="4266686"/>
              <a:ext cx="72241" cy="71375"/>
            </a:xfrm>
            <a:custGeom>
              <a:rect b="b" l="l" r="r" t="t"/>
              <a:pathLst>
                <a:path extrusionOk="0" h="2718" w="2751">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89"/>
            <p:cNvSpPr/>
            <p:nvPr/>
          </p:nvSpPr>
          <p:spPr>
            <a:xfrm>
              <a:off x="2057751" y="4266686"/>
              <a:ext cx="72241" cy="31171"/>
            </a:xfrm>
            <a:custGeom>
              <a:rect b="b" l="l" r="r" t="t"/>
              <a:pathLst>
                <a:path extrusionOk="0" h="1187" w="2751">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89"/>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89"/>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89"/>
            <p:cNvSpPr/>
            <p:nvPr/>
          </p:nvSpPr>
          <p:spPr>
            <a:xfrm>
              <a:off x="1839609" y="4424378"/>
              <a:ext cx="130696" cy="131090"/>
            </a:xfrm>
            <a:custGeom>
              <a:rect b="b" l="l" r="r" t="t"/>
              <a:pathLst>
                <a:path extrusionOk="0" h="4992" w="4977">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9" name="Google Shape;11249;p89"/>
          <p:cNvGrpSpPr/>
          <p:nvPr/>
        </p:nvGrpSpPr>
        <p:grpSpPr>
          <a:xfrm>
            <a:off x="3117788" y="3660146"/>
            <a:ext cx="341065" cy="341065"/>
            <a:chOff x="3117788" y="3812546"/>
            <a:chExt cx="341065" cy="341065"/>
          </a:xfrm>
        </p:grpSpPr>
        <p:sp>
          <p:nvSpPr>
            <p:cNvPr id="11250" name="Google Shape;11250;p89"/>
            <p:cNvSpPr/>
            <p:nvPr/>
          </p:nvSpPr>
          <p:spPr>
            <a:xfrm>
              <a:off x="3117788" y="3812546"/>
              <a:ext cx="259396" cy="259370"/>
            </a:xfrm>
            <a:custGeom>
              <a:rect b="b" l="l" r="r" t="t"/>
              <a:pathLst>
                <a:path extrusionOk="0" h="9877" w="9878">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89"/>
            <p:cNvSpPr/>
            <p:nvPr/>
          </p:nvSpPr>
          <p:spPr>
            <a:xfrm>
              <a:off x="3171332" y="3885181"/>
              <a:ext cx="132981" cy="114126"/>
            </a:xfrm>
            <a:custGeom>
              <a:rect b="b" l="l" r="r" t="t"/>
              <a:pathLst>
                <a:path extrusionOk="0" h="4346" w="5064">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89"/>
            <p:cNvSpPr/>
            <p:nvPr/>
          </p:nvSpPr>
          <p:spPr>
            <a:xfrm>
              <a:off x="3209541" y="3914067"/>
              <a:ext cx="66123" cy="56485"/>
            </a:xfrm>
            <a:custGeom>
              <a:rect b="b" l="l" r="r" t="t"/>
              <a:pathLst>
                <a:path extrusionOk="0" h="2151" w="2518">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89"/>
            <p:cNvSpPr/>
            <p:nvPr/>
          </p:nvSpPr>
          <p:spPr>
            <a:xfrm>
              <a:off x="3288189" y="3982947"/>
              <a:ext cx="170664" cy="170664"/>
            </a:xfrm>
            <a:custGeom>
              <a:rect b="b" l="l" r="r" t="t"/>
              <a:pathLst>
                <a:path extrusionOk="0" h="6499" w="6499">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89"/>
            <p:cNvSpPr/>
            <p:nvPr/>
          </p:nvSpPr>
          <p:spPr>
            <a:xfrm>
              <a:off x="3316340" y="4025672"/>
              <a:ext cx="99788" cy="85371"/>
            </a:xfrm>
            <a:custGeom>
              <a:rect b="b" l="l" r="r" t="t"/>
              <a:pathLst>
                <a:path extrusionOk="0" h="3251" w="380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89"/>
            <p:cNvSpPr/>
            <p:nvPr/>
          </p:nvSpPr>
          <p:spPr>
            <a:xfrm>
              <a:off x="3339213" y="4042741"/>
              <a:ext cx="59847" cy="51260"/>
            </a:xfrm>
            <a:custGeom>
              <a:rect b="b" l="l" r="r" t="t"/>
              <a:pathLst>
                <a:path extrusionOk="0" h="1952" w="2279">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6" name="Google Shape;11256;p89"/>
          <p:cNvGrpSpPr/>
          <p:nvPr/>
        </p:nvGrpSpPr>
        <p:grpSpPr>
          <a:xfrm>
            <a:off x="3994400" y="4147532"/>
            <a:ext cx="338281" cy="322657"/>
            <a:chOff x="3994400" y="4299932"/>
            <a:chExt cx="338281" cy="322657"/>
          </a:xfrm>
        </p:grpSpPr>
        <p:sp>
          <p:nvSpPr>
            <p:cNvPr id="11257" name="Google Shape;11257;p89"/>
            <p:cNvSpPr/>
            <p:nvPr/>
          </p:nvSpPr>
          <p:spPr>
            <a:xfrm>
              <a:off x="3994400" y="4299932"/>
              <a:ext cx="286759" cy="272447"/>
            </a:xfrm>
            <a:custGeom>
              <a:rect b="b" l="l" r="r" t="t"/>
              <a:pathLst>
                <a:path extrusionOk="0" h="10375" w="1092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89"/>
            <p:cNvSpPr/>
            <p:nvPr/>
          </p:nvSpPr>
          <p:spPr>
            <a:xfrm>
              <a:off x="4027829" y="4330314"/>
              <a:ext cx="223184" cy="211839"/>
            </a:xfrm>
            <a:custGeom>
              <a:rect b="b" l="l" r="r" t="t"/>
              <a:pathLst>
                <a:path extrusionOk="0" h="8067" w="8499">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89"/>
            <p:cNvSpPr/>
            <p:nvPr/>
          </p:nvSpPr>
          <p:spPr>
            <a:xfrm>
              <a:off x="4095422" y="4335330"/>
              <a:ext cx="99053" cy="201729"/>
            </a:xfrm>
            <a:custGeom>
              <a:rect b="b" l="l" r="r" t="t"/>
              <a:pathLst>
                <a:path extrusionOk="0" h="7682" w="3772">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89"/>
            <p:cNvSpPr/>
            <p:nvPr/>
          </p:nvSpPr>
          <p:spPr>
            <a:xfrm>
              <a:off x="4179611" y="4472250"/>
              <a:ext cx="153070" cy="150339"/>
            </a:xfrm>
            <a:custGeom>
              <a:rect b="b" l="l" r="r" t="t"/>
              <a:pathLst>
                <a:path extrusionOk="0" h="5725" w="5829">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89"/>
            <p:cNvSpPr/>
            <p:nvPr/>
          </p:nvSpPr>
          <p:spPr>
            <a:xfrm>
              <a:off x="4238408" y="4472250"/>
              <a:ext cx="18119" cy="23135"/>
            </a:xfrm>
            <a:custGeom>
              <a:rect b="b" l="l" r="r" t="t"/>
              <a:pathLst>
                <a:path extrusionOk="0" h="881" w="69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89"/>
            <p:cNvSpPr/>
            <p:nvPr/>
          </p:nvSpPr>
          <p:spPr>
            <a:xfrm>
              <a:off x="4217321" y="4590105"/>
              <a:ext cx="28151" cy="32484"/>
            </a:xfrm>
            <a:custGeom>
              <a:rect b="b" l="l" r="r" t="t"/>
              <a:pathLst>
                <a:path extrusionOk="0" h="1237" w="1072">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89"/>
            <p:cNvSpPr/>
            <p:nvPr/>
          </p:nvSpPr>
          <p:spPr>
            <a:xfrm>
              <a:off x="4179349" y="4482412"/>
              <a:ext cx="44274" cy="114520"/>
            </a:xfrm>
            <a:custGeom>
              <a:rect b="b" l="l" r="r" t="t"/>
              <a:pathLst>
                <a:path extrusionOk="0" h="4361" w="1686">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89"/>
            <p:cNvSpPr/>
            <p:nvPr/>
          </p:nvSpPr>
          <p:spPr>
            <a:xfrm>
              <a:off x="4208760" y="4511955"/>
              <a:ext cx="82456" cy="70639"/>
            </a:xfrm>
            <a:custGeom>
              <a:rect b="b" l="l" r="r" t="t"/>
              <a:pathLst>
                <a:path extrusionOk="0" h="2690" w="314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65" name="Google Shape;11265;p89"/>
          <p:cNvSpPr/>
          <p:nvPr/>
        </p:nvSpPr>
        <p:spPr>
          <a:xfrm>
            <a:off x="3700340" y="1813228"/>
            <a:ext cx="48528" cy="24159"/>
          </a:xfrm>
          <a:custGeom>
            <a:rect b="b" l="l" r="r" t="t"/>
            <a:pathLst>
              <a:path extrusionOk="0" h="920" w="1848">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89"/>
          <p:cNvSpPr/>
          <p:nvPr/>
        </p:nvSpPr>
        <p:spPr>
          <a:xfrm>
            <a:off x="3700340" y="1813228"/>
            <a:ext cx="33455" cy="21901"/>
          </a:xfrm>
          <a:custGeom>
            <a:rect b="b" l="l" r="r" t="t"/>
            <a:pathLst>
              <a:path extrusionOk="0" h="834" w="1274">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67" name="Google Shape;11267;p89"/>
          <p:cNvGrpSpPr/>
          <p:nvPr/>
        </p:nvGrpSpPr>
        <p:grpSpPr>
          <a:xfrm>
            <a:off x="3573426" y="1813228"/>
            <a:ext cx="302358" cy="374993"/>
            <a:chOff x="3573426" y="1965628"/>
            <a:chExt cx="302358" cy="374993"/>
          </a:xfrm>
        </p:grpSpPr>
        <p:sp>
          <p:nvSpPr>
            <p:cNvPr id="11268" name="Google Shape;11268;p89"/>
            <p:cNvSpPr/>
            <p:nvPr/>
          </p:nvSpPr>
          <p:spPr>
            <a:xfrm>
              <a:off x="3688287" y="2013894"/>
              <a:ext cx="72661" cy="60582"/>
            </a:xfrm>
            <a:custGeom>
              <a:rect b="b" l="l" r="r" t="t"/>
              <a:pathLst>
                <a:path extrusionOk="0" h="2307" w="2767">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89"/>
            <p:cNvSpPr/>
            <p:nvPr/>
          </p:nvSpPr>
          <p:spPr>
            <a:xfrm>
              <a:off x="3711422" y="2013894"/>
              <a:ext cx="26391" cy="18251"/>
            </a:xfrm>
            <a:custGeom>
              <a:rect b="b" l="l" r="r" t="t"/>
              <a:pathLst>
                <a:path extrusionOk="0" h="695" w="1005">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89"/>
            <p:cNvSpPr/>
            <p:nvPr/>
          </p:nvSpPr>
          <p:spPr>
            <a:xfrm>
              <a:off x="3688287" y="2032985"/>
              <a:ext cx="72661" cy="41491"/>
            </a:xfrm>
            <a:custGeom>
              <a:rect b="b" l="l" r="r" t="t"/>
              <a:pathLst>
                <a:path extrusionOk="0" h="1580" w="2767">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89"/>
            <p:cNvSpPr/>
            <p:nvPr/>
          </p:nvSpPr>
          <p:spPr>
            <a:xfrm>
              <a:off x="3688287" y="2043804"/>
              <a:ext cx="18119" cy="30672"/>
            </a:xfrm>
            <a:custGeom>
              <a:rect b="b" l="l" r="r" t="t"/>
              <a:pathLst>
                <a:path extrusionOk="0" h="1168" w="69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89"/>
            <p:cNvSpPr/>
            <p:nvPr/>
          </p:nvSpPr>
          <p:spPr>
            <a:xfrm>
              <a:off x="3742829" y="2043804"/>
              <a:ext cx="18119" cy="30672"/>
            </a:xfrm>
            <a:custGeom>
              <a:rect b="b" l="l" r="r" t="t"/>
              <a:pathLst>
                <a:path extrusionOk="0" h="1168" w="69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89"/>
            <p:cNvSpPr/>
            <p:nvPr/>
          </p:nvSpPr>
          <p:spPr>
            <a:xfrm>
              <a:off x="3700340" y="1965628"/>
              <a:ext cx="48528" cy="54306"/>
            </a:xfrm>
            <a:custGeom>
              <a:rect b="b" l="l" r="r" t="t"/>
              <a:pathLst>
                <a:path extrusionOk="0" h="2068" w="1848">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89"/>
            <p:cNvSpPr/>
            <p:nvPr/>
          </p:nvSpPr>
          <p:spPr>
            <a:xfrm>
              <a:off x="3700156" y="1965628"/>
              <a:ext cx="33639" cy="54621"/>
            </a:xfrm>
            <a:custGeom>
              <a:rect b="b" l="l" r="r" t="t"/>
              <a:pathLst>
                <a:path extrusionOk="0" h="2080" w="1281">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89"/>
            <p:cNvSpPr/>
            <p:nvPr/>
          </p:nvSpPr>
          <p:spPr>
            <a:xfrm>
              <a:off x="3682247" y="2086502"/>
              <a:ext cx="84741" cy="145060"/>
            </a:xfrm>
            <a:custGeom>
              <a:rect b="b" l="l" r="r" t="t"/>
              <a:pathLst>
                <a:path extrusionOk="0" h="5524" w="3227">
                  <a:moveTo>
                    <a:pt x="1" y="1"/>
                  </a:moveTo>
                  <a:lnTo>
                    <a:pt x="1" y="5523"/>
                  </a:lnTo>
                  <a:lnTo>
                    <a:pt x="3226" y="5523"/>
                  </a:lnTo>
                  <a:lnTo>
                    <a:pt x="322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89"/>
            <p:cNvSpPr/>
            <p:nvPr/>
          </p:nvSpPr>
          <p:spPr>
            <a:xfrm>
              <a:off x="3682247" y="2170955"/>
              <a:ext cx="84741" cy="60608"/>
            </a:xfrm>
            <a:custGeom>
              <a:rect b="b" l="l" r="r" t="t"/>
              <a:pathLst>
                <a:path extrusionOk="0" h="2308" w="3227">
                  <a:moveTo>
                    <a:pt x="1" y="1"/>
                  </a:moveTo>
                  <a:lnTo>
                    <a:pt x="1" y="2307"/>
                  </a:lnTo>
                  <a:lnTo>
                    <a:pt x="3226" y="2307"/>
                  </a:lnTo>
                  <a:lnTo>
                    <a:pt x="322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89"/>
            <p:cNvSpPr/>
            <p:nvPr/>
          </p:nvSpPr>
          <p:spPr>
            <a:xfrm>
              <a:off x="3754882"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89"/>
            <p:cNvSpPr/>
            <p:nvPr/>
          </p:nvSpPr>
          <p:spPr>
            <a:xfrm>
              <a:off x="3754646"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89"/>
            <p:cNvSpPr/>
            <p:nvPr/>
          </p:nvSpPr>
          <p:spPr>
            <a:xfrm>
              <a:off x="3754882"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89"/>
            <p:cNvSpPr/>
            <p:nvPr/>
          </p:nvSpPr>
          <p:spPr>
            <a:xfrm>
              <a:off x="3754882"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89"/>
            <p:cNvSpPr/>
            <p:nvPr/>
          </p:nvSpPr>
          <p:spPr>
            <a:xfrm>
              <a:off x="3736789" y="2219457"/>
              <a:ext cx="84715" cy="96794"/>
            </a:xfrm>
            <a:custGeom>
              <a:rect b="b" l="l" r="r" t="t"/>
              <a:pathLst>
                <a:path extrusionOk="0" h="3686" w="3226">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89"/>
            <p:cNvSpPr/>
            <p:nvPr/>
          </p:nvSpPr>
          <p:spPr>
            <a:xfrm>
              <a:off x="3736789" y="2233296"/>
              <a:ext cx="18119" cy="82955"/>
            </a:xfrm>
            <a:custGeom>
              <a:rect b="b" l="l" r="r" t="t"/>
              <a:pathLst>
                <a:path extrusionOk="0" h="3159" w="69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89"/>
            <p:cNvSpPr/>
            <p:nvPr/>
          </p:nvSpPr>
          <p:spPr>
            <a:xfrm>
              <a:off x="3803148" y="2233296"/>
              <a:ext cx="18119" cy="82955"/>
            </a:xfrm>
            <a:custGeom>
              <a:rect b="b" l="l" r="r" t="t"/>
              <a:pathLst>
                <a:path extrusionOk="0" h="3159" w="69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89"/>
            <p:cNvSpPr/>
            <p:nvPr/>
          </p:nvSpPr>
          <p:spPr>
            <a:xfrm>
              <a:off x="3646061"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89"/>
            <p:cNvSpPr/>
            <p:nvPr/>
          </p:nvSpPr>
          <p:spPr>
            <a:xfrm>
              <a:off x="3645824"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89"/>
            <p:cNvSpPr/>
            <p:nvPr/>
          </p:nvSpPr>
          <p:spPr>
            <a:xfrm>
              <a:off x="3646061"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89"/>
            <p:cNvSpPr/>
            <p:nvPr/>
          </p:nvSpPr>
          <p:spPr>
            <a:xfrm>
              <a:off x="3646061"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89"/>
            <p:cNvSpPr/>
            <p:nvPr/>
          </p:nvSpPr>
          <p:spPr>
            <a:xfrm>
              <a:off x="3627968" y="2219457"/>
              <a:ext cx="84478" cy="96794"/>
            </a:xfrm>
            <a:custGeom>
              <a:rect b="b" l="l" r="r" t="t"/>
              <a:pathLst>
                <a:path extrusionOk="0" h="3686" w="3217">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89"/>
            <p:cNvSpPr/>
            <p:nvPr/>
          </p:nvSpPr>
          <p:spPr>
            <a:xfrm>
              <a:off x="3627968" y="2233296"/>
              <a:ext cx="18119" cy="82955"/>
            </a:xfrm>
            <a:custGeom>
              <a:rect b="b" l="l" r="r" t="t"/>
              <a:pathLst>
                <a:path extrusionOk="0" h="3159" w="69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89"/>
            <p:cNvSpPr/>
            <p:nvPr/>
          </p:nvSpPr>
          <p:spPr>
            <a:xfrm>
              <a:off x="3694327" y="2233296"/>
              <a:ext cx="18119" cy="82955"/>
            </a:xfrm>
            <a:custGeom>
              <a:rect b="b" l="l" r="r" t="t"/>
              <a:pathLst>
                <a:path extrusionOk="0" h="3159" w="69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89"/>
            <p:cNvSpPr/>
            <p:nvPr/>
          </p:nvSpPr>
          <p:spPr>
            <a:xfrm>
              <a:off x="3809162" y="2213417"/>
              <a:ext cx="48528" cy="72661"/>
            </a:xfrm>
            <a:custGeom>
              <a:rect b="b" l="l" r="r" t="t"/>
              <a:pathLst>
                <a:path extrusionOk="0" h="2767" w="1848">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89"/>
            <p:cNvSpPr/>
            <p:nvPr/>
          </p:nvSpPr>
          <p:spPr>
            <a:xfrm>
              <a:off x="3809162"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89"/>
            <p:cNvSpPr/>
            <p:nvPr/>
          </p:nvSpPr>
          <p:spPr>
            <a:xfrm>
              <a:off x="3809162"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89"/>
            <p:cNvSpPr/>
            <p:nvPr/>
          </p:nvSpPr>
          <p:spPr>
            <a:xfrm>
              <a:off x="3809162" y="2213417"/>
              <a:ext cx="27442" cy="54069"/>
            </a:xfrm>
            <a:custGeom>
              <a:rect b="b" l="l" r="r" t="t"/>
              <a:pathLst>
                <a:path extrusionOk="0" h="2059" w="1045">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89"/>
            <p:cNvSpPr/>
            <p:nvPr/>
          </p:nvSpPr>
          <p:spPr>
            <a:xfrm>
              <a:off x="3791331" y="2280039"/>
              <a:ext cx="84452" cy="60319"/>
            </a:xfrm>
            <a:custGeom>
              <a:rect b="b" l="l" r="r" t="t"/>
              <a:pathLst>
                <a:path extrusionOk="0" h="2297" w="3216">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89"/>
            <p:cNvSpPr/>
            <p:nvPr/>
          </p:nvSpPr>
          <p:spPr>
            <a:xfrm>
              <a:off x="3791068" y="2293353"/>
              <a:ext cx="18119" cy="47005"/>
            </a:xfrm>
            <a:custGeom>
              <a:rect b="b" l="l" r="r" t="t"/>
              <a:pathLst>
                <a:path extrusionOk="0" h="1790" w="69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89"/>
            <p:cNvSpPr/>
            <p:nvPr/>
          </p:nvSpPr>
          <p:spPr>
            <a:xfrm>
              <a:off x="3857664" y="2293589"/>
              <a:ext cx="17883" cy="47032"/>
            </a:xfrm>
            <a:custGeom>
              <a:rect b="b" l="l" r="r" t="t"/>
              <a:pathLst>
                <a:path extrusionOk="0" h="1791" w="681">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89"/>
            <p:cNvSpPr/>
            <p:nvPr/>
          </p:nvSpPr>
          <p:spPr>
            <a:xfrm>
              <a:off x="3700340" y="2213417"/>
              <a:ext cx="48528" cy="72661"/>
            </a:xfrm>
            <a:custGeom>
              <a:rect b="b" l="l" r="r" t="t"/>
              <a:pathLst>
                <a:path extrusionOk="0" h="2767" w="1848">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89"/>
            <p:cNvSpPr/>
            <p:nvPr/>
          </p:nvSpPr>
          <p:spPr>
            <a:xfrm>
              <a:off x="3700340"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89"/>
            <p:cNvSpPr/>
            <p:nvPr/>
          </p:nvSpPr>
          <p:spPr>
            <a:xfrm>
              <a:off x="3700340"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89"/>
            <p:cNvSpPr/>
            <p:nvPr/>
          </p:nvSpPr>
          <p:spPr>
            <a:xfrm>
              <a:off x="3700340" y="2213417"/>
              <a:ext cx="27442" cy="54069"/>
            </a:xfrm>
            <a:custGeom>
              <a:rect b="b" l="l" r="r" t="t"/>
              <a:pathLst>
                <a:path extrusionOk="0" h="2059" w="1045">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89"/>
            <p:cNvSpPr/>
            <p:nvPr/>
          </p:nvSpPr>
          <p:spPr>
            <a:xfrm>
              <a:off x="3682247" y="2280039"/>
              <a:ext cx="84741" cy="60319"/>
            </a:xfrm>
            <a:custGeom>
              <a:rect b="b" l="l" r="r" t="t"/>
              <a:pathLst>
                <a:path extrusionOk="0" h="2297" w="3227">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89"/>
            <p:cNvSpPr/>
            <p:nvPr/>
          </p:nvSpPr>
          <p:spPr>
            <a:xfrm>
              <a:off x="3682247" y="2293353"/>
              <a:ext cx="18119" cy="47005"/>
            </a:xfrm>
            <a:custGeom>
              <a:rect b="b" l="l" r="r" t="t"/>
              <a:pathLst>
                <a:path extrusionOk="0" h="1790" w="69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89"/>
            <p:cNvSpPr/>
            <p:nvPr/>
          </p:nvSpPr>
          <p:spPr>
            <a:xfrm>
              <a:off x="3748842" y="2293589"/>
              <a:ext cx="18146" cy="47032"/>
            </a:xfrm>
            <a:custGeom>
              <a:rect b="b" l="l" r="r" t="t"/>
              <a:pathLst>
                <a:path extrusionOk="0" h="1791" w="691">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89"/>
            <p:cNvSpPr/>
            <p:nvPr/>
          </p:nvSpPr>
          <p:spPr>
            <a:xfrm>
              <a:off x="3591519" y="2213417"/>
              <a:ext cx="48555" cy="72661"/>
            </a:xfrm>
            <a:custGeom>
              <a:rect b="b" l="l" r="r" t="t"/>
              <a:pathLst>
                <a:path extrusionOk="0" h="2767" w="1849">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89"/>
            <p:cNvSpPr/>
            <p:nvPr/>
          </p:nvSpPr>
          <p:spPr>
            <a:xfrm>
              <a:off x="3591519" y="2213417"/>
              <a:ext cx="27179" cy="72661"/>
            </a:xfrm>
            <a:custGeom>
              <a:rect b="b" l="l" r="r" t="t"/>
              <a:pathLst>
                <a:path extrusionOk="0" h="2767" w="1035">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89"/>
            <p:cNvSpPr/>
            <p:nvPr/>
          </p:nvSpPr>
          <p:spPr>
            <a:xfrm>
              <a:off x="3591519" y="2213417"/>
              <a:ext cx="48555" cy="54332"/>
            </a:xfrm>
            <a:custGeom>
              <a:rect b="b" l="l" r="r" t="t"/>
              <a:pathLst>
                <a:path extrusionOk="0" h="2069" w="1849">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89"/>
            <p:cNvSpPr/>
            <p:nvPr/>
          </p:nvSpPr>
          <p:spPr>
            <a:xfrm>
              <a:off x="3591519" y="2213417"/>
              <a:ext cx="27442" cy="54069"/>
            </a:xfrm>
            <a:custGeom>
              <a:rect b="b" l="l" r="r" t="t"/>
              <a:pathLst>
                <a:path extrusionOk="0" h="2059" w="1045">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89"/>
            <p:cNvSpPr/>
            <p:nvPr/>
          </p:nvSpPr>
          <p:spPr>
            <a:xfrm>
              <a:off x="3573688" y="2280039"/>
              <a:ext cx="84478" cy="60319"/>
            </a:xfrm>
            <a:custGeom>
              <a:rect b="b" l="l" r="r" t="t"/>
              <a:pathLst>
                <a:path extrusionOk="0" h="2297" w="3217">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89"/>
            <p:cNvSpPr/>
            <p:nvPr/>
          </p:nvSpPr>
          <p:spPr>
            <a:xfrm>
              <a:off x="3573426" y="2293353"/>
              <a:ext cx="18119" cy="47005"/>
            </a:xfrm>
            <a:custGeom>
              <a:rect b="b" l="l" r="r" t="t"/>
              <a:pathLst>
                <a:path extrusionOk="0" h="1790" w="69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89"/>
            <p:cNvSpPr/>
            <p:nvPr/>
          </p:nvSpPr>
          <p:spPr>
            <a:xfrm>
              <a:off x="3640047" y="2293353"/>
              <a:ext cx="18119" cy="47005"/>
            </a:xfrm>
            <a:custGeom>
              <a:rect b="b" l="l" r="r" t="t"/>
              <a:pathLst>
                <a:path extrusionOk="0" h="1790" w="69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89"/>
            <p:cNvSpPr/>
            <p:nvPr/>
          </p:nvSpPr>
          <p:spPr>
            <a:xfrm>
              <a:off x="3666228" y="2068409"/>
              <a:ext cx="117041" cy="24159"/>
            </a:xfrm>
            <a:custGeom>
              <a:rect b="b" l="l" r="r" t="t"/>
              <a:pathLst>
                <a:path extrusionOk="0" h="920" w="4457">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89"/>
            <p:cNvSpPr/>
            <p:nvPr/>
          </p:nvSpPr>
          <p:spPr>
            <a:xfrm>
              <a:off x="3706380" y="2110635"/>
              <a:ext cx="36475" cy="18119"/>
            </a:xfrm>
            <a:custGeom>
              <a:rect b="b" l="l" r="r" t="t"/>
              <a:pathLst>
                <a:path extrusionOk="0" h="690" w="1389">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89"/>
            <p:cNvSpPr/>
            <p:nvPr/>
          </p:nvSpPr>
          <p:spPr>
            <a:xfrm>
              <a:off x="3682247" y="2080489"/>
              <a:ext cx="84741" cy="12080"/>
            </a:xfrm>
            <a:custGeom>
              <a:rect b="b" l="l" r="r" t="t"/>
              <a:pathLst>
                <a:path extrusionOk="0" h="460" w="3227">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5" name="Google Shape;11315;p89"/>
          <p:cNvGrpSpPr/>
          <p:nvPr/>
        </p:nvGrpSpPr>
        <p:grpSpPr>
          <a:xfrm>
            <a:off x="3513632" y="2756172"/>
            <a:ext cx="355876" cy="331007"/>
            <a:chOff x="3513632" y="2908572"/>
            <a:chExt cx="355876" cy="331007"/>
          </a:xfrm>
        </p:grpSpPr>
        <p:sp>
          <p:nvSpPr>
            <p:cNvPr id="11316" name="Google Shape;11316;p89"/>
            <p:cNvSpPr/>
            <p:nvPr/>
          </p:nvSpPr>
          <p:spPr>
            <a:xfrm>
              <a:off x="3576944" y="2916870"/>
              <a:ext cx="187024" cy="322709"/>
            </a:xfrm>
            <a:custGeom>
              <a:rect b="b" l="l" r="r" t="t"/>
              <a:pathLst>
                <a:path extrusionOk="0" h="12289" w="7122">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89"/>
            <p:cNvSpPr/>
            <p:nvPr/>
          </p:nvSpPr>
          <p:spPr>
            <a:xfrm>
              <a:off x="3725734" y="2916870"/>
              <a:ext cx="38235" cy="322709"/>
            </a:xfrm>
            <a:custGeom>
              <a:rect b="b" l="l" r="r" t="t"/>
              <a:pathLst>
                <a:path extrusionOk="0" h="12289" w="1456">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89"/>
            <p:cNvSpPr/>
            <p:nvPr/>
          </p:nvSpPr>
          <p:spPr>
            <a:xfrm>
              <a:off x="3576944" y="2916870"/>
              <a:ext cx="187024" cy="53544"/>
            </a:xfrm>
            <a:custGeom>
              <a:rect b="b" l="l" r="r" t="t"/>
              <a:pathLst>
                <a:path extrusionOk="0" h="2039" w="7122">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89"/>
            <p:cNvSpPr/>
            <p:nvPr/>
          </p:nvSpPr>
          <p:spPr>
            <a:xfrm>
              <a:off x="3725734" y="2916870"/>
              <a:ext cx="38235" cy="53544"/>
            </a:xfrm>
            <a:custGeom>
              <a:rect b="b" l="l" r="r" t="t"/>
              <a:pathLst>
                <a:path extrusionOk="0" h="2039" w="1456">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89"/>
            <p:cNvSpPr/>
            <p:nvPr/>
          </p:nvSpPr>
          <p:spPr>
            <a:xfrm>
              <a:off x="3576944" y="3186009"/>
              <a:ext cx="187024" cy="53570"/>
            </a:xfrm>
            <a:custGeom>
              <a:rect b="b" l="l" r="r" t="t"/>
              <a:pathLst>
                <a:path extrusionOk="0" h="2040" w="7122">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89"/>
            <p:cNvSpPr/>
            <p:nvPr/>
          </p:nvSpPr>
          <p:spPr>
            <a:xfrm>
              <a:off x="3725734" y="3186009"/>
              <a:ext cx="37972" cy="53570"/>
            </a:xfrm>
            <a:custGeom>
              <a:rect b="b" l="l" r="r" t="t"/>
              <a:pathLst>
                <a:path extrusionOk="0" h="2040" w="1446">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89"/>
            <p:cNvSpPr/>
            <p:nvPr/>
          </p:nvSpPr>
          <p:spPr>
            <a:xfrm>
              <a:off x="3664653" y="3010854"/>
              <a:ext cx="204854" cy="134215"/>
            </a:xfrm>
            <a:custGeom>
              <a:rect b="b" l="l" r="r" t="t"/>
              <a:pathLst>
                <a:path extrusionOk="0" h="5111" w="7801">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89"/>
            <p:cNvSpPr/>
            <p:nvPr/>
          </p:nvSpPr>
          <p:spPr>
            <a:xfrm>
              <a:off x="3843352" y="3010854"/>
              <a:ext cx="26155" cy="134215"/>
            </a:xfrm>
            <a:custGeom>
              <a:rect b="b" l="l" r="r" t="t"/>
              <a:pathLst>
                <a:path extrusionOk="0" h="5111" w="996">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89"/>
            <p:cNvSpPr/>
            <p:nvPr/>
          </p:nvSpPr>
          <p:spPr>
            <a:xfrm>
              <a:off x="3768958" y="3033228"/>
              <a:ext cx="55067" cy="47163"/>
            </a:xfrm>
            <a:custGeom>
              <a:rect b="b" l="l" r="r" t="t"/>
              <a:pathLst>
                <a:path extrusionOk="0" h="1796" w="2097">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89"/>
            <p:cNvSpPr/>
            <p:nvPr/>
          </p:nvSpPr>
          <p:spPr>
            <a:xfrm>
              <a:off x="3793589" y="3033228"/>
              <a:ext cx="55067" cy="47163"/>
            </a:xfrm>
            <a:custGeom>
              <a:rect b="b" l="l" r="r" t="t"/>
              <a:pathLst>
                <a:path extrusionOk="0" h="1796" w="2097">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89"/>
            <p:cNvSpPr/>
            <p:nvPr/>
          </p:nvSpPr>
          <p:spPr>
            <a:xfrm>
              <a:off x="3688024" y="3034462"/>
              <a:ext cx="65624" cy="44511"/>
            </a:xfrm>
            <a:custGeom>
              <a:rect b="b" l="l" r="r" t="t"/>
              <a:pathLst>
                <a:path extrusionOk="0" h="1695" w="2499">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89"/>
            <p:cNvSpPr/>
            <p:nvPr/>
          </p:nvSpPr>
          <p:spPr>
            <a:xfrm>
              <a:off x="3684768" y="3089004"/>
              <a:ext cx="166646" cy="29437"/>
            </a:xfrm>
            <a:custGeom>
              <a:rect b="b" l="l" r="r" t="t"/>
              <a:pathLst>
                <a:path extrusionOk="0" h="1121" w="6346">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89"/>
            <p:cNvSpPr/>
            <p:nvPr/>
          </p:nvSpPr>
          <p:spPr>
            <a:xfrm>
              <a:off x="3664653" y="2993628"/>
              <a:ext cx="10084" cy="169036"/>
            </a:xfrm>
            <a:custGeom>
              <a:rect b="b" l="l" r="r" t="t"/>
              <a:pathLst>
                <a:path extrusionOk="0" h="6437" w="384">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89"/>
            <p:cNvSpPr/>
            <p:nvPr/>
          </p:nvSpPr>
          <p:spPr>
            <a:xfrm>
              <a:off x="3513632" y="2908572"/>
              <a:ext cx="114126" cy="97687"/>
            </a:xfrm>
            <a:custGeom>
              <a:rect b="b" l="l" r="r" t="t"/>
              <a:pathLst>
                <a:path extrusionOk="0" h="3720" w="4346">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89"/>
            <p:cNvSpPr/>
            <p:nvPr/>
          </p:nvSpPr>
          <p:spPr>
            <a:xfrm>
              <a:off x="3571167" y="2908572"/>
              <a:ext cx="58586" cy="97661"/>
            </a:xfrm>
            <a:custGeom>
              <a:rect b="b" l="l" r="r" t="t"/>
              <a:pathLst>
                <a:path extrusionOk="0" h="3719" w="2231">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89"/>
            <p:cNvSpPr/>
            <p:nvPr/>
          </p:nvSpPr>
          <p:spPr>
            <a:xfrm>
              <a:off x="3557486" y="2942237"/>
              <a:ext cx="42672" cy="30199"/>
            </a:xfrm>
            <a:custGeom>
              <a:rect b="b" l="l" r="r" t="t"/>
              <a:pathLst>
                <a:path extrusionOk="0" h="1150" w="1625">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2" name="Google Shape;11332;p89"/>
          <p:cNvGrpSpPr/>
          <p:nvPr/>
        </p:nvGrpSpPr>
        <p:grpSpPr>
          <a:xfrm>
            <a:off x="2694083" y="2736030"/>
            <a:ext cx="235762" cy="374756"/>
            <a:chOff x="2694083" y="2888430"/>
            <a:chExt cx="235762" cy="374756"/>
          </a:xfrm>
        </p:grpSpPr>
        <p:sp>
          <p:nvSpPr>
            <p:cNvPr id="11333" name="Google Shape;11333;p89"/>
            <p:cNvSpPr/>
            <p:nvPr/>
          </p:nvSpPr>
          <p:spPr>
            <a:xfrm>
              <a:off x="2808682" y="2888430"/>
              <a:ext cx="30173" cy="36002"/>
            </a:xfrm>
            <a:custGeom>
              <a:rect b="b" l="l" r="r" t="t"/>
              <a:pathLst>
                <a:path extrusionOk="0" h="1371" w="1149">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89"/>
            <p:cNvSpPr/>
            <p:nvPr/>
          </p:nvSpPr>
          <p:spPr>
            <a:xfrm>
              <a:off x="2784549" y="2912091"/>
              <a:ext cx="139257" cy="266408"/>
            </a:xfrm>
            <a:custGeom>
              <a:rect b="b" l="l" r="r" t="t"/>
              <a:pathLst>
                <a:path extrusionOk="0" h="10145" w="5303">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89"/>
            <p:cNvSpPr/>
            <p:nvPr/>
          </p:nvSpPr>
          <p:spPr>
            <a:xfrm>
              <a:off x="2694083" y="2934202"/>
              <a:ext cx="223945" cy="256376"/>
            </a:xfrm>
            <a:custGeom>
              <a:rect b="b" l="l" r="r" t="t"/>
              <a:pathLst>
                <a:path extrusionOk="0" h="9763" w="8528">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89"/>
            <p:cNvSpPr/>
            <p:nvPr/>
          </p:nvSpPr>
          <p:spPr>
            <a:xfrm>
              <a:off x="2771997" y="2954238"/>
              <a:ext cx="12710" cy="18461"/>
            </a:xfrm>
            <a:custGeom>
              <a:rect b="b" l="l" r="r" t="t"/>
              <a:pathLst>
                <a:path extrusionOk="0" h="703" w="484">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89"/>
            <p:cNvSpPr/>
            <p:nvPr/>
          </p:nvSpPr>
          <p:spPr>
            <a:xfrm>
              <a:off x="2695843" y="2997830"/>
              <a:ext cx="155853" cy="186709"/>
            </a:xfrm>
            <a:custGeom>
              <a:rect b="b" l="l" r="r" t="t"/>
              <a:pathLst>
                <a:path extrusionOk="0" h="7110" w="5935">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89"/>
            <p:cNvSpPr/>
            <p:nvPr/>
          </p:nvSpPr>
          <p:spPr>
            <a:xfrm>
              <a:off x="2736047" y="3178735"/>
              <a:ext cx="181719" cy="30173"/>
            </a:xfrm>
            <a:custGeom>
              <a:rect b="b" l="l" r="r" t="t"/>
              <a:pathLst>
                <a:path extrusionOk="0" h="1149" w="692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89"/>
            <p:cNvSpPr/>
            <p:nvPr/>
          </p:nvSpPr>
          <p:spPr>
            <a:xfrm>
              <a:off x="2736047" y="3178735"/>
              <a:ext cx="60608" cy="30173"/>
            </a:xfrm>
            <a:custGeom>
              <a:rect b="b" l="l" r="r" t="t"/>
              <a:pathLst>
                <a:path extrusionOk="0" h="1149" w="2308">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89"/>
            <p:cNvSpPr/>
            <p:nvPr/>
          </p:nvSpPr>
          <p:spPr>
            <a:xfrm>
              <a:off x="2723993" y="3202605"/>
              <a:ext cx="205852" cy="60582"/>
            </a:xfrm>
            <a:custGeom>
              <a:rect b="b" l="l" r="r" t="t"/>
              <a:pathLst>
                <a:path extrusionOk="0" h="2307" w="7839">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89"/>
            <p:cNvSpPr/>
            <p:nvPr/>
          </p:nvSpPr>
          <p:spPr>
            <a:xfrm>
              <a:off x="2723993" y="3202605"/>
              <a:ext cx="78675" cy="60582"/>
            </a:xfrm>
            <a:custGeom>
              <a:rect b="b" l="l" r="r" t="t"/>
              <a:pathLst>
                <a:path extrusionOk="0" h="2307" w="2996">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2" name="Google Shape;11342;p89"/>
          <p:cNvGrpSpPr/>
          <p:nvPr/>
        </p:nvGrpSpPr>
        <p:grpSpPr>
          <a:xfrm>
            <a:off x="871534" y="4148188"/>
            <a:ext cx="357661" cy="311155"/>
            <a:chOff x="871534" y="4300588"/>
            <a:chExt cx="357661" cy="311155"/>
          </a:xfrm>
        </p:grpSpPr>
        <p:sp>
          <p:nvSpPr>
            <p:cNvPr id="11343" name="Google Shape;11343;p89"/>
            <p:cNvSpPr/>
            <p:nvPr/>
          </p:nvSpPr>
          <p:spPr>
            <a:xfrm>
              <a:off x="992672" y="4300588"/>
              <a:ext cx="115386" cy="62368"/>
            </a:xfrm>
            <a:custGeom>
              <a:rect b="b" l="l" r="r" t="t"/>
              <a:pathLst>
                <a:path extrusionOk="0" h="2375" w="4394">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89"/>
            <p:cNvSpPr/>
            <p:nvPr/>
          </p:nvSpPr>
          <p:spPr>
            <a:xfrm>
              <a:off x="883089" y="4473510"/>
              <a:ext cx="334526" cy="138233"/>
            </a:xfrm>
            <a:custGeom>
              <a:rect b="b" l="l" r="r" t="t"/>
              <a:pathLst>
                <a:path extrusionOk="0" h="5264" w="12739">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89"/>
            <p:cNvSpPr/>
            <p:nvPr/>
          </p:nvSpPr>
          <p:spPr>
            <a:xfrm>
              <a:off x="883089" y="4473248"/>
              <a:ext cx="334526" cy="138495"/>
            </a:xfrm>
            <a:custGeom>
              <a:rect b="b" l="l" r="r" t="t"/>
              <a:pathLst>
                <a:path extrusionOk="0" h="5274" w="12739">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89"/>
            <p:cNvSpPr/>
            <p:nvPr/>
          </p:nvSpPr>
          <p:spPr>
            <a:xfrm>
              <a:off x="871534" y="4358150"/>
              <a:ext cx="357661" cy="149813"/>
            </a:xfrm>
            <a:custGeom>
              <a:rect b="b" l="l" r="r" t="t"/>
              <a:pathLst>
                <a:path extrusionOk="0" h="5705" w="1362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89"/>
            <p:cNvSpPr/>
            <p:nvPr/>
          </p:nvSpPr>
          <p:spPr>
            <a:xfrm>
              <a:off x="900446" y="4358150"/>
              <a:ext cx="299837" cy="17358"/>
            </a:xfrm>
            <a:custGeom>
              <a:rect b="b" l="l" r="r" t="t"/>
              <a:pathLst>
                <a:path extrusionOk="0" h="661" w="11418">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89"/>
            <p:cNvSpPr/>
            <p:nvPr/>
          </p:nvSpPr>
          <p:spPr>
            <a:xfrm>
              <a:off x="929332" y="4358150"/>
              <a:ext cx="34453" cy="253593"/>
            </a:xfrm>
            <a:custGeom>
              <a:rect b="b" l="l" r="r" t="t"/>
              <a:pathLst>
                <a:path extrusionOk="0" h="9657" w="1312">
                  <a:moveTo>
                    <a:pt x="1" y="0"/>
                  </a:moveTo>
                  <a:lnTo>
                    <a:pt x="1" y="9657"/>
                  </a:lnTo>
                  <a:lnTo>
                    <a:pt x="1312" y="9657"/>
                  </a:lnTo>
                  <a:lnTo>
                    <a:pt x="131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89"/>
            <p:cNvSpPr/>
            <p:nvPr/>
          </p:nvSpPr>
          <p:spPr>
            <a:xfrm>
              <a:off x="929332" y="4358150"/>
              <a:ext cx="34453" cy="17122"/>
            </a:xfrm>
            <a:custGeom>
              <a:rect b="b" l="l" r="r" t="t"/>
              <a:pathLst>
                <a:path extrusionOk="0" h="652" w="1312">
                  <a:moveTo>
                    <a:pt x="1" y="0"/>
                  </a:moveTo>
                  <a:lnTo>
                    <a:pt x="1" y="651"/>
                  </a:lnTo>
                  <a:lnTo>
                    <a:pt x="1312" y="651"/>
                  </a:lnTo>
                  <a:lnTo>
                    <a:pt x="131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89"/>
            <p:cNvSpPr/>
            <p:nvPr/>
          </p:nvSpPr>
          <p:spPr>
            <a:xfrm>
              <a:off x="929332" y="4525269"/>
              <a:ext cx="34453" cy="17384"/>
            </a:xfrm>
            <a:custGeom>
              <a:rect b="b" l="l" r="r" t="t"/>
              <a:pathLst>
                <a:path extrusionOk="0" h="662" w="1312">
                  <a:moveTo>
                    <a:pt x="1" y="1"/>
                  </a:moveTo>
                  <a:lnTo>
                    <a:pt x="1" y="661"/>
                  </a:lnTo>
                  <a:lnTo>
                    <a:pt x="1312" y="661"/>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89"/>
            <p:cNvSpPr/>
            <p:nvPr/>
          </p:nvSpPr>
          <p:spPr>
            <a:xfrm>
              <a:off x="929332" y="4485065"/>
              <a:ext cx="34453" cy="17122"/>
            </a:xfrm>
            <a:custGeom>
              <a:rect b="b" l="l" r="r" t="t"/>
              <a:pathLst>
                <a:path extrusionOk="0" h="652" w="1312">
                  <a:moveTo>
                    <a:pt x="1" y="0"/>
                  </a:moveTo>
                  <a:lnTo>
                    <a:pt x="1" y="651"/>
                  </a:lnTo>
                  <a:lnTo>
                    <a:pt x="1312" y="651"/>
                  </a:lnTo>
                  <a:lnTo>
                    <a:pt x="131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89"/>
            <p:cNvSpPr/>
            <p:nvPr/>
          </p:nvSpPr>
          <p:spPr>
            <a:xfrm>
              <a:off x="917778" y="4479025"/>
              <a:ext cx="57588" cy="52047"/>
            </a:xfrm>
            <a:custGeom>
              <a:rect b="b" l="l" r="r" t="t"/>
              <a:pathLst>
                <a:path extrusionOk="0" h="1982" w="2193">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89"/>
            <p:cNvSpPr/>
            <p:nvPr/>
          </p:nvSpPr>
          <p:spPr>
            <a:xfrm>
              <a:off x="940651" y="4479603"/>
              <a:ext cx="11581" cy="28361"/>
            </a:xfrm>
            <a:custGeom>
              <a:rect b="b" l="l" r="r" t="t"/>
              <a:pathLst>
                <a:path extrusionOk="0" h="1080" w="441">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89"/>
            <p:cNvSpPr/>
            <p:nvPr/>
          </p:nvSpPr>
          <p:spPr>
            <a:xfrm>
              <a:off x="929332" y="4588844"/>
              <a:ext cx="34453" cy="22899"/>
            </a:xfrm>
            <a:custGeom>
              <a:rect b="b" l="l" r="r" t="t"/>
              <a:pathLst>
                <a:path extrusionOk="0" h="872" w="1312">
                  <a:moveTo>
                    <a:pt x="1" y="1"/>
                  </a:moveTo>
                  <a:lnTo>
                    <a:pt x="1" y="872"/>
                  </a:lnTo>
                  <a:lnTo>
                    <a:pt x="1312" y="872"/>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89"/>
            <p:cNvSpPr/>
            <p:nvPr/>
          </p:nvSpPr>
          <p:spPr>
            <a:xfrm>
              <a:off x="1136918" y="4358150"/>
              <a:ext cx="34716" cy="253593"/>
            </a:xfrm>
            <a:custGeom>
              <a:rect b="b" l="l" r="r" t="t"/>
              <a:pathLst>
                <a:path extrusionOk="0" h="9657" w="1322">
                  <a:moveTo>
                    <a:pt x="1" y="0"/>
                  </a:moveTo>
                  <a:lnTo>
                    <a:pt x="1" y="9657"/>
                  </a:lnTo>
                  <a:lnTo>
                    <a:pt x="1322" y="9657"/>
                  </a:lnTo>
                  <a:lnTo>
                    <a:pt x="132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89"/>
            <p:cNvSpPr/>
            <p:nvPr/>
          </p:nvSpPr>
          <p:spPr>
            <a:xfrm>
              <a:off x="1136918" y="4358150"/>
              <a:ext cx="34716" cy="17122"/>
            </a:xfrm>
            <a:custGeom>
              <a:rect b="b" l="l" r="r" t="t"/>
              <a:pathLst>
                <a:path extrusionOk="0" h="652" w="1322">
                  <a:moveTo>
                    <a:pt x="1" y="0"/>
                  </a:moveTo>
                  <a:lnTo>
                    <a:pt x="1" y="651"/>
                  </a:lnTo>
                  <a:lnTo>
                    <a:pt x="1322" y="651"/>
                  </a:lnTo>
                  <a:lnTo>
                    <a:pt x="132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89"/>
            <p:cNvSpPr/>
            <p:nvPr/>
          </p:nvSpPr>
          <p:spPr>
            <a:xfrm>
              <a:off x="1136918" y="4525269"/>
              <a:ext cx="34716" cy="17384"/>
            </a:xfrm>
            <a:custGeom>
              <a:rect b="b" l="l" r="r" t="t"/>
              <a:pathLst>
                <a:path extrusionOk="0" h="662" w="1322">
                  <a:moveTo>
                    <a:pt x="1" y="1"/>
                  </a:moveTo>
                  <a:lnTo>
                    <a:pt x="1" y="661"/>
                  </a:lnTo>
                  <a:lnTo>
                    <a:pt x="1322" y="661"/>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89"/>
            <p:cNvSpPr/>
            <p:nvPr/>
          </p:nvSpPr>
          <p:spPr>
            <a:xfrm>
              <a:off x="1136918" y="4485065"/>
              <a:ext cx="34716" cy="17122"/>
            </a:xfrm>
            <a:custGeom>
              <a:rect b="b" l="l" r="r" t="t"/>
              <a:pathLst>
                <a:path extrusionOk="0" h="652" w="1322">
                  <a:moveTo>
                    <a:pt x="1" y="0"/>
                  </a:moveTo>
                  <a:lnTo>
                    <a:pt x="1" y="651"/>
                  </a:lnTo>
                  <a:lnTo>
                    <a:pt x="1322" y="651"/>
                  </a:lnTo>
                  <a:lnTo>
                    <a:pt x="132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89"/>
            <p:cNvSpPr/>
            <p:nvPr/>
          </p:nvSpPr>
          <p:spPr>
            <a:xfrm>
              <a:off x="1125363" y="4479025"/>
              <a:ext cx="57825" cy="52047"/>
            </a:xfrm>
            <a:custGeom>
              <a:rect b="b" l="l" r="r" t="t"/>
              <a:pathLst>
                <a:path extrusionOk="0" h="1982" w="2202">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89"/>
            <p:cNvSpPr/>
            <p:nvPr/>
          </p:nvSpPr>
          <p:spPr>
            <a:xfrm>
              <a:off x="1148105" y="4478841"/>
              <a:ext cx="12211" cy="29122"/>
            </a:xfrm>
            <a:custGeom>
              <a:rect b="b" l="l" r="r" t="t"/>
              <a:pathLst>
                <a:path extrusionOk="0" h="1109" w="465">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89"/>
            <p:cNvSpPr/>
            <p:nvPr/>
          </p:nvSpPr>
          <p:spPr>
            <a:xfrm>
              <a:off x="1136918" y="4588844"/>
              <a:ext cx="34716" cy="22899"/>
            </a:xfrm>
            <a:custGeom>
              <a:rect b="b" l="l" r="r" t="t"/>
              <a:pathLst>
                <a:path extrusionOk="0" h="872" w="1322">
                  <a:moveTo>
                    <a:pt x="1" y="1"/>
                  </a:moveTo>
                  <a:lnTo>
                    <a:pt x="1" y="872"/>
                  </a:lnTo>
                  <a:lnTo>
                    <a:pt x="1322" y="872"/>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89"/>
            <p:cNvSpPr/>
            <p:nvPr/>
          </p:nvSpPr>
          <p:spPr>
            <a:xfrm>
              <a:off x="1021584" y="4461956"/>
              <a:ext cx="57562" cy="23135"/>
            </a:xfrm>
            <a:custGeom>
              <a:rect b="b" l="l" r="r" t="t"/>
              <a:pathLst>
                <a:path extrusionOk="0" h="881" w="2192">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89"/>
            <p:cNvSpPr/>
            <p:nvPr/>
          </p:nvSpPr>
          <p:spPr>
            <a:xfrm>
              <a:off x="1021584" y="4473510"/>
              <a:ext cx="57562" cy="11581"/>
            </a:xfrm>
            <a:custGeom>
              <a:rect b="b" l="l" r="r" t="t"/>
              <a:pathLst>
                <a:path extrusionOk="0" h="441" w="2192">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4" name="Google Shape;11364;p89"/>
          <p:cNvGrpSpPr/>
          <p:nvPr/>
        </p:nvGrpSpPr>
        <p:grpSpPr>
          <a:xfrm>
            <a:off x="916019" y="3669206"/>
            <a:ext cx="250100" cy="336785"/>
            <a:chOff x="916019" y="3821606"/>
            <a:chExt cx="250100" cy="336785"/>
          </a:xfrm>
        </p:grpSpPr>
        <p:sp>
          <p:nvSpPr>
            <p:cNvPr id="11365" name="Google Shape;11365;p89"/>
            <p:cNvSpPr/>
            <p:nvPr/>
          </p:nvSpPr>
          <p:spPr>
            <a:xfrm>
              <a:off x="995429" y="3887676"/>
              <a:ext cx="32694" cy="71926"/>
            </a:xfrm>
            <a:custGeom>
              <a:rect b="b" l="l" r="r" t="t"/>
              <a:pathLst>
                <a:path extrusionOk="0" h="2739" w="1245">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89"/>
            <p:cNvSpPr/>
            <p:nvPr/>
          </p:nvSpPr>
          <p:spPr>
            <a:xfrm>
              <a:off x="1008506" y="3881163"/>
              <a:ext cx="78176" cy="78439"/>
            </a:xfrm>
            <a:custGeom>
              <a:rect b="b" l="l" r="r" t="t"/>
              <a:pathLst>
                <a:path extrusionOk="0" h="2987" w="2977">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89"/>
            <p:cNvSpPr/>
            <p:nvPr/>
          </p:nvSpPr>
          <p:spPr>
            <a:xfrm>
              <a:off x="1021584" y="3978903"/>
              <a:ext cx="38970" cy="28939"/>
            </a:xfrm>
            <a:custGeom>
              <a:rect b="b" l="l" r="r" t="t"/>
              <a:pathLst>
                <a:path extrusionOk="0" h="1102" w="1484">
                  <a:moveTo>
                    <a:pt x="0" y="1"/>
                  </a:moveTo>
                  <a:lnTo>
                    <a:pt x="0" y="1102"/>
                  </a:lnTo>
                  <a:lnTo>
                    <a:pt x="1483" y="1102"/>
                  </a:lnTo>
                  <a:lnTo>
                    <a:pt x="14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89"/>
            <p:cNvSpPr/>
            <p:nvPr/>
          </p:nvSpPr>
          <p:spPr>
            <a:xfrm>
              <a:off x="1021584" y="3979166"/>
              <a:ext cx="39232" cy="15861"/>
            </a:xfrm>
            <a:custGeom>
              <a:rect b="b" l="l" r="r" t="t"/>
              <a:pathLst>
                <a:path extrusionOk="0" h="604" w="1494">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89"/>
            <p:cNvSpPr/>
            <p:nvPr/>
          </p:nvSpPr>
          <p:spPr>
            <a:xfrm>
              <a:off x="975839" y="3994738"/>
              <a:ext cx="130460" cy="55067"/>
            </a:xfrm>
            <a:custGeom>
              <a:rect b="b" l="l" r="r" t="t"/>
              <a:pathLst>
                <a:path extrusionOk="0" h="2097" w="4968">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89"/>
            <p:cNvSpPr/>
            <p:nvPr/>
          </p:nvSpPr>
          <p:spPr>
            <a:xfrm>
              <a:off x="1034635" y="4007815"/>
              <a:ext cx="13104" cy="52809"/>
            </a:xfrm>
            <a:custGeom>
              <a:rect b="b" l="l" r="r" t="t"/>
              <a:pathLst>
                <a:path extrusionOk="0" h="2011" w="499">
                  <a:moveTo>
                    <a:pt x="125" y="1"/>
                  </a:moveTo>
                  <a:lnTo>
                    <a:pt x="1" y="2010"/>
                  </a:lnTo>
                  <a:lnTo>
                    <a:pt x="498" y="2010"/>
                  </a:lnTo>
                  <a:lnTo>
                    <a:pt x="374"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89"/>
            <p:cNvSpPr/>
            <p:nvPr/>
          </p:nvSpPr>
          <p:spPr>
            <a:xfrm>
              <a:off x="1001968" y="3914041"/>
              <a:ext cx="78176" cy="71427"/>
            </a:xfrm>
            <a:custGeom>
              <a:rect b="b" l="l" r="r" t="t"/>
              <a:pathLst>
                <a:path extrusionOk="0" h="2720" w="2977">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89"/>
            <p:cNvSpPr/>
            <p:nvPr/>
          </p:nvSpPr>
          <p:spPr>
            <a:xfrm>
              <a:off x="1001968" y="3914041"/>
              <a:ext cx="78176" cy="70167"/>
            </a:xfrm>
            <a:custGeom>
              <a:rect b="b" l="l" r="r" t="t"/>
              <a:pathLst>
                <a:path extrusionOk="0" h="2672" w="2977">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89"/>
            <p:cNvSpPr/>
            <p:nvPr/>
          </p:nvSpPr>
          <p:spPr>
            <a:xfrm>
              <a:off x="1034635" y="4007815"/>
              <a:ext cx="13104" cy="13104"/>
            </a:xfrm>
            <a:custGeom>
              <a:rect b="b" l="l" r="r" t="t"/>
              <a:pathLst>
                <a:path extrusionOk="0" h="499" w="499">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89"/>
            <p:cNvSpPr/>
            <p:nvPr/>
          </p:nvSpPr>
          <p:spPr>
            <a:xfrm>
              <a:off x="1014284" y="3989643"/>
              <a:ext cx="26917" cy="27442"/>
            </a:xfrm>
            <a:custGeom>
              <a:rect b="b" l="l" r="r" t="t"/>
              <a:pathLst>
                <a:path extrusionOk="0" h="1045" w="1025">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89"/>
            <p:cNvSpPr/>
            <p:nvPr/>
          </p:nvSpPr>
          <p:spPr>
            <a:xfrm>
              <a:off x="1041174" y="3989643"/>
              <a:ext cx="26680" cy="27442"/>
            </a:xfrm>
            <a:custGeom>
              <a:rect b="b" l="l" r="r" t="t"/>
              <a:pathLst>
                <a:path extrusionOk="0" h="1045" w="1016">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89"/>
            <p:cNvSpPr/>
            <p:nvPr/>
          </p:nvSpPr>
          <p:spPr>
            <a:xfrm>
              <a:off x="916019" y="3821606"/>
              <a:ext cx="250100" cy="336785"/>
            </a:xfrm>
            <a:custGeom>
              <a:rect b="b" l="l" r="r" t="t"/>
              <a:pathLst>
                <a:path extrusionOk="0" h="12825" w="9524">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89"/>
            <p:cNvSpPr/>
            <p:nvPr/>
          </p:nvSpPr>
          <p:spPr>
            <a:xfrm>
              <a:off x="916019" y="3821606"/>
              <a:ext cx="241539" cy="336785"/>
            </a:xfrm>
            <a:custGeom>
              <a:rect b="b" l="l" r="r" t="t"/>
              <a:pathLst>
                <a:path extrusionOk="0" h="12825" w="9198">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8" name="Google Shape;11378;p89"/>
          <p:cNvGrpSpPr/>
          <p:nvPr/>
        </p:nvGrpSpPr>
        <p:grpSpPr>
          <a:xfrm>
            <a:off x="849686" y="2757170"/>
            <a:ext cx="374730" cy="332504"/>
            <a:chOff x="849686" y="2909570"/>
            <a:chExt cx="374730" cy="332504"/>
          </a:xfrm>
        </p:grpSpPr>
        <p:sp>
          <p:nvSpPr>
            <p:cNvPr id="11379" name="Google Shape;11379;p89"/>
            <p:cNvSpPr/>
            <p:nvPr/>
          </p:nvSpPr>
          <p:spPr>
            <a:xfrm>
              <a:off x="1006747" y="2909570"/>
              <a:ext cx="217669" cy="181483"/>
            </a:xfrm>
            <a:custGeom>
              <a:rect b="b" l="l" r="r" t="t"/>
              <a:pathLst>
                <a:path extrusionOk="0" h="6911" w="8289">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89"/>
            <p:cNvSpPr/>
            <p:nvPr/>
          </p:nvSpPr>
          <p:spPr>
            <a:xfrm>
              <a:off x="849686" y="3053580"/>
              <a:ext cx="217905" cy="188494"/>
            </a:xfrm>
            <a:custGeom>
              <a:rect b="b" l="l" r="r" t="t"/>
              <a:pathLst>
                <a:path extrusionOk="0" h="7178" w="8298">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89"/>
            <p:cNvSpPr/>
            <p:nvPr/>
          </p:nvSpPr>
          <p:spPr>
            <a:xfrm>
              <a:off x="889391" y="3145306"/>
              <a:ext cx="41491" cy="18119"/>
            </a:xfrm>
            <a:custGeom>
              <a:rect b="b" l="l" r="r" t="t"/>
              <a:pathLst>
                <a:path extrusionOk="0" h="690" w="158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89"/>
            <p:cNvSpPr/>
            <p:nvPr/>
          </p:nvSpPr>
          <p:spPr>
            <a:xfrm>
              <a:off x="867779" y="3060617"/>
              <a:ext cx="30435" cy="66622"/>
            </a:xfrm>
            <a:custGeom>
              <a:rect b="b" l="l" r="r" t="t"/>
              <a:pathLst>
                <a:path extrusionOk="0" h="2537" w="1159">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89"/>
            <p:cNvSpPr/>
            <p:nvPr/>
          </p:nvSpPr>
          <p:spPr>
            <a:xfrm>
              <a:off x="879832" y="3054577"/>
              <a:ext cx="72661" cy="72661"/>
            </a:xfrm>
            <a:custGeom>
              <a:rect b="b" l="l" r="r" t="t"/>
              <a:pathLst>
                <a:path extrusionOk="0" h="2767" w="2767">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89"/>
            <p:cNvSpPr/>
            <p:nvPr/>
          </p:nvSpPr>
          <p:spPr>
            <a:xfrm>
              <a:off x="873793" y="3084986"/>
              <a:ext cx="72661" cy="66385"/>
            </a:xfrm>
            <a:custGeom>
              <a:rect b="b" l="l" r="r" t="t"/>
              <a:pathLst>
                <a:path extrusionOk="0" h="2528" w="2767">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89"/>
            <p:cNvSpPr/>
            <p:nvPr/>
          </p:nvSpPr>
          <p:spPr>
            <a:xfrm>
              <a:off x="873793" y="3084986"/>
              <a:ext cx="72399" cy="65125"/>
            </a:xfrm>
            <a:custGeom>
              <a:rect b="b" l="l" r="r" t="t"/>
              <a:pathLst>
                <a:path extrusionOk="0" h="2480" w="2757">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89"/>
            <p:cNvSpPr/>
            <p:nvPr/>
          </p:nvSpPr>
          <p:spPr>
            <a:xfrm>
              <a:off x="849686" y="3080706"/>
              <a:ext cx="199313" cy="161368"/>
            </a:xfrm>
            <a:custGeom>
              <a:rect b="b" l="l" r="r" t="t"/>
              <a:pathLst>
                <a:path extrusionOk="0" h="6145" w="759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89"/>
            <p:cNvSpPr/>
            <p:nvPr/>
          </p:nvSpPr>
          <p:spPr>
            <a:xfrm>
              <a:off x="849686" y="3175715"/>
              <a:ext cx="24133" cy="66359"/>
            </a:xfrm>
            <a:custGeom>
              <a:rect b="b" l="l" r="r" t="t"/>
              <a:pathLst>
                <a:path extrusionOk="0" h="2527" w="919">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89"/>
            <p:cNvSpPr/>
            <p:nvPr/>
          </p:nvSpPr>
          <p:spPr>
            <a:xfrm>
              <a:off x="946428" y="3080706"/>
              <a:ext cx="102572" cy="129199"/>
            </a:xfrm>
            <a:custGeom>
              <a:rect b="b" l="l" r="r" t="t"/>
              <a:pathLst>
                <a:path extrusionOk="0" h="4920" w="3906">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89"/>
            <p:cNvSpPr/>
            <p:nvPr/>
          </p:nvSpPr>
          <p:spPr>
            <a:xfrm>
              <a:off x="1023343" y="2936723"/>
              <a:ext cx="180327" cy="115544"/>
            </a:xfrm>
            <a:custGeom>
              <a:rect b="b" l="l" r="r" t="t"/>
              <a:pathLst>
                <a:path extrusionOk="0" h="4400" w="6867">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0" name="Google Shape;11390;p89"/>
          <p:cNvGrpSpPr/>
          <p:nvPr/>
        </p:nvGrpSpPr>
        <p:grpSpPr>
          <a:xfrm>
            <a:off x="1735567" y="2267841"/>
            <a:ext cx="417718" cy="372866"/>
            <a:chOff x="1735567" y="2420241"/>
            <a:chExt cx="417718" cy="372866"/>
          </a:xfrm>
        </p:grpSpPr>
        <p:sp>
          <p:nvSpPr>
            <p:cNvPr id="11391" name="Google Shape;11391;p89"/>
            <p:cNvSpPr/>
            <p:nvPr/>
          </p:nvSpPr>
          <p:spPr>
            <a:xfrm>
              <a:off x="1833569" y="2468822"/>
              <a:ext cx="284265" cy="163022"/>
            </a:xfrm>
            <a:custGeom>
              <a:rect b="b" l="l" r="r" t="t"/>
              <a:pathLst>
                <a:path extrusionOk="0" h="6208" w="10825">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89"/>
            <p:cNvSpPr/>
            <p:nvPr/>
          </p:nvSpPr>
          <p:spPr>
            <a:xfrm>
              <a:off x="1845124" y="2716821"/>
              <a:ext cx="89258" cy="76285"/>
            </a:xfrm>
            <a:custGeom>
              <a:rect b="b" l="l" r="r" t="t"/>
              <a:pathLst>
                <a:path extrusionOk="0" h="2905" w="3399">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89"/>
            <p:cNvSpPr/>
            <p:nvPr/>
          </p:nvSpPr>
          <p:spPr>
            <a:xfrm>
              <a:off x="1873038" y="2737409"/>
              <a:ext cx="40493" cy="34873"/>
            </a:xfrm>
            <a:custGeom>
              <a:rect b="b" l="l" r="r" t="t"/>
              <a:pathLst>
                <a:path extrusionOk="0" h="1328" w="1542">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89"/>
            <p:cNvSpPr/>
            <p:nvPr/>
          </p:nvSpPr>
          <p:spPr>
            <a:xfrm>
              <a:off x="1996933" y="2716821"/>
              <a:ext cx="89231" cy="76285"/>
            </a:xfrm>
            <a:custGeom>
              <a:rect b="b" l="l" r="r" t="t"/>
              <a:pathLst>
                <a:path extrusionOk="0" h="2905" w="3398">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89"/>
            <p:cNvSpPr/>
            <p:nvPr/>
          </p:nvSpPr>
          <p:spPr>
            <a:xfrm>
              <a:off x="2024585" y="2737672"/>
              <a:ext cx="40729" cy="34689"/>
            </a:xfrm>
            <a:custGeom>
              <a:rect b="b" l="l" r="r" t="t"/>
              <a:pathLst>
                <a:path extrusionOk="0" h="1321" w="1551">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89"/>
            <p:cNvSpPr/>
            <p:nvPr/>
          </p:nvSpPr>
          <p:spPr>
            <a:xfrm>
              <a:off x="1818496" y="2447893"/>
              <a:ext cx="333528" cy="174209"/>
            </a:xfrm>
            <a:custGeom>
              <a:rect b="b" l="l" r="r" t="t"/>
              <a:pathLst>
                <a:path extrusionOk="0" h="6634" w="12701">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89"/>
            <p:cNvSpPr/>
            <p:nvPr/>
          </p:nvSpPr>
          <p:spPr>
            <a:xfrm>
              <a:off x="2095697" y="2447893"/>
              <a:ext cx="56564" cy="174209"/>
            </a:xfrm>
            <a:custGeom>
              <a:rect b="b" l="l" r="r" t="t"/>
              <a:pathLst>
                <a:path extrusionOk="0" h="6634" w="2154">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89"/>
            <p:cNvSpPr/>
            <p:nvPr/>
          </p:nvSpPr>
          <p:spPr>
            <a:xfrm>
              <a:off x="1735567" y="2420241"/>
              <a:ext cx="416457" cy="235027"/>
            </a:xfrm>
            <a:custGeom>
              <a:rect b="b" l="l" r="r" t="t"/>
              <a:pathLst>
                <a:path extrusionOk="0" h="8950" w="15859">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89"/>
            <p:cNvSpPr/>
            <p:nvPr/>
          </p:nvSpPr>
          <p:spPr>
            <a:xfrm>
              <a:off x="1849903" y="2622075"/>
              <a:ext cx="303382" cy="33193"/>
            </a:xfrm>
            <a:custGeom>
              <a:rect b="b" l="l" r="r" t="t"/>
              <a:pathLst>
                <a:path extrusionOk="0" h="1264" w="11553">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89"/>
            <p:cNvSpPr/>
            <p:nvPr/>
          </p:nvSpPr>
          <p:spPr>
            <a:xfrm>
              <a:off x="1817498" y="2632868"/>
              <a:ext cx="286523" cy="92278"/>
            </a:xfrm>
            <a:custGeom>
              <a:rect b="b" l="l" r="r" t="t"/>
              <a:pathLst>
                <a:path extrusionOk="0" h="3514" w="10911">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89"/>
            <p:cNvSpPr/>
            <p:nvPr/>
          </p:nvSpPr>
          <p:spPr>
            <a:xfrm>
              <a:off x="1826794" y="2675856"/>
              <a:ext cx="276465" cy="49106"/>
            </a:xfrm>
            <a:custGeom>
              <a:rect b="b" l="l" r="r" t="t"/>
              <a:pathLst>
                <a:path extrusionOk="0" h="1870" w="10528">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89"/>
            <p:cNvSpPr/>
            <p:nvPr/>
          </p:nvSpPr>
          <p:spPr>
            <a:xfrm>
              <a:off x="1843364" y="2632868"/>
              <a:ext cx="38235" cy="32694"/>
            </a:xfrm>
            <a:custGeom>
              <a:rect b="b" l="l" r="r" t="t"/>
              <a:pathLst>
                <a:path extrusionOk="0" h="1245" w="1456">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3" name="Google Shape;11403;p89"/>
          <p:cNvGrpSpPr/>
          <p:nvPr/>
        </p:nvGrpSpPr>
        <p:grpSpPr>
          <a:xfrm>
            <a:off x="3599318" y="4147190"/>
            <a:ext cx="251098" cy="309028"/>
            <a:chOff x="3599318" y="4299590"/>
            <a:chExt cx="251098" cy="309028"/>
          </a:xfrm>
        </p:grpSpPr>
        <p:sp>
          <p:nvSpPr>
            <p:cNvPr id="11404" name="Google Shape;11404;p89"/>
            <p:cNvSpPr/>
            <p:nvPr/>
          </p:nvSpPr>
          <p:spPr>
            <a:xfrm>
              <a:off x="3599318" y="4299590"/>
              <a:ext cx="251098" cy="309028"/>
            </a:xfrm>
            <a:custGeom>
              <a:rect b="b" l="l" r="r" t="t"/>
              <a:pathLst>
                <a:path extrusionOk="0" h="11768" w="9562">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89"/>
            <p:cNvSpPr/>
            <p:nvPr/>
          </p:nvSpPr>
          <p:spPr>
            <a:xfrm>
              <a:off x="3618672" y="4319206"/>
              <a:ext cx="212391" cy="264018"/>
            </a:xfrm>
            <a:custGeom>
              <a:rect b="b" l="l" r="r" t="t"/>
              <a:pathLst>
                <a:path extrusionOk="0" h="10054" w="8088">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89"/>
            <p:cNvSpPr/>
            <p:nvPr/>
          </p:nvSpPr>
          <p:spPr>
            <a:xfrm>
              <a:off x="3618672" y="4335777"/>
              <a:ext cx="118144" cy="247448"/>
            </a:xfrm>
            <a:custGeom>
              <a:rect b="b" l="l" r="r" t="t"/>
              <a:pathLst>
                <a:path extrusionOk="0" h="9423" w="4499">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89"/>
            <p:cNvSpPr/>
            <p:nvPr/>
          </p:nvSpPr>
          <p:spPr>
            <a:xfrm>
              <a:off x="3634506" y="4362168"/>
              <a:ext cx="157849" cy="135423"/>
            </a:xfrm>
            <a:custGeom>
              <a:rect b="b" l="l" r="r" t="t"/>
              <a:pathLst>
                <a:path extrusionOk="0" h="5157" w="6011">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89"/>
            <p:cNvSpPr/>
            <p:nvPr/>
          </p:nvSpPr>
          <p:spPr>
            <a:xfrm>
              <a:off x="3653860" y="4376742"/>
              <a:ext cx="124184" cy="106353"/>
            </a:xfrm>
            <a:custGeom>
              <a:rect b="b" l="l" r="r" t="t"/>
              <a:pathLst>
                <a:path extrusionOk="0" h="4050" w="4729">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89"/>
            <p:cNvSpPr/>
            <p:nvPr/>
          </p:nvSpPr>
          <p:spPr>
            <a:xfrm>
              <a:off x="3700340" y="4377189"/>
              <a:ext cx="50550" cy="105381"/>
            </a:xfrm>
            <a:custGeom>
              <a:rect b="b" l="l" r="r" t="t"/>
              <a:pathLst>
                <a:path extrusionOk="0" h="4013" w="1925">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0" name="Google Shape;11410;p89"/>
          <p:cNvGrpSpPr/>
          <p:nvPr/>
        </p:nvGrpSpPr>
        <p:grpSpPr>
          <a:xfrm>
            <a:off x="3105998" y="2280840"/>
            <a:ext cx="345818" cy="345056"/>
            <a:chOff x="3105998" y="2433240"/>
            <a:chExt cx="345818" cy="345056"/>
          </a:xfrm>
        </p:grpSpPr>
        <p:sp>
          <p:nvSpPr>
            <p:cNvPr id="11411" name="Google Shape;11411;p89"/>
            <p:cNvSpPr/>
            <p:nvPr/>
          </p:nvSpPr>
          <p:spPr>
            <a:xfrm>
              <a:off x="3160277" y="2465487"/>
              <a:ext cx="237259" cy="312809"/>
            </a:xfrm>
            <a:custGeom>
              <a:rect b="b" l="l" r="r" t="t"/>
              <a:pathLst>
                <a:path extrusionOk="0" h="11912" w="9035">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89"/>
            <p:cNvSpPr/>
            <p:nvPr/>
          </p:nvSpPr>
          <p:spPr>
            <a:xfrm>
              <a:off x="3160277" y="2469268"/>
              <a:ext cx="137996" cy="309028"/>
            </a:xfrm>
            <a:custGeom>
              <a:rect b="b" l="l" r="r" t="t"/>
              <a:pathLst>
                <a:path extrusionOk="0" h="11768" w="5255">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89"/>
            <p:cNvSpPr/>
            <p:nvPr/>
          </p:nvSpPr>
          <p:spPr>
            <a:xfrm>
              <a:off x="3156259" y="2492377"/>
              <a:ext cx="214387" cy="183374"/>
            </a:xfrm>
            <a:custGeom>
              <a:rect b="b" l="l" r="r" t="t"/>
              <a:pathLst>
                <a:path extrusionOk="0" h="6983" w="8164">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89"/>
            <p:cNvSpPr/>
            <p:nvPr/>
          </p:nvSpPr>
          <p:spPr>
            <a:xfrm>
              <a:off x="3174589" y="2511731"/>
              <a:ext cx="176704" cy="164388"/>
            </a:xfrm>
            <a:custGeom>
              <a:rect b="b" l="l" r="r" t="t"/>
              <a:pathLst>
                <a:path extrusionOk="0" h="6260" w="6729">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89"/>
            <p:cNvSpPr/>
            <p:nvPr/>
          </p:nvSpPr>
          <p:spPr>
            <a:xfrm>
              <a:off x="3251005" y="2524493"/>
              <a:ext cx="55802" cy="119536"/>
            </a:xfrm>
            <a:custGeom>
              <a:rect b="b" l="l" r="r" t="t"/>
              <a:pathLst>
                <a:path extrusionOk="0" h="4552" w="2125">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89"/>
            <p:cNvSpPr/>
            <p:nvPr/>
          </p:nvSpPr>
          <p:spPr>
            <a:xfrm>
              <a:off x="3398875" y="2433318"/>
              <a:ext cx="52940" cy="86500"/>
            </a:xfrm>
            <a:custGeom>
              <a:rect b="b" l="l" r="r" t="t"/>
              <a:pathLst>
                <a:path extrusionOk="0" h="3294" w="2016">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89"/>
            <p:cNvSpPr/>
            <p:nvPr/>
          </p:nvSpPr>
          <p:spPr>
            <a:xfrm>
              <a:off x="3368466" y="2477803"/>
              <a:ext cx="29332" cy="42016"/>
            </a:xfrm>
            <a:custGeom>
              <a:rect b="b" l="l" r="r" t="t"/>
              <a:pathLst>
                <a:path extrusionOk="0" h="1600" w="1117">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89"/>
            <p:cNvSpPr/>
            <p:nvPr/>
          </p:nvSpPr>
          <p:spPr>
            <a:xfrm>
              <a:off x="3383802" y="2455587"/>
              <a:ext cx="40887" cy="64232"/>
            </a:xfrm>
            <a:custGeom>
              <a:rect b="b" l="l" r="r" t="t"/>
              <a:pathLst>
                <a:path extrusionOk="0" h="2446" w="1557">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89"/>
            <p:cNvSpPr/>
            <p:nvPr/>
          </p:nvSpPr>
          <p:spPr>
            <a:xfrm>
              <a:off x="3105998" y="2433240"/>
              <a:ext cx="52914" cy="86579"/>
            </a:xfrm>
            <a:custGeom>
              <a:rect b="b" l="l" r="r" t="t"/>
              <a:pathLst>
                <a:path extrusionOk="0" h="3297" w="2015">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89"/>
            <p:cNvSpPr/>
            <p:nvPr/>
          </p:nvSpPr>
          <p:spPr>
            <a:xfrm>
              <a:off x="3159778" y="2477803"/>
              <a:ext cx="29569" cy="42016"/>
            </a:xfrm>
            <a:custGeom>
              <a:rect b="b" l="l" r="r" t="t"/>
              <a:pathLst>
                <a:path extrusionOk="0" h="1600" w="1126">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89"/>
            <p:cNvSpPr/>
            <p:nvPr/>
          </p:nvSpPr>
          <p:spPr>
            <a:xfrm>
              <a:off x="3132888" y="2455587"/>
              <a:ext cx="41071" cy="64232"/>
            </a:xfrm>
            <a:custGeom>
              <a:rect b="b" l="l" r="r" t="t"/>
              <a:pathLst>
                <a:path extrusionOk="0" h="2446" w="1564">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2" name="Google Shape;11422;p89"/>
          <p:cNvGrpSpPr/>
          <p:nvPr/>
        </p:nvGrpSpPr>
        <p:grpSpPr>
          <a:xfrm>
            <a:off x="1737326" y="2748373"/>
            <a:ext cx="374730" cy="350361"/>
            <a:chOff x="1737326" y="2900773"/>
            <a:chExt cx="374730" cy="350361"/>
          </a:xfrm>
        </p:grpSpPr>
        <p:sp>
          <p:nvSpPr>
            <p:cNvPr id="11423" name="Google Shape;11423;p89"/>
            <p:cNvSpPr/>
            <p:nvPr/>
          </p:nvSpPr>
          <p:spPr>
            <a:xfrm>
              <a:off x="1942890" y="2936723"/>
              <a:ext cx="169167" cy="176966"/>
            </a:xfrm>
            <a:custGeom>
              <a:rect b="b" l="l" r="r" t="t"/>
              <a:pathLst>
                <a:path extrusionOk="0" h="6739" w="6442">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89"/>
            <p:cNvSpPr/>
            <p:nvPr/>
          </p:nvSpPr>
          <p:spPr>
            <a:xfrm>
              <a:off x="2003209" y="2936723"/>
              <a:ext cx="48528" cy="114861"/>
            </a:xfrm>
            <a:custGeom>
              <a:rect b="b" l="l" r="r" t="t"/>
              <a:pathLst>
                <a:path extrusionOk="0" h="4374" w="1848">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89"/>
            <p:cNvSpPr/>
            <p:nvPr/>
          </p:nvSpPr>
          <p:spPr>
            <a:xfrm>
              <a:off x="2015525" y="2900773"/>
              <a:ext cx="23660" cy="96532"/>
            </a:xfrm>
            <a:custGeom>
              <a:rect b="b" l="l" r="r" t="t"/>
              <a:pathLst>
                <a:path extrusionOk="0" h="3676" w="901">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89"/>
            <p:cNvSpPr/>
            <p:nvPr/>
          </p:nvSpPr>
          <p:spPr>
            <a:xfrm>
              <a:off x="2015289" y="3015371"/>
              <a:ext cx="24396" cy="24159"/>
            </a:xfrm>
            <a:custGeom>
              <a:rect b="b" l="l" r="r" t="t"/>
              <a:pathLst>
                <a:path extrusionOk="0" h="920" w="929">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89"/>
            <p:cNvSpPr/>
            <p:nvPr/>
          </p:nvSpPr>
          <p:spPr>
            <a:xfrm>
              <a:off x="1737326" y="3166419"/>
              <a:ext cx="205353" cy="84715"/>
            </a:xfrm>
            <a:custGeom>
              <a:rect b="b" l="l" r="r" t="t"/>
              <a:pathLst>
                <a:path extrusionOk="0" h="3226" w="782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89"/>
            <p:cNvSpPr/>
            <p:nvPr/>
          </p:nvSpPr>
          <p:spPr>
            <a:xfrm>
              <a:off x="1827792" y="3190788"/>
              <a:ext cx="24396" cy="60345"/>
            </a:xfrm>
            <a:custGeom>
              <a:rect b="b" l="l" r="r" t="t"/>
              <a:pathLst>
                <a:path extrusionOk="0" h="2298" w="929">
                  <a:moveTo>
                    <a:pt x="221" y="1"/>
                  </a:moveTo>
                  <a:lnTo>
                    <a:pt x="1" y="2298"/>
                  </a:lnTo>
                  <a:lnTo>
                    <a:pt x="929" y="2298"/>
                  </a:lnTo>
                  <a:lnTo>
                    <a:pt x="70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89"/>
            <p:cNvSpPr/>
            <p:nvPr/>
          </p:nvSpPr>
          <p:spPr>
            <a:xfrm>
              <a:off x="1829552" y="3178472"/>
              <a:ext cx="21139" cy="20640"/>
            </a:xfrm>
            <a:custGeom>
              <a:rect b="b" l="l" r="r" t="t"/>
              <a:pathLst>
                <a:path extrusionOk="0" h="786" w="805">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89"/>
            <p:cNvSpPr/>
            <p:nvPr/>
          </p:nvSpPr>
          <p:spPr>
            <a:xfrm>
              <a:off x="1906703" y="3191051"/>
              <a:ext cx="36213" cy="60083"/>
            </a:xfrm>
            <a:custGeom>
              <a:rect b="b" l="l" r="r" t="t"/>
              <a:pathLst>
                <a:path extrusionOk="0" h="2288" w="1379">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89"/>
            <p:cNvSpPr/>
            <p:nvPr/>
          </p:nvSpPr>
          <p:spPr>
            <a:xfrm>
              <a:off x="1773513" y="2979185"/>
              <a:ext cx="132981" cy="96794"/>
            </a:xfrm>
            <a:custGeom>
              <a:rect b="b" l="l" r="r" t="t"/>
              <a:pathLst>
                <a:path extrusionOk="0" h="3686" w="5064">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89"/>
            <p:cNvSpPr/>
            <p:nvPr/>
          </p:nvSpPr>
          <p:spPr>
            <a:xfrm>
              <a:off x="1803659" y="2979185"/>
              <a:ext cx="102834" cy="96794"/>
            </a:xfrm>
            <a:custGeom>
              <a:rect b="b" l="l" r="r" t="t"/>
              <a:pathLst>
                <a:path extrusionOk="0" h="3686" w="3916">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89"/>
            <p:cNvSpPr/>
            <p:nvPr/>
          </p:nvSpPr>
          <p:spPr>
            <a:xfrm>
              <a:off x="1803659" y="3124193"/>
              <a:ext cx="72661" cy="54306"/>
            </a:xfrm>
            <a:custGeom>
              <a:rect b="b" l="l" r="r" t="t"/>
              <a:pathLst>
                <a:path extrusionOk="0" h="2068" w="2767">
                  <a:moveTo>
                    <a:pt x="1" y="1"/>
                  </a:moveTo>
                  <a:lnTo>
                    <a:pt x="1" y="2068"/>
                  </a:lnTo>
                  <a:lnTo>
                    <a:pt x="2767" y="2068"/>
                  </a:lnTo>
                  <a:lnTo>
                    <a:pt x="2767"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89"/>
            <p:cNvSpPr/>
            <p:nvPr/>
          </p:nvSpPr>
          <p:spPr>
            <a:xfrm>
              <a:off x="1803659" y="3124193"/>
              <a:ext cx="72661" cy="30173"/>
            </a:xfrm>
            <a:custGeom>
              <a:rect b="b" l="l" r="r" t="t"/>
              <a:pathLst>
                <a:path extrusionOk="0" h="1149" w="2767">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89"/>
            <p:cNvSpPr/>
            <p:nvPr/>
          </p:nvSpPr>
          <p:spPr>
            <a:xfrm>
              <a:off x="1791606" y="3156387"/>
              <a:ext cx="48528" cy="43198"/>
            </a:xfrm>
            <a:custGeom>
              <a:rect b="b" l="l" r="r" t="t"/>
              <a:pathLst>
                <a:path extrusionOk="0" h="1645" w="1848">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89"/>
            <p:cNvSpPr/>
            <p:nvPr/>
          </p:nvSpPr>
          <p:spPr>
            <a:xfrm>
              <a:off x="1840108" y="3156387"/>
              <a:ext cx="48292" cy="43198"/>
            </a:xfrm>
            <a:custGeom>
              <a:rect b="b" l="l" r="r" t="t"/>
              <a:pathLst>
                <a:path extrusionOk="0" h="1645" w="1839">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89"/>
            <p:cNvSpPr/>
            <p:nvPr/>
          </p:nvSpPr>
          <p:spPr>
            <a:xfrm>
              <a:off x="1779552" y="3028107"/>
              <a:ext cx="121137" cy="114205"/>
            </a:xfrm>
            <a:custGeom>
              <a:rect b="b" l="l" r="r" t="t"/>
              <a:pathLst>
                <a:path extrusionOk="0" h="4349" w="4613">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89"/>
            <p:cNvSpPr/>
            <p:nvPr/>
          </p:nvSpPr>
          <p:spPr>
            <a:xfrm>
              <a:off x="1779552" y="3028107"/>
              <a:ext cx="108848" cy="113706"/>
            </a:xfrm>
            <a:custGeom>
              <a:rect b="b" l="l" r="r" t="t"/>
              <a:pathLst>
                <a:path extrusionOk="0" h="4330" w="4145">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89"/>
            <p:cNvSpPr/>
            <p:nvPr/>
          </p:nvSpPr>
          <p:spPr>
            <a:xfrm>
              <a:off x="1737326" y="3191051"/>
              <a:ext cx="36213" cy="60083"/>
            </a:xfrm>
            <a:custGeom>
              <a:rect b="b" l="l" r="r" t="t"/>
              <a:pathLst>
                <a:path extrusionOk="0" h="2288" w="1379">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0" name="Google Shape;11440;p89"/>
          <p:cNvGrpSpPr/>
          <p:nvPr/>
        </p:nvGrpSpPr>
        <p:grpSpPr>
          <a:xfrm>
            <a:off x="4000676" y="1426996"/>
            <a:ext cx="327226" cy="211603"/>
            <a:chOff x="4000676" y="1579396"/>
            <a:chExt cx="327226" cy="211603"/>
          </a:xfrm>
        </p:grpSpPr>
        <p:sp>
          <p:nvSpPr>
            <p:cNvPr id="11441" name="Google Shape;11441;p89"/>
            <p:cNvSpPr/>
            <p:nvPr/>
          </p:nvSpPr>
          <p:spPr>
            <a:xfrm>
              <a:off x="4081924" y="1581365"/>
              <a:ext cx="121584" cy="89757"/>
            </a:xfrm>
            <a:custGeom>
              <a:rect b="b" l="l" r="r" t="t"/>
              <a:pathLst>
                <a:path extrusionOk="0" h="3418" w="463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89"/>
            <p:cNvSpPr/>
            <p:nvPr/>
          </p:nvSpPr>
          <p:spPr>
            <a:xfrm>
              <a:off x="4083605" y="1581628"/>
              <a:ext cx="119903" cy="89494"/>
            </a:xfrm>
            <a:custGeom>
              <a:rect b="b" l="l" r="r" t="t"/>
              <a:pathLst>
                <a:path extrusionOk="0" h="3408" w="4566">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89"/>
            <p:cNvSpPr/>
            <p:nvPr/>
          </p:nvSpPr>
          <p:spPr>
            <a:xfrm>
              <a:off x="4000676" y="1613534"/>
              <a:ext cx="327226" cy="94037"/>
            </a:xfrm>
            <a:custGeom>
              <a:rect b="b" l="l" r="r" t="t"/>
              <a:pathLst>
                <a:path extrusionOk="0" h="3581" w="12461">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89"/>
            <p:cNvSpPr/>
            <p:nvPr/>
          </p:nvSpPr>
          <p:spPr>
            <a:xfrm>
              <a:off x="4081924" y="1686169"/>
              <a:ext cx="135922" cy="104830"/>
            </a:xfrm>
            <a:custGeom>
              <a:rect b="b" l="l" r="r" t="t"/>
              <a:pathLst>
                <a:path extrusionOk="0" h="3992" w="5176">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89"/>
            <p:cNvSpPr/>
            <p:nvPr/>
          </p:nvSpPr>
          <p:spPr>
            <a:xfrm>
              <a:off x="4193923" y="1579448"/>
              <a:ext cx="132193" cy="49710"/>
            </a:xfrm>
            <a:custGeom>
              <a:rect b="b" l="l" r="r" t="t"/>
              <a:pathLst>
                <a:path extrusionOk="0" h="1893" w="5034">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89"/>
            <p:cNvSpPr/>
            <p:nvPr/>
          </p:nvSpPr>
          <p:spPr>
            <a:xfrm>
              <a:off x="4123573"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89"/>
            <p:cNvSpPr/>
            <p:nvPr/>
          </p:nvSpPr>
          <p:spPr>
            <a:xfrm>
              <a:off x="4097418" y="1679551"/>
              <a:ext cx="15362" cy="13183"/>
            </a:xfrm>
            <a:custGeom>
              <a:rect b="b" l="l" r="r" t="t"/>
              <a:pathLst>
                <a:path extrusionOk="0" h="502" w="585">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89"/>
            <p:cNvSpPr/>
            <p:nvPr/>
          </p:nvSpPr>
          <p:spPr>
            <a:xfrm>
              <a:off x="4071053" y="1679551"/>
              <a:ext cx="15598" cy="13183"/>
            </a:xfrm>
            <a:custGeom>
              <a:rect b="b" l="l" r="r" t="t"/>
              <a:pathLst>
                <a:path extrusionOk="0" h="502" w="594">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89"/>
            <p:cNvSpPr/>
            <p:nvPr/>
          </p:nvSpPr>
          <p:spPr>
            <a:xfrm>
              <a:off x="4044661"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89"/>
            <p:cNvSpPr/>
            <p:nvPr/>
          </p:nvSpPr>
          <p:spPr>
            <a:xfrm>
              <a:off x="4235650" y="1679551"/>
              <a:ext cx="15598" cy="13183"/>
            </a:xfrm>
            <a:custGeom>
              <a:rect b="b" l="l" r="r" t="t"/>
              <a:pathLst>
                <a:path extrusionOk="0" h="502" w="594">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89"/>
            <p:cNvSpPr/>
            <p:nvPr/>
          </p:nvSpPr>
          <p:spPr>
            <a:xfrm>
              <a:off x="4249227" y="1579396"/>
              <a:ext cx="76889" cy="49763"/>
            </a:xfrm>
            <a:custGeom>
              <a:rect b="b" l="l" r="r" t="t"/>
              <a:pathLst>
                <a:path extrusionOk="0" h="1895" w="2928">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89"/>
            <p:cNvSpPr/>
            <p:nvPr/>
          </p:nvSpPr>
          <p:spPr>
            <a:xfrm>
              <a:off x="4083867" y="1686431"/>
              <a:ext cx="133716" cy="104567"/>
            </a:xfrm>
            <a:custGeom>
              <a:rect b="b" l="l" r="r" t="t"/>
              <a:pathLst>
                <a:path extrusionOk="0" h="3982" w="5092">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89"/>
            <p:cNvSpPr/>
            <p:nvPr/>
          </p:nvSpPr>
          <p:spPr>
            <a:xfrm>
              <a:off x="4257525" y="1664819"/>
              <a:ext cx="17620" cy="4280"/>
            </a:xfrm>
            <a:custGeom>
              <a:rect b="b" l="l" r="r" t="t"/>
              <a:pathLst>
                <a:path extrusionOk="0" h="163" w="671">
                  <a:moveTo>
                    <a:pt x="0" y="0"/>
                  </a:moveTo>
                  <a:cubicBezTo>
                    <a:pt x="230" y="0"/>
                    <a:pt x="469" y="58"/>
                    <a:pt x="670" y="163"/>
                  </a:cubicBezTo>
                  <a:lnTo>
                    <a:pt x="670"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89"/>
            <p:cNvSpPr/>
            <p:nvPr/>
          </p:nvSpPr>
          <p:spPr>
            <a:xfrm>
              <a:off x="4296731" y="1687666"/>
              <a:ext cx="31171" cy="19905"/>
            </a:xfrm>
            <a:custGeom>
              <a:rect b="b" l="l" r="r" t="t"/>
              <a:pathLst>
                <a:path extrusionOk="0" h="758" w="1187">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89"/>
            <p:cNvSpPr/>
            <p:nvPr/>
          </p:nvSpPr>
          <p:spPr>
            <a:xfrm>
              <a:off x="4275355" y="1664819"/>
              <a:ext cx="41254" cy="23135"/>
            </a:xfrm>
            <a:custGeom>
              <a:rect b="b" l="l" r="r" t="t"/>
              <a:pathLst>
                <a:path extrusionOk="0" h="881" w="1571">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89"/>
            <p:cNvSpPr/>
            <p:nvPr/>
          </p:nvSpPr>
          <p:spPr>
            <a:xfrm>
              <a:off x="4275119" y="1664819"/>
              <a:ext cx="41491" cy="23135"/>
            </a:xfrm>
            <a:custGeom>
              <a:rect b="b" l="l" r="r" t="t"/>
              <a:pathLst>
                <a:path extrusionOk="0" h="881" w="158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7" name="Google Shape;11457;p89"/>
          <p:cNvGrpSpPr/>
          <p:nvPr/>
        </p:nvGrpSpPr>
        <p:grpSpPr>
          <a:xfrm>
            <a:off x="2635523" y="1363184"/>
            <a:ext cx="371054" cy="336469"/>
            <a:chOff x="2635523" y="1515584"/>
            <a:chExt cx="371054" cy="336469"/>
          </a:xfrm>
        </p:grpSpPr>
        <p:sp>
          <p:nvSpPr>
            <p:cNvPr id="11458" name="Google Shape;11458;p89"/>
            <p:cNvSpPr/>
            <p:nvPr/>
          </p:nvSpPr>
          <p:spPr>
            <a:xfrm>
              <a:off x="2680769" y="1825399"/>
              <a:ext cx="310393" cy="26654"/>
            </a:xfrm>
            <a:custGeom>
              <a:rect b="b" l="l" r="r" t="t"/>
              <a:pathLst>
                <a:path extrusionOk="0" h="1015" w="1182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89"/>
            <p:cNvSpPr/>
            <p:nvPr/>
          </p:nvSpPr>
          <p:spPr>
            <a:xfrm>
              <a:off x="2635523" y="1631627"/>
              <a:ext cx="312153" cy="171163"/>
            </a:xfrm>
            <a:custGeom>
              <a:rect b="b" l="l" r="r" t="t"/>
              <a:pathLst>
                <a:path extrusionOk="0" h="6518" w="11887">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89"/>
            <p:cNvSpPr/>
            <p:nvPr/>
          </p:nvSpPr>
          <p:spPr>
            <a:xfrm>
              <a:off x="2828797" y="1679131"/>
              <a:ext cx="94247" cy="99053"/>
            </a:xfrm>
            <a:custGeom>
              <a:rect b="b" l="l" r="r" t="t"/>
              <a:pathLst>
                <a:path extrusionOk="0" h="3772" w="3589">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89"/>
            <p:cNvSpPr/>
            <p:nvPr/>
          </p:nvSpPr>
          <p:spPr>
            <a:xfrm>
              <a:off x="2911464" y="1631627"/>
              <a:ext cx="11581" cy="35477"/>
            </a:xfrm>
            <a:custGeom>
              <a:rect b="b" l="l" r="r" t="t"/>
              <a:pathLst>
                <a:path extrusionOk="0" h="1351" w="441">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89"/>
            <p:cNvSpPr/>
            <p:nvPr/>
          </p:nvSpPr>
          <p:spPr>
            <a:xfrm>
              <a:off x="2803404" y="1515584"/>
              <a:ext cx="19511" cy="99000"/>
            </a:xfrm>
            <a:custGeom>
              <a:rect b="b" l="l" r="r" t="t"/>
              <a:pathLst>
                <a:path extrusionOk="0" h="3770" w="743">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89"/>
            <p:cNvSpPr/>
            <p:nvPr/>
          </p:nvSpPr>
          <p:spPr>
            <a:xfrm>
              <a:off x="2848886" y="1516529"/>
              <a:ext cx="19380" cy="98055"/>
            </a:xfrm>
            <a:custGeom>
              <a:rect b="b" l="l" r="r" t="t"/>
              <a:pathLst>
                <a:path extrusionOk="0" h="3734" w="738">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89"/>
            <p:cNvSpPr/>
            <p:nvPr/>
          </p:nvSpPr>
          <p:spPr>
            <a:xfrm>
              <a:off x="2666195" y="1819832"/>
              <a:ext cx="340382" cy="11397"/>
            </a:xfrm>
            <a:custGeom>
              <a:rect b="b" l="l" r="r" t="t"/>
              <a:pathLst>
                <a:path extrusionOk="0" h="434" w="12962">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5" name="Google Shape;11465;p89"/>
          <p:cNvGrpSpPr/>
          <p:nvPr/>
        </p:nvGrpSpPr>
        <p:grpSpPr>
          <a:xfrm>
            <a:off x="2231907" y="1368331"/>
            <a:ext cx="311627" cy="326569"/>
            <a:chOff x="2231907" y="1520731"/>
            <a:chExt cx="311627" cy="326569"/>
          </a:xfrm>
        </p:grpSpPr>
        <p:sp>
          <p:nvSpPr>
            <p:cNvPr id="11466" name="Google Shape;11466;p89"/>
            <p:cNvSpPr/>
            <p:nvPr/>
          </p:nvSpPr>
          <p:spPr>
            <a:xfrm>
              <a:off x="2382456" y="1520731"/>
              <a:ext cx="161079" cy="135790"/>
            </a:xfrm>
            <a:custGeom>
              <a:rect b="b" l="l" r="r" t="t"/>
              <a:pathLst>
                <a:path extrusionOk="0" h="5171" w="6134">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89"/>
            <p:cNvSpPr/>
            <p:nvPr/>
          </p:nvSpPr>
          <p:spPr>
            <a:xfrm>
              <a:off x="2423421" y="1551140"/>
              <a:ext cx="74920" cy="65335"/>
            </a:xfrm>
            <a:custGeom>
              <a:rect b="b" l="l" r="r" t="t"/>
              <a:pathLst>
                <a:path extrusionOk="0" h="2488" w="2853">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89"/>
            <p:cNvSpPr/>
            <p:nvPr/>
          </p:nvSpPr>
          <p:spPr>
            <a:xfrm>
              <a:off x="2248241" y="1565530"/>
              <a:ext cx="266171" cy="266171"/>
            </a:xfrm>
            <a:custGeom>
              <a:rect b="b" l="l" r="r" t="t"/>
              <a:pathLst>
                <a:path extrusionOk="0" h="10136" w="10136">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89"/>
            <p:cNvSpPr/>
            <p:nvPr/>
          </p:nvSpPr>
          <p:spPr>
            <a:xfrm>
              <a:off x="2321375" y="1565530"/>
              <a:ext cx="192801" cy="192801"/>
            </a:xfrm>
            <a:custGeom>
              <a:rect b="b" l="l" r="r" t="t"/>
              <a:pathLst>
                <a:path extrusionOk="0" h="7342" w="7342">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89"/>
            <p:cNvSpPr/>
            <p:nvPr/>
          </p:nvSpPr>
          <p:spPr>
            <a:xfrm>
              <a:off x="2231907" y="1549748"/>
              <a:ext cx="118643" cy="117592"/>
            </a:xfrm>
            <a:custGeom>
              <a:rect b="b" l="l" r="r" t="t"/>
              <a:pathLst>
                <a:path extrusionOk="0" h="4478" w="4518">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89"/>
            <p:cNvSpPr/>
            <p:nvPr/>
          </p:nvSpPr>
          <p:spPr>
            <a:xfrm>
              <a:off x="2239208" y="1556497"/>
              <a:ext cx="111342" cy="110843"/>
            </a:xfrm>
            <a:custGeom>
              <a:rect b="b" l="l" r="r" t="t"/>
              <a:pathLst>
                <a:path extrusionOk="0" h="4221" w="424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89"/>
            <p:cNvSpPr/>
            <p:nvPr/>
          </p:nvSpPr>
          <p:spPr>
            <a:xfrm>
              <a:off x="2412103" y="1729892"/>
              <a:ext cx="118406" cy="117408"/>
            </a:xfrm>
            <a:custGeom>
              <a:rect b="b" l="l" r="r" t="t"/>
              <a:pathLst>
                <a:path extrusionOk="0" h="4471" w="4509">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89"/>
            <p:cNvSpPr/>
            <p:nvPr/>
          </p:nvSpPr>
          <p:spPr>
            <a:xfrm>
              <a:off x="2419141" y="1736430"/>
              <a:ext cx="111369" cy="110870"/>
            </a:xfrm>
            <a:custGeom>
              <a:rect b="b" l="l" r="r" t="t"/>
              <a:pathLst>
                <a:path extrusionOk="0" h="4222" w="4241">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89"/>
            <p:cNvSpPr/>
            <p:nvPr/>
          </p:nvSpPr>
          <p:spPr>
            <a:xfrm>
              <a:off x="2291964" y="1669572"/>
              <a:ext cx="78701" cy="29175"/>
            </a:xfrm>
            <a:custGeom>
              <a:rect b="b" l="l" r="r" t="t"/>
              <a:pathLst>
                <a:path extrusionOk="0" h="1111" w="2997">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89"/>
            <p:cNvSpPr/>
            <p:nvPr/>
          </p:nvSpPr>
          <p:spPr>
            <a:xfrm>
              <a:off x="2381694" y="1751005"/>
              <a:ext cx="82456" cy="46769"/>
            </a:xfrm>
            <a:custGeom>
              <a:rect b="b" l="l" r="r" t="t"/>
              <a:pathLst>
                <a:path extrusionOk="0" h="1781" w="314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6" name="Google Shape;11476;p89"/>
          <p:cNvGrpSpPr/>
          <p:nvPr/>
        </p:nvGrpSpPr>
        <p:grpSpPr>
          <a:xfrm>
            <a:off x="1340249" y="4149133"/>
            <a:ext cx="311890" cy="304695"/>
            <a:chOff x="1340249" y="4301533"/>
            <a:chExt cx="311890" cy="304695"/>
          </a:xfrm>
        </p:grpSpPr>
        <p:sp>
          <p:nvSpPr>
            <p:cNvPr id="11477" name="Google Shape;11477;p89"/>
            <p:cNvSpPr/>
            <p:nvPr/>
          </p:nvSpPr>
          <p:spPr>
            <a:xfrm>
              <a:off x="1407081" y="4404893"/>
              <a:ext cx="182481" cy="165149"/>
            </a:xfrm>
            <a:custGeom>
              <a:rect b="b" l="l" r="r" t="t"/>
              <a:pathLst>
                <a:path extrusionOk="0" h="6289" w="6949">
                  <a:moveTo>
                    <a:pt x="1" y="1"/>
                  </a:moveTo>
                  <a:lnTo>
                    <a:pt x="1" y="6288"/>
                  </a:lnTo>
                  <a:lnTo>
                    <a:pt x="6949" y="6288"/>
                  </a:lnTo>
                  <a:lnTo>
                    <a:pt x="6949"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89"/>
            <p:cNvSpPr/>
            <p:nvPr/>
          </p:nvSpPr>
          <p:spPr>
            <a:xfrm>
              <a:off x="1369896" y="4301533"/>
              <a:ext cx="252359" cy="82772"/>
            </a:xfrm>
            <a:custGeom>
              <a:rect b="b" l="l" r="r" t="t"/>
              <a:pathLst>
                <a:path extrusionOk="0" h="3152" w="961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89"/>
            <p:cNvSpPr/>
            <p:nvPr/>
          </p:nvSpPr>
          <p:spPr>
            <a:xfrm>
              <a:off x="1400805" y="4322830"/>
              <a:ext cx="190516" cy="62499"/>
            </a:xfrm>
            <a:custGeom>
              <a:rect b="b" l="l" r="r" t="t"/>
              <a:pathLst>
                <a:path extrusionOk="0" h="2380" w="7255">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89"/>
            <p:cNvSpPr/>
            <p:nvPr/>
          </p:nvSpPr>
          <p:spPr>
            <a:xfrm>
              <a:off x="1367874" y="4373985"/>
              <a:ext cx="256376" cy="30934"/>
            </a:xfrm>
            <a:custGeom>
              <a:rect b="b" l="l" r="r" t="t"/>
              <a:pathLst>
                <a:path extrusionOk="0" h="1178" w="9763">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89"/>
            <p:cNvSpPr/>
            <p:nvPr/>
          </p:nvSpPr>
          <p:spPr>
            <a:xfrm>
              <a:off x="1407081" y="4404893"/>
              <a:ext cx="182481" cy="160370"/>
            </a:xfrm>
            <a:custGeom>
              <a:rect b="b" l="l" r="r" t="t"/>
              <a:pathLst>
                <a:path extrusionOk="0" h="6107" w="6949">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89"/>
            <p:cNvSpPr/>
            <p:nvPr/>
          </p:nvSpPr>
          <p:spPr>
            <a:xfrm>
              <a:off x="1373573" y="4404893"/>
              <a:ext cx="65965" cy="146032"/>
            </a:xfrm>
            <a:custGeom>
              <a:rect b="b" l="l" r="r" t="t"/>
              <a:pathLst>
                <a:path extrusionOk="0" h="5561" w="2512">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89"/>
            <p:cNvSpPr/>
            <p:nvPr/>
          </p:nvSpPr>
          <p:spPr>
            <a:xfrm>
              <a:off x="1387753" y="4550898"/>
              <a:ext cx="34689" cy="17883"/>
            </a:xfrm>
            <a:custGeom>
              <a:rect b="b" l="l" r="r" t="t"/>
              <a:pathLst>
                <a:path extrusionOk="0" h="681" w="1321">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89"/>
            <p:cNvSpPr/>
            <p:nvPr/>
          </p:nvSpPr>
          <p:spPr>
            <a:xfrm>
              <a:off x="1466323" y="4404893"/>
              <a:ext cx="65939" cy="146032"/>
            </a:xfrm>
            <a:custGeom>
              <a:rect b="b" l="l" r="r" t="t"/>
              <a:pathLst>
                <a:path extrusionOk="0" h="5561" w="2511">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89"/>
            <p:cNvSpPr/>
            <p:nvPr/>
          </p:nvSpPr>
          <p:spPr>
            <a:xfrm>
              <a:off x="1480477" y="4550898"/>
              <a:ext cx="34716" cy="17883"/>
            </a:xfrm>
            <a:custGeom>
              <a:rect b="b" l="l" r="r" t="t"/>
              <a:pathLst>
                <a:path extrusionOk="0" h="681" w="1322">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89"/>
            <p:cNvSpPr/>
            <p:nvPr/>
          </p:nvSpPr>
          <p:spPr>
            <a:xfrm>
              <a:off x="1559047" y="4404893"/>
              <a:ext cx="65703" cy="146032"/>
            </a:xfrm>
            <a:custGeom>
              <a:rect b="b" l="l" r="r" t="t"/>
              <a:pathLst>
                <a:path extrusionOk="0" h="5561" w="2502">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89"/>
            <p:cNvSpPr/>
            <p:nvPr/>
          </p:nvSpPr>
          <p:spPr>
            <a:xfrm>
              <a:off x="1572965" y="4550898"/>
              <a:ext cx="34952" cy="17883"/>
            </a:xfrm>
            <a:custGeom>
              <a:rect b="b" l="l" r="r" t="t"/>
              <a:pathLst>
                <a:path extrusionOk="0" h="681" w="1331">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89"/>
            <p:cNvSpPr/>
            <p:nvPr/>
          </p:nvSpPr>
          <p:spPr>
            <a:xfrm>
              <a:off x="1369135" y="4564974"/>
              <a:ext cx="254118" cy="21638"/>
            </a:xfrm>
            <a:custGeom>
              <a:rect b="b" l="l" r="r" t="t"/>
              <a:pathLst>
                <a:path extrusionOk="0" h="824" w="9677">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89"/>
            <p:cNvSpPr/>
            <p:nvPr/>
          </p:nvSpPr>
          <p:spPr>
            <a:xfrm>
              <a:off x="1359603" y="4583330"/>
              <a:ext cx="272946" cy="18382"/>
            </a:xfrm>
            <a:custGeom>
              <a:rect b="b" l="l" r="r" t="t"/>
              <a:pathLst>
                <a:path extrusionOk="0" h="700" w="10394">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89"/>
            <p:cNvSpPr/>
            <p:nvPr/>
          </p:nvSpPr>
          <p:spPr>
            <a:xfrm>
              <a:off x="1340249" y="4597142"/>
              <a:ext cx="311890" cy="9086"/>
            </a:xfrm>
            <a:custGeom>
              <a:rect b="b" l="l" r="r" t="t"/>
              <a:pathLst>
                <a:path extrusionOk="0" h="346" w="11877">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1" name="Google Shape;11491;p89"/>
          <p:cNvGrpSpPr/>
          <p:nvPr/>
        </p:nvGrpSpPr>
        <p:grpSpPr>
          <a:xfrm>
            <a:off x="1330690" y="3224624"/>
            <a:ext cx="306874" cy="332268"/>
            <a:chOff x="1330690" y="3377024"/>
            <a:chExt cx="306874" cy="332268"/>
          </a:xfrm>
        </p:grpSpPr>
        <p:sp>
          <p:nvSpPr>
            <p:cNvPr id="11492" name="Google Shape;11492;p89"/>
            <p:cNvSpPr/>
            <p:nvPr/>
          </p:nvSpPr>
          <p:spPr>
            <a:xfrm>
              <a:off x="1403325" y="3377024"/>
              <a:ext cx="234239" cy="332268"/>
            </a:xfrm>
            <a:custGeom>
              <a:rect b="b" l="l" r="r" t="t"/>
              <a:pathLst>
                <a:path extrusionOk="0" h="12653" w="892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89"/>
            <p:cNvSpPr/>
            <p:nvPr/>
          </p:nvSpPr>
          <p:spPr>
            <a:xfrm>
              <a:off x="1381713" y="3397375"/>
              <a:ext cx="234003" cy="291539"/>
            </a:xfrm>
            <a:custGeom>
              <a:rect b="b" l="l" r="r" t="t"/>
              <a:pathLst>
                <a:path extrusionOk="0" h="11102" w="8911">
                  <a:moveTo>
                    <a:pt x="0" y="0"/>
                  </a:moveTo>
                  <a:lnTo>
                    <a:pt x="0" y="11102"/>
                  </a:lnTo>
                  <a:lnTo>
                    <a:pt x="8910" y="11102"/>
                  </a:lnTo>
                  <a:lnTo>
                    <a:pt x="891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89"/>
            <p:cNvSpPr/>
            <p:nvPr/>
          </p:nvSpPr>
          <p:spPr>
            <a:xfrm>
              <a:off x="1361861" y="3377024"/>
              <a:ext cx="234239" cy="332268"/>
            </a:xfrm>
            <a:custGeom>
              <a:rect b="b" l="l" r="r" t="t"/>
              <a:pathLst>
                <a:path extrusionOk="0" h="12653" w="892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89"/>
            <p:cNvSpPr/>
            <p:nvPr/>
          </p:nvSpPr>
          <p:spPr>
            <a:xfrm>
              <a:off x="1559888" y="3377024"/>
              <a:ext cx="36213" cy="332268"/>
            </a:xfrm>
            <a:custGeom>
              <a:rect b="b" l="l" r="r" t="t"/>
              <a:pathLst>
                <a:path extrusionOk="0" h="12653" w="1379">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89"/>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89"/>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89"/>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89"/>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89"/>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89"/>
            <p:cNvSpPr/>
            <p:nvPr/>
          </p:nvSpPr>
          <p:spPr>
            <a:xfrm>
              <a:off x="1355060" y="3413945"/>
              <a:ext cx="34217" cy="26706"/>
            </a:xfrm>
            <a:custGeom>
              <a:rect b="b" l="l" r="r" t="t"/>
              <a:pathLst>
                <a:path extrusionOk="0" h="1017" w="1303">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89"/>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89"/>
            <p:cNvSpPr/>
            <p:nvPr/>
          </p:nvSpPr>
          <p:spPr>
            <a:xfrm>
              <a:off x="1355585" y="3490861"/>
              <a:ext cx="33954" cy="26706"/>
            </a:xfrm>
            <a:custGeom>
              <a:rect b="b" l="l" r="r" t="t"/>
              <a:pathLst>
                <a:path extrusionOk="0" h="1017" w="1293">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89"/>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89"/>
            <p:cNvSpPr/>
            <p:nvPr/>
          </p:nvSpPr>
          <p:spPr>
            <a:xfrm>
              <a:off x="1355821" y="3567750"/>
              <a:ext cx="34217" cy="26706"/>
            </a:xfrm>
            <a:custGeom>
              <a:rect b="b" l="l" r="r" t="t"/>
              <a:pathLst>
                <a:path extrusionOk="0" h="1017" w="1303">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89"/>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89"/>
            <p:cNvSpPr/>
            <p:nvPr/>
          </p:nvSpPr>
          <p:spPr>
            <a:xfrm>
              <a:off x="1356084" y="3644640"/>
              <a:ext cx="34191" cy="26733"/>
            </a:xfrm>
            <a:custGeom>
              <a:rect b="b" l="l" r="r" t="t"/>
              <a:pathLst>
                <a:path extrusionOk="0" h="1018" w="1302">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89"/>
            <p:cNvSpPr/>
            <p:nvPr/>
          </p:nvSpPr>
          <p:spPr>
            <a:xfrm>
              <a:off x="1419397" y="3626310"/>
              <a:ext cx="133243" cy="9847"/>
            </a:xfrm>
            <a:custGeom>
              <a:rect b="b" l="l" r="r" t="t"/>
              <a:pathLst>
                <a:path extrusionOk="0" h="375" w="5074">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89"/>
            <p:cNvSpPr/>
            <p:nvPr/>
          </p:nvSpPr>
          <p:spPr>
            <a:xfrm>
              <a:off x="1419397" y="3647686"/>
              <a:ext cx="133243" cy="9821"/>
            </a:xfrm>
            <a:custGeom>
              <a:rect b="b" l="l" r="r" t="t"/>
              <a:pathLst>
                <a:path extrusionOk="0" h="374" w="5074">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89"/>
            <p:cNvSpPr/>
            <p:nvPr/>
          </p:nvSpPr>
          <p:spPr>
            <a:xfrm>
              <a:off x="1444527" y="3433063"/>
              <a:ext cx="68145" cy="169403"/>
            </a:xfrm>
            <a:custGeom>
              <a:rect b="b" l="l" r="r" t="t"/>
              <a:pathLst>
                <a:path extrusionOk="0" h="6451" w="2595">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1" name="Google Shape;11511;p89"/>
          <p:cNvGrpSpPr/>
          <p:nvPr/>
        </p:nvGrpSpPr>
        <p:grpSpPr>
          <a:xfrm>
            <a:off x="2650597" y="3229377"/>
            <a:ext cx="341511" cy="324994"/>
            <a:chOff x="2650597" y="3381777"/>
            <a:chExt cx="341511" cy="324994"/>
          </a:xfrm>
        </p:grpSpPr>
        <p:sp>
          <p:nvSpPr>
            <p:cNvPr id="11512" name="Google Shape;11512;p89"/>
            <p:cNvSpPr/>
            <p:nvPr/>
          </p:nvSpPr>
          <p:spPr>
            <a:xfrm>
              <a:off x="2672970" y="3644928"/>
              <a:ext cx="51811" cy="56800"/>
            </a:xfrm>
            <a:custGeom>
              <a:rect b="b" l="l" r="r" t="t"/>
              <a:pathLst>
                <a:path extrusionOk="0" h="2163" w="1973">
                  <a:moveTo>
                    <a:pt x="1" y="0"/>
                  </a:moveTo>
                  <a:lnTo>
                    <a:pt x="1" y="2163"/>
                  </a:lnTo>
                  <a:lnTo>
                    <a:pt x="1972" y="2163"/>
                  </a:lnTo>
                  <a:lnTo>
                    <a:pt x="1972"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89"/>
            <p:cNvSpPr/>
            <p:nvPr/>
          </p:nvSpPr>
          <p:spPr>
            <a:xfrm>
              <a:off x="2672970" y="3644928"/>
              <a:ext cx="51811" cy="15336"/>
            </a:xfrm>
            <a:custGeom>
              <a:rect b="b" l="l" r="r" t="t"/>
              <a:pathLst>
                <a:path extrusionOk="0" h="584" w="1973">
                  <a:moveTo>
                    <a:pt x="1" y="0"/>
                  </a:moveTo>
                  <a:lnTo>
                    <a:pt x="1" y="584"/>
                  </a:lnTo>
                  <a:lnTo>
                    <a:pt x="1972" y="584"/>
                  </a:lnTo>
                  <a:lnTo>
                    <a:pt x="19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89"/>
            <p:cNvSpPr/>
            <p:nvPr/>
          </p:nvSpPr>
          <p:spPr>
            <a:xfrm>
              <a:off x="2667955" y="3629330"/>
              <a:ext cx="56564" cy="20640"/>
            </a:xfrm>
            <a:custGeom>
              <a:rect b="b" l="l" r="r" t="t"/>
              <a:pathLst>
                <a:path extrusionOk="0" h="786" w="2154">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89"/>
            <p:cNvSpPr/>
            <p:nvPr/>
          </p:nvSpPr>
          <p:spPr>
            <a:xfrm>
              <a:off x="2672970" y="3639650"/>
              <a:ext cx="51548" cy="10320"/>
            </a:xfrm>
            <a:custGeom>
              <a:rect b="b" l="l" r="r" t="t"/>
              <a:pathLst>
                <a:path extrusionOk="0" h="393" w="1963">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89"/>
            <p:cNvSpPr/>
            <p:nvPr/>
          </p:nvSpPr>
          <p:spPr>
            <a:xfrm>
              <a:off x="2719477" y="3469249"/>
              <a:ext cx="41228" cy="232243"/>
            </a:xfrm>
            <a:custGeom>
              <a:rect b="b" l="l" r="r" t="t"/>
              <a:pathLst>
                <a:path extrusionOk="0" h="8844" w="157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89"/>
            <p:cNvSpPr/>
            <p:nvPr/>
          </p:nvSpPr>
          <p:spPr>
            <a:xfrm>
              <a:off x="2781293" y="3526286"/>
              <a:ext cx="31197" cy="82456"/>
            </a:xfrm>
            <a:custGeom>
              <a:rect b="b" l="l" r="r" t="t"/>
              <a:pathLst>
                <a:path extrusionOk="0" h="3140" w="1188">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89"/>
            <p:cNvSpPr/>
            <p:nvPr/>
          </p:nvSpPr>
          <p:spPr>
            <a:xfrm>
              <a:off x="2724230" y="3469249"/>
              <a:ext cx="31696" cy="15598"/>
            </a:xfrm>
            <a:custGeom>
              <a:rect b="b" l="l" r="r" t="t"/>
              <a:pathLst>
                <a:path extrusionOk="0" h="594" w="1207">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89"/>
            <p:cNvSpPr/>
            <p:nvPr/>
          </p:nvSpPr>
          <p:spPr>
            <a:xfrm>
              <a:off x="2785573" y="3526286"/>
              <a:ext cx="22636" cy="15362"/>
            </a:xfrm>
            <a:custGeom>
              <a:rect b="b" l="l" r="r" t="t"/>
              <a:pathLst>
                <a:path extrusionOk="0" h="585" w="862">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89"/>
            <p:cNvSpPr/>
            <p:nvPr/>
          </p:nvSpPr>
          <p:spPr>
            <a:xfrm>
              <a:off x="2833051" y="3526286"/>
              <a:ext cx="30934" cy="82456"/>
            </a:xfrm>
            <a:custGeom>
              <a:rect b="b" l="l" r="r" t="t"/>
              <a:pathLst>
                <a:path extrusionOk="0" h="3140" w="1178">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89"/>
            <p:cNvSpPr/>
            <p:nvPr/>
          </p:nvSpPr>
          <p:spPr>
            <a:xfrm>
              <a:off x="2837069" y="3526286"/>
              <a:ext cx="22662" cy="15362"/>
            </a:xfrm>
            <a:custGeom>
              <a:rect b="b" l="l" r="r" t="t"/>
              <a:pathLst>
                <a:path extrusionOk="0" h="585" w="863">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89"/>
            <p:cNvSpPr/>
            <p:nvPr/>
          </p:nvSpPr>
          <p:spPr>
            <a:xfrm>
              <a:off x="2884836" y="3526286"/>
              <a:ext cx="30934" cy="82456"/>
            </a:xfrm>
            <a:custGeom>
              <a:rect b="b" l="l" r="r" t="t"/>
              <a:pathLst>
                <a:path extrusionOk="0" h="3140" w="1178">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89"/>
            <p:cNvSpPr/>
            <p:nvPr/>
          </p:nvSpPr>
          <p:spPr>
            <a:xfrm>
              <a:off x="2888854" y="3526286"/>
              <a:ext cx="22636" cy="15362"/>
            </a:xfrm>
            <a:custGeom>
              <a:rect b="b" l="l" r="r" t="t"/>
              <a:pathLst>
                <a:path extrusionOk="0" h="585" w="862">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89"/>
            <p:cNvSpPr/>
            <p:nvPr/>
          </p:nvSpPr>
          <p:spPr>
            <a:xfrm>
              <a:off x="2740065" y="3624052"/>
              <a:ext cx="216908" cy="77441"/>
            </a:xfrm>
            <a:custGeom>
              <a:rect b="b" l="l" r="r" t="t"/>
              <a:pathLst>
                <a:path extrusionOk="0" h="2949" w="8260">
                  <a:moveTo>
                    <a:pt x="1" y="1"/>
                  </a:moveTo>
                  <a:lnTo>
                    <a:pt x="1" y="2948"/>
                  </a:lnTo>
                  <a:lnTo>
                    <a:pt x="8260" y="2948"/>
                  </a:lnTo>
                  <a:lnTo>
                    <a:pt x="8260"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89"/>
            <p:cNvSpPr/>
            <p:nvPr/>
          </p:nvSpPr>
          <p:spPr>
            <a:xfrm>
              <a:off x="2740065" y="3624052"/>
              <a:ext cx="216908" cy="15625"/>
            </a:xfrm>
            <a:custGeom>
              <a:rect b="b" l="l" r="r" t="t"/>
              <a:pathLst>
                <a:path extrusionOk="0" h="595" w="8260">
                  <a:moveTo>
                    <a:pt x="1" y="1"/>
                  </a:moveTo>
                  <a:lnTo>
                    <a:pt x="1" y="594"/>
                  </a:lnTo>
                  <a:lnTo>
                    <a:pt x="8260" y="594"/>
                  </a:lnTo>
                  <a:lnTo>
                    <a:pt x="826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89"/>
            <p:cNvSpPr/>
            <p:nvPr/>
          </p:nvSpPr>
          <p:spPr>
            <a:xfrm>
              <a:off x="2770973" y="3644850"/>
              <a:ext cx="10583" cy="20693"/>
            </a:xfrm>
            <a:custGeom>
              <a:rect b="b" l="l" r="r" t="t"/>
              <a:pathLst>
                <a:path extrusionOk="0" h="788" w="403">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89"/>
            <p:cNvSpPr/>
            <p:nvPr/>
          </p:nvSpPr>
          <p:spPr>
            <a:xfrm>
              <a:off x="2791849" y="3644850"/>
              <a:ext cx="10320" cy="20693"/>
            </a:xfrm>
            <a:custGeom>
              <a:rect b="b" l="l" r="r" t="t"/>
              <a:pathLst>
                <a:path extrusionOk="0" h="788" w="393">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89"/>
            <p:cNvSpPr/>
            <p:nvPr/>
          </p:nvSpPr>
          <p:spPr>
            <a:xfrm>
              <a:off x="2812463" y="3644850"/>
              <a:ext cx="10320" cy="20693"/>
            </a:xfrm>
            <a:custGeom>
              <a:rect b="b" l="l" r="r" t="t"/>
              <a:pathLst>
                <a:path extrusionOk="0" h="788" w="393">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89"/>
            <p:cNvSpPr/>
            <p:nvPr/>
          </p:nvSpPr>
          <p:spPr>
            <a:xfrm>
              <a:off x="2833051" y="3644850"/>
              <a:ext cx="10346" cy="20693"/>
            </a:xfrm>
            <a:custGeom>
              <a:rect b="b" l="l" r="r" t="t"/>
              <a:pathLst>
                <a:path extrusionOk="0" h="788" w="394">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89"/>
            <p:cNvSpPr/>
            <p:nvPr/>
          </p:nvSpPr>
          <p:spPr>
            <a:xfrm>
              <a:off x="2853665" y="3644850"/>
              <a:ext cx="10320" cy="20693"/>
            </a:xfrm>
            <a:custGeom>
              <a:rect b="b" l="l" r="r" t="t"/>
              <a:pathLst>
                <a:path extrusionOk="0" h="788" w="393">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89"/>
            <p:cNvSpPr/>
            <p:nvPr/>
          </p:nvSpPr>
          <p:spPr>
            <a:xfrm>
              <a:off x="2874279" y="3644850"/>
              <a:ext cx="10320" cy="20693"/>
            </a:xfrm>
            <a:custGeom>
              <a:rect b="b" l="l" r="r" t="t"/>
              <a:pathLst>
                <a:path extrusionOk="0" h="788" w="393">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89"/>
            <p:cNvSpPr/>
            <p:nvPr/>
          </p:nvSpPr>
          <p:spPr>
            <a:xfrm>
              <a:off x="2894893" y="3644850"/>
              <a:ext cx="10320" cy="20693"/>
            </a:xfrm>
            <a:custGeom>
              <a:rect b="b" l="l" r="r" t="t"/>
              <a:pathLst>
                <a:path extrusionOk="0" h="788" w="393">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89"/>
            <p:cNvSpPr/>
            <p:nvPr/>
          </p:nvSpPr>
          <p:spPr>
            <a:xfrm>
              <a:off x="2915481" y="3644850"/>
              <a:ext cx="10583" cy="20693"/>
            </a:xfrm>
            <a:custGeom>
              <a:rect b="b" l="l" r="r" t="t"/>
              <a:pathLst>
                <a:path extrusionOk="0" h="788" w="403">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89"/>
            <p:cNvSpPr/>
            <p:nvPr/>
          </p:nvSpPr>
          <p:spPr>
            <a:xfrm>
              <a:off x="2650597" y="3696451"/>
              <a:ext cx="333791" cy="10320"/>
            </a:xfrm>
            <a:custGeom>
              <a:rect b="b" l="l" r="r" t="t"/>
              <a:pathLst>
                <a:path extrusionOk="0" h="393" w="12711">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89"/>
            <p:cNvSpPr/>
            <p:nvPr/>
          </p:nvSpPr>
          <p:spPr>
            <a:xfrm>
              <a:off x="2735049" y="3608742"/>
              <a:ext cx="226965" cy="20614"/>
            </a:xfrm>
            <a:custGeom>
              <a:rect b="b" l="l" r="r" t="t"/>
              <a:pathLst>
                <a:path extrusionOk="0" h="785" w="8643">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89"/>
            <p:cNvSpPr/>
            <p:nvPr/>
          </p:nvSpPr>
          <p:spPr>
            <a:xfrm>
              <a:off x="2740065" y="3619036"/>
              <a:ext cx="216908" cy="10320"/>
            </a:xfrm>
            <a:custGeom>
              <a:rect b="b" l="l" r="r" t="t"/>
              <a:pathLst>
                <a:path extrusionOk="0" h="393" w="826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89"/>
            <p:cNvSpPr/>
            <p:nvPr/>
          </p:nvSpPr>
          <p:spPr>
            <a:xfrm>
              <a:off x="2770973" y="3644928"/>
              <a:ext cx="10583" cy="10320"/>
            </a:xfrm>
            <a:custGeom>
              <a:rect b="b" l="l" r="r" t="t"/>
              <a:pathLst>
                <a:path extrusionOk="0" h="393" w="403">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89"/>
            <p:cNvSpPr/>
            <p:nvPr/>
          </p:nvSpPr>
          <p:spPr>
            <a:xfrm>
              <a:off x="2791849" y="3644928"/>
              <a:ext cx="10320" cy="10320"/>
            </a:xfrm>
            <a:custGeom>
              <a:rect b="b" l="l" r="r" t="t"/>
              <a:pathLst>
                <a:path extrusionOk="0" h="393" w="393">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89"/>
            <p:cNvSpPr/>
            <p:nvPr/>
          </p:nvSpPr>
          <p:spPr>
            <a:xfrm>
              <a:off x="2812463" y="3644928"/>
              <a:ext cx="10320" cy="10320"/>
            </a:xfrm>
            <a:custGeom>
              <a:rect b="b" l="l" r="r" t="t"/>
              <a:pathLst>
                <a:path extrusionOk="0" h="393" w="393">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89"/>
            <p:cNvSpPr/>
            <p:nvPr/>
          </p:nvSpPr>
          <p:spPr>
            <a:xfrm>
              <a:off x="2833051" y="3644928"/>
              <a:ext cx="10346" cy="10320"/>
            </a:xfrm>
            <a:custGeom>
              <a:rect b="b" l="l" r="r" t="t"/>
              <a:pathLst>
                <a:path extrusionOk="0" h="393" w="394">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89"/>
            <p:cNvSpPr/>
            <p:nvPr/>
          </p:nvSpPr>
          <p:spPr>
            <a:xfrm>
              <a:off x="2853665" y="3644928"/>
              <a:ext cx="10320" cy="10320"/>
            </a:xfrm>
            <a:custGeom>
              <a:rect b="b" l="l" r="r" t="t"/>
              <a:pathLst>
                <a:path extrusionOk="0" h="393" w="393">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89"/>
            <p:cNvSpPr/>
            <p:nvPr/>
          </p:nvSpPr>
          <p:spPr>
            <a:xfrm>
              <a:off x="2874279" y="3644928"/>
              <a:ext cx="10320" cy="10320"/>
            </a:xfrm>
            <a:custGeom>
              <a:rect b="b" l="l" r="r" t="t"/>
              <a:pathLst>
                <a:path extrusionOk="0" h="393" w="393">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89"/>
            <p:cNvSpPr/>
            <p:nvPr/>
          </p:nvSpPr>
          <p:spPr>
            <a:xfrm>
              <a:off x="2894893" y="3644928"/>
              <a:ext cx="10320" cy="10320"/>
            </a:xfrm>
            <a:custGeom>
              <a:rect b="b" l="l" r="r" t="t"/>
              <a:pathLst>
                <a:path extrusionOk="0" h="393" w="393">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89"/>
            <p:cNvSpPr/>
            <p:nvPr/>
          </p:nvSpPr>
          <p:spPr>
            <a:xfrm>
              <a:off x="2915481" y="3644928"/>
              <a:ext cx="10583" cy="10320"/>
            </a:xfrm>
            <a:custGeom>
              <a:rect b="b" l="l" r="r" t="t"/>
              <a:pathLst>
                <a:path extrusionOk="0" h="393" w="403">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89"/>
            <p:cNvSpPr/>
            <p:nvPr/>
          </p:nvSpPr>
          <p:spPr>
            <a:xfrm>
              <a:off x="2732081" y="3381777"/>
              <a:ext cx="260027" cy="113391"/>
            </a:xfrm>
            <a:custGeom>
              <a:rect b="b" l="l" r="r" t="t"/>
              <a:pathLst>
                <a:path extrusionOk="0" h="4318" w="9902">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89"/>
            <p:cNvSpPr/>
            <p:nvPr/>
          </p:nvSpPr>
          <p:spPr>
            <a:xfrm>
              <a:off x="2731845" y="3397612"/>
              <a:ext cx="241487" cy="97320"/>
            </a:xfrm>
            <a:custGeom>
              <a:rect b="b" l="l" r="r" t="t"/>
              <a:pathLst>
                <a:path extrusionOk="0" h="3706" w="9196">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7" name="Google Shape;11547;p89"/>
          <p:cNvGrpSpPr/>
          <p:nvPr/>
        </p:nvGrpSpPr>
        <p:grpSpPr>
          <a:xfrm>
            <a:off x="1295502" y="2284962"/>
            <a:ext cx="402645" cy="323917"/>
            <a:chOff x="1295502" y="2437362"/>
            <a:chExt cx="402645" cy="323917"/>
          </a:xfrm>
        </p:grpSpPr>
        <p:sp>
          <p:nvSpPr>
            <p:cNvPr id="11548" name="Google Shape;11548;p89"/>
            <p:cNvSpPr/>
            <p:nvPr/>
          </p:nvSpPr>
          <p:spPr>
            <a:xfrm>
              <a:off x="1295502" y="2437362"/>
              <a:ext cx="402645" cy="278724"/>
            </a:xfrm>
            <a:custGeom>
              <a:rect b="b" l="l" r="r" t="t"/>
              <a:pathLst>
                <a:path extrusionOk="0" h="10614" w="15333">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89"/>
            <p:cNvSpPr/>
            <p:nvPr/>
          </p:nvSpPr>
          <p:spPr>
            <a:xfrm>
              <a:off x="1295502" y="2437362"/>
              <a:ext cx="402645" cy="278724"/>
            </a:xfrm>
            <a:custGeom>
              <a:rect b="b" l="l" r="r" t="t"/>
              <a:pathLst>
                <a:path extrusionOk="0" h="10614" w="15333">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89"/>
            <p:cNvSpPr/>
            <p:nvPr/>
          </p:nvSpPr>
          <p:spPr>
            <a:xfrm>
              <a:off x="1324651" y="2467771"/>
              <a:ext cx="344347" cy="217905"/>
            </a:xfrm>
            <a:custGeom>
              <a:rect b="b" l="l" r="r" t="t"/>
              <a:pathLst>
                <a:path extrusionOk="0" h="8298" w="13113">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89"/>
            <p:cNvSpPr/>
            <p:nvPr/>
          </p:nvSpPr>
          <p:spPr>
            <a:xfrm>
              <a:off x="1600617" y="2467771"/>
              <a:ext cx="68381" cy="217905"/>
            </a:xfrm>
            <a:custGeom>
              <a:rect b="b" l="l" r="r" t="t"/>
              <a:pathLst>
                <a:path extrusionOk="0" h="8298" w="2604">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89"/>
            <p:cNvSpPr/>
            <p:nvPr/>
          </p:nvSpPr>
          <p:spPr>
            <a:xfrm>
              <a:off x="1557445" y="2680871"/>
              <a:ext cx="66044" cy="80408"/>
            </a:xfrm>
            <a:custGeom>
              <a:rect b="b" l="l" r="r" t="t"/>
              <a:pathLst>
                <a:path extrusionOk="0" h="3062" w="2515">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89"/>
            <p:cNvSpPr/>
            <p:nvPr/>
          </p:nvSpPr>
          <p:spPr>
            <a:xfrm>
              <a:off x="1607129" y="2680871"/>
              <a:ext cx="66070" cy="80408"/>
            </a:xfrm>
            <a:custGeom>
              <a:rect b="b" l="l" r="r" t="t"/>
              <a:pathLst>
                <a:path extrusionOk="0" h="3062" w="2516">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89"/>
            <p:cNvSpPr/>
            <p:nvPr/>
          </p:nvSpPr>
          <p:spPr>
            <a:xfrm>
              <a:off x="1556631" y="2604927"/>
              <a:ext cx="117146" cy="115229"/>
            </a:xfrm>
            <a:custGeom>
              <a:rect b="b" l="l" r="r" t="t"/>
              <a:pathLst>
                <a:path extrusionOk="0" h="4388" w="4461">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89"/>
            <p:cNvSpPr/>
            <p:nvPr/>
          </p:nvSpPr>
          <p:spPr>
            <a:xfrm>
              <a:off x="1595076" y="2714300"/>
              <a:ext cx="2048" cy="26"/>
            </a:xfrm>
            <a:custGeom>
              <a:rect b="b" l="l" r="r" t="t"/>
              <a:pathLst>
                <a:path extrusionOk="0" h="1" w="78">
                  <a:moveTo>
                    <a:pt x="1" y="0"/>
                  </a:moveTo>
                  <a:lnTo>
                    <a:pt x="29" y="0"/>
                  </a:lnTo>
                  <a:lnTo>
                    <a:pt x="77" y="0"/>
                  </a:lnTo>
                  <a:cubicBezTo>
                    <a:pt x="48" y="0"/>
                    <a:pt x="29" y="0"/>
                    <a:pt x="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89"/>
            <p:cNvSpPr/>
            <p:nvPr/>
          </p:nvSpPr>
          <p:spPr>
            <a:xfrm>
              <a:off x="1595076" y="2610757"/>
              <a:ext cx="2048" cy="26"/>
            </a:xfrm>
            <a:custGeom>
              <a:rect b="b" l="l" r="r" t="t"/>
              <a:pathLst>
                <a:path extrusionOk="0" h="1" w="78">
                  <a:moveTo>
                    <a:pt x="77" y="1"/>
                  </a:moveTo>
                  <a:lnTo>
                    <a:pt x="29" y="1"/>
                  </a:lnTo>
                  <a:lnTo>
                    <a:pt x="1" y="1"/>
                  </a:lnTo>
                  <a:cubicBezTo>
                    <a:pt x="29" y="1"/>
                    <a:pt x="48" y="1"/>
                    <a:pt x="77"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89"/>
            <p:cNvSpPr/>
            <p:nvPr/>
          </p:nvSpPr>
          <p:spPr>
            <a:xfrm>
              <a:off x="1598857" y="2604927"/>
              <a:ext cx="74920" cy="115176"/>
            </a:xfrm>
            <a:custGeom>
              <a:rect b="b" l="l" r="r" t="t"/>
              <a:pathLst>
                <a:path extrusionOk="0" h="4386" w="2853">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89"/>
            <p:cNvSpPr/>
            <p:nvPr/>
          </p:nvSpPr>
          <p:spPr>
            <a:xfrm>
              <a:off x="1583023" y="2630872"/>
              <a:ext cx="63602" cy="63339"/>
            </a:xfrm>
            <a:custGeom>
              <a:rect b="b" l="l" r="r" t="t"/>
              <a:pathLst>
                <a:path extrusionOk="0" h="2412" w="2422">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89"/>
            <p:cNvSpPr/>
            <p:nvPr/>
          </p:nvSpPr>
          <p:spPr>
            <a:xfrm>
              <a:off x="1595076" y="2630872"/>
              <a:ext cx="56827" cy="63287"/>
            </a:xfrm>
            <a:custGeom>
              <a:rect b="b" l="l" r="r" t="t"/>
              <a:pathLst>
                <a:path extrusionOk="0" h="2410" w="2164">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89"/>
            <p:cNvSpPr/>
            <p:nvPr/>
          </p:nvSpPr>
          <p:spPr>
            <a:xfrm>
              <a:off x="1370054" y="2536074"/>
              <a:ext cx="253304" cy="12158"/>
            </a:xfrm>
            <a:custGeom>
              <a:rect b="b" l="l" r="r" t="t"/>
              <a:pathLst>
                <a:path extrusionOk="0" h="463" w="9646">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89"/>
            <p:cNvSpPr/>
            <p:nvPr/>
          </p:nvSpPr>
          <p:spPr>
            <a:xfrm>
              <a:off x="1370054" y="2503170"/>
              <a:ext cx="253304" cy="12132"/>
            </a:xfrm>
            <a:custGeom>
              <a:rect b="b" l="l" r="r" t="t"/>
              <a:pathLst>
                <a:path extrusionOk="0" h="462" w="9646">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89"/>
            <p:cNvSpPr/>
            <p:nvPr/>
          </p:nvSpPr>
          <p:spPr>
            <a:xfrm>
              <a:off x="1370133" y="2569266"/>
              <a:ext cx="253146" cy="12132"/>
            </a:xfrm>
            <a:custGeom>
              <a:rect b="b" l="l" r="r" t="t"/>
              <a:pathLst>
                <a:path extrusionOk="0" h="462" w="964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89"/>
            <p:cNvSpPr/>
            <p:nvPr/>
          </p:nvSpPr>
          <p:spPr>
            <a:xfrm>
              <a:off x="1447521" y="2612228"/>
              <a:ext cx="98344" cy="12158"/>
            </a:xfrm>
            <a:custGeom>
              <a:rect b="b" l="l" r="r" t="t"/>
              <a:pathLst>
                <a:path extrusionOk="0" h="463" w="3745">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4" name="Google Shape;11564;p89"/>
          <p:cNvGrpSpPr/>
          <p:nvPr/>
        </p:nvGrpSpPr>
        <p:grpSpPr>
          <a:xfrm>
            <a:off x="882590" y="2285960"/>
            <a:ext cx="337310" cy="337047"/>
            <a:chOff x="882590" y="2438360"/>
            <a:chExt cx="337310" cy="337047"/>
          </a:xfrm>
        </p:grpSpPr>
        <p:sp>
          <p:nvSpPr>
            <p:cNvPr id="11565" name="Google Shape;11565;p89"/>
            <p:cNvSpPr/>
            <p:nvPr/>
          </p:nvSpPr>
          <p:spPr>
            <a:xfrm>
              <a:off x="992934" y="2438360"/>
              <a:ext cx="114625" cy="337047"/>
            </a:xfrm>
            <a:custGeom>
              <a:rect b="b" l="l" r="r" t="t"/>
              <a:pathLst>
                <a:path extrusionOk="0" h="12835" w="4365">
                  <a:moveTo>
                    <a:pt x="0" y="0"/>
                  </a:moveTo>
                  <a:lnTo>
                    <a:pt x="0" y="12834"/>
                  </a:lnTo>
                  <a:lnTo>
                    <a:pt x="4364" y="12834"/>
                  </a:lnTo>
                  <a:lnTo>
                    <a:pt x="4364"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89"/>
            <p:cNvSpPr/>
            <p:nvPr/>
          </p:nvSpPr>
          <p:spPr>
            <a:xfrm>
              <a:off x="1081640" y="2438360"/>
              <a:ext cx="25919" cy="337047"/>
            </a:xfrm>
            <a:custGeom>
              <a:rect b="b" l="l" r="r" t="t"/>
              <a:pathLst>
                <a:path extrusionOk="0" h="12835" w="987">
                  <a:moveTo>
                    <a:pt x="0" y="0"/>
                  </a:moveTo>
                  <a:lnTo>
                    <a:pt x="0" y="12834"/>
                  </a:lnTo>
                  <a:lnTo>
                    <a:pt x="986" y="12834"/>
                  </a:lnTo>
                  <a:lnTo>
                    <a:pt x="986" y="0"/>
                  </a:ln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89"/>
            <p:cNvSpPr/>
            <p:nvPr/>
          </p:nvSpPr>
          <p:spPr>
            <a:xfrm>
              <a:off x="882590" y="2438360"/>
              <a:ext cx="112367" cy="337047"/>
            </a:xfrm>
            <a:custGeom>
              <a:rect b="b" l="l" r="r" t="t"/>
              <a:pathLst>
                <a:path extrusionOk="0" h="12835" w="4279">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89"/>
            <p:cNvSpPr/>
            <p:nvPr/>
          </p:nvSpPr>
          <p:spPr>
            <a:xfrm>
              <a:off x="969799" y="2438360"/>
              <a:ext cx="25157" cy="337047"/>
            </a:xfrm>
            <a:custGeom>
              <a:rect b="b" l="l" r="r" t="t"/>
              <a:pathLst>
                <a:path extrusionOk="0" h="12835" w="958">
                  <a:moveTo>
                    <a:pt x="1" y="0"/>
                  </a:moveTo>
                  <a:lnTo>
                    <a:pt x="1" y="12834"/>
                  </a:lnTo>
                  <a:lnTo>
                    <a:pt x="958" y="12834"/>
                  </a:lnTo>
                  <a:lnTo>
                    <a:pt x="958"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89"/>
            <p:cNvSpPr/>
            <p:nvPr/>
          </p:nvSpPr>
          <p:spPr>
            <a:xfrm>
              <a:off x="1106010" y="2438360"/>
              <a:ext cx="113890" cy="337047"/>
            </a:xfrm>
            <a:custGeom>
              <a:rect b="b" l="l" r="r" t="t"/>
              <a:pathLst>
                <a:path extrusionOk="0" h="12835" w="4337">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89"/>
            <p:cNvSpPr/>
            <p:nvPr/>
          </p:nvSpPr>
          <p:spPr>
            <a:xfrm>
              <a:off x="1167852" y="2438360"/>
              <a:ext cx="52047" cy="337047"/>
            </a:xfrm>
            <a:custGeom>
              <a:rect b="b" l="l" r="r" t="t"/>
              <a:pathLst>
                <a:path extrusionOk="0" h="12835" w="1982">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89"/>
            <p:cNvSpPr/>
            <p:nvPr/>
          </p:nvSpPr>
          <p:spPr>
            <a:xfrm>
              <a:off x="922058" y="2707525"/>
              <a:ext cx="33193" cy="33193"/>
            </a:xfrm>
            <a:custGeom>
              <a:rect b="b" l="l" r="r" t="t"/>
              <a:pathLst>
                <a:path extrusionOk="0" h="1264" w="1264">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89"/>
            <p:cNvSpPr/>
            <p:nvPr/>
          </p:nvSpPr>
          <p:spPr>
            <a:xfrm>
              <a:off x="1034635" y="2707525"/>
              <a:ext cx="33219" cy="33193"/>
            </a:xfrm>
            <a:custGeom>
              <a:rect b="b" l="l" r="r" t="t"/>
              <a:pathLst>
                <a:path extrusionOk="0" h="1264" w="1265">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89"/>
            <p:cNvSpPr/>
            <p:nvPr/>
          </p:nvSpPr>
          <p:spPr>
            <a:xfrm>
              <a:off x="1145715" y="2707525"/>
              <a:ext cx="33455" cy="33193"/>
            </a:xfrm>
            <a:custGeom>
              <a:rect b="b" l="l" r="r" t="t"/>
              <a:pathLst>
                <a:path extrusionOk="0" h="1264" w="1274">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89"/>
            <p:cNvSpPr/>
            <p:nvPr/>
          </p:nvSpPr>
          <p:spPr>
            <a:xfrm>
              <a:off x="907484"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89"/>
            <p:cNvSpPr/>
            <p:nvPr/>
          </p:nvSpPr>
          <p:spPr>
            <a:xfrm>
              <a:off x="907484" y="2475045"/>
              <a:ext cx="62341" cy="123422"/>
            </a:xfrm>
            <a:custGeom>
              <a:rect b="b" l="l" r="r" t="t"/>
              <a:pathLst>
                <a:path extrusionOk="0" h="4700" w="2374">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89"/>
            <p:cNvSpPr/>
            <p:nvPr/>
          </p:nvSpPr>
          <p:spPr>
            <a:xfrm>
              <a:off x="1020061" y="2475045"/>
              <a:ext cx="62367" cy="123422"/>
            </a:xfrm>
            <a:custGeom>
              <a:rect b="b" l="l" r="r" t="t"/>
              <a:pathLst>
                <a:path extrusionOk="0" h="4700" w="2375">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89"/>
            <p:cNvSpPr/>
            <p:nvPr/>
          </p:nvSpPr>
          <p:spPr>
            <a:xfrm>
              <a:off x="1020061" y="2598441"/>
              <a:ext cx="62367" cy="41990"/>
            </a:xfrm>
            <a:custGeom>
              <a:rect b="b" l="l" r="r" t="t"/>
              <a:pathLst>
                <a:path extrusionOk="0" h="1599" w="2375">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89"/>
            <p:cNvSpPr/>
            <p:nvPr/>
          </p:nvSpPr>
          <p:spPr>
            <a:xfrm>
              <a:off x="1131403" y="2475045"/>
              <a:ext cx="62341" cy="123422"/>
            </a:xfrm>
            <a:custGeom>
              <a:rect b="b" l="l" r="r" t="t"/>
              <a:pathLst>
                <a:path extrusionOk="0" h="4700" w="2374">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89"/>
            <p:cNvSpPr/>
            <p:nvPr/>
          </p:nvSpPr>
          <p:spPr>
            <a:xfrm>
              <a:off x="1131403"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89"/>
            <p:cNvSpPr/>
            <p:nvPr/>
          </p:nvSpPr>
          <p:spPr>
            <a:xfrm>
              <a:off x="921560" y="2501437"/>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89"/>
            <p:cNvSpPr/>
            <p:nvPr/>
          </p:nvSpPr>
          <p:spPr>
            <a:xfrm>
              <a:off x="921560"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89"/>
            <p:cNvSpPr/>
            <p:nvPr/>
          </p:nvSpPr>
          <p:spPr>
            <a:xfrm>
              <a:off x="921560"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89"/>
            <p:cNvSpPr/>
            <p:nvPr/>
          </p:nvSpPr>
          <p:spPr>
            <a:xfrm>
              <a:off x="1145479" y="2501437"/>
              <a:ext cx="33954" cy="10084"/>
            </a:xfrm>
            <a:custGeom>
              <a:rect b="b" l="l" r="r" t="t"/>
              <a:pathLst>
                <a:path extrusionOk="0" h="384" w="1293">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89"/>
            <p:cNvSpPr/>
            <p:nvPr/>
          </p:nvSpPr>
          <p:spPr>
            <a:xfrm>
              <a:off x="1145479"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89"/>
            <p:cNvSpPr/>
            <p:nvPr/>
          </p:nvSpPr>
          <p:spPr>
            <a:xfrm>
              <a:off x="1145479"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89"/>
            <p:cNvSpPr/>
            <p:nvPr/>
          </p:nvSpPr>
          <p:spPr>
            <a:xfrm>
              <a:off x="1034399" y="2501437"/>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89"/>
            <p:cNvSpPr/>
            <p:nvPr/>
          </p:nvSpPr>
          <p:spPr>
            <a:xfrm>
              <a:off x="1034399" y="2531583"/>
              <a:ext cx="33692" cy="10084"/>
            </a:xfrm>
            <a:custGeom>
              <a:rect b="b" l="l" r="r" t="t"/>
              <a:pathLst>
                <a:path extrusionOk="0" h="384" w="1283">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89"/>
            <p:cNvSpPr/>
            <p:nvPr/>
          </p:nvSpPr>
          <p:spPr>
            <a:xfrm>
              <a:off x="1034399" y="2561756"/>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9" name="Google Shape;11589;p89"/>
          <p:cNvGrpSpPr/>
          <p:nvPr/>
        </p:nvGrpSpPr>
        <p:grpSpPr>
          <a:xfrm>
            <a:off x="4885060" y="1366388"/>
            <a:ext cx="385786" cy="342588"/>
            <a:chOff x="4885060" y="1518788"/>
            <a:chExt cx="385786" cy="342588"/>
          </a:xfrm>
        </p:grpSpPr>
        <p:sp>
          <p:nvSpPr>
            <p:cNvPr id="11590" name="Google Shape;11590;p89"/>
            <p:cNvSpPr/>
            <p:nvPr/>
          </p:nvSpPr>
          <p:spPr>
            <a:xfrm>
              <a:off x="4953415" y="1537380"/>
              <a:ext cx="74920" cy="62367"/>
            </a:xfrm>
            <a:custGeom>
              <a:rect b="b" l="l" r="r" t="t"/>
              <a:pathLst>
                <a:path extrusionOk="0" h="2375" w="2853">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89"/>
            <p:cNvSpPr/>
            <p:nvPr/>
          </p:nvSpPr>
          <p:spPr>
            <a:xfrm>
              <a:off x="4953415" y="1537380"/>
              <a:ext cx="50025" cy="62367"/>
            </a:xfrm>
            <a:custGeom>
              <a:rect b="b" l="l" r="r" t="t"/>
              <a:pathLst>
                <a:path extrusionOk="0" h="2375" w="1905">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89"/>
            <p:cNvSpPr/>
            <p:nvPr/>
          </p:nvSpPr>
          <p:spPr>
            <a:xfrm>
              <a:off x="4909928" y="1568550"/>
              <a:ext cx="161893" cy="161867"/>
            </a:xfrm>
            <a:custGeom>
              <a:rect b="b" l="l" r="r" t="t"/>
              <a:pathLst>
                <a:path extrusionOk="0" h="6164" w="6165">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89"/>
            <p:cNvSpPr/>
            <p:nvPr/>
          </p:nvSpPr>
          <p:spPr>
            <a:xfrm>
              <a:off x="4942596" y="1568577"/>
              <a:ext cx="129462" cy="161840"/>
            </a:xfrm>
            <a:custGeom>
              <a:rect b="b" l="l" r="r" t="t"/>
              <a:pathLst>
                <a:path extrusionOk="0" h="6163" w="493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89"/>
            <p:cNvSpPr/>
            <p:nvPr/>
          </p:nvSpPr>
          <p:spPr>
            <a:xfrm>
              <a:off x="4885060" y="1736693"/>
              <a:ext cx="211629" cy="124682"/>
            </a:xfrm>
            <a:custGeom>
              <a:rect b="b" l="l" r="r" t="t"/>
              <a:pathLst>
                <a:path extrusionOk="0" h="4748" w="8059">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89"/>
            <p:cNvSpPr/>
            <p:nvPr/>
          </p:nvSpPr>
          <p:spPr>
            <a:xfrm>
              <a:off x="4885060" y="1781414"/>
              <a:ext cx="211892" cy="79962"/>
            </a:xfrm>
            <a:custGeom>
              <a:rect b="b" l="l" r="r" t="t"/>
              <a:pathLst>
                <a:path extrusionOk="0" h="3045" w="8069">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89"/>
            <p:cNvSpPr/>
            <p:nvPr/>
          </p:nvSpPr>
          <p:spPr>
            <a:xfrm>
              <a:off x="4959691" y="1736693"/>
              <a:ext cx="62368" cy="24894"/>
            </a:xfrm>
            <a:custGeom>
              <a:rect b="b" l="l" r="r" t="t"/>
              <a:pathLst>
                <a:path extrusionOk="0" h="948" w="2375">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89"/>
            <p:cNvSpPr/>
            <p:nvPr/>
          </p:nvSpPr>
          <p:spPr>
            <a:xfrm>
              <a:off x="4928520" y="1631994"/>
              <a:ext cx="124682" cy="117146"/>
            </a:xfrm>
            <a:custGeom>
              <a:rect b="b" l="l" r="r" t="t"/>
              <a:pathLst>
                <a:path extrusionOk="0" h="4461" w="4748">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89"/>
            <p:cNvSpPr/>
            <p:nvPr/>
          </p:nvSpPr>
          <p:spPr>
            <a:xfrm>
              <a:off x="4928520" y="1632178"/>
              <a:ext cx="121925" cy="116594"/>
            </a:xfrm>
            <a:custGeom>
              <a:rect b="b" l="l" r="r" t="t"/>
              <a:pathLst>
                <a:path extrusionOk="0" h="4440" w="4643">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89"/>
            <p:cNvSpPr/>
            <p:nvPr/>
          </p:nvSpPr>
          <p:spPr>
            <a:xfrm>
              <a:off x="4885060" y="1802028"/>
              <a:ext cx="43487" cy="59348"/>
            </a:xfrm>
            <a:custGeom>
              <a:rect b="b" l="l" r="r" t="t"/>
              <a:pathLst>
                <a:path extrusionOk="0" h="2260" w="1656">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89"/>
            <p:cNvSpPr/>
            <p:nvPr/>
          </p:nvSpPr>
          <p:spPr>
            <a:xfrm>
              <a:off x="5053177" y="1802028"/>
              <a:ext cx="43775" cy="59348"/>
            </a:xfrm>
            <a:custGeom>
              <a:rect b="b" l="l" r="r" t="t"/>
              <a:pathLst>
                <a:path extrusionOk="0" h="2260" w="1667">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89"/>
            <p:cNvSpPr/>
            <p:nvPr/>
          </p:nvSpPr>
          <p:spPr>
            <a:xfrm>
              <a:off x="5096663" y="1537642"/>
              <a:ext cx="174183" cy="181982"/>
            </a:xfrm>
            <a:custGeom>
              <a:rect b="b" l="l" r="r" t="t"/>
              <a:pathLst>
                <a:path extrusionOk="0" h="6930" w="6633">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89"/>
            <p:cNvSpPr/>
            <p:nvPr/>
          </p:nvSpPr>
          <p:spPr>
            <a:xfrm>
              <a:off x="5121531" y="1537380"/>
              <a:ext cx="136499" cy="93407"/>
            </a:xfrm>
            <a:custGeom>
              <a:rect b="b" l="l" r="r" t="t"/>
              <a:pathLst>
                <a:path extrusionOk="0" h="3557" w="5198">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89"/>
            <p:cNvSpPr/>
            <p:nvPr/>
          </p:nvSpPr>
          <p:spPr>
            <a:xfrm>
              <a:off x="5177596" y="1630681"/>
              <a:ext cx="12579" cy="25105"/>
            </a:xfrm>
            <a:custGeom>
              <a:rect b="b" l="l" r="r" t="t"/>
              <a:pathLst>
                <a:path extrusionOk="0" h="956" w="479">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89"/>
            <p:cNvSpPr/>
            <p:nvPr/>
          </p:nvSpPr>
          <p:spPr>
            <a:xfrm>
              <a:off x="5134110" y="1518788"/>
              <a:ext cx="99552" cy="99552"/>
            </a:xfrm>
            <a:custGeom>
              <a:rect b="b" l="l" r="r" t="t"/>
              <a:pathLst>
                <a:path extrusionOk="0" h="3791" w="3791">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89"/>
            <p:cNvSpPr/>
            <p:nvPr/>
          </p:nvSpPr>
          <p:spPr>
            <a:xfrm>
              <a:off x="5146426" y="1531366"/>
              <a:ext cx="74657" cy="74657"/>
            </a:xfrm>
            <a:custGeom>
              <a:rect b="b" l="l" r="r" t="t"/>
              <a:pathLst>
                <a:path extrusionOk="0" h="2843" w="2843">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89"/>
            <p:cNvSpPr/>
            <p:nvPr/>
          </p:nvSpPr>
          <p:spPr>
            <a:xfrm>
              <a:off x="5158558" y="1562379"/>
              <a:ext cx="50708" cy="55960"/>
            </a:xfrm>
            <a:custGeom>
              <a:rect b="b" l="l" r="r" t="t"/>
              <a:pathLst>
                <a:path extrusionOk="0" h="2131" w="1931">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89"/>
            <p:cNvSpPr/>
            <p:nvPr/>
          </p:nvSpPr>
          <p:spPr>
            <a:xfrm>
              <a:off x="5165281" y="1614794"/>
              <a:ext cx="37473" cy="28676"/>
            </a:xfrm>
            <a:custGeom>
              <a:rect b="b" l="l" r="r" t="t"/>
              <a:pathLst>
                <a:path extrusionOk="0" h="1092" w="1427">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89"/>
            <p:cNvSpPr/>
            <p:nvPr/>
          </p:nvSpPr>
          <p:spPr>
            <a:xfrm>
              <a:off x="5165018" y="1614794"/>
              <a:ext cx="18881" cy="28676"/>
            </a:xfrm>
            <a:custGeom>
              <a:rect b="b" l="l" r="r" t="t"/>
              <a:pathLst>
                <a:path extrusionOk="0" h="1092" w="719">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9" name="Google Shape;11609;p89"/>
          <p:cNvGrpSpPr/>
          <p:nvPr/>
        </p:nvGrpSpPr>
        <p:grpSpPr>
          <a:xfrm>
            <a:off x="5394478" y="1362133"/>
            <a:ext cx="249076" cy="351096"/>
            <a:chOff x="5394478" y="1514533"/>
            <a:chExt cx="249076" cy="351096"/>
          </a:xfrm>
        </p:grpSpPr>
        <p:sp>
          <p:nvSpPr>
            <p:cNvPr id="11610" name="Google Shape;11610;p89"/>
            <p:cNvSpPr/>
            <p:nvPr/>
          </p:nvSpPr>
          <p:spPr>
            <a:xfrm>
              <a:off x="5394478" y="1537143"/>
              <a:ext cx="249076" cy="328486"/>
            </a:xfrm>
            <a:custGeom>
              <a:rect b="b" l="l" r="r" t="t"/>
              <a:pathLst>
                <a:path extrusionOk="0" h="12509" w="9485">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89"/>
            <p:cNvSpPr/>
            <p:nvPr/>
          </p:nvSpPr>
          <p:spPr>
            <a:xfrm>
              <a:off x="5405770" y="1537143"/>
              <a:ext cx="226729" cy="305876"/>
            </a:xfrm>
            <a:custGeom>
              <a:rect b="b" l="l" r="r" t="t"/>
              <a:pathLst>
                <a:path extrusionOk="0" h="11648" w="8634">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89"/>
            <p:cNvSpPr/>
            <p:nvPr/>
          </p:nvSpPr>
          <p:spPr>
            <a:xfrm>
              <a:off x="5417088" y="1559753"/>
              <a:ext cx="203856" cy="271949"/>
            </a:xfrm>
            <a:custGeom>
              <a:rect b="b" l="l" r="r" t="t"/>
              <a:pathLst>
                <a:path extrusionOk="0" h="10356" w="7763">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89"/>
            <p:cNvSpPr/>
            <p:nvPr/>
          </p:nvSpPr>
          <p:spPr>
            <a:xfrm>
              <a:off x="5468111" y="1514533"/>
              <a:ext cx="101810" cy="50787"/>
            </a:xfrm>
            <a:custGeom>
              <a:rect b="b" l="l" r="r" t="t"/>
              <a:pathLst>
                <a:path extrusionOk="0" h="1934" w="3877">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89"/>
            <p:cNvSpPr/>
            <p:nvPr/>
          </p:nvSpPr>
          <p:spPr>
            <a:xfrm>
              <a:off x="5448258" y="1670098"/>
              <a:ext cx="28413" cy="28413"/>
            </a:xfrm>
            <a:custGeom>
              <a:rect b="b" l="l" r="r" t="t"/>
              <a:pathLst>
                <a:path extrusionOk="0" h="1082" w="1082">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89"/>
            <p:cNvSpPr/>
            <p:nvPr/>
          </p:nvSpPr>
          <p:spPr>
            <a:xfrm>
              <a:off x="5448258" y="1721095"/>
              <a:ext cx="28413" cy="28440"/>
            </a:xfrm>
            <a:custGeom>
              <a:rect b="b" l="l" r="r" t="t"/>
              <a:pathLst>
                <a:path extrusionOk="0" h="1083" w="1082">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89"/>
            <p:cNvSpPr/>
            <p:nvPr/>
          </p:nvSpPr>
          <p:spPr>
            <a:xfrm>
              <a:off x="5448258" y="1772118"/>
              <a:ext cx="28413" cy="28440"/>
            </a:xfrm>
            <a:custGeom>
              <a:rect b="b" l="l" r="r" t="t"/>
              <a:pathLst>
                <a:path extrusionOk="0" h="1083" w="1082">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89"/>
            <p:cNvSpPr/>
            <p:nvPr/>
          </p:nvSpPr>
          <p:spPr>
            <a:xfrm>
              <a:off x="5488961" y="1667314"/>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89"/>
            <p:cNvSpPr/>
            <p:nvPr/>
          </p:nvSpPr>
          <p:spPr>
            <a:xfrm>
              <a:off x="5488725" y="1689950"/>
              <a:ext cx="105828" cy="11318"/>
            </a:xfrm>
            <a:custGeom>
              <a:rect b="b" l="l" r="r" t="t"/>
              <a:pathLst>
                <a:path extrusionOk="0" h="431" w="403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89"/>
            <p:cNvSpPr/>
            <p:nvPr/>
          </p:nvSpPr>
          <p:spPr>
            <a:xfrm>
              <a:off x="5488961" y="1718337"/>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89"/>
            <p:cNvSpPr/>
            <p:nvPr/>
          </p:nvSpPr>
          <p:spPr>
            <a:xfrm>
              <a:off x="5488725" y="1740947"/>
              <a:ext cx="105828" cy="11344"/>
            </a:xfrm>
            <a:custGeom>
              <a:rect b="b" l="l" r="r" t="t"/>
              <a:pathLst>
                <a:path extrusionOk="0" h="432" w="403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89"/>
            <p:cNvSpPr/>
            <p:nvPr/>
          </p:nvSpPr>
          <p:spPr>
            <a:xfrm>
              <a:off x="5488961" y="1769360"/>
              <a:ext cx="66123" cy="11318"/>
            </a:xfrm>
            <a:custGeom>
              <a:rect b="b" l="l" r="r" t="t"/>
              <a:pathLst>
                <a:path extrusionOk="0" h="431" w="2518">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89"/>
            <p:cNvSpPr/>
            <p:nvPr/>
          </p:nvSpPr>
          <p:spPr>
            <a:xfrm>
              <a:off x="5488725" y="1791970"/>
              <a:ext cx="105828" cy="11344"/>
            </a:xfrm>
            <a:custGeom>
              <a:rect b="b" l="l" r="r" t="t"/>
              <a:pathLst>
                <a:path extrusionOk="0" h="432" w="403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89"/>
            <p:cNvSpPr/>
            <p:nvPr/>
          </p:nvSpPr>
          <p:spPr>
            <a:xfrm>
              <a:off x="5488961" y="1582389"/>
              <a:ext cx="100051" cy="11318"/>
            </a:xfrm>
            <a:custGeom>
              <a:rect b="b" l="l" r="r" t="t"/>
              <a:pathLst>
                <a:path extrusionOk="0" h="431" w="381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89"/>
            <p:cNvSpPr/>
            <p:nvPr/>
          </p:nvSpPr>
          <p:spPr>
            <a:xfrm>
              <a:off x="5443479" y="1633386"/>
              <a:ext cx="151074" cy="11344"/>
            </a:xfrm>
            <a:custGeom>
              <a:rect b="b" l="l" r="r" t="t"/>
              <a:pathLst>
                <a:path extrusionOk="0" h="432" w="5753">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89"/>
            <p:cNvSpPr/>
            <p:nvPr/>
          </p:nvSpPr>
          <p:spPr>
            <a:xfrm>
              <a:off x="5488961" y="1604999"/>
              <a:ext cx="26418" cy="11344"/>
            </a:xfrm>
            <a:custGeom>
              <a:rect b="b" l="l" r="r" t="t"/>
              <a:pathLst>
                <a:path extrusionOk="0" h="432" w="1006">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89"/>
            <p:cNvSpPr/>
            <p:nvPr/>
          </p:nvSpPr>
          <p:spPr>
            <a:xfrm>
              <a:off x="5522889" y="1604999"/>
              <a:ext cx="37736" cy="11344"/>
            </a:xfrm>
            <a:custGeom>
              <a:rect b="b" l="l" r="r" t="t"/>
              <a:pathLst>
                <a:path extrusionOk="0" h="432" w="1437">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89"/>
            <p:cNvSpPr/>
            <p:nvPr/>
          </p:nvSpPr>
          <p:spPr>
            <a:xfrm>
              <a:off x="5445501" y="1582389"/>
              <a:ext cx="34191" cy="33954"/>
            </a:xfrm>
            <a:custGeom>
              <a:rect b="b" l="l" r="r" t="t"/>
              <a:pathLst>
                <a:path extrusionOk="0" h="1293" w="1302">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89"/>
            <p:cNvSpPr/>
            <p:nvPr/>
          </p:nvSpPr>
          <p:spPr>
            <a:xfrm>
              <a:off x="5468347" y="1553976"/>
              <a:ext cx="101810" cy="11581"/>
            </a:xfrm>
            <a:custGeom>
              <a:rect b="b" l="l" r="r" t="t"/>
              <a:pathLst>
                <a:path extrusionOk="0" h="441" w="3877">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89"/>
            <p:cNvSpPr/>
            <p:nvPr/>
          </p:nvSpPr>
          <p:spPr>
            <a:xfrm>
              <a:off x="5454036" y="1590924"/>
              <a:ext cx="16859" cy="16859"/>
            </a:xfrm>
            <a:custGeom>
              <a:rect b="b" l="l" r="r" t="t"/>
              <a:pathLst>
                <a:path extrusionOk="0" h="642" w="642">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0" name="Google Shape;11630;p89"/>
          <p:cNvGrpSpPr/>
          <p:nvPr/>
        </p:nvGrpSpPr>
        <p:grpSpPr>
          <a:xfrm>
            <a:off x="5782259" y="1359612"/>
            <a:ext cx="356138" cy="356138"/>
            <a:chOff x="5782259" y="1512012"/>
            <a:chExt cx="356138" cy="356138"/>
          </a:xfrm>
        </p:grpSpPr>
        <p:sp>
          <p:nvSpPr>
            <p:cNvPr id="11631" name="Google Shape;11631;p89"/>
            <p:cNvSpPr/>
            <p:nvPr/>
          </p:nvSpPr>
          <p:spPr>
            <a:xfrm>
              <a:off x="5902635" y="1701505"/>
              <a:ext cx="114888" cy="97792"/>
            </a:xfrm>
            <a:custGeom>
              <a:rect b="b" l="l" r="r" t="t"/>
              <a:pathLst>
                <a:path extrusionOk="0" h="3724" w="4375">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89"/>
            <p:cNvSpPr/>
            <p:nvPr/>
          </p:nvSpPr>
          <p:spPr>
            <a:xfrm>
              <a:off x="5940082" y="1701505"/>
              <a:ext cx="40230" cy="17358"/>
            </a:xfrm>
            <a:custGeom>
              <a:rect b="b" l="l" r="r" t="t"/>
              <a:pathLst>
                <a:path extrusionOk="0" h="661" w="1532">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89"/>
            <p:cNvSpPr/>
            <p:nvPr/>
          </p:nvSpPr>
          <p:spPr>
            <a:xfrm>
              <a:off x="5902635" y="1716079"/>
              <a:ext cx="115124" cy="83218"/>
            </a:xfrm>
            <a:custGeom>
              <a:rect b="b" l="l" r="r" t="t"/>
              <a:pathLst>
                <a:path extrusionOk="0" h="3169" w="4384">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89"/>
            <p:cNvSpPr/>
            <p:nvPr/>
          </p:nvSpPr>
          <p:spPr>
            <a:xfrm>
              <a:off x="5919967" y="1621070"/>
              <a:ext cx="28676" cy="63103"/>
            </a:xfrm>
            <a:custGeom>
              <a:rect b="b" l="l" r="r" t="t"/>
              <a:pathLst>
                <a:path extrusionOk="0" h="2403" w="1092">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89"/>
            <p:cNvSpPr/>
            <p:nvPr/>
          </p:nvSpPr>
          <p:spPr>
            <a:xfrm>
              <a:off x="5931547" y="1615293"/>
              <a:ext cx="69116" cy="68880"/>
            </a:xfrm>
            <a:custGeom>
              <a:rect b="b" l="l" r="r" t="t"/>
              <a:pathLst>
                <a:path extrusionOk="0" h="2623" w="2632">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89"/>
            <p:cNvSpPr/>
            <p:nvPr/>
          </p:nvSpPr>
          <p:spPr>
            <a:xfrm>
              <a:off x="5925744" y="1644179"/>
              <a:ext cx="68906" cy="63129"/>
            </a:xfrm>
            <a:custGeom>
              <a:rect b="b" l="l" r="r" t="t"/>
              <a:pathLst>
                <a:path extrusionOk="0" h="2404" w="2624">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89"/>
            <p:cNvSpPr/>
            <p:nvPr/>
          </p:nvSpPr>
          <p:spPr>
            <a:xfrm>
              <a:off x="5925744" y="1644205"/>
              <a:ext cx="68906" cy="61606"/>
            </a:xfrm>
            <a:custGeom>
              <a:rect b="b" l="l" r="r" t="t"/>
              <a:pathLst>
                <a:path extrusionOk="0" h="2346" w="2624">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89"/>
            <p:cNvSpPr/>
            <p:nvPr/>
          </p:nvSpPr>
          <p:spPr>
            <a:xfrm>
              <a:off x="5902898" y="1730916"/>
              <a:ext cx="22872" cy="68381"/>
            </a:xfrm>
            <a:custGeom>
              <a:rect b="b" l="l" r="r" t="t"/>
              <a:pathLst>
                <a:path extrusionOk="0" h="2604" w="871">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89"/>
            <p:cNvSpPr/>
            <p:nvPr/>
          </p:nvSpPr>
          <p:spPr>
            <a:xfrm>
              <a:off x="5994624" y="1730916"/>
              <a:ext cx="23135" cy="68381"/>
            </a:xfrm>
            <a:custGeom>
              <a:rect b="b" l="l" r="r" t="t"/>
              <a:pathLst>
                <a:path extrusionOk="0" h="2604" w="881">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89"/>
            <p:cNvSpPr/>
            <p:nvPr/>
          </p:nvSpPr>
          <p:spPr>
            <a:xfrm>
              <a:off x="5782259" y="1512012"/>
              <a:ext cx="356138" cy="356138"/>
            </a:xfrm>
            <a:custGeom>
              <a:rect b="b" l="l" r="r" t="t"/>
              <a:pathLst>
                <a:path extrusionOk="0" h="13562" w="13562">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89"/>
            <p:cNvSpPr/>
            <p:nvPr/>
          </p:nvSpPr>
          <p:spPr>
            <a:xfrm>
              <a:off x="5823724" y="1563535"/>
              <a:ext cx="262889" cy="252936"/>
            </a:xfrm>
            <a:custGeom>
              <a:rect b="b" l="l" r="r" t="t"/>
              <a:pathLst>
                <a:path extrusionOk="0" h="9632" w="10011">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2" name="Google Shape;11642;p89"/>
          <p:cNvGrpSpPr/>
          <p:nvPr/>
        </p:nvGrpSpPr>
        <p:grpSpPr>
          <a:xfrm>
            <a:off x="6229598" y="1365652"/>
            <a:ext cx="343560" cy="343822"/>
            <a:chOff x="6229598" y="1518052"/>
            <a:chExt cx="343560" cy="343822"/>
          </a:xfrm>
        </p:grpSpPr>
        <p:sp>
          <p:nvSpPr>
            <p:cNvPr id="11643" name="Google Shape;11643;p89"/>
            <p:cNvSpPr/>
            <p:nvPr/>
          </p:nvSpPr>
          <p:spPr>
            <a:xfrm>
              <a:off x="6229598" y="1518052"/>
              <a:ext cx="343560" cy="343822"/>
            </a:xfrm>
            <a:custGeom>
              <a:rect b="b" l="l" r="r" t="t"/>
              <a:pathLst>
                <a:path extrusionOk="0" h="13093" w="13083">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89"/>
            <p:cNvSpPr/>
            <p:nvPr/>
          </p:nvSpPr>
          <p:spPr>
            <a:xfrm>
              <a:off x="6255228" y="1543918"/>
              <a:ext cx="292064" cy="292064"/>
            </a:xfrm>
            <a:custGeom>
              <a:rect b="b" l="l" r="r" t="t"/>
              <a:pathLst>
                <a:path extrusionOk="0" h="11122" w="11122">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89"/>
            <p:cNvSpPr/>
            <p:nvPr/>
          </p:nvSpPr>
          <p:spPr>
            <a:xfrm>
              <a:off x="6396218" y="1564034"/>
              <a:ext cx="10320" cy="131221"/>
            </a:xfrm>
            <a:custGeom>
              <a:rect b="b" l="l" r="r" t="t"/>
              <a:pathLst>
                <a:path extrusionOk="0" h="4997" w="393">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89"/>
            <p:cNvSpPr/>
            <p:nvPr/>
          </p:nvSpPr>
          <p:spPr>
            <a:xfrm>
              <a:off x="6394459" y="1684908"/>
              <a:ext cx="134477" cy="10346"/>
            </a:xfrm>
            <a:custGeom>
              <a:rect b="b" l="l" r="r" t="t"/>
              <a:pathLst>
                <a:path extrusionOk="0" h="394" w="5121">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89"/>
            <p:cNvSpPr/>
            <p:nvPr/>
          </p:nvSpPr>
          <p:spPr>
            <a:xfrm>
              <a:off x="6291178" y="1579868"/>
              <a:ext cx="272946" cy="256009"/>
            </a:xfrm>
            <a:custGeom>
              <a:rect b="b" l="l" r="r" t="t"/>
              <a:pathLst>
                <a:path extrusionOk="0" h="9749" w="10394">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89"/>
            <p:cNvSpPr/>
            <p:nvPr/>
          </p:nvSpPr>
          <p:spPr>
            <a:xfrm>
              <a:off x="6273584" y="1684908"/>
              <a:ext cx="21376" cy="10346"/>
            </a:xfrm>
            <a:custGeom>
              <a:rect b="b" l="l" r="r" t="t"/>
              <a:pathLst>
                <a:path extrusionOk="0" h="394" w="814">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89"/>
            <p:cNvSpPr/>
            <p:nvPr/>
          </p:nvSpPr>
          <p:spPr>
            <a:xfrm>
              <a:off x="6396218" y="1798194"/>
              <a:ext cx="10320" cy="17673"/>
            </a:xfrm>
            <a:custGeom>
              <a:rect b="b" l="l" r="r" t="t"/>
              <a:pathLst>
                <a:path extrusionOk="0" h="673" w="393">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89"/>
            <p:cNvSpPr/>
            <p:nvPr/>
          </p:nvSpPr>
          <p:spPr>
            <a:xfrm>
              <a:off x="6308063" y="1599117"/>
              <a:ext cx="20036" cy="15966"/>
            </a:xfrm>
            <a:custGeom>
              <a:rect b="b" l="l" r="r" t="t"/>
              <a:pathLst>
                <a:path extrusionOk="0" h="608" w="763">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89"/>
            <p:cNvSpPr/>
            <p:nvPr/>
          </p:nvSpPr>
          <p:spPr>
            <a:xfrm>
              <a:off x="6473606" y="1764581"/>
              <a:ext cx="20141" cy="16097"/>
            </a:xfrm>
            <a:custGeom>
              <a:rect b="b" l="l" r="r" t="t"/>
              <a:pathLst>
                <a:path extrusionOk="0" h="613" w="767">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89"/>
            <p:cNvSpPr/>
            <p:nvPr/>
          </p:nvSpPr>
          <p:spPr>
            <a:xfrm>
              <a:off x="6474368" y="1599117"/>
              <a:ext cx="20141" cy="15966"/>
            </a:xfrm>
            <a:custGeom>
              <a:rect b="b" l="l" r="r" t="t"/>
              <a:pathLst>
                <a:path extrusionOk="0" h="608" w="767">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89"/>
            <p:cNvSpPr/>
            <p:nvPr/>
          </p:nvSpPr>
          <p:spPr>
            <a:xfrm>
              <a:off x="6308772" y="1765001"/>
              <a:ext cx="19432" cy="15677"/>
            </a:xfrm>
            <a:custGeom>
              <a:rect b="b" l="l" r="r" t="t"/>
              <a:pathLst>
                <a:path extrusionOk="0" h="597" w="74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89"/>
            <p:cNvSpPr/>
            <p:nvPr/>
          </p:nvSpPr>
          <p:spPr>
            <a:xfrm>
              <a:off x="6283064" y="1637404"/>
              <a:ext cx="20693" cy="13366"/>
            </a:xfrm>
            <a:custGeom>
              <a:rect b="b" l="l" r="r" t="t"/>
              <a:pathLst>
                <a:path extrusionOk="0" h="509" w="788">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89"/>
            <p:cNvSpPr/>
            <p:nvPr/>
          </p:nvSpPr>
          <p:spPr>
            <a:xfrm>
              <a:off x="6498947" y="1729445"/>
              <a:ext cx="20640" cy="13051"/>
            </a:xfrm>
            <a:custGeom>
              <a:rect b="b" l="l" r="r" t="t"/>
              <a:pathLst>
                <a:path extrusionOk="0" h="497" w="786">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89"/>
            <p:cNvSpPr/>
            <p:nvPr/>
          </p:nvSpPr>
          <p:spPr>
            <a:xfrm>
              <a:off x="6439442" y="1574511"/>
              <a:ext cx="14837" cy="16675"/>
            </a:xfrm>
            <a:custGeom>
              <a:rect b="b" l="l" r="r" t="t"/>
              <a:pathLst>
                <a:path extrusionOk="0" h="635" w="565">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89"/>
            <p:cNvSpPr/>
            <p:nvPr/>
          </p:nvSpPr>
          <p:spPr>
            <a:xfrm>
              <a:off x="6347978" y="1789581"/>
              <a:ext cx="15861" cy="16754"/>
            </a:xfrm>
            <a:custGeom>
              <a:rect b="b" l="l" r="r" t="t"/>
              <a:pathLst>
                <a:path extrusionOk="0" h="638" w="604">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89"/>
            <p:cNvSpPr/>
            <p:nvPr/>
          </p:nvSpPr>
          <p:spPr>
            <a:xfrm>
              <a:off x="6349633" y="1572883"/>
              <a:ext cx="15441" cy="17305"/>
            </a:xfrm>
            <a:custGeom>
              <a:rect b="b" l="l" r="r" t="t"/>
              <a:pathLst>
                <a:path extrusionOk="0" h="659" w="588">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89"/>
            <p:cNvSpPr/>
            <p:nvPr/>
          </p:nvSpPr>
          <p:spPr>
            <a:xfrm>
              <a:off x="6437341" y="1789896"/>
              <a:ext cx="15441" cy="17437"/>
            </a:xfrm>
            <a:custGeom>
              <a:rect b="b" l="l" r="r" t="t"/>
              <a:pathLst>
                <a:path extrusionOk="0" h="664" w="588">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89"/>
            <p:cNvSpPr/>
            <p:nvPr/>
          </p:nvSpPr>
          <p:spPr>
            <a:xfrm>
              <a:off x="6499262" y="1639505"/>
              <a:ext cx="21664" cy="13261"/>
            </a:xfrm>
            <a:custGeom>
              <a:rect b="b" l="l" r="r" t="t"/>
              <a:pathLst>
                <a:path extrusionOk="0" h="505" w="825">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89"/>
            <p:cNvSpPr/>
            <p:nvPr/>
          </p:nvSpPr>
          <p:spPr>
            <a:xfrm>
              <a:off x="6282118" y="1727161"/>
              <a:ext cx="21638" cy="13314"/>
            </a:xfrm>
            <a:custGeom>
              <a:rect b="b" l="l" r="r" t="t"/>
              <a:pathLst>
                <a:path extrusionOk="0" h="507" w="824">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2" name="Google Shape;11662;p89"/>
          <p:cNvGrpSpPr/>
          <p:nvPr/>
        </p:nvGrpSpPr>
        <p:grpSpPr>
          <a:xfrm>
            <a:off x="870773" y="3205585"/>
            <a:ext cx="342824" cy="351228"/>
            <a:chOff x="870773" y="3357985"/>
            <a:chExt cx="342824" cy="351228"/>
          </a:xfrm>
        </p:grpSpPr>
        <p:sp>
          <p:nvSpPr>
            <p:cNvPr id="11663" name="Google Shape;11663;p89"/>
            <p:cNvSpPr/>
            <p:nvPr/>
          </p:nvSpPr>
          <p:spPr>
            <a:xfrm>
              <a:off x="870773" y="3357985"/>
              <a:ext cx="342824" cy="351228"/>
            </a:xfrm>
            <a:custGeom>
              <a:rect b="b" l="l" r="r" t="t"/>
              <a:pathLst>
                <a:path extrusionOk="0" h="13375" w="13055">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89"/>
            <p:cNvSpPr/>
            <p:nvPr/>
          </p:nvSpPr>
          <p:spPr>
            <a:xfrm>
              <a:off x="1024577" y="3357985"/>
              <a:ext cx="50288" cy="49238"/>
            </a:xfrm>
            <a:custGeom>
              <a:rect b="b" l="l" r="r" t="t"/>
              <a:pathLst>
                <a:path extrusionOk="0" h="1875" w="1915">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89"/>
            <p:cNvSpPr/>
            <p:nvPr/>
          </p:nvSpPr>
          <p:spPr>
            <a:xfrm>
              <a:off x="1111787" y="3388552"/>
              <a:ext cx="101810" cy="289832"/>
            </a:xfrm>
            <a:custGeom>
              <a:rect b="b" l="l" r="r" t="t"/>
              <a:pathLst>
                <a:path extrusionOk="0" h="11037" w="3877">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89"/>
            <p:cNvSpPr/>
            <p:nvPr/>
          </p:nvSpPr>
          <p:spPr>
            <a:xfrm>
              <a:off x="1024840" y="3660133"/>
              <a:ext cx="50025" cy="49080"/>
            </a:xfrm>
            <a:custGeom>
              <a:rect b="b" l="l" r="r" t="t"/>
              <a:pathLst>
                <a:path extrusionOk="0" h="1869" w="1905">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89"/>
            <p:cNvSpPr/>
            <p:nvPr/>
          </p:nvSpPr>
          <p:spPr>
            <a:xfrm>
              <a:off x="939390" y="3431067"/>
              <a:ext cx="211892" cy="205222"/>
            </a:xfrm>
            <a:custGeom>
              <a:rect b="b" l="l" r="r" t="t"/>
              <a:pathLst>
                <a:path extrusionOk="0" h="7815" w="8069">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89"/>
            <p:cNvSpPr/>
            <p:nvPr/>
          </p:nvSpPr>
          <p:spPr>
            <a:xfrm>
              <a:off x="970561" y="3470641"/>
              <a:ext cx="60345" cy="51653"/>
            </a:xfrm>
            <a:custGeom>
              <a:rect b="b" l="l" r="r" t="t"/>
              <a:pathLst>
                <a:path extrusionOk="0" h="1967" w="2298">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89"/>
            <p:cNvSpPr/>
            <p:nvPr/>
          </p:nvSpPr>
          <p:spPr>
            <a:xfrm>
              <a:off x="1053332" y="3545140"/>
              <a:ext cx="60188" cy="51417"/>
            </a:xfrm>
            <a:custGeom>
              <a:rect b="b" l="l" r="r" t="t"/>
              <a:pathLst>
                <a:path extrusionOk="0" h="1958" w="2292">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89"/>
            <p:cNvSpPr/>
            <p:nvPr/>
          </p:nvSpPr>
          <p:spPr>
            <a:xfrm>
              <a:off x="992330" y="3479595"/>
              <a:ext cx="106090" cy="101836"/>
            </a:xfrm>
            <a:custGeom>
              <a:rect b="b" l="l" r="r" t="t"/>
              <a:pathLst>
                <a:path extrusionOk="0" h="3878" w="404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1" name="Google Shape;11671;p89"/>
          <p:cNvGrpSpPr/>
          <p:nvPr/>
        </p:nvGrpSpPr>
        <p:grpSpPr>
          <a:xfrm>
            <a:off x="2743084" y="4147190"/>
            <a:ext cx="159372" cy="308896"/>
            <a:chOff x="2743084" y="4299590"/>
            <a:chExt cx="159372" cy="308896"/>
          </a:xfrm>
        </p:grpSpPr>
        <p:sp>
          <p:nvSpPr>
            <p:cNvPr id="11672" name="Google Shape;11672;p89"/>
            <p:cNvSpPr/>
            <p:nvPr/>
          </p:nvSpPr>
          <p:spPr>
            <a:xfrm>
              <a:off x="2828534" y="4425428"/>
              <a:ext cx="9585" cy="105907"/>
            </a:xfrm>
            <a:custGeom>
              <a:rect b="b" l="l" r="r" t="t"/>
              <a:pathLst>
                <a:path extrusionOk="0" h="4033" w="365">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89"/>
            <p:cNvSpPr/>
            <p:nvPr/>
          </p:nvSpPr>
          <p:spPr>
            <a:xfrm>
              <a:off x="2743084" y="4299590"/>
              <a:ext cx="158111" cy="135239"/>
            </a:xfrm>
            <a:custGeom>
              <a:rect b="b" l="l" r="r" t="t"/>
              <a:pathLst>
                <a:path extrusionOk="0" h="5150" w="6021">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89"/>
            <p:cNvSpPr/>
            <p:nvPr/>
          </p:nvSpPr>
          <p:spPr>
            <a:xfrm>
              <a:off x="2762438" y="4313928"/>
              <a:ext cx="123921" cy="106406"/>
            </a:xfrm>
            <a:custGeom>
              <a:rect b="b" l="l" r="r" t="t"/>
              <a:pathLst>
                <a:path extrusionOk="0" h="4052" w="4719">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89"/>
            <p:cNvSpPr/>
            <p:nvPr/>
          </p:nvSpPr>
          <p:spPr>
            <a:xfrm>
              <a:off x="2809443" y="4314348"/>
              <a:ext cx="49526" cy="105460"/>
            </a:xfrm>
            <a:custGeom>
              <a:rect b="b" l="l" r="r" t="t"/>
              <a:pathLst>
                <a:path extrusionOk="0" h="4016" w="1886">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89"/>
            <p:cNvSpPr/>
            <p:nvPr/>
          </p:nvSpPr>
          <p:spPr>
            <a:xfrm>
              <a:off x="2780032" y="4521513"/>
              <a:ext cx="106589" cy="86973"/>
            </a:xfrm>
            <a:custGeom>
              <a:rect b="b" l="l" r="r" t="t"/>
              <a:pathLst>
                <a:path extrusionOk="0" h="3312" w="4059">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89"/>
            <p:cNvSpPr/>
            <p:nvPr/>
          </p:nvSpPr>
          <p:spPr>
            <a:xfrm>
              <a:off x="2782553" y="4545620"/>
              <a:ext cx="20614" cy="48292"/>
            </a:xfrm>
            <a:custGeom>
              <a:rect b="b" l="l" r="r" t="t"/>
              <a:pathLst>
                <a:path extrusionOk="0" h="1839" w="785">
                  <a:moveTo>
                    <a:pt x="0" y="1"/>
                  </a:moveTo>
                  <a:lnTo>
                    <a:pt x="230" y="1838"/>
                  </a:lnTo>
                  <a:lnTo>
                    <a:pt x="785" y="1838"/>
                  </a:lnTo>
                  <a:lnTo>
                    <a:pt x="55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89"/>
            <p:cNvSpPr/>
            <p:nvPr/>
          </p:nvSpPr>
          <p:spPr>
            <a:xfrm>
              <a:off x="2780032" y="4521514"/>
              <a:ext cx="106826" cy="28912"/>
            </a:xfrm>
            <a:custGeom>
              <a:rect b="b" l="l" r="r" t="t"/>
              <a:pathLst>
                <a:path extrusionOk="0" h="1101" w="4068">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89"/>
            <p:cNvSpPr/>
            <p:nvPr/>
          </p:nvSpPr>
          <p:spPr>
            <a:xfrm>
              <a:off x="2788068" y="4589107"/>
              <a:ext cx="90518" cy="19380"/>
            </a:xfrm>
            <a:custGeom>
              <a:rect b="b" l="l" r="r" t="t"/>
              <a:pathLst>
                <a:path extrusionOk="0" h="738" w="3447">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89"/>
            <p:cNvSpPr/>
            <p:nvPr/>
          </p:nvSpPr>
          <p:spPr>
            <a:xfrm>
              <a:off x="2780032" y="4521514"/>
              <a:ext cx="106589" cy="28912"/>
            </a:xfrm>
            <a:custGeom>
              <a:rect b="b" l="l" r="r" t="t"/>
              <a:pathLst>
                <a:path extrusionOk="0" h="1101" w="4059">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89"/>
            <p:cNvSpPr/>
            <p:nvPr/>
          </p:nvSpPr>
          <p:spPr>
            <a:xfrm>
              <a:off x="2788068" y="4589107"/>
              <a:ext cx="21139" cy="19380"/>
            </a:xfrm>
            <a:custGeom>
              <a:rect b="b" l="l" r="r" t="t"/>
              <a:pathLst>
                <a:path extrusionOk="0" h="738" w="805">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89"/>
            <p:cNvSpPr/>
            <p:nvPr/>
          </p:nvSpPr>
          <p:spPr>
            <a:xfrm>
              <a:off x="2838093" y="4439504"/>
              <a:ext cx="64363" cy="48161"/>
            </a:xfrm>
            <a:custGeom>
              <a:rect b="b" l="l" r="r" t="t"/>
              <a:pathLst>
                <a:path extrusionOk="0" h="1834" w="2451">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89"/>
            <p:cNvSpPr/>
            <p:nvPr/>
          </p:nvSpPr>
          <p:spPr>
            <a:xfrm>
              <a:off x="2838093" y="4463715"/>
              <a:ext cx="64363" cy="23949"/>
            </a:xfrm>
            <a:custGeom>
              <a:rect b="b" l="l" r="r" t="t"/>
              <a:pathLst>
                <a:path extrusionOk="0" h="912" w="2451">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89"/>
            <p:cNvSpPr/>
            <p:nvPr/>
          </p:nvSpPr>
          <p:spPr>
            <a:xfrm>
              <a:off x="2764197" y="4439504"/>
              <a:ext cx="64363" cy="48161"/>
            </a:xfrm>
            <a:custGeom>
              <a:rect b="b" l="l" r="r" t="t"/>
              <a:pathLst>
                <a:path extrusionOk="0" h="1834" w="2451">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89"/>
            <p:cNvSpPr/>
            <p:nvPr/>
          </p:nvSpPr>
          <p:spPr>
            <a:xfrm>
              <a:off x="2764197" y="4463715"/>
              <a:ext cx="64363" cy="23949"/>
            </a:xfrm>
            <a:custGeom>
              <a:rect b="b" l="l" r="r" t="t"/>
              <a:pathLst>
                <a:path extrusionOk="0" h="912" w="2451">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89"/>
            <p:cNvSpPr/>
            <p:nvPr/>
          </p:nvSpPr>
          <p:spPr>
            <a:xfrm>
              <a:off x="2765694" y="4502160"/>
              <a:ext cx="135239" cy="29175"/>
            </a:xfrm>
            <a:custGeom>
              <a:rect b="b" l="l" r="r" t="t"/>
              <a:pathLst>
                <a:path extrusionOk="0" h="1111" w="515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7" name="Google Shape;11687;p89"/>
          <p:cNvGrpSpPr/>
          <p:nvPr/>
        </p:nvGrpSpPr>
        <p:grpSpPr>
          <a:xfrm>
            <a:off x="1293506" y="2787316"/>
            <a:ext cx="374730" cy="272211"/>
            <a:chOff x="1293506" y="2939716"/>
            <a:chExt cx="374730" cy="272211"/>
          </a:xfrm>
        </p:grpSpPr>
        <p:sp>
          <p:nvSpPr>
            <p:cNvPr id="11688" name="Google Shape;11688;p89"/>
            <p:cNvSpPr/>
            <p:nvPr/>
          </p:nvSpPr>
          <p:spPr>
            <a:xfrm>
              <a:off x="1311599" y="2939716"/>
              <a:ext cx="338544" cy="248078"/>
            </a:xfrm>
            <a:custGeom>
              <a:rect b="b" l="l" r="r" t="t"/>
              <a:pathLst>
                <a:path extrusionOk="0" h="9447" w="12892">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89"/>
            <p:cNvSpPr/>
            <p:nvPr/>
          </p:nvSpPr>
          <p:spPr>
            <a:xfrm>
              <a:off x="1335706" y="2964112"/>
              <a:ext cx="290304" cy="193274"/>
            </a:xfrm>
            <a:custGeom>
              <a:rect b="b" l="l" r="r" t="t"/>
              <a:pathLst>
                <a:path extrusionOk="0" h="7360" w="11055">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89"/>
            <p:cNvSpPr/>
            <p:nvPr/>
          </p:nvSpPr>
          <p:spPr>
            <a:xfrm>
              <a:off x="1335706" y="3121173"/>
              <a:ext cx="169430" cy="36213"/>
            </a:xfrm>
            <a:custGeom>
              <a:rect b="b" l="l" r="r" t="t"/>
              <a:pathLst>
                <a:path extrusionOk="0" h="1379" w="6452">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89"/>
            <p:cNvSpPr/>
            <p:nvPr/>
          </p:nvSpPr>
          <p:spPr>
            <a:xfrm>
              <a:off x="1505109" y="2964112"/>
              <a:ext cx="120901" cy="96532"/>
            </a:xfrm>
            <a:custGeom>
              <a:rect b="b" l="l" r="r" t="t"/>
              <a:pathLst>
                <a:path extrusionOk="0" h="3676" w="4604">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89"/>
            <p:cNvSpPr/>
            <p:nvPr/>
          </p:nvSpPr>
          <p:spPr>
            <a:xfrm>
              <a:off x="1505109" y="3060617"/>
              <a:ext cx="120901" cy="96768"/>
            </a:xfrm>
            <a:custGeom>
              <a:rect b="b" l="l" r="r" t="t"/>
              <a:pathLst>
                <a:path extrusionOk="0" h="3685" w="4604">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89"/>
            <p:cNvSpPr/>
            <p:nvPr/>
          </p:nvSpPr>
          <p:spPr>
            <a:xfrm>
              <a:off x="1293506" y="3181755"/>
              <a:ext cx="374730" cy="30173"/>
            </a:xfrm>
            <a:custGeom>
              <a:rect b="b" l="l" r="r" t="t"/>
              <a:pathLst>
                <a:path extrusionOk="0" h="1149" w="1427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89"/>
            <p:cNvSpPr/>
            <p:nvPr/>
          </p:nvSpPr>
          <p:spPr>
            <a:xfrm>
              <a:off x="1293506" y="3181755"/>
              <a:ext cx="374730" cy="12080"/>
            </a:xfrm>
            <a:custGeom>
              <a:rect b="b" l="l" r="r" t="t"/>
              <a:pathLst>
                <a:path extrusionOk="0" h="460" w="1427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89"/>
            <p:cNvSpPr/>
            <p:nvPr/>
          </p:nvSpPr>
          <p:spPr>
            <a:xfrm>
              <a:off x="1444527" y="3181755"/>
              <a:ext cx="72661" cy="18119"/>
            </a:xfrm>
            <a:custGeom>
              <a:rect b="b" l="l" r="r" t="t"/>
              <a:pathLst>
                <a:path extrusionOk="0" h="690" w="2767">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89"/>
            <p:cNvSpPr/>
            <p:nvPr/>
          </p:nvSpPr>
          <p:spPr>
            <a:xfrm>
              <a:off x="1535256" y="3036484"/>
              <a:ext cx="60345" cy="24159"/>
            </a:xfrm>
            <a:custGeom>
              <a:rect b="b" l="l" r="r" t="t"/>
              <a:pathLst>
                <a:path extrusionOk="0" h="920" w="2298">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89"/>
            <p:cNvSpPr/>
            <p:nvPr/>
          </p:nvSpPr>
          <p:spPr>
            <a:xfrm>
              <a:off x="1553349" y="3018391"/>
              <a:ext cx="24422" cy="30435"/>
            </a:xfrm>
            <a:custGeom>
              <a:rect b="b" l="l" r="r" t="t"/>
              <a:pathLst>
                <a:path extrusionOk="0" h="1159" w="93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89"/>
            <p:cNvSpPr/>
            <p:nvPr/>
          </p:nvSpPr>
          <p:spPr>
            <a:xfrm>
              <a:off x="1547335" y="2988245"/>
              <a:ext cx="36449" cy="42226"/>
            </a:xfrm>
            <a:custGeom>
              <a:rect b="b" l="l" r="r" t="t"/>
              <a:pathLst>
                <a:path extrusionOk="0" h="1608" w="1388">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89"/>
            <p:cNvSpPr/>
            <p:nvPr/>
          </p:nvSpPr>
          <p:spPr>
            <a:xfrm>
              <a:off x="1547335" y="2988245"/>
              <a:ext cx="24133" cy="42331"/>
            </a:xfrm>
            <a:custGeom>
              <a:rect b="b" l="l" r="r" t="t"/>
              <a:pathLst>
                <a:path extrusionOk="0" h="1612" w="919">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89"/>
            <p:cNvSpPr/>
            <p:nvPr/>
          </p:nvSpPr>
          <p:spPr>
            <a:xfrm>
              <a:off x="1547335" y="2988245"/>
              <a:ext cx="36449" cy="17857"/>
            </a:xfrm>
            <a:custGeom>
              <a:rect b="b" l="l" r="r" t="t"/>
              <a:pathLst>
                <a:path extrusionOk="0" h="680" w="1388">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89"/>
            <p:cNvSpPr/>
            <p:nvPr/>
          </p:nvSpPr>
          <p:spPr>
            <a:xfrm>
              <a:off x="1547335" y="2988245"/>
              <a:ext cx="24133" cy="15099"/>
            </a:xfrm>
            <a:custGeom>
              <a:rect b="b" l="l" r="r" t="t"/>
              <a:pathLst>
                <a:path extrusionOk="0" h="575" w="919">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89"/>
            <p:cNvSpPr/>
            <p:nvPr/>
          </p:nvSpPr>
          <p:spPr>
            <a:xfrm>
              <a:off x="1535256" y="3133252"/>
              <a:ext cx="60345" cy="24133"/>
            </a:xfrm>
            <a:custGeom>
              <a:rect b="b" l="l" r="r" t="t"/>
              <a:pathLst>
                <a:path extrusionOk="0" h="919" w="2298">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89"/>
            <p:cNvSpPr/>
            <p:nvPr/>
          </p:nvSpPr>
          <p:spPr>
            <a:xfrm>
              <a:off x="1553349" y="3115159"/>
              <a:ext cx="24422" cy="30173"/>
            </a:xfrm>
            <a:custGeom>
              <a:rect b="b" l="l" r="r" t="t"/>
              <a:pathLst>
                <a:path extrusionOk="0" h="1149" w="93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89"/>
            <p:cNvSpPr/>
            <p:nvPr/>
          </p:nvSpPr>
          <p:spPr>
            <a:xfrm>
              <a:off x="1547335" y="3084986"/>
              <a:ext cx="36449" cy="42252"/>
            </a:xfrm>
            <a:custGeom>
              <a:rect b="b" l="l" r="r" t="t"/>
              <a:pathLst>
                <a:path extrusionOk="0" h="1609" w="1388">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89"/>
            <p:cNvSpPr/>
            <p:nvPr/>
          </p:nvSpPr>
          <p:spPr>
            <a:xfrm>
              <a:off x="1547335" y="3084986"/>
              <a:ext cx="24133" cy="42331"/>
            </a:xfrm>
            <a:custGeom>
              <a:rect b="b" l="l" r="r" t="t"/>
              <a:pathLst>
                <a:path extrusionOk="0" h="1612" w="919">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89"/>
            <p:cNvSpPr/>
            <p:nvPr/>
          </p:nvSpPr>
          <p:spPr>
            <a:xfrm>
              <a:off x="1547335" y="3084986"/>
              <a:ext cx="36449" cy="17883"/>
            </a:xfrm>
            <a:custGeom>
              <a:rect b="b" l="l" r="r" t="t"/>
              <a:pathLst>
                <a:path extrusionOk="0" h="681" w="1388">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89"/>
            <p:cNvSpPr/>
            <p:nvPr/>
          </p:nvSpPr>
          <p:spPr>
            <a:xfrm>
              <a:off x="1547335" y="3084986"/>
              <a:ext cx="24133" cy="15099"/>
            </a:xfrm>
            <a:custGeom>
              <a:rect b="b" l="l" r="r" t="t"/>
              <a:pathLst>
                <a:path extrusionOk="0" h="575" w="919">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89"/>
            <p:cNvSpPr/>
            <p:nvPr/>
          </p:nvSpPr>
          <p:spPr>
            <a:xfrm>
              <a:off x="1384234" y="3042524"/>
              <a:ext cx="72399" cy="90755"/>
            </a:xfrm>
            <a:custGeom>
              <a:rect b="b" l="l" r="r" t="t"/>
              <a:pathLst>
                <a:path extrusionOk="0" h="3456" w="2757">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89"/>
            <p:cNvSpPr/>
            <p:nvPr/>
          </p:nvSpPr>
          <p:spPr>
            <a:xfrm>
              <a:off x="1407081" y="3042524"/>
              <a:ext cx="26680" cy="18251"/>
            </a:xfrm>
            <a:custGeom>
              <a:rect b="b" l="l" r="r" t="t"/>
              <a:pathLst>
                <a:path extrusionOk="0" h="695" w="1016">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89"/>
            <p:cNvSpPr/>
            <p:nvPr/>
          </p:nvSpPr>
          <p:spPr>
            <a:xfrm>
              <a:off x="1384234" y="3061615"/>
              <a:ext cx="72399" cy="71664"/>
            </a:xfrm>
            <a:custGeom>
              <a:rect b="b" l="l" r="r" t="t"/>
              <a:pathLst>
                <a:path extrusionOk="0" h="2729" w="2757">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89"/>
            <p:cNvSpPr/>
            <p:nvPr/>
          </p:nvSpPr>
          <p:spPr>
            <a:xfrm>
              <a:off x="1396288" y="2994258"/>
              <a:ext cx="48266" cy="54568"/>
            </a:xfrm>
            <a:custGeom>
              <a:rect b="b" l="l" r="r" t="t"/>
              <a:pathLst>
                <a:path extrusionOk="0" h="2078" w="1838">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89"/>
            <p:cNvSpPr/>
            <p:nvPr/>
          </p:nvSpPr>
          <p:spPr>
            <a:xfrm>
              <a:off x="1396025" y="2994258"/>
              <a:ext cx="33455" cy="54384"/>
            </a:xfrm>
            <a:custGeom>
              <a:rect b="b" l="l" r="r" t="t"/>
              <a:pathLst>
                <a:path extrusionOk="0" h="2071" w="1274">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89"/>
            <p:cNvSpPr/>
            <p:nvPr/>
          </p:nvSpPr>
          <p:spPr>
            <a:xfrm>
              <a:off x="1396288" y="2994258"/>
              <a:ext cx="48528" cy="24159"/>
            </a:xfrm>
            <a:custGeom>
              <a:rect b="b" l="l" r="r" t="t"/>
              <a:pathLst>
                <a:path extrusionOk="0" h="920" w="1848">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89"/>
            <p:cNvSpPr/>
            <p:nvPr/>
          </p:nvSpPr>
          <p:spPr>
            <a:xfrm>
              <a:off x="1396025" y="2994258"/>
              <a:ext cx="33455" cy="21901"/>
            </a:xfrm>
            <a:custGeom>
              <a:rect b="b" l="l" r="r" t="t"/>
              <a:pathLst>
                <a:path extrusionOk="0" h="834" w="1274">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89"/>
            <p:cNvSpPr/>
            <p:nvPr/>
          </p:nvSpPr>
          <p:spPr>
            <a:xfrm>
              <a:off x="1384234" y="3072434"/>
              <a:ext cx="30173" cy="60844"/>
            </a:xfrm>
            <a:custGeom>
              <a:rect b="b" l="l" r="r" t="t"/>
              <a:pathLst>
                <a:path extrusionOk="0" h="2317" w="1149">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89"/>
            <p:cNvSpPr/>
            <p:nvPr/>
          </p:nvSpPr>
          <p:spPr>
            <a:xfrm>
              <a:off x="1426434" y="3072434"/>
              <a:ext cx="30199" cy="60844"/>
            </a:xfrm>
            <a:custGeom>
              <a:rect b="b" l="l" r="r" t="t"/>
              <a:pathLst>
                <a:path extrusionOk="0" h="2317" w="115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89"/>
            <p:cNvSpPr/>
            <p:nvPr/>
          </p:nvSpPr>
          <p:spPr>
            <a:xfrm>
              <a:off x="1408341" y="3121173"/>
              <a:ext cx="24159" cy="12106"/>
            </a:xfrm>
            <a:custGeom>
              <a:rect b="b" l="l" r="r" t="t"/>
              <a:pathLst>
                <a:path extrusionOk="0" h="461" w="920">
                  <a:moveTo>
                    <a:pt x="1" y="1"/>
                  </a:moveTo>
                  <a:lnTo>
                    <a:pt x="1" y="460"/>
                  </a:lnTo>
                  <a:lnTo>
                    <a:pt x="920" y="460"/>
                  </a:lnTo>
                  <a:lnTo>
                    <a:pt x="920"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8" name="Google Shape;11718;p89"/>
          <p:cNvGrpSpPr/>
          <p:nvPr/>
        </p:nvGrpSpPr>
        <p:grpSpPr>
          <a:xfrm>
            <a:off x="6669900" y="1353074"/>
            <a:ext cx="345083" cy="369216"/>
            <a:chOff x="6669900" y="1505474"/>
            <a:chExt cx="345083" cy="369216"/>
          </a:xfrm>
        </p:grpSpPr>
        <p:sp>
          <p:nvSpPr>
            <p:cNvPr id="11719" name="Google Shape;11719;p89"/>
            <p:cNvSpPr/>
            <p:nvPr/>
          </p:nvSpPr>
          <p:spPr>
            <a:xfrm>
              <a:off x="6700309" y="1505474"/>
              <a:ext cx="48292" cy="42252"/>
            </a:xfrm>
            <a:custGeom>
              <a:rect b="b" l="l" r="r" t="t"/>
              <a:pathLst>
                <a:path extrusionOk="0" h="1609" w="1839">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89"/>
            <p:cNvSpPr/>
            <p:nvPr/>
          </p:nvSpPr>
          <p:spPr>
            <a:xfrm>
              <a:off x="6700309" y="1505474"/>
              <a:ext cx="33455" cy="42252"/>
            </a:xfrm>
            <a:custGeom>
              <a:rect b="b" l="l" r="r" t="t"/>
              <a:pathLst>
                <a:path extrusionOk="0" h="1609" w="1274">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89"/>
            <p:cNvSpPr/>
            <p:nvPr/>
          </p:nvSpPr>
          <p:spPr>
            <a:xfrm>
              <a:off x="6669900" y="1608255"/>
              <a:ext cx="109110" cy="84715"/>
            </a:xfrm>
            <a:custGeom>
              <a:rect b="b" l="l" r="r" t="t"/>
              <a:pathLst>
                <a:path extrusionOk="0" h="3226" w="4155">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89"/>
            <p:cNvSpPr/>
            <p:nvPr/>
          </p:nvSpPr>
          <p:spPr>
            <a:xfrm>
              <a:off x="6706086" y="1608255"/>
              <a:ext cx="36974" cy="24422"/>
            </a:xfrm>
            <a:custGeom>
              <a:rect b="b" l="l" r="r" t="t"/>
              <a:pathLst>
                <a:path extrusionOk="0" h="930" w="1408">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89"/>
            <p:cNvSpPr/>
            <p:nvPr/>
          </p:nvSpPr>
          <p:spPr>
            <a:xfrm>
              <a:off x="6669900" y="1640188"/>
              <a:ext cx="109110" cy="52783"/>
            </a:xfrm>
            <a:custGeom>
              <a:rect b="b" l="l" r="r" t="t"/>
              <a:pathLst>
                <a:path extrusionOk="0" h="2010" w="4155">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89"/>
            <p:cNvSpPr/>
            <p:nvPr/>
          </p:nvSpPr>
          <p:spPr>
            <a:xfrm>
              <a:off x="6681953" y="1523567"/>
              <a:ext cx="84741" cy="84715"/>
            </a:xfrm>
            <a:custGeom>
              <a:rect b="b" l="l" r="r" t="t"/>
              <a:pathLst>
                <a:path extrusionOk="0" h="3226" w="3227">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89"/>
            <p:cNvSpPr/>
            <p:nvPr/>
          </p:nvSpPr>
          <p:spPr>
            <a:xfrm>
              <a:off x="6697552" y="1523567"/>
              <a:ext cx="70902" cy="76180"/>
            </a:xfrm>
            <a:custGeom>
              <a:rect b="b" l="l" r="r" t="t"/>
              <a:pathLst>
                <a:path extrusionOk="0" h="2901" w="270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89"/>
            <p:cNvSpPr/>
            <p:nvPr/>
          </p:nvSpPr>
          <p:spPr>
            <a:xfrm>
              <a:off x="6687993" y="1560909"/>
              <a:ext cx="72661" cy="59453"/>
            </a:xfrm>
            <a:custGeom>
              <a:rect b="b" l="l" r="r" t="t"/>
              <a:pathLst>
                <a:path extrusionOk="0" h="2264" w="2767">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89"/>
            <p:cNvSpPr/>
            <p:nvPr/>
          </p:nvSpPr>
          <p:spPr>
            <a:xfrm>
              <a:off x="6688256" y="1560909"/>
              <a:ext cx="72661" cy="58954"/>
            </a:xfrm>
            <a:custGeom>
              <a:rect b="b" l="l" r="r" t="t"/>
              <a:pathLst>
                <a:path extrusionOk="0" h="2245" w="2767">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89"/>
            <p:cNvSpPr/>
            <p:nvPr/>
          </p:nvSpPr>
          <p:spPr>
            <a:xfrm>
              <a:off x="6669900" y="1652503"/>
              <a:ext cx="24396" cy="40467"/>
            </a:xfrm>
            <a:custGeom>
              <a:rect b="b" l="l" r="r" t="t"/>
              <a:pathLst>
                <a:path extrusionOk="0" h="1541" w="929">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89"/>
            <p:cNvSpPr/>
            <p:nvPr/>
          </p:nvSpPr>
          <p:spPr>
            <a:xfrm>
              <a:off x="6754588" y="1652503"/>
              <a:ext cx="24422" cy="40467"/>
            </a:xfrm>
            <a:custGeom>
              <a:rect b="b" l="l" r="r" t="t"/>
              <a:pathLst>
                <a:path extrusionOk="0" h="1541" w="93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89"/>
            <p:cNvSpPr/>
            <p:nvPr/>
          </p:nvSpPr>
          <p:spPr>
            <a:xfrm>
              <a:off x="6767797" y="1578004"/>
              <a:ext cx="201440" cy="110791"/>
            </a:xfrm>
            <a:custGeom>
              <a:rect b="b" l="l" r="r" t="t"/>
              <a:pathLst>
                <a:path extrusionOk="0" h="4219" w="7671">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89"/>
            <p:cNvSpPr/>
            <p:nvPr/>
          </p:nvSpPr>
          <p:spPr>
            <a:xfrm>
              <a:off x="6711128" y="1710617"/>
              <a:ext cx="199917" cy="109557"/>
            </a:xfrm>
            <a:custGeom>
              <a:rect b="b" l="l" r="r" t="t"/>
              <a:pathLst>
                <a:path extrusionOk="0" h="4172" w="7613">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89"/>
            <p:cNvSpPr/>
            <p:nvPr/>
          </p:nvSpPr>
          <p:spPr>
            <a:xfrm>
              <a:off x="6893819" y="1795988"/>
              <a:ext cx="121164" cy="78701"/>
            </a:xfrm>
            <a:custGeom>
              <a:rect b="b" l="l" r="r" t="t"/>
              <a:pathLst>
                <a:path extrusionOk="0" h="2997" w="4614">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89"/>
            <p:cNvSpPr/>
            <p:nvPr/>
          </p:nvSpPr>
          <p:spPr>
            <a:xfrm>
              <a:off x="6893819" y="1812584"/>
              <a:ext cx="121164" cy="62105"/>
            </a:xfrm>
            <a:custGeom>
              <a:rect b="b" l="l" r="r" t="t"/>
              <a:pathLst>
                <a:path extrusionOk="0" h="2365" w="4614">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89"/>
            <p:cNvSpPr/>
            <p:nvPr/>
          </p:nvSpPr>
          <p:spPr>
            <a:xfrm>
              <a:off x="6912175" y="1711063"/>
              <a:ext cx="30173" cy="66622"/>
            </a:xfrm>
            <a:custGeom>
              <a:rect b="b" l="l" r="r" t="t"/>
              <a:pathLst>
                <a:path extrusionOk="0" h="2537" w="1149">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89"/>
            <p:cNvSpPr/>
            <p:nvPr/>
          </p:nvSpPr>
          <p:spPr>
            <a:xfrm>
              <a:off x="6924228" y="1705260"/>
              <a:ext cx="72661" cy="72425"/>
            </a:xfrm>
            <a:custGeom>
              <a:rect b="b" l="l" r="r" t="t"/>
              <a:pathLst>
                <a:path extrusionOk="0" h="2758" w="2767">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89"/>
            <p:cNvSpPr/>
            <p:nvPr/>
          </p:nvSpPr>
          <p:spPr>
            <a:xfrm>
              <a:off x="6936307" y="1795988"/>
              <a:ext cx="36213" cy="14679"/>
            </a:xfrm>
            <a:custGeom>
              <a:rect b="b" l="l" r="r" t="t"/>
              <a:pathLst>
                <a:path extrusionOk="0" h="559" w="1379">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89"/>
            <p:cNvSpPr/>
            <p:nvPr/>
          </p:nvSpPr>
          <p:spPr>
            <a:xfrm>
              <a:off x="6918214" y="1735433"/>
              <a:ext cx="72635" cy="66622"/>
            </a:xfrm>
            <a:custGeom>
              <a:rect b="b" l="l" r="r" t="t"/>
              <a:pathLst>
                <a:path extrusionOk="0" h="2537" w="2766">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89"/>
            <p:cNvSpPr/>
            <p:nvPr/>
          </p:nvSpPr>
          <p:spPr>
            <a:xfrm>
              <a:off x="6917952" y="1735433"/>
              <a:ext cx="72661" cy="65125"/>
            </a:xfrm>
            <a:custGeom>
              <a:rect b="b" l="l" r="r" t="t"/>
              <a:pathLst>
                <a:path extrusionOk="0" h="2480" w="2767">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89"/>
            <p:cNvSpPr/>
            <p:nvPr/>
          </p:nvSpPr>
          <p:spPr>
            <a:xfrm>
              <a:off x="6893819" y="1825898"/>
              <a:ext cx="24422" cy="48528"/>
            </a:xfrm>
            <a:custGeom>
              <a:rect b="b" l="l" r="r" t="t"/>
              <a:pathLst>
                <a:path extrusionOk="0" h="1848" w="93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89"/>
            <p:cNvSpPr/>
            <p:nvPr/>
          </p:nvSpPr>
          <p:spPr>
            <a:xfrm>
              <a:off x="6990587" y="1825898"/>
              <a:ext cx="24396" cy="48528"/>
            </a:xfrm>
            <a:custGeom>
              <a:rect b="b" l="l" r="r" t="t"/>
              <a:pathLst>
                <a:path extrusionOk="0" h="1848" w="929">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1" name="Google Shape;11741;p89"/>
          <p:cNvGrpSpPr/>
          <p:nvPr/>
        </p:nvGrpSpPr>
        <p:grpSpPr>
          <a:xfrm>
            <a:off x="7117003" y="1365600"/>
            <a:ext cx="333003" cy="344085"/>
            <a:chOff x="7117003" y="1518000"/>
            <a:chExt cx="333003" cy="344085"/>
          </a:xfrm>
        </p:grpSpPr>
        <p:sp>
          <p:nvSpPr>
            <p:cNvPr id="11742" name="Google Shape;11742;p89"/>
            <p:cNvSpPr/>
            <p:nvPr/>
          </p:nvSpPr>
          <p:spPr>
            <a:xfrm>
              <a:off x="7161645" y="1518000"/>
              <a:ext cx="241119" cy="57116"/>
            </a:xfrm>
            <a:custGeom>
              <a:rect b="b" l="l" r="r" t="t"/>
              <a:pathLst>
                <a:path extrusionOk="0" h="2175" w="9182">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89"/>
            <p:cNvSpPr/>
            <p:nvPr/>
          </p:nvSpPr>
          <p:spPr>
            <a:xfrm>
              <a:off x="7168525" y="1808068"/>
              <a:ext cx="232217" cy="54017"/>
            </a:xfrm>
            <a:custGeom>
              <a:rect b="b" l="l" r="r" t="t"/>
              <a:pathLst>
                <a:path extrusionOk="0" h="2057" w="8843">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89"/>
            <p:cNvSpPr/>
            <p:nvPr/>
          </p:nvSpPr>
          <p:spPr>
            <a:xfrm>
              <a:off x="7174801" y="1735931"/>
              <a:ext cx="25157" cy="20141"/>
            </a:xfrm>
            <a:custGeom>
              <a:rect b="b" l="l" r="r" t="t"/>
              <a:pathLst>
                <a:path extrusionOk="0" h="767" w="958">
                  <a:moveTo>
                    <a:pt x="479" y="0"/>
                  </a:moveTo>
                  <a:lnTo>
                    <a:pt x="0" y="355"/>
                  </a:lnTo>
                  <a:lnTo>
                    <a:pt x="173" y="766"/>
                  </a:lnTo>
                  <a:lnTo>
                    <a:pt x="804" y="766"/>
                  </a:lnTo>
                  <a:lnTo>
                    <a:pt x="957" y="355"/>
                  </a:lnTo>
                  <a:lnTo>
                    <a:pt x="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89"/>
            <p:cNvSpPr/>
            <p:nvPr/>
          </p:nvSpPr>
          <p:spPr>
            <a:xfrm>
              <a:off x="7173803" y="1756047"/>
              <a:ext cx="27652" cy="35714"/>
            </a:xfrm>
            <a:custGeom>
              <a:rect b="b" l="l" r="r" t="t"/>
              <a:pathLst>
                <a:path extrusionOk="0" h="1360" w="1053">
                  <a:moveTo>
                    <a:pt x="211" y="0"/>
                  </a:moveTo>
                  <a:lnTo>
                    <a:pt x="220" y="29"/>
                  </a:lnTo>
                  <a:lnTo>
                    <a:pt x="0" y="1359"/>
                  </a:lnTo>
                  <a:lnTo>
                    <a:pt x="1053" y="1359"/>
                  </a:lnTo>
                  <a:lnTo>
                    <a:pt x="833" y="29"/>
                  </a:lnTo>
                  <a:lnTo>
                    <a:pt x="84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89"/>
            <p:cNvSpPr/>
            <p:nvPr/>
          </p:nvSpPr>
          <p:spPr>
            <a:xfrm>
              <a:off x="7159964" y="1726373"/>
              <a:ext cx="23161" cy="65387"/>
            </a:xfrm>
            <a:custGeom>
              <a:rect b="b" l="l" r="r" t="t"/>
              <a:pathLst>
                <a:path extrusionOk="0" h="2490" w="882">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89"/>
            <p:cNvSpPr/>
            <p:nvPr/>
          </p:nvSpPr>
          <p:spPr>
            <a:xfrm>
              <a:off x="7192132" y="1725874"/>
              <a:ext cx="23398" cy="65886"/>
            </a:xfrm>
            <a:custGeom>
              <a:rect b="b" l="l" r="r" t="t"/>
              <a:pathLst>
                <a:path extrusionOk="0" h="2509" w="891">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89"/>
            <p:cNvSpPr/>
            <p:nvPr/>
          </p:nvSpPr>
          <p:spPr>
            <a:xfrm>
              <a:off x="7155447" y="1714057"/>
              <a:ext cx="63864" cy="37368"/>
            </a:xfrm>
            <a:custGeom>
              <a:rect b="b" l="l" r="r" t="t"/>
              <a:pathLst>
                <a:path extrusionOk="0" h="1423" w="2432">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89"/>
            <p:cNvSpPr/>
            <p:nvPr/>
          </p:nvSpPr>
          <p:spPr>
            <a:xfrm>
              <a:off x="7142133" y="1596202"/>
              <a:ext cx="90755" cy="64101"/>
            </a:xfrm>
            <a:custGeom>
              <a:rect b="b" l="l" r="r" t="t"/>
              <a:pathLst>
                <a:path extrusionOk="0" h="2441" w="3456">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89"/>
            <p:cNvSpPr/>
            <p:nvPr/>
          </p:nvSpPr>
          <p:spPr>
            <a:xfrm>
              <a:off x="7142133" y="1596202"/>
              <a:ext cx="49264" cy="64101"/>
            </a:xfrm>
            <a:custGeom>
              <a:rect b="b" l="l" r="r" t="t"/>
              <a:pathLst>
                <a:path extrusionOk="0" h="2441" w="1876">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89"/>
            <p:cNvSpPr/>
            <p:nvPr/>
          </p:nvSpPr>
          <p:spPr>
            <a:xfrm>
              <a:off x="7220546" y="1653685"/>
              <a:ext cx="19879" cy="26733"/>
            </a:xfrm>
            <a:custGeom>
              <a:rect b="b" l="l" r="r" t="t"/>
              <a:pathLst>
                <a:path extrusionOk="0" h="1018" w="757">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89"/>
            <p:cNvSpPr/>
            <p:nvPr/>
          </p:nvSpPr>
          <p:spPr>
            <a:xfrm>
              <a:off x="7134833" y="1653738"/>
              <a:ext cx="19879" cy="26628"/>
            </a:xfrm>
            <a:custGeom>
              <a:rect b="b" l="l" r="r" t="t"/>
              <a:pathLst>
                <a:path extrusionOk="0" h="1014" w="757">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89"/>
            <p:cNvSpPr/>
            <p:nvPr/>
          </p:nvSpPr>
          <p:spPr>
            <a:xfrm>
              <a:off x="7171019" y="1700349"/>
              <a:ext cx="33219" cy="38130"/>
            </a:xfrm>
            <a:custGeom>
              <a:rect b="b" l="l" r="r" t="t"/>
              <a:pathLst>
                <a:path extrusionOk="0" h="1452" w="1265">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89"/>
            <p:cNvSpPr/>
            <p:nvPr/>
          </p:nvSpPr>
          <p:spPr>
            <a:xfrm>
              <a:off x="7171019" y="1700428"/>
              <a:ext cx="20378" cy="38051"/>
            </a:xfrm>
            <a:custGeom>
              <a:rect b="b" l="l" r="r" t="t"/>
              <a:pathLst>
                <a:path extrusionOk="0" h="1449" w="776">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89"/>
            <p:cNvSpPr/>
            <p:nvPr/>
          </p:nvSpPr>
          <p:spPr>
            <a:xfrm>
              <a:off x="7151928" y="1633728"/>
              <a:ext cx="71401" cy="76338"/>
            </a:xfrm>
            <a:custGeom>
              <a:rect b="b" l="l" r="r" t="t"/>
              <a:pathLst>
                <a:path extrusionOk="0" h="2907" w="2719">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89"/>
            <p:cNvSpPr/>
            <p:nvPr/>
          </p:nvSpPr>
          <p:spPr>
            <a:xfrm>
              <a:off x="7151928" y="1633728"/>
              <a:ext cx="51785" cy="76338"/>
            </a:xfrm>
            <a:custGeom>
              <a:rect b="b" l="l" r="r" t="t"/>
              <a:pathLst>
                <a:path extrusionOk="0" h="2907" w="1972">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89"/>
            <p:cNvSpPr/>
            <p:nvPr/>
          </p:nvSpPr>
          <p:spPr>
            <a:xfrm>
              <a:off x="7117003" y="1723353"/>
              <a:ext cx="61081" cy="68407"/>
            </a:xfrm>
            <a:custGeom>
              <a:rect b="b" l="l" r="r" t="t"/>
              <a:pathLst>
                <a:path extrusionOk="0" h="2605" w="2326">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89"/>
            <p:cNvSpPr/>
            <p:nvPr/>
          </p:nvSpPr>
          <p:spPr>
            <a:xfrm>
              <a:off x="7197174" y="1723616"/>
              <a:ext cx="60319" cy="68145"/>
            </a:xfrm>
            <a:custGeom>
              <a:rect b="b" l="l" r="r" t="t"/>
              <a:pathLst>
                <a:path extrusionOk="0" h="2595" w="2297">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89"/>
            <p:cNvSpPr/>
            <p:nvPr/>
          </p:nvSpPr>
          <p:spPr>
            <a:xfrm>
              <a:off x="7136094"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89"/>
            <p:cNvSpPr/>
            <p:nvPr/>
          </p:nvSpPr>
          <p:spPr>
            <a:xfrm>
              <a:off x="7227583" y="1759303"/>
              <a:ext cx="11082" cy="32457"/>
            </a:xfrm>
            <a:custGeom>
              <a:rect b="b" l="l" r="r" t="t"/>
              <a:pathLst>
                <a:path extrusionOk="0" h="1236" w="422">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89"/>
            <p:cNvSpPr/>
            <p:nvPr/>
          </p:nvSpPr>
          <p:spPr>
            <a:xfrm>
              <a:off x="7117003" y="1723353"/>
              <a:ext cx="42988" cy="68407"/>
            </a:xfrm>
            <a:custGeom>
              <a:rect b="b" l="l" r="r" t="t"/>
              <a:pathLst>
                <a:path extrusionOk="0" h="2605" w="1637">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89"/>
            <p:cNvSpPr/>
            <p:nvPr/>
          </p:nvSpPr>
          <p:spPr>
            <a:xfrm>
              <a:off x="7367313" y="1735931"/>
              <a:ext cx="25393" cy="20141"/>
            </a:xfrm>
            <a:custGeom>
              <a:rect b="b" l="l" r="r" t="t"/>
              <a:pathLst>
                <a:path extrusionOk="0" h="767" w="967">
                  <a:moveTo>
                    <a:pt x="488" y="0"/>
                  </a:moveTo>
                  <a:lnTo>
                    <a:pt x="0" y="355"/>
                  </a:lnTo>
                  <a:lnTo>
                    <a:pt x="172" y="766"/>
                  </a:lnTo>
                  <a:lnTo>
                    <a:pt x="814" y="766"/>
                  </a:lnTo>
                  <a:lnTo>
                    <a:pt x="967" y="355"/>
                  </a:lnTo>
                  <a:lnTo>
                    <a:pt x="4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89"/>
            <p:cNvSpPr/>
            <p:nvPr/>
          </p:nvSpPr>
          <p:spPr>
            <a:xfrm>
              <a:off x="7366551" y="1756047"/>
              <a:ext cx="27415" cy="35714"/>
            </a:xfrm>
            <a:custGeom>
              <a:rect b="b" l="l" r="r" t="t"/>
              <a:pathLst>
                <a:path extrusionOk="0" h="1360" w="1044">
                  <a:moveTo>
                    <a:pt x="201" y="0"/>
                  </a:moveTo>
                  <a:lnTo>
                    <a:pt x="221" y="29"/>
                  </a:lnTo>
                  <a:lnTo>
                    <a:pt x="0" y="1359"/>
                  </a:lnTo>
                  <a:lnTo>
                    <a:pt x="1044" y="1359"/>
                  </a:lnTo>
                  <a:lnTo>
                    <a:pt x="833" y="29"/>
                  </a:lnTo>
                  <a:lnTo>
                    <a:pt x="8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89"/>
            <p:cNvSpPr/>
            <p:nvPr/>
          </p:nvSpPr>
          <p:spPr>
            <a:xfrm>
              <a:off x="7352476" y="1726373"/>
              <a:ext cx="23398" cy="65387"/>
            </a:xfrm>
            <a:custGeom>
              <a:rect b="b" l="l" r="r" t="t"/>
              <a:pathLst>
                <a:path extrusionOk="0" h="2490" w="891">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89"/>
            <p:cNvSpPr/>
            <p:nvPr/>
          </p:nvSpPr>
          <p:spPr>
            <a:xfrm>
              <a:off x="7384907" y="1725874"/>
              <a:ext cx="23398" cy="65886"/>
            </a:xfrm>
            <a:custGeom>
              <a:rect b="b" l="l" r="r" t="t"/>
              <a:pathLst>
                <a:path extrusionOk="0" h="2509" w="891">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89"/>
            <p:cNvSpPr/>
            <p:nvPr/>
          </p:nvSpPr>
          <p:spPr>
            <a:xfrm>
              <a:off x="7348196" y="1714057"/>
              <a:ext cx="63628" cy="37368"/>
            </a:xfrm>
            <a:custGeom>
              <a:rect b="b" l="l" r="r" t="t"/>
              <a:pathLst>
                <a:path extrusionOk="0" h="1423" w="2423">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89"/>
            <p:cNvSpPr/>
            <p:nvPr/>
          </p:nvSpPr>
          <p:spPr>
            <a:xfrm>
              <a:off x="7334882" y="1596202"/>
              <a:ext cx="90755" cy="64101"/>
            </a:xfrm>
            <a:custGeom>
              <a:rect b="b" l="l" r="r" t="t"/>
              <a:pathLst>
                <a:path extrusionOk="0" h="2441" w="3456">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89"/>
            <p:cNvSpPr/>
            <p:nvPr/>
          </p:nvSpPr>
          <p:spPr>
            <a:xfrm>
              <a:off x="7334645" y="1596202"/>
              <a:ext cx="49264" cy="64101"/>
            </a:xfrm>
            <a:custGeom>
              <a:rect b="b" l="l" r="r" t="t"/>
              <a:pathLst>
                <a:path extrusionOk="0" h="2441" w="1876">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89"/>
            <p:cNvSpPr/>
            <p:nvPr/>
          </p:nvSpPr>
          <p:spPr>
            <a:xfrm>
              <a:off x="7413294" y="1653685"/>
              <a:ext cx="19879" cy="26733"/>
            </a:xfrm>
            <a:custGeom>
              <a:rect b="b" l="l" r="r" t="t"/>
              <a:pathLst>
                <a:path extrusionOk="0" h="1018" w="757">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89"/>
            <p:cNvSpPr/>
            <p:nvPr/>
          </p:nvSpPr>
          <p:spPr>
            <a:xfrm>
              <a:off x="7327345" y="1653738"/>
              <a:ext cx="20141" cy="26628"/>
            </a:xfrm>
            <a:custGeom>
              <a:rect b="b" l="l" r="r" t="t"/>
              <a:pathLst>
                <a:path extrusionOk="0" h="1014" w="767">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89"/>
            <p:cNvSpPr/>
            <p:nvPr/>
          </p:nvSpPr>
          <p:spPr>
            <a:xfrm>
              <a:off x="7363794" y="1700349"/>
              <a:ext cx="33193" cy="38130"/>
            </a:xfrm>
            <a:custGeom>
              <a:rect b="b" l="l" r="r" t="t"/>
              <a:pathLst>
                <a:path extrusionOk="0" h="1452" w="1264">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89"/>
            <p:cNvSpPr/>
            <p:nvPr/>
          </p:nvSpPr>
          <p:spPr>
            <a:xfrm>
              <a:off x="7363531" y="1700428"/>
              <a:ext cx="20640" cy="38051"/>
            </a:xfrm>
            <a:custGeom>
              <a:rect b="b" l="l" r="r" t="t"/>
              <a:pathLst>
                <a:path extrusionOk="0" h="1449" w="786">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89"/>
            <p:cNvSpPr/>
            <p:nvPr/>
          </p:nvSpPr>
          <p:spPr>
            <a:xfrm>
              <a:off x="7344677" y="1633728"/>
              <a:ext cx="71401" cy="76338"/>
            </a:xfrm>
            <a:custGeom>
              <a:rect b="b" l="l" r="r" t="t"/>
              <a:pathLst>
                <a:path extrusionOk="0" h="2907" w="2719">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89"/>
            <p:cNvSpPr/>
            <p:nvPr/>
          </p:nvSpPr>
          <p:spPr>
            <a:xfrm>
              <a:off x="7344677" y="1633728"/>
              <a:ext cx="51811" cy="76338"/>
            </a:xfrm>
            <a:custGeom>
              <a:rect b="b" l="l" r="r" t="t"/>
              <a:pathLst>
                <a:path extrusionOk="0" h="2907" w="1973">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89"/>
            <p:cNvSpPr/>
            <p:nvPr/>
          </p:nvSpPr>
          <p:spPr>
            <a:xfrm>
              <a:off x="7309751" y="1723353"/>
              <a:ext cx="61107" cy="68407"/>
            </a:xfrm>
            <a:custGeom>
              <a:rect b="b" l="l" r="r" t="t"/>
              <a:pathLst>
                <a:path extrusionOk="0" h="2605" w="2327">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89"/>
            <p:cNvSpPr/>
            <p:nvPr/>
          </p:nvSpPr>
          <p:spPr>
            <a:xfrm>
              <a:off x="7389660" y="1723616"/>
              <a:ext cx="60345" cy="68145"/>
            </a:xfrm>
            <a:custGeom>
              <a:rect b="b" l="l" r="r" t="t"/>
              <a:pathLst>
                <a:path extrusionOk="0" h="2595" w="2298">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89"/>
            <p:cNvSpPr/>
            <p:nvPr/>
          </p:nvSpPr>
          <p:spPr>
            <a:xfrm>
              <a:off x="7328842" y="1759303"/>
              <a:ext cx="10845" cy="32457"/>
            </a:xfrm>
            <a:custGeom>
              <a:rect b="b" l="l" r="r" t="t"/>
              <a:pathLst>
                <a:path extrusionOk="0" h="1236" w="413">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89"/>
            <p:cNvSpPr/>
            <p:nvPr/>
          </p:nvSpPr>
          <p:spPr>
            <a:xfrm>
              <a:off x="7420332"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89"/>
            <p:cNvSpPr/>
            <p:nvPr/>
          </p:nvSpPr>
          <p:spPr>
            <a:xfrm>
              <a:off x="7309751" y="1723353"/>
              <a:ext cx="42751" cy="68407"/>
            </a:xfrm>
            <a:custGeom>
              <a:rect b="b" l="l" r="r" t="t"/>
              <a:pathLst>
                <a:path extrusionOk="0" h="2605" w="1628">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0" name="Google Shape;11780;p89"/>
          <p:cNvGrpSpPr/>
          <p:nvPr/>
        </p:nvGrpSpPr>
        <p:grpSpPr>
          <a:xfrm>
            <a:off x="2200238" y="4136765"/>
            <a:ext cx="374756" cy="329300"/>
            <a:chOff x="2200238" y="4289165"/>
            <a:chExt cx="374756" cy="329300"/>
          </a:xfrm>
        </p:grpSpPr>
        <p:sp>
          <p:nvSpPr>
            <p:cNvPr id="11781" name="Google Shape;11781;p89"/>
            <p:cNvSpPr/>
            <p:nvPr/>
          </p:nvSpPr>
          <p:spPr>
            <a:xfrm>
              <a:off x="2437733" y="4289165"/>
              <a:ext cx="54568" cy="65991"/>
            </a:xfrm>
            <a:custGeom>
              <a:rect b="b" l="l" r="r" t="t"/>
              <a:pathLst>
                <a:path extrusionOk="0" h="2513" w="2078">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89"/>
            <p:cNvSpPr/>
            <p:nvPr/>
          </p:nvSpPr>
          <p:spPr>
            <a:xfrm>
              <a:off x="2448552" y="4306575"/>
              <a:ext cx="40493" cy="48844"/>
            </a:xfrm>
            <a:custGeom>
              <a:rect b="b" l="l" r="r" t="t"/>
              <a:pathLst>
                <a:path extrusionOk="0" h="1860" w="1542">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89"/>
            <p:cNvSpPr/>
            <p:nvPr/>
          </p:nvSpPr>
          <p:spPr>
            <a:xfrm>
              <a:off x="2282930" y="4552658"/>
              <a:ext cx="54805" cy="65808"/>
            </a:xfrm>
            <a:custGeom>
              <a:rect b="b" l="l" r="r" t="t"/>
              <a:pathLst>
                <a:path extrusionOk="0" h="2506" w="2087">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89"/>
            <p:cNvSpPr/>
            <p:nvPr/>
          </p:nvSpPr>
          <p:spPr>
            <a:xfrm>
              <a:off x="2300026" y="4558960"/>
              <a:ext cx="37709" cy="54542"/>
            </a:xfrm>
            <a:custGeom>
              <a:rect b="b" l="l" r="r" t="t"/>
              <a:pathLst>
                <a:path extrusionOk="0" h="2077" w="1436">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89"/>
            <p:cNvSpPr/>
            <p:nvPr/>
          </p:nvSpPr>
          <p:spPr>
            <a:xfrm>
              <a:off x="2282930" y="4289349"/>
              <a:ext cx="54805" cy="66070"/>
            </a:xfrm>
            <a:custGeom>
              <a:rect b="b" l="l" r="r" t="t"/>
              <a:pathLst>
                <a:path extrusionOk="0" h="2516" w="2087">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89"/>
            <p:cNvSpPr/>
            <p:nvPr/>
          </p:nvSpPr>
          <p:spPr>
            <a:xfrm>
              <a:off x="2300026" y="4294312"/>
              <a:ext cx="37709" cy="54805"/>
            </a:xfrm>
            <a:custGeom>
              <a:rect b="b" l="l" r="r" t="t"/>
              <a:pathLst>
                <a:path extrusionOk="0" h="2087" w="1436">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89"/>
            <p:cNvSpPr/>
            <p:nvPr/>
          </p:nvSpPr>
          <p:spPr>
            <a:xfrm>
              <a:off x="2437497" y="4552658"/>
              <a:ext cx="54542" cy="65808"/>
            </a:xfrm>
            <a:custGeom>
              <a:rect b="b" l="l" r="r" t="t"/>
              <a:pathLst>
                <a:path extrusionOk="0" h="2506" w="2077">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89"/>
            <p:cNvSpPr/>
            <p:nvPr/>
          </p:nvSpPr>
          <p:spPr>
            <a:xfrm>
              <a:off x="2448552" y="4552658"/>
              <a:ext cx="40493" cy="48791"/>
            </a:xfrm>
            <a:custGeom>
              <a:rect b="b" l="l" r="r" t="t"/>
              <a:pathLst>
                <a:path extrusionOk="0" h="1858" w="1542">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89"/>
            <p:cNvSpPr/>
            <p:nvPr/>
          </p:nvSpPr>
          <p:spPr>
            <a:xfrm>
              <a:off x="2200238" y="4437482"/>
              <a:ext cx="66385" cy="33088"/>
            </a:xfrm>
            <a:custGeom>
              <a:rect b="b" l="l" r="r" t="t"/>
              <a:pathLst>
                <a:path extrusionOk="0" h="1260" w="2528">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89"/>
            <p:cNvSpPr/>
            <p:nvPr/>
          </p:nvSpPr>
          <p:spPr>
            <a:xfrm>
              <a:off x="2212317" y="4437455"/>
              <a:ext cx="54306" cy="19537"/>
            </a:xfrm>
            <a:custGeom>
              <a:rect b="b" l="l" r="r" t="t"/>
              <a:pathLst>
                <a:path extrusionOk="0" h="744" w="2068">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89"/>
            <p:cNvSpPr/>
            <p:nvPr/>
          </p:nvSpPr>
          <p:spPr>
            <a:xfrm>
              <a:off x="2508346" y="4437482"/>
              <a:ext cx="66648" cy="33088"/>
            </a:xfrm>
            <a:custGeom>
              <a:rect b="b" l="l" r="r" t="t"/>
              <a:pathLst>
                <a:path extrusionOk="0" h="1260" w="2538">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89"/>
            <p:cNvSpPr/>
            <p:nvPr/>
          </p:nvSpPr>
          <p:spPr>
            <a:xfrm>
              <a:off x="2508346" y="4437455"/>
              <a:ext cx="54568" cy="19537"/>
            </a:xfrm>
            <a:custGeom>
              <a:rect b="b" l="l" r="r" t="t"/>
              <a:pathLst>
                <a:path extrusionOk="0" h="744" w="2078">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89"/>
            <p:cNvSpPr/>
            <p:nvPr/>
          </p:nvSpPr>
          <p:spPr>
            <a:xfrm>
              <a:off x="2250762" y="4326979"/>
              <a:ext cx="263913" cy="253960"/>
            </a:xfrm>
            <a:custGeom>
              <a:rect b="b" l="l" r="r" t="t"/>
              <a:pathLst>
                <a:path extrusionOk="0" h="9671" w="1005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89"/>
            <p:cNvSpPr/>
            <p:nvPr/>
          </p:nvSpPr>
          <p:spPr>
            <a:xfrm>
              <a:off x="2270116" y="4345073"/>
              <a:ext cx="226204" cy="217669"/>
            </a:xfrm>
            <a:custGeom>
              <a:rect b="b" l="l" r="r" t="t"/>
              <a:pathLst>
                <a:path extrusionOk="0" h="8289" w="8614">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89"/>
            <p:cNvSpPr/>
            <p:nvPr/>
          </p:nvSpPr>
          <p:spPr>
            <a:xfrm>
              <a:off x="2390990" y="4408412"/>
              <a:ext cx="28177" cy="30934"/>
            </a:xfrm>
            <a:custGeom>
              <a:rect b="b" l="l" r="r" t="t"/>
              <a:pathLst>
                <a:path extrusionOk="0" h="1178" w="1073">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89"/>
            <p:cNvSpPr/>
            <p:nvPr/>
          </p:nvSpPr>
          <p:spPr>
            <a:xfrm>
              <a:off x="2390990" y="4468731"/>
              <a:ext cx="28177" cy="30934"/>
            </a:xfrm>
            <a:custGeom>
              <a:rect b="b" l="l" r="r" t="t"/>
              <a:pathLst>
                <a:path extrusionOk="0" h="1178" w="1073">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89"/>
            <p:cNvSpPr/>
            <p:nvPr/>
          </p:nvSpPr>
          <p:spPr>
            <a:xfrm>
              <a:off x="2410081" y="4444861"/>
              <a:ext cx="26181" cy="18119"/>
            </a:xfrm>
            <a:custGeom>
              <a:rect b="b" l="l" r="r" t="t"/>
              <a:pathLst>
                <a:path extrusionOk="0" h="690" w="997">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89"/>
            <p:cNvSpPr/>
            <p:nvPr/>
          </p:nvSpPr>
          <p:spPr>
            <a:xfrm>
              <a:off x="2338969" y="4444861"/>
              <a:ext cx="26155" cy="18119"/>
            </a:xfrm>
            <a:custGeom>
              <a:rect b="b" l="l" r="r" t="t"/>
              <a:pathLst>
                <a:path extrusionOk="0" h="690" w="996">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89"/>
            <p:cNvSpPr/>
            <p:nvPr/>
          </p:nvSpPr>
          <p:spPr>
            <a:xfrm>
              <a:off x="2356065" y="4408412"/>
              <a:ext cx="28177" cy="30934"/>
            </a:xfrm>
            <a:custGeom>
              <a:rect b="b" l="l" r="r" t="t"/>
              <a:pathLst>
                <a:path extrusionOk="0" h="1178" w="1073">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89"/>
            <p:cNvSpPr/>
            <p:nvPr/>
          </p:nvSpPr>
          <p:spPr>
            <a:xfrm>
              <a:off x="2356065" y="4468731"/>
              <a:ext cx="28177" cy="30934"/>
            </a:xfrm>
            <a:custGeom>
              <a:rect b="b" l="l" r="r" t="t"/>
              <a:pathLst>
                <a:path extrusionOk="0" h="1178" w="1073">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89"/>
            <p:cNvSpPr/>
            <p:nvPr/>
          </p:nvSpPr>
          <p:spPr>
            <a:xfrm>
              <a:off x="2338969" y="4417708"/>
              <a:ext cx="84977" cy="72583"/>
            </a:xfrm>
            <a:custGeom>
              <a:rect b="b" l="l" r="r" t="t"/>
              <a:pathLst>
                <a:path extrusionOk="0" h="2764" w="3236">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89"/>
            <p:cNvSpPr/>
            <p:nvPr/>
          </p:nvSpPr>
          <p:spPr>
            <a:xfrm>
              <a:off x="2355303" y="4429787"/>
              <a:ext cx="56564" cy="48423"/>
            </a:xfrm>
            <a:custGeom>
              <a:rect b="b" l="l" r="r" t="t"/>
              <a:pathLst>
                <a:path extrusionOk="0" h="1844" w="2154">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3" name="Google Shape;11803;p89"/>
          <p:cNvGrpSpPr/>
          <p:nvPr/>
        </p:nvGrpSpPr>
        <p:grpSpPr>
          <a:xfrm>
            <a:off x="7556043" y="1347559"/>
            <a:ext cx="337283" cy="380192"/>
            <a:chOff x="7556043" y="1499959"/>
            <a:chExt cx="337283" cy="380192"/>
          </a:xfrm>
        </p:grpSpPr>
        <p:sp>
          <p:nvSpPr>
            <p:cNvPr id="11804" name="Google Shape;11804;p89"/>
            <p:cNvSpPr/>
            <p:nvPr/>
          </p:nvSpPr>
          <p:spPr>
            <a:xfrm>
              <a:off x="7556043" y="1499959"/>
              <a:ext cx="337283" cy="380140"/>
            </a:xfrm>
            <a:custGeom>
              <a:rect b="b" l="l" r="r" t="t"/>
              <a:pathLst>
                <a:path extrusionOk="0" h="14476" w="12844">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89"/>
            <p:cNvSpPr/>
            <p:nvPr/>
          </p:nvSpPr>
          <p:spPr>
            <a:xfrm>
              <a:off x="7714628" y="1552479"/>
              <a:ext cx="178699" cy="327672"/>
            </a:xfrm>
            <a:custGeom>
              <a:rect b="b" l="l" r="r" t="t"/>
              <a:pathLst>
                <a:path extrusionOk="0" h="12478" w="6805">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89"/>
            <p:cNvSpPr/>
            <p:nvPr/>
          </p:nvSpPr>
          <p:spPr>
            <a:xfrm>
              <a:off x="7588974" y="1536382"/>
              <a:ext cx="271450" cy="305824"/>
            </a:xfrm>
            <a:custGeom>
              <a:rect b="b" l="l" r="r" t="t"/>
              <a:pathLst>
                <a:path extrusionOk="0" h="11646" w="10337">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89"/>
            <p:cNvSpPr/>
            <p:nvPr/>
          </p:nvSpPr>
          <p:spPr>
            <a:xfrm>
              <a:off x="7719906" y="1577846"/>
              <a:ext cx="140517" cy="264281"/>
            </a:xfrm>
            <a:custGeom>
              <a:rect b="b" l="l" r="r" t="t"/>
              <a:pathLst>
                <a:path extrusionOk="0" h="10064" w="5351">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89"/>
            <p:cNvSpPr/>
            <p:nvPr/>
          </p:nvSpPr>
          <p:spPr>
            <a:xfrm>
              <a:off x="7657565" y="1674352"/>
              <a:ext cx="134477" cy="90518"/>
            </a:xfrm>
            <a:custGeom>
              <a:rect b="b" l="l" r="r" t="t"/>
              <a:pathLst>
                <a:path extrusionOk="0" h="3447" w="5121">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89"/>
            <p:cNvSpPr/>
            <p:nvPr/>
          </p:nvSpPr>
          <p:spPr>
            <a:xfrm>
              <a:off x="7714365" y="1674352"/>
              <a:ext cx="77677" cy="90518"/>
            </a:xfrm>
            <a:custGeom>
              <a:rect b="b" l="l" r="r" t="t"/>
              <a:pathLst>
                <a:path extrusionOk="0" h="3447" w="2958">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89"/>
            <p:cNvSpPr/>
            <p:nvPr/>
          </p:nvSpPr>
          <p:spPr>
            <a:xfrm>
              <a:off x="7709586" y="1680076"/>
              <a:ext cx="30199" cy="17437"/>
            </a:xfrm>
            <a:custGeom>
              <a:rect b="b" l="l" r="r" t="t"/>
              <a:pathLst>
                <a:path extrusionOk="0" h="664" w="115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89"/>
            <p:cNvSpPr/>
            <p:nvPr/>
          </p:nvSpPr>
          <p:spPr>
            <a:xfrm>
              <a:off x="7702811" y="1690686"/>
              <a:ext cx="43749" cy="62866"/>
            </a:xfrm>
            <a:custGeom>
              <a:rect b="b" l="l" r="r" t="t"/>
              <a:pathLst>
                <a:path extrusionOk="0" h="2394" w="1666">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89"/>
            <p:cNvSpPr/>
            <p:nvPr/>
          </p:nvSpPr>
          <p:spPr>
            <a:xfrm>
              <a:off x="7714365" y="1690922"/>
              <a:ext cx="31958" cy="62630"/>
            </a:xfrm>
            <a:custGeom>
              <a:rect b="b" l="l" r="r" t="t"/>
              <a:pathLst>
                <a:path extrusionOk="0" h="2385" w="1217">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89"/>
            <p:cNvSpPr/>
            <p:nvPr/>
          </p:nvSpPr>
          <p:spPr>
            <a:xfrm>
              <a:off x="7701813" y="1674352"/>
              <a:ext cx="45745" cy="23161"/>
            </a:xfrm>
            <a:custGeom>
              <a:rect b="b" l="l" r="r" t="t"/>
              <a:pathLst>
                <a:path extrusionOk="0" h="882" w="1742">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89"/>
            <p:cNvSpPr/>
            <p:nvPr/>
          </p:nvSpPr>
          <p:spPr>
            <a:xfrm>
              <a:off x="7720667" y="1674851"/>
              <a:ext cx="26890" cy="22662"/>
            </a:xfrm>
            <a:custGeom>
              <a:rect b="b" l="l" r="r" t="t"/>
              <a:pathLst>
                <a:path extrusionOk="0" h="863" w="1024">
                  <a:moveTo>
                    <a:pt x="431" y="1"/>
                  </a:moveTo>
                  <a:lnTo>
                    <a:pt x="0" y="862"/>
                  </a:lnTo>
                  <a:lnTo>
                    <a:pt x="660" y="862"/>
                  </a:lnTo>
                  <a:lnTo>
                    <a:pt x="1024" y="144"/>
                  </a:lnTo>
                  <a:cubicBezTo>
                    <a:pt x="833" y="68"/>
                    <a:pt x="632" y="30"/>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89"/>
            <p:cNvSpPr/>
            <p:nvPr/>
          </p:nvSpPr>
          <p:spPr>
            <a:xfrm>
              <a:off x="7689733" y="1590162"/>
              <a:ext cx="69904" cy="95534"/>
            </a:xfrm>
            <a:custGeom>
              <a:rect b="b" l="l" r="r" t="t"/>
              <a:pathLst>
                <a:path extrusionOk="0" h="3638" w="2662">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89"/>
            <p:cNvSpPr/>
            <p:nvPr/>
          </p:nvSpPr>
          <p:spPr>
            <a:xfrm>
              <a:off x="7714365" y="1590162"/>
              <a:ext cx="45272" cy="95534"/>
            </a:xfrm>
            <a:custGeom>
              <a:rect b="b" l="l" r="r" t="t"/>
              <a:pathLst>
                <a:path extrusionOk="0" h="3638" w="1724">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89"/>
            <p:cNvSpPr/>
            <p:nvPr/>
          </p:nvSpPr>
          <p:spPr>
            <a:xfrm>
              <a:off x="7689733" y="1591423"/>
              <a:ext cx="69904" cy="46533"/>
            </a:xfrm>
            <a:custGeom>
              <a:rect b="b" l="l" r="r" t="t"/>
              <a:pathLst>
                <a:path extrusionOk="0" h="1772" w="2662">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8" name="Google Shape;11818;p89"/>
          <p:cNvGrpSpPr/>
          <p:nvPr/>
        </p:nvGrpSpPr>
        <p:grpSpPr>
          <a:xfrm>
            <a:off x="4864446" y="3187807"/>
            <a:ext cx="395607" cy="387414"/>
            <a:chOff x="4864446" y="3340207"/>
            <a:chExt cx="395607" cy="387414"/>
          </a:xfrm>
        </p:grpSpPr>
        <p:sp>
          <p:nvSpPr>
            <p:cNvPr id="11819" name="Google Shape;11819;p89"/>
            <p:cNvSpPr/>
            <p:nvPr/>
          </p:nvSpPr>
          <p:spPr>
            <a:xfrm>
              <a:off x="4939077" y="3412948"/>
              <a:ext cx="246581" cy="246581"/>
            </a:xfrm>
            <a:custGeom>
              <a:rect b="b" l="l" r="r" t="t"/>
              <a:pathLst>
                <a:path extrusionOk="0" h="9390" w="939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89"/>
            <p:cNvSpPr/>
            <p:nvPr/>
          </p:nvSpPr>
          <p:spPr>
            <a:xfrm>
              <a:off x="4988341" y="3499159"/>
              <a:ext cx="148054" cy="148054"/>
            </a:xfrm>
            <a:custGeom>
              <a:rect b="b" l="l" r="r" t="t"/>
              <a:pathLst>
                <a:path extrusionOk="0" h="5638" w="5638">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89"/>
            <p:cNvSpPr/>
            <p:nvPr/>
          </p:nvSpPr>
          <p:spPr>
            <a:xfrm>
              <a:off x="4864446" y="3530067"/>
              <a:ext cx="56564" cy="12342"/>
            </a:xfrm>
            <a:custGeom>
              <a:rect b="b" l="l" r="r" t="t"/>
              <a:pathLst>
                <a:path extrusionOk="0" h="470" w="2154">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89"/>
            <p:cNvSpPr/>
            <p:nvPr/>
          </p:nvSpPr>
          <p:spPr>
            <a:xfrm>
              <a:off x="5203463" y="3530067"/>
              <a:ext cx="56590" cy="12342"/>
            </a:xfrm>
            <a:custGeom>
              <a:rect b="b" l="l" r="r" t="t"/>
              <a:pathLst>
                <a:path extrusionOk="0" h="470" w="2155">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89"/>
            <p:cNvSpPr/>
            <p:nvPr/>
          </p:nvSpPr>
          <p:spPr>
            <a:xfrm>
              <a:off x="5056197" y="3340207"/>
              <a:ext cx="12342" cy="54437"/>
            </a:xfrm>
            <a:custGeom>
              <a:rect b="b" l="l" r="r" t="t"/>
              <a:pathLst>
                <a:path extrusionOk="0" h="2073" w="47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89"/>
            <p:cNvSpPr/>
            <p:nvPr/>
          </p:nvSpPr>
          <p:spPr>
            <a:xfrm>
              <a:off x="4968488" y="3658557"/>
              <a:ext cx="28597" cy="33376"/>
            </a:xfrm>
            <a:custGeom>
              <a:rect b="b" l="l" r="r" t="t"/>
              <a:pathLst>
                <a:path extrusionOk="0" h="1271" w="1089">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89"/>
            <p:cNvSpPr/>
            <p:nvPr/>
          </p:nvSpPr>
          <p:spPr>
            <a:xfrm>
              <a:off x="5128832" y="3381068"/>
              <a:ext cx="28387" cy="33166"/>
            </a:xfrm>
            <a:custGeom>
              <a:rect b="b" l="l" r="r" t="t"/>
              <a:pathLst>
                <a:path extrusionOk="0" h="1263" w="1081">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89"/>
            <p:cNvSpPr/>
            <p:nvPr/>
          </p:nvSpPr>
          <p:spPr>
            <a:xfrm>
              <a:off x="4903915" y="3443646"/>
              <a:ext cx="38471" cy="24868"/>
            </a:xfrm>
            <a:custGeom>
              <a:rect b="b" l="l" r="r" t="t"/>
              <a:pathLst>
                <a:path extrusionOk="0" h="947" w="1465">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89"/>
            <p:cNvSpPr/>
            <p:nvPr/>
          </p:nvSpPr>
          <p:spPr>
            <a:xfrm>
              <a:off x="5181641" y="3603910"/>
              <a:ext cx="38445" cy="24947"/>
            </a:xfrm>
            <a:custGeom>
              <a:rect b="b" l="l" r="r" t="t"/>
              <a:pathLst>
                <a:path extrusionOk="0" h="950" w="1464">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89"/>
            <p:cNvSpPr/>
            <p:nvPr/>
          </p:nvSpPr>
          <p:spPr>
            <a:xfrm>
              <a:off x="5127676" y="3658321"/>
              <a:ext cx="28571" cy="33613"/>
            </a:xfrm>
            <a:custGeom>
              <a:rect b="b" l="l" r="r" t="t"/>
              <a:pathLst>
                <a:path extrusionOk="0" h="1280" w="1088">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89"/>
            <p:cNvSpPr/>
            <p:nvPr/>
          </p:nvSpPr>
          <p:spPr>
            <a:xfrm>
              <a:off x="4967333" y="3380858"/>
              <a:ext cx="28571" cy="33376"/>
            </a:xfrm>
            <a:custGeom>
              <a:rect b="b" l="l" r="r" t="t"/>
              <a:pathLst>
                <a:path extrusionOk="0" h="1271" w="1088">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89"/>
            <p:cNvSpPr/>
            <p:nvPr/>
          </p:nvSpPr>
          <p:spPr>
            <a:xfrm>
              <a:off x="5182350" y="3443646"/>
              <a:ext cx="38471" cy="24868"/>
            </a:xfrm>
            <a:custGeom>
              <a:rect b="b" l="l" r="r" t="t"/>
              <a:pathLst>
                <a:path extrusionOk="0" h="947" w="1465">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89"/>
            <p:cNvSpPr/>
            <p:nvPr/>
          </p:nvSpPr>
          <p:spPr>
            <a:xfrm>
              <a:off x="4904650" y="3603910"/>
              <a:ext cx="38445" cy="24947"/>
            </a:xfrm>
            <a:custGeom>
              <a:rect b="b" l="l" r="r" t="t"/>
              <a:pathLst>
                <a:path extrusionOk="0" h="950" w="1464">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89"/>
            <p:cNvSpPr/>
            <p:nvPr/>
          </p:nvSpPr>
          <p:spPr>
            <a:xfrm>
              <a:off x="5075839" y="3433037"/>
              <a:ext cx="87209" cy="73948"/>
            </a:xfrm>
            <a:custGeom>
              <a:rect b="b" l="l" r="r" t="t"/>
              <a:pathLst>
                <a:path extrusionOk="0" h="2816" w="3321">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89"/>
            <p:cNvSpPr/>
            <p:nvPr/>
          </p:nvSpPr>
          <p:spPr>
            <a:xfrm>
              <a:off x="5025288" y="3585607"/>
              <a:ext cx="74158" cy="111106"/>
            </a:xfrm>
            <a:custGeom>
              <a:rect b="b" l="l" r="r" t="t"/>
              <a:pathLst>
                <a:path extrusionOk="0" h="4231" w="2824">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89"/>
            <p:cNvSpPr/>
            <p:nvPr/>
          </p:nvSpPr>
          <p:spPr>
            <a:xfrm>
              <a:off x="5025288" y="3606458"/>
              <a:ext cx="74158" cy="90256"/>
            </a:xfrm>
            <a:custGeom>
              <a:rect b="b" l="l" r="r" t="t"/>
              <a:pathLst>
                <a:path extrusionOk="0" h="3437" w="2824">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89"/>
            <p:cNvSpPr/>
            <p:nvPr/>
          </p:nvSpPr>
          <p:spPr>
            <a:xfrm>
              <a:off x="5048660" y="3585607"/>
              <a:ext cx="27678" cy="18382"/>
            </a:xfrm>
            <a:custGeom>
              <a:rect b="b" l="l" r="r" t="t"/>
              <a:pathLst>
                <a:path extrusionOk="0" h="700" w="1054">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89"/>
            <p:cNvSpPr/>
            <p:nvPr/>
          </p:nvSpPr>
          <p:spPr>
            <a:xfrm>
              <a:off x="5037604" y="3536343"/>
              <a:ext cx="49526" cy="55330"/>
            </a:xfrm>
            <a:custGeom>
              <a:rect b="b" l="l" r="r" t="t"/>
              <a:pathLst>
                <a:path extrusionOk="0" h="2107" w="1886">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89"/>
            <p:cNvSpPr/>
            <p:nvPr/>
          </p:nvSpPr>
          <p:spPr>
            <a:xfrm>
              <a:off x="5037604" y="3536343"/>
              <a:ext cx="33954" cy="55382"/>
            </a:xfrm>
            <a:custGeom>
              <a:rect b="b" l="l" r="r" t="t"/>
              <a:pathLst>
                <a:path extrusionOk="0" h="2109" w="1293">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89"/>
            <p:cNvSpPr/>
            <p:nvPr/>
          </p:nvSpPr>
          <p:spPr>
            <a:xfrm>
              <a:off x="5037604" y="3696451"/>
              <a:ext cx="49526" cy="31171"/>
            </a:xfrm>
            <a:custGeom>
              <a:rect b="b" l="l" r="r" t="t"/>
              <a:pathLst>
                <a:path extrusionOk="0" h="1187" w="1886">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89"/>
            <p:cNvSpPr/>
            <p:nvPr/>
          </p:nvSpPr>
          <p:spPr>
            <a:xfrm>
              <a:off x="5025288" y="3615255"/>
              <a:ext cx="12342" cy="81222"/>
            </a:xfrm>
            <a:custGeom>
              <a:rect b="b" l="l" r="r" t="t"/>
              <a:pathLst>
                <a:path extrusionOk="0" h="3093" w="47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89"/>
            <p:cNvSpPr/>
            <p:nvPr/>
          </p:nvSpPr>
          <p:spPr>
            <a:xfrm>
              <a:off x="5086868" y="3615255"/>
              <a:ext cx="12579" cy="81222"/>
            </a:xfrm>
            <a:custGeom>
              <a:rect b="b" l="l" r="r" t="t"/>
              <a:pathLst>
                <a:path extrusionOk="0" h="3093" w="479">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89"/>
            <p:cNvSpPr/>
            <p:nvPr/>
          </p:nvSpPr>
          <p:spPr>
            <a:xfrm>
              <a:off x="5059216" y="3708740"/>
              <a:ext cx="6302" cy="18645"/>
            </a:xfrm>
            <a:custGeom>
              <a:rect b="b" l="l" r="r" t="t"/>
              <a:pathLst>
                <a:path extrusionOk="0" h="710" w="24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89"/>
            <p:cNvSpPr/>
            <p:nvPr/>
          </p:nvSpPr>
          <p:spPr>
            <a:xfrm>
              <a:off x="5037604" y="3536343"/>
              <a:ext cx="49526" cy="24658"/>
            </a:xfrm>
            <a:custGeom>
              <a:rect b="b" l="l" r="r" t="t"/>
              <a:pathLst>
                <a:path extrusionOk="0" h="939" w="1886">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89"/>
            <p:cNvSpPr/>
            <p:nvPr/>
          </p:nvSpPr>
          <p:spPr>
            <a:xfrm>
              <a:off x="5037604" y="3536343"/>
              <a:ext cx="33954" cy="22400"/>
            </a:xfrm>
            <a:custGeom>
              <a:rect b="b" l="l" r="r" t="t"/>
              <a:pathLst>
                <a:path extrusionOk="0" h="853" w="1293">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4" name="Google Shape;11844;p89"/>
          <p:cNvGrpSpPr/>
          <p:nvPr/>
        </p:nvGrpSpPr>
        <p:grpSpPr>
          <a:xfrm>
            <a:off x="3130367" y="4172085"/>
            <a:ext cx="297342" cy="258871"/>
            <a:chOff x="3130367" y="4324485"/>
            <a:chExt cx="297342" cy="258871"/>
          </a:xfrm>
        </p:grpSpPr>
        <p:sp>
          <p:nvSpPr>
            <p:cNvPr id="11845" name="Google Shape;11845;p89"/>
            <p:cNvSpPr/>
            <p:nvPr/>
          </p:nvSpPr>
          <p:spPr>
            <a:xfrm>
              <a:off x="3130367" y="4391579"/>
              <a:ext cx="297342" cy="191777"/>
            </a:xfrm>
            <a:custGeom>
              <a:rect b="b" l="l" r="r" t="t"/>
              <a:pathLst>
                <a:path extrusionOk="0" h="7303" w="11323">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89"/>
            <p:cNvSpPr/>
            <p:nvPr/>
          </p:nvSpPr>
          <p:spPr>
            <a:xfrm>
              <a:off x="3130367" y="4391579"/>
              <a:ext cx="297342" cy="14601"/>
            </a:xfrm>
            <a:custGeom>
              <a:rect b="b" l="l" r="r" t="t"/>
              <a:pathLst>
                <a:path extrusionOk="0" h="556" w="11323">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89"/>
            <p:cNvSpPr/>
            <p:nvPr/>
          </p:nvSpPr>
          <p:spPr>
            <a:xfrm>
              <a:off x="3159279" y="4430024"/>
              <a:ext cx="95770" cy="124682"/>
            </a:xfrm>
            <a:custGeom>
              <a:rect b="b" l="l" r="r" t="t"/>
              <a:pathLst>
                <a:path extrusionOk="0" h="4748" w="3647">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89"/>
            <p:cNvSpPr/>
            <p:nvPr/>
          </p:nvSpPr>
          <p:spPr>
            <a:xfrm>
              <a:off x="3279156" y="4430024"/>
              <a:ext cx="119903" cy="23897"/>
            </a:xfrm>
            <a:custGeom>
              <a:rect b="b" l="l" r="r" t="t"/>
              <a:pathLst>
                <a:path extrusionOk="0" h="910" w="4566">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89"/>
            <p:cNvSpPr/>
            <p:nvPr/>
          </p:nvSpPr>
          <p:spPr>
            <a:xfrm>
              <a:off x="3279156" y="4468232"/>
              <a:ext cx="90991" cy="19380"/>
            </a:xfrm>
            <a:custGeom>
              <a:rect b="b" l="l" r="r" t="t"/>
              <a:pathLst>
                <a:path extrusionOk="0" h="738" w="3465">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89"/>
            <p:cNvSpPr/>
            <p:nvPr/>
          </p:nvSpPr>
          <p:spPr>
            <a:xfrm>
              <a:off x="3277896" y="4501897"/>
              <a:ext cx="60687" cy="9585"/>
            </a:xfrm>
            <a:custGeom>
              <a:rect b="b" l="l" r="r" t="t"/>
              <a:pathLst>
                <a:path extrusionOk="0" h="365" w="2311">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89"/>
            <p:cNvSpPr/>
            <p:nvPr/>
          </p:nvSpPr>
          <p:spPr>
            <a:xfrm>
              <a:off x="3344150" y="4501897"/>
              <a:ext cx="32878" cy="9585"/>
            </a:xfrm>
            <a:custGeom>
              <a:rect b="b" l="l" r="r" t="t"/>
              <a:pathLst>
                <a:path extrusionOk="0" h="365" w="1252">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89"/>
            <p:cNvSpPr/>
            <p:nvPr/>
          </p:nvSpPr>
          <p:spPr>
            <a:xfrm>
              <a:off x="3277896" y="4530810"/>
              <a:ext cx="21376" cy="9559"/>
            </a:xfrm>
            <a:custGeom>
              <a:rect b="b" l="l" r="r" t="t"/>
              <a:pathLst>
                <a:path extrusionOk="0" h="364" w="814">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89"/>
            <p:cNvSpPr/>
            <p:nvPr/>
          </p:nvSpPr>
          <p:spPr>
            <a:xfrm>
              <a:off x="3306782" y="4530757"/>
              <a:ext cx="50892" cy="9637"/>
            </a:xfrm>
            <a:custGeom>
              <a:rect b="b" l="l" r="r" t="t"/>
              <a:pathLst>
                <a:path extrusionOk="0" h="367" w="1938">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89"/>
            <p:cNvSpPr/>
            <p:nvPr/>
          </p:nvSpPr>
          <p:spPr>
            <a:xfrm>
              <a:off x="3277055" y="4549874"/>
              <a:ext cx="23083" cy="9611"/>
            </a:xfrm>
            <a:custGeom>
              <a:rect b="b" l="l" r="r" t="t"/>
              <a:pathLst>
                <a:path extrusionOk="0" h="366" w="879">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89"/>
            <p:cNvSpPr/>
            <p:nvPr/>
          </p:nvSpPr>
          <p:spPr>
            <a:xfrm>
              <a:off x="3305705" y="4549874"/>
              <a:ext cx="51969" cy="9611"/>
            </a:xfrm>
            <a:custGeom>
              <a:rect b="b" l="l" r="r" t="t"/>
              <a:pathLst>
                <a:path extrusionOk="0" h="366" w="1979">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89"/>
            <p:cNvSpPr/>
            <p:nvPr/>
          </p:nvSpPr>
          <p:spPr>
            <a:xfrm>
              <a:off x="3255259" y="4324485"/>
              <a:ext cx="47531" cy="86474"/>
            </a:xfrm>
            <a:custGeom>
              <a:rect b="b" l="l" r="r" t="t"/>
              <a:pathLst>
                <a:path extrusionOk="0" h="3293" w="181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89"/>
            <p:cNvSpPr/>
            <p:nvPr/>
          </p:nvSpPr>
          <p:spPr>
            <a:xfrm>
              <a:off x="3178370" y="4492365"/>
              <a:ext cx="57562" cy="62341"/>
            </a:xfrm>
            <a:custGeom>
              <a:rect b="b" l="l" r="r" t="t"/>
              <a:pathLst>
                <a:path extrusionOk="0" h="2374" w="2192">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89"/>
            <p:cNvSpPr/>
            <p:nvPr/>
          </p:nvSpPr>
          <p:spPr>
            <a:xfrm>
              <a:off x="3196726" y="4492365"/>
              <a:ext cx="20877" cy="14390"/>
            </a:xfrm>
            <a:custGeom>
              <a:rect b="b" l="l" r="r" t="t"/>
              <a:pathLst>
                <a:path extrusionOk="0" h="548" w="795">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89"/>
            <p:cNvSpPr/>
            <p:nvPr/>
          </p:nvSpPr>
          <p:spPr>
            <a:xfrm>
              <a:off x="3178370" y="4507438"/>
              <a:ext cx="57562" cy="47268"/>
            </a:xfrm>
            <a:custGeom>
              <a:rect b="b" l="l" r="r" t="t"/>
              <a:pathLst>
                <a:path extrusionOk="0" h="1800" w="2192">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89"/>
            <p:cNvSpPr/>
            <p:nvPr/>
          </p:nvSpPr>
          <p:spPr>
            <a:xfrm>
              <a:off x="3178370" y="4515973"/>
              <a:ext cx="14338" cy="38733"/>
            </a:xfrm>
            <a:custGeom>
              <a:rect b="b" l="l" r="r" t="t"/>
              <a:pathLst>
                <a:path extrusionOk="0" h="1475" w="546">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89"/>
            <p:cNvSpPr/>
            <p:nvPr/>
          </p:nvSpPr>
          <p:spPr>
            <a:xfrm>
              <a:off x="3221594" y="4515973"/>
              <a:ext cx="14338" cy="38733"/>
            </a:xfrm>
            <a:custGeom>
              <a:rect b="b" l="l" r="r" t="t"/>
              <a:pathLst>
                <a:path extrusionOk="0" h="1475" w="546">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89"/>
            <p:cNvSpPr/>
            <p:nvPr/>
          </p:nvSpPr>
          <p:spPr>
            <a:xfrm>
              <a:off x="3187929" y="4453894"/>
              <a:ext cx="38471" cy="43250"/>
            </a:xfrm>
            <a:custGeom>
              <a:rect b="b" l="l" r="r" t="t"/>
              <a:pathLst>
                <a:path extrusionOk="0" h="1647" w="1465">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89"/>
            <p:cNvSpPr/>
            <p:nvPr/>
          </p:nvSpPr>
          <p:spPr>
            <a:xfrm>
              <a:off x="3187929" y="4454157"/>
              <a:ext cx="26391" cy="43119"/>
            </a:xfrm>
            <a:custGeom>
              <a:rect b="b" l="l" r="r" t="t"/>
              <a:pathLst>
                <a:path extrusionOk="0" h="1642" w="1005">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89"/>
            <p:cNvSpPr/>
            <p:nvPr/>
          </p:nvSpPr>
          <p:spPr>
            <a:xfrm>
              <a:off x="3187929" y="4453894"/>
              <a:ext cx="38471" cy="19406"/>
            </a:xfrm>
            <a:custGeom>
              <a:rect b="b" l="l" r="r" t="t"/>
              <a:pathLst>
                <a:path extrusionOk="0" h="739" w="1465">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89"/>
            <p:cNvSpPr/>
            <p:nvPr/>
          </p:nvSpPr>
          <p:spPr>
            <a:xfrm>
              <a:off x="3187929" y="4453894"/>
              <a:ext cx="26391" cy="17620"/>
            </a:xfrm>
            <a:custGeom>
              <a:rect b="b" l="l" r="r" t="t"/>
              <a:pathLst>
                <a:path extrusionOk="0" h="671" w="1005">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89"/>
            <p:cNvSpPr/>
            <p:nvPr/>
          </p:nvSpPr>
          <p:spPr>
            <a:xfrm>
              <a:off x="3269335" y="4387036"/>
              <a:ext cx="19380" cy="9349"/>
            </a:xfrm>
            <a:custGeom>
              <a:rect b="b" l="l" r="r" t="t"/>
              <a:pathLst>
                <a:path extrusionOk="0" h="356" w="738">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89"/>
            <p:cNvSpPr/>
            <p:nvPr/>
          </p:nvSpPr>
          <p:spPr>
            <a:xfrm>
              <a:off x="3255522" y="4324485"/>
              <a:ext cx="47032" cy="9559"/>
            </a:xfrm>
            <a:custGeom>
              <a:rect b="b" l="l" r="r" t="t"/>
              <a:pathLst>
                <a:path extrusionOk="0" h="364" w="1791">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8" name="Google Shape;11868;p89"/>
          <p:cNvGrpSpPr/>
          <p:nvPr/>
        </p:nvGrpSpPr>
        <p:grpSpPr>
          <a:xfrm>
            <a:off x="5302988" y="3237439"/>
            <a:ext cx="394609" cy="286523"/>
            <a:chOff x="5302988" y="3389839"/>
            <a:chExt cx="394609" cy="286523"/>
          </a:xfrm>
        </p:grpSpPr>
        <p:sp>
          <p:nvSpPr>
            <p:cNvPr id="11869" name="Google Shape;11869;p89"/>
            <p:cNvSpPr/>
            <p:nvPr/>
          </p:nvSpPr>
          <p:spPr>
            <a:xfrm>
              <a:off x="5589485" y="3491859"/>
              <a:ext cx="31696" cy="69904"/>
            </a:xfrm>
            <a:custGeom>
              <a:rect b="b" l="l" r="r" t="t"/>
              <a:pathLst>
                <a:path extrusionOk="0" h="2662" w="1207">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89"/>
            <p:cNvSpPr/>
            <p:nvPr/>
          </p:nvSpPr>
          <p:spPr>
            <a:xfrm>
              <a:off x="5602063" y="3485583"/>
              <a:ext cx="76417" cy="76180"/>
            </a:xfrm>
            <a:custGeom>
              <a:rect b="b" l="l" r="r" t="t"/>
              <a:pathLst>
                <a:path extrusionOk="0" h="2901" w="291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89"/>
            <p:cNvSpPr/>
            <p:nvPr/>
          </p:nvSpPr>
          <p:spPr>
            <a:xfrm>
              <a:off x="5614878" y="3580828"/>
              <a:ext cx="38235" cy="28177"/>
            </a:xfrm>
            <a:custGeom>
              <a:rect b="b" l="l" r="r" t="t"/>
              <a:pathLst>
                <a:path extrusionOk="0" h="1073" w="1456">
                  <a:moveTo>
                    <a:pt x="0" y="1"/>
                  </a:moveTo>
                  <a:lnTo>
                    <a:pt x="0" y="1073"/>
                  </a:lnTo>
                  <a:lnTo>
                    <a:pt x="1455" y="1073"/>
                  </a:lnTo>
                  <a:lnTo>
                    <a:pt x="145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89"/>
            <p:cNvSpPr/>
            <p:nvPr/>
          </p:nvSpPr>
          <p:spPr>
            <a:xfrm>
              <a:off x="5614878" y="3580828"/>
              <a:ext cx="38235" cy="15625"/>
            </a:xfrm>
            <a:custGeom>
              <a:rect b="b" l="l" r="r" t="t"/>
              <a:pathLst>
                <a:path extrusionOk="0" h="595" w="1456">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89"/>
            <p:cNvSpPr/>
            <p:nvPr/>
          </p:nvSpPr>
          <p:spPr>
            <a:xfrm>
              <a:off x="5570394" y="3596426"/>
              <a:ext cx="126941" cy="79935"/>
            </a:xfrm>
            <a:custGeom>
              <a:rect b="b" l="l" r="r" t="t"/>
              <a:pathLst>
                <a:path extrusionOk="0" h="3044" w="4834">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89"/>
            <p:cNvSpPr/>
            <p:nvPr/>
          </p:nvSpPr>
          <p:spPr>
            <a:xfrm>
              <a:off x="5627693" y="3608979"/>
              <a:ext cx="12605" cy="67383"/>
            </a:xfrm>
            <a:custGeom>
              <a:rect b="b" l="l" r="r" t="t"/>
              <a:pathLst>
                <a:path extrusionOk="0" h="2566" w="480">
                  <a:moveTo>
                    <a:pt x="115" y="1"/>
                  </a:moveTo>
                  <a:lnTo>
                    <a:pt x="1" y="2565"/>
                  </a:lnTo>
                  <a:lnTo>
                    <a:pt x="479" y="2565"/>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89"/>
            <p:cNvSpPr/>
            <p:nvPr/>
          </p:nvSpPr>
          <p:spPr>
            <a:xfrm>
              <a:off x="5595787" y="3517462"/>
              <a:ext cx="76417" cy="69930"/>
            </a:xfrm>
            <a:custGeom>
              <a:rect b="b" l="l" r="r" t="t"/>
              <a:pathLst>
                <a:path extrusionOk="0" h="2663" w="291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89"/>
            <p:cNvSpPr/>
            <p:nvPr/>
          </p:nvSpPr>
          <p:spPr>
            <a:xfrm>
              <a:off x="5595787" y="3517515"/>
              <a:ext cx="76154" cy="68381"/>
            </a:xfrm>
            <a:custGeom>
              <a:rect b="b" l="l" r="r" t="t"/>
              <a:pathLst>
                <a:path extrusionOk="0" h="2604" w="290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89"/>
            <p:cNvSpPr/>
            <p:nvPr/>
          </p:nvSpPr>
          <p:spPr>
            <a:xfrm>
              <a:off x="5672177" y="3612497"/>
              <a:ext cx="25420" cy="63864"/>
            </a:xfrm>
            <a:custGeom>
              <a:rect b="b" l="l" r="r" t="t"/>
              <a:pathLst>
                <a:path extrusionOk="0" h="2432" w="968">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89"/>
            <p:cNvSpPr/>
            <p:nvPr/>
          </p:nvSpPr>
          <p:spPr>
            <a:xfrm>
              <a:off x="5627955" y="3609241"/>
              <a:ext cx="12579" cy="12579"/>
            </a:xfrm>
            <a:custGeom>
              <a:rect b="b" l="l" r="r" t="t"/>
              <a:pathLst>
                <a:path extrusionOk="0" h="479" w="479">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89"/>
            <p:cNvSpPr/>
            <p:nvPr/>
          </p:nvSpPr>
          <p:spPr>
            <a:xfrm>
              <a:off x="5607840" y="3591279"/>
              <a:ext cx="26155" cy="26706"/>
            </a:xfrm>
            <a:custGeom>
              <a:rect b="b" l="l" r="r" t="t"/>
              <a:pathLst>
                <a:path extrusionOk="0" h="1017" w="996">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89"/>
            <p:cNvSpPr/>
            <p:nvPr/>
          </p:nvSpPr>
          <p:spPr>
            <a:xfrm>
              <a:off x="5633969" y="3591279"/>
              <a:ext cx="26181" cy="26706"/>
            </a:xfrm>
            <a:custGeom>
              <a:rect b="b" l="l" r="r" t="t"/>
              <a:pathLst>
                <a:path extrusionOk="0" h="1017" w="997">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89"/>
            <p:cNvSpPr/>
            <p:nvPr/>
          </p:nvSpPr>
          <p:spPr>
            <a:xfrm>
              <a:off x="5303750" y="3488104"/>
              <a:ext cx="114625" cy="114362"/>
            </a:xfrm>
            <a:custGeom>
              <a:rect b="b" l="l" r="r" t="t"/>
              <a:pathLst>
                <a:path extrusionOk="0" h="4355" w="4365">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89"/>
            <p:cNvSpPr/>
            <p:nvPr/>
          </p:nvSpPr>
          <p:spPr>
            <a:xfrm>
              <a:off x="5334920" y="3488104"/>
              <a:ext cx="83192" cy="114362"/>
            </a:xfrm>
            <a:custGeom>
              <a:rect b="b" l="l" r="r" t="t"/>
              <a:pathLst>
                <a:path extrusionOk="0" h="4355" w="3168">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89"/>
            <p:cNvSpPr/>
            <p:nvPr/>
          </p:nvSpPr>
          <p:spPr>
            <a:xfrm>
              <a:off x="5302988" y="3574552"/>
              <a:ext cx="114625" cy="101810"/>
            </a:xfrm>
            <a:custGeom>
              <a:rect b="b" l="l" r="r" t="t"/>
              <a:pathLst>
                <a:path extrusionOk="0" h="3877" w="4365">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89"/>
            <p:cNvSpPr/>
            <p:nvPr/>
          </p:nvSpPr>
          <p:spPr>
            <a:xfrm>
              <a:off x="5340934" y="3574552"/>
              <a:ext cx="38996" cy="25420"/>
            </a:xfrm>
            <a:custGeom>
              <a:rect b="b" l="l" r="r" t="t"/>
              <a:pathLst>
                <a:path extrusionOk="0" h="968" w="1485">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89"/>
            <p:cNvSpPr/>
            <p:nvPr/>
          </p:nvSpPr>
          <p:spPr>
            <a:xfrm>
              <a:off x="5302988" y="3607981"/>
              <a:ext cx="114389" cy="68381"/>
            </a:xfrm>
            <a:custGeom>
              <a:rect b="b" l="l" r="r" t="t"/>
              <a:pathLst>
                <a:path extrusionOk="0" h="2604" w="4356">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89"/>
            <p:cNvSpPr/>
            <p:nvPr/>
          </p:nvSpPr>
          <p:spPr>
            <a:xfrm>
              <a:off x="5322105" y="3524605"/>
              <a:ext cx="76417" cy="62788"/>
            </a:xfrm>
            <a:custGeom>
              <a:rect b="b" l="l" r="r" t="t"/>
              <a:pathLst>
                <a:path extrusionOk="0" h="2391" w="291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89"/>
            <p:cNvSpPr/>
            <p:nvPr/>
          </p:nvSpPr>
          <p:spPr>
            <a:xfrm>
              <a:off x="5322105" y="3524841"/>
              <a:ext cx="76417" cy="62052"/>
            </a:xfrm>
            <a:custGeom>
              <a:rect b="b" l="l" r="r" t="t"/>
              <a:pathLst>
                <a:path extrusionOk="0" h="2363" w="291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89"/>
            <p:cNvSpPr/>
            <p:nvPr/>
          </p:nvSpPr>
          <p:spPr>
            <a:xfrm>
              <a:off x="5302988" y="3621032"/>
              <a:ext cx="25420" cy="55330"/>
            </a:xfrm>
            <a:custGeom>
              <a:rect b="b" l="l" r="r" t="t"/>
              <a:pathLst>
                <a:path extrusionOk="0" h="2107" w="968">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89"/>
            <p:cNvSpPr/>
            <p:nvPr/>
          </p:nvSpPr>
          <p:spPr>
            <a:xfrm>
              <a:off x="5392219" y="3587367"/>
              <a:ext cx="216146" cy="88995"/>
            </a:xfrm>
            <a:custGeom>
              <a:rect b="b" l="l" r="r" t="t"/>
              <a:pathLst>
                <a:path extrusionOk="0" h="3389" w="8231">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89"/>
            <p:cNvSpPr/>
            <p:nvPr/>
          </p:nvSpPr>
          <p:spPr>
            <a:xfrm>
              <a:off x="5487701" y="3612760"/>
              <a:ext cx="25420" cy="63602"/>
            </a:xfrm>
            <a:custGeom>
              <a:rect b="b" l="l" r="r" t="t"/>
              <a:pathLst>
                <a:path extrusionOk="0" h="2422" w="968">
                  <a:moveTo>
                    <a:pt x="231" y="0"/>
                  </a:moveTo>
                  <a:lnTo>
                    <a:pt x="1" y="2421"/>
                  </a:lnTo>
                  <a:lnTo>
                    <a:pt x="967" y="2421"/>
                  </a:lnTo>
                  <a:lnTo>
                    <a:pt x="73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89"/>
            <p:cNvSpPr/>
            <p:nvPr/>
          </p:nvSpPr>
          <p:spPr>
            <a:xfrm>
              <a:off x="5489224" y="3599945"/>
              <a:ext cx="22400" cy="21638"/>
            </a:xfrm>
            <a:custGeom>
              <a:rect b="b" l="l" r="r" t="t"/>
              <a:pathLst>
                <a:path extrusionOk="0" h="824" w="853">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89"/>
            <p:cNvSpPr/>
            <p:nvPr/>
          </p:nvSpPr>
          <p:spPr>
            <a:xfrm>
              <a:off x="5570394" y="3613259"/>
              <a:ext cx="38235" cy="63103"/>
            </a:xfrm>
            <a:custGeom>
              <a:rect b="b" l="l" r="r" t="t"/>
              <a:pathLst>
                <a:path extrusionOk="0" h="2403" w="1456">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89"/>
            <p:cNvSpPr/>
            <p:nvPr/>
          </p:nvSpPr>
          <p:spPr>
            <a:xfrm>
              <a:off x="5430165" y="3389839"/>
              <a:ext cx="140255" cy="101810"/>
            </a:xfrm>
            <a:custGeom>
              <a:rect b="b" l="l" r="r" t="t"/>
              <a:pathLst>
                <a:path extrusionOk="0" h="3877" w="5341">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89"/>
            <p:cNvSpPr/>
            <p:nvPr/>
          </p:nvSpPr>
          <p:spPr>
            <a:xfrm>
              <a:off x="5462071" y="3390338"/>
              <a:ext cx="108086" cy="101547"/>
            </a:xfrm>
            <a:custGeom>
              <a:rect b="b" l="l" r="r" t="t"/>
              <a:pathLst>
                <a:path extrusionOk="0" h="3867" w="4116">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89"/>
            <p:cNvSpPr/>
            <p:nvPr/>
          </p:nvSpPr>
          <p:spPr>
            <a:xfrm>
              <a:off x="5462071" y="3542646"/>
              <a:ext cx="76443" cy="57326"/>
            </a:xfrm>
            <a:custGeom>
              <a:rect b="b" l="l" r="r" t="t"/>
              <a:pathLst>
                <a:path extrusionOk="0" h="2183" w="2911">
                  <a:moveTo>
                    <a:pt x="1" y="0"/>
                  </a:moveTo>
                  <a:lnTo>
                    <a:pt x="1" y="2182"/>
                  </a:lnTo>
                  <a:lnTo>
                    <a:pt x="2910" y="2182"/>
                  </a:ln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89"/>
            <p:cNvSpPr/>
            <p:nvPr/>
          </p:nvSpPr>
          <p:spPr>
            <a:xfrm>
              <a:off x="5462071" y="3542646"/>
              <a:ext cx="76443" cy="31985"/>
            </a:xfrm>
            <a:custGeom>
              <a:rect b="b" l="l" r="r" t="t"/>
              <a:pathLst>
                <a:path extrusionOk="0" h="1218" w="2911">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89"/>
            <p:cNvSpPr/>
            <p:nvPr/>
          </p:nvSpPr>
          <p:spPr>
            <a:xfrm>
              <a:off x="5449519" y="3576600"/>
              <a:ext cx="50787" cy="45535"/>
            </a:xfrm>
            <a:custGeom>
              <a:rect b="b" l="l" r="r" t="t"/>
              <a:pathLst>
                <a:path extrusionOk="0" h="1734" w="1934">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89"/>
            <p:cNvSpPr/>
            <p:nvPr/>
          </p:nvSpPr>
          <p:spPr>
            <a:xfrm>
              <a:off x="5500279" y="3576600"/>
              <a:ext cx="50787" cy="45535"/>
            </a:xfrm>
            <a:custGeom>
              <a:rect b="b" l="l" r="r" t="t"/>
              <a:pathLst>
                <a:path extrusionOk="0" h="1734" w="1934">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89"/>
            <p:cNvSpPr/>
            <p:nvPr/>
          </p:nvSpPr>
          <p:spPr>
            <a:xfrm>
              <a:off x="5436704" y="3441545"/>
              <a:ext cx="127177" cy="120218"/>
            </a:xfrm>
            <a:custGeom>
              <a:rect b="b" l="l" r="r" t="t"/>
              <a:pathLst>
                <a:path extrusionOk="0" h="4578" w="4843">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89"/>
            <p:cNvSpPr/>
            <p:nvPr/>
          </p:nvSpPr>
          <p:spPr>
            <a:xfrm>
              <a:off x="5436704" y="3441676"/>
              <a:ext cx="114625" cy="119588"/>
            </a:xfrm>
            <a:custGeom>
              <a:rect b="b" l="l" r="r" t="t"/>
              <a:pathLst>
                <a:path extrusionOk="0" h="4554" w="4365">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89"/>
            <p:cNvSpPr/>
            <p:nvPr/>
          </p:nvSpPr>
          <p:spPr>
            <a:xfrm>
              <a:off x="5392219" y="3613259"/>
              <a:ext cx="37972" cy="63103"/>
            </a:xfrm>
            <a:custGeom>
              <a:rect b="b" l="l" r="r" t="t"/>
              <a:pathLst>
                <a:path extrusionOk="0" h="2403" w="1446">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02" name="Google Shape;11902;p89"/>
          <p:cNvSpPr/>
          <p:nvPr/>
        </p:nvSpPr>
        <p:spPr>
          <a:xfrm>
            <a:off x="5741031" y="3465113"/>
            <a:ext cx="25157" cy="62866"/>
          </a:xfrm>
          <a:custGeom>
            <a:rect b="b" l="l" r="r" t="t"/>
            <a:pathLst>
              <a:path extrusionOk="0" h="2394" w="958">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03" name="Google Shape;11903;p89"/>
          <p:cNvGrpSpPr/>
          <p:nvPr/>
        </p:nvGrpSpPr>
        <p:grpSpPr>
          <a:xfrm>
            <a:off x="3060752" y="2751209"/>
            <a:ext cx="390565" cy="359578"/>
            <a:chOff x="3060752" y="2903609"/>
            <a:chExt cx="390565" cy="359578"/>
          </a:xfrm>
        </p:grpSpPr>
        <p:sp>
          <p:nvSpPr>
            <p:cNvPr id="11904" name="Google Shape;11904;p89"/>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89"/>
            <p:cNvSpPr/>
            <p:nvPr/>
          </p:nvSpPr>
          <p:spPr>
            <a:xfrm>
              <a:off x="3097936" y="3011852"/>
              <a:ext cx="102572" cy="104068"/>
            </a:xfrm>
            <a:custGeom>
              <a:rect b="b" l="l" r="r" t="t"/>
              <a:pathLst>
                <a:path extrusionOk="0" h="3963" w="3906">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89"/>
            <p:cNvSpPr/>
            <p:nvPr/>
          </p:nvSpPr>
          <p:spPr>
            <a:xfrm>
              <a:off x="3097936" y="3011852"/>
              <a:ext cx="27678" cy="104068"/>
            </a:xfrm>
            <a:custGeom>
              <a:rect b="b" l="l" r="r" t="t"/>
              <a:pathLst>
                <a:path extrusionOk="0" h="3963" w="1054">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89"/>
            <p:cNvSpPr/>
            <p:nvPr/>
          </p:nvSpPr>
          <p:spPr>
            <a:xfrm>
              <a:off x="3092421" y="3102318"/>
              <a:ext cx="113863" cy="38235"/>
            </a:xfrm>
            <a:custGeom>
              <a:rect b="b" l="l" r="r" t="t"/>
              <a:pathLst>
                <a:path extrusionOk="0" h="1456" w="4336">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89"/>
            <p:cNvSpPr/>
            <p:nvPr/>
          </p:nvSpPr>
          <p:spPr>
            <a:xfrm>
              <a:off x="3060752" y="3184170"/>
              <a:ext cx="147791" cy="26759"/>
            </a:xfrm>
            <a:custGeom>
              <a:rect b="b" l="l" r="r" t="t"/>
              <a:pathLst>
                <a:path extrusionOk="0" h="1019" w="5628">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89"/>
            <p:cNvSpPr/>
            <p:nvPr/>
          </p:nvSpPr>
          <p:spPr>
            <a:xfrm>
              <a:off x="3070048" y="3126950"/>
              <a:ext cx="152072" cy="58586"/>
            </a:xfrm>
            <a:custGeom>
              <a:rect b="b" l="l" r="r" t="t"/>
              <a:pathLst>
                <a:path extrusionOk="0" h="2231" w="5791">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89"/>
            <p:cNvSpPr/>
            <p:nvPr/>
          </p:nvSpPr>
          <p:spPr>
            <a:xfrm>
              <a:off x="3093183" y="2903609"/>
              <a:ext cx="112104" cy="120586"/>
            </a:xfrm>
            <a:custGeom>
              <a:rect b="b" l="l" r="r" t="t"/>
              <a:pathLst>
                <a:path extrusionOk="0" h="4592" w="4269">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89"/>
            <p:cNvSpPr/>
            <p:nvPr/>
          </p:nvSpPr>
          <p:spPr>
            <a:xfrm>
              <a:off x="3093183" y="2924407"/>
              <a:ext cx="49763" cy="99788"/>
            </a:xfrm>
            <a:custGeom>
              <a:rect b="b" l="l" r="r" t="t"/>
              <a:pathLst>
                <a:path extrusionOk="0" h="3800" w="1895">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89"/>
            <p:cNvSpPr/>
            <p:nvPr/>
          </p:nvSpPr>
          <p:spPr>
            <a:xfrm>
              <a:off x="3097201" y="2987719"/>
              <a:ext cx="71401" cy="16255"/>
            </a:xfrm>
            <a:custGeom>
              <a:rect b="b" l="l" r="r" t="t"/>
              <a:pathLst>
                <a:path extrusionOk="0" h="619" w="2719">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89"/>
            <p:cNvSpPr/>
            <p:nvPr/>
          </p:nvSpPr>
          <p:spPr>
            <a:xfrm>
              <a:off x="3311823" y="3011852"/>
              <a:ext cx="102309" cy="104068"/>
            </a:xfrm>
            <a:custGeom>
              <a:rect b="b" l="l" r="r" t="t"/>
              <a:pathLst>
                <a:path extrusionOk="0" h="3963" w="3896">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89"/>
            <p:cNvSpPr/>
            <p:nvPr/>
          </p:nvSpPr>
          <p:spPr>
            <a:xfrm>
              <a:off x="3311823" y="3011852"/>
              <a:ext cx="27415" cy="104068"/>
            </a:xfrm>
            <a:custGeom>
              <a:rect b="b" l="l" r="r" t="t"/>
              <a:pathLst>
                <a:path extrusionOk="0" h="3963" w="1044">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89"/>
            <p:cNvSpPr/>
            <p:nvPr/>
          </p:nvSpPr>
          <p:spPr>
            <a:xfrm>
              <a:off x="3306046" y="3102318"/>
              <a:ext cx="113863" cy="38235"/>
            </a:xfrm>
            <a:custGeom>
              <a:rect b="b" l="l" r="r" t="t"/>
              <a:pathLst>
                <a:path extrusionOk="0" h="1456" w="4336">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89"/>
            <p:cNvSpPr/>
            <p:nvPr/>
          </p:nvSpPr>
          <p:spPr>
            <a:xfrm>
              <a:off x="3303263" y="3184512"/>
              <a:ext cx="148054" cy="26418"/>
            </a:xfrm>
            <a:custGeom>
              <a:rect b="b" l="l" r="r" t="t"/>
              <a:pathLst>
                <a:path extrusionOk="0" h="1006" w="5638">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89"/>
            <p:cNvSpPr/>
            <p:nvPr/>
          </p:nvSpPr>
          <p:spPr>
            <a:xfrm>
              <a:off x="3289949" y="3126950"/>
              <a:ext cx="152072" cy="58586"/>
            </a:xfrm>
            <a:custGeom>
              <a:rect b="b" l="l" r="r" t="t"/>
              <a:pathLst>
                <a:path extrusionOk="0" h="2231" w="5791">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89"/>
            <p:cNvSpPr/>
            <p:nvPr/>
          </p:nvSpPr>
          <p:spPr>
            <a:xfrm>
              <a:off x="3289949" y="3126950"/>
              <a:ext cx="19642" cy="58586"/>
            </a:xfrm>
            <a:custGeom>
              <a:rect b="b" l="l" r="r" t="t"/>
              <a:pathLst>
                <a:path extrusionOk="0" h="2231" w="748">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89"/>
            <p:cNvSpPr/>
            <p:nvPr/>
          </p:nvSpPr>
          <p:spPr>
            <a:xfrm>
              <a:off x="3204761" y="3064136"/>
              <a:ext cx="27678" cy="104068"/>
            </a:xfrm>
            <a:custGeom>
              <a:rect b="b" l="l" r="r" t="t"/>
              <a:pathLst>
                <a:path extrusionOk="0" h="3963" w="1054">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89"/>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89"/>
            <p:cNvSpPr/>
            <p:nvPr/>
          </p:nvSpPr>
          <p:spPr>
            <a:xfrm>
              <a:off x="3307044" y="2903609"/>
              <a:ext cx="111868" cy="120586"/>
            </a:xfrm>
            <a:custGeom>
              <a:rect b="b" l="l" r="r" t="t"/>
              <a:pathLst>
                <a:path extrusionOk="0" h="4592" w="426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89"/>
            <p:cNvSpPr/>
            <p:nvPr/>
          </p:nvSpPr>
          <p:spPr>
            <a:xfrm>
              <a:off x="3306782" y="2924407"/>
              <a:ext cx="50052" cy="99788"/>
            </a:xfrm>
            <a:custGeom>
              <a:rect b="b" l="l" r="r" t="t"/>
              <a:pathLst>
                <a:path extrusionOk="0" h="3800" w="1906">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89"/>
            <p:cNvSpPr/>
            <p:nvPr/>
          </p:nvSpPr>
          <p:spPr>
            <a:xfrm>
              <a:off x="3289713" y="3126714"/>
              <a:ext cx="38970" cy="58586"/>
            </a:xfrm>
            <a:custGeom>
              <a:rect b="b" l="l" r="r" t="t"/>
              <a:pathLst>
                <a:path extrusionOk="0" h="2231" w="1484">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89"/>
            <p:cNvSpPr/>
            <p:nvPr/>
          </p:nvSpPr>
          <p:spPr>
            <a:xfrm>
              <a:off x="3310799" y="2987719"/>
              <a:ext cx="70666" cy="16255"/>
            </a:xfrm>
            <a:custGeom>
              <a:rect b="b" l="l" r="r" t="t"/>
              <a:pathLst>
                <a:path extrusionOk="0" h="619" w="2691">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89"/>
            <p:cNvSpPr/>
            <p:nvPr/>
          </p:nvSpPr>
          <p:spPr>
            <a:xfrm>
              <a:off x="3204761" y="3064136"/>
              <a:ext cx="102545" cy="104068"/>
            </a:xfrm>
            <a:custGeom>
              <a:rect b="b" l="l" r="r" t="t"/>
              <a:pathLst>
                <a:path extrusionOk="0" h="3963" w="3905">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89"/>
            <p:cNvSpPr/>
            <p:nvPr/>
          </p:nvSpPr>
          <p:spPr>
            <a:xfrm>
              <a:off x="3204761" y="3064136"/>
              <a:ext cx="28413" cy="104068"/>
            </a:xfrm>
            <a:custGeom>
              <a:rect b="b" l="l" r="r" t="t"/>
              <a:pathLst>
                <a:path extrusionOk="0" h="3963" w="1082">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89"/>
            <p:cNvSpPr/>
            <p:nvPr/>
          </p:nvSpPr>
          <p:spPr>
            <a:xfrm>
              <a:off x="3199221" y="3154339"/>
              <a:ext cx="113890" cy="38497"/>
            </a:xfrm>
            <a:custGeom>
              <a:rect b="b" l="l" r="r" t="t"/>
              <a:pathLst>
                <a:path extrusionOk="0" h="1466" w="4337">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89"/>
            <p:cNvSpPr/>
            <p:nvPr/>
          </p:nvSpPr>
          <p:spPr>
            <a:xfrm>
              <a:off x="3167551" y="3235272"/>
              <a:ext cx="176704" cy="27914"/>
            </a:xfrm>
            <a:custGeom>
              <a:rect b="b" l="l" r="r" t="t"/>
              <a:pathLst>
                <a:path extrusionOk="0" h="1063" w="6729">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89"/>
            <p:cNvSpPr/>
            <p:nvPr/>
          </p:nvSpPr>
          <p:spPr>
            <a:xfrm>
              <a:off x="3179631" y="3181229"/>
              <a:ext cx="152807" cy="54568"/>
            </a:xfrm>
            <a:custGeom>
              <a:rect b="b" l="l" r="r" t="t"/>
              <a:pathLst>
                <a:path extrusionOk="0" h="2078" w="5819">
                  <a:moveTo>
                    <a:pt x="565" y="1"/>
                  </a:moveTo>
                  <a:lnTo>
                    <a:pt x="0" y="2078"/>
                  </a:lnTo>
                  <a:lnTo>
                    <a:pt x="5819" y="2078"/>
                  </a:lnTo>
                  <a:lnTo>
                    <a:pt x="525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89"/>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89"/>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89"/>
            <p:cNvSpPr/>
            <p:nvPr/>
          </p:nvSpPr>
          <p:spPr>
            <a:xfrm>
              <a:off x="3200245" y="2956260"/>
              <a:ext cx="111841" cy="120218"/>
            </a:xfrm>
            <a:custGeom>
              <a:rect b="b" l="l" r="r" t="t"/>
              <a:pathLst>
                <a:path extrusionOk="0" h="4578" w="4259">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89"/>
            <p:cNvSpPr/>
            <p:nvPr/>
          </p:nvSpPr>
          <p:spPr>
            <a:xfrm>
              <a:off x="3199982" y="2976664"/>
              <a:ext cx="49789" cy="99814"/>
            </a:xfrm>
            <a:custGeom>
              <a:rect b="b" l="l" r="r" t="t"/>
              <a:pathLst>
                <a:path extrusionOk="0" h="3801" w="1896">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89"/>
            <p:cNvSpPr/>
            <p:nvPr/>
          </p:nvSpPr>
          <p:spPr>
            <a:xfrm>
              <a:off x="3204000" y="3040003"/>
              <a:ext cx="71401" cy="16255"/>
            </a:xfrm>
            <a:custGeom>
              <a:rect b="b" l="l" r="r" t="t"/>
              <a:pathLst>
                <a:path extrusionOk="0" h="619" w="2719">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89"/>
            <p:cNvSpPr/>
            <p:nvPr/>
          </p:nvSpPr>
          <p:spPr>
            <a:xfrm>
              <a:off x="3389133" y="2987719"/>
              <a:ext cx="28256" cy="8088"/>
            </a:xfrm>
            <a:custGeom>
              <a:rect b="b" l="l" r="r" t="t"/>
              <a:pathLst>
                <a:path extrusionOk="0" h="308" w="1076">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89"/>
            <p:cNvSpPr/>
            <p:nvPr/>
          </p:nvSpPr>
          <p:spPr>
            <a:xfrm>
              <a:off x="3282307" y="3040213"/>
              <a:ext cx="28282" cy="8141"/>
            </a:xfrm>
            <a:custGeom>
              <a:rect b="b" l="l" r="r" t="t"/>
              <a:pathLst>
                <a:path extrusionOk="0" h="310" w="1077">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89"/>
            <p:cNvSpPr/>
            <p:nvPr/>
          </p:nvSpPr>
          <p:spPr>
            <a:xfrm>
              <a:off x="3175508" y="2987719"/>
              <a:ext cx="28256" cy="8088"/>
            </a:xfrm>
            <a:custGeom>
              <a:rect b="b" l="l" r="r" t="t"/>
              <a:pathLst>
                <a:path extrusionOk="0" h="308" w="1076">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8" name="Google Shape;11938;p89"/>
          <p:cNvGrpSpPr/>
          <p:nvPr/>
        </p:nvGrpSpPr>
        <p:grpSpPr>
          <a:xfrm>
            <a:off x="5741031" y="3233657"/>
            <a:ext cx="394609" cy="294585"/>
            <a:chOff x="5741031" y="3386057"/>
            <a:chExt cx="394609" cy="294585"/>
          </a:xfrm>
        </p:grpSpPr>
        <p:sp>
          <p:nvSpPr>
            <p:cNvPr id="11939" name="Google Shape;11939;p89"/>
            <p:cNvSpPr/>
            <p:nvPr/>
          </p:nvSpPr>
          <p:spPr>
            <a:xfrm>
              <a:off x="6054182" y="3473766"/>
              <a:ext cx="50025" cy="43749"/>
            </a:xfrm>
            <a:custGeom>
              <a:rect b="b" l="l" r="r" t="t"/>
              <a:pathLst>
                <a:path extrusionOk="0" h="1666" w="1905">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89"/>
            <p:cNvSpPr/>
            <p:nvPr/>
          </p:nvSpPr>
          <p:spPr>
            <a:xfrm>
              <a:off x="6054182" y="3473766"/>
              <a:ext cx="34453" cy="44012"/>
            </a:xfrm>
            <a:custGeom>
              <a:rect b="b" l="l" r="r" t="t"/>
              <a:pathLst>
                <a:path extrusionOk="0" h="1676" w="1312">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89"/>
            <p:cNvSpPr/>
            <p:nvPr/>
          </p:nvSpPr>
          <p:spPr>
            <a:xfrm>
              <a:off x="6022775" y="3580329"/>
              <a:ext cx="112603" cy="100313"/>
            </a:xfrm>
            <a:custGeom>
              <a:rect b="b" l="l" r="r" t="t"/>
              <a:pathLst>
                <a:path extrusionOk="0" h="3820" w="4288">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89"/>
            <p:cNvSpPr/>
            <p:nvPr/>
          </p:nvSpPr>
          <p:spPr>
            <a:xfrm>
              <a:off x="6059959" y="3580066"/>
              <a:ext cx="38471" cy="25183"/>
            </a:xfrm>
            <a:custGeom>
              <a:rect b="b" l="l" r="r" t="t"/>
              <a:pathLst>
                <a:path extrusionOk="0" h="959" w="1465">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89"/>
            <p:cNvSpPr/>
            <p:nvPr/>
          </p:nvSpPr>
          <p:spPr>
            <a:xfrm>
              <a:off x="6022775" y="3613259"/>
              <a:ext cx="112603" cy="67383"/>
            </a:xfrm>
            <a:custGeom>
              <a:rect b="b" l="l" r="r" t="t"/>
              <a:pathLst>
                <a:path extrusionOk="0" h="2566" w="4288">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89"/>
            <p:cNvSpPr/>
            <p:nvPr/>
          </p:nvSpPr>
          <p:spPr>
            <a:xfrm>
              <a:off x="6035327" y="3492358"/>
              <a:ext cx="87735" cy="87735"/>
            </a:xfrm>
            <a:custGeom>
              <a:rect b="b" l="l" r="r" t="t"/>
              <a:pathLst>
                <a:path extrusionOk="0" h="3341" w="3341">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89"/>
            <p:cNvSpPr/>
            <p:nvPr/>
          </p:nvSpPr>
          <p:spPr>
            <a:xfrm>
              <a:off x="6051424" y="3492358"/>
              <a:ext cx="73397" cy="78964"/>
            </a:xfrm>
            <a:custGeom>
              <a:rect b="b" l="l" r="r" t="t"/>
              <a:pathLst>
                <a:path extrusionOk="0" h="3007" w="2795">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89"/>
            <p:cNvSpPr/>
            <p:nvPr/>
          </p:nvSpPr>
          <p:spPr>
            <a:xfrm>
              <a:off x="6041603" y="3531118"/>
              <a:ext cx="75182" cy="61553"/>
            </a:xfrm>
            <a:custGeom>
              <a:rect b="b" l="l" r="r" t="t"/>
              <a:pathLst>
                <a:path extrusionOk="0" h="2344" w="2863">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89"/>
            <p:cNvSpPr/>
            <p:nvPr/>
          </p:nvSpPr>
          <p:spPr>
            <a:xfrm>
              <a:off x="6041603" y="3531118"/>
              <a:ext cx="74920" cy="61054"/>
            </a:xfrm>
            <a:custGeom>
              <a:rect b="b" l="l" r="r" t="t"/>
              <a:pathLst>
                <a:path extrusionOk="0" h="2325" w="2853">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89"/>
            <p:cNvSpPr/>
            <p:nvPr/>
          </p:nvSpPr>
          <p:spPr>
            <a:xfrm>
              <a:off x="6110483" y="3625811"/>
              <a:ext cx="25157" cy="54568"/>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89"/>
            <p:cNvSpPr/>
            <p:nvPr/>
          </p:nvSpPr>
          <p:spPr>
            <a:xfrm>
              <a:off x="5759886" y="3498660"/>
              <a:ext cx="31197" cy="68880"/>
            </a:xfrm>
            <a:custGeom>
              <a:rect b="b" l="l" r="r" t="t"/>
              <a:pathLst>
                <a:path extrusionOk="0" h="2623" w="1188">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89"/>
            <p:cNvSpPr/>
            <p:nvPr/>
          </p:nvSpPr>
          <p:spPr>
            <a:xfrm>
              <a:off x="5772202" y="3492121"/>
              <a:ext cx="75419" cy="75681"/>
            </a:xfrm>
            <a:custGeom>
              <a:rect b="b" l="l" r="r" t="t"/>
              <a:pathLst>
                <a:path extrusionOk="0" h="2882" w="2872">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89"/>
            <p:cNvSpPr/>
            <p:nvPr/>
          </p:nvSpPr>
          <p:spPr>
            <a:xfrm>
              <a:off x="5784754" y="3586369"/>
              <a:ext cx="37736" cy="27652"/>
            </a:xfrm>
            <a:custGeom>
              <a:rect b="b" l="l" r="r" t="t"/>
              <a:pathLst>
                <a:path extrusionOk="0" h="1053" w="1437">
                  <a:moveTo>
                    <a:pt x="1" y="0"/>
                  </a:moveTo>
                  <a:lnTo>
                    <a:pt x="1" y="1053"/>
                  </a:lnTo>
                  <a:lnTo>
                    <a:pt x="1437" y="1053"/>
                  </a:lnTo>
                  <a:lnTo>
                    <a:pt x="143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89"/>
            <p:cNvSpPr/>
            <p:nvPr/>
          </p:nvSpPr>
          <p:spPr>
            <a:xfrm>
              <a:off x="5785017" y="3586369"/>
              <a:ext cx="37736" cy="15362"/>
            </a:xfrm>
            <a:custGeom>
              <a:rect b="b" l="l" r="r" t="t"/>
              <a:pathLst>
                <a:path extrusionOk="0" h="585" w="1437">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89"/>
            <p:cNvSpPr/>
            <p:nvPr/>
          </p:nvSpPr>
          <p:spPr>
            <a:xfrm>
              <a:off x="5741031" y="3601704"/>
              <a:ext cx="125444" cy="78675"/>
            </a:xfrm>
            <a:custGeom>
              <a:rect b="b" l="l" r="r" t="t"/>
              <a:pathLst>
                <a:path extrusionOk="0" h="2996" w="4777">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89"/>
            <p:cNvSpPr/>
            <p:nvPr/>
          </p:nvSpPr>
          <p:spPr>
            <a:xfrm>
              <a:off x="5797332" y="3614257"/>
              <a:ext cx="12579" cy="66123"/>
            </a:xfrm>
            <a:custGeom>
              <a:rect b="b" l="l" r="r" t="t"/>
              <a:pathLst>
                <a:path extrusionOk="0" h="2518" w="479">
                  <a:moveTo>
                    <a:pt x="125" y="1"/>
                  </a:moveTo>
                  <a:lnTo>
                    <a:pt x="0" y="2518"/>
                  </a:lnTo>
                  <a:lnTo>
                    <a:pt x="479" y="2518"/>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89"/>
            <p:cNvSpPr/>
            <p:nvPr/>
          </p:nvSpPr>
          <p:spPr>
            <a:xfrm>
              <a:off x="5766162" y="3523791"/>
              <a:ext cx="75182" cy="68880"/>
            </a:xfrm>
            <a:custGeom>
              <a:rect b="b" l="l" r="r" t="t"/>
              <a:pathLst>
                <a:path extrusionOk="0" h="2623" w="2863">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89"/>
            <p:cNvSpPr/>
            <p:nvPr/>
          </p:nvSpPr>
          <p:spPr>
            <a:xfrm>
              <a:off x="5766162" y="3523791"/>
              <a:ext cx="74920" cy="67383"/>
            </a:xfrm>
            <a:custGeom>
              <a:rect b="b" l="l" r="r" t="t"/>
              <a:pathLst>
                <a:path extrusionOk="0" h="2566" w="2853">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89"/>
            <p:cNvSpPr/>
            <p:nvPr/>
          </p:nvSpPr>
          <p:spPr>
            <a:xfrm>
              <a:off x="5797595" y="3614257"/>
              <a:ext cx="12579" cy="12605"/>
            </a:xfrm>
            <a:custGeom>
              <a:rect b="b" l="l" r="r" t="t"/>
              <a:pathLst>
                <a:path extrusionOk="0" h="480" w="479">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89"/>
            <p:cNvSpPr/>
            <p:nvPr/>
          </p:nvSpPr>
          <p:spPr>
            <a:xfrm>
              <a:off x="5778241" y="3596715"/>
              <a:ext cx="25656" cy="26286"/>
            </a:xfrm>
            <a:custGeom>
              <a:rect b="b" l="l" r="r" t="t"/>
              <a:pathLst>
                <a:path extrusionOk="0" h="1001" w="977">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89"/>
            <p:cNvSpPr/>
            <p:nvPr/>
          </p:nvSpPr>
          <p:spPr>
            <a:xfrm>
              <a:off x="5803871" y="3596715"/>
              <a:ext cx="25656" cy="26286"/>
            </a:xfrm>
            <a:custGeom>
              <a:rect b="b" l="l" r="r" t="t"/>
              <a:pathLst>
                <a:path extrusionOk="0" h="1001" w="977">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89"/>
            <p:cNvSpPr/>
            <p:nvPr/>
          </p:nvSpPr>
          <p:spPr>
            <a:xfrm>
              <a:off x="5847857" y="3386057"/>
              <a:ext cx="187234" cy="219192"/>
            </a:xfrm>
            <a:custGeom>
              <a:rect b="b" l="l" r="r" t="t"/>
              <a:pathLst>
                <a:path extrusionOk="0" h="8347" w="713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89"/>
            <p:cNvSpPr/>
            <p:nvPr/>
          </p:nvSpPr>
          <p:spPr>
            <a:xfrm>
              <a:off x="5891816" y="3386057"/>
              <a:ext cx="143275" cy="219192"/>
            </a:xfrm>
            <a:custGeom>
              <a:rect b="b" l="l" r="r" t="t"/>
              <a:pathLst>
                <a:path extrusionOk="0" h="8347" w="5456">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89"/>
            <p:cNvSpPr/>
            <p:nvPr/>
          </p:nvSpPr>
          <p:spPr>
            <a:xfrm>
              <a:off x="5835042" y="3555198"/>
              <a:ext cx="212890" cy="125181"/>
            </a:xfrm>
            <a:custGeom>
              <a:rect b="b" l="l" r="r" t="t"/>
              <a:pathLst>
                <a:path extrusionOk="0" h="4767" w="8107">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89"/>
            <p:cNvSpPr/>
            <p:nvPr/>
          </p:nvSpPr>
          <p:spPr>
            <a:xfrm>
              <a:off x="5835042" y="3600181"/>
              <a:ext cx="212890" cy="80198"/>
            </a:xfrm>
            <a:custGeom>
              <a:rect b="b" l="l" r="r" t="t"/>
              <a:pathLst>
                <a:path extrusionOk="0" h="3054" w="8107">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89"/>
            <p:cNvSpPr/>
            <p:nvPr/>
          </p:nvSpPr>
          <p:spPr>
            <a:xfrm>
              <a:off x="5910172" y="3555198"/>
              <a:ext cx="62604" cy="25105"/>
            </a:xfrm>
            <a:custGeom>
              <a:rect b="b" l="l" r="r" t="t"/>
              <a:pathLst>
                <a:path extrusionOk="0" h="956" w="2384">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89"/>
            <p:cNvSpPr/>
            <p:nvPr/>
          </p:nvSpPr>
          <p:spPr>
            <a:xfrm>
              <a:off x="5878765" y="3449764"/>
              <a:ext cx="125418" cy="117907"/>
            </a:xfrm>
            <a:custGeom>
              <a:rect b="b" l="l" r="r" t="t"/>
              <a:pathLst>
                <a:path extrusionOk="0" h="4490" w="4776">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89"/>
            <p:cNvSpPr/>
            <p:nvPr/>
          </p:nvSpPr>
          <p:spPr>
            <a:xfrm>
              <a:off x="5878765" y="3449764"/>
              <a:ext cx="122398" cy="117277"/>
            </a:xfrm>
            <a:custGeom>
              <a:rect b="b" l="l" r="r" t="t"/>
              <a:pathLst>
                <a:path extrusionOk="0" h="4466" w="4661">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89"/>
            <p:cNvSpPr/>
            <p:nvPr/>
          </p:nvSpPr>
          <p:spPr>
            <a:xfrm>
              <a:off x="5835042" y="3620796"/>
              <a:ext cx="43986" cy="59584"/>
            </a:xfrm>
            <a:custGeom>
              <a:rect b="b" l="l" r="r" t="t"/>
              <a:pathLst>
                <a:path extrusionOk="0" h="2269" w="1675">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89"/>
            <p:cNvSpPr/>
            <p:nvPr/>
          </p:nvSpPr>
          <p:spPr>
            <a:xfrm>
              <a:off x="6003920" y="3620796"/>
              <a:ext cx="44012" cy="59584"/>
            </a:xfrm>
            <a:custGeom>
              <a:rect b="b" l="l" r="r" t="t"/>
              <a:pathLst>
                <a:path extrusionOk="0" h="2269" w="1676">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69" name="Google Shape;11969;p89"/>
          <p:cNvSpPr/>
          <p:nvPr/>
        </p:nvSpPr>
        <p:spPr>
          <a:xfrm>
            <a:off x="6560317" y="3412357"/>
            <a:ext cx="13366" cy="86711"/>
          </a:xfrm>
          <a:custGeom>
            <a:rect b="b" l="l" r="r" t="t"/>
            <a:pathLst>
              <a:path extrusionOk="0" h="3302" w="509">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70" name="Google Shape;11970;p89"/>
          <p:cNvGrpSpPr/>
          <p:nvPr/>
        </p:nvGrpSpPr>
        <p:grpSpPr>
          <a:xfrm>
            <a:off x="6179074" y="3216326"/>
            <a:ext cx="394609" cy="328749"/>
            <a:chOff x="6179074" y="3368726"/>
            <a:chExt cx="394609" cy="328749"/>
          </a:xfrm>
        </p:grpSpPr>
        <p:sp>
          <p:nvSpPr>
            <p:cNvPr id="11971" name="Google Shape;11971;p89"/>
            <p:cNvSpPr/>
            <p:nvPr/>
          </p:nvSpPr>
          <p:spPr>
            <a:xfrm>
              <a:off x="6363052"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89"/>
            <p:cNvSpPr/>
            <p:nvPr/>
          </p:nvSpPr>
          <p:spPr>
            <a:xfrm>
              <a:off x="6361791"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89"/>
            <p:cNvSpPr/>
            <p:nvPr/>
          </p:nvSpPr>
          <p:spPr>
            <a:xfrm>
              <a:off x="6336660" y="3442096"/>
              <a:ext cx="79174" cy="97556"/>
            </a:xfrm>
            <a:custGeom>
              <a:rect b="b" l="l" r="r" t="t"/>
              <a:pathLst>
                <a:path extrusionOk="0" h="3715" w="3015">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89"/>
            <p:cNvSpPr/>
            <p:nvPr/>
          </p:nvSpPr>
          <p:spPr>
            <a:xfrm>
              <a:off x="6349974" y="3539862"/>
              <a:ext cx="52546" cy="111605"/>
            </a:xfrm>
            <a:custGeom>
              <a:rect b="b" l="l" r="r" t="t"/>
              <a:pathLst>
                <a:path extrusionOk="0" h="4250" w="2001">
                  <a:moveTo>
                    <a:pt x="1" y="1"/>
                  </a:moveTo>
                  <a:lnTo>
                    <a:pt x="1" y="4250"/>
                  </a:lnTo>
                  <a:lnTo>
                    <a:pt x="2001" y="4250"/>
                  </a:ln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89"/>
            <p:cNvSpPr/>
            <p:nvPr/>
          </p:nvSpPr>
          <p:spPr>
            <a:xfrm>
              <a:off x="6336897" y="3452915"/>
              <a:ext cx="13104" cy="86973"/>
            </a:xfrm>
            <a:custGeom>
              <a:rect b="b" l="l" r="r" t="t"/>
              <a:pathLst>
                <a:path extrusionOk="0" h="3312" w="499">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89"/>
            <p:cNvSpPr/>
            <p:nvPr/>
          </p:nvSpPr>
          <p:spPr>
            <a:xfrm>
              <a:off x="6402494" y="3452915"/>
              <a:ext cx="13340" cy="86973"/>
            </a:xfrm>
            <a:custGeom>
              <a:rect b="b" l="l" r="r" t="t"/>
              <a:pathLst>
                <a:path extrusionOk="0" h="3312" w="508">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89"/>
            <p:cNvSpPr/>
            <p:nvPr/>
          </p:nvSpPr>
          <p:spPr>
            <a:xfrm>
              <a:off x="6356014" y="3434691"/>
              <a:ext cx="40493" cy="105198"/>
            </a:xfrm>
            <a:custGeom>
              <a:rect b="b" l="l" r="r" t="t"/>
              <a:pathLst>
                <a:path extrusionOk="0" h="4006" w="1542">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89"/>
            <p:cNvSpPr/>
            <p:nvPr/>
          </p:nvSpPr>
          <p:spPr>
            <a:xfrm>
              <a:off x="6373109" y="3552913"/>
              <a:ext cx="6775" cy="98554"/>
            </a:xfrm>
            <a:custGeom>
              <a:rect b="b" l="l" r="r" t="t"/>
              <a:pathLst>
                <a:path extrusionOk="0" h="3753" w="258">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89"/>
            <p:cNvSpPr/>
            <p:nvPr/>
          </p:nvSpPr>
          <p:spPr>
            <a:xfrm>
              <a:off x="6349974" y="3368726"/>
              <a:ext cx="52546" cy="59321"/>
            </a:xfrm>
            <a:custGeom>
              <a:rect b="b" l="l" r="r" t="t"/>
              <a:pathLst>
                <a:path extrusionOk="0" h="2259" w="2001">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89"/>
            <p:cNvSpPr/>
            <p:nvPr/>
          </p:nvSpPr>
          <p:spPr>
            <a:xfrm>
              <a:off x="6349974" y="3368726"/>
              <a:ext cx="36213" cy="59269"/>
            </a:xfrm>
            <a:custGeom>
              <a:rect b="b" l="l" r="r" t="t"/>
              <a:pathLst>
                <a:path extrusionOk="0" h="2257" w="1379">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89"/>
            <p:cNvSpPr/>
            <p:nvPr/>
          </p:nvSpPr>
          <p:spPr>
            <a:xfrm>
              <a:off x="6349974" y="3368726"/>
              <a:ext cx="52546" cy="26418"/>
            </a:xfrm>
            <a:custGeom>
              <a:rect b="b" l="l" r="r" t="t"/>
              <a:pathLst>
                <a:path extrusionOk="0" h="1006" w="2001">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89"/>
            <p:cNvSpPr/>
            <p:nvPr/>
          </p:nvSpPr>
          <p:spPr>
            <a:xfrm>
              <a:off x="6349974" y="3368726"/>
              <a:ext cx="36213" cy="24159"/>
            </a:xfrm>
            <a:custGeom>
              <a:rect b="b" l="l" r="r" t="t"/>
              <a:pathLst>
                <a:path extrusionOk="0" h="920" w="1379">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89"/>
            <p:cNvSpPr/>
            <p:nvPr/>
          </p:nvSpPr>
          <p:spPr>
            <a:xfrm>
              <a:off x="6468354"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89"/>
            <p:cNvSpPr/>
            <p:nvPr/>
          </p:nvSpPr>
          <p:spPr>
            <a:xfrm>
              <a:off x="6467094"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89"/>
            <p:cNvSpPr/>
            <p:nvPr/>
          </p:nvSpPr>
          <p:spPr>
            <a:xfrm>
              <a:off x="6441963" y="3442096"/>
              <a:ext cx="78938" cy="97556"/>
            </a:xfrm>
            <a:custGeom>
              <a:rect b="b" l="l" r="r" t="t"/>
              <a:pathLst>
                <a:path extrusionOk="0" h="3715" w="3006">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89"/>
            <p:cNvSpPr/>
            <p:nvPr/>
          </p:nvSpPr>
          <p:spPr>
            <a:xfrm>
              <a:off x="6455277" y="3539862"/>
              <a:ext cx="52546" cy="111605"/>
            </a:xfrm>
            <a:custGeom>
              <a:rect b="b" l="l" r="r" t="t"/>
              <a:pathLst>
                <a:path extrusionOk="0" h="4250" w="2001">
                  <a:moveTo>
                    <a:pt x="1" y="1"/>
                  </a:moveTo>
                  <a:lnTo>
                    <a:pt x="1" y="4250"/>
                  </a:lnTo>
                  <a:lnTo>
                    <a:pt x="2001" y="4250"/>
                  </a:ln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89"/>
            <p:cNvSpPr/>
            <p:nvPr/>
          </p:nvSpPr>
          <p:spPr>
            <a:xfrm>
              <a:off x="6441963" y="3452915"/>
              <a:ext cx="13340" cy="86973"/>
            </a:xfrm>
            <a:custGeom>
              <a:rect b="b" l="l" r="r" t="t"/>
              <a:pathLst>
                <a:path extrusionOk="0" h="3312" w="508">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89"/>
            <p:cNvSpPr/>
            <p:nvPr/>
          </p:nvSpPr>
          <p:spPr>
            <a:xfrm>
              <a:off x="6507797" y="3452915"/>
              <a:ext cx="13104" cy="86973"/>
            </a:xfrm>
            <a:custGeom>
              <a:rect b="b" l="l" r="r" t="t"/>
              <a:pathLst>
                <a:path extrusionOk="0" h="3312" w="499">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89"/>
            <p:cNvSpPr/>
            <p:nvPr/>
          </p:nvSpPr>
          <p:spPr>
            <a:xfrm>
              <a:off x="6461317" y="3434691"/>
              <a:ext cx="40493" cy="105198"/>
            </a:xfrm>
            <a:custGeom>
              <a:rect b="b" l="l" r="r" t="t"/>
              <a:pathLst>
                <a:path extrusionOk="0" h="4006" w="1542">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89"/>
            <p:cNvSpPr/>
            <p:nvPr/>
          </p:nvSpPr>
          <p:spPr>
            <a:xfrm>
              <a:off x="6478412" y="3552913"/>
              <a:ext cx="6539" cy="98554"/>
            </a:xfrm>
            <a:custGeom>
              <a:rect b="b" l="l" r="r" t="t"/>
              <a:pathLst>
                <a:path extrusionOk="0" h="3753" w="249">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89"/>
            <p:cNvSpPr/>
            <p:nvPr/>
          </p:nvSpPr>
          <p:spPr>
            <a:xfrm>
              <a:off x="6455277" y="3368726"/>
              <a:ext cx="52546" cy="59321"/>
            </a:xfrm>
            <a:custGeom>
              <a:rect b="b" l="l" r="r" t="t"/>
              <a:pathLst>
                <a:path extrusionOk="0" h="2259" w="2001">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89"/>
            <p:cNvSpPr/>
            <p:nvPr/>
          </p:nvSpPr>
          <p:spPr>
            <a:xfrm>
              <a:off x="6455277" y="3368726"/>
              <a:ext cx="36213" cy="59269"/>
            </a:xfrm>
            <a:custGeom>
              <a:rect b="b" l="l" r="r" t="t"/>
              <a:pathLst>
                <a:path extrusionOk="0" h="2257" w="1379">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89"/>
            <p:cNvSpPr/>
            <p:nvPr/>
          </p:nvSpPr>
          <p:spPr>
            <a:xfrm>
              <a:off x="6455277" y="3368726"/>
              <a:ext cx="52546" cy="26418"/>
            </a:xfrm>
            <a:custGeom>
              <a:rect b="b" l="l" r="r" t="t"/>
              <a:pathLst>
                <a:path extrusionOk="0" h="1006" w="2001">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89"/>
            <p:cNvSpPr/>
            <p:nvPr/>
          </p:nvSpPr>
          <p:spPr>
            <a:xfrm>
              <a:off x="6455277" y="3368726"/>
              <a:ext cx="36213" cy="24159"/>
            </a:xfrm>
            <a:custGeom>
              <a:rect b="b" l="l" r="r" t="t"/>
              <a:pathLst>
                <a:path extrusionOk="0" h="920" w="1379">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89"/>
            <p:cNvSpPr/>
            <p:nvPr/>
          </p:nvSpPr>
          <p:spPr>
            <a:xfrm>
              <a:off x="6257985" y="3421508"/>
              <a:ext cx="26181" cy="26155"/>
            </a:xfrm>
            <a:custGeom>
              <a:rect b="b" l="l" r="r" t="t"/>
              <a:pathLst>
                <a:path extrusionOk="0" h="996" w="997">
                  <a:moveTo>
                    <a:pt x="1" y="0"/>
                  </a:moveTo>
                  <a:lnTo>
                    <a:pt x="1" y="995"/>
                  </a:lnTo>
                  <a:lnTo>
                    <a:pt x="996" y="99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89"/>
            <p:cNvSpPr/>
            <p:nvPr/>
          </p:nvSpPr>
          <p:spPr>
            <a:xfrm>
              <a:off x="6256725" y="3421508"/>
              <a:ext cx="28676" cy="19695"/>
            </a:xfrm>
            <a:custGeom>
              <a:rect b="b" l="l" r="r" t="t"/>
              <a:pathLst>
                <a:path extrusionOk="0" h="750" w="1092">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89"/>
            <p:cNvSpPr/>
            <p:nvPr/>
          </p:nvSpPr>
          <p:spPr>
            <a:xfrm>
              <a:off x="6231594" y="3442096"/>
              <a:ext cx="78964" cy="97556"/>
            </a:xfrm>
            <a:custGeom>
              <a:rect b="b" l="l" r="r" t="t"/>
              <a:pathLst>
                <a:path extrusionOk="0" h="3715" w="3007">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89"/>
            <p:cNvSpPr/>
            <p:nvPr/>
          </p:nvSpPr>
          <p:spPr>
            <a:xfrm>
              <a:off x="6244672" y="3539862"/>
              <a:ext cx="52809" cy="111605"/>
            </a:xfrm>
            <a:custGeom>
              <a:rect b="b" l="l" r="r" t="t"/>
              <a:pathLst>
                <a:path extrusionOk="0" h="4250" w="2011">
                  <a:moveTo>
                    <a:pt x="1" y="1"/>
                  </a:moveTo>
                  <a:lnTo>
                    <a:pt x="1" y="4250"/>
                  </a:lnTo>
                  <a:lnTo>
                    <a:pt x="2010" y="4250"/>
                  </a:lnTo>
                  <a:lnTo>
                    <a:pt x="2010"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89"/>
            <p:cNvSpPr/>
            <p:nvPr/>
          </p:nvSpPr>
          <p:spPr>
            <a:xfrm>
              <a:off x="6231594" y="3452915"/>
              <a:ext cx="13104" cy="86973"/>
            </a:xfrm>
            <a:custGeom>
              <a:rect b="b" l="l" r="r" t="t"/>
              <a:pathLst>
                <a:path extrusionOk="0" h="3312" w="499">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89"/>
            <p:cNvSpPr/>
            <p:nvPr/>
          </p:nvSpPr>
          <p:spPr>
            <a:xfrm>
              <a:off x="6297454" y="3452915"/>
              <a:ext cx="13104" cy="86973"/>
            </a:xfrm>
            <a:custGeom>
              <a:rect b="b" l="l" r="r" t="t"/>
              <a:pathLst>
                <a:path extrusionOk="0" h="3312" w="499">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89"/>
            <p:cNvSpPr/>
            <p:nvPr/>
          </p:nvSpPr>
          <p:spPr>
            <a:xfrm>
              <a:off x="6250948" y="3434691"/>
              <a:ext cx="40257" cy="105198"/>
            </a:xfrm>
            <a:custGeom>
              <a:rect b="b" l="l" r="r" t="t"/>
              <a:pathLst>
                <a:path extrusionOk="0" h="4006" w="1533">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89"/>
            <p:cNvSpPr/>
            <p:nvPr/>
          </p:nvSpPr>
          <p:spPr>
            <a:xfrm>
              <a:off x="6268043" y="3552913"/>
              <a:ext cx="6565" cy="98554"/>
            </a:xfrm>
            <a:custGeom>
              <a:rect b="b" l="l" r="r" t="t"/>
              <a:pathLst>
                <a:path extrusionOk="0" h="3753" w="25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89"/>
            <p:cNvSpPr/>
            <p:nvPr/>
          </p:nvSpPr>
          <p:spPr>
            <a:xfrm>
              <a:off x="6244672" y="3368726"/>
              <a:ext cx="52809" cy="59321"/>
            </a:xfrm>
            <a:custGeom>
              <a:rect b="b" l="l" r="r" t="t"/>
              <a:pathLst>
                <a:path extrusionOk="0" h="2259" w="2011">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89"/>
            <p:cNvSpPr/>
            <p:nvPr/>
          </p:nvSpPr>
          <p:spPr>
            <a:xfrm>
              <a:off x="6244934" y="3368726"/>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89"/>
            <p:cNvSpPr/>
            <p:nvPr/>
          </p:nvSpPr>
          <p:spPr>
            <a:xfrm>
              <a:off x="6244672" y="3368726"/>
              <a:ext cx="52809" cy="26418"/>
            </a:xfrm>
            <a:custGeom>
              <a:rect b="b" l="l" r="r" t="t"/>
              <a:pathLst>
                <a:path extrusionOk="0" h="1006" w="2011">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89"/>
            <p:cNvSpPr/>
            <p:nvPr/>
          </p:nvSpPr>
          <p:spPr>
            <a:xfrm>
              <a:off x="6244934" y="3368726"/>
              <a:ext cx="35950" cy="24159"/>
            </a:xfrm>
            <a:custGeom>
              <a:rect b="b" l="l" r="r" t="t"/>
              <a:pathLst>
                <a:path extrusionOk="0" h="920" w="1369">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89"/>
            <p:cNvSpPr/>
            <p:nvPr/>
          </p:nvSpPr>
          <p:spPr>
            <a:xfrm>
              <a:off x="6205229"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89"/>
            <p:cNvSpPr/>
            <p:nvPr/>
          </p:nvSpPr>
          <p:spPr>
            <a:xfrm>
              <a:off x="6203969" y="3533087"/>
              <a:ext cx="28912" cy="19931"/>
            </a:xfrm>
            <a:custGeom>
              <a:rect b="b" l="l" r="r" t="t"/>
              <a:pathLst>
                <a:path extrusionOk="0" h="759" w="1101">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89"/>
            <p:cNvSpPr/>
            <p:nvPr/>
          </p:nvSpPr>
          <p:spPr>
            <a:xfrm>
              <a:off x="6179074" y="3553938"/>
              <a:ext cx="78938" cy="97530"/>
            </a:xfrm>
            <a:custGeom>
              <a:rect b="b" l="l" r="r" t="t"/>
              <a:pathLst>
                <a:path extrusionOk="0" h="3714" w="3006">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89"/>
            <p:cNvSpPr/>
            <p:nvPr/>
          </p:nvSpPr>
          <p:spPr>
            <a:xfrm>
              <a:off x="6192152" y="3651441"/>
              <a:ext cx="52546" cy="46034"/>
            </a:xfrm>
            <a:custGeom>
              <a:rect b="b" l="l" r="r" t="t"/>
              <a:pathLst>
                <a:path extrusionOk="0" h="1753" w="2001">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89"/>
            <p:cNvSpPr/>
            <p:nvPr/>
          </p:nvSpPr>
          <p:spPr>
            <a:xfrm>
              <a:off x="6179074" y="3564757"/>
              <a:ext cx="13104" cy="86711"/>
            </a:xfrm>
            <a:custGeom>
              <a:rect b="b" l="l" r="r" t="t"/>
              <a:pathLst>
                <a:path extrusionOk="0" h="3302" w="499">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89"/>
            <p:cNvSpPr/>
            <p:nvPr/>
          </p:nvSpPr>
          <p:spPr>
            <a:xfrm>
              <a:off x="6244672" y="3564757"/>
              <a:ext cx="13340" cy="86711"/>
            </a:xfrm>
            <a:custGeom>
              <a:rect b="b" l="l" r="r" t="t"/>
              <a:pathLst>
                <a:path extrusionOk="0" h="3302" w="508">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89"/>
            <p:cNvSpPr/>
            <p:nvPr/>
          </p:nvSpPr>
          <p:spPr>
            <a:xfrm>
              <a:off x="6198191" y="3546270"/>
              <a:ext cx="40467" cy="105198"/>
            </a:xfrm>
            <a:custGeom>
              <a:rect b="b" l="l" r="r" t="t"/>
              <a:pathLst>
                <a:path extrusionOk="0" h="4006" w="1541">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89"/>
            <p:cNvSpPr/>
            <p:nvPr/>
          </p:nvSpPr>
          <p:spPr>
            <a:xfrm>
              <a:off x="6215260" y="3664755"/>
              <a:ext cx="6565" cy="32720"/>
            </a:xfrm>
            <a:custGeom>
              <a:rect b="b" l="l" r="r" t="t"/>
              <a:pathLst>
                <a:path extrusionOk="0" h="1246" w="25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89"/>
            <p:cNvSpPr/>
            <p:nvPr/>
          </p:nvSpPr>
          <p:spPr>
            <a:xfrm>
              <a:off x="6192152" y="3480567"/>
              <a:ext cx="52546" cy="59321"/>
            </a:xfrm>
            <a:custGeom>
              <a:rect b="b" l="l" r="r" t="t"/>
              <a:pathLst>
                <a:path extrusionOk="0" h="2259" w="2001">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89"/>
            <p:cNvSpPr/>
            <p:nvPr/>
          </p:nvSpPr>
          <p:spPr>
            <a:xfrm>
              <a:off x="6192204" y="3480567"/>
              <a:ext cx="36160" cy="59269"/>
            </a:xfrm>
            <a:custGeom>
              <a:rect b="b" l="l" r="r" t="t"/>
              <a:pathLst>
                <a:path extrusionOk="0" h="2257" w="1377">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89"/>
            <p:cNvSpPr/>
            <p:nvPr/>
          </p:nvSpPr>
          <p:spPr>
            <a:xfrm>
              <a:off x="6192152" y="3480567"/>
              <a:ext cx="52546" cy="26418"/>
            </a:xfrm>
            <a:custGeom>
              <a:rect b="b" l="l" r="r" t="t"/>
              <a:pathLst>
                <a:path extrusionOk="0" h="1006" w="2001">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89"/>
            <p:cNvSpPr/>
            <p:nvPr/>
          </p:nvSpPr>
          <p:spPr>
            <a:xfrm>
              <a:off x="6192414" y="3480567"/>
              <a:ext cx="35950" cy="23897"/>
            </a:xfrm>
            <a:custGeom>
              <a:rect b="b" l="l" r="r" t="t"/>
              <a:pathLst>
                <a:path extrusionOk="0" h="910" w="1369">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89"/>
            <p:cNvSpPr/>
            <p:nvPr/>
          </p:nvSpPr>
          <p:spPr>
            <a:xfrm>
              <a:off x="6310532"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89"/>
            <p:cNvSpPr/>
            <p:nvPr/>
          </p:nvSpPr>
          <p:spPr>
            <a:xfrm>
              <a:off x="6309271" y="3533087"/>
              <a:ext cx="28912" cy="19931"/>
            </a:xfrm>
            <a:custGeom>
              <a:rect b="b" l="l" r="r" t="t"/>
              <a:pathLst>
                <a:path extrusionOk="0" h="759" w="1101">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89"/>
            <p:cNvSpPr/>
            <p:nvPr/>
          </p:nvSpPr>
          <p:spPr>
            <a:xfrm>
              <a:off x="6284140"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89"/>
            <p:cNvSpPr/>
            <p:nvPr/>
          </p:nvSpPr>
          <p:spPr>
            <a:xfrm>
              <a:off x="6297454" y="3480567"/>
              <a:ext cx="52546" cy="59321"/>
            </a:xfrm>
            <a:custGeom>
              <a:rect b="b" l="l" r="r" t="t"/>
              <a:pathLst>
                <a:path extrusionOk="0" h="2259" w="2001">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89"/>
            <p:cNvSpPr/>
            <p:nvPr/>
          </p:nvSpPr>
          <p:spPr>
            <a:xfrm>
              <a:off x="6297454" y="3480567"/>
              <a:ext cx="36213" cy="59269"/>
            </a:xfrm>
            <a:custGeom>
              <a:rect b="b" l="l" r="r" t="t"/>
              <a:pathLst>
                <a:path extrusionOk="0" h="2257" w="1379">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89"/>
            <p:cNvSpPr/>
            <p:nvPr/>
          </p:nvSpPr>
          <p:spPr>
            <a:xfrm>
              <a:off x="6297454" y="3651441"/>
              <a:ext cx="52546" cy="46034"/>
            </a:xfrm>
            <a:custGeom>
              <a:rect b="b" l="l" r="r" t="t"/>
              <a:pathLst>
                <a:path extrusionOk="0" h="1753" w="2001">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89"/>
            <p:cNvSpPr/>
            <p:nvPr/>
          </p:nvSpPr>
          <p:spPr>
            <a:xfrm>
              <a:off x="6284140" y="3564757"/>
              <a:ext cx="13340" cy="86711"/>
            </a:xfrm>
            <a:custGeom>
              <a:rect b="b" l="l" r="r" t="t"/>
              <a:pathLst>
                <a:path extrusionOk="0" h="3302" w="508">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89"/>
            <p:cNvSpPr/>
            <p:nvPr/>
          </p:nvSpPr>
          <p:spPr>
            <a:xfrm>
              <a:off x="6349974" y="3564757"/>
              <a:ext cx="13104" cy="86711"/>
            </a:xfrm>
            <a:custGeom>
              <a:rect b="b" l="l" r="r" t="t"/>
              <a:pathLst>
                <a:path extrusionOk="0" h="3302" w="499">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89"/>
            <p:cNvSpPr/>
            <p:nvPr/>
          </p:nvSpPr>
          <p:spPr>
            <a:xfrm>
              <a:off x="6303494" y="3546532"/>
              <a:ext cx="40467" cy="104935"/>
            </a:xfrm>
            <a:custGeom>
              <a:rect b="b" l="l" r="r" t="t"/>
              <a:pathLst>
                <a:path extrusionOk="0" h="3996" w="1541">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89"/>
            <p:cNvSpPr/>
            <p:nvPr/>
          </p:nvSpPr>
          <p:spPr>
            <a:xfrm>
              <a:off x="6320563" y="3664755"/>
              <a:ext cx="6565" cy="32720"/>
            </a:xfrm>
            <a:custGeom>
              <a:rect b="b" l="l" r="r" t="t"/>
              <a:pathLst>
                <a:path extrusionOk="0" h="1246" w="25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89"/>
            <p:cNvSpPr/>
            <p:nvPr/>
          </p:nvSpPr>
          <p:spPr>
            <a:xfrm>
              <a:off x="6297454" y="3480567"/>
              <a:ext cx="52546" cy="26418"/>
            </a:xfrm>
            <a:custGeom>
              <a:rect b="b" l="l" r="r" t="t"/>
              <a:pathLst>
                <a:path extrusionOk="0" h="1006" w="2001">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89"/>
            <p:cNvSpPr/>
            <p:nvPr/>
          </p:nvSpPr>
          <p:spPr>
            <a:xfrm>
              <a:off x="6297454" y="3480567"/>
              <a:ext cx="36213" cy="23897"/>
            </a:xfrm>
            <a:custGeom>
              <a:rect b="b" l="l" r="r" t="t"/>
              <a:pathLst>
                <a:path extrusionOk="0" h="910" w="1379">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89"/>
            <p:cNvSpPr/>
            <p:nvPr/>
          </p:nvSpPr>
          <p:spPr>
            <a:xfrm>
              <a:off x="6415808" y="3533087"/>
              <a:ext cx="26181" cy="26418"/>
            </a:xfrm>
            <a:custGeom>
              <a:rect b="b" l="l" r="r" t="t"/>
              <a:pathLst>
                <a:path extrusionOk="0" h="1006" w="997">
                  <a:moveTo>
                    <a:pt x="1" y="0"/>
                  </a:moveTo>
                  <a:lnTo>
                    <a:pt x="1" y="1005"/>
                  </a:lnTo>
                  <a:lnTo>
                    <a:pt x="996" y="100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89"/>
            <p:cNvSpPr/>
            <p:nvPr/>
          </p:nvSpPr>
          <p:spPr>
            <a:xfrm>
              <a:off x="6414574" y="3533087"/>
              <a:ext cx="28676" cy="19931"/>
            </a:xfrm>
            <a:custGeom>
              <a:rect b="b" l="l" r="r" t="t"/>
              <a:pathLst>
                <a:path extrusionOk="0" h="759" w="1092">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89"/>
            <p:cNvSpPr/>
            <p:nvPr/>
          </p:nvSpPr>
          <p:spPr>
            <a:xfrm>
              <a:off x="6389443"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89"/>
            <p:cNvSpPr/>
            <p:nvPr/>
          </p:nvSpPr>
          <p:spPr>
            <a:xfrm>
              <a:off x="6402494" y="3651441"/>
              <a:ext cx="52809" cy="46034"/>
            </a:xfrm>
            <a:custGeom>
              <a:rect b="b" l="l" r="r" t="t"/>
              <a:pathLst>
                <a:path extrusionOk="0" h="1753" w="2011">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89"/>
            <p:cNvSpPr/>
            <p:nvPr/>
          </p:nvSpPr>
          <p:spPr>
            <a:xfrm>
              <a:off x="6389443" y="3564757"/>
              <a:ext cx="13077" cy="86711"/>
            </a:xfrm>
            <a:custGeom>
              <a:rect b="b" l="l" r="r" t="t"/>
              <a:pathLst>
                <a:path extrusionOk="0" h="3302" w="498">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89"/>
            <p:cNvSpPr/>
            <p:nvPr/>
          </p:nvSpPr>
          <p:spPr>
            <a:xfrm>
              <a:off x="6455277" y="3564757"/>
              <a:ext cx="13104" cy="86711"/>
            </a:xfrm>
            <a:custGeom>
              <a:rect b="b" l="l" r="r" t="t"/>
              <a:pathLst>
                <a:path extrusionOk="0" h="3302" w="499">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89"/>
            <p:cNvSpPr/>
            <p:nvPr/>
          </p:nvSpPr>
          <p:spPr>
            <a:xfrm>
              <a:off x="6408797" y="3546270"/>
              <a:ext cx="40230" cy="105198"/>
            </a:xfrm>
            <a:custGeom>
              <a:rect b="b" l="l" r="r" t="t"/>
              <a:pathLst>
                <a:path extrusionOk="0" h="4006" w="1532">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89"/>
            <p:cNvSpPr/>
            <p:nvPr/>
          </p:nvSpPr>
          <p:spPr>
            <a:xfrm>
              <a:off x="6425866" y="3664781"/>
              <a:ext cx="6329" cy="32694"/>
            </a:xfrm>
            <a:custGeom>
              <a:rect b="b" l="l" r="r" t="t"/>
              <a:pathLst>
                <a:path extrusionOk="0" h="1245" w="241">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89"/>
            <p:cNvSpPr/>
            <p:nvPr/>
          </p:nvSpPr>
          <p:spPr>
            <a:xfrm>
              <a:off x="6402494" y="3480567"/>
              <a:ext cx="52809" cy="59321"/>
            </a:xfrm>
            <a:custGeom>
              <a:rect b="b" l="l" r="r" t="t"/>
              <a:pathLst>
                <a:path extrusionOk="0" h="2259" w="2011">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89"/>
            <p:cNvSpPr/>
            <p:nvPr/>
          </p:nvSpPr>
          <p:spPr>
            <a:xfrm>
              <a:off x="6402757" y="3480567"/>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89"/>
            <p:cNvSpPr/>
            <p:nvPr/>
          </p:nvSpPr>
          <p:spPr>
            <a:xfrm>
              <a:off x="6402494" y="3480567"/>
              <a:ext cx="52809" cy="26418"/>
            </a:xfrm>
            <a:custGeom>
              <a:rect b="b" l="l" r="r" t="t"/>
              <a:pathLst>
                <a:path extrusionOk="0" h="1006" w="2011">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89"/>
            <p:cNvSpPr/>
            <p:nvPr/>
          </p:nvSpPr>
          <p:spPr>
            <a:xfrm>
              <a:off x="6402757" y="3480567"/>
              <a:ext cx="35950" cy="23897"/>
            </a:xfrm>
            <a:custGeom>
              <a:rect b="b" l="l" r="r" t="t"/>
              <a:pathLst>
                <a:path extrusionOk="0" h="910" w="1369">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89"/>
            <p:cNvSpPr/>
            <p:nvPr/>
          </p:nvSpPr>
          <p:spPr>
            <a:xfrm>
              <a:off x="6520874" y="3533087"/>
              <a:ext cx="26418" cy="26418"/>
            </a:xfrm>
            <a:custGeom>
              <a:rect b="b" l="l" r="r" t="t"/>
              <a:pathLst>
                <a:path extrusionOk="0" h="1006" w="1006">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89"/>
            <p:cNvSpPr/>
            <p:nvPr/>
          </p:nvSpPr>
          <p:spPr>
            <a:xfrm>
              <a:off x="6519614" y="3533087"/>
              <a:ext cx="28939" cy="19931"/>
            </a:xfrm>
            <a:custGeom>
              <a:rect b="b" l="l" r="r" t="t"/>
              <a:pathLst>
                <a:path extrusionOk="0" h="759" w="1102">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89"/>
            <p:cNvSpPr/>
            <p:nvPr/>
          </p:nvSpPr>
          <p:spPr>
            <a:xfrm>
              <a:off x="6494483" y="3553938"/>
              <a:ext cx="79200" cy="97530"/>
            </a:xfrm>
            <a:custGeom>
              <a:rect b="b" l="l" r="r" t="t"/>
              <a:pathLst>
                <a:path extrusionOk="0" h="3714" w="3016">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89"/>
            <p:cNvSpPr/>
            <p:nvPr/>
          </p:nvSpPr>
          <p:spPr>
            <a:xfrm>
              <a:off x="6507797" y="3651441"/>
              <a:ext cx="52546" cy="46034"/>
            </a:xfrm>
            <a:custGeom>
              <a:rect b="b" l="l" r="r" t="t"/>
              <a:pathLst>
                <a:path extrusionOk="0" h="1753" w="2001">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89"/>
            <p:cNvSpPr/>
            <p:nvPr/>
          </p:nvSpPr>
          <p:spPr>
            <a:xfrm>
              <a:off x="6494483" y="3564757"/>
              <a:ext cx="13340" cy="86711"/>
            </a:xfrm>
            <a:custGeom>
              <a:rect b="b" l="l" r="r" t="t"/>
              <a:pathLst>
                <a:path extrusionOk="0" h="3302" w="508">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89"/>
            <p:cNvSpPr/>
            <p:nvPr/>
          </p:nvSpPr>
          <p:spPr>
            <a:xfrm>
              <a:off x="6513837" y="3546532"/>
              <a:ext cx="40493" cy="104935"/>
            </a:xfrm>
            <a:custGeom>
              <a:rect b="b" l="l" r="r" t="t"/>
              <a:pathLst>
                <a:path extrusionOk="0" h="3996" w="1542">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89"/>
            <p:cNvSpPr/>
            <p:nvPr/>
          </p:nvSpPr>
          <p:spPr>
            <a:xfrm>
              <a:off x="6530932" y="3664755"/>
              <a:ext cx="6565" cy="32720"/>
            </a:xfrm>
            <a:custGeom>
              <a:rect b="b" l="l" r="r" t="t"/>
              <a:pathLst>
                <a:path extrusionOk="0" h="1246" w="25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89"/>
            <p:cNvSpPr/>
            <p:nvPr/>
          </p:nvSpPr>
          <p:spPr>
            <a:xfrm>
              <a:off x="6507797" y="3480567"/>
              <a:ext cx="52546" cy="59321"/>
            </a:xfrm>
            <a:custGeom>
              <a:rect b="b" l="l" r="r" t="t"/>
              <a:pathLst>
                <a:path extrusionOk="0" h="2259" w="2001">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89"/>
            <p:cNvSpPr/>
            <p:nvPr/>
          </p:nvSpPr>
          <p:spPr>
            <a:xfrm>
              <a:off x="6507797" y="3480567"/>
              <a:ext cx="36213" cy="59269"/>
            </a:xfrm>
            <a:custGeom>
              <a:rect b="b" l="l" r="r" t="t"/>
              <a:pathLst>
                <a:path extrusionOk="0" h="2257" w="1379">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89"/>
            <p:cNvSpPr/>
            <p:nvPr/>
          </p:nvSpPr>
          <p:spPr>
            <a:xfrm>
              <a:off x="6507797" y="3480567"/>
              <a:ext cx="52546" cy="26418"/>
            </a:xfrm>
            <a:custGeom>
              <a:rect b="b" l="l" r="r" t="t"/>
              <a:pathLst>
                <a:path extrusionOk="0" h="1006" w="2001">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89"/>
            <p:cNvSpPr/>
            <p:nvPr/>
          </p:nvSpPr>
          <p:spPr>
            <a:xfrm>
              <a:off x="6507797" y="3480567"/>
              <a:ext cx="36213" cy="23897"/>
            </a:xfrm>
            <a:custGeom>
              <a:rect b="b" l="l" r="r" t="t"/>
              <a:pathLst>
                <a:path extrusionOk="0" h="910" w="1379">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4" name="Google Shape;12054;p89"/>
          <p:cNvGrpSpPr/>
          <p:nvPr/>
        </p:nvGrpSpPr>
        <p:grpSpPr>
          <a:xfrm>
            <a:off x="7054924" y="3215328"/>
            <a:ext cx="394583" cy="331007"/>
            <a:chOff x="7054924" y="3367728"/>
            <a:chExt cx="394583" cy="331007"/>
          </a:xfrm>
        </p:grpSpPr>
        <p:sp>
          <p:nvSpPr>
            <p:cNvPr id="12055" name="Google Shape;12055;p89"/>
            <p:cNvSpPr/>
            <p:nvPr/>
          </p:nvSpPr>
          <p:spPr>
            <a:xfrm>
              <a:off x="7054924" y="3367728"/>
              <a:ext cx="394583" cy="331007"/>
            </a:xfrm>
            <a:custGeom>
              <a:rect b="b" l="l" r="r" t="t"/>
              <a:pathLst>
                <a:path extrusionOk="0" h="12605" w="15026">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89"/>
            <p:cNvSpPr/>
            <p:nvPr/>
          </p:nvSpPr>
          <p:spPr>
            <a:xfrm>
              <a:off x="7156708" y="3450394"/>
              <a:ext cx="191015" cy="191042"/>
            </a:xfrm>
            <a:custGeom>
              <a:rect b="b" l="l" r="r" t="t"/>
              <a:pathLst>
                <a:path extrusionOk="0" h="7275" w="7274">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89"/>
            <p:cNvSpPr/>
            <p:nvPr/>
          </p:nvSpPr>
          <p:spPr>
            <a:xfrm>
              <a:off x="7175799" y="3469512"/>
              <a:ext cx="152833" cy="152807"/>
            </a:xfrm>
            <a:custGeom>
              <a:rect b="b" l="l" r="r" t="t"/>
              <a:pathLst>
                <a:path extrusionOk="0" h="5819" w="582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89"/>
            <p:cNvSpPr/>
            <p:nvPr/>
          </p:nvSpPr>
          <p:spPr>
            <a:xfrm>
              <a:off x="7214007" y="3552178"/>
              <a:ext cx="76417" cy="70009"/>
            </a:xfrm>
            <a:custGeom>
              <a:rect b="b" l="l" r="r" t="t"/>
              <a:pathLst>
                <a:path extrusionOk="0" h="2666" w="291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89"/>
            <p:cNvSpPr/>
            <p:nvPr/>
          </p:nvSpPr>
          <p:spPr>
            <a:xfrm>
              <a:off x="7171781" y="3367728"/>
              <a:ext cx="144036" cy="38208"/>
            </a:xfrm>
            <a:custGeom>
              <a:rect b="b" l="l" r="r" t="t"/>
              <a:pathLst>
                <a:path extrusionOk="0" h="1455" w="5485">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89"/>
            <p:cNvSpPr/>
            <p:nvPr/>
          </p:nvSpPr>
          <p:spPr>
            <a:xfrm>
              <a:off x="7220546" y="3367728"/>
              <a:ext cx="95508" cy="38208"/>
            </a:xfrm>
            <a:custGeom>
              <a:rect b="b" l="l" r="r" t="t"/>
              <a:pathLst>
                <a:path extrusionOk="0" h="1455" w="3637">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89"/>
            <p:cNvSpPr/>
            <p:nvPr/>
          </p:nvSpPr>
          <p:spPr>
            <a:xfrm>
              <a:off x="7054924" y="3666777"/>
              <a:ext cx="394583" cy="31958"/>
            </a:xfrm>
            <a:custGeom>
              <a:rect b="b" l="l" r="r" t="t"/>
              <a:pathLst>
                <a:path extrusionOk="0" h="1217" w="15026">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89"/>
            <p:cNvSpPr/>
            <p:nvPr/>
          </p:nvSpPr>
          <p:spPr>
            <a:xfrm>
              <a:off x="7214007" y="3572293"/>
              <a:ext cx="76417" cy="49894"/>
            </a:xfrm>
            <a:custGeom>
              <a:rect b="b" l="l" r="r" t="t"/>
              <a:pathLst>
                <a:path extrusionOk="0" h="1900" w="291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89"/>
            <p:cNvSpPr/>
            <p:nvPr/>
          </p:nvSpPr>
          <p:spPr>
            <a:xfrm>
              <a:off x="7238140" y="3552178"/>
              <a:ext cx="27914" cy="19249"/>
            </a:xfrm>
            <a:custGeom>
              <a:rect b="b" l="l" r="r" t="t"/>
              <a:pathLst>
                <a:path extrusionOk="0" h="733" w="1063">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89"/>
            <p:cNvSpPr/>
            <p:nvPr/>
          </p:nvSpPr>
          <p:spPr>
            <a:xfrm>
              <a:off x="7226822" y="3501418"/>
              <a:ext cx="51049" cy="57326"/>
            </a:xfrm>
            <a:custGeom>
              <a:rect b="b" l="l" r="r" t="t"/>
              <a:pathLst>
                <a:path extrusionOk="0" h="2183" w="1944">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89"/>
            <p:cNvSpPr/>
            <p:nvPr/>
          </p:nvSpPr>
          <p:spPr>
            <a:xfrm>
              <a:off x="7226822" y="3501418"/>
              <a:ext cx="34952" cy="57194"/>
            </a:xfrm>
            <a:custGeom>
              <a:rect b="b" l="l" r="r" t="t"/>
              <a:pathLst>
                <a:path extrusionOk="0" h="2178" w="1331">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89"/>
            <p:cNvSpPr/>
            <p:nvPr/>
          </p:nvSpPr>
          <p:spPr>
            <a:xfrm>
              <a:off x="7226822" y="3501418"/>
              <a:ext cx="51049" cy="25420"/>
            </a:xfrm>
            <a:custGeom>
              <a:rect b="b" l="l" r="r" t="t"/>
              <a:pathLst>
                <a:path extrusionOk="0" h="968" w="1944">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89"/>
            <p:cNvSpPr/>
            <p:nvPr/>
          </p:nvSpPr>
          <p:spPr>
            <a:xfrm>
              <a:off x="7226822" y="3501155"/>
              <a:ext cx="34952" cy="23398"/>
            </a:xfrm>
            <a:custGeom>
              <a:rect b="b" l="l" r="r" t="t"/>
              <a:pathLst>
                <a:path extrusionOk="0" h="891" w="1331">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89"/>
            <p:cNvSpPr/>
            <p:nvPr/>
          </p:nvSpPr>
          <p:spPr>
            <a:xfrm>
              <a:off x="7214007" y="3583585"/>
              <a:ext cx="19117" cy="36239"/>
            </a:xfrm>
            <a:custGeom>
              <a:rect b="b" l="l" r="r" t="t"/>
              <a:pathLst>
                <a:path extrusionOk="0" h="1380" w="728">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89"/>
            <p:cNvSpPr/>
            <p:nvPr/>
          </p:nvSpPr>
          <p:spPr>
            <a:xfrm>
              <a:off x="7271306" y="3583585"/>
              <a:ext cx="19117" cy="36239"/>
            </a:xfrm>
            <a:custGeom>
              <a:rect b="b" l="l" r="r" t="t"/>
              <a:pathLst>
                <a:path extrusionOk="0" h="1380" w="728">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0" name="Google Shape;12070;p89"/>
          <p:cNvGrpSpPr/>
          <p:nvPr/>
        </p:nvGrpSpPr>
        <p:grpSpPr>
          <a:xfrm>
            <a:off x="7492967" y="3209025"/>
            <a:ext cx="394583" cy="343586"/>
            <a:chOff x="7492967" y="3361425"/>
            <a:chExt cx="394583" cy="343586"/>
          </a:xfrm>
        </p:grpSpPr>
        <p:sp>
          <p:nvSpPr>
            <p:cNvPr id="12071" name="Google Shape;12071;p89"/>
            <p:cNvSpPr/>
            <p:nvPr/>
          </p:nvSpPr>
          <p:spPr>
            <a:xfrm>
              <a:off x="7492967" y="3450394"/>
              <a:ext cx="394583" cy="254617"/>
            </a:xfrm>
            <a:custGeom>
              <a:rect b="b" l="l" r="r" t="t"/>
              <a:pathLst>
                <a:path extrusionOk="0" h="9696" w="15026">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89"/>
            <p:cNvSpPr/>
            <p:nvPr/>
          </p:nvSpPr>
          <p:spPr>
            <a:xfrm>
              <a:off x="7492967" y="3450657"/>
              <a:ext cx="394583" cy="19117"/>
            </a:xfrm>
            <a:custGeom>
              <a:rect b="b" l="l" r="r" t="t"/>
              <a:pathLst>
                <a:path extrusionOk="0" h="728" w="15026">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89"/>
            <p:cNvSpPr/>
            <p:nvPr/>
          </p:nvSpPr>
          <p:spPr>
            <a:xfrm>
              <a:off x="7531149" y="3501418"/>
              <a:ext cx="127203" cy="165385"/>
            </a:xfrm>
            <a:custGeom>
              <a:rect b="b" l="l" r="r" t="t"/>
              <a:pathLst>
                <a:path extrusionOk="0" h="6298" w="4844">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89"/>
            <p:cNvSpPr/>
            <p:nvPr/>
          </p:nvSpPr>
          <p:spPr>
            <a:xfrm>
              <a:off x="7690232" y="3501418"/>
              <a:ext cx="159109" cy="31696"/>
            </a:xfrm>
            <a:custGeom>
              <a:rect b="b" l="l" r="r" t="t"/>
              <a:pathLst>
                <a:path extrusionOk="0" h="1207" w="6059">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89"/>
            <p:cNvSpPr/>
            <p:nvPr/>
          </p:nvSpPr>
          <p:spPr>
            <a:xfrm>
              <a:off x="7690495" y="3552441"/>
              <a:ext cx="120665" cy="25393"/>
            </a:xfrm>
            <a:custGeom>
              <a:rect b="b" l="l" r="r" t="t"/>
              <a:pathLst>
                <a:path extrusionOk="0" h="967" w="4595">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89"/>
            <p:cNvSpPr/>
            <p:nvPr/>
          </p:nvSpPr>
          <p:spPr>
            <a:xfrm>
              <a:off x="7687974" y="3596925"/>
              <a:ext cx="80697" cy="12579"/>
            </a:xfrm>
            <a:custGeom>
              <a:rect b="b" l="l" r="r" t="t"/>
              <a:pathLst>
                <a:path extrusionOk="0" h="479" w="3073">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89"/>
            <p:cNvSpPr/>
            <p:nvPr/>
          </p:nvSpPr>
          <p:spPr>
            <a:xfrm>
              <a:off x="7777205" y="3596925"/>
              <a:ext cx="42489" cy="12579"/>
            </a:xfrm>
            <a:custGeom>
              <a:rect b="b" l="l" r="r" t="t"/>
              <a:pathLst>
                <a:path extrusionOk="0" h="479" w="1618">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89"/>
            <p:cNvSpPr/>
            <p:nvPr/>
          </p:nvSpPr>
          <p:spPr>
            <a:xfrm>
              <a:off x="7688236" y="3635107"/>
              <a:ext cx="29674" cy="12605"/>
            </a:xfrm>
            <a:custGeom>
              <a:rect b="b" l="l" r="r" t="t"/>
              <a:pathLst>
                <a:path extrusionOk="0" h="480" w="113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89"/>
            <p:cNvSpPr/>
            <p:nvPr/>
          </p:nvSpPr>
          <p:spPr>
            <a:xfrm>
              <a:off x="7726182" y="3635107"/>
              <a:ext cx="67882" cy="12605"/>
            </a:xfrm>
            <a:custGeom>
              <a:rect b="b" l="l" r="r" t="t"/>
              <a:pathLst>
                <a:path extrusionOk="0" h="480" w="2585">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89"/>
            <p:cNvSpPr/>
            <p:nvPr/>
          </p:nvSpPr>
          <p:spPr>
            <a:xfrm>
              <a:off x="7688236" y="3660501"/>
              <a:ext cx="29674" cy="12579"/>
            </a:xfrm>
            <a:custGeom>
              <a:rect b="b" l="l" r="r" t="t"/>
              <a:pathLst>
                <a:path extrusionOk="0" h="479" w="113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89"/>
            <p:cNvSpPr/>
            <p:nvPr/>
          </p:nvSpPr>
          <p:spPr>
            <a:xfrm>
              <a:off x="7726182" y="3660501"/>
              <a:ext cx="67882" cy="12579"/>
            </a:xfrm>
            <a:custGeom>
              <a:rect b="b" l="l" r="r" t="t"/>
              <a:pathLst>
                <a:path extrusionOk="0" h="479" w="2585">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89"/>
            <p:cNvSpPr/>
            <p:nvPr/>
          </p:nvSpPr>
          <p:spPr>
            <a:xfrm>
              <a:off x="7658825" y="3361425"/>
              <a:ext cx="62866" cy="114625"/>
            </a:xfrm>
            <a:custGeom>
              <a:rect b="b" l="l" r="r" t="t"/>
              <a:pathLst>
                <a:path extrusionOk="0" h="4365" w="2394">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89"/>
            <p:cNvSpPr/>
            <p:nvPr/>
          </p:nvSpPr>
          <p:spPr>
            <a:xfrm>
              <a:off x="7556542" y="3584110"/>
              <a:ext cx="76417" cy="82693"/>
            </a:xfrm>
            <a:custGeom>
              <a:rect b="b" l="l" r="r" t="t"/>
              <a:pathLst>
                <a:path extrusionOk="0" h="3149" w="291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89"/>
            <p:cNvSpPr/>
            <p:nvPr/>
          </p:nvSpPr>
          <p:spPr>
            <a:xfrm>
              <a:off x="7580912" y="3584110"/>
              <a:ext cx="27941" cy="18986"/>
            </a:xfrm>
            <a:custGeom>
              <a:rect b="b" l="l" r="r" t="t"/>
              <a:pathLst>
                <a:path extrusionOk="0" h="723" w="1064">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89"/>
            <p:cNvSpPr/>
            <p:nvPr/>
          </p:nvSpPr>
          <p:spPr>
            <a:xfrm>
              <a:off x="7556542" y="3604199"/>
              <a:ext cx="76417" cy="62604"/>
            </a:xfrm>
            <a:custGeom>
              <a:rect b="b" l="l" r="r" t="t"/>
              <a:pathLst>
                <a:path extrusionOk="0" h="2384" w="291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89"/>
            <p:cNvSpPr/>
            <p:nvPr/>
          </p:nvSpPr>
          <p:spPr>
            <a:xfrm>
              <a:off x="7556542" y="3615517"/>
              <a:ext cx="19117" cy="51286"/>
            </a:xfrm>
            <a:custGeom>
              <a:rect b="b" l="l" r="r" t="t"/>
              <a:pathLst>
                <a:path extrusionOk="0" h="1953" w="728">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89"/>
            <p:cNvSpPr/>
            <p:nvPr/>
          </p:nvSpPr>
          <p:spPr>
            <a:xfrm>
              <a:off x="7613842" y="3615517"/>
              <a:ext cx="19117" cy="51286"/>
            </a:xfrm>
            <a:custGeom>
              <a:rect b="b" l="l" r="r" t="t"/>
              <a:pathLst>
                <a:path extrusionOk="0" h="1953" w="728">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89"/>
            <p:cNvSpPr/>
            <p:nvPr/>
          </p:nvSpPr>
          <p:spPr>
            <a:xfrm>
              <a:off x="7569357" y="3533087"/>
              <a:ext cx="51049" cy="57326"/>
            </a:xfrm>
            <a:custGeom>
              <a:rect b="b" l="l" r="r" t="t"/>
              <a:pathLst>
                <a:path extrusionOk="0" h="2183" w="1944">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89"/>
            <p:cNvSpPr/>
            <p:nvPr/>
          </p:nvSpPr>
          <p:spPr>
            <a:xfrm>
              <a:off x="7569357" y="3533087"/>
              <a:ext cx="34952" cy="57457"/>
            </a:xfrm>
            <a:custGeom>
              <a:rect b="b" l="l" r="r" t="t"/>
              <a:pathLst>
                <a:path extrusionOk="0" h="2188" w="1331">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89"/>
            <p:cNvSpPr/>
            <p:nvPr/>
          </p:nvSpPr>
          <p:spPr>
            <a:xfrm>
              <a:off x="7569121" y="3533087"/>
              <a:ext cx="51023" cy="25393"/>
            </a:xfrm>
            <a:custGeom>
              <a:rect b="b" l="l" r="r" t="t"/>
              <a:pathLst>
                <a:path extrusionOk="0" h="967" w="1943">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89"/>
            <p:cNvSpPr/>
            <p:nvPr/>
          </p:nvSpPr>
          <p:spPr>
            <a:xfrm>
              <a:off x="7569357" y="3533087"/>
              <a:ext cx="34952" cy="23135"/>
            </a:xfrm>
            <a:custGeom>
              <a:rect b="b" l="l" r="r" t="t"/>
              <a:pathLst>
                <a:path extrusionOk="0" h="881" w="1331">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89"/>
            <p:cNvSpPr/>
            <p:nvPr/>
          </p:nvSpPr>
          <p:spPr>
            <a:xfrm>
              <a:off x="7677680" y="3444118"/>
              <a:ext cx="25157" cy="12579"/>
            </a:xfrm>
            <a:custGeom>
              <a:rect b="b" l="l" r="r" t="t"/>
              <a:pathLst>
                <a:path extrusionOk="0" h="479" w="958">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89"/>
            <p:cNvSpPr/>
            <p:nvPr/>
          </p:nvSpPr>
          <p:spPr>
            <a:xfrm>
              <a:off x="7659324" y="3361425"/>
              <a:ext cx="61869" cy="12605"/>
            </a:xfrm>
            <a:custGeom>
              <a:rect b="b" l="l" r="r" t="t"/>
              <a:pathLst>
                <a:path extrusionOk="0" h="480" w="2356">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4" name="Google Shape;12094;p89"/>
          <p:cNvGrpSpPr/>
          <p:nvPr/>
        </p:nvGrpSpPr>
        <p:grpSpPr>
          <a:xfrm>
            <a:off x="7935527" y="3200754"/>
            <a:ext cx="385287" cy="360156"/>
            <a:chOff x="7935527" y="3353154"/>
            <a:chExt cx="385287" cy="360156"/>
          </a:xfrm>
        </p:grpSpPr>
        <p:sp>
          <p:nvSpPr>
            <p:cNvPr id="12095" name="Google Shape;12095;p89"/>
            <p:cNvSpPr/>
            <p:nvPr/>
          </p:nvSpPr>
          <p:spPr>
            <a:xfrm>
              <a:off x="7935789" y="3428283"/>
              <a:ext cx="385024" cy="285026"/>
            </a:xfrm>
            <a:custGeom>
              <a:rect b="b" l="l" r="r" t="t"/>
              <a:pathLst>
                <a:path extrusionOk="0" h="10854" w="14662">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89"/>
            <p:cNvSpPr/>
            <p:nvPr/>
          </p:nvSpPr>
          <p:spPr>
            <a:xfrm>
              <a:off x="7935527" y="3428283"/>
              <a:ext cx="192775" cy="285026"/>
            </a:xfrm>
            <a:custGeom>
              <a:rect b="b" l="l" r="r" t="t"/>
              <a:pathLst>
                <a:path extrusionOk="0" h="10854" w="7341">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89"/>
            <p:cNvSpPr/>
            <p:nvPr/>
          </p:nvSpPr>
          <p:spPr>
            <a:xfrm>
              <a:off x="7968956" y="3461949"/>
              <a:ext cx="318429" cy="217932"/>
            </a:xfrm>
            <a:custGeom>
              <a:rect b="b" l="l" r="r" t="t"/>
              <a:pathLst>
                <a:path extrusionOk="0" h="8299" w="12126">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89"/>
            <p:cNvSpPr/>
            <p:nvPr/>
          </p:nvSpPr>
          <p:spPr>
            <a:xfrm>
              <a:off x="7968956" y="3461712"/>
              <a:ext cx="159346" cy="218168"/>
            </a:xfrm>
            <a:custGeom>
              <a:rect b="b" l="l" r="r" t="t"/>
              <a:pathLst>
                <a:path extrusionOk="0" h="8308" w="6068">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89"/>
            <p:cNvSpPr/>
            <p:nvPr/>
          </p:nvSpPr>
          <p:spPr>
            <a:xfrm>
              <a:off x="8052646" y="3353154"/>
              <a:ext cx="151074" cy="126179"/>
            </a:xfrm>
            <a:custGeom>
              <a:rect b="b" l="l" r="r" t="t"/>
              <a:pathLst>
                <a:path extrusionOk="0" h="4805" w="5753">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89"/>
            <p:cNvSpPr/>
            <p:nvPr/>
          </p:nvSpPr>
          <p:spPr>
            <a:xfrm>
              <a:off x="8086574" y="3514994"/>
              <a:ext cx="149551" cy="106616"/>
            </a:xfrm>
            <a:custGeom>
              <a:rect b="b" l="l" r="r" t="t"/>
              <a:pathLst>
                <a:path extrusionOk="0" h="4060" w="5695">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89"/>
            <p:cNvSpPr/>
            <p:nvPr/>
          </p:nvSpPr>
          <p:spPr>
            <a:xfrm>
              <a:off x="8042589" y="3593643"/>
              <a:ext cx="44012" cy="37867"/>
            </a:xfrm>
            <a:custGeom>
              <a:rect b="b" l="l" r="r" t="t"/>
              <a:pathLst>
                <a:path extrusionOk="0" h="1442" w="1676">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89"/>
            <p:cNvSpPr/>
            <p:nvPr/>
          </p:nvSpPr>
          <p:spPr>
            <a:xfrm>
              <a:off x="8001571" y="3505645"/>
              <a:ext cx="44432" cy="38156"/>
            </a:xfrm>
            <a:custGeom>
              <a:rect b="b" l="l" r="r" t="t"/>
              <a:pathLst>
                <a:path extrusionOk="0" h="1453" w="1692">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89"/>
            <p:cNvSpPr/>
            <p:nvPr/>
          </p:nvSpPr>
          <p:spPr>
            <a:xfrm>
              <a:off x="8220133" y="3606510"/>
              <a:ext cx="41780" cy="37263"/>
            </a:xfrm>
            <a:custGeom>
              <a:rect b="b" l="l" r="r" t="t"/>
              <a:pathLst>
                <a:path extrusionOk="0" h="1419" w="1591">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89"/>
            <p:cNvSpPr/>
            <p:nvPr/>
          </p:nvSpPr>
          <p:spPr>
            <a:xfrm>
              <a:off x="8110129" y="3522242"/>
              <a:ext cx="44458" cy="38550"/>
            </a:xfrm>
            <a:custGeom>
              <a:rect b="b" l="l" r="r" t="t"/>
              <a:pathLst>
                <a:path extrusionOk="0" h="1468" w="1693">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89"/>
            <p:cNvSpPr/>
            <p:nvPr/>
          </p:nvSpPr>
          <p:spPr>
            <a:xfrm>
              <a:off x="8052646" y="3353154"/>
              <a:ext cx="75655" cy="126179"/>
            </a:xfrm>
            <a:custGeom>
              <a:rect b="b" l="l" r="r" t="t"/>
              <a:pathLst>
                <a:path extrusionOk="0" h="4805" w="2881">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89"/>
            <p:cNvSpPr/>
            <p:nvPr/>
          </p:nvSpPr>
          <p:spPr>
            <a:xfrm>
              <a:off x="8105429" y="3419933"/>
              <a:ext cx="39968" cy="34269"/>
            </a:xfrm>
            <a:custGeom>
              <a:rect b="b" l="l" r="r" t="t"/>
              <a:pathLst>
                <a:path extrusionOk="0" h="1305" w="1522">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7" name="Google Shape;12107;p89"/>
          <p:cNvGrpSpPr/>
          <p:nvPr/>
        </p:nvGrpSpPr>
        <p:grpSpPr>
          <a:xfrm>
            <a:off x="5319821" y="1833842"/>
            <a:ext cx="348103" cy="348103"/>
            <a:chOff x="5319821" y="1986242"/>
            <a:chExt cx="348103" cy="348103"/>
          </a:xfrm>
        </p:grpSpPr>
        <p:sp>
          <p:nvSpPr>
            <p:cNvPr id="12108" name="Google Shape;12108;p89"/>
            <p:cNvSpPr/>
            <p:nvPr/>
          </p:nvSpPr>
          <p:spPr>
            <a:xfrm>
              <a:off x="5319821" y="2134506"/>
              <a:ext cx="104830" cy="115150"/>
            </a:xfrm>
            <a:custGeom>
              <a:rect b="b" l="l" r="r" t="t"/>
              <a:pathLst>
                <a:path extrusionOk="0" h="4385" w="3992">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89"/>
            <p:cNvSpPr/>
            <p:nvPr/>
          </p:nvSpPr>
          <p:spPr>
            <a:xfrm>
              <a:off x="5320083" y="2164258"/>
              <a:ext cx="29437" cy="85634"/>
            </a:xfrm>
            <a:custGeom>
              <a:rect b="b" l="l" r="r" t="t"/>
              <a:pathLst>
                <a:path extrusionOk="0" h="3261" w="1121">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89"/>
            <p:cNvSpPr/>
            <p:nvPr/>
          </p:nvSpPr>
          <p:spPr>
            <a:xfrm>
              <a:off x="5341695" y="2134506"/>
              <a:ext cx="13104" cy="47793"/>
            </a:xfrm>
            <a:custGeom>
              <a:rect b="b" l="l" r="r" t="t"/>
              <a:pathLst>
                <a:path extrusionOk="0" h="1820" w="499">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89"/>
            <p:cNvSpPr/>
            <p:nvPr/>
          </p:nvSpPr>
          <p:spPr>
            <a:xfrm>
              <a:off x="5363701" y="2140047"/>
              <a:ext cx="8429" cy="43276"/>
            </a:xfrm>
            <a:custGeom>
              <a:rect b="b" l="l" r="r" t="t"/>
              <a:pathLst>
                <a:path extrusionOk="0" h="1648" w="321">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89"/>
            <p:cNvSpPr/>
            <p:nvPr/>
          </p:nvSpPr>
          <p:spPr>
            <a:xfrm>
              <a:off x="5382241" y="2143907"/>
              <a:ext cx="8981" cy="43171"/>
            </a:xfrm>
            <a:custGeom>
              <a:rect b="b" l="l" r="r" t="t"/>
              <a:pathLst>
                <a:path extrusionOk="0" h="1644" w="342">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89"/>
            <p:cNvSpPr/>
            <p:nvPr/>
          </p:nvSpPr>
          <p:spPr>
            <a:xfrm>
              <a:off x="5403012" y="2147846"/>
              <a:ext cx="6565" cy="39784"/>
            </a:xfrm>
            <a:custGeom>
              <a:rect b="b" l="l" r="r" t="t"/>
              <a:pathLst>
                <a:path extrusionOk="0" h="1515" w="25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89"/>
            <p:cNvSpPr/>
            <p:nvPr/>
          </p:nvSpPr>
          <p:spPr>
            <a:xfrm>
              <a:off x="5396736" y="1986242"/>
              <a:ext cx="43749" cy="30173"/>
            </a:xfrm>
            <a:custGeom>
              <a:rect b="b" l="l" r="r" t="t"/>
              <a:pathLst>
                <a:path extrusionOk="0" h="1149" w="1666">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89"/>
            <p:cNvSpPr/>
            <p:nvPr/>
          </p:nvSpPr>
          <p:spPr>
            <a:xfrm>
              <a:off x="5398233" y="1987003"/>
              <a:ext cx="35976" cy="29411"/>
            </a:xfrm>
            <a:custGeom>
              <a:rect b="b" l="l" r="r" t="t"/>
              <a:pathLst>
                <a:path extrusionOk="0" h="1120" w="137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89"/>
            <p:cNvSpPr/>
            <p:nvPr/>
          </p:nvSpPr>
          <p:spPr>
            <a:xfrm>
              <a:off x="5425648" y="1988500"/>
              <a:ext cx="61081" cy="49290"/>
            </a:xfrm>
            <a:custGeom>
              <a:rect b="b" l="l" r="r" t="t"/>
              <a:pathLst>
                <a:path extrusionOk="0" h="1877" w="2326">
                  <a:moveTo>
                    <a:pt x="479" y="1"/>
                  </a:moveTo>
                  <a:lnTo>
                    <a:pt x="0" y="1025"/>
                  </a:lnTo>
                  <a:lnTo>
                    <a:pt x="2029" y="1876"/>
                  </a:lnTo>
                  <a:lnTo>
                    <a:pt x="2326" y="776"/>
                  </a:lnTo>
                  <a:lnTo>
                    <a:pt x="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89"/>
            <p:cNvSpPr/>
            <p:nvPr/>
          </p:nvSpPr>
          <p:spPr>
            <a:xfrm>
              <a:off x="5548782" y="2038000"/>
              <a:ext cx="32956" cy="37998"/>
            </a:xfrm>
            <a:custGeom>
              <a:rect b="b" l="l" r="r" t="t"/>
              <a:pathLst>
                <a:path extrusionOk="0" h="1447" w="1255">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89"/>
            <p:cNvSpPr/>
            <p:nvPr/>
          </p:nvSpPr>
          <p:spPr>
            <a:xfrm>
              <a:off x="5552038" y="2038000"/>
              <a:ext cx="29700" cy="24159"/>
            </a:xfrm>
            <a:custGeom>
              <a:rect b="b" l="l" r="r" t="t"/>
              <a:pathLst>
                <a:path extrusionOk="0" h="920" w="1131">
                  <a:moveTo>
                    <a:pt x="154" y="1"/>
                  </a:moveTo>
                  <a:lnTo>
                    <a:pt x="1" y="546"/>
                  </a:lnTo>
                  <a:lnTo>
                    <a:pt x="891" y="920"/>
                  </a:lnTo>
                  <a:lnTo>
                    <a:pt x="1111" y="460"/>
                  </a:lnTo>
                  <a:lnTo>
                    <a:pt x="1130" y="412"/>
                  </a:lnTo>
                  <a:lnTo>
                    <a:pt x="15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89"/>
            <p:cNvSpPr/>
            <p:nvPr/>
          </p:nvSpPr>
          <p:spPr>
            <a:xfrm>
              <a:off x="5432161" y="1988500"/>
              <a:ext cx="54568" cy="34453"/>
            </a:xfrm>
            <a:custGeom>
              <a:rect b="b" l="l" r="r" t="t"/>
              <a:pathLst>
                <a:path extrusionOk="0" h="1312" w="2078">
                  <a:moveTo>
                    <a:pt x="231" y="1"/>
                  </a:moveTo>
                  <a:lnTo>
                    <a:pt x="1" y="489"/>
                  </a:lnTo>
                  <a:lnTo>
                    <a:pt x="1934" y="1312"/>
                  </a:lnTo>
                  <a:lnTo>
                    <a:pt x="2078" y="776"/>
                  </a:lnTo>
                  <a:lnTo>
                    <a:pt x="2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89"/>
            <p:cNvSpPr/>
            <p:nvPr/>
          </p:nvSpPr>
          <p:spPr>
            <a:xfrm>
              <a:off x="5563093" y="2104097"/>
              <a:ext cx="104830" cy="115150"/>
            </a:xfrm>
            <a:custGeom>
              <a:rect b="b" l="l" r="r" t="t"/>
              <a:pathLst>
                <a:path extrusionOk="0" h="4385" w="3992">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89"/>
            <p:cNvSpPr/>
            <p:nvPr/>
          </p:nvSpPr>
          <p:spPr>
            <a:xfrm>
              <a:off x="5563618" y="2133849"/>
              <a:ext cx="29175" cy="85634"/>
            </a:xfrm>
            <a:custGeom>
              <a:rect b="b" l="l" r="r" t="t"/>
              <a:pathLst>
                <a:path extrusionOk="0" h="3261" w="1111">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89"/>
            <p:cNvSpPr/>
            <p:nvPr/>
          </p:nvSpPr>
          <p:spPr>
            <a:xfrm>
              <a:off x="5448258" y="1994934"/>
              <a:ext cx="115124" cy="129803"/>
            </a:xfrm>
            <a:custGeom>
              <a:rect b="b" l="l" r="r" t="t"/>
              <a:pathLst>
                <a:path extrusionOk="0" h="4943" w="4384">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89"/>
            <p:cNvSpPr/>
            <p:nvPr/>
          </p:nvSpPr>
          <p:spPr>
            <a:xfrm>
              <a:off x="5448258" y="2028205"/>
              <a:ext cx="25157" cy="96033"/>
            </a:xfrm>
            <a:custGeom>
              <a:rect b="b" l="l" r="r" t="t"/>
              <a:pathLst>
                <a:path extrusionOk="0" h="3657" w="958">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89"/>
            <p:cNvSpPr/>
            <p:nvPr/>
          </p:nvSpPr>
          <p:spPr>
            <a:xfrm>
              <a:off x="5567636" y="2048058"/>
              <a:ext cx="32195" cy="33902"/>
            </a:xfrm>
            <a:custGeom>
              <a:rect b="b" l="l" r="r" t="t"/>
              <a:pathLst>
                <a:path extrusionOk="0" h="1291" w="1226">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89"/>
            <p:cNvSpPr/>
            <p:nvPr/>
          </p:nvSpPr>
          <p:spPr>
            <a:xfrm>
              <a:off x="5454561" y="2149842"/>
              <a:ext cx="86212" cy="184266"/>
            </a:xfrm>
            <a:custGeom>
              <a:rect b="b" l="l" r="r" t="t"/>
              <a:pathLst>
                <a:path extrusionOk="0" h="7017" w="3283">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89"/>
            <p:cNvSpPr/>
            <p:nvPr/>
          </p:nvSpPr>
          <p:spPr>
            <a:xfrm>
              <a:off x="5578193" y="2244089"/>
              <a:ext cx="85975" cy="90019"/>
            </a:xfrm>
            <a:custGeom>
              <a:rect b="b" l="l" r="r" t="t"/>
              <a:pathLst>
                <a:path extrusionOk="0" h="3428" w="3274">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89"/>
            <p:cNvSpPr/>
            <p:nvPr/>
          </p:nvSpPr>
          <p:spPr>
            <a:xfrm>
              <a:off x="5473389" y="2149842"/>
              <a:ext cx="67383" cy="184266"/>
            </a:xfrm>
            <a:custGeom>
              <a:rect b="b" l="l" r="r" t="t"/>
              <a:pathLst>
                <a:path extrusionOk="0" h="7017" w="2566">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89"/>
            <p:cNvSpPr/>
            <p:nvPr/>
          </p:nvSpPr>
          <p:spPr>
            <a:xfrm>
              <a:off x="5595262" y="2244089"/>
              <a:ext cx="69143" cy="90019"/>
            </a:xfrm>
            <a:custGeom>
              <a:rect b="b" l="l" r="r" t="t"/>
              <a:pathLst>
                <a:path extrusionOk="0" h="3428" w="2633">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89"/>
            <p:cNvSpPr/>
            <p:nvPr/>
          </p:nvSpPr>
          <p:spPr>
            <a:xfrm>
              <a:off x="5334421" y="2274997"/>
              <a:ext cx="86973" cy="59348"/>
            </a:xfrm>
            <a:custGeom>
              <a:rect b="b" l="l" r="r" t="t"/>
              <a:pathLst>
                <a:path extrusionOk="0" h="2260" w="3312">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89"/>
            <p:cNvSpPr/>
            <p:nvPr/>
          </p:nvSpPr>
          <p:spPr>
            <a:xfrm>
              <a:off x="5353512" y="2274997"/>
              <a:ext cx="67619" cy="59085"/>
            </a:xfrm>
            <a:custGeom>
              <a:rect b="b" l="l" r="r" t="t"/>
              <a:pathLst>
                <a:path extrusionOk="0" h="2250" w="2575">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89"/>
            <p:cNvSpPr/>
            <p:nvPr/>
          </p:nvSpPr>
          <p:spPr>
            <a:xfrm>
              <a:off x="5454298" y="2121192"/>
              <a:ext cx="86973" cy="32457"/>
            </a:xfrm>
            <a:custGeom>
              <a:rect b="b" l="l" r="r" t="t"/>
              <a:pathLst>
                <a:path extrusionOk="0" h="1236" w="3312">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89"/>
            <p:cNvSpPr/>
            <p:nvPr/>
          </p:nvSpPr>
          <p:spPr>
            <a:xfrm>
              <a:off x="5473389" y="2121192"/>
              <a:ext cx="67882" cy="32457"/>
            </a:xfrm>
            <a:custGeom>
              <a:rect b="b" l="l" r="r" t="t"/>
              <a:pathLst>
                <a:path extrusionOk="0" h="1236" w="2585">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89"/>
            <p:cNvSpPr/>
            <p:nvPr/>
          </p:nvSpPr>
          <p:spPr>
            <a:xfrm>
              <a:off x="5476146" y="1994435"/>
              <a:ext cx="24658" cy="44537"/>
            </a:xfrm>
            <a:custGeom>
              <a:rect b="b" l="l" r="r" t="t"/>
              <a:pathLst>
                <a:path extrusionOk="0" h="1696" w="939">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89"/>
            <p:cNvSpPr/>
            <p:nvPr/>
          </p:nvSpPr>
          <p:spPr>
            <a:xfrm>
              <a:off x="5497758" y="2003731"/>
              <a:ext cx="18382" cy="41281"/>
            </a:xfrm>
            <a:custGeom>
              <a:rect b="b" l="l" r="r" t="t"/>
              <a:pathLst>
                <a:path extrusionOk="0" h="1572" w="70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89"/>
            <p:cNvSpPr/>
            <p:nvPr/>
          </p:nvSpPr>
          <p:spPr>
            <a:xfrm>
              <a:off x="5515615" y="2011872"/>
              <a:ext cx="18618" cy="41176"/>
            </a:xfrm>
            <a:custGeom>
              <a:rect b="b" l="l" r="r" t="t"/>
              <a:pathLst>
                <a:path extrusionOk="0" h="1568" w="709">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89"/>
            <p:cNvSpPr/>
            <p:nvPr/>
          </p:nvSpPr>
          <p:spPr>
            <a:xfrm>
              <a:off x="5534706" y="2020669"/>
              <a:ext cx="16360" cy="37657"/>
            </a:xfrm>
            <a:custGeom>
              <a:rect b="b" l="l" r="r" t="t"/>
              <a:pathLst>
                <a:path extrusionOk="0" h="1434" w="623">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89"/>
            <p:cNvSpPr/>
            <p:nvPr/>
          </p:nvSpPr>
          <p:spPr>
            <a:xfrm>
              <a:off x="5585230" y="2104097"/>
              <a:ext cx="13077" cy="47793"/>
            </a:xfrm>
            <a:custGeom>
              <a:rect b="b" l="l" r="r" t="t"/>
              <a:pathLst>
                <a:path extrusionOk="0" h="1820" w="498">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89"/>
            <p:cNvSpPr/>
            <p:nvPr/>
          </p:nvSpPr>
          <p:spPr>
            <a:xfrm>
              <a:off x="5606947" y="2109480"/>
              <a:ext cx="8456" cy="43171"/>
            </a:xfrm>
            <a:custGeom>
              <a:rect b="b" l="l" r="r" t="t"/>
              <a:pathLst>
                <a:path extrusionOk="0" h="1644" w="322">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89"/>
            <p:cNvSpPr/>
            <p:nvPr/>
          </p:nvSpPr>
          <p:spPr>
            <a:xfrm>
              <a:off x="5625513" y="2113314"/>
              <a:ext cx="8981" cy="43093"/>
            </a:xfrm>
            <a:custGeom>
              <a:rect b="b" l="l" r="r" t="t"/>
              <a:pathLst>
                <a:path extrusionOk="0" h="1641" w="342">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89"/>
            <p:cNvSpPr/>
            <p:nvPr/>
          </p:nvSpPr>
          <p:spPr>
            <a:xfrm>
              <a:off x="5646285" y="2117437"/>
              <a:ext cx="6801" cy="39731"/>
            </a:xfrm>
            <a:custGeom>
              <a:rect b="b" l="l" r="r" t="t"/>
              <a:pathLst>
                <a:path extrusionOk="0" h="1513" w="259">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89"/>
            <p:cNvSpPr/>
            <p:nvPr/>
          </p:nvSpPr>
          <p:spPr>
            <a:xfrm>
              <a:off x="5577694" y="2215439"/>
              <a:ext cx="86973" cy="32694"/>
            </a:xfrm>
            <a:custGeom>
              <a:rect b="b" l="l" r="r" t="t"/>
              <a:pathLst>
                <a:path extrusionOk="0" h="1245" w="3312">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89"/>
            <p:cNvSpPr/>
            <p:nvPr/>
          </p:nvSpPr>
          <p:spPr>
            <a:xfrm>
              <a:off x="5595262" y="2215439"/>
              <a:ext cx="69405" cy="32694"/>
            </a:xfrm>
            <a:custGeom>
              <a:rect b="b" l="l" r="r" t="t"/>
              <a:pathLst>
                <a:path extrusionOk="0" h="1245" w="2643">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89"/>
            <p:cNvSpPr/>
            <p:nvPr/>
          </p:nvSpPr>
          <p:spPr>
            <a:xfrm>
              <a:off x="5334421" y="2246111"/>
              <a:ext cx="86973" cy="32431"/>
            </a:xfrm>
            <a:custGeom>
              <a:rect b="b" l="l" r="r" t="t"/>
              <a:pathLst>
                <a:path extrusionOk="0" h="1235" w="3312">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89"/>
            <p:cNvSpPr/>
            <p:nvPr/>
          </p:nvSpPr>
          <p:spPr>
            <a:xfrm>
              <a:off x="5353512" y="2246111"/>
              <a:ext cx="67882" cy="32431"/>
            </a:xfrm>
            <a:custGeom>
              <a:rect b="b" l="l" r="r" t="t"/>
              <a:pathLst>
                <a:path extrusionOk="0" h="1235" w="2585">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5" name="Google Shape;12145;p89"/>
          <p:cNvGrpSpPr/>
          <p:nvPr/>
        </p:nvGrpSpPr>
        <p:grpSpPr>
          <a:xfrm>
            <a:off x="5765926" y="1824283"/>
            <a:ext cx="348339" cy="348103"/>
            <a:chOff x="5765926" y="1976683"/>
            <a:chExt cx="348339" cy="348103"/>
          </a:xfrm>
        </p:grpSpPr>
        <p:sp>
          <p:nvSpPr>
            <p:cNvPr id="12146" name="Google Shape;12146;p89"/>
            <p:cNvSpPr/>
            <p:nvPr/>
          </p:nvSpPr>
          <p:spPr>
            <a:xfrm>
              <a:off x="5765926" y="1976683"/>
              <a:ext cx="263808" cy="173946"/>
            </a:xfrm>
            <a:custGeom>
              <a:rect b="b" l="l" r="r" t="t"/>
              <a:pathLst>
                <a:path extrusionOk="0" h="6624" w="10046">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89"/>
            <p:cNvSpPr/>
            <p:nvPr/>
          </p:nvSpPr>
          <p:spPr>
            <a:xfrm>
              <a:off x="5940082" y="1976683"/>
              <a:ext cx="174183" cy="263677"/>
            </a:xfrm>
            <a:custGeom>
              <a:rect b="b" l="l" r="r" t="t"/>
              <a:pathLst>
                <a:path extrusionOk="0" h="10041" w="6633">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89"/>
            <p:cNvSpPr/>
            <p:nvPr/>
          </p:nvSpPr>
          <p:spPr>
            <a:xfrm>
              <a:off x="5850194" y="2150603"/>
              <a:ext cx="263834" cy="174183"/>
            </a:xfrm>
            <a:custGeom>
              <a:rect b="b" l="l" r="r" t="t"/>
              <a:pathLst>
                <a:path extrusionOk="0" h="6633" w="10047">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89"/>
            <p:cNvSpPr/>
            <p:nvPr/>
          </p:nvSpPr>
          <p:spPr>
            <a:xfrm>
              <a:off x="5765926" y="2060873"/>
              <a:ext cx="173920" cy="263913"/>
            </a:xfrm>
            <a:custGeom>
              <a:rect b="b" l="l" r="r" t="t"/>
              <a:pathLst>
                <a:path extrusionOk="0" h="10050" w="6623">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89"/>
            <p:cNvSpPr/>
            <p:nvPr/>
          </p:nvSpPr>
          <p:spPr>
            <a:xfrm>
              <a:off x="5765926" y="2150603"/>
              <a:ext cx="39469" cy="174183"/>
            </a:xfrm>
            <a:custGeom>
              <a:rect b="b" l="l" r="r" t="t"/>
              <a:pathLst>
                <a:path extrusionOk="0" h="6633" w="1503">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89"/>
            <p:cNvSpPr/>
            <p:nvPr/>
          </p:nvSpPr>
          <p:spPr>
            <a:xfrm>
              <a:off x="5810778" y="2061057"/>
              <a:ext cx="47898" cy="89573"/>
            </a:xfrm>
            <a:custGeom>
              <a:rect b="b" l="l" r="r" t="t"/>
              <a:pathLst>
                <a:path extrusionOk="0" h="3411" w="1824">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89"/>
            <p:cNvSpPr/>
            <p:nvPr/>
          </p:nvSpPr>
          <p:spPr>
            <a:xfrm>
              <a:off x="5765926" y="1976683"/>
              <a:ext cx="39469" cy="173946"/>
            </a:xfrm>
            <a:custGeom>
              <a:rect b="b" l="l" r="r" t="t"/>
              <a:pathLst>
                <a:path extrusionOk="0" h="6624" w="1503">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89"/>
            <p:cNvSpPr/>
            <p:nvPr/>
          </p:nvSpPr>
          <p:spPr>
            <a:xfrm>
              <a:off x="6004655" y="2032906"/>
              <a:ext cx="39232" cy="61553"/>
            </a:xfrm>
            <a:custGeom>
              <a:rect b="b" l="l" r="r" t="t"/>
              <a:pathLst>
                <a:path extrusionOk="0" h="2344" w="1494">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89"/>
            <p:cNvSpPr/>
            <p:nvPr/>
          </p:nvSpPr>
          <p:spPr>
            <a:xfrm>
              <a:off x="5939819" y="1976683"/>
              <a:ext cx="22662" cy="73160"/>
            </a:xfrm>
            <a:custGeom>
              <a:rect b="b" l="l" r="r" t="t"/>
              <a:pathLst>
                <a:path extrusionOk="0" h="2786" w="863">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89"/>
            <p:cNvSpPr/>
            <p:nvPr/>
          </p:nvSpPr>
          <p:spPr>
            <a:xfrm>
              <a:off x="5940082" y="2077732"/>
              <a:ext cx="22400" cy="72898"/>
            </a:xfrm>
            <a:custGeom>
              <a:rect b="b" l="l" r="r" t="t"/>
              <a:pathLst>
                <a:path extrusionOk="0" h="2776" w="853">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89"/>
            <p:cNvSpPr/>
            <p:nvPr/>
          </p:nvSpPr>
          <p:spPr>
            <a:xfrm>
              <a:off x="5987324" y="2150839"/>
              <a:ext cx="45272" cy="89573"/>
            </a:xfrm>
            <a:custGeom>
              <a:rect b="b" l="l" r="r" t="t"/>
              <a:pathLst>
                <a:path extrusionOk="0" h="3411" w="1724">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89"/>
            <p:cNvSpPr/>
            <p:nvPr/>
          </p:nvSpPr>
          <p:spPr>
            <a:xfrm>
              <a:off x="5928764" y="2150603"/>
              <a:ext cx="22400" cy="73160"/>
            </a:xfrm>
            <a:custGeom>
              <a:rect b="b" l="l" r="r" t="t"/>
              <a:pathLst>
                <a:path extrusionOk="0" h="2786" w="853">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89"/>
            <p:cNvSpPr/>
            <p:nvPr/>
          </p:nvSpPr>
          <p:spPr>
            <a:xfrm>
              <a:off x="5847332" y="2206826"/>
              <a:ext cx="39232" cy="61737"/>
            </a:xfrm>
            <a:custGeom>
              <a:rect b="b" l="l" r="r" t="t"/>
              <a:pathLst>
                <a:path extrusionOk="0" h="2351" w="1494">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89"/>
            <p:cNvSpPr/>
            <p:nvPr/>
          </p:nvSpPr>
          <p:spPr>
            <a:xfrm>
              <a:off x="5928764" y="2251625"/>
              <a:ext cx="28177" cy="73160"/>
            </a:xfrm>
            <a:custGeom>
              <a:rect b="b" l="l" r="r" t="t"/>
              <a:pathLst>
                <a:path extrusionOk="0" h="2786" w="1073">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0" name="Google Shape;12160;p89"/>
          <p:cNvGrpSpPr/>
          <p:nvPr/>
        </p:nvGrpSpPr>
        <p:grpSpPr>
          <a:xfrm>
            <a:off x="6191390" y="1829089"/>
            <a:ext cx="389068" cy="347787"/>
            <a:chOff x="6191390" y="1981489"/>
            <a:chExt cx="389068" cy="347787"/>
          </a:xfrm>
        </p:grpSpPr>
        <p:sp>
          <p:nvSpPr>
            <p:cNvPr id="12161" name="Google Shape;12161;p89"/>
            <p:cNvSpPr/>
            <p:nvPr/>
          </p:nvSpPr>
          <p:spPr>
            <a:xfrm>
              <a:off x="6260769" y="2030464"/>
              <a:ext cx="250074" cy="250100"/>
            </a:xfrm>
            <a:custGeom>
              <a:rect b="b" l="l" r="r" t="t"/>
              <a:pathLst>
                <a:path extrusionOk="0" h="9524" w="9523">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89"/>
            <p:cNvSpPr/>
            <p:nvPr/>
          </p:nvSpPr>
          <p:spPr>
            <a:xfrm>
              <a:off x="6236137" y="2032985"/>
              <a:ext cx="238021" cy="247553"/>
            </a:xfrm>
            <a:custGeom>
              <a:rect b="b" l="l" r="r" t="t"/>
              <a:pathLst>
                <a:path extrusionOk="0" h="9427" w="9064">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89"/>
            <p:cNvSpPr/>
            <p:nvPr/>
          </p:nvSpPr>
          <p:spPr>
            <a:xfrm>
              <a:off x="6312291" y="2031724"/>
              <a:ext cx="198552" cy="246818"/>
            </a:xfrm>
            <a:custGeom>
              <a:rect b="b" l="l" r="r" t="t"/>
              <a:pathLst>
                <a:path extrusionOk="0" h="9399" w="7561">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89"/>
            <p:cNvSpPr/>
            <p:nvPr/>
          </p:nvSpPr>
          <p:spPr>
            <a:xfrm>
              <a:off x="6342175" y="2077469"/>
              <a:ext cx="15861" cy="25656"/>
            </a:xfrm>
            <a:custGeom>
              <a:rect b="b" l="l" r="r" t="t"/>
              <a:pathLst>
                <a:path extrusionOk="0" h="977" w="604">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89"/>
            <p:cNvSpPr/>
            <p:nvPr/>
          </p:nvSpPr>
          <p:spPr>
            <a:xfrm>
              <a:off x="6312527" y="2161396"/>
              <a:ext cx="143774" cy="117146"/>
            </a:xfrm>
            <a:custGeom>
              <a:rect b="b" l="l" r="r" t="t"/>
              <a:pathLst>
                <a:path extrusionOk="0" h="4461" w="5475">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89"/>
            <p:cNvSpPr/>
            <p:nvPr/>
          </p:nvSpPr>
          <p:spPr>
            <a:xfrm>
              <a:off x="6241730" y="2077679"/>
              <a:ext cx="338728" cy="251597"/>
            </a:xfrm>
            <a:custGeom>
              <a:rect b="b" l="l" r="r" t="t"/>
              <a:pathLst>
                <a:path extrusionOk="0" h="9581" w="12899">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89"/>
            <p:cNvSpPr/>
            <p:nvPr/>
          </p:nvSpPr>
          <p:spPr>
            <a:xfrm>
              <a:off x="6191390" y="1981489"/>
              <a:ext cx="338807" cy="251676"/>
            </a:xfrm>
            <a:custGeom>
              <a:rect b="b" l="l" r="r" t="t"/>
              <a:pathLst>
                <a:path extrusionOk="0" h="9584" w="12902">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8" name="Google Shape;12168;p89"/>
          <p:cNvGrpSpPr/>
          <p:nvPr/>
        </p:nvGrpSpPr>
        <p:grpSpPr>
          <a:xfrm>
            <a:off x="6657846" y="1855191"/>
            <a:ext cx="348103" cy="295714"/>
            <a:chOff x="6657846" y="2007591"/>
            <a:chExt cx="348103" cy="295714"/>
          </a:xfrm>
        </p:grpSpPr>
        <p:sp>
          <p:nvSpPr>
            <p:cNvPr id="12169" name="Google Shape;12169;p89"/>
            <p:cNvSpPr/>
            <p:nvPr/>
          </p:nvSpPr>
          <p:spPr>
            <a:xfrm>
              <a:off x="6820186" y="2082984"/>
              <a:ext cx="179224" cy="163153"/>
            </a:xfrm>
            <a:custGeom>
              <a:rect b="b" l="l" r="r" t="t"/>
              <a:pathLst>
                <a:path extrusionOk="0" h="6213" w="6825">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89"/>
            <p:cNvSpPr/>
            <p:nvPr/>
          </p:nvSpPr>
          <p:spPr>
            <a:xfrm>
              <a:off x="6900620" y="2007591"/>
              <a:ext cx="105329" cy="193431"/>
            </a:xfrm>
            <a:custGeom>
              <a:rect b="b" l="l" r="r" t="t"/>
              <a:pathLst>
                <a:path extrusionOk="0" h="7366" w="4011">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89"/>
            <p:cNvSpPr/>
            <p:nvPr/>
          </p:nvSpPr>
          <p:spPr>
            <a:xfrm>
              <a:off x="6972494" y="2152862"/>
              <a:ext cx="32930" cy="48292"/>
            </a:xfrm>
            <a:custGeom>
              <a:rect b="b" l="l" r="r" t="t"/>
              <a:pathLst>
                <a:path extrusionOk="0" h="1839" w="1254">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89"/>
            <p:cNvSpPr/>
            <p:nvPr/>
          </p:nvSpPr>
          <p:spPr>
            <a:xfrm>
              <a:off x="6832003" y="2137027"/>
              <a:ext cx="136237" cy="90439"/>
            </a:xfrm>
            <a:custGeom>
              <a:rect b="b" l="l" r="r" t="t"/>
              <a:pathLst>
                <a:path extrusionOk="0" h="3444" w="5188">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89"/>
            <p:cNvSpPr/>
            <p:nvPr/>
          </p:nvSpPr>
          <p:spPr>
            <a:xfrm>
              <a:off x="6885284" y="2182509"/>
              <a:ext cx="79935" cy="44957"/>
            </a:xfrm>
            <a:custGeom>
              <a:rect b="b" l="l" r="r" t="t"/>
              <a:pathLst>
                <a:path extrusionOk="0" h="1712" w="3044">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89"/>
            <p:cNvSpPr/>
            <p:nvPr/>
          </p:nvSpPr>
          <p:spPr>
            <a:xfrm>
              <a:off x="6806872" y="2160661"/>
              <a:ext cx="136237" cy="90229"/>
            </a:xfrm>
            <a:custGeom>
              <a:rect b="b" l="l" r="r" t="t"/>
              <a:pathLst>
                <a:path extrusionOk="0" h="3436" w="5188">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89"/>
            <p:cNvSpPr/>
            <p:nvPr/>
          </p:nvSpPr>
          <p:spPr>
            <a:xfrm>
              <a:off x="6868688" y="2211920"/>
              <a:ext cx="71165" cy="38944"/>
            </a:xfrm>
            <a:custGeom>
              <a:rect b="b" l="l" r="r" t="t"/>
              <a:pathLst>
                <a:path extrusionOk="0" h="1483" w="271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89"/>
            <p:cNvSpPr/>
            <p:nvPr/>
          </p:nvSpPr>
          <p:spPr>
            <a:xfrm>
              <a:off x="6781741" y="2184032"/>
              <a:ext cx="136237" cy="90334"/>
            </a:xfrm>
            <a:custGeom>
              <a:rect b="b" l="l" r="r" t="t"/>
              <a:pathLst>
                <a:path extrusionOk="0" h="3440" w="5188">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89"/>
            <p:cNvSpPr/>
            <p:nvPr/>
          </p:nvSpPr>
          <p:spPr>
            <a:xfrm>
              <a:off x="6852354" y="2240570"/>
              <a:ext cx="61842" cy="33770"/>
            </a:xfrm>
            <a:custGeom>
              <a:rect b="b" l="l" r="r" t="t"/>
              <a:pathLst>
                <a:path extrusionOk="0" h="1286" w="2355">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89"/>
            <p:cNvSpPr/>
            <p:nvPr/>
          </p:nvSpPr>
          <p:spPr>
            <a:xfrm>
              <a:off x="6756610" y="2207404"/>
              <a:ext cx="136237" cy="90413"/>
            </a:xfrm>
            <a:custGeom>
              <a:rect b="b" l="l" r="r" t="t"/>
              <a:pathLst>
                <a:path extrusionOk="0" h="3443" w="5188">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89"/>
            <p:cNvSpPr/>
            <p:nvPr/>
          </p:nvSpPr>
          <p:spPr>
            <a:xfrm>
              <a:off x="6836021" y="2267723"/>
              <a:ext cx="53308" cy="29989"/>
            </a:xfrm>
            <a:custGeom>
              <a:rect b="b" l="l" r="r" t="t"/>
              <a:pathLst>
                <a:path extrusionOk="0" h="1142" w="203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89"/>
            <p:cNvSpPr/>
            <p:nvPr/>
          </p:nvSpPr>
          <p:spPr>
            <a:xfrm>
              <a:off x="6674180" y="2094564"/>
              <a:ext cx="173421" cy="157087"/>
            </a:xfrm>
            <a:custGeom>
              <a:rect b="b" l="l" r="r" t="t"/>
              <a:pathLst>
                <a:path extrusionOk="0" h="5982" w="6604">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89"/>
            <p:cNvSpPr/>
            <p:nvPr/>
          </p:nvSpPr>
          <p:spPr>
            <a:xfrm>
              <a:off x="6657846" y="2031488"/>
              <a:ext cx="107587" cy="185606"/>
            </a:xfrm>
            <a:custGeom>
              <a:rect b="b" l="l" r="r" t="t"/>
              <a:pathLst>
                <a:path extrusionOk="0" h="7068" w="4097">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89"/>
            <p:cNvSpPr/>
            <p:nvPr/>
          </p:nvSpPr>
          <p:spPr>
            <a:xfrm>
              <a:off x="6657846" y="2031488"/>
              <a:ext cx="82693" cy="173684"/>
            </a:xfrm>
            <a:custGeom>
              <a:rect b="b" l="l" r="r" t="t"/>
              <a:pathLst>
                <a:path extrusionOk="0" h="6614" w="3149">
                  <a:moveTo>
                    <a:pt x="0" y="0"/>
                  </a:moveTo>
                  <a:lnTo>
                    <a:pt x="0" y="6336"/>
                  </a:lnTo>
                  <a:lnTo>
                    <a:pt x="469" y="6613"/>
                  </a:lnTo>
                  <a:lnTo>
                    <a:pt x="3149" y="1828"/>
                  </a:lnTo>
                  <a:lnTo>
                    <a:pt x="0"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89"/>
            <p:cNvSpPr/>
            <p:nvPr/>
          </p:nvSpPr>
          <p:spPr>
            <a:xfrm>
              <a:off x="6657846" y="2162158"/>
              <a:ext cx="51785" cy="54752"/>
            </a:xfrm>
            <a:custGeom>
              <a:rect b="b" l="l" r="r" t="t"/>
              <a:pathLst>
                <a:path extrusionOk="0" h="2085" w="1972">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89"/>
            <p:cNvSpPr/>
            <p:nvPr/>
          </p:nvSpPr>
          <p:spPr>
            <a:xfrm>
              <a:off x="6657846" y="2162158"/>
              <a:ext cx="27153" cy="43014"/>
            </a:xfrm>
            <a:custGeom>
              <a:rect b="b" l="l" r="r" t="t"/>
              <a:pathLst>
                <a:path extrusionOk="0" h="1638" w="1034">
                  <a:moveTo>
                    <a:pt x="0" y="1"/>
                  </a:moveTo>
                  <a:lnTo>
                    <a:pt x="0" y="1360"/>
                  </a:lnTo>
                  <a:lnTo>
                    <a:pt x="469" y="1637"/>
                  </a:lnTo>
                  <a:lnTo>
                    <a:pt x="1034" y="632"/>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89"/>
            <p:cNvSpPr/>
            <p:nvPr/>
          </p:nvSpPr>
          <p:spPr>
            <a:xfrm>
              <a:off x="6710104" y="2184557"/>
              <a:ext cx="73160" cy="58665"/>
            </a:xfrm>
            <a:custGeom>
              <a:rect b="b" l="l" r="r" t="t"/>
              <a:pathLst>
                <a:path extrusionOk="0" h="2234" w="2786">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89"/>
            <p:cNvSpPr/>
            <p:nvPr/>
          </p:nvSpPr>
          <p:spPr>
            <a:xfrm>
              <a:off x="6713386" y="2185529"/>
              <a:ext cx="69878" cy="57536"/>
            </a:xfrm>
            <a:custGeom>
              <a:rect b="b" l="l" r="r" t="t"/>
              <a:pathLst>
                <a:path extrusionOk="0" h="2191" w="2661">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89"/>
            <p:cNvSpPr/>
            <p:nvPr/>
          </p:nvSpPr>
          <p:spPr>
            <a:xfrm>
              <a:off x="6738018" y="2210266"/>
              <a:ext cx="65099" cy="52888"/>
            </a:xfrm>
            <a:custGeom>
              <a:rect b="b" l="l" r="r" t="t"/>
              <a:pathLst>
                <a:path extrusionOk="0" h="2014" w="2479">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89"/>
            <p:cNvSpPr/>
            <p:nvPr/>
          </p:nvSpPr>
          <p:spPr>
            <a:xfrm>
              <a:off x="6741274" y="2211421"/>
              <a:ext cx="61842" cy="51732"/>
            </a:xfrm>
            <a:custGeom>
              <a:rect b="b" l="l" r="r" t="t"/>
              <a:pathLst>
                <a:path extrusionOk="0" h="1970" w="2355">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89"/>
            <p:cNvSpPr/>
            <p:nvPr/>
          </p:nvSpPr>
          <p:spPr>
            <a:xfrm>
              <a:off x="6765906" y="2236263"/>
              <a:ext cx="57063" cy="47084"/>
            </a:xfrm>
            <a:custGeom>
              <a:rect b="b" l="l" r="r" t="t"/>
              <a:pathLst>
                <a:path extrusionOk="0" h="1793" w="2173">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89"/>
            <p:cNvSpPr/>
            <p:nvPr/>
          </p:nvSpPr>
          <p:spPr>
            <a:xfrm>
              <a:off x="6769163" y="2237051"/>
              <a:ext cx="53807" cy="46296"/>
            </a:xfrm>
            <a:custGeom>
              <a:rect b="b" l="l" r="r" t="t"/>
              <a:pathLst>
                <a:path extrusionOk="0" h="1763" w="2049">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89"/>
            <p:cNvSpPr/>
            <p:nvPr/>
          </p:nvSpPr>
          <p:spPr>
            <a:xfrm>
              <a:off x="6793794" y="2262156"/>
              <a:ext cx="49027" cy="41149"/>
            </a:xfrm>
            <a:custGeom>
              <a:rect b="b" l="l" r="r" t="t"/>
              <a:pathLst>
                <a:path extrusionOk="0" h="1567" w="1867">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89"/>
            <p:cNvSpPr/>
            <p:nvPr/>
          </p:nvSpPr>
          <p:spPr>
            <a:xfrm>
              <a:off x="6797313" y="2263180"/>
              <a:ext cx="45509" cy="40125"/>
            </a:xfrm>
            <a:custGeom>
              <a:rect b="b" l="l" r="r" t="t"/>
              <a:pathLst>
                <a:path extrusionOk="0" h="1528" w="1733">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89"/>
            <p:cNvSpPr/>
            <p:nvPr/>
          </p:nvSpPr>
          <p:spPr>
            <a:xfrm>
              <a:off x="6799335" y="2099843"/>
              <a:ext cx="70639" cy="108848"/>
            </a:xfrm>
            <a:custGeom>
              <a:rect b="b" l="l" r="r" t="t"/>
              <a:pathLst>
                <a:path extrusionOk="0" h="4145" w="269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89"/>
            <p:cNvSpPr/>
            <p:nvPr/>
          </p:nvSpPr>
          <p:spPr>
            <a:xfrm>
              <a:off x="6799335" y="2100053"/>
              <a:ext cx="29936" cy="108638"/>
            </a:xfrm>
            <a:custGeom>
              <a:rect b="b" l="l" r="r" t="t"/>
              <a:pathLst>
                <a:path extrusionOk="0" h="4137" w="114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5" name="Google Shape;12195;p89"/>
          <p:cNvGrpSpPr/>
          <p:nvPr/>
        </p:nvGrpSpPr>
        <p:grpSpPr>
          <a:xfrm>
            <a:off x="7104188" y="1819504"/>
            <a:ext cx="347341" cy="348103"/>
            <a:chOff x="7104188" y="1971904"/>
            <a:chExt cx="347341" cy="348103"/>
          </a:xfrm>
        </p:grpSpPr>
        <p:sp>
          <p:nvSpPr>
            <p:cNvPr id="12196" name="Google Shape;12196;p89"/>
            <p:cNvSpPr/>
            <p:nvPr/>
          </p:nvSpPr>
          <p:spPr>
            <a:xfrm>
              <a:off x="7204947" y="1994277"/>
              <a:ext cx="167906" cy="153752"/>
            </a:xfrm>
            <a:custGeom>
              <a:rect b="b" l="l" r="r" t="t"/>
              <a:pathLst>
                <a:path extrusionOk="0" h="5855" w="6394">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89"/>
            <p:cNvSpPr/>
            <p:nvPr/>
          </p:nvSpPr>
          <p:spPr>
            <a:xfrm>
              <a:off x="7204711" y="1994277"/>
              <a:ext cx="156851" cy="112130"/>
            </a:xfrm>
            <a:custGeom>
              <a:rect b="b" l="l" r="r" t="t"/>
              <a:pathLst>
                <a:path extrusionOk="0" h="4270" w="5973">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89"/>
            <p:cNvSpPr/>
            <p:nvPr/>
          </p:nvSpPr>
          <p:spPr>
            <a:xfrm>
              <a:off x="7104923" y="2129490"/>
              <a:ext cx="122923" cy="123159"/>
            </a:xfrm>
            <a:custGeom>
              <a:rect b="b" l="l" r="r" t="t"/>
              <a:pathLst>
                <a:path extrusionOk="0" h="4690" w="4681">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89"/>
            <p:cNvSpPr/>
            <p:nvPr/>
          </p:nvSpPr>
          <p:spPr>
            <a:xfrm>
              <a:off x="7138352" y="2129490"/>
              <a:ext cx="89494" cy="123159"/>
            </a:xfrm>
            <a:custGeom>
              <a:rect b="b" l="l" r="r" t="t"/>
              <a:pathLst>
                <a:path extrusionOk="0" h="4690" w="3408">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89"/>
            <p:cNvSpPr/>
            <p:nvPr/>
          </p:nvSpPr>
          <p:spPr>
            <a:xfrm>
              <a:off x="7104188" y="2222477"/>
              <a:ext cx="123159" cy="97293"/>
            </a:xfrm>
            <a:custGeom>
              <a:rect b="b" l="l" r="r" t="t"/>
              <a:pathLst>
                <a:path extrusionOk="0" h="3705" w="469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89"/>
            <p:cNvSpPr/>
            <p:nvPr/>
          </p:nvSpPr>
          <p:spPr>
            <a:xfrm>
              <a:off x="7144891" y="2222477"/>
              <a:ext cx="41753" cy="27678"/>
            </a:xfrm>
            <a:custGeom>
              <a:rect b="b" l="l" r="r" t="t"/>
              <a:pathLst>
                <a:path extrusionOk="0" h="1054" w="159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89"/>
            <p:cNvSpPr/>
            <p:nvPr/>
          </p:nvSpPr>
          <p:spPr>
            <a:xfrm>
              <a:off x="7104188" y="2258663"/>
              <a:ext cx="123159" cy="61343"/>
            </a:xfrm>
            <a:custGeom>
              <a:rect b="b" l="l" r="r" t="t"/>
              <a:pathLst>
                <a:path extrusionOk="0" h="2336" w="469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89"/>
            <p:cNvSpPr/>
            <p:nvPr/>
          </p:nvSpPr>
          <p:spPr>
            <a:xfrm>
              <a:off x="7124539" y="2169011"/>
              <a:ext cx="82194" cy="67304"/>
            </a:xfrm>
            <a:custGeom>
              <a:rect b="b" l="l" r="r" t="t"/>
              <a:pathLst>
                <a:path extrusionOk="0" h="2563" w="313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89"/>
            <p:cNvSpPr/>
            <p:nvPr/>
          </p:nvSpPr>
          <p:spPr>
            <a:xfrm>
              <a:off x="7124277" y="2169011"/>
              <a:ext cx="82456" cy="66569"/>
            </a:xfrm>
            <a:custGeom>
              <a:rect b="b" l="l" r="r" t="t"/>
              <a:pathLst>
                <a:path extrusionOk="0" h="2535" w="314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89"/>
            <p:cNvSpPr/>
            <p:nvPr/>
          </p:nvSpPr>
          <p:spPr>
            <a:xfrm>
              <a:off x="7104188" y="2272476"/>
              <a:ext cx="27415" cy="47531"/>
            </a:xfrm>
            <a:custGeom>
              <a:rect b="b" l="l" r="r" t="t"/>
              <a:pathLst>
                <a:path extrusionOk="0" h="1810" w="1044">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89"/>
            <p:cNvSpPr/>
            <p:nvPr/>
          </p:nvSpPr>
          <p:spPr>
            <a:xfrm>
              <a:off x="7199932" y="2272476"/>
              <a:ext cx="27415" cy="47531"/>
            </a:xfrm>
            <a:custGeom>
              <a:rect b="b" l="l" r="r" t="t"/>
              <a:pathLst>
                <a:path extrusionOk="0" h="1810" w="1044">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89"/>
            <p:cNvSpPr/>
            <p:nvPr/>
          </p:nvSpPr>
          <p:spPr>
            <a:xfrm>
              <a:off x="7337140" y="2141806"/>
              <a:ext cx="33718" cy="73922"/>
            </a:xfrm>
            <a:custGeom>
              <a:rect b="b" l="l" r="r" t="t"/>
              <a:pathLst>
                <a:path extrusionOk="0" h="2815" w="1284">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89"/>
            <p:cNvSpPr/>
            <p:nvPr/>
          </p:nvSpPr>
          <p:spPr>
            <a:xfrm>
              <a:off x="7350717" y="2135031"/>
              <a:ext cx="80697" cy="80697"/>
            </a:xfrm>
            <a:custGeom>
              <a:rect b="b" l="l" r="r" t="t"/>
              <a:pathLst>
                <a:path extrusionOk="0" h="3073" w="3073">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89"/>
            <p:cNvSpPr/>
            <p:nvPr/>
          </p:nvSpPr>
          <p:spPr>
            <a:xfrm>
              <a:off x="7364030" y="2235791"/>
              <a:ext cx="40493" cy="29936"/>
            </a:xfrm>
            <a:custGeom>
              <a:rect b="b" l="l" r="r" t="t"/>
              <a:pathLst>
                <a:path extrusionOk="0" h="1140" w="1542">
                  <a:moveTo>
                    <a:pt x="1" y="1"/>
                  </a:moveTo>
                  <a:lnTo>
                    <a:pt x="1" y="1140"/>
                  </a:lnTo>
                  <a:lnTo>
                    <a:pt x="1542" y="1140"/>
                  </a:lnTo>
                  <a:lnTo>
                    <a:pt x="15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89"/>
            <p:cNvSpPr/>
            <p:nvPr/>
          </p:nvSpPr>
          <p:spPr>
            <a:xfrm>
              <a:off x="7364030" y="2236053"/>
              <a:ext cx="40493" cy="16281"/>
            </a:xfrm>
            <a:custGeom>
              <a:rect b="b" l="l" r="r" t="t"/>
              <a:pathLst>
                <a:path extrusionOk="0" h="620" w="1542">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89"/>
            <p:cNvSpPr/>
            <p:nvPr/>
          </p:nvSpPr>
          <p:spPr>
            <a:xfrm>
              <a:off x="7317051" y="2252124"/>
              <a:ext cx="134477" cy="67882"/>
            </a:xfrm>
            <a:custGeom>
              <a:rect b="b" l="l" r="r" t="t"/>
              <a:pathLst>
                <a:path extrusionOk="0" h="2585" w="5121">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89"/>
            <p:cNvSpPr/>
            <p:nvPr/>
          </p:nvSpPr>
          <p:spPr>
            <a:xfrm>
              <a:off x="7377607" y="2265701"/>
              <a:ext cx="13340" cy="54306"/>
            </a:xfrm>
            <a:custGeom>
              <a:rect b="b" l="l" r="r" t="t"/>
              <a:pathLst>
                <a:path extrusionOk="0" h="2068" w="508">
                  <a:moveTo>
                    <a:pt x="125" y="1"/>
                  </a:moveTo>
                  <a:lnTo>
                    <a:pt x="1" y="2068"/>
                  </a:lnTo>
                  <a:lnTo>
                    <a:pt x="508" y="2068"/>
                  </a:lnTo>
                  <a:lnTo>
                    <a:pt x="383"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89"/>
            <p:cNvSpPr/>
            <p:nvPr/>
          </p:nvSpPr>
          <p:spPr>
            <a:xfrm>
              <a:off x="7343941" y="2168906"/>
              <a:ext cx="80697" cy="73712"/>
            </a:xfrm>
            <a:custGeom>
              <a:rect b="b" l="l" r="r" t="t"/>
              <a:pathLst>
                <a:path extrusionOk="0" h="2807" w="3073">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89"/>
            <p:cNvSpPr/>
            <p:nvPr/>
          </p:nvSpPr>
          <p:spPr>
            <a:xfrm>
              <a:off x="7343941" y="2168906"/>
              <a:ext cx="80434" cy="72189"/>
            </a:xfrm>
            <a:custGeom>
              <a:rect b="b" l="l" r="r" t="t"/>
              <a:pathLst>
                <a:path extrusionOk="0" h="2749" w="3063">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89"/>
            <p:cNvSpPr/>
            <p:nvPr/>
          </p:nvSpPr>
          <p:spPr>
            <a:xfrm>
              <a:off x="7317051" y="2269482"/>
              <a:ext cx="26916" cy="50524"/>
            </a:xfrm>
            <a:custGeom>
              <a:rect b="b" l="l" r="r" t="t"/>
              <a:pathLst>
                <a:path extrusionOk="0" h="1924" w="1025">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89"/>
            <p:cNvSpPr/>
            <p:nvPr/>
          </p:nvSpPr>
          <p:spPr>
            <a:xfrm>
              <a:off x="7424612" y="2269482"/>
              <a:ext cx="26916" cy="50524"/>
            </a:xfrm>
            <a:custGeom>
              <a:rect b="b" l="l" r="r" t="t"/>
              <a:pathLst>
                <a:path extrusionOk="0" h="1924" w="1025">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89"/>
            <p:cNvSpPr/>
            <p:nvPr/>
          </p:nvSpPr>
          <p:spPr>
            <a:xfrm>
              <a:off x="7377607" y="2265701"/>
              <a:ext cx="13340" cy="13340"/>
            </a:xfrm>
            <a:custGeom>
              <a:rect b="b" l="l" r="r" t="t"/>
              <a:pathLst>
                <a:path extrusionOk="0" h="508" w="508">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89"/>
            <p:cNvSpPr/>
            <p:nvPr/>
          </p:nvSpPr>
          <p:spPr>
            <a:xfrm>
              <a:off x="7356756" y="2246899"/>
              <a:ext cx="27415" cy="28229"/>
            </a:xfrm>
            <a:custGeom>
              <a:rect b="b" l="l" r="r" t="t"/>
              <a:pathLst>
                <a:path extrusionOk="0" h="1075" w="1044">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89"/>
            <p:cNvSpPr/>
            <p:nvPr/>
          </p:nvSpPr>
          <p:spPr>
            <a:xfrm>
              <a:off x="7384146" y="2246899"/>
              <a:ext cx="27678" cy="28229"/>
            </a:xfrm>
            <a:custGeom>
              <a:rect b="b" l="l" r="r" t="t"/>
              <a:pathLst>
                <a:path extrusionOk="0" h="1075" w="1054">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89"/>
            <p:cNvSpPr/>
            <p:nvPr/>
          </p:nvSpPr>
          <p:spPr>
            <a:xfrm>
              <a:off x="7159964" y="1971904"/>
              <a:ext cx="190516" cy="164151"/>
            </a:xfrm>
            <a:custGeom>
              <a:rect b="b" l="l" r="r" t="t"/>
              <a:pathLst>
                <a:path extrusionOk="0" h="6251" w="7255">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89"/>
            <p:cNvSpPr/>
            <p:nvPr/>
          </p:nvSpPr>
          <p:spPr>
            <a:xfrm>
              <a:off x="7191896" y="2000055"/>
              <a:ext cx="31670" cy="11082"/>
            </a:xfrm>
            <a:custGeom>
              <a:rect b="b" l="l" r="r" t="t"/>
              <a:pathLst>
                <a:path extrusionOk="0" h="422" w="1206">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89"/>
            <p:cNvSpPr/>
            <p:nvPr/>
          </p:nvSpPr>
          <p:spPr>
            <a:xfrm>
              <a:off x="7231102" y="2000055"/>
              <a:ext cx="87735" cy="11082"/>
            </a:xfrm>
            <a:custGeom>
              <a:rect b="b" l="l" r="r" t="t"/>
              <a:pathLst>
                <a:path extrusionOk="0" h="422" w="3341">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89"/>
            <p:cNvSpPr/>
            <p:nvPr/>
          </p:nvSpPr>
          <p:spPr>
            <a:xfrm>
              <a:off x="7191896" y="2027969"/>
              <a:ext cx="126941" cy="11318"/>
            </a:xfrm>
            <a:custGeom>
              <a:rect b="b" l="l" r="r" t="t"/>
              <a:pathLst>
                <a:path extrusionOk="0" h="431" w="4834">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89"/>
            <p:cNvSpPr/>
            <p:nvPr/>
          </p:nvSpPr>
          <p:spPr>
            <a:xfrm>
              <a:off x="7191896" y="2056093"/>
              <a:ext cx="87735" cy="11108"/>
            </a:xfrm>
            <a:custGeom>
              <a:rect b="b" l="l" r="r" t="t"/>
              <a:pathLst>
                <a:path extrusionOk="0" h="423" w="3341">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89"/>
            <p:cNvSpPr/>
            <p:nvPr/>
          </p:nvSpPr>
          <p:spPr>
            <a:xfrm>
              <a:off x="7286878" y="2056093"/>
              <a:ext cx="31958" cy="11108"/>
            </a:xfrm>
            <a:custGeom>
              <a:rect b="b" l="l" r="r" t="t"/>
              <a:pathLst>
                <a:path extrusionOk="0" h="423" w="1217">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6" name="Google Shape;12226;p89"/>
          <p:cNvGrpSpPr/>
          <p:nvPr/>
        </p:nvGrpSpPr>
        <p:grpSpPr>
          <a:xfrm>
            <a:off x="7551264" y="1819504"/>
            <a:ext cx="344321" cy="348155"/>
            <a:chOff x="7551264" y="1971904"/>
            <a:chExt cx="344321" cy="348155"/>
          </a:xfrm>
        </p:grpSpPr>
        <p:sp>
          <p:nvSpPr>
            <p:cNvPr id="12227" name="Google Shape;12227;p89"/>
            <p:cNvSpPr/>
            <p:nvPr/>
          </p:nvSpPr>
          <p:spPr>
            <a:xfrm>
              <a:off x="7820665" y="1973164"/>
              <a:ext cx="9086" cy="73659"/>
            </a:xfrm>
            <a:custGeom>
              <a:rect b="b" l="l" r="r" t="t"/>
              <a:pathLst>
                <a:path extrusionOk="0" h="2805" w="346">
                  <a:moveTo>
                    <a:pt x="1" y="1"/>
                  </a:moveTo>
                  <a:lnTo>
                    <a:pt x="1" y="2805"/>
                  </a:lnTo>
                  <a:lnTo>
                    <a:pt x="346" y="2805"/>
                  </a:lnTo>
                  <a:lnTo>
                    <a:pt x="346" y="336"/>
                  </a:lnTo>
                  <a:lnTo>
                    <a:pt x="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89"/>
            <p:cNvSpPr/>
            <p:nvPr/>
          </p:nvSpPr>
          <p:spPr>
            <a:xfrm>
              <a:off x="7625396" y="1971904"/>
              <a:ext cx="270189" cy="348103"/>
            </a:xfrm>
            <a:custGeom>
              <a:rect b="b" l="l" r="r" t="t"/>
              <a:pathLst>
                <a:path extrusionOk="0" h="13256" w="10289">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89"/>
            <p:cNvSpPr/>
            <p:nvPr/>
          </p:nvSpPr>
          <p:spPr>
            <a:xfrm>
              <a:off x="7625396" y="1971904"/>
              <a:ext cx="86238" cy="348103"/>
            </a:xfrm>
            <a:custGeom>
              <a:rect b="b" l="l" r="r" t="t"/>
              <a:pathLst>
                <a:path extrusionOk="0" h="13256" w="3284">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89"/>
            <p:cNvSpPr/>
            <p:nvPr/>
          </p:nvSpPr>
          <p:spPr>
            <a:xfrm>
              <a:off x="7685715" y="2063893"/>
              <a:ext cx="103333" cy="11344"/>
            </a:xfrm>
            <a:custGeom>
              <a:rect b="b" l="l" r="r" t="t"/>
              <a:pathLst>
                <a:path extrusionOk="0" h="432" w="3935">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89"/>
            <p:cNvSpPr/>
            <p:nvPr/>
          </p:nvSpPr>
          <p:spPr>
            <a:xfrm>
              <a:off x="7685715" y="2102337"/>
              <a:ext cx="148553" cy="11344"/>
            </a:xfrm>
            <a:custGeom>
              <a:rect b="b" l="l" r="r" t="t"/>
              <a:pathLst>
                <a:path extrusionOk="0" h="432" w="5657">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89"/>
            <p:cNvSpPr/>
            <p:nvPr/>
          </p:nvSpPr>
          <p:spPr>
            <a:xfrm>
              <a:off x="7685715" y="2140808"/>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89"/>
            <p:cNvSpPr/>
            <p:nvPr/>
          </p:nvSpPr>
          <p:spPr>
            <a:xfrm>
              <a:off x="7685715" y="2179253"/>
              <a:ext cx="148553" cy="11344"/>
            </a:xfrm>
            <a:custGeom>
              <a:rect b="b" l="l" r="r" t="t"/>
              <a:pathLst>
                <a:path extrusionOk="0" h="432"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89"/>
            <p:cNvSpPr/>
            <p:nvPr/>
          </p:nvSpPr>
          <p:spPr>
            <a:xfrm>
              <a:off x="7685715" y="2217461"/>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89"/>
            <p:cNvSpPr/>
            <p:nvPr/>
          </p:nvSpPr>
          <p:spPr>
            <a:xfrm>
              <a:off x="7552367" y="2239309"/>
              <a:ext cx="152492" cy="80487"/>
            </a:xfrm>
            <a:custGeom>
              <a:rect b="b" l="l" r="r" t="t"/>
              <a:pathLst>
                <a:path extrusionOk="0" h="3065" w="5807">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89"/>
            <p:cNvSpPr/>
            <p:nvPr/>
          </p:nvSpPr>
          <p:spPr>
            <a:xfrm>
              <a:off x="7551264" y="2239808"/>
              <a:ext cx="61842" cy="80251"/>
            </a:xfrm>
            <a:custGeom>
              <a:rect b="b" l="l" r="r" t="t"/>
              <a:pathLst>
                <a:path extrusionOk="0" h="3056" w="2355">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89"/>
            <p:cNvSpPr/>
            <p:nvPr/>
          </p:nvSpPr>
          <p:spPr>
            <a:xfrm>
              <a:off x="7579677" y="2113156"/>
              <a:ext cx="96532" cy="68381"/>
            </a:xfrm>
            <a:custGeom>
              <a:rect b="b" l="l" r="r" t="t"/>
              <a:pathLst>
                <a:path extrusionOk="0" h="2604" w="3676">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89"/>
            <p:cNvSpPr/>
            <p:nvPr/>
          </p:nvSpPr>
          <p:spPr>
            <a:xfrm>
              <a:off x="7579677" y="2113393"/>
              <a:ext cx="52284" cy="68145"/>
            </a:xfrm>
            <a:custGeom>
              <a:rect b="b" l="l" r="r" t="t"/>
              <a:pathLst>
                <a:path extrusionOk="0" h="2595" w="1991">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89"/>
            <p:cNvSpPr/>
            <p:nvPr/>
          </p:nvSpPr>
          <p:spPr>
            <a:xfrm>
              <a:off x="7662843" y="2174263"/>
              <a:ext cx="20903" cy="28387"/>
            </a:xfrm>
            <a:custGeom>
              <a:rect b="b" l="l" r="r" t="t"/>
              <a:pathLst>
                <a:path extrusionOk="0" h="1081" w="796">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89"/>
            <p:cNvSpPr/>
            <p:nvPr/>
          </p:nvSpPr>
          <p:spPr>
            <a:xfrm>
              <a:off x="7571878" y="2174237"/>
              <a:ext cx="21139" cy="28361"/>
            </a:xfrm>
            <a:custGeom>
              <a:rect b="b" l="l" r="r" t="t"/>
              <a:pathLst>
                <a:path extrusionOk="0" h="1080" w="805">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89"/>
            <p:cNvSpPr/>
            <p:nvPr/>
          </p:nvSpPr>
          <p:spPr>
            <a:xfrm>
              <a:off x="7610087" y="2223869"/>
              <a:ext cx="35714" cy="40362"/>
            </a:xfrm>
            <a:custGeom>
              <a:rect b="b" l="l" r="r" t="t"/>
              <a:pathLst>
                <a:path extrusionOk="0" h="1537" w="136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89"/>
            <p:cNvSpPr/>
            <p:nvPr/>
          </p:nvSpPr>
          <p:spPr>
            <a:xfrm>
              <a:off x="7610087" y="2224105"/>
              <a:ext cx="21875" cy="40362"/>
            </a:xfrm>
            <a:custGeom>
              <a:rect b="b" l="l" r="r" t="t"/>
              <a:pathLst>
                <a:path extrusionOk="0" h="1537" w="833">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89"/>
            <p:cNvSpPr/>
            <p:nvPr/>
          </p:nvSpPr>
          <p:spPr>
            <a:xfrm>
              <a:off x="7589971" y="2153072"/>
              <a:ext cx="75918" cy="81248"/>
            </a:xfrm>
            <a:custGeom>
              <a:rect b="b" l="l" r="r" t="t"/>
              <a:pathLst>
                <a:path extrusionOk="0" h="3094" w="2891">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89"/>
            <p:cNvSpPr/>
            <p:nvPr/>
          </p:nvSpPr>
          <p:spPr>
            <a:xfrm>
              <a:off x="7589971" y="2153072"/>
              <a:ext cx="55067" cy="81248"/>
            </a:xfrm>
            <a:custGeom>
              <a:rect b="b" l="l" r="r" t="t"/>
              <a:pathLst>
                <a:path extrusionOk="0" h="3094" w="2097">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89"/>
            <p:cNvSpPr/>
            <p:nvPr/>
          </p:nvSpPr>
          <p:spPr>
            <a:xfrm>
              <a:off x="7820665" y="1973164"/>
              <a:ext cx="73922" cy="73659"/>
            </a:xfrm>
            <a:custGeom>
              <a:rect b="b" l="l" r="r" t="t"/>
              <a:pathLst>
                <a:path extrusionOk="0" h="2805" w="2815">
                  <a:moveTo>
                    <a:pt x="1" y="1"/>
                  </a:moveTo>
                  <a:lnTo>
                    <a:pt x="1" y="2259"/>
                  </a:lnTo>
                  <a:cubicBezTo>
                    <a:pt x="1" y="2346"/>
                    <a:pt x="39" y="2805"/>
                    <a:pt x="623" y="2805"/>
                  </a:cubicBezTo>
                  <a:lnTo>
                    <a:pt x="2815" y="2805"/>
                  </a:lnTo>
                  <a:lnTo>
                    <a:pt x="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6" name="Google Shape;12246;p89"/>
          <p:cNvGrpSpPr/>
          <p:nvPr/>
        </p:nvGrpSpPr>
        <p:grpSpPr>
          <a:xfrm>
            <a:off x="7992826" y="1365390"/>
            <a:ext cx="317431" cy="344584"/>
            <a:chOff x="7992826" y="1517790"/>
            <a:chExt cx="317431" cy="344584"/>
          </a:xfrm>
        </p:grpSpPr>
        <p:sp>
          <p:nvSpPr>
            <p:cNvPr id="12247" name="Google Shape;12247;p89"/>
            <p:cNvSpPr/>
            <p:nvPr/>
          </p:nvSpPr>
          <p:spPr>
            <a:xfrm>
              <a:off x="8021239" y="1517790"/>
              <a:ext cx="289018" cy="289044"/>
            </a:xfrm>
            <a:custGeom>
              <a:rect b="b" l="l" r="r" t="t"/>
              <a:pathLst>
                <a:path extrusionOk="0" h="11007" w="11006">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89"/>
            <p:cNvSpPr/>
            <p:nvPr/>
          </p:nvSpPr>
          <p:spPr>
            <a:xfrm>
              <a:off x="7992826" y="1520810"/>
              <a:ext cx="274706" cy="285866"/>
            </a:xfrm>
            <a:custGeom>
              <a:rect b="b" l="l" r="r" t="t"/>
              <a:pathLst>
                <a:path extrusionOk="0" h="10886" w="10461">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89"/>
            <p:cNvSpPr/>
            <p:nvPr/>
          </p:nvSpPr>
          <p:spPr>
            <a:xfrm>
              <a:off x="8021476" y="1517790"/>
              <a:ext cx="288781" cy="288781"/>
            </a:xfrm>
            <a:custGeom>
              <a:rect b="b" l="l" r="r" t="t"/>
              <a:pathLst>
                <a:path extrusionOk="0" h="10997" w="10997">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89"/>
            <p:cNvSpPr/>
            <p:nvPr/>
          </p:nvSpPr>
          <p:spPr>
            <a:xfrm>
              <a:off x="8021476" y="1520810"/>
              <a:ext cx="217932" cy="285761"/>
            </a:xfrm>
            <a:custGeom>
              <a:rect b="b" l="l" r="r" t="t"/>
              <a:pathLst>
                <a:path extrusionOk="0" h="10882" w="8299">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89"/>
            <p:cNvSpPr/>
            <p:nvPr/>
          </p:nvSpPr>
          <p:spPr>
            <a:xfrm>
              <a:off x="8071238" y="1795752"/>
              <a:ext cx="189019" cy="66622"/>
            </a:xfrm>
            <a:custGeom>
              <a:rect b="b" l="l" r="r" t="t"/>
              <a:pathLst>
                <a:path extrusionOk="0" h="2537" w="7198">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89"/>
            <p:cNvSpPr/>
            <p:nvPr/>
          </p:nvSpPr>
          <p:spPr>
            <a:xfrm>
              <a:off x="8154666" y="1817863"/>
              <a:ext cx="22163" cy="44511"/>
            </a:xfrm>
            <a:custGeom>
              <a:rect b="b" l="l" r="r" t="t"/>
              <a:pathLst>
                <a:path extrusionOk="0" h="1695" w="844">
                  <a:moveTo>
                    <a:pt x="202" y="0"/>
                  </a:moveTo>
                  <a:lnTo>
                    <a:pt x="1" y="1694"/>
                  </a:lnTo>
                  <a:lnTo>
                    <a:pt x="843" y="1694"/>
                  </a:lnTo>
                  <a:lnTo>
                    <a:pt x="64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89"/>
            <p:cNvSpPr/>
            <p:nvPr/>
          </p:nvSpPr>
          <p:spPr>
            <a:xfrm>
              <a:off x="8155927" y="1806807"/>
              <a:ext cx="19642" cy="18618"/>
            </a:xfrm>
            <a:custGeom>
              <a:rect b="b" l="l" r="r" t="t"/>
              <a:pathLst>
                <a:path extrusionOk="0" h="709" w="748">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89"/>
            <p:cNvSpPr/>
            <p:nvPr/>
          </p:nvSpPr>
          <p:spPr>
            <a:xfrm>
              <a:off x="8226803" y="1818362"/>
              <a:ext cx="33455" cy="44012"/>
            </a:xfrm>
            <a:custGeom>
              <a:rect b="b" l="l" r="r" t="t"/>
              <a:pathLst>
                <a:path extrusionOk="0" h="1676" w="1274">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89"/>
            <p:cNvSpPr/>
            <p:nvPr/>
          </p:nvSpPr>
          <p:spPr>
            <a:xfrm>
              <a:off x="8104667" y="1623329"/>
              <a:ext cx="122162" cy="88995"/>
            </a:xfrm>
            <a:custGeom>
              <a:rect b="b" l="l" r="r" t="t"/>
              <a:pathLst>
                <a:path extrusionOk="0" h="3389" w="4652">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89"/>
            <p:cNvSpPr/>
            <p:nvPr/>
          </p:nvSpPr>
          <p:spPr>
            <a:xfrm>
              <a:off x="8132319" y="1623329"/>
              <a:ext cx="94772" cy="88995"/>
            </a:xfrm>
            <a:custGeom>
              <a:rect b="b" l="l" r="r" t="t"/>
              <a:pathLst>
                <a:path extrusionOk="0" h="3389" w="3609">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89"/>
            <p:cNvSpPr/>
            <p:nvPr/>
          </p:nvSpPr>
          <p:spPr>
            <a:xfrm>
              <a:off x="8132556" y="1756782"/>
              <a:ext cx="66622" cy="50052"/>
            </a:xfrm>
            <a:custGeom>
              <a:rect b="b" l="l" r="r" t="t"/>
              <a:pathLst>
                <a:path extrusionOk="0" h="1906" w="2537">
                  <a:moveTo>
                    <a:pt x="1" y="1"/>
                  </a:moveTo>
                  <a:lnTo>
                    <a:pt x="1" y="1905"/>
                  </a:lnTo>
                  <a:lnTo>
                    <a:pt x="2537" y="1905"/>
                  </a:lnTo>
                  <a:lnTo>
                    <a:pt x="253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89"/>
            <p:cNvSpPr/>
            <p:nvPr/>
          </p:nvSpPr>
          <p:spPr>
            <a:xfrm>
              <a:off x="8132556" y="1756546"/>
              <a:ext cx="66622" cy="27914"/>
            </a:xfrm>
            <a:custGeom>
              <a:rect b="b" l="l" r="r" t="t"/>
              <a:pathLst>
                <a:path extrusionOk="0" h="1063" w="2537">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89"/>
            <p:cNvSpPr/>
            <p:nvPr/>
          </p:nvSpPr>
          <p:spPr>
            <a:xfrm>
              <a:off x="8121264" y="1786324"/>
              <a:ext cx="44484" cy="39836"/>
            </a:xfrm>
            <a:custGeom>
              <a:rect b="b" l="l" r="r" t="t"/>
              <a:pathLst>
                <a:path extrusionOk="0" h="1517" w="1694">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89"/>
            <p:cNvSpPr/>
            <p:nvPr/>
          </p:nvSpPr>
          <p:spPr>
            <a:xfrm>
              <a:off x="8165748" y="1786324"/>
              <a:ext cx="44484" cy="39836"/>
            </a:xfrm>
            <a:custGeom>
              <a:rect b="b" l="l" r="r" t="t"/>
              <a:pathLst>
                <a:path extrusionOk="0" h="1517" w="1694">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89"/>
            <p:cNvSpPr/>
            <p:nvPr/>
          </p:nvSpPr>
          <p:spPr>
            <a:xfrm>
              <a:off x="8110182" y="1668365"/>
              <a:ext cx="110870" cy="105040"/>
            </a:xfrm>
            <a:custGeom>
              <a:rect b="b" l="l" r="r" t="t"/>
              <a:pathLst>
                <a:path extrusionOk="0" h="4000" w="4222">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89"/>
            <p:cNvSpPr/>
            <p:nvPr/>
          </p:nvSpPr>
          <p:spPr>
            <a:xfrm>
              <a:off x="8110445" y="1668259"/>
              <a:ext cx="100051" cy="104646"/>
            </a:xfrm>
            <a:custGeom>
              <a:rect b="b" l="l" r="r" t="t"/>
              <a:pathLst>
                <a:path extrusionOk="0" h="3985" w="381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89"/>
            <p:cNvSpPr/>
            <p:nvPr/>
          </p:nvSpPr>
          <p:spPr>
            <a:xfrm>
              <a:off x="8071238" y="1818362"/>
              <a:ext cx="33455" cy="44012"/>
            </a:xfrm>
            <a:custGeom>
              <a:rect b="b" l="l" r="r" t="t"/>
              <a:pathLst>
                <a:path extrusionOk="0" h="1676" w="1274">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4" name="Google Shape;12264;p89"/>
          <p:cNvGrpSpPr/>
          <p:nvPr/>
        </p:nvGrpSpPr>
        <p:grpSpPr>
          <a:xfrm>
            <a:off x="7992065" y="1819504"/>
            <a:ext cx="351621" cy="348103"/>
            <a:chOff x="7992065" y="1971904"/>
            <a:chExt cx="351621" cy="348103"/>
          </a:xfrm>
        </p:grpSpPr>
        <p:sp>
          <p:nvSpPr>
            <p:cNvPr id="12265" name="Google Shape;12265;p89"/>
            <p:cNvSpPr/>
            <p:nvPr/>
          </p:nvSpPr>
          <p:spPr>
            <a:xfrm>
              <a:off x="8136074" y="1971904"/>
              <a:ext cx="67383" cy="67383"/>
            </a:xfrm>
            <a:custGeom>
              <a:rect b="b" l="l" r="r" t="t"/>
              <a:pathLst>
                <a:path extrusionOk="0" h="2566" w="2566">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89"/>
            <p:cNvSpPr/>
            <p:nvPr/>
          </p:nvSpPr>
          <p:spPr>
            <a:xfrm>
              <a:off x="8022552" y="2180014"/>
              <a:ext cx="137025" cy="95376"/>
            </a:xfrm>
            <a:custGeom>
              <a:rect b="b" l="l" r="r" t="t"/>
              <a:pathLst>
                <a:path extrusionOk="0" h="3632" w="5218">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89"/>
            <p:cNvSpPr/>
            <p:nvPr/>
          </p:nvSpPr>
          <p:spPr>
            <a:xfrm>
              <a:off x="8109946" y="2050080"/>
              <a:ext cx="120849" cy="62604"/>
            </a:xfrm>
            <a:custGeom>
              <a:rect b="b" l="l" r="r" t="t"/>
              <a:pathLst>
                <a:path extrusionOk="0" h="2384" w="4602">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89"/>
            <p:cNvSpPr/>
            <p:nvPr/>
          </p:nvSpPr>
          <p:spPr>
            <a:xfrm>
              <a:off x="8179613" y="2180014"/>
              <a:ext cx="137130" cy="95376"/>
            </a:xfrm>
            <a:custGeom>
              <a:rect b="b" l="l" r="r" t="t"/>
              <a:pathLst>
                <a:path extrusionOk="0" h="3632" w="5222">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89"/>
            <p:cNvSpPr/>
            <p:nvPr/>
          </p:nvSpPr>
          <p:spPr>
            <a:xfrm>
              <a:off x="8129037" y="1973427"/>
              <a:ext cx="66884" cy="65939"/>
            </a:xfrm>
            <a:custGeom>
              <a:rect b="b" l="l" r="r" t="t"/>
              <a:pathLst>
                <a:path extrusionOk="0" h="2511" w="2547">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89"/>
            <p:cNvSpPr/>
            <p:nvPr/>
          </p:nvSpPr>
          <p:spPr>
            <a:xfrm>
              <a:off x="8068717" y="2123450"/>
              <a:ext cx="44773" cy="45010"/>
            </a:xfrm>
            <a:custGeom>
              <a:rect b="b" l="l" r="r" t="t"/>
              <a:pathLst>
                <a:path extrusionOk="0" h="1714" w="1705">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89"/>
            <p:cNvSpPr/>
            <p:nvPr/>
          </p:nvSpPr>
          <p:spPr>
            <a:xfrm>
              <a:off x="8063964" y="2124474"/>
              <a:ext cx="44484" cy="43854"/>
            </a:xfrm>
            <a:custGeom>
              <a:rect b="b" l="l" r="r" t="t"/>
              <a:pathLst>
                <a:path extrusionOk="0" h="1670" w="1694">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89"/>
            <p:cNvSpPr/>
            <p:nvPr/>
          </p:nvSpPr>
          <p:spPr>
            <a:xfrm>
              <a:off x="8225805" y="2123450"/>
              <a:ext cx="44747" cy="45010"/>
            </a:xfrm>
            <a:custGeom>
              <a:rect b="b" l="l" r="r" t="t"/>
              <a:pathLst>
                <a:path extrusionOk="0" h="1714" w="1704">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89"/>
            <p:cNvSpPr/>
            <p:nvPr/>
          </p:nvSpPr>
          <p:spPr>
            <a:xfrm>
              <a:off x="8221025" y="2124474"/>
              <a:ext cx="44747" cy="43854"/>
            </a:xfrm>
            <a:custGeom>
              <a:rect b="b" l="l" r="r" t="t"/>
              <a:pathLst>
                <a:path extrusionOk="0" h="1670" w="1704">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89"/>
            <p:cNvSpPr/>
            <p:nvPr/>
          </p:nvSpPr>
          <p:spPr>
            <a:xfrm>
              <a:off x="7995583" y="2286315"/>
              <a:ext cx="33718" cy="33692"/>
            </a:xfrm>
            <a:custGeom>
              <a:rect b="b" l="l" r="r" t="t"/>
              <a:pathLst>
                <a:path extrusionOk="0" h="1283" w="1284">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89"/>
            <p:cNvSpPr/>
            <p:nvPr/>
          </p:nvSpPr>
          <p:spPr>
            <a:xfrm>
              <a:off x="7992065" y="2286814"/>
              <a:ext cx="33718" cy="33193"/>
            </a:xfrm>
            <a:custGeom>
              <a:rect b="b" l="l" r="r" t="t"/>
              <a:pathLst>
                <a:path extrusionOk="0" h="1264" w="1284">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89"/>
            <p:cNvSpPr/>
            <p:nvPr/>
          </p:nvSpPr>
          <p:spPr>
            <a:xfrm>
              <a:off x="8152907" y="2286315"/>
              <a:ext cx="33718" cy="33692"/>
            </a:xfrm>
            <a:custGeom>
              <a:rect b="b" l="l" r="r" t="t"/>
              <a:pathLst>
                <a:path extrusionOk="0" h="1283" w="1284">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89"/>
            <p:cNvSpPr/>
            <p:nvPr/>
          </p:nvSpPr>
          <p:spPr>
            <a:xfrm>
              <a:off x="8149388" y="2286814"/>
              <a:ext cx="33455" cy="33193"/>
            </a:xfrm>
            <a:custGeom>
              <a:rect b="b" l="l" r="r" t="t"/>
              <a:pathLst>
                <a:path extrusionOk="0" h="1264" w="1274">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89"/>
            <p:cNvSpPr/>
            <p:nvPr/>
          </p:nvSpPr>
          <p:spPr>
            <a:xfrm>
              <a:off x="8309994" y="2286315"/>
              <a:ext cx="33692" cy="33692"/>
            </a:xfrm>
            <a:custGeom>
              <a:rect b="b" l="l" r="r" t="t"/>
              <a:pathLst>
                <a:path extrusionOk="0" h="1283" w="1283">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89"/>
            <p:cNvSpPr/>
            <p:nvPr/>
          </p:nvSpPr>
          <p:spPr>
            <a:xfrm>
              <a:off x="8306475" y="2286814"/>
              <a:ext cx="33455" cy="33193"/>
            </a:xfrm>
            <a:custGeom>
              <a:rect b="b" l="l" r="r" t="t"/>
              <a:pathLst>
                <a:path extrusionOk="0" h="1264" w="1274">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0" name="Google Shape;12280;p89"/>
          <p:cNvGrpSpPr/>
          <p:nvPr/>
        </p:nvGrpSpPr>
        <p:grpSpPr>
          <a:xfrm>
            <a:off x="4911189" y="3641055"/>
            <a:ext cx="296580" cy="364935"/>
            <a:chOff x="4911189" y="3793455"/>
            <a:chExt cx="296580" cy="364935"/>
          </a:xfrm>
        </p:grpSpPr>
        <p:sp>
          <p:nvSpPr>
            <p:cNvPr id="12281" name="Google Shape;12281;p89"/>
            <p:cNvSpPr/>
            <p:nvPr/>
          </p:nvSpPr>
          <p:spPr>
            <a:xfrm>
              <a:off x="4951157" y="3861810"/>
              <a:ext cx="31932" cy="35215"/>
            </a:xfrm>
            <a:custGeom>
              <a:rect b="b" l="l" r="r" t="t"/>
              <a:pathLst>
                <a:path extrusionOk="0" h="1341" w="1216">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89"/>
            <p:cNvSpPr/>
            <p:nvPr/>
          </p:nvSpPr>
          <p:spPr>
            <a:xfrm>
              <a:off x="5136132" y="3861810"/>
              <a:ext cx="31932" cy="34952"/>
            </a:xfrm>
            <a:custGeom>
              <a:rect b="b" l="l" r="r" t="t"/>
              <a:pathLst>
                <a:path extrusionOk="0" h="1331" w="1216">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89"/>
            <p:cNvSpPr/>
            <p:nvPr/>
          </p:nvSpPr>
          <p:spPr>
            <a:xfrm>
              <a:off x="5043382" y="3833659"/>
              <a:ext cx="32457" cy="33193"/>
            </a:xfrm>
            <a:custGeom>
              <a:rect b="b" l="l" r="r" t="t"/>
              <a:pathLst>
                <a:path extrusionOk="0" h="1264" w="1236">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89"/>
            <p:cNvSpPr/>
            <p:nvPr/>
          </p:nvSpPr>
          <p:spPr>
            <a:xfrm>
              <a:off x="5043382" y="3833659"/>
              <a:ext cx="21901" cy="33193"/>
            </a:xfrm>
            <a:custGeom>
              <a:rect b="b" l="l" r="r" t="t"/>
              <a:pathLst>
                <a:path extrusionOk="0" h="1264" w="834">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89"/>
            <p:cNvSpPr/>
            <p:nvPr/>
          </p:nvSpPr>
          <p:spPr>
            <a:xfrm>
              <a:off x="4911189" y="3861810"/>
              <a:ext cx="296580" cy="296580"/>
            </a:xfrm>
            <a:custGeom>
              <a:rect b="b" l="l" r="r" t="t"/>
              <a:pathLst>
                <a:path extrusionOk="0" h="11294" w="11294">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89"/>
            <p:cNvSpPr/>
            <p:nvPr/>
          </p:nvSpPr>
          <p:spPr>
            <a:xfrm>
              <a:off x="4911189" y="3861810"/>
              <a:ext cx="161630" cy="296580"/>
            </a:xfrm>
            <a:custGeom>
              <a:rect b="b" l="l" r="r" t="t"/>
              <a:pathLst>
                <a:path extrusionOk="0" h="11294" w="6155">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89"/>
            <p:cNvSpPr/>
            <p:nvPr/>
          </p:nvSpPr>
          <p:spPr>
            <a:xfrm>
              <a:off x="4925527" y="3885680"/>
              <a:ext cx="258372" cy="248577"/>
            </a:xfrm>
            <a:custGeom>
              <a:rect b="b" l="l" r="r" t="t"/>
              <a:pathLst>
                <a:path extrusionOk="0" h="9466" w="9839">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89"/>
            <p:cNvSpPr/>
            <p:nvPr/>
          </p:nvSpPr>
          <p:spPr>
            <a:xfrm>
              <a:off x="4937317" y="3885680"/>
              <a:ext cx="129724" cy="248577"/>
            </a:xfrm>
            <a:custGeom>
              <a:rect b="b" l="l" r="r" t="t"/>
              <a:pathLst>
                <a:path extrusionOk="0" h="9466" w="494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89"/>
            <p:cNvSpPr/>
            <p:nvPr/>
          </p:nvSpPr>
          <p:spPr>
            <a:xfrm>
              <a:off x="4942596" y="3902381"/>
              <a:ext cx="223972" cy="215279"/>
            </a:xfrm>
            <a:custGeom>
              <a:rect b="b" l="l" r="r" t="t"/>
              <a:pathLst>
                <a:path extrusionOk="0" h="8198" w="8529">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89"/>
            <p:cNvSpPr/>
            <p:nvPr/>
          </p:nvSpPr>
          <p:spPr>
            <a:xfrm>
              <a:off x="4951157" y="3902381"/>
              <a:ext cx="121400" cy="215385"/>
            </a:xfrm>
            <a:custGeom>
              <a:rect b="b" l="l" r="r" t="t"/>
              <a:pathLst>
                <a:path extrusionOk="0" h="8202" w="4623">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89"/>
            <p:cNvSpPr/>
            <p:nvPr/>
          </p:nvSpPr>
          <p:spPr>
            <a:xfrm>
              <a:off x="5054069" y="3937255"/>
              <a:ext cx="10950" cy="76128"/>
            </a:xfrm>
            <a:custGeom>
              <a:rect b="b" l="l" r="r" t="t"/>
              <a:pathLst>
                <a:path extrusionOk="0" h="2899" w="417">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89"/>
            <p:cNvSpPr/>
            <p:nvPr/>
          </p:nvSpPr>
          <p:spPr>
            <a:xfrm>
              <a:off x="5139388" y="3833685"/>
              <a:ext cx="57326" cy="48712"/>
            </a:xfrm>
            <a:custGeom>
              <a:rect b="b" l="l" r="r" t="t"/>
              <a:pathLst>
                <a:path extrusionOk="0" h="1855" w="2183">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89"/>
            <p:cNvSpPr/>
            <p:nvPr/>
          </p:nvSpPr>
          <p:spPr>
            <a:xfrm>
              <a:off x="4922507" y="3833685"/>
              <a:ext cx="57063" cy="48712"/>
            </a:xfrm>
            <a:custGeom>
              <a:rect b="b" l="l" r="r" t="t"/>
              <a:pathLst>
                <a:path extrusionOk="0" h="1855" w="2173">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89"/>
            <p:cNvSpPr/>
            <p:nvPr/>
          </p:nvSpPr>
          <p:spPr>
            <a:xfrm>
              <a:off x="5023792" y="3793455"/>
              <a:ext cx="71637" cy="42988"/>
            </a:xfrm>
            <a:custGeom>
              <a:rect b="b" l="l" r="r" t="t"/>
              <a:pathLst>
                <a:path extrusionOk="0" h="1637" w="2728">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89"/>
            <p:cNvSpPr/>
            <p:nvPr/>
          </p:nvSpPr>
          <p:spPr>
            <a:xfrm>
              <a:off x="5139388" y="3833685"/>
              <a:ext cx="51049" cy="48712"/>
            </a:xfrm>
            <a:custGeom>
              <a:rect b="b" l="l" r="r" t="t"/>
              <a:pathLst>
                <a:path extrusionOk="0" h="1855" w="1944">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89"/>
            <p:cNvSpPr/>
            <p:nvPr/>
          </p:nvSpPr>
          <p:spPr>
            <a:xfrm>
              <a:off x="4922507" y="3833685"/>
              <a:ext cx="50787" cy="48712"/>
            </a:xfrm>
            <a:custGeom>
              <a:rect b="b" l="l" r="r" t="t"/>
              <a:pathLst>
                <a:path extrusionOk="0" h="1855" w="1934">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89"/>
            <p:cNvSpPr/>
            <p:nvPr/>
          </p:nvSpPr>
          <p:spPr>
            <a:xfrm>
              <a:off x="5024028" y="3793455"/>
              <a:ext cx="30934" cy="42988"/>
            </a:xfrm>
            <a:custGeom>
              <a:rect b="b" l="l" r="r" t="t"/>
              <a:pathLst>
                <a:path extrusionOk="0" h="1637" w="1178">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89"/>
            <p:cNvSpPr/>
            <p:nvPr/>
          </p:nvSpPr>
          <p:spPr>
            <a:xfrm>
              <a:off x="4937580" y="3896998"/>
              <a:ext cx="235001" cy="226046"/>
            </a:xfrm>
            <a:custGeom>
              <a:rect b="b" l="l" r="r" t="t"/>
              <a:pathLst>
                <a:path extrusionOk="0" h="8608" w="8949">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89"/>
            <p:cNvSpPr/>
            <p:nvPr/>
          </p:nvSpPr>
          <p:spPr>
            <a:xfrm>
              <a:off x="5044905" y="3995263"/>
              <a:ext cx="29411" cy="29411"/>
            </a:xfrm>
            <a:custGeom>
              <a:rect b="b" l="l" r="r" t="t"/>
              <a:pathLst>
                <a:path extrusionOk="0" h="1120" w="112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89"/>
            <p:cNvSpPr/>
            <p:nvPr/>
          </p:nvSpPr>
          <p:spPr>
            <a:xfrm>
              <a:off x="5044642" y="3995132"/>
              <a:ext cx="24396" cy="29674"/>
            </a:xfrm>
            <a:custGeom>
              <a:rect b="b" l="l" r="r" t="t"/>
              <a:pathLst>
                <a:path extrusionOk="0" h="1130" w="929">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1" name="Google Shape;12301;p89"/>
          <p:cNvGrpSpPr/>
          <p:nvPr/>
        </p:nvGrpSpPr>
        <p:grpSpPr>
          <a:xfrm>
            <a:off x="5341433" y="3640871"/>
            <a:ext cx="330272" cy="329117"/>
            <a:chOff x="5341433" y="3793271"/>
            <a:chExt cx="330272" cy="329117"/>
          </a:xfrm>
        </p:grpSpPr>
        <p:sp>
          <p:nvSpPr>
            <p:cNvPr id="12302" name="Google Shape;12302;p89"/>
            <p:cNvSpPr/>
            <p:nvPr/>
          </p:nvSpPr>
          <p:spPr>
            <a:xfrm>
              <a:off x="5436441" y="3976408"/>
              <a:ext cx="52546" cy="52546"/>
            </a:xfrm>
            <a:custGeom>
              <a:rect b="b" l="l" r="r" t="t"/>
              <a:pathLst>
                <a:path extrusionOk="0" h="2001" w="2001">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89"/>
            <p:cNvSpPr/>
            <p:nvPr/>
          </p:nvSpPr>
          <p:spPr>
            <a:xfrm>
              <a:off x="5436179" y="3976146"/>
              <a:ext cx="42515" cy="52310"/>
            </a:xfrm>
            <a:custGeom>
              <a:rect b="b" l="l" r="r" t="t"/>
              <a:pathLst>
                <a:path extrusionOk="0" h="1992" w="1619">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89"/>
            <p:cNvSpPr/>
            <p:nvPr/>
          </p:nvSpPr>
          <p:spPr>
            <a:xfrm>
              <a:off x="5431925" y="3793350"/>
              <a:ext cx="239780" cy="228830"/>
            </a:xfrm>
            <a:custGeom>
              <a:rect b="b" l="l" r="r" t="t"/>
              <a:pathLst>
                <a:path extrusionOk="0" h="8714" w="9131">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89"/>
            <p:cNvSpPr/>
            <p:nvPr/>
          </p:nvSpPr>
          <p:spPr>
            <a:xfrm>
              <a:off x="5427408" y="3793271"/>
              <a:ext cx="139756" cy="228830"/>
            </a:xfrm>
            <a:custGeom>
              <a:rect b="b" l="l" r="r" t="t"/>
              <a:pathLst>
                <a:path extrusionOk="0" h="8714" w="5322">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89"/>
            <p:cNvSpPr/>
            <p:nvPr/>
          </p:nvSpPr>
          <p:spPr>
            <a:xfrm>
              <a:off x="5464828" y="3814936"/>
              <a:ext cx="194061" cy="185343"/>
            </a:xfrm>
            <a:custGeom>
              <a:rect b="b" l="l" r="r" t="t"/>
              <a:pathLst>
                <a:path extrusionOk="0" h="7058" w="739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89"/>
            <p:cNvSpPr/>
            <p:nvPr/>
          </p:nvSpPr>
          <p:spPr>
            <a:xfrm>
              <a:off x="5456793" y="3815251"/>
              <a:ext cx="110607" cy="185080"/>
            </a:xfrm>
            <a:custGeom>
              <a:rect b="b" l="l" r="r" t="t"/>
              <a:pathLst>
                <a:path extrusionOk="0" h="7048" w="4212">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89"/>
            <p:cNvSpPr/>
            <p:nvPr/>
          </p:nvSpPr>
          <p:spPr>
            <a:xfrm>
              <a:off x="5531949" y="3851752"/>
              <a:ext cx="50787" cy="50550"/>
            </a:xfrm>
            <a:custGeom>
              <a:rect b="b" l="l" r="r" t="t"/>
              <a:pathLst>
                <a:path extrusionOk="0" h="1925" w="1934">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89"/>
            <p:cNvSpPr/>
            <p:nvPr/>
          </p:nvSpPr>
          <p:spPr>
            <a:xfrm>
              <a:off x="5532185" y="3851726"/>
              <a:ext cx="35215" cy="50577"/>
            </a:xfrm>
            <a:custGeom>
              <a:rect b="b" l="l" r="r" t="t"/>
              <a:pathLst>
                <a:path extrusionOk="0" h="1926" w="1341">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89"/>
            <p:cNvSpPr/>
            <p:nvPr/>
          </p:nvSpPr>
          <p:spPr>
            <a:xfrm>
              <a:off x="5515852" y="3902276"/>
              <a:ext cx="82955" cy="53045"/>
            </a:xfrm>
            <a:custGeom>
              <a:rect b="b" l="l" r="r" t="t"/>
              <a:pathLst>
                <a:path extrusionOk="0" h="2020" w="3159">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89"/>
            <p:cNvSpPr/>
            <p:nvPr/>
          </p:nvSpPr>
          <p:spPr>
            <a:xfrm>
              <a:off x="5515852" y="3902276"/>
              <a:ext cx="47032" cy="53045"/>
            </a:xfrm>
            <a:custGeom>
              <a:rect b="b" l="l" r="r" t="t"/>
              <a:pathLst>
                <a:path extrusionOk="0" h="2020" w="1791">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89"/>
            <p:cNvSpPr/>
            <p:nvPr/>
          </p:nvSpPr>
          <p:spPr>
            <a:xfrm>
              <a:off x="5531686" y="3923311"/>
              <a:ext cx="10084" cy="32011"/>
            </a:xfrm>
            <a:custGeom>
              <a:rect b="b" l="l" r="r" t="t"/>
              <a:pathLst>
                <a:path extrusionOk="0" h="1219" w="384">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89"/>
            <p:cNvSpPr/>
            <p:nvPr/>
          </p:nvSpPr>
          <p:spPr>
            <a:xfrm>
              <a:off x="5572915" y="3923311"/>
              <a:ext cx="10084" cy="32011"/>
            </a:xfrm>
            <a:custGeom>
              <a:rect b="b" l="l" r="r" t="t"/>
              <a:pathLst>
                <a:path extrusionOk="0" h="1219" w="384">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89"/>
            <p:cNvSpPr/>
            <p:nvPr/>
          </p:nvSpPr>
          <p:spPr>
            <a:xfrm>
              <a:off x="5341433" y="4004874"/>
              <a:ext cx="120166" cy="117514"/>
            </a:xfrm>
            <a:custGeom>
              <a:rect b="b" l="l" r="r" t="t"/>
              <a:pathLst>
                <a:path extrusionOk="0" h="4475" w="4576">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89"/>
            <p:cNvSpPr/>
            <p:nvPr/>
          </p:nvSpPr>
          <p:spPr>
            <a:xfrm>
              <a:off x="5341433" y="4004874"/>
              <a:ext cx="105093" cy="117514"/>
            </a:xfrm>
            <a:custGeom>
              <a:rect b="b" l="l" r="r" t="t"/>
              <a:pathLst>
                <a:path extrusionOk="0" h="4475" w="4002">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89"/>
            <p:cNvSpPr/>
            <p:nvPr/>
          </p:nvSpPr>
          <p:spPr>
            <a:xfrm>
              <a:off x="5417587" y="4004874"/>
              <a:ext cx="43749" cy="42436"/>
            </a:xfrm>
            <a:custGeom>
              <a:rect b="b" l="l" r="r" t="t"/>
              <a:pathLst>
                <a:path extrusionOk="0" h="1616" w="1666">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89"/>
            <p:cNvSpPr/>
            <p:nvPr/>
          </p:nvSpPr>
          <p:spPr>
            <a:xfrm>
              <a:off x="5417587" y="4004795"/>
              <a:ext cx="28939" cy="23398"/>
            </a:xfrm>
            <a:custGeom>
              <a:rect b="b" l="l" r="r" t="t"/>
              <a:pathLst>
                <a:path extrusionOk="0" h="891" w="1102">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8" name="Google Shape;12318;p89"/>
          <p:cNvGrpSpPr/>
          <p:nvPr/>
        </p:nvGrpSpPr>
        <p:grpSpPr>
          <a:xfrm>
            <a:off x="5744051" y="3613850"/>
            <a:ext cx="428511" cy="383186"/>
            <a:chOff x="5744051" y="3766250"/>
            <a:chExt cx="428511" cy="383186"/>
          </a:xfrm>
        </p:grpSpPr>
        <p:sp>
          <p:nvSpPr>
            <p:cNvPr id="12319" name="Google Shape;12319;p89"/>
            <p:cNvSpPr/>
            <p:nvPr/>
          </p:nvSpPr>
          <p:spPr>
            <a:xfrm>
              <a:off x="5872489" y="3804510"/>
              <a:ext cx="130696" cy="130460"/>
            </a:xfrm>
            <a:custGeom>
              <a:rect b="b" l="l" r="r" t="t"/>
              <a:pathLst>
                <a:path extrusionOk="0" h="4968" w="4977">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89"/>
            <p:cNvSpPr/>
            <p:nvPr/>
          </p:nvSpPr>
          <p:spPr>
            <a:xfrm>
              <a:off x="5871963" y="3804169"/>
              <a:ext cx="74185" cy="130775"/>
            </a:xfrm>
            <a:custGeom>
              <a:rect b="b" l="l" r="r" t="t"/>
              <a:pathLst>
                <a:path extrusionOk="0" h="4980" w="2825">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89"/>
            <p:cNvSpPr/>
            <p:nvPr/>
          </p:nvSpPr>
          <p:spPr>
            <a:xfrm>
              <a:off x="5893339" y="3825361"/>
              <a:ext cx="88995" cy="88733"/>
            </a:xfrm>
            <a:custGeom>
              <a:rect b="b" l="l" r="r" t="t"/>
              <a:pathLst>
                <a:path extrusionOk="0" h="3379" w="3389">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89"/>
            <p:cNvSpPr/>
            <p:nvPr/>
          </p:nvSpPr>
          <p:spPr>
            <a:xfrm>
              <a:off x="5892840" y="3824993"/>
              <a:ext cx="53308" cy="88995"/>
            </a:xfrm>
            <a:custGeom>
              <a:rect b="b" l="l" r="r" t="t"/>
              <a:pathLst>
                <a:path extrusionOk="0" h="3389" w="203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89"/>
            <p:cNvSpPr/>
            <p:nvPr/>
          </p:nvSpPr>
          <p:spPr>
            <a:xfrm>
              <a:off x="5919231" y="3839436"/>
              <a:ext cx="35714" cy="61107"/>
            </a:xfrm>
            <a:custGeom>
              <a:rect b="b" l="l" r="r" t="t"/>
              <a:pathLst>
                <a:path extrusionOk="0" h="2327" w="136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89"/>
            <p:cNvSpPr/>
            <p:nvPr/>
          </p:nvSpPr>
          <p:spPr>
            <a:xfrm>
              <a:off x="5973747" y="3766565"/>
              <a:ext cx="130959" cy="130460"/>
            </a:xfrm>
            <a:custGeom>
              <a:rect b="b" l="l" r="r" t="t"/>
              <a:pathLst>
                <a:path extrusionOk="0" h="4968" w="4987">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89"/>
            <p:cNvSpPr/>
            <p:nvPr/>
          </p:nvSpPr>
          <p:spPr>
            <a:xfrm>
              <a:off x="5973274" y="3766250"/>
              <a:ext cx="74132" cy="130801"/>
            </a:xfrm>
            <a:custGeom>
              <a:rect b="b" l="l" r="r" t="t"/>
              <a:pathLst>
                <a:path extrusionOk="0" h="4981" w="2823">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89"/>
            <p:cNvSpPr/>
            <p:nvPr/>
          </p:nvSpPr>
          <p:spPr>
            <a:xfrm>
              <a:off x="5994624" y="3787415"/>
              <a:ext cx="89231" cy="88733"/>
            </a:xfrm>
            <a:custGeom>
              <a:rect b="b" l="l" r="r" t="t"/>
              <a:pathLst>
                <a:path extrusionOk="0" h="3379" w="3398">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89"/>
            <p:cNvSpPr/>
            <p:nvPr/>
          </p:nvSpPr>
          <p:spPr>
            <a:xfrm>
              <a:off x="5994361" y="3787284"/>
              <a:ext cx="53308" cy="88916"/>
            </a:xfrm>
            <a:custGeom>
              <a:rect b="b" l="l" r="r" t="t"/>
              <a:pathLst>
                <a:path extrusionOk="0" h="3386" w="203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89"/>
            <p:cNvSpPr/>
            <p:nvPr/>
          </p:nvSpPr>
          <p:spPr>
            <a:xfrm>
              <a:off x="6020753" y="3801727"/>
              <a:ext cx="35451" cy="60844"/>
            </a:xfrm>
            <a:custGeom>
              <a:rect b="b" l="l" r="r" t="t"/>
              <a:pathLst>
                <a:path extrusionOk="0" h="2317" w="135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89"/>
            <p:cNvSpPr/>
            <p:nvPr/>
          </p:nvSpPr>
          <p:spPr>
            <a:xfrm>
              <a:off x="5744051" y="3983945"/>
              <a:ext cx="147056" cy="165491"/>
            </a:xfrm>
            <a:custGeom>
              <a:rect b="b" l="l" r="r" t="t"/>
              <a:pathLst>
                <a:path extrusionOk="0" h="6302" w="560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89"/>
            <p:cNvSpPr/>
            <p:nvPr/>
          </p:nvSpPr>
          <p:spPr>
            <a:xfrm>
              <a:off x="5784754" y="4095786"/>
              <a:ext cx="106353" cy="53597"/>
            </a:xfrm>
            <a:custGeom>
              <a:rect b="b" l="l" r="r" t="t"/>
              <a:pathLst>
                <a:path extrusionOk="0" h="2041" w="405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89"/>
            <p:cNvSpPr/>
            <p:nvPr/>
          </p:nvSpPr>
          <p:spPr>
            <a:xfrm>
              <a:off x="5886538" y="3909550"/>
              <a:ext cx="286024" cy="176441"/>
            </a:xfrm>
            <a:custGeom>
              <a:rect b="b" l="l" r="r" t="t"/>
              <a:pathLst>
                <a:path extrusionOk="0" h="6719" w="10892">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89"/>
            <p:cNvSpPr/>
            <p:nvPr/>
          </p:nvSpPr>
          <p:spPr>
            <a:xfrm>
              <a:off x="5886538" y="3976408"/>
              <a:ext cx="57851" cy="109347"/>
            </a:xfrm>
            <a:custGeom>
              <a:rect b="b" l="l" r="r" t="t"/>
              <a:pathLst>
                <a:path extrusionOk="0" h="4164" w="2203">
                  <a:moveTo>
                    <a:pt x="767" y="0"/>
                  </a:moveTo>
                  <a:lnTo>
                    <a:pt x="1" y="307"/>
                  </a:lnTo>
                  <a:lnTo>
                    <a:pt x="1446" y="4163"/>
                  </a:lnTo>
                  <a:lnTo>
                    <a:pt x="2202" y="3848"/>
                  </a:lnTo>
                  <a:lnTo>
                    <a:pt x="76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89"/>
            <p:cNvSpPr/>
            <p:nvPr/>
          </p:nvSpPr>
          <p:spPr>
            <a:xfrm>
              <a:off x="5961956" y="3961335"/>
              <a:ext cx="82456" cy="52467"/>
            </a:xfrm>
            <a:custGeom>
              <a:rect b="b" l="l" r="r" t="t"/>
              <a:pathLst>
                <a:path extrusionOk="0" h="1998" w="314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89"/>
            <p:cNvSpPr/>
            <p:nvPr/>
          </p:nvSpPr>
          <p:spPr>
            <a:xfrm>
              <a:off x="5840556" y="3971235"/>
              <a:ext cx="89258" cy="144167"/>
            </a:xfrm>
            <a:custGeom>
              <a:rect b="b" l="l" r="r" t="t"/>
              <a:pathLst>
                <a:path extrusionOk="0" h="5490" w="3399">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89"/>
            <p:cNvSpPr/>
            <p:nvPr/>
          </p:nvSpPr>
          <p:spPr>
            <a:xfrm>
              <a:off x="5882284" y="4079689"/>
              <a:ext cx="47531" cy="35714"/>
            </a:xfrm>
            <a:custGeom>
              <a:rect b="b" l="l" r="r" t="t"/>
              <a:pathLst>
                <a:path extrusionOk="0" h="1360" w="181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6" name="Google Shape;12336;p89"/>
          <p:cNvGrpSpPr/>
          <p:nvPr/>
        </p:nvGrpSpPr>
        <p:grpSpPr>
          <a:xfrm>
            <a:off x="6678697" y="3640924"/>
            <a:ext cx="342824" cy="328985"/>
            <a:chOff x="6678697" y="3793324"/>
            <a:chExt cx="342824" cy="328985"/>
          </a:xfrm>
        </p:grpSpPr>
        <p:sp>
          <p:nvSpPr>
            <p:cNvPr id="12337" name="Google Shape;12337;p89"/>
            <p:cNvSpPr/>
            <p:nvPr/>
          </p:nvSpPr>
          <p:spPr>
            <a:xfrm>
              <a:off x="6789015" y="3990720"/>
              <a:ext cx="9086" cy="19144"/>
            </a:xfrm>
            <a:custGeom>
              <a:rect b="b" l="l" r="r" t="t"/>
              <a:pathLst>
                <a:path extrusionOk="0" h="729" w="346">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89"/>
            <p:cNvSpPr/>
            <p:nvPr/>
          </p:nvSpPr>
          <p:spPr>
            <a:xfrm>
              <a:off x="6798075" y="3815067"/>
              <a:ext cx="223446" cy="235001"/>
            </a:xfrm>
            <a:custGeom>
              <a:rect b="b" l="l" r="r" t="t"/>
              <a:pathLst>
                <a:path extrusionOk="0" h="8949" w="8509">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89"/>
            <p:cNvSpPr/>
            <p:nvPr/>
          </p:nvSpPr>
          <p:spPr>
            <a:xfrm>
              <a:off x="6777461" y="3793324"/>
              <a:ext cx="235762" cy="228016"/>
            </a:xfrm>
            <a:custGeom>
              <a:rect b="b" l="l" r="r" t="t"/>
              <a:pathLst>
                <a:path extrusionOk="0" h="8683" w="8978">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89"/>
            <p:cNvSpPr/>
            <p:nvPr/>
          </p:nvSpPr>
          <p:spPr>
            <a:xfrm>
              <a:off x="6898099" y="3906032"/>
              <a:ext cx="22899" cy="54805"/>
            </a:xfrm>
            <a:custGeom>
              <a:rect b="b" l="l" r="r" t="t"/>
              <a:pathLst>
                <a:path extrusionOk="0" h="2087" w="872">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89"/>
            <p:cNvSpPr/>
            <p:nvPr/>
          </p:nvSpPr>
          <p:spPr>
            <a:xfrm>
              <a:off x="6707347" y="4049044"/>
              <a:ext cx="152334" cy="73265"/>
            </a:xfrm>
            <a:custGeom>
              <a:rect b="b" l="l" r="r" t="t"/>
              <a:pathLst>
                <a:path extrusionOk="0" h="2790" w="5801">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89"/>
            <p:cNvSpPr/>
            <p:nvPr/>
          </p:nvSpPr>
          <p:spPr>
            <a:xfrm>
              <a:off x="6822208" y="4006371"/>
              <a:ext cx="83402" cy="46664"/>
            </a:xfrm>
            <a:custGeom>
              <a:rect b="b" l="l" r="r" t="t"/>
              <a:pathLst>
                <a:path extrusionOk="0" h="1777" w="3176">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89"/>
            <p:cNvSpPr/>
            <p:nvPr/>
          </p:nvSpPr>
          <p:spPr>
            <a:xfrm>
              <a:off x="6678697" y="3884367"/>
              <a:ext cx="236760" cy="227963"/>
            </a:xfrm>
            <a:custGeom>
              <a:rect b="b" l="l" r="r" t="t"/>
              <a:pathLst>
                <a:path extrusionOk="0" h="8681" w="9016">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89"/>
            <p:cNvSpPr/>
            <p:nvPr/>
          </p:nvSpPr>
          <p:spPr>
            <a:xfrm>
              <a:off x="6813411" y="4028666"/>
              <a:ext cx="36711" cy="22163"/>
            </a:xfrm>
            <a:custGeom>
              <a:rect b="b" l="l" r="r" t="t"/>
              <a:pathLst>
                <a:path extrusionOk="0" h="844" w="1398">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5" name="Google Shape;12345;p89"/>
          <p:cNvGrpSpPr/>
          <p:nvPr/>
        </p:nvGrpSpPr>
        <p:grpSpPr>
          <a:xfrm>
            <a:off x="7101903" y="3609622"/>
            <a:ext cx="398627" cy="392088"/>
            <a:chOff x="7101903" y="3762022"/>
            <a:chExt cx="398627" cy="392088"/>
          </a:xfrm>
        </p:grpSpPr>
        <p:sp>
          <p:nvSpPr>
            <p:cNvPr id="12346" name="Google Shape;12346;p89"/>
            <p:cNvSpPr/>
            <p:nvPr/>
          </p:nvSpPr>
          <p:spPr>
            <a:xfrm>
              <a:off x="7101903" y="3887676"/>
              <a:ext cx="201099" cy="201335"/>
            </a:xfrm>
            <a:custGeom>
              <a:rect b="b" l="l" r="r" t="t"/>
              <a:pathLst>
                <a:path extrusionOk="0" h="7667" w="7658">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89"/>
            <p:cNvSpPr/>
            <p:nvPr/>
          </p:nvSpPr>
          <p:spPr>
            <a:xfrm>
              <a:off x="7191502" y="3887702"/>
              <a:ext cx="48397" cy="70876"/>
            </a:xfrm>
            <a:custGeom>
              <a:rect b="b" l="l" r="r" t="t"/>
              <a:pathLst>
                <a:path extrusionOk="0" h="2699" w="1843">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89"/>
            <p:cNvSpPr/>
            <p:nvPr/>
          </p:nvSpPr>
          <p:spPr>
            <a:xfrm>
              <a:off x="7102166" y="3989223"/>
              <a:ext cx="36213" cy="62341"/>
            </a:xfrm>
            <a:custGeom>
              <a:rect b="b" l="l" r="r" t="t"/>
              <a:pathLst>
                <a:path extrusionOk="0" h="2374" w="1379">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89"/>
            <p:cNvSpPr/>
            <p:nvPr/>
          </p:nvSpPr>
          <p:spPr>
            <a:xfrm>
              <a:off x="7166503" y="3958552"/>
              <a:ext cx="10084" cy="44012"/>
            </a:xfrm>
            <a:custGeom>
              <a:rect b="b" l="l" r="r" t="t"/>
              <a:pathLst>
                <a:path extrusionOk="0" h="1676" w="384">
                  <a:moveTo>
                    <a:pt x="0" y="1"/>
                  </a:moveTo>
                  <a:lnTo>
                    <a:pt x="0" y="1484"/>
                  </a:lnTo>
                  <a:lnTo>
                    <a:pt x="0" y="1589"/>
                  </a:lnTo>
                  <a:lnTo>
                    <a:pt x="0" y="1676"/>
                  </a:lnTo>
                  <a:lnTo>
                    <a:pt x="383" y="1676"/>
                  </a:ln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89"/>
            <p:cNvSpPr/>
            <p:nvPr/>
          </p:nvSpPr>
          <p:spPr>
            <a:xfrm>
              <a:off x="7166503" y="4038487"/>
              <a:ext cx="10084" cy="49526"/>
            </a:xfrm>
            <a:custGeom>
              <a:rect b="b" l="l" r="r" t="t"/>
              <a:pathLst>
                <a:path extrusionOk="0" h="1886" w="384">
                  <a:moveTo>
                    <a:pt x="0" y="0"/>
                  </a:moveTo>
                  <a:lnTo>
                    <a:pt x="0" y="1235"/>
                  </a:lnTo>
                  <a:cubicBezTo>
                    <a:pt x="0" y="1637"/>
                    <a:pt x="192" y="1809"/>
                    <a:pt x="383" y="1885"/>
                  </a:cubicBezTo>
                  <a:lnTo>
                    <a:pt x="38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89"/>
            <p:cNvSpPr/>
            <p:nvPr/>
          </p:nvSpPr>
          <p:spPr>
            <a:xfrm>
              <a:off x="7296673" y="3826858"/>
              <a:ext cx="203856" cy="196556"/>
            </a:xfrm>
            <a:custGeom>
              <a:rect b="b" l="l" r="r" t="t"/>
              <a:pathLst>
                <a:path extrusionOk="0" h="7485" w="7763">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89"/>
            <p:cNvSpPr/>
            <p:nvPr/>
          </p:nvSpPr>
          <p:spPr>
            <a:xfrm>
              <a:off x="7339162" y="3867324"/>
              <a:ext cx="30672" cy="50787"/>
            </a:xfrm>
            <a:custGeom>
              <a:rect b="b" l="l" r="r" t="t"/>
              <a:pathLst>
                <a:path extrusionOk="0" h="1934" w="1168">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89"/>
            <p:cNvSpPr/>
            <p:nvPr/>
          </p:nvSpPr>
          <p:spPr>
            <a:xfrm>
              <a:off x="7234096" y="3958552"/>
              <a:ext cx="194560" cy="195558"/>
            </a:xfrm>
            <a:custGeom>
              <a:rect b="b" l="l" r="r" t="t"/>
              <a:pathLst>
                <a:path extrusionOk="0" h="7447" w="7409">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89"/>
            <p:cNvSpPr/>
            <p:nvPr/>
          </p:nvSpPr>
          <p:spPr>
            <a:xfrm>
              <a:off x="7234621" y="3994738"/>
              <a:ext cx="33193" cy="58087"/>
            </a:xfrm>
            <a:custGeom>
              <a:rect b="b" l="l" r="r" t="t"/>
              <a:pathLst>
                <a:path extrusionOk="0" h="2212" w="1264">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89"/>
            <p:cNvSpPr/>
            <p:nvPr/>
          </p:nvSpPr>
          <p:spPr>
            <a:xfrm>
              <a:off x="7297934" y="3958552"/>
              <a:ext cx="8823" cy="49789"/>
            </a:xfrm>
            <a:custGeom>
              <a:rect b="b" l="l" r="r" t="t"/>
              <a:pathLst>
                <a:path extrusionOk="0" h="1896" w="336">
                  <a:moveTo>
                    <a:pt x="1" y="1"/>
                  </a:moveTo>
                  <a:lnTo>
                    <a:pt x="1" y="1896"/>
                  </a:lnTo>
                  <a:lnTo>
                    <a:pt x="336" y="1896"/>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89"/>
            <p:cNvSpPr/>
            <p:nvPr/>
          </p:nvSpPr>
          <p:spPr>
            <a:xfrm>
              <a:off x="7297934" y="4039721"/>
              <a:ext cx="8823" cy="49290"/>
            </a:xfrm>
            <a:custGeom>
              <a:rect b="b" l="l" r="r" t="t"/>
              <a:pathLst>
                <a:path extrusionOk="0" h="1877" w="336">
                  <a:moveTo>
                    <a:pt x="1" y="1"/>
                  </a:moveTo>
                  <a:lnTo>
                    <a:pt x="1" y="1877"/>
                  </a:lnTo>
                  <a:lnTo>
                    <a:pt x="336" y="1877"/>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89"/>
            <p:cNvSpPr/>
            <p:nvPr/>
          </p:nvSpPr>
          <p:spPr>
            <a:xfrm>
              <a:off x="7323459" y="4088985"/>
              <a:ext cx="45876" cy="64626"/>
            </a:xfrm>
            <a:custGeom>
              <a:rect b="b" l="l" r="r" t="t"/>
              <a:pathLst>
                <a:path extrusionOk="0" h="2461" w="1747">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89"/>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89"/>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89"/>
            <p:cNvSpPr/>
            <p:nvPr/>
          </p:nvSpPr>
          <p:spPr>
            <a:xfrm>
              <a:off x="7191528" y="3762022"/>
              <a:ext cx="45876" cy="64626"/>
            </a:xfrm>
            <a:custGeom>
              <a:rect b="b" l="l" r="r" t="t"/>
              <a:pathLst>
                <a:path extrusionOk="0" h="2461" w="1747">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89"/>
            <p:cNvSpPr/>
            <p:nvPr/>
          </p:nvSpPr>
          <p:spPr>
            <a:xfrm>
              <a:off x="7166503" y="3827882"/>
              <a:ext cx="10084" cy="130696"/>
            </a:xfrm>
            <a:custGeom>
              <a:rect b="b" l="l" r="r" t="t"/>
              <a:pathLst>
                <a:path extrusionOk="0" h="4977" w="384">
                  <a:moveTo>
                    <a:pt x="383" y="0"/>
                  </a:moveTo>
                  <a:cubicBezTo>
                    <a:pt x="201" y="58"/>
                    <a:pt x="29" y="211"/>
                    <a:pt x="0" y="555"/>
                  </a:cubicBezTo>
                  <a:lnTo>
                    <a:pt x="0" y="4977"/>
                  </a:lnTo>
                  <a:lnTo>
                    <a:pt x="383" y="4977"/>
                  </a:lnTo>
                  <a:lnTo>
                    <a:pt x="3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89"/>
            <p:cNvSpPr/>
            <p:nvPr/>
          </p:nvSpPr>
          <p:spPr>
            <a:xfrm>
              <a:off x="7297698" y="3826621"/>
              <a:ext cx="9060" cy="50288"/>
            </a:xfrm>
            <a:custGeom>
              <a:rect b="b" l="l" r="r" t="t"/>
              <a:pathLst>
                <a:path extrusionOk="0" h="1915" w="345">
                  <a:moveTo>
                    <a:pt x="0" y="0"/>
                  </a:moveTo>
                  <a:lnTo>
                    <a:pt x="0" y="1914"/>
                  </a:lnTo>
                  <a:lnTo>
                    <a:pt x="345" y="1914"/>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89"/>
            <p:cNvSpPr/>
            <p:nvPr/>
          </p:nvSpPr>
          <p:spPr>
            <a:xfrm>
              <a:off x="7297698" y="3908553"/>
              <a:ext cx="9060" cy="50025"/>
            </a:xfrm>
            <a:custGeom>
              <a:rect b="b" l="l" r="r" t="t"/>
              <a:pathLst>
                <a:path extrusionOk="0" h="1905" w="345">
                  <a:moveTo>
                    <a:pt x="0" y="0"/>
                  </a:moveTo>
                  <a:lnTo>
                    <a:pt x="0" y="1905"/>
                  </a:lnTo>
                  <a:lnTo>
                    <a:pt x="345" y="1905"/>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4" name="Google Shape;12364;p89"/>
          <p:cNvGrpSpPr/>
          <p:nvPr/>
        </p:nvGrpSpPr>
        <p:grpSpPr>
          <a:xfrm>
            <a:off x="7541469" y="3641055"/>
            <a:ext cx="407897" cy="328985"/>
            <a:chOff x="7541469" y="3793455"/>
            <a:chExt cx="407897" cy="328985"/>
          </a:xfrm>
        </p:grpSpPr>
        <p:sp>
          <p:nvSpPr>
            <p:cNvPr id="12365" name="Google Shape;12365;p89"/>
            <p:cNvSpPr/>
            <p:nvPr/>
          </p:nvSpPr>
          <p:spPr>
            <a:xfrm>
              <a:off x="7541469" y="3819820"/>
              <a:ext cx="407897" cy="302620"/>
            </a:xfrm>
            <a:custGeom>
              <a:rect b="b" l="l" r="r" t="t"/>
              <a:pathLst>
                <a:path extrusionOk="0" h="11524" w="15533">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89"/>
            <p:cNvSpPr/>
            <p:nvPr/>
          </p:nvSpPr>
          <p:spPr>
            <a:xfrm>
              <a:off x="7541469" y="3819820"/>
              <a:ext cx="407897" cy="39495"/>
            </a:xfrm>
            <a:custGeom>
              <a:rect b="b" l="l" r="r" t="t"/>
              <a:pathLst>
                <a:path extrusionOk="0" h="1504" w="15533">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89"/>
            <p:cNvSpPr/>
            <p:nvPr/>
          </p:nvSpPr>
          <p:spPr>
            <a:xfrm>
              <a:off x="7567860" y="3819846"/>
              <a:ext cx="52546" cy="26155"/>
            </a:xfrm>
            <a:custGeom>
              <a:rect b="b" l="l" r="r" t="t"/>
              <a:pathLst>
                <a:path extrusionOk="0" h="996" w="2001">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89"/>
            <p:cNvSpPr/>
            <p:nvPr/>
          </p:nvSpPr>
          <p:spPr>
            <a:xfrm>
              <a:off x="7870428" y="3819846"/>
              <a:ext cx="52573" cy="26155"/>
            </a:xfrm>
            <a:custGeom>
              <a:rect b="b" l="l" r="r" t="t"/>
              <a:pathLst>
                <a:path extrusionOk="0" h="996" w="2002">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89"/>
            <p:cNvSpPr/>
            <p:nvPr/>
          </p:nvSpPr>
          <p:spPr>
            <a:xfrm>
              <a:off x="7580912" y="3793455"/>
              <a:ext cx="26418" cy="39469"/>
            </a:xfrm>
            <a:custGeom>
              <a:rect b="b" l="l" r="r" t="t"/>
              <a:pathLst>
                <a:path extrusionOk="0" h="1503" w="1006">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89"/>
            <p:cNvSpPr/>
            <p:nvPr/>
          </p:nvSpPr>
          <p:spPr>
            <a:xfrm>
              <a:off x="7580912" y="3793455"/>
              <a:ext cx="26418" cy="19616"/>
            </a:xfrm>
            <a:custGeom>
              <a:rect b="b" l="l" r="r" t="t"/>
              <a:pathLst>
                <a:path extrusionOk="0" h="747" w="1006">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89"/>
            <p:cNvSpPr/>
            <p:nvPr/>
          </p:nvSpPr>
          <p:spPr>
            <a:xfrm>
              <a:off x="7883506" y="3793455"/>
              <a:ext cx="26418" cy="39469"/>
            </a:xfrm>
            <a:custGeom>
              <a:rect b="b" l="l" r="r" t="t"/>
              <a:pathLst>
                <a:path extrusionOk="0" h="1503" w="1006">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89"/>
            <p:cNvSpPr/>
            <p:nvPr/>
          </p:nvSpPr>
          <p:spPr>
            <a:xfrm>
              <a:off x="7883506" y="3793455"/>
              <a:ext cx="26418" cy="19616"/>
            </a:xfrm>
            <a:custGeom>
              <a:rect b="b" l="l" r="r" t="t"/>
              <a:pathLst>
                <a:path extrusionOk="0" h="747" w="1006">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89"/>
            <p:cNvSpPr/>
            <p:nvPr/>
          </p:nvSpPr>
          <p:spPr>
            <a:xfrm>
              <a:off x="7541469" y="3859289"/>
              <a:ext cx="407897" cy="13104"/>
            </a:xfrm>
            <a:custGeom>
              <a:rect b="b" l="l" r="r" t="t"/>
              <a:pathLst>
                <a:path extrusionOk="0" h="499" w="15533">
                  <a:moveTo>
                    <a:pt x="0" y="1"/>
                  </a:moveTo>
                  <a:lnTo>
                    <a:pt x="0" y="498"/>
                  </a:lnTo>
                  <a:lnTo>
                    <a:pt x="15533" y="498"/>
                  </a:lnTo>
                  <a:lnTo>
                    <a:pt x="1553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89"/>
            <p:cNvSpPr/>
            <p:nvPr/>
          </p:nvSpPr>
          <p:spPr>
            <a:xfrm>
              <a:off x="7580912"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89"/>
            <p:cNvSpPr/>
            <p:nvPr/>
          </p:nvSpPr>
          <p:spPr>
            <a:xfrm>
              <a:off x="7580912"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89"/>
            <p:cNvSpPr/>
            <p:nvPr/>
          </p:nvSpPr>
          <p:spPr>
            <a:xfrm>
              <a:off x="7580912"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89"/>
            <p:cNvSpPr/>
            <p:nvPr/>
          </p:nvSpPr>
          <p:spPr>
            <a:xfrm>
              <a:off x="7672900" y="4004060"/>
              <a:ext cx="52809" cy="26155"/>
            </a:xfrm>
            <a:custGeom>
              <a:rect b="b" l="l" r="r" t="t"/>
              <a:pathLst>
                <a:path extrusionOk="0" h="996" w="2011">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89"/>
            <p:cNvSpPr/>
            <p:nvPr/>
          </p:nvSpPr>
          <p:spPr>
            <a:xfrm>
              <a:off x="7765126"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89"/>
            <p:cNvSpPr/>
            <p:nvPr/>
          </p:nvSpPr>
          <p:spPr>
            <a:xfrm>
              <a:off x="7672900" y="3951278"/>
              <a:ext cx="52809" cy="26418"/>
            </a:xfrm>
            <a:custGeom>
              <a:rect b="b" l="l" r="r" t="t"/>
              <a:pathLst>
                <a:path extrusionOk="0" h="1006" w="2011">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89"/>
            <p:cNvSpPr/>
            <p:nvPr/>
          </p:nvSpPr>
          <p:spPr>
            <a:xfrm>
              <a:off x="7580912"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89"/>
            <p:cNvSpPr/>
            <p:nvPr/>
          </p:nvSpPr>
          <p:spPr>
            <a:xfrm>
              <a:off x="7672900" y="3898758"/>
              <a:ext cx="52809" cy="26155"/>
            </a:xfrm>
            <a:custGeom>
              <a:rect b="b" l="l" r="r" t="t"/>
              <a:pathLst>
                <a:path extrusionOk="0" h="996" w="2011">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89"/>
            <p:cNvSpPr/>
            <p:nvPr/>
          </p:nvSpPr>
          <p:spPr>
            <a:xfrm>
              <a:off x="7672900" y="4056580"/>
              <a:ext cx="52809" cy="26418"/>
            </a:xfrm>
            <a:custGeom>
              <a:rect b="b" l="l" r="r" t="t"/>
              <a:pathLst>
                <a:path extrusionOk="0" h="1006" w="2011">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89"/>
            <p:cNvSpPr/>
            <p:nvPr/>
          </p:nvSpPr>
          <p:spPr>
            <a:xfrm>
              <a:off x="7857114" y="4004060"/>
              <a:ext cx="52809" cy="26155"/>
            </a:xfrm>
            <a:custGeom>
              <a:rect b="b" l="l" r="r" t="t"/>
              <a:pathLst>
                <a:path extrusionOk="0" h="996" w="2011">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89"/>
            <p:cNvSpPr/>
            <p:nvPr/>
          </p:nvSpPr>
          <p:spPr>
            <a:xfrm>
              <a:off x="7857114" y="3898758"/>
              <a:ext cx="52809" cy="26155"/>
            </a:xfrm>
            <a:custGeom>
              <a:rect b="b" l="l" r="r" t="t"/>
              <a:pathLst>
                <a:path extrusionOk="0" h="996" w="2011">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89"/>
            <p:cNvSpPr/>
            <p:nvPr/>
          </p:nvSpPr>
          <p:spPr>
            <a:xfrm>
              <a:off x="7857114" y="4056580"/>
              <a:ext cx="52809" cy="26418"/>
            </a:xfrm>
            <a:custGeom>
              <a:rect b="b" l="l" r="r" t="t"/>
              <a:pathLst>
                <a:path extrusionOk="0" h="1006" w="2011">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89"/>
            <p:cNvSpPr/>
            <p:nvPr/>
          </p:nvSpPr>
          <p:spPr>
            <a:xfrm>
              <a:off x="7765126"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89"/>
            <p:cNvSpPr/>
            <p:nvPr/>
          </p:nvSpPr>
          <p:spPr>
            <a:xfrm>
              <a:off x="7765126"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89"/>
            <p:cNvSpPr/>
            <p:nvPr/>
          </p:nvSpPr>
          <p:spPr>
            <a:xfrm>
              <a:off x="7857114" y="3951278"/>
              <a:ext cx="52809" cy="26418"/>
            </a:xfrm>
            <a:custGeom>
              <a:rect b="b" l="l" r="r" t="t"/>
              <a:pathLst>
                <a:path extrusionOk="0" h="1006" w="2011">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89"/>
            <p:cNvSpPr/>
            <p:nvPr/>
          </p:nvSpPr>
          <p:spPr>
            <a:xfrm>
              <a:off x="7765126"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89"/>
            <p:cNvSpPr/>
            <p:nvPr/>
          </p:nvSpPr>
          <p:spPr>
            <a:xfrm>
              <a:off x="7854305" y="3944450"/>
              <a:ext cx="58691" cy="39758"/>
            </a:xfrm>
            <a:custGeom>
              <a:rect b="b" l="l" r="r" t="t"/>
              <a:pathLst>
                <a:path extrusionOk="0" h="1514" w="2235">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89"/>
            <p:cNvSpPr/>
            <p:nvPr/>
          </p:nvSpPr>
          <p:spPr>
            <a:xfrm>
              <a:off x="7670091" y="3944450"/>
              <a:ext cx="58691" cy="39758"/>
            </a:xfrm>
            <a:custGeom>
              <a:rect b="b" l="l" r="r" t="t"/>
              <a:pathLst>
                <a:path extrusionOk="0" h="1514" w="2235">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89"/>
            <p:cNvSpPr/>
            <p:nvPr/>
          </p:nvSpPr>
          <p:spPr>
            <a:xfrm>
              <a:off x="7762342" y="3996970"/>
              <a:ext cx="58665" cy="39810"/>
            </a:xfrm>
            <a:custGeom>
              <a:rect b="b" l="l" r="r" t="t"/>
              <a:pathLst>
                <a:path extrusionOk="0" h="1516" w="2234">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89"/>
            <p:cNvSpPr/>
            <p:nvPr/>
          </p:nvSpPr>
          <p:spPr>
            <a:xfrm>
              <a:off x="7578102" y="4049700"/>
              <a:ext cx="58665" cy="39810"/>
            </a:xfrm>
            <a:custGeom>
              <a:rect b="b" l="l" r="r" t="t"/>
              <a:pathLst>
                <a:path extrusionOk="0" h="1516" w="2234">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89"/>
            <p:cNvSpPr/>
            <p:nvPr/>
          </p:nvSpPr>
          <p:spPr>
            <a:xfrm>
              <a:off x="7762342" y="3891667"/>
              <a:ext cx="58665" cy="39784"/>
            </a:xfrm>
            <a:custGeom>
              <a:rect b="b" l="l" r="r" t="t"/>
              <a:pathLst>
                <a:path extrusionOk="0" h="1515" w="2234">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5" name="Google Shape;12395;p89"/>
          <p:cNvGrpSpPr/>
          <p:nvPr/>
        </p:nvGrpSpPr>
        <p:grpSpPr>
          <a:xfrm>
            <a:off x="5310288" y="2803912"/>
            <a:ext cx="432292" cy="264412"/>
            <a:chOff x="5310288" y="2956312"/>
            <a:chExt cx="432292" cy="264412"/>
          </a:xfrm>
        </p:grpSpPr>
        <p:sp>
          <p:nvSpPr>
            <p:cNvPr id="12396" name="Google Shape;12396;p89"/>
            <p:cNvSpPr/>
            <p:nvPr/>
          </p:nvSpPr>
          <p:spPr>
            <a:xfrm>
              <a:off x="5491220" y="3151083"/>
              <a:ext cx="69642" cy="69642"/>
            </a:xfrm>
            <a:custGeom>
              <a:rect b="b" l="l" r="r" t="t"/>
              <a:pathLst>
                <a:path extrusionOk="0" h="2652" w="2652">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89"/>
            <p:cNvSpPr/>
            <p:nvPr/>
          </p:nvSpPr>
          <p:spPr>
            <a:xfrm>
              <a:off x="5505059" y="3164896"/>
              <a:ext cx="41727" cy="41753"/>
            </a:xfrm>
            <a:custGeom>
              <a:rect b="b" l="l" r="r" t="t"/>
              <a:pathLst>
                <a:path extrusionOk="0" h="1590" w="1589">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89"/>
            <p:cNvSpPr/>
            <p:nvPr/>
          </p:nvSpPr>
          <p:spPr>
            <a:xfrm>
              <a:off x="5589747" y="2956312"/>
              <a:ext cx="152833" cy="153070"/>
            </a:xfrm>
            <a:custGeom>
              <a:rect b="b" l="l" r="r" t="t"/>
              <a:pathLst>
                <a:path extrusionOk="0" h="5829" w="582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89"/>
            <p:cNvSpPr/>
            <p:nvPr/>
          </p:nvSpPr>
          <p:spPr>
            <a:xfrm>
              <a:off x="5631212" y="2956312"/>
              <a:ext cx="111369" cy="152833"/>
            </a:xfrm>
            <a:custGeom>
              <a:rect b="b" l="l" r="r" t="t"/>
              <a:pathLst>
                <a:path extrusionOk="0" h="5820" w="4241">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89"/>
            <p:cNvSpPr/>
            <p:nvPr/>
          </p:nvSpPr>
          <p:spPr>
            <a:xfrm>
              <a:off x="5588487" y="3071909"/>
              <a:ext cx="153332" cy="120927"/>
            </a:xfrm>
            <a:custGeom>
              <a:rect b="b" l="l" r="r" t="t"/>
              <a:pathLst>
                <a:path extrusionOk="0" h="4605" w="5839">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89"/>
            <p:cNvSpPr/>
            <p:nvPr/>
          </p:nvSpPr>
          <p:spPr>
            <a:xfrm>
              <a:off x="5639247" y="3071909"/>
              <a:ext cx="52047" cy="33954"/>
            </a:xfrm>
            <a:custGeom>
              <a:rect b="b" l="l" r="r" t="t"/>
              <a:pathLst>
                <a:path extrusionOk="0" h="1293" w="1982">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89"/>
            <p:cNvSpPr/>
            <p:nvPr/>
          </p:nvSpPr>
          <p:spPr>
            <a:xfrm>
              <a:off x="5588749" y="3116656"/>
              <a:ext cx="153070" cy="76180"/>
            </a:xfrm>
            <a:custGeom>
              <a:rect b="b" l="l" r="r" t="t"/>
              <a:pathLst>
                <a:path extrusionOk="0" h="2901" w="5829">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89"/>
            <p:cNvSpPr/>
            <p:nvPr/>
          </p:nvSpPr>
          <p:spPr>
            <a:xfrm>
              <a:off x="5614116" y="3005314"/>
              <a:ext cx="102073" cy="83717"/>
            </a:xfrm>
            <a:custGeom>
              <a:rect b="b" l="l" r="r" t="t"/>
              <a:pathLst>
                <a:path extrusionOk="0" h="3188" w="3887">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89"/>
            <p:cNvSpPr/>
            <p:nvPr/>
          </p:nvSpPr>
          <p:spPr>
            <a:xfrm>
              <a:off x="5614116" y="3005314"/>
              <a:ext cx="102073" cy="82955"/>
            </a:xfrm>
            <a:custGeom>
              <a:rect b="b" l="l" r="r" t="t"/>
              <a:pathLst>
                <a:path extrusionOk="0" h="3159" w="3887">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89"/>
            <p:cNvSpPr/>
            <p:nvPr/>
          </p:nvSpPr>
          <p:spPr>
            <a:xfrm>
              <a:off x="5588749" y="3133751"/>
              <a:ext cx="33954" cy="59085"/>
            </a:xfrm>
            <a:custGeom>
              <a:rect b="b" l="l" r="r" t="t"/>
              <a:pathLst>
                <a:path extrusionOk="0" h="2250" w="1293">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89"/>
            <p:cNvSpPr/>
            <p:nvPr/>
          </p:nvSpPr>
          <p:spPr>
            <a:xfrm>
              <a:off x="5707602" y="3133751"/>
              <a:ext cx="34217" cy="59085"/>
            </a:xfrm>
            <a:custGeom>
              <a:rect b="b" l="l" r="r" t="t"/>
              <a:pathLst>
                <a:path extrusionOk="0" h="2250" w="1303">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89"/>
            <p:cNvSpPr/>
            <p:nvPr/>
          </p:nvSpPr>
          <p:spPr>
            <a:xfrm>
              <a:off x="5335419" y="2971648"/>
              <a:ext cx="41727" cy="91752"/>
            </a:xfrm>
            <a:custGeom>
              <a:rect b="b" l="l" r="r" t="t"/>
              <a:pathLst>
                <a:path extrusionOk="0" h="3494" w="1589">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89"/>
            <p:cNvSpPr/>
            <p:nvPr/>
          </p:nvSpPr>
          <p:spPr>
            <a:xfrm>
              <a:off x="5351989" y="2963114"/>
              <a:ext cx="100313" cy="100287"/>
            </a:xfrm>
            <a:custGeom>
              <a:rect b="b" l="l" r="r" t="t"/>
              <a:pathLst>
                <a:path extrusionOk="0" h="3819" w="382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89"/>
            <p:cNvSpPr/>
            <p:nvPr/>
          </p:nvSpPr>
          <p:spPr>
            <a:xfrm>
              <a:off x="5368848" y="3088505"/>
              <a:ext cx="50025" cy="36974"/>
            </a:xfrm>
            <a:custGeom>
              <a:rect b="b" l="l" r="r" t="t"/>
              <a:pathLst>
                <a:path extrusionOk="0" h="1408" w="1905">
                  <a:moveTo>
                    <a:pt x="0" y="1"/>
                  </a:moveTo>
                  <a:lnTo>
                    <a:pt x="0" y="1407"/>
                  </a:lnTo>
                  <a:lnTo>
                    <a:pt x="1905" y="1407"/>
                  </a:lnTo>
                  <a:lnTo>
                    <a:pt x="190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89"/>
            <p:cNvSpPr/>
            <p:nvPr/>
          </p:nvSpPr>
          <p:spPr>
            <a:xfrm>
              <a:off x="5368848" y="3088505"/>
              <a:ext cx="50025" cy="20246"/>
            </a:xfrm>
            <a:custGeom>
              <a:rect b="b" l="l" r="r" t="t"/>
              <a:pathLst>
                <a:path extrusionOk="0" h="771" w="1905">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89"/>
            <p:cNvSpPr/>
            <p:nvPr/>
          </p:nvSpPr>
          <p:spPr>
            <a:xfrm>
              <a:off x="5310288" y="3108620"/>
              <a:ext cx="166882" cy="84216"/>
            </a:xfrm>
            <a:custGeom>
              <a:rect b="b" l="l" r="r" t="t"/>
              <a:pathLst>
                <a:path extrusionOk="0" h="3207" w="6355">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89"/>
            <p:cNvSpPr/>
            <p:nvPr/>
          </p:nvSpPr>
          <p:spPr>
            <a:xfrm>
              <a:off x="5385418" y="3125453"/>
              <a:ext cx="16859" cy="67383"/>
            </a:xfrm>
            <a:custGeom>
              <a:rect b="b" l="l" r="r" t="t"/>
              <a:pathLst>
                <a:path extrusionOk="0" h="2566" w="642">
                  <a:moveTo>
                    <a:pt x="163" y="0"/>
                  </a:moveTo>
                  <a:lnTo>
                    <a:pt x="1" y="2565"/>
                  </a:lnTo>
                  <a:lnTo>
                    <a:pt x="642" y="2565"/>
                  </a:lnTo>
                  <a:lnTo>
                    <a:pt x="479"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89"/>
            <p:cNvSpPr/>
            <p:nvPr/>
          </p:nvSpPr>
          <p:spPr>
            <a:xfrm>
              <a:off x="5343717" y="3005051"/>
              <a:ext cx="100287" cy="91779"/>
            </a:xfrm>
            <a:custGeom>
              <a:rect b="b" l="l" r="r" t="t"/>
              <a:pathLst>
                <a:path extrusionOk="0" h="3495" w="3819">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89"/>
            <p:cNvSpPr/>
            <p:nvPr/>
          </p:nvSpPr>
          <p:spPr>
            <a:xfrm>
              <a:off x="5343717" y="3005051"/>
              <a:ext cx="100051" cy="89757"/>
            </a:xfrm>
            <a:custGeom>
              <a:rect b="b" l="l" r="r" t="t"/>
              <a:pathLst>
                <a:path extrusionOk="0" h="3418" w="381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89"/>
            <p:cNvSpPr/>
            <p:nvPr/>
          </p:nvSpPr>
          <p:spPr>
            <a:xfrm>
              <a:off x="5310288" y="3129970"/>
              <a:ext cx="33692" cy="62866"/>
            </a:xfrm>
            <a:custGeom>
              <a:rect b="b" l="l" r="r" t="t"/>
              <a:pathLst>
                <a:path extrusionOk="0" h="2394" w="1283">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89"/>
            <p:cNvSpPr/>
            <p:nvPr/>
          </p:nvSpPr>
          <p:spPr>
            <a:xfrm>
              <a:off x="5443742" y="3129970"/>
              <a:ext cx="33692" cy="62866"/>
            </a:xfrm>
            <a:custGeom>
              <a:rect b="b" l="l" r="r" t="t"/>
              <a:pathLst>
                <a:path extrusionOk="0" h="2394" w="1283">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89"/>
            <p:cNvSpPr/>
            <p:nvPr/>
          </p:nvSpPr>
          <p:spPr>
            <a:xfrm>
              <a:off x="5385681" y="3125453"/>
              <a:ext cx="16596" cy="16623"/>
            </a:xfrm>
            <a:custGeom>
              <a:rect b="b" l="l" r="r" t="t"/>
              <a:pathLst>
                <a:path extrusionOk="0" h="633" w="632">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89"/>
            <p:cNvSpPr/>
            <p:nvPr/>
          </p:nvSpPr>
          <p:spPr>
            <a:xfrm>
              <a:off x="5359788" y="3102055"/>
              <a:ext cx="33954" cy="35110"/>
            </a:xfrm>
            <a:custGeom>
              <a:rect b="b" l="l" r="r" t="t"/>
              <a:pathLst>
                <a:path extrusionOk="0" h="1337" w="1293">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89"/>
            <p:cNvSpPr/>
            <p:nvPr/>
          </p:nvSpPr>
          <p:spPr>
            <a:xfrm>
              <a:off x="5393716" y="3102055"/>
              <a:ext cx="34217" cy="35110"/>
            </a:xfrm>
            <a:custGeom>
              <a:rect b="b" l="l" r="r" t="t"/>
              <a:pathLst>
                <a:path extrusionOk="0" h="1337" w="1303">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89"/>
            <p:cNvSpPr/>
            <p:nvPr/>
          </p:nvSpPr>
          <p:spPr>
            <a:xfrm>
              <a:off x="5413569" y="3157884"/>
              <a:ext cx="93774" cy="55803"/>
            </a:xfrm>
            <a:custGeom>
              <a:rect b="b" l="l" r="r" t="t"/>
              <a:pathLst>
                <a:path extrusionOk="0" h="2125" w="3571">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89"/>
            <p:cNvSpPr/>
            <p:nvPr/>
          </p:nvSpPr>
          <p:spPr>
            <a:xfrm>
              <a:off x="5544501" y="3157884"/>
              <a:ext cx="93774" cy="55908"/>
            </a:xfrm>
            <a:custGeom>
              <a:rect b="b" l="l" r="r" t="t"/>
              <a:pathLst>
                <a:path extrusionOk="0" h="2129" w="3571">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89"/>
            <p:cNvSpPr/>
            <p:nvPr/>
          </p:nvSpPr>
          <p:spPr>
            <a:xfrm>
              <a:off x="5519134" y="3178971"/>
              <a:ext cx="13839" cy="13865"/>
            </a:xfrm>
            <a:custGeom>
              <a:rect b="b" l="l" r="r" t="t"/>
              <a:pathLst>
                <a:path extrusionOk="0" h="528" w="527">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3" name="Google Shape;12423;p89"/>
          <p:cNvGrpSpPr/>
          <p:nvPr/>
        </p:nvGrpSpPr>
        <p:grpSpPr>
          <a:xfrm>
            <a:off x="4879047" y="2279920"/>
            <a:ext cx="398075" cy="340303"/>
            <a:chOff x="4879047" y="2432320"/>
            <a:chExt cx="398075" cy="340303"/>
          </a:xfrm>
        </p:grpSpPr>
        <p:sp>
          <p:nvSpPr>
            <p:cNvPr id="12424" name="Google Shape;12424;p89"/>
            <p:cNvSpPr/>
            <p:nvPr/>
          </p:nvSpPr>
          <p:spPr>
            <a:xfrm>
              <a:off x="5071795" y="2432320"/>
              <a:ext cx="186000" cy="181483"/>
            </a:xfrm>
            <a:custGeom>
              <a:rect b="b" l="l" r="r" t="t"/>
              <a:pathLst>
                <a:path extrusionOk="0" h="6911" w="7083">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89"/>
            <p:cNvSpPr/>
            <p:nvPr/>
          </p:nvSpPr>
          <p:spPr>
            <a:xfrm>
              <a:off x="5102204" y="2463412"/>
              <a:ext cx="32405" cy="12500"/>
            </a:xfrm>
            <a:custGeom>
              <a:rect b="b" l="l" r="r" t="t"/>
              <a:pathLst>
                <a:path extrusionOk="0" h="476" w="1234">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89"/>
            <p:cNvSpPr/>
            <p:nvPr/>
          </p:nvSpPr>
          <p:spPr>
            <a:xfrm>
              <a:off x="5145454" y="2463412"/>
              <a:ext cx="82141" cy="12500"/>
            </a:xfrm>
            <a:custGeom>
              <a:rect b="b" l="l" r="r" t="t"/>
              <a:pathLst>
                <a:path extrusionOk="0" h="476" w="3128">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89"/>
            <p:cNvSpPr/>
            <p:nvPr/>
          </p:nvSpPr>
          <p:spPr>
            <a:xfrm>
              <a:off x="5102204" y="2494320"/>
              <a:ext cx="125392" cy="12500"/>
            </a:xfrm>
            <a:custGeom>
              <a:rect b="b" l="l" r="r" t="t"/>
              <a:pathLst>
                <a:path extrusionOk="0" h="476" w="4775">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89"/>
            <p:cNvSpPr/>
            <p:nvPr/>
          </p:nvSpPr>
          <p:spPr>
            <a:xfrm>
              <a:off x="5102178" y="2525255"/>
              <a:ext cx="81984" cy="12710"/>
            </a:xfrm>
            <a:custGeom>
              <a:rect b="b" l="l" r="r" t="t"/>
              <a:pathLst>
                <a:path extrusionOk="0" h="484" w="3122">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89"/>
            <p:cNvSpPr/>
            <p:nvPr/>
          </p:nvSpPr>
          <p:spPr>
            <a:xfrm>
              <a:off x="5195164" y="2525255"/>
              <a:ext cx="32484" cy="12710"/>
            </a:xfrm>
            <a:custGeom>
              <a:rect b="b" l="l" r="r" t="t"/>
              <a:pathLst>
                <a:path extrusionOk="0" h="484" w="1237">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89"/>
            <p:cNvSpPr/>
            <p:nvPr/>
          </p:nvSpPr>
          <p:spPr>
            <a:xfrm>
              <a:off x="4898374" y="2711543"/>
              <a:ext cx="359421" cy="18618"/>
            </a:xfrm>
            <a:custGeom>
              <a:rect b="b" l="l" r="r" t="t"/>
              <a:pathLst>
                <a:path extrusionOk="0" h="709" w="13687">
                  <a:moveTo>
                    <a:pt x="1" y="0"/>
                  </a:moveTo>
                  <a:lnTo>
                    <a:pt x="1" y="708"/>
                  </a:lnTo>
                  <a:lnTo>
                    <a:pt x="13686" y="708"/>
                  </a:lnTo>
                  <a:lnTo>
                    <a:pt x="1368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89"/>
            <p:cNvSpPr/>
            <p:nvPr/>
          </p:nvSpPr>
          <p:spPr>
            <a:xfrm>
              <a:off x="4891468" y="2711543"/>
              <a:ext cx="13603" cy="61081"/>
            </a:xfrm>
            <a:custGeom>
              <a:rect b="b" l="l" r="r" t="t"/>
              <a:pathLst>
                <a:path extrusionOk="0" h="2326" w="518">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89"/>
            <p:cNvSpPr/>
            <p:nvPr/>
          </p:nvSpPr>
          <p:spPr>
            <a:xfrm>
              <a:off x="5251728" y="2711543"/>
              <a:ext cx="12342" cy="61081"/>
            </a:xfrm>
            <a:custGeom>
              <a:rect b="b" l="l" r="r" t="t"/>
              <a:pathLst>
                <a:path extrusionOk="0" h="2326" w="47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89"/>
            <p:cNvSpPr/>
            <p:nvPr/>
          </p:nvSpPr>
          <p:spPr>
            <a:xfrm>
              <a:off x="4935322" y="2578851"/>
              <a:ext cx="111868" cy="126416"/>
            </a:xfrm>
            <a:custGeom>
              <a:rect b="b" l="l" r="r" t="t"/>
              <a:pathLst>
                <a:path extrusionOk="0" h="4814" w="426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89"/>
            <p:cNvSpPr/>
            <p:nvPr/>
          </p:nvSpPr>
          <p:spPr>
            <a:xfrm>
              <a:off x="4972270" y="2578851"/>
              <a:ext cx="37972" cy="24632"/>
            </a:xfrm>
            <a:custGeom>
              <a:rect b="b" l="l" r="r" t="t"/>
              <a:pathLst>
                <a:path extrusionOk="0" h="938" w="1446">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89"/>
            <p:cNvSpPr/>
            <p:nvPr/>
          </p:nvSpPr>
          <p:spPr>
            <a:xfrm>
              <a:off x="4935322" y="2611256"/>
              <a:ext cx="111868" cy="94011"/>
            </a:xfrm>
            <a:custGeom>
              <a:rect b="b" l="l" r="r" t="t"/>
              <a:pathLst>
                <a:path extrusionOk="0" h="3580" w="426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89"/>
            <p:cNvSpPr/>
            <p:nvPr/>
          </p:nvSpPr>
          <p:spPr>
            <a:xfrm>
              <a:off x="5022269" y="2623835"/>
              <a:ext cx="24921" cy="81432"/>
            </a:xfrm>
            <a:custGeom>
              <a:rect b="b" l="l" r="r" t="t"/>
              <a:pathLst>
                <a:path extrusionOk="0" h="3101" w="949">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89"/>
            <p:cNvSpPr/>
            <p:nvPr/>
          </p:nvSpPr>
          <p:spPr>
            <a:xfrm>
              <a:off x="4935322" y="2624071"/>
              <a:ext cx="55803" cy="81196"/>
            </a:xfrm>
            <a:custGeom>
              <a:rect b="b" l="l" r="r" t="t"/>
              <a:pathLst>
                <a:path extrusionOk="0" h="3092" w="2125">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89"/>
            <p:cNvSpPr/>
            <p:nvPr/>
          </p:nvSpPr>
          <p:spPr>
            <a:xfrm>
              <a:off x="4966492" y="2475807"/>
              <a:ext cx="49526" cy="43487"/>
            </a:xfrm>
            <a:custGeom>
              <a:rect b="b" l="l" r="r" t="t"/>
              <a:pathLst>
                <a:path extrusionOk="0" h="1656" w="1886">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89"/>
            <p:cNvSpPr/>
            <p:nvPr/>
          </p:nvSpPr>
          <p:spPr>
            <a:xfrm>
              <a:off x="4966230" y="2475807"/>
              <a:ext cx="34453" cy="43487"/>
            </a:xfrm>
            <a:custGeom>
              <a:rect b="b" l="l" r="r" t="t"/>
              <a:pathLst>
                <a:path extrusionOk="0" h="1656" w="1312">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89"/>
            <p:cNvSpPr/>
            <p:nvPr/>
          </p:nvSpPr>
          <p:spPr>
            <a:xfrm>
              <a:off x="4947874" y="2494399"/>
              <a:ext cx="86737" cy="86737"/>
            </a:xfrm>
            <a:custGeom>
              <a:rect b="b" l="l" r="r" t="t"/>
              <a:pathLst>
                <a:path extrusionOk="0" h="3303" w="3303">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89"/>
            <p:cNvSpPr/>
            <p:nvPr/>
          </p:nvSpPr>
          <p:spPr>
            <a:xfrm>
              <a:off x="4963472" y="2494399"/>
              <a:ext cx="72898" cy="78176"/>
            </a:xfrm>
            <a:custGeom>
              <a:rect b="b" l="l" r="r" t="t"/>
              <a:pathLst>
                <a:path extrusionOk="0" h="2977" w="2776">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89"/>
            <p:cNvSpPr/>
            <p:nvPr/>
          </p:nvSpPr>
          <p:spPr>
            <a:xfrm>
              <a:off x="4953914" y="2532660"/>
              <a:ext cx="74421" cy="61028"/>
            </a:xfrm>
            <a:custGeom>
              <a:rect b="b" l="l" r="r" t="t"/>
              <a:pathLst>
                <a:path extrusionOk="0" h="2324" w="2834">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89"/>
            <p:cNvSpPr/>
            <p:nvPr/>
          </p:nvSpPr>
          <p:spPr>
            <a:xfrm>
              <a:off x="4953914" y="2532660"/>
              <a:ext cx="74657" cy="60529"/>
            </a:xfrm>
            <a:custGeom>
              <a:rect b="b" l="l" r="r" t="t"/>
              <a:pathLst>
                <a:path extrusionOk="0" h="2305" w="2843">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89"/>
            <p:cNvSpPr/>
            <p:nvPr/>
          </p:nvSpPr>
          <p:spPr>
            <a:xfrm>
              <a:off x="489209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89"/>
            <p:cNvSpPr/>
            <p:nvPr/>
          </p:nvSpPr>
          <p:spPr>
            <a:xfrm>
              <a:off x="525172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89"/>
            <p:cNvSpPr/>
            <p:nvPr/>
          </p:nvSpPr>
          <p:spPr>
            <a:xfrm>
              <a:off x="4879047" y="2705188"/>
              <a:ext cx="398075" cy="12474"/>
            </a:xfrm>
            <a:custGeom>
              <a:rect b="b" l="l" r="r" t="t"/>
              <a:pathLst>
                <a:path extrusionOk="0" h="475" w="15159">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89"/>
            <p:cNvSpPr/>
            <p:nvPr/>
          </p:nvSpPr>
          <p:spPr>
            <a:xfrm>
              <a:off x="4960190" y="2692688"/>
              <a:ext cx="37237" cy="12579"/>
            </a:xfrm>
            <a:custGeom>
              <a:rect b="b" l="l" r="r" t="t"/>
              <a:pathLst>
                <a:path extrusionOk="0" h="479" w="1418">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89"/>
            <p:cNvSpPr/>
            <p:nvPr/>
          </p:nvSpPr>
          <p:spPr>
            <a:xfrm>
              <a:off x="4984822" y="2643188"/>
              <a:ext cx="86999" cy="62341"/>
            </a:xfrm>
            <a:custGeom>
              <a:rect b="b" l="l" r="r" t="t"/>
              <a:pathLst>
                <a:path extrusionOk="0" h="2374" w="3313">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89"/>
            <p:cNvSpPr/>
            <p:nvPr/>
          </p:nvSpPr>
          <p:spPr>
            <a:xfrm>
              <a:off x="5015257" y="2667978"/>
              <a:ext cx="26365" cy="12500"/>
            </a:xfrm>
            <a:custGeom>
              <a:rect b="b" l="l" r="r" t="t"/>
              <a:pathLst>
                <a:path extrusionOk="0" h="476" w="1004">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0" name="Google Shape;12450;p89"/>
          <p:cNvGrpSpPr/>
          <p:nvPr/>
        </p:nvGrpSpPr>
        <p:grpSpPr>
          <a:xfrm>
            <a:off x="5388701" y="2241423"/>
            <a:ext cx="280982" cy="395896"/>
            <a:chOff x="5388701" y="2393823"/>
            <a:chExt cx="280982" cy="395896"/>
          </a:xfrm>
        </p:grpSpPr>
        <p:sp>
          <p:nvSpPr>
            <p:cNvPr id="12451" name="Google Shape;12451;p89"/>
            <p:cNvSpPr/>
            <p:nvPr/>
          </p:nvSpPr>
          <p:spPr>
            <a:xfrm>
              <a:off x="5388701" y="2419243"/>
              <a:ext cx="280982" cy="370476"/>
            </a:xfrm>
            <a:custGeom>
              <a:rect b="b" l="l" r="r" t="t"/>
              <a:pathLst>
                <a:path extrusionOk="0" h="14108" w="1070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89"/>
            <p:cNvSpPr/>
            <p:nvPr/>
          </p:nvSpPr>
          <p:spPr>
            <a:xfrm>
              <a:off x="5401516" y="2419506"/>
              <a:ext cx="255352" cy="344584"/>
            </a:xfrm>
            <a:custGeom>
              <a:rect b="b" l="l" r="r" t="t"/>
              <a:pathLst>
                <a:path extrusionOk="0" h="13122" w="9724">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89"/>
            <p:cNvSpPr/>
            <p:nvPr/>
          </p:nvSpPr>
          <p:spPr>
            <a:xfrm>
              <a:off x="5414330" y="2444899"/>
              <a:ext cx="229722" cy="306375"/>
            </a:xfrm>
            <a:custGeom>
              <a:rect b="b" l="l" r="r" t="t"/>
              <a:pathLst>
                <a:path extrusionOk="0" h="11667" w="8748">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89"/>
            <p:cNvSpPr/>
            <p:nvPr/>
          </p:nvSpPr>
          <p:spPr>
            <a:xfrm>
              <a:off x="5471866" y="2393823"/>
              <a:ext cx="114625" cy="57378"/>
            </a:xfrm>
            <a:custGeom>
              <a:rect b="b" l="l" r="r" t="t"/>
              <a:pathLst>
                <a:path extrusionOk="0" h="2185" w="4365">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89"/>
            <p:cNvSpPr/>
            <p:nvPr/>
          </p:nvSpPr>
          <p:spPr>
            <a:xfrm>
              <a:off x="5471866" y="2438597"/>
              <a:ext cx="114625" cy="12605"/>
            </a:xfrm>
            <a:custGeom>
              <a:rect b="b" l="l" r="r" t="t"/>
              <a:pathLst>
                <a:path extrusionOk="0" h="480" w="4365">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89"/>
            <p:cNvSpPr/>
            <p:nvPr/>
          </p:nvSpPr>
          <p:spPr>
            <a:xfrm>
              <a:off x="5542007" y="2483344"/>
              <a:ext cx="76417" cy="25393"/>
            </a:xfrm>
            <a:custGeom>
              <a:rect b="b" l="l" r="r" t="t"/>
              <a:pathLst>
                <a:path extrusionOk="0" h="967" w="291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89"/>
            <p:cNvSpPr/>
            <p:nvPr/>
          </p:nvSpPr>
          <p:spPr>
            <a:xfrm>
              <a:off x="5539722" y="2527828"/>
              <a:ext cx="80960" cy="12841"/>
            </a:xfrm>
            <a:custGeom>
              <a:rect b="b" l="l" r="r" t="t"/>
              <a:pathLst>
                <a:path extrusionOk="0" h="489" w="3083">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89"/>
            <p:cNvSpPr/>
            <p:nvPr/>
          </p:nvSpPr>
          <p:spPr>
            <a:xfrm>
              <a:off x="5539722" y="2553458"/>
              <a:ext cx="42751" cy="12841"/>
            </a:xfrm>
            <a:custGeom>
              <a:rect b="b" l="l" r="r" t="t"/>
              <a:pathLst>
                <a:path extrusionOk="0" h="489" w="1628">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89"/>
            <p:cNvSpPr/>
            <p:nvPr/>
          </p:nvSpPr>
          <p:spPr>
            <a:xfrm>
              <a:off x="5437702" y="2604481"/>
              <a:ext cx="182980" cy="12841"/>
            </a:xfrm>
            <a:custGeom>
              <a:rect b="b" l="l" r="r" t="t"/>
              <a:pathLst>
                <a:path extrusionOk="0" h="489" w="6968">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89"/>
            <p:cNvSpPr/>
            <p:nvPr/>
          </p:nvSpPr>
          <p:spPr>
            <a:xfrm>
              <a:off x="5437702" y="2630111"/>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89"/>
            <p:cNvSpPr/>
            <p:nvPr/>
          </p:nvSpPr>
          <p:spPr>
            <a:xfrm>
              <a:off x="5437702" y="2706764"/>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89"/>
            <p:cNvSpPr/>
            <p:nvPr/>
          </p:nvSpPr>
          <p:spPr>
            <a:xfrm>
              <a:off x="5437702" y="268113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89"/>
            <p:cNvSpPr/>
            <p:nvPr/>
          </p:nvSpPr>
          <p:spPr>
            <a:xfrm>
              <a:off x="5437702" y="265550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89"/>
            <p:cNvSpPr/>
            <p:nvPr/>
          </p:nvSpPr>
          <p:spPr>
            <a:xfrm>
              <a:off x="5475910" y="2630111"/>
              <a:ext cx="55304" cy="12579"/>
            </a:xfrm>
            <a:custGeom>
              <a:rect b="b" l="l" r="r" t="t"/>
              <a:pathLst>
                <a:path extrusionOk="0" h="479" w="2106">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89"/>
            <p:cNvSpPr/>
            <p:nvPr/>
          </p:nvSpPr>
          <p:spPr>
            <a:xfrm>
              <a:off x="5475910" y="2706764"/>
              <a:ext cx="80933" cy="12579"/>
            </a:xfrm>
            <a:custGeom>
              <a:rect b="b" l="l" r="r" t="t"/>
              <a:pathLst>
                <a:path extrusionOk="0" h="479" w="3082">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89"/>
            <p:cNvSpPr/>
            <p:nvPr/>
          </p:nvSpPr>
          <p:spPr>
            <a:xfrm>
              <a:off x="5475910" y="2681134"/>
              <a:ext cx="55304" cy="12841"/>
            </a:xfrm>
            <a:custGeom>
              <a:rect b="b" l="l" r="r" t="t"/>
              <a:pathLst>
                <a:path extrusionOk="0" h="489" w="2106">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89"/>
            <p:cNvSpPr/>
            <p:nvPr/>
          </p:nvSpPr>
          <p:spPr>
            <a:xfrm>
              <a:off x="5475910" y="2655504"/>
              <a:ext cx="80933" cy="12841"/>
            </a:xfrm>
            <a:custGeom>
              <a:rect b="b" l="l" r="r" t="t"/>
              <a:pathLst>
                <a:path extrusionOk="0" h="489" w="3082">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89"/>
            <p:cNvSpPr/>
            <p:nvPr/>
          </p:nvSpPr>
          <p:spPr>
            <a:xfrm>
              <a:off x="5571654" y="265550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89"/>
            <p:cNvSpPr/>
            <p:nvPr/>
          </p:nvSpPr>
          <p:spPr>
            <a:xfrm>
              <a:off x="5571654" y="2630111"/>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89"/>
            <p:cNvSpPr/>
            <p:nvPr/>
          </p:nvSpPr>
          <p:spPr>
            <a:xfrm>
              <a:off x="5571654" y="268113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89"/>
            <p:cNvSpPr/>
            <p:nvPr/>
          </p:nvSpPr>
          <p:spPr>
            <a:xfrm>
              <a:off x="5571654" y="2706764"/>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89"/>
            <p:cNvSpPr/>
            <p:nvPr/>
          </p:nvSpPr>
          <p:spPr>
            <a:xfrm>
              <a:off x="5446236" y="2527828"/>
              <a:ext cx="76443" cy="57326"/>
            </a:xfrm>
            <a:custGeom>
              <a:rect b="b" l="l" r="r" t="t"/>
              <a:pathLst>
                <a:path extrusionOk="0" h="2183" w="2911">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89"/>
            <p:cNvSpPr/>
            <p:nvPr/>
          </p:nvSpPr>
          <p:spPr>
            <a:xfrm>
              <a:off x="5470369" y="2527828"/>
              <a:ext cx="28177" cy="19249"/>
            </a:xfrm>
            <a:custGeom>
              <a:rect b="b" l="l" r="r" t="t"/>
              <a:pathLst>
                <a:path extrusionOk="0" h="733" w="1073">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89"/>
            <p:cNvSpPr/>
            <p:nvPr/>
          </p:nvSpPr>
          <p:spPr>
            <a:xfrm>
              <a:off x="5446236" y="2547917"/>
              <a:ext cx="76443" cy="37237"/>
            </a:xfrm>
            <a:custGeom>
              <a:rect b="b" l="l" r="r" t="t"/>
              <a:pathLst>
                <a:path extrusionOk="0" h="1418" w="2911">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89"/>
            <p:cNvSpPr/>
            <p:nvPr/>
          </p:nvSpPr>
          <p:spPr>
            <a:xfrm>
              <a:off x="5446000" y="2559235"/>
              <a:ext cx="19380" cy="25919"/>
            </a:xfrm>
            <a:custGeom>
              <a:rect b="b" l="l" r="r" t="t"/>
              <a:pathLst>
                <a:path extrusionOk="0" h="987" w="738">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89"/>
            <p:cNvSpPr/>
            <p:nvPr/>
          </p:nvSpPr>
          <p:spPr>
            <a:xfrm>
              <a:off x="5503536" y="2559235"/>
              <a:ext cx="19380" cy="25919"/>
            </a:xfrm>
            <a:custGeom>
              <a:rect b="b" l="l" r="r" t="t"/>
              <a:pathLst>
                <a:path extrusionOk="0" h="987" w="738">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89"/>
            <p:cNvSpPr/>
            <p:nvPr/>
          </p:nvSpPr>
          <p:spPr>
            <a:xfrm>
              <a:off x="5458815" y="2476569"/>
              <a:ext cx="51286" cy="57825"/>
            </a:xfrm>
            <a:custGeom>
              <a:rect b="b" l="l" r="r" t="t"/>
              <a:pathLst>
                <a:path extrusionOk="0" h="2202" w="1953">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89"/>
            <p:cNvSpPr/>
            <p:nvPr/>
          </p:nvSpPr>
          <p:spPr>
            <a:xfrm>
              <a:off x="5458867" y="2476569"/>
              <a:ext cx="35162" cy="57536"/>
            </a:xfrm>
            <a:custGeom>
              <a:rect b="b" l="l" r="r" t="t"/>
              <a:pathLst>
                <a:path extrusionOk="0" h="2191" w="1339">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89"/>
            <p:cNvSpPr/>
            <p:nvPr/>
          </p:nvSpPr>
          <p:spPr>
            <a:xfrm>
              <a:off x="5458815" y="2476569"/>
              <a:ext cx="51286" cy="25656"/>
            </a:xfrm>
            <a:custGeom>
              <a:rect b="b" l="l" r="r" t="t"/>
              <a:pathLst>
                <a:path extrusionOk="0" h="977" w="1953">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89"/>
            <p:cNvSpPr/>
            <p:nvPr/>
          </p:nvSpPr>
          <p:spPr>
            <a:xfrm>
              <a:off x="5459051" y="2476569"/>
              <a:ext cx="34978" cy="23398"/>
            </a:xfrm>
            <a:custGeom>
              <a:rect b="b" l="l" r="r" t="t"/>
              <a:pathLst>
                <a:path extrusionOk="0" h="891" w="1332">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1" name="Google Shape;12481;p89"/>
          <p:cNvGrpSpPr/>
          <p:nvPr/>
        </p:nvGrpSpPr>
        <p:grpSpPr>
          <a:xfrm>
            <a:off x="5743289" y="2286722"/>
            <a:ext cx="444871" cy="316407"/>
            <a:chOff x="5743289" y="2439122"/>
            <a:chExt cx="444871" cy="316407"/>
          </a:xfrm>
        </p:grpSpPr>
        <p:sp>
          <p:nvSpPr>
            <p:cNvPr id="12482" name="Google Shape;12482;p89"/>
            <p:cNvSpPr/>
            <p:nvPr/>
          </p:nvSpPr>
          <p:spPr>
            <a:xfrm>
              <a:off x="5999902" y="2549177"/>
              <a:ext cx="137497" cy="130722"/>
            </a:xfrm>
            <a:custGeom>
              <a:rect b="b" l="l" r="r" t="t"/>
              <a:pathLst>
                <a:path extrusionOk="0" h="4978" w="5236">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89"/>
            <p:cNvSpPr/>
            <p:nvPr/>
          </p:nvSpPr>
          <p:spPr>
            <a:xfrm>
              <a:off x="6000138" y="2570054"/>
              <a:ext cx="137497" cy="110082"/>
            </a:xfrm>
            <a:custGeom>
              <a:rect b="b" l="l" r="r" t="t"/>
              <a:pathLst>
                <a:path extrusionOk="0" h="4192" w="5236">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89"/>
            <p:cNvSpPr/>
            <p:nvPr/>
          </p:nvSpPr>
          <p:spPr>
            <a:xfrm>
              <a:off x="6046645" y="2549177"/>
              <a:ext cx="44511" cy="20640"/>
            </a:xfrm>
            <a:custGeom>
              <a:rect b="b" l="l" r="r" t="t"/>
              <a:pathLst>
                <a:path extrusionOk="0" h="786" w="1695">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89"/>
            <p:cNvSpPr/>
            <p:nvPr/>
          </p:nvSpPr>
          <p:spPr>
            <a:xfrm>
              <a:off x="6020753" y="2452935"/>
              <a:ext cx="34453" cy="75681"/>
            </a:xfrm>
            <a:custGeom>
              <a:rect b="b" l="l" r="r" t="t"/>
              <a:pathLst>
                <a:path extrusionOk="0" h="2882" w="1312">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89"/>
            <p:cNvSpPr/>
            <p:nvPr/>
          </p:nvSpPr>
          <p:spPr>
            <a:xfrm>
              <a:off x="6034565" y="2446159"/>
              <a:ext cx="82456" cy="82456"/>
            </a:xfrm>
            <a:custGeom>
              <a:rect b="b" l="l" r="r" t="t"/>
              <a:pathLst>
                <a:path extrusionOk="0" h="3140" w="314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89"/>
            <p:cNvSpPr/>
            <p:nvPr/>
          </p:nvSpPr>
          <p:spPr>
            <a:xfrm>
              <a:off x="6027528" y="2480324"/>
              <a:ext cx="82982" cy="75681"/>
            </a:xfrm>
            <a:custGeom>
              <a:rect b="b" l="l" r="r" t="t"/>
              <a:pathLst>
                <a:path extrusionOk="0" h="2882" w="316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89"/>
            <p:cNvSpPr/>
            <p:nvPr/>
          </p:nvSpPr>
          <p:spPr>
            <a:xfrm>
              <a:off x="6027528" y="2480586"/>
              <a:ext cx="82456" cy="74158"/>
            </a:xfrm>
            <a:custGeom>
              <a:rect b="b" l="l" r="r" t="t"/>
              <a:pathLst>
                <a:path extrusionOk="0" h="2824" w="314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89"/>
            <p:cNvSpPr/>
            <p:nvPr/>
          </p:nvSpPr>
          <p:spPr>
            <a:xfrm>
              <a:off x="6000138" y="2583368"/>
              <a:ext cx="27415" cy="96768"/>
            </a:xfrm>
            <a:custGeom>
              <a:rect b="b" l="l" r="r" t="t"/>
              <a:pathLst>
                <a:path extrusionOk="0" h="3685" w="1044">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89"/>
            <p:cNvSpPr/>
            <p:nvPr/>
          </p:nvSpPr>
          <p:spPr>
            <a:xfrm>
              <a:off x="6075794" y="2583368"/>
              <a:ext cx="61842" cy="96532"/>
            </a:xfrm>
            <a:custGeom>
              <a:rect b="b" l="l" r="r" t="t"/>
              <a:pathLst>
                <a:path extrusionOk="0" h="3676" w="2355">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89"/>
            <p:cNvSpPr/>
            <p:nvPr/>
          </p:nvSpPr>
          <p:spPr>
            <a:xfrm>
              <a:off x="5766424" y="2686649"/>
              <a:ext cx="398863" cy="20903"/>
            </a:xfrm>
            <a:custGeom>
              <a:rect b="b" l="l" r="r" t="t"/>
              <a:pathLst>
                <a:path extrusionOk="0" h="796" w="15189">
                  <a:moveTo>
                    <a:pt x="0" y="1"/>
                  </a:moveTo>
                  <a:lnTo>
                    <a:pt x="0" y="795"/>
                  </a:lnTo>
                  <a:lnTo>
                    <a:pt x="15188" y="795"/>
                  </a:lnTo>
                  <a:lnTo>
                    <a:pt x="1518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89"/>
            <p:cNvSpPr/>
            <p:nvPr/>
          </p:nvSpPr>
          <p:spPr>
            <a:xfrm>
              <a:off x="5759387"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89"/>
            <p:cNvSpPr/>
            <p:nvPr/>
          </p:nvSpPr>
          <p:spPr>
            <a:xfrm>
              <a:off x="6158224"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89"/>
            <p:cNvSpPr/>
            <p:nvPr/>
          </p:nvSpPr>
          <p:spPr>
            <a:xfrm>
              <a:off x="5759387"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89"/>
            <p:cNvSpPr/>
            <p:nvPr/>
          </p:nvSpPr>
          <p:spPr>
            <a:xfrm>
              <a:off x="6158224"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89"/>
            <p:cNvSpPr/>
            <p:nvPr/>
          </p:nvSpPr>
          <p:spPr>
            <a:xfrm>
              <a:off x="5743289" y="2679873"/>
              <a:ext cx="444871" cy="13839"/>
            </a:xfrm>
            <a:custGeom>
              <a:rect b="b" l="l" r="r" t="t"/>
              <a:pathLst>
                <a:path extrusionOk="0" h="527" w="16941">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89"/>
            <p:cNvSpPr/>
            <p:nvPr/>
          </p:nvSpPr>
          <p:spPr>
            <a:xfrm>
              <a:off x="6068992" y="2666034"/>
              <a:ext cx="41254" cy="13865"/>
            </a:xfrm>
            <a:custGeom>
              <a:rect b="b" l="l" r="r" t="t"/>
              <a:pathLst>
                <a:path extrusionOk="0" h="528" w="1571">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89"/>
            <p:cNvSpPr/>
            <p:nvPr/>
          </p:nvSpPr>
          <p:spPr>
            <a:xfrm>
              <a:off x="5986326" y="2611020"/>
              <a:ext cx="96269" cy="68880"/>
            </a:xfrm>
            <a:custGeom>
              <a:rect b="b" l="l" r="r" t="t"/>
              <a:pathLst>
                <a:path extrusionOk="0" h="2623" w="3666">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89"/>
            <p:cNvSpPr/>
            <p:nvPr/>
          </p:nvSpPr>
          <p:spPr>
            <a:xfrm>
              <a:off x="6025269" y="2638645"/>
              <a:ext cx="18382" cy="13865"/>
            </a:xfrm>
            <a:custGeom>
              <a:rect b="b" l="l" r="r" t="t"/>
              <a:pathLst>
                <a:path extrusionOk="0" h="528" w="700">
                  <a:moveTo>
                    <a:pt x="355" y="1"/>
                  </a:moveTo>
                  <a:cubicBezTo>
                    <a:pt x="1" y="1"/>
                    <a:pt x="1" y="518"/>
                    <a:pt x="355" y="527"/>
                  </a:cubicBezTo>
                  <a:cubicBezTo>
                    <a:pt x="699" y="518"/>
                    <a:pt x="699" y="1"/>
                    <a:pt x="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89"/>
            <p:cNvSpPr/>
            <p:nvPr/>
          </p:nvSpPr>
          <p:spPr>
            <a:xfrm>
              <a:off x="5807390" y="2556215"/>
              <a:ext cx="137734" cy="123685"/>
            </a:xfrm>
            <a:custGeom>
              <a:rect b="b" l="l" r="r" t="t"/>
              <a:pathLst>
                <a:path extrusionOk="0" h="4710" w="5245">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89"/>
            <p:cNvSpPr/>
            <p:nvPr/>
          </p:nvSpPr>
          <p:spPr>
            <a:xfrm>
              <a:off x="5807626" y="2587386"/>
              <a:ext cx="27678" cy="92514"/>
            </a:xfrm>
            <a:custGeom>
              <a:rect b="b" l="l" r="r" t="t"/>
              <a:pathLst>
                <a:path extrusionOk="0" h="3523" w="1054">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89"/>
            <p:cNvSpPr/>
            <p:nvPr/>
          </p:nvSpPr>
          <p:spPr>
            <a:xfrm>
              <a:off x="5917708" y="2587386"/>
              <a:ext cx="27415" cy="92514"/>
            </a:xfrm>
            <a:custGeom>
              <a:rect b="b" l="l" r="r" t="t"/>
              <a:pathLst>
                <a:path extrusionOk="0" h="3523" w="1044">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89"/>
            <p:cNvSpPr/>
            <p:nvPr/>
          </p:nvSpPr>
          <p:spPr>
            <a:xfrm>
              <a:off x="5843314" y="2556215"/>
              <a:ext cx="66123" cy="20640"/>
            </a:xfrm>
            <a:custGeom>
              <a:rect b="b" l="l" r="r" t="t"/>
              <a:pathLst>
                <a:path extrusionOk="0" h="786" w="2518">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89"/>
            <p:cNvSpPr/>
            <p:nvPr/>
          </p:nvSpPr>
          <p:spPr>
            <a:xfrm>
              <a:off x="5815688" y="2439122"/>
              <a:ext cx="121400" cy="123921"/>
            </a:xfrm>
            <a:custGeom>
              <a:rect b="b" l="l" r="r" t="t"/>
              <a:pathLst>
                <a:path extrusionOk="0" h="4719" w="4623">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89"/>
            <p:cNvSpPr/>
            <p:nvPr/>
          </p:nvSpPr>
          <p:spPr>
            <a:xfrm>
              <a:off x="5828241" y="2714300"/>
              <a:ext cx="13839" cy="41228"/>
            </a:xfrm>
            <a:custGeom>
              <a:rect b="b" l="l" r="r" t="t"/>
              <a:pathLst>
                <a:path extrusionOk="0" h="1570" w="527">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89"/>
            <p:cNvSpPr/>
            <p:nvPr/>
          </p:nvSpPr>
          <p:spPr>
            <a:xfrm>
              <a:off x="5828241" y="2707263"/>
              <a:ext cx="13839" cy="27678"/>
            </a:xfrm>
            <a:custGeom>
              <a:rect b="b" l="l" r="r" t="t"/>
              <a:pathLst>
                <a:path extrusionOk="0" h="1054" w="527">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89"/>
            <p:cNvSpPr/>
            <p:nvPr/>
          </p:nvSpPr>
          <p:spPr>
            <a:xfrm>
              <a:off x="5910671" y="2714300"/>
              <a:ext cx="13865" cy="41228"/>
            </a:xfrm>
            <a:custGeom>
              <a:rect b="b" l="l" r="r" t="t"/>
              <a:pathLst>
                <a:path extrusionOk="0" h="1570" w="528">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89"/>
            <p:cNvSpPr/>
            <p:nvPr/>
          </p:nvSpPr>
          <p:spPr>
            <a:xfrm>
              <a:off x="5910671" y="2707263"/>
              <a:ext cx="13865" cy="27678"/>
            </a:xfrm>
            <a:custGeom>
              <a:rect b="b" l="l" r="r" t="t"/>
              <a:pathLst>
                <a:path extrusionOk="0" h="1054" w="528">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89"/>
            <p:cNvSpPr/>
            <p:nvPr/>
          </p:nvSpPr>
          <p:spPr>
            <a:xfrm>
              <a:off x="5828241" y="2604218"/>
              <a:ext cx="96295" cy="116883"/>
            </a:xfrm>
            <a:custGeom>
              <a:rect b="b" l="l" r="r" t="t"/>
              <a:pathLst>
                <a:path extrusionOk="0" h="4451" w="3667">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89"/>
            <p:cNvSpPr/>
            <p:nvPr/>
          </p:nvSpPr>
          <p:spPr>
            <a:xfrm>
              <a:off x="5815688" y="2439306"/>
              <a:ext cx="73896" cy="121216"/>
            </a:xfrm>
            <a:custGeom>
              <a:rect b="b" l="l" r="r" t="t"/>
              <a:pathLst>
                <a:path extrusionOk="0" h="4616" w="2814">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1" name="Google Shape;12511;p89"/>
          <p:cNvGrpSpPr/>
          <p:nvPr/>
        </p:nvGrpSpPr>
        <p:grpSpPr>
          <a:xfrm>
            <a:off x="6230360" y="2280183"/>
            <a:ext cx="351359" cy="363412"/>
            <a:chOff x="6230360" y="2432583"/>
            <a:chExt cx="351359" cy="363412"/>
          </a:xfrm>
        </p:grpSpPr>
        <p:sp>
          <p:nvSpPr>
            <p:cNvPr id="12512" name="Google Shape;12512;p89"/>
            <p:cNvSpPr/>
            <p:nvPr/>
          </p:nvSpPr>
          <p:spPr>
            <a:xfrm>
              <a:off x="6361791" y="2432583"/>
              <a:ext cx="219928" cy="325230"/>
            </a:xfrm>
            <a:custGeom>
              <a:rect b="b" l="l" r="r" t="t"/>
              <a:pathLst>
                <a:path extrusionOk="0" h="12385" w="8375">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89"/>
            <p:cNvSpPr/>
            <p:nvPr/>
          </p:nvSpPr>
          <p:spPr>
            <a:xfrm>
              <a:off x="6361791" y="2432583"/>
              <a:ext cx="9585" cy="40230"/>
            </a:xfrm>
            <a:custGeom>
              <a:rect b="b" l="l" r="r" t="t"/>
              <a:pathLst>
                <a:path extrusionOk="0" h="1532" w="365">
                  <a:moveTo>
                    <a:pt x="354" y="0"/>
                  </a:moveTo>
                  <a:cubicBezTo>
                    <a:pt x="287" y="0"/>
                    <a:pt x="0" y="19"/>
                    <a:pt x="0" y="278"/>
                  </a:cubicBezTo>
                  <a:lnTo>
                    <a:pt x="0" y="1531"/>
                  </a:lnTo>
                  <a:lnTo>
                    <a:pt x="364" y="1531"/>
                  </a:lnTo>
                  <a:lnTo>
                    <a:pt x="3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89"/>
            <p:cNvSpPr/>
            <p:nvPr/>
          </p:nvSpPr>
          <p:spPr>
            <a:xfrm>
              <a:off x="6510817" y="2432583"/>
              <a:ext cx="70403" cy="70377"/>
            </a:xfrm>
            <a:custGeom>
              <a:rect b="b" l="l" r="r" t="t"/>
              <a:pathLst>
                <a:path extrusionOk="0" h="2680" w="2681">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89"/>
            <p:cNvSpPr/>
            <p:nvPr/>
          </p:nvSpPr>
          <p:spPr>
            <a:xfrm>
              <a:off x="6361791" y="2469006"/>
              <a:ext cx="107088" cy="16124"/>
            </a:xfrm>
            <a:custGeom>
              <a:rect b="b" l="l" r="r" t="t"/>
              <a:pathLst>
                <a:path extrusionOk="0" h="614" w="4078">
                  <a:moveTo>
                    <a:pt x="0" y="1"/>
                  </a:moveTo>
                  <a:lnTo>
                    <a:pt x="0" y="144"/>
                  </a:lnTo>
                  <a:lnTo>
                    <a:pt x="3608" y="144"/>
                  </a:lnTo>
                  <a:lnTo>
                    <a:pt x="4077" y="613"/>
                  </a:lnTo>
                  <a:lnTo>
                    <a:pt x="40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89"/>
            <p:cNvSpPr/>
            <p:nvPr/>
          </p:nvSpPr>
          <p:spPr>
            <a:xfrm>
              <a:off x="6465571" y="2469006"/>
              <a:ext cx="73160" cy="288807"/>
            </a:xfrm>
            <a:custGeom>
              <a:rect b="b" l="l" r="r" t="t"/>
              <a:pathLst>
                <a:path extrusionOk="0" h="10998" w="2786">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89"/>
            <p:cNvSpPr/>
            <p:nvPr/>
          </p:nvSpPr>
          <p:spPr>
            <a:xfrm>
              <a:off x="6309508" y="2469006"/>
              <a:ext cx="9585" cy="131983"/>
            </a:xfrm>
            <a:custGeom>
              <a:rect b="b" l="l" r="r" t="t"/>
              <a:pathLst>
                <a:path extrusionOk="0" h="5026" w="365">
                  <a:moveTo>
                    <a:pt x="345" y="1"/>
                  </a:moveTo>
                  <a:cubicBezTo>
                    <a:pt x="288" y="1"/>
                    <a:pt x="29" y="20"/>
                    <a:pt x="1" y="231"/>
                  </a:cubicBezTo>
                  <a:lnTo>
                    <a:pt x="1" y="5025"/>
                  </a:lnTo>
                  <a:lnTo>
                    <a:pt x="364" y="4977"/>
                  </a:lnTo>
                  <a:lnTo>
                    <a:pt x="364"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89"/>
            <p:cNvSpPr/>
            <p:nvPr/>
          </p:nvSpPr>
          <p:spPr>
            <a:xfrm>
              <a:off x="6309770" y="2591692"/>
              <a:ext cx="134477" cy="201283"/>
            </a:xfrm>
            <a:custGeom>
              <a:rect b="b" l="l" r="r" t="t"/>
              <a:pathLst>
                <a:path extrusionOk="0" h="7665" w="5121">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89"/>
            <p:cNvSpPr/>
            <p:nvPr/>
          </p:nvSpPr>
          <p:spPr>
            <a:xfrm>
              <a:off x="6310768" y="2468507"/>
              <a:ext cx="219691" cy="325230"/>
            </a:xfrm>
            <a:custGeom>
              <a:rect b="b" l="l" r="r" t="t"/>
              <a:pathLst>
                <a:path extrusionOk="0" h="12385" w="8366">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89"/>
            <p:cNvSpPr/>
            <p:nvPr/>
          </p:nvSpPr>
          <p:spPr>
            <a:xfrm>
              <a:off x="6230360" y="2591666"/>
              <a:ext cx="204329" cy="204329"/>
            </a:xfrm>
            <a:custGeom>
              <a:rect b="b" l="l" r="r" t="t"/>
              <a:pathLst>
                <a:path extrusionOk="0" h="7781" w="7781">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89"/>
            <p:cNvSpPr/>
            <p:nvPr/>
          </p:nvSpPr>
          <p:spPr>
            <a:xfrm>
              <a:off x="6234115" y="2591666"/>
              <a:ext cx="104331" cy="204329"/>
            </a:xfrm>
            <a:custGeom>
              <a:rect b="b" l="l" r="r" t="t"/>
              <a:pathLst>
                <a:path extrusionOk="0" h="7781" w="3973">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89"/>
            <p:cNvSpPr/>
            <p:nvPr/>
          </p:nvSpPr>
          <p:spPr>
            <a:xfrm>
              <a:off x="6262528" y="2728875"/>
              <a:ext cx="140491" cy="67121"/>
            </a:xfrm>
            <a:custGeom>
              <a:rect b="b" l="l" r="r" t="t"/>
              <a:pathLst>
                <a:path extrusionOk="0" h="2556" w="535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89"/>
            <p:cNvSpPr/>
            <p:nvPr/>
          </p:nvSpPr>
          <p:spPr>
            <a:xfrm>
              <a:off x="6262528" y="2729137"/>
              <a:ext cx="74920" cy="66858"/>
            </a:xfrm>
            <a:custGeom>
              <a:rect b="b" l="l" r="r" t="t"/>
              <a:pathLst>
                <a:path extrusionOk="0" h="2546" w="2853">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89"/>
            <p:cNvSpPr/>
            <p:nvPr/>
          </p:nvSpPr>
          <p:spPr>
            <a:xfrm>
              <a:off x="6283878" y="2609996"/>
              <a:ext cx="98029" cy="64862"/>
            </a:xfrm>
            <a:custGeom>
              <a:rect b="b" l="l" r="r" t="t"/>
              <a:pathLst>
                <a:path extrusionOk="0" h="2470" w="3733">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89"/>
            <p:cNvSpPr/>
            <p:nvPr/>
          </p:nvSpPr>
          <p:spPr>
            <a:xfrm>
              <a:off x="6283878" y="2610258"/>
              <a:ext cx="53308" cy="64600"/>
            </a:xfrm>
            <a:custGeom>
              <a:rect b="b" l="l" r="r" t="t"/>
              <a:pathLst>
                <a:path extrusionOk="0" h="2460" w="203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89"/>
            <p:cNvSpPr/>
            <p:nvPr/>
          </p:nvSpPr>
          <p:spPr>
            <a:xfrm>
              <a:off x="6368566" y="2668319"/>
              <a:ext cx="18119" cy="26917"/>
            </a:xfrm>
            <a:custGeom>
              <a:rect b="b" l="l" r="r" t="t"/>
              <a:pathLst>
                <a:path extrusionOk="0" h="1025" w="69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89"/>
            <p:cNvSpPr/>
            <p:nvPr/>
          </p:nvSpPr>
          <p:spPr>
            <a:xfrm>
              <a:off x="6276079" y="2668319"/>
              <a:ext cx="21402" cy="26917"/>
            </a:xfrm>
            <a:custGeom>
              <a:rect b="b" l="l" r="r" t="t"/>
              <a:pathLst>
                <a:path extrusionOk="0" h="1025" w="815">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89"/>
            <p:cNvSpPr/>
            <p:nvPr/>
          </p:nvSpPr>
          <p:spPr>
            <a:xfrm>
              <a:off x="6315048" y="2715613"/>
              <a:ext cx="35950" cy="38917"/>
            </a:xfrm>
            <a:custGeom>
              <a:rect b="b" l="l" r="r" t="t"/>
              <a:pathLst>
                <a:path extrusionOk="0" h="1482" w="1369">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89"/>
            <p:cNvSpPr/>
            <p:nvPr/>
          </p:nvSpPr>
          <p:spPr>
            <a:xfrm>
              <a:off x="6315048" y="2715745"/>
              <a:ext cx="21875" cy="38786"/>
            </a:xfrm>
            <a:custGeom>
              <a:rect b="b" l="l" r="r" t="t"/>
              <a:pathLst>
                <a:path extrusionOk="0" h="1477" w="833">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89"/>
            <p:cNvSpPr/>
            <p:nvPr/>
          </p:nvSpPr>
          <p:spPr>
            <a:xfrm>
              <a:off x="6294172" y="2648178"/>
              <a:ext cx="76942" cy="77467"/>
            </a:xfrm>
            <a:custGeom>
              <a:rect b="b" l="l" r="r" t="t"/>
              <a:pathLst>
                <a:path extrusionOk="0" h="2950" w="293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89"/>
            <p:cNvSpPr/>
            <p:nvPr/>
          </p:nvSpPr>
          <p:spPr>
            <a:xfrm>
              <a:off x="6294434" y="2648099"/>
              <a:ext cx="56328" cy="77546"/>
            </a:xfrm>
            <a:custGeom>
              <a:rect b="b" l="l" r="r" t="t"/>
              <a:pathLst>
                <a:path extrusionOk="0" h="2953" w="2145">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89"/>
            <p:cNvSpPr/>
            <p:nvPr/>
          </p:nvSpPr>
          <p:spPr>
            <a:xfrm>
              <a:off x="6459557" y="2469268"/>
              <a:ext cx="69878" cy="70140"/>
            </a:xfrm>
            <a:custGeom>
              <a:rect b="b" l="l" r="r" t="t"/>
              <a:pathLst>
                <a:path extrusionOk="0" h="2671" w="2661">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3" name="Google Shape;12533;p89"/>
          <p:cNvGrpSpPr/>
          <p:nvPr/>
        </p:nvGrpSpPr>
        <p:grpSpPr>
          <a:xfrm>
            <a:off x="6633976" y="2307152"/>
            <a:ext cx="387781" cy="286680"/>
            <a:chOff x="6633976" y="2459552"/>
            <a:chExt cx="387781" cy="286680"/>
          </a:xfrm>
        </p:grpSpPr>
        <p:sp>
          <p:nvSpPr>
            <p:cNvPr id="12534" name="Google Shape;12534;p89"/>
            <p:cNvSpPr/>
            <p:nvPr/>
          </p:nvSpPr>
          <p:spPr>
            <a:xfrm>
              <a:off x="6635473" y="2459552"/>
              <a:ext cx="386285" cy="205773"/>
            </a:xfrm>
            <a:custGeom>
              <a:rect b="b" l="l" r="r" t="t"/>
              <a:pathLst>
                <a:path extrusionOk="0" h="7836" w="1471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89"/>
            <p:cNvSpPr/>
            <p:nvPr/>
          </p:nvSpPr>
          <p:spPr>
            <a:xfrm>
              <a:off x="6633976" y="2522051"/>
              <a:ext cx="352856" cy="143012"/>
            </a:xfrm>
            <a:custGeom>
              <a:rect b="b" l="l" r="r" t="t"/>
              <a:pathLst>
                <a:path extrusionOk="0" h="5446" w="13437">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89"/>
            <p:cNvSpPr/>
            <p:nvPr/>
          </p:nvSpPr>
          <p:spPr>
            <a:xfrm>
              <a:off x="6759867" y="2559235"/>
              <a:ext cx="137261" cy="186997"/>
            </a:xfrm>
            <a:custGeom>
              <a:rect b="b" l="l" r="r" t="t"/>
              <a:pathLst>
                <a:path extrusionOk="0" h="7121" w="5227">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89"/>
            <p:cNvSpPr/>
            <p:nvPr/>
          </p:nvSpPr>
          <p:spPr>
            <a:xfrm>
              <a:off x="6792613" y="2632553"/>
              <a:ext cx="72189" cy="84163"/>
            </a:xfrm>
            <a:custGeom>
              <a:rect b="b" l="l" r="r" t="t"/>
              <a:pathLst>
                <a:path extrusionOk="0" h="3205" w="2749">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89"/>
            <p:cNvSpPr/>
            <p:nvPr/>
          </p:nvSpPr>
          <p:spPr>
            <a:xfrm>
              <a:off x="6792429" y="2477882"/>
              <a:ext cx="58875" cy="39416"/>
            </a:xfrm>
            <a:custGeom>
              <a:rect b="b" l="l" r="r" t="t"/>
              <a:pathLst>
                <a:path extrusionOk="0" h="1501" w="2242">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89"/>
            <p:cNvSpPr/>
            <p:nvPr/>
          </p:nvSpPr>
          <p:spPr>
            <a:xfrm>
              <a:off x="6891823" y="2516720"/>
              <a:ext cx="47005" cy="38024"/>
            </a:xfrm>
            <a:custGeom>
              <a:rect b="b" l="l" r="r" t="t"/>
              <a:pathLst>
                <a:path extrusionOk="0" h="1448" w="179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89"/>
            <p:cNvSpPr/>
            <p:nvPr/>
          </p:nvSpPr>
          <p:spPr>
            <a:xfrm>
              <a:off x="6841036" y="2559235"/>
              <a:ext cx="56091" cy="56328"/>
            </a:xfrm>
            <a:custGeom>
              <a:rect b="b" l="l" r="r" t="t"/>
              <a:pathLst>
                <a:path extrusionOk="0" h="2145" w="2136">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1" name="Google Shape;12541;p89"/>
          <p:cNvGrpSpPr/>
          <p:nvPr/>
        </p:nvGrpSpPr>
        <p:grpSpPr>
          <a:xfrm>
            <a:off x="7091110" y="2276165"/>
            <a:ext cx="376989" cy="348864"/>
            <a:chOff x="7091110" y="2428565"/>
            <a:chExt cx="376989" cy="348864"/>
          </a:xfrm>
        </p:grpSpPr>
        <p:sp>
          <p:nvSpPr>
            <p:cNvPr id="12542" name="Google Shape;12542;p89"/>
            <p:cNvSpPr/>
            <p:nvPr/>
          </p:nvSpPr>
          <p:spPr>
            <a:xfrm>
              <a:off x="7213692" y="2609759"/>
              <a:ext cx="124577" cy="104305"/>
            </a:xfrm>
            <a:custGeom>
              <a:rect b="b" l="l" r="r" t="t"/>
              <a:pathLst>
                <a:path extrusionOk="0" h="3972" w="4744">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89"/>
            <p:cNvSpPr/>
            <p:nvPr/>
          </p:nvSpPr>
          <p:spPr>
            <a:xfrm>
              <a:off x="7346699" y="2713539"/>
              <a:ext cx="121400" cy="63891"/>
            </a:xfrm>
            <a:custGeom>
              <a:rect b="b" l="l" r="r" t="t"/>
              <a:pathLst>
                <a:path extrusionOk="0" h="2433" w="4623">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89"/>
            <p:cNvSpPr/>
            <p:nvPr/>
          </p:nvSpPr>
          <p:spPr>
            <a:xfrm>
              <a:off x="7345176" y="2713539"/>
              <a:ext cx="49290" cy="63891"/>
            </a:xfrm>
            <a:custGeom>
              <a:rect b="b" l="l" r="r" t="t"/>
              <a:pathLst>
                <a:path extrusionOk="0" h="2433" w="1877">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89"/>
            <p:cNvSpPr/>
            <p:nvPr/>
          </p:nvSpPr>
          <p:spPr>
            <a:xfrm>
              <a:off x="7367549" y="2612753"/>
              <a:ext cx="76942" cy="54332"/>
            </a:xfrm>
            <a:custGeom>
              <a:rect b="b" l="l" r="r" t="t"/>
              <a:pathLst>
                <a:path extrusionOk="0" h="2069" w="293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89"/>
            <p:cNvSpPr/>
            <p:nvPr/>
          </p:nvSpPr>
          <p:spPr>
            <a:xfrm>
              <a:off x="7367549" y="2612779"/>
              <a:ext cx="41753" cy="54306"/>
            </a:xfrm>
            <a:custGeom>
              <a:rect b="b" l="l" r="r" t="t"/>
              <a:pathLst>
                <a:path extrusionOk="0" h="2068" w="159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89"/>
            <p:cNvSpPr/>
            <p:nvPr/>
          </p:nvSpPr>
          <p:spPr>
            <a:xfrm>
              <a:off x="7434145" y="2661281"/>
              <a:ext cx="16885" cy="22636"/>
            </a:xfrm>
            <a:custGeom>
              <a:rect b="b" l="l" r="r" t="t"/>
              <a:pathLst>
                <a:path extrusionOk="0" h="862" w="643">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89"/>
            <p:cNvSpPr/>
            <p:nvPr/>
          </p:nvSpPr>
          <p:spPr>
            <a:xfrm>
              <a:off x="7361772" y="2661334"/>
              <a:ext cx="16623" cy="22479"/>
            </a:xfrm>
            <a:custGeom>
              <a:rect b="b" l="l" r="r" t="t"/>
              <a:pathLst>
                <a:path extrusionOk="0" h="856" w="633">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89"/>
            <p:cNvSpPr/>
            <p:nvPr/>
          </p:nvSpPr>
          <p:spPr>
            <a:xfrm>
              <a:off x="7391945" y="2700829"/>
              <a:ext cx="28151" cy="32352"/>
            </a:xfrm>
            <a:custGeom>
              <a:rect b="b" l="l" r="r" t="t"/>
              <a:pathLst>
                <a:path extrusionOk="0" h="1232" w="1072">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89"/>
            <p:cNvSpPr/>
            <p:nvPr/>
          </p:nvSpPr>
          <p:spPr>
            <a:xfrm>
              <a:off x="7391945" y="2701144"/>
              <a:ext cx="17095" cy="32037"/>
            </a:xfrm>
            <a:custGeom>
              <a:rect b="b" l="l" r="r" t="t"/>
              <a:pathLst>
                <a:path extrusionOk="0" h="1220" w="651">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89"/>
            <p:cNvSpPr/>
            <p:nvPr/>
          </p:nvSpPr>
          <p:spPr>
            <a:xfrm>
              <a:off x="7375847" y="2644422"/>
              <a:ext cx="60582" cy="64626"/>
            </a:xfrm>
            <a:custGeom>
              <a:rect b="b" l="l" r="r" t="t"/>
              <a:pathLst>
                <a:path extrusionOk="0" h="2461" w="2307">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89"/>
            <p:cNvSpPr/>
            <p:nvPr/>
          </p:nvSpPr>
          <p:spPr>
            <a:xfrm>
              <a:off x="7375847" y="2644580"/>
              <a:ext cx="44012" cy="64731"/>
            </a:xfrm>
            <a:custGeom>
              <a:rect b="b" l="l" r="r" t="t"/>
              <a:pathLst>
                <a:path extrusionOk="0" h="2465" w="1676">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89"/>
            <p:cNvSpPr/>
            <p:nvPr/>
          </p:nvSpPr>
          <p:spPr>
            <a:xfrm>
              <a:off x="7219784" y="2529325"/>
              <a:ext cx="121400" cy="63917"/>
            </a:xfrm>
            <a:custGeom>
              <a:rect b="b" l="l" r="r" t="t"/>
              <a:pathLst>
                <a:path extrusionOk="0" h="2434" w="4623">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89"/>
            <p:cNvSpPr/>
            <p:nvPr/>
          </p:nvSpPr>
          <p:spPr>
            <a:xfrm>
              <a:off x="7218261" y="2529325"/>
              <a:ext cx="49290" cy="63917"/>
            </a:xfrm>
            <a:custGeom>
              <a:rect b="b" l="l" r="r" t="t"/>
              <a:pathLst>
                <a:path extrusionOk="0" h="2434" w="1877">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89"/>
            <p:cNvSpPr/>
            <p:nvPr/>
          </p:nvSpPr>
          <p:spPr>
            <a:xfrm>
              <a:off x="7240897" y="2428565"/>
              <a:ext cx="76916" cy="54043"/>
            </a:xfrm>
            <a:custGeom>
              <a:rect b="b" l="l" r="r" t="t"/>
              <a:pathLst>
                <a:path extrusionOk="0" h="2058" w="2929">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89"/>
            <p:cNvSpPr/>
            <p:nvPr/>
          </p:nvSpPr>
          <p:spPr>
            <a:xfrm>
              <a:off x="7240897" y="2428565"/>
              <a:ext cx="41727" cy="54306"/>
            </a:xfrm>
            <a:custGeom>
              <a:rect b="b" l="l" r="r" t="t"/>
              <a:pathLst>
                <a:path extrusionOk="0" h="2068" w="1589">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89"/>
            <p:cNvSpPr/>
            <p:nvPr/>
          </p:nvSpPr>
          <p:spPr>
            <a:xfrm>
              <a:off x="7307230" y="2477146"/>
              <a:ext cx="17122" cy="22557"/>
            </a:xfrm>
            <a:custGeom>
              <a:rect b="b" l="l" r="r" t="t"/>
              <a:pathLst>
                <a:path extrusionOk="0" h="859" w="652">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89"/>
            <p:cNvSpPr/>
            <p:nvPr/>
          </p:nvSpPr>
          <p:spPr>
            <a:xfrm>
              <a:off x="7234857" y="2477120"/>
              <a:ext cx="16623" cy="22479"/>
            </a:xfrm>
            <a:custGeom>
              <a:rect b="b" l="l" r="r" t="t"/>
              <a:pathLst>
                <a:path extrusionOk="0" h="856" w="633">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89"/>
            <p:cNvSpPr/>
            <p:nvPr/>
          </p:nvSpPr>
          <p:spPr>
            <a:xfrm>
              <a:off x="7265266" y="2516694"/>
              <a:ext cx="27914" cy="32274"/>
            </a:xfrm>
            <a:custGeom>
              <a:rect b="b" l="l" r="r" t="t"/>
              <a:pathLst>
                <a:path extrusionOk="0" h="1229" w="1063">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89"/>
            <p:cNvSpPr/>
            <p:nvPr/>
          </p:nvSpPr>
          <p:spPr>
            <a:xfrm>
              <a:off x="7265266" y="2516956"/>
              <a:ext cx="17122" cy="32247"/>
            </a:xfrm>
            <a:custGeom>
              <a:rect b="b" l="l" r="r" t="t"/>
              <a:pathLst>
                <a:path extrusionOk="0" h="1228" w="652">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89"/>
            <p:cNvSpPr/>
            <p:nvPr/>
          </p:nvSpPr>
          <p:spPr>
            <a:xfrm>
              <a:off x="7249195" y="2460287"/>
              <a:ext cx="60319" cy="64810"/>
            </a:xfrm>
            <a:custGeom>
              <a:rect b="b" l="l" r="r" t="t"/>
              <a:pathLst>
                <a:path extrusionOk="0" h="2468" w="2297">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89"/>
            <p:cNvSpPr/>
            <p:nvPr/>
          </p:nvSpPr>
          <p:spPr>
            <a:xfrm>
              <a:off x="7249195" y="2460471"/>
              <a:ext cx="43749" cy="64626"/>
            </a:xfrm>
            <a:custGeom>
              <a:rect b="b" l="l" r="r" t="t"/>
              <a:pathLst>
                <a:path extrusionOk="0" h="2461" w="1666">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89"/>
            <p:cNvSpPr/>
            <p:nvPr/>
          </p:nvSpPr>
          <p:spPr>
            <a:xfrm>
              <a:off x="7092607" y="2713539"/>
              <a:ext cx="121164" cy="63891"/>
            </a:xfrm>
            <a:custGeom>
              <a:rect b="b" l="l" r="r" t="t"/>
              <a:pathLst>
                <a:path extrusionOk="0" h="2433" w="4614">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89"/>
            <p:cNvSpPr/>
            <p:nvPr/>
          </p:nvSpPr>
          <p:spPr>
            <a:xfrm>
              <a:off x="7091110" y="2713539"/>
              <a:ext cx="49027" cy="63891"/>
            </a:xfrm>
            <a:custGeom>
              <a:rect b="b" l="l" r="r" t="t"/>
              <a:pathLst>
                <a:path extrusionOk="0" h="2433" w="1867">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89"/>
            <p:cNvSpPr/>
            <p:nvPr/>
          </p:nvSpPr>
          <p:spPr>
            <a:xfrm>
              <a:off x="7113484" y="2612753"/>
              <a:ext cx="76916" cy="54332"/>
            </a:xfrm>
            <a:custGeom>
              <a:rect b="b" l="l" r="r" t="t"/>
              <a:pathLst>
                <a:path extrusionOk="0" h="2069" w="2929">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89"/>
            <p:cNvSpPr/>
            <p:nvPr/>
          </p:nvSpPr>
          <p:spPr>
            <a:xfrm>
              <a:off x="7113484" y="2612779"/>
              <a:ext cx="41727" cy="54306"/>
            </a:xfrm>
            <a:custGeom>
              <a:rect b="b" l="l" r="r" t="t"/>
              <a:pathLst>
                <a:path extrusionOk="0" h="2068" w="1589">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89"/>
            <p:cNvSpPr/>
            <p:nvPr/>
          </p:nvSpPr>
          <p:spPr>
            <a:xfrm>
              <a:off x="7180079" y="2661281"/>
              <a:ext cx="16859" cy="22636"/>
            </a:xfrm>
            <a:custGeom>
              <a:rect b="b" l="l" r="r" t="t"/>
              <a:pathLst>
                <a:path extrusionOk="0" h="862" w="642">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89"/>
            <p:cNvSpPr/>
            <p:nvPr/>
          </p:nvSpPr>
          <p:spPr>
            <a:xfrm>
              <a:off x="7107444" y="2661334"/>
              <a:ext cx="16623" cy="22479"/>
            </a:xfrm>
            <a:custGeom>
              <a:rect b="b" l="l" r="r" t="t"/>
              <a:pathLst>
                <a:path extrusionOk="0" h="856" w="633">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89"/>
            <p:cNvSpPr/>
            <p:nvPr/>
          </p:nvSpPr>
          <p:spPr>
            <a:xfrm>
              <a:off x="7137853" y="2700829"/>
              <a:ext cx="28177" cy="32352"/>
            </a:xfrm>
            <a:custGeom>
              <a:rect b="b" l="l" r="r" t="t"/>
              <a:pathLst>
                <a:path extrusionOk="0" h="1232" w="1073">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89"/>
            <p:cNvSpPr/>
            <p:nvPr/>
          </p:nvSpPr>
          <p:spPr>
            <a:xfrm>
              <a:off x="7137590" y="2701144"/>
              <a:ext cx="17384" cy="32037"/>
            </a:xfrm>
            <a:custGeom>
              <a:rect b="b" l="l" r="r" t="t"/>
              <a:pathLst>
                <a:path extrusionOk="0" h="1220" w="662">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89"/>
            <p:cNvSpPr/>
            <p:nvPr/>
          </p:nvSpPr>
          <p:spPr>
            <a:xfrm>
              <a:off x="7121756" y="2644422"/>
              <a:ext cx="60345" cy="64626"/>
            </a:xfrm>
            <a:custGeom>
              <a:rect b="b" l="l" r="r" t="t"/>
              <a:pathLst>
                <a:path extrusionOk="0" h="2461" w="2298">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89"/>
            <p:cNvSpPr/>
            <p:nvPr/>
          </p:nvSpPr>
          <p:spPr>
            <a:xfrm>
              <a:off x="7121756" y="2644580"/>
              <a:ext cx="43775" cy="64731"/>
            </a:xfrm>
            <a:custGeom>
              <a:rect b="b" l="l" r="r" t="t"/>
              <a:pathLst>
                <a:path extrusionOk="0" h="2465" w="1667">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3" name="Google Shape;12573;p89"/>
          <p:cNvGrpSpPr/>
          <p:nvPr/>
        </p:nvGrpSpPr>
        <p:grpSpPr>
          <a:xfrm>
            <a:off x="7536427" y="2262825"/>
            <a:ext cx="369715" cy="375492"/>
            <a:chOff x="7536427" y="2415225"/>
            <a:chExt cx="369715" cy="375492"/>
          </a:xfrm>
        </p:grpSpPr>
        <p:sp>
          <p:nvSpPr>
            <p:cNvPr id="12574" name="Google Shape;12574;p89"/>
            <p:cNvSpPr/>
            <p:nvPr/>
          </p:nvSpPr>
          <p:spPr>
            <a:xfrm>
              <a:off x="7648978" y="2602774"/>
              <a:ext cx="150417" cy="121137"/>
            </a:xfrm>
            <a:custGeom>
              <a:rect b="b" l="l" r="r" t="t"/>
              <a:pathLst>
                <a:path extrusionOk="0" h="4613" w="5728">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89"/>
            <p:cNvSpPr/>
            <p:nvPr/>
          </p:nvSpPr>
          <p:spPr>
            <a:xfrm>
              <a:off x="7681698" y="2421265"/>
              <a:ext cx="30435" cy="66622"/>
            </a:xfrm>
            <a:custGeom>
              <a:rect b="b" l="l" r="r" t="t"/>
              <a:pathLst>
                <a:path extrusionOk="0" h="2537" w="1159">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89"/>
            <p:cNvSpPr/>
            <p:nvPr/>
          </p:nvSpPr>
          <p:spPr>
            <a:xfrm>
              <a:off x="7693751" y="2415225"/>
              <a:ext cx="72924" cy="72661"/>
            </a:xfrm>
            <a:custGeom>
              <a:rect b="b" l="l" r="r" t="t"/>
              <a:pathLst>
                <a:path extrusionOk="0" h="2767" w="2777">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89"/>
            <p:cNvSpPr/>
            <p:nvPr/>
          </p:nvSpPr>
          <p:spPr>
            <a:xfrm>
              <a:off x="7706067" y="2505953"/>
              <a:ext cx="36239" cy="26917"/>
            </a:xfrm>
            <a:custGeom>
              <a:rect b="b" l="l" r="r" t="t"/>
              <a:pathLst>
                <a:path extrusionOk="0" h="1025" w="1380">
                  <a:moveTo>
                    <a:pt x="1" y="1"/>
                  </a:moveTo>
                  <a:lnTo>
                    <a:pt x="1" y="1025"/>
                  </a:lnTo>
                  <a:lnTo>
                    <a:pt x="1379" y="1025"/>
                  </a:lnTo>
                  <a:lnTo>
                    <a:pt x="1379"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89"/>
            <p:cNvSpPr/>
            <p:nvPr/>
          </p:nvSpPr>
          <p:spPr>
            <a:xfrm>
              <a:off x="7706067" y="2505953"/>
              <a:ext cx="36239" cy="14732"/>
            </a:xfrm>
            <a:custGeom>
              <a:rect b="b" l="l" r="r" t="t"/>
              <a:pathLst>
                <a:path extrusionOk="0" h="561" w="138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89"/>
            <p:cNvSpPr/>
            <p:nvPr/>
          </p:nvSpPr>
          <p:spPr>
            <a:xfrm>
              <a:off x="7663604" y="2520790"/>
              <a:ext cx="121164" cy="64101"/>
            </a:xfrm>
            <a:custGeom>
              <a:rect b="b" l="l" r="r" t="t"/>
              <a:pathLst>
                <a:path extrusionOk="0" h="2441" w="4614">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89"/>
            <p:cNvSpPr/>
            <p:nvPr/>
          </p:nvSpPr>
          <p:spPr>
            <a:xfrm>
              <a:off x="7718146" y="2532844"/>
              <a:ext cx="12080" cy="52047"/>
            </a:xfrm>
            <a:custGeom>
              <a:rect b="b" l="l" r="r" t="t"/>
              <a:pathLst>
                <a:path extrusionOk="0" h="1982" w="460">
                  <a:moveTo>
                    <a:pt x="115" y="1"/>
                  </a:moveTo>
                  <a:lnTo>
                    <a:pt x="0" y="1982"/>
                  </a:lnTo>
                  <a:lnTo>
                    <a:pt x="460" y="1982"/>
                  </a:lnTo>
                  <a:lnTo>
                    <a:pt x="34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89"/>
            <p:cNvSpPr/>
            <p:nvPr/>
          </p:nvSpPr>
          <p:spPr>
            <a:xfrm>
              <a:off x="7687737" y="2445398"/>
              <a:ext cx="72898" cy="66622"/>
            </a:xfrm>
            <a:custGeom>
              <a:rect b="b" l="l" r="r" t="t"/>
              <a:pathLst>
                <a:path extrusionOk="0" h="2537" w="2776">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89"/>
            <p:cNvSpPr/>
            <p:nvPr/>
          </p:nvSpPr>
          <p:spPr>
            <a:xfrm>
              <a:off x="7687737" y="2445398"/>
              <a:ext cx="72661" cy="65361"/>
            </a:xfrm>
            <a:custGeom>
              <a:rect b="b" l="l" r="r" t="t"/>
              <a:pathLst>
                <a:path extrusionOk="0" h="2489" w="2767">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89"/>
            <p:cNvSpPr/>
            <p:nvPr/>
          </p:nvSpPr>
          <p:spPr>
            <a:xfrm>
              <a:off x="7663604" y="2536126"/>
              <a:ext cx="24159" cy="48528"/>
            </a:xfrm>
            <a:custGeom>
              <a:rect b="b" l="l" r="r" t="t"/>
              <a:pathLst>
                <a:path extrusionOk="0" h="1848" w="92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89"/>
            <p:cNvSpPr/>
            <p:nvPr/>
          </p:nvSpPr>
          <p:spPr>
            <a:xfrm>
              <a:off x="7760609" y="2536126"/>
              <a:ext cx="24159" cy="48528"/>
            </a:xfrm>
            <a:custGeom>
              <a:rect b="b" l="l" r="r" t="t"/>
              <a:pathLst>
                <a:path extrusionOk="0" h="1848" w="92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89"/>
            <p:cNvSpPr/>
            <p:nvPr/>
          </p:nvSpPr>
          <p:spPr>
            <a:xfrm>
              <a:off x="7717884" y="2532607"/>
              <a:ext cx="12342" cy="12342"/>
            </a:xfrm>
            <a:custGeom>
              <a:rect b="b" l="l" r="r" t="t"/>
              <a:pathLst>
                <a:path extrusionOk="0" h="470" w="47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89"/>
            <p:cNvSpPr/>
            <p:nvPr/>
          </p:nvSpPr>
          <p:spPr>
            <a:xfrm>
              <a:off x="7699292" y="2515906"/>
              <a:ext cx="24894" cy="25446"/>
            </a:xfrm>
            <a:custGeom>
              <a:rect b="b" l="l" r="r" t="t"/>
              <a:pathLst>
                <a:path extrusionOk="0" h="969" w="948">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89"/>
            <p:cNvSpPr/>
            <p:nvPr/>
          </p:nvSpPr>
          <p:spPr>
            <a:xfrm>
              <a:off x="7724160" y="2515906"/>
              <a:ext cx="24921" cy="25446"/>
            </a:xfrm>
            <a:custGeom>
              <a:rect b="b" l="l" r="r" t="t"/>
              <a:pathLst>
                <a:path extrusionOk="0" h="969" w="949">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89"/>
            <p:cNvSpPr/>
            <p:nvPr/>
          </p:nvSpPr>
          <p:spPr>
            <a:xfrm>
              <a:off x="7554547" y="2627091"/>
              <a:ext cx="30435" cy="66622"/>
            </a:xfrm>
            <a:custGeom>
              <a:rect b="b" l="l" r="r" t="t"/>
              <a:pathLst>
                <a:path extrusionOk="0" h="2537" w="1159">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89"/>
            <p:cNvSpPr/>
            <p:nvPr/>
          </p:nvSpPr>
          <p:spPr>
            <a:xfrm>
              <a:off x="7566600" y="2621051"/>
              <a:ext cx="72898" cy="72661"/>
            </a:xfrm>
            <a:custGeom>
              <a:rect b="b" l="l" r="r" t="t"/>
              <a:pathLst>
                <a:path extrusionOk="0" h="2767" w="2776">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89"/>
            <p:cNvSpPr/>
            <p:nvPr/>
          </p:nvSpPr>
          <p:spPr>
            <a:xfrm>
              <a:off x="7578916" y="2711779"/>
              <a:ext cx="36213" cy="26917"/>
            </a:xfrm>
            <a:custGeom>
              <a:rect b="b" l="l" r="r" t="t"/>
              <a:pathLst>
                <a:path extrusionOk="0" h="1025" w="1379">
                  <a:moveTo>
                    <a:pt x="0" y="1"/>
                  </a:moveTo>
                  <a:lnTo>
                    <a:pt x="0" y="1025"/>
                  </a:lnTo>
                  <a:lnTo>
                    <a:pt x="1378" y="1025"/>
                  </a:lnTo>
                  <a:lnTo>
                    <a:pt x="137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89"/>
            <p:cNvSpPr/>
            <p:nvPr/>
          </p:nvSpPr>
          <p:spPr>
            <a:xfrm>
              <a:off x="7578916" y="2712042"/>
              <a:ext cx="36213" cy="14653"/>
            </a:xfrm>
            <a:custGeom>
              <a:rect b="b" l="l" r="r" t="t"/>
              <a:pathLst>
                <a:path extrusionOk="0" h="558" w="1379">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89"/>
            <p:cNvSpPr/>
            <p:nvPr/>
          </p:nvSpPr>
          <p:spPr>
            <a:xfrm>
              <a:off x="7536427" y="2726616"/>
              <a:ext cx="121164" cy="64101"/>
            </a:xfrm>
            <a:custGeom>
              <a:rect b="b" l="l" r="r" t="t"/>
              <a:pathLst>
                <a:path extrusionOk="0" h="2441" w="4614">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89"/>
            <p:cNvSpPr/>
            <p:nvPr/>
          </p:nvSpPr>
          <p:spPr>
            <a:xfrm>
              <a:off x="7590969" y="2738670"/>
              <a:ext cx="12106" cy="52047"/>
            </a:xfrm>
            <a:custGeom>
              <a:rect b="b" l="l" r="r" t="t"/>
              <a:pathLst>
                <a:path extrusionOk="0" h="1982" w="461">
                  <a:moveTo>
                    <a:pt x="116" y="1"/>
                  </a:moveTo>
                  <a:lnTo>
                    <a:pt x="1" y="1982"/>
                  </a:lnTo>
                  <a:lnTo>
                    <a:pt x="460" y="1982"/>
                  </a:lnTo>
                  <a:lnTo>
                    <a:pt x="34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89"/>
            <p:cNvSpPr/>
            <p:nvPr/>
          </p:nvSpPr>
          <p:spPr>
            <a:xfrm>
              <a:off x="7560560" y="2651434"/>
              <a:ext cx="72924" cy="66674"/>
            </a:xfrm>
            <a:custGeom>
              <a:rect b="b" l="l" r="r" t="t"/>
              <a:pathLst>
                <a:path extrusionOk="0" h="2539" w="2777">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89"/>
            <p:cNvSpPr/>
            <p:nvPr/>
          </p:nvSpPr>
          <p:spPr>
            <a:xfrm>
              <a:off x="7560560" y="2651434"/>
              <a:ext cx="72661" cy="65151"/>
            </a:xfrm>
            <a:custGeom>
              <a:rect b="b" l="l" r="r" t="t"/>
              <a:pathLst>
                <a:path extrusionOk="0" h="2481" w="2767">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89"/>
            <p:cNvSpPr/>
            <p:nvPr/>
          </p:nvSpPr>
          <p:spPr>
            <a:xfrm>
              <a:off x="7536427" y="2741952"/>
              <a:ext cx="24159" cy="48528"/>
            </a:xfrm>
            <a:custGeom>
              <a:rect b="b" l="l" r="r" t="t"/>
              <a:pathLst>
                <a:path extrusionOk="0" h="1848" w="92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89"/>
            <p:cNvSpPr/>
            <p:nvPr/>
          </p:nvSpPr>
          <p:spPr>
            <a:xfrm>
              <a:off x="7633195" y="2741952"/>
              <a:ext cx="24396" cy="48528"/>
            </a:xfrm>
            <a:custGeom>
              <a:rect b="b" l="l" r="r" t="t"/>
              <a:pathLst>
                <a:path extrusionOk="0" h="1848" w="929">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89"/>
            <p:cNvSpPr/>
            <p:nvPr/>
          </p:nvSpPr>
          <p:spPr>
            <a:xfrm>
              <a:off x="7590733" y="2738670"/>
              <a:ext cx="12342" cy="12106"/>
            </a:xfrm>
            <a:custGeom>
              <a:rect b="b" l="l" r="r" t="t"/>
              <a:pathLst>
                <a:path extrusionOk="0" h="461" w="47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89"/>
            <p:cNvSpPr/>
            <p:nvPr/>
          </p:nvSpPr>
          <p:spPr>
            <a:xfrm>
              <a:off x="7572115" y="2721863"/>
              <a:ext cx="24921" cy="25498"/>
            </a:xfrm>
            <a:custGeom>
              <a:rect b="b" l="l" r="r" t="t"/>
              <a:pathLst>
                <a:path extrusionOk="0" h="971" w="949">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89"/>
            <p:cNvSpPr/>
            <p:nvPr/>
          </p:nvSpPr>
          <p:spPr>
            <a:xfrm>
              <a:off x="7597009" y="2721863"/>
              <a:ext cx="24894" cy="25498"/>
            </a:xfrm>
            <a:custGeom>
              <a:rect b="b" l="l" r="r" t="t"/>
              <a:pathLst>
                <a:path extrusionOk="0" h="971" w="948">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89"/>
            <p:cNvSpPr/>
            <p:nvPr/>
          </p:nvSpPr>
          <p:spPr>
            <a:xfrm>
              <a:off x="7827204" y="2602958"/>
              <a:ext cx="48528" cy="42515"/>
            </a:xfrm>
            <a:custGeom>
              <a:rect b="b" l="l" r="r" t="t"/>
              <a:pathLst>
                <a:path extrusionOk="0" h="1619" w="1848">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89"/>
            <p:cNvSpPr/>
            <p:nvPr/>
          </p:nvSpPr>
          <p:spPr>
            <a:xfrm>
              <a:off x="7827204" y="2602958"/>
              <a:ext cx="33219" cy="42515"/>
            </a:xfrm>
            <a:custGeom>
              <a:rect b="b" l="l" r="r" t="t"/>
              <a:pathLst>
                <a:path extrusionOk="0" h="1619" w="1265">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89"/>
            <p:cNvSpPr/>
            <p:nvPr/>
          </p:nvSpPr>
          <p:spPr>
            <a:xfrm>
              <a:off x="7796795" y="2706002"/>
              <a:ext cx="109110" cy="84715"/>
            </a:xfrm>
            <a:custGeom>
              <a:rect b="b" l="l" r="r" t="t"/>
              <a:pathLst>
                <a:path extrusionOk="0" h="3226" w="4155">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89"/>
            <p:cNvSpPr/>
            <p:nvPr/>
          </p:nvSpPr>
          <p:spPr>
            <a:xfrm>
              <a:off x="7832745" y="2706002"/>
              <a:ext cx="37210" cy="24159"/>
            </a:xfrm>
            <a:custGeom>
              <a:rect b="b" l="l" r="r" t="t"/>
              <a:pathLst>
                <a:path extrusionOk="0" h="920" w="1417">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89"/>
            <p:cNvSpPr/>
            <p:nvPr/>
          </p:nvSpPr>
          <p:spPr>
            <a:xfrm>
              <a:off x="7797058" y="2737672"/>
              <a:ext cx="109084" cy="53045"/>
            </a:xfrm>
            <a:custGeom>
              <a:rect b="b" l="l" r="r" t="t"/>
              <a:pathLst>
                <a:path extrusionOk="0" h="2020" w="4154">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89"/>
            <p:cNvSpPr/>
            <p:nvPr/>
          </p:nvSpPr>
          <p:spPr>
            <a:xfrm>
              <a:off x="7809111" y="2621051"/>
              <a:ext cx="84715" cy="84741"/>
            </a:xfrm>
            <a:custGeom>
              <a:rect b="b" l="l" r="r" t="t"/>
              <a:pathLst>
                <a:path extrusionOk="0" h="3227" w="3226">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89"/>
            <p:cNvSpPr/>
            <p:nvPr/>
          </p:nvSpPr>
          <p:spPr>
            <a:xfrm>
              <a:off x="7824447" y="2621051"/>
              <a:ext cx="71138" cy="76443"/>
            </a:xfrm>
            <a:custGeom>
              <a:rect b="b" l="l" r="r" t="t"/>
              <a:pathLst>
                <a:path extrusionOk="0" h="2911" w="2709">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89"/>
            <p:cNvSpPr/>
            <p:nvPr/>
          </p:nvSpPr>
          <p:spPr>
            <a:xfrm>
              <a:off x="7814888" y="2658393"/>
              <a:ext cx="72661" cy="59715"/>
            </a:xfrm>
            <a:custGeom>
              <a:rect b="b" l="l" r="r" t="t"/>
              <a:pathLst>
                <a:path extrusionOk="0" h="2274" w="2767">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89"/>
            <p:cNvSpPr/>
            <p:nvPr/>
          </p:nvSpPr>
          <p:spPr>
            <a:xfrm>
              <a:off x="7815151" y="2658393"/>
              <a:ext cx="72661" cy="59190"/>
            </a:xfrm>
            <a:custGeom>
              <a:rect b="b" l="l" r="r" t="t"/>
              <a:pathLst>
                <a:path extrusionOk="0" h="2254" w="2767">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89"/>
            <p:cNvSpPr/>
            <p:nvPr/>
          </p:nvSpPr>
          <p:spPr>
            <a:xfrm>
              <a:off x="7796795" y="2749988"/>
              <a:ext cx="24422" cy="40729"/>
            </a:xfrm>
            <a:custGeom>
              <a:rect b="b" l="l" r="r" t="t"/>
              <a:pathLst>
                <a:path extrusionOk="0" h="1551" w="93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89"/>
            <p:cNvSpPr/>
            <p:nvPr/>
          </p:nvSpPr>
          <p:spPr>
            <a:xfrm>
              <a:off x="7881746" y="2749988"/>
              <a:ext cx="24159" cy="40729"/>
            </a:xfrm>
            <a:custGeom>
              <a:rect b="b" l="l" r="r" t="t"/>
              <a:pathLst>
                <a:path extrusionOk="0" h="1551" w="92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2" name="Google Shape;12612;p89"/>
          <p:cNvGrpSpPr/>
          <p:nvPr/>
        </p:nvGrpSpPr>
        <p:grpSpPr>
          <a:xfrm>
            <a:off x="7980773" y="2276402"/>
            <a:ext cx="353381" cy="358160"/>
            <a:chOff x="7980773" y="2428802"/>
            <a:chExt cx="353381" cy="358160"/>
          </a:xfrm>
        </p:grpSpPr>
        <p:sp>
          <p:nvSpPr>
            <p:cNvPr id="12613" name="Google Shape;12613;p89"/>
            <p:cNvSpPr/>
            <p:nvPr/>
          </p:nvSpPr>
          <p:spPr>
            <a:xfrm>
              <a:off x="8218504" y="2711779"/>
              <a:ext cx="115649" cy="75182"/>
            </a:xfrm>
            <a:custGeom>
              <a:rect b="b" l="l" r="r" t="t"/>
              <a:pathLst>
                <a:path extrusionOk="0" h="2863" w="4404">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89"/>
            <p:cNvSpPr/>
            <p:nvPr/>
          </p:nvSpPr>
          <p:spPr>
            <a:xfrm>
              <a:off x="8218268" y="2727614"/>
              <a:ext cx="115623" cy="59348"/>
            </a:xfrm>
            <a:custGeom>
              <a:rect b="b" l="l" r="r" t="t"/>
              <a:pathLst>
                <a:path extrusionOk="0" h="2260" w="4403">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89"/>
            <p:cNvSpPr/>
            <p:nvPr/>
          </p:nvSpPr>
          <p:spPr>
            <a:xfrm>
              <a:off x="8235600" y="2630872"/>
              <a:ext cx="29175" cy="63602"/>
            </a:xfrm>
            <a:custGeom>
              <a:rect b="b" l="l" r="r" t="t"/>
              <a:pathLst>
                <a:path extrusionOk="0" h="2422" w="1111">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89"/>
            <p:cNvSpPr/>
            <p:nvPr/>
          </p:nvSpPr>
          <p:spPr>
            <a:xfrm>
              <a:off x="8247417" y="2625095"/>
              <a:ext cx="69379" cy="69379"/>
            </a:xfrm>
            <a:custGeom>
              <a:rect b="b" l="l" r="r" t="t"/>
              <a:pathLst>
                <a:path extrusionOk="0" h="2642" w="2642">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89"/>
            <p:cNvSpPr/>
            <p:nvPr/>
          </p:nvSpPr>
          <p:spPr>
            <a:xfrm>
              <a:off x="8258971" y="2711779"/>
              <a:ext cx="34453" cy="14049"/>
            </a:xfrm>
            <a:custGeom>
              <a:rect b="b" l="l" r="r" t="t"/>
              <a:pathLst>
                <a:path extrusionOk="0" h="535" w="1312">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89"/>
            <p:cNvSpPr/>
            <p:nvPr/>
          </p:nvSpPr>
          <p:spPr>
            <a:xfrm>
              <a:off x="8241640" y="2654244"/>
              <a:ext cx="69379" cy="63339"/>
            </a:xfrm>
            <a:custGeom>
              <a:rect b="b" l="l" r="r" t="t"/>
              <a:pathLst>
                <a:path extrusionOk="0" h="2412" w="2642">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89"/>
            <p:cNvSpPr/>
            <p:nvPr/>
          </p:nvSpPr>
          <p:spPr>
            <a:xfrm>
              <a:off x="8241640" y="2654191"/>
              <a:ext cx="69143" cy="62157"/>
            </a:xfrm>
            <a:custGeom>
              <a:rect b="b" l="l" r="r" t="t"/>
              <a:pathLst>
                <a:path extrusionOk="0" h="2367" w="2633">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89"/>
            <p:cNvSpPr/>
            <p:nvPr/>
          </p:nvSpPr>
          <p:spPr>
            <a:xfrm>
              <a:off x="8218504" y="2740692"/>
              <a:ext cx="23161" cy="46270"/>
            </a:xfrm>
            <a:custGeom>
              <a:rect b="b" l="l" r="r" t="t"/>
              <a:pathLst>
                <a:path extrusionOk="0" h="1762" w="882">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89"/>
            <p:cNvSpPr/>
            <p:nvPr/>
          </p:nvSpPr>
          <p:spPr>
            <a:xfrm>
              <a:off x="8310756" y="2740692"/>
              <a:ext cx="23135" cy="46270"/>
            </a:xfrm>
            <a:custGeom>
              <a:rect b="b" l="l" r="r" t="t"/>
              <a:pathLst>
                <a:path extrusionOk="0" h="1762" w="881">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89"/>
            <p:cNvSpPr/>
            <p:nvPr/>
          </p:nvSpPr>
          <p:spPr>
            <a:xfrm>
              <a:off x="8009659" y="2607737"/>
              <a:ext cx="46270" cy="40493"/>
            </a:xfrm>
            <a:custGeom>
              <a:rect b="b" l="l" r="r" t="t"/>
              <a:pathLst>
                <a:path extrusionOk="0" h="1542" w="1762">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89"/>
            <p:cNvSpPr/>
            <p:nvPr/>
          </p:nvSpPr>
          <p:spPr>
            <a:xfrm>
              <a:off x="8009659" y="2607737"/>
              <a:ext cx="31696" cy="40493"/>
            </a:xfrm>
            <a:custGeom>
              <a:rect b="b" l="l" r="r" t="t"/>
              <a:pathLst>
                <a:path extrusionOk="0" h="1542" w="1207">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89"/>
            <p:cNvSpPr/>
            <p:nvPr/>
          </p:nvSpPr>
          <p:spPr>
            <a:xfrm>
              <a:off x="7980773" y="2706002"/>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89"/>
            <p:cNvSpPr/>
            <p:nvPr/>
          </p:nvSpPr>
          <p:spPr>
            <a:xfrm>
              <a:off x="8015200" y="2706002"/>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89"/>
            <p:cNvSpPr/>
            <p:nvPr/>
          </p:nvSpPr>
          <p:spPr>
            <a:xfrm>
              <a:off x="7980773" y="2736411"/>
              <a:ext cx="104068" cy="50551"/>
            </a:xfrm>
            <a:custGeom>
              <a:rect b="b" l="l" r="r" t="t"/>
              <a:pathLst>
                <a:path extrusionOk="0" h="1925" w="3963">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89"/>
            <p:cNvSpPr/>
            <p:nvPr/>
          </p:nvSpPr>
          <p:spPr>
            <a:xfrm>
              <a:off x="7992327" y="2625095"/>
              <a:ext cx="80960" cy="80933"/>
            </a:xfrm>
            <a:custGeom>
              <a:rect b="b" l="l" r="r" t="t"/>
              <a:pathLst>
                <a:path extrusionOk="0" h="3082" w="3083">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89"/>
            <p:cNvSpPr/>
            <p:nvPr/>
          </p:nvSpPr>
          <p:spPr>
            <a:xfrm>
              <a:off x="8007164" y="2625095"/>
              <a:ext cx="67620" cy="72898"/>
            </a:xfrm>
            <a:custGeom>
              <a:rect b="b" l="l" r="r" t="t"/>
              <a:pathLst>
                <a:path extrusionOk="0" h="2776" w="2575">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89"/>
            <p:cNvSpPr/>
            <p:nvPr/>
          </p:nvSpPr>
          <p:spPr>
            <a:xfrm>
              <a:off x="7998104" y="2660809"/>
              <a:ext cx="69379" cy="56774"/>
            </a:xfrm>
            <a:custGeom>
              <a:rect b="b" l="l" r="r" t="t"/>
              <a:pathLst>
                <a:path extrusionOk="0" h="2162" w="2642">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89"/>
            <p:cNvSpPr/>
            <p:nvPr/>
          </p:nvSpPr>
          <p:spPr>
            <a:xfrm>
              <a:off x="7998104" y="2660914"/>
              <a:ext cx="69379" cy="56170"/>
            </a:xfrm>
            <a:custGeom>
              <a:rect b="b" l="l" r="r" t="t"/>
              <a:pathLst>
                <a:path extrusionOk="0" h="2139" w="2642">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89"/>
            <p:cNvSpPr/>
            <p:nvPr/>
          </p:nvSpPr>
          <p:spPr>
            <a:xfrm>
              <a:off x="7980773" y="2748228"/>
              <a:ext cx="23135" cy="38733"/>
            </a:xfrm>
            <a:custGeom>
              <a:rect b="b" l="l" r="r" t="t"/>
              <a:pathLst>
                <a:path extrusionOk="0" h="1475" w="881">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89"/>
            <p:cNvSpPr/>
            <p:nvPr/>
          </p:nvSpPr>
          <p:spPr>
            <a:xfrm>
              <a:off x="8061680" y="2748228"/>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89"/>
            <p:cNvSpPr/>
            <p:nvPr/>
          </p:nvSpPr>
          <p:spPr>
            <a:xfrm>
              <a:off x="8101411" y="2428802"/>
              <a:ext cx="103806" cy="103832"/>
            </a:xfrm>
            <a:custGeom>
              <a:rect b="b" l="l" r="r" t="t"/>
              <a:pathLst>
                <a:path extrusionOk="0" h="3954" w="3953">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89"/>
            <p:cNvSpPr/>
            <p:nvPr/>
          </p:nvSpPr>
          <p:spPr>
            <a:xfrm>
              <a:off x="8129536" y="2428802"/>
              <a:ext cx="75944" cy="103832"/>
            </a:xfrm>
            <a:custGeom>
              <a:rect b="b" l="l" r="r" t="t"/>
              <a:pathLst>
                <a:path extrusionOk="0" h="3954" w="2892">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89"/>
            <p:cNvSpPr/>
            <p:nvPr/>
          </p:nvSpPr>
          <p:spPr>
            <a:xfrm>
              <a:off x="8100650" y="2507214"/>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89"/>
            <p:cNvSpPr/>
            <p:nvPr/>
          </p:nvSpPr>
          <p:spPr>
            <a:xfrm>
              <a:off x="8135076" y="2507214"/>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89"/>
            <p:cNvSpPr/>
            <p:nvPr/>
          </p:nvSpPr>
          <p:spPr>
            <a:xfrm>
              <a:off x="8100650" y="2537623"/>
              <a:ext cx="104068" cy="50551"/>
            </a:xfrm>
            <a:custGeom>
              <a:rect b="b" l="l" r="r" t="t"/>
              <a:pathLst>
                <a:path extrusionOk="0" h="1925" w="3963">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89"/>
            <p:cNvSpPr/>
            <p:nvPr/>
          </p:nvSpPr>
          <p:spPr>
            <a:xfrm>
              <a:off x="8117981" y="2462047"/>
              <a:ext cx="69405" cy="56748"/>
            </a:xfrm>
            <a:custGeom>
              <a:rect b="b" l="l" r="r" t="t"/>
              <a:pathLst>
                <a:path extrusionOk="0" h="2161" w="2643">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89"/>
            <p:cNvSpPr/>
            <p:nvPr/>
          </p:nvSpPr>
          <p:spPr>
            <a:xfrm>
              <a:off x="8117981" y="2462020"/>
              <a:ext cx="69405" cy="56275"/>
            </a:xfrm>
            <a:custGeom>
              <a:rect b="b" l="l" r="r" t="t"/>
              <a:pathLst>
                <a:path extrusionOk="0" h="2143" w="2643">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89"/>
            <p:cNvSpPr/>
            <p:nvPr/>
          </p:nvSpPr>
          <p:spPr>
            <a:xfrm>
              <a:off x="8100650" y="2549440"/>
              <a:ext cx="23135" cy="38733"/>
            </a:xfrm>
            <a:custGeom>
              <a:rect b="b" l="l" r="r" t="t"/>
              <a:pathLst>
                <a:path extrusionOk="0" h="1475" w="881">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89"/>
            <p:cNvSpPr/>
            <p:nvPr/>
          </p:nvSpPr>
          <p:spPr>
            <a:xfrm>
              <a:off x="8181557" y="2549440"/>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89"/>
            <p:cNvSpPr/>
            <p:nvPr/>
          </p:nvSpPr>
          <p:spPr>
            <a:xfrm>
              <a:off x="8082136" y="2607869"/>
              <a:ext cx="144351" cy="115728"/>
            </a:xfrm>
            <a:custGeom>
              <a:rect b="b" l="l" r="r" t="t"/>
              <a:pathLst>
                <a:path extrusionOk="0" h="4407" w="5497">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3" name="Google Shape;12643;p89"/>
          <p:cNvGrpSpPr/>
          <p:nvPr/>
        </p:nvGrpSpPr>
        <p:grpSpPr>
          <a:xfrm>
            <a:off x="4886058" y="4138840"/>
            <a:ext cx="346343" cy="343953"/>
            <a:chOff x="4886058" y="4291240"/>
            <a:chExt cx="346343" cy="343953"/>
          </a:xfrm>
        </p:grpSpPr>
        <p:sp>
          <p:nvSpPr>
            <p:cNvPr id="12644" name="Google Shape;12644;p89"/>
            <p:cNvSpPr/>
            <p:nvPr/>
          </p:nvSpPr>
          <p:spPr>
            <a:xfrm>
              <a:off x="5133611" y="4474508"/>
              <a:ext cx="40493" cy="39994"/>
            </a:xfrm>
            <a:custGeom>
              <a:rect b="b" l="l" r="r" t="t"/>
              <a:pathLst>
                <a:path extrusionOk="0" h="1523" w="1542">
                  <a:moveTo>
                    <a:pt x="0" y="1"/>
                  </a:moveTo>
                  <a:lnTo>
                    <a:pt x="977" y="1522"/>
                  </a:lnTo>
                  <a:lnTo>
                    <a:pt x="1541" y="1522"/>
                  </a:lnTo>
                  <a:cubicBezTo>
                    <a:pt x="1532" y="680"/>
                    <a:pt x="843"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89"/>
            <p:cNvSpPr/>
            <p:nvPr/>
          </p:nvSpPr>
          <p:spPr>
            <a:xfrm>
              <a:off x="5093407" y="4474508"/>
              <a:ext cx="66123" cy="39994"/>
            </a:xfrm>
            <a:custGeom>
              <a:rect b="b" l="l" r="r" t="t"/>
              <a:pathLst>
                <a:path extrusionOk="0" h="1523" w="2518">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89"/>
            <p:cNvSpPr/>
            <p:nvPr/>
          </p:nvSpPr>
          <p:spPr>
            <a:xfrm>
              <a:off x="5133112"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89"/>
            <p:cNvSpPr/>
            <p:nvPr/>
          </p:nvSpPr>
          <p:spPr>
            <a:xfrm>
              <a:off x="4985084" y="4474508"/>
              <a:ext cx="40493" cy="39994"/>
            </a:xfrm>
            <a:custGeom>
              <a:rect b="b" l="l" r="r" t="t"/>
              <a:pathLst>
                <a:path extrusionOk="0" h="1523" w="1542">
                  <a:moveTo>
                    <a:pt x="0" y="1"/>
                  </a:moveTo>
                  <a:lnTo>
                    <a:pt x="976" y="1522"/>
                  </a:lnTo>
                  <a:lnTo>
                    <a:pt x="1541" y="1522"/>
                  </a:lnTo>
                  <a:cubicBezTo>
                    <a:pt x="1532" y="680"/>
                    <a:pt x="842"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89"/>
            <p:cNvSpPr/>
            <p:nvPr/>
          </p:nvSpPr>
          <p:spPr>
            <a:xfrm>
              <a:off x="4944880" y="4474508"/>
              <a:ext cx="66123" cy="39994"/>
            </a:xfrm>
            <a:custGeom>
              <a:rect b="b" l="l" r="r" t="t"/>
              <a:pathLst>
                <a:path extrusionOk="0" h="1523" w="2518">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89"/>
            <p:cNvSpPr/>
            <p:nvPr/>
          </p:nvSpPr>
          <p:spPr>
            <a:xfrm>
              <a:off x="4984585"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89"/>
            <p:cNvSpPr/>
            <p:nvPr/>
          </p:nvSpPr>
          <p:spPr>
            <a:xfrm>
              <a:off x="5059479" y="4476530"/>
              <a:ext cx="54043" cy="54043"/>
            </a:xfrm>
            <a:custGeom>
              <a:rect b="b" l="l" r="r" t="t"/>
              <a:pathLst>
                <a:path extrusionOk="0" h="2058" w="2058">
                  <a:moveTo>
                    <a:pt x="0" y="0"/>
                  </a:moveTo>
                  <a:lnTo>
                    <a:pt x="1225" y="2058"/>
                  </a:lnTo>
                  <a:lnTo>
                    <a:pt x="2058" y="2058"/>
                  </a:lnTo>
                  <a:cubicBezTo>
                    <a:pt x="2058" y="919"/>
                    <a:pt x="1139" y="0"/>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89"/>
            <p:cNvSpPr/>
            <p:nvPr/>
          </p:nvSpPr>
          <p:spPr>
            <a:xfrm>
              <a:off x="5005436" y="4476530"/>
              <a:ext cx="86238" cy="54043"/>
            </a:xfrm>
            <a:custGeom>
              <a:rect b="b" l="l" r="r" t="t"/>
              <a:pathLst>
                <a:path extrusionOk="0" h="2058" w="3284">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89"/>
            <p:cNvSpPr/>
            <p:nvPr/>
          </p:nvSpPr>
          <p:spPr>
            <a:xfrm>
              <a:off x="5059715" y="4394835"/>
              <a:ext cx="29936" cy="59847"/>
            </a:xfrm>
            <a:custGeom>
              <a:rect b="b" l="l" r="r" t="t"/>
              <a:pathLst>
                <a:path extrusionOk="0" h="2279" w="114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89"/>
            <p:cNvSpPr/>
            <p:nvPr/>
          </p:nvSpPr>
          <p:spPr>
            <a:xfrm>
              <a:off x="5029070" y="4394835"/>
              <a:ext cx="45509" cy="59847"/>
            </a:xfrm>
            <a:custGeom>
              <a:rect b="b" l="l" r="r" t="t"/>
              <a:pathLst>
                <a:path extrusionOk="0" h="2279" w="1733">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89"/>
            <p:cNvSpPr/>
            <p:nvPr/>
          </p:nvSpPr>
          <p:spPr>
            <a:xfrm>
              <a:off x="4962711"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89"/>
            <p:cNvSpPr/>
            <p:nvPr/>
          </p:nvSpPr>
          <p:spPr>
            <a:xfrm>
              <a:off x="5111237"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89"/>
            <p:cNvSpPr/>
            <p:nvPr/>
          </p:nvSpPr>
          <p:spPr>
            <a:xfrm>
              <a:off x="4886058" y="4291240"/>
              <a:ext cx="346343" cy="343953"/>
            </a:xfrm>
            <a:custGeom>
              <a:rect b="b" l="l" r="r" t="t"/>
              <a:pathLst>
                <a:path extrusionOk="0" h="13098" w="13189">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7" name="Google Shape;12657;p89"/>
          <p:cNvGrpSpPr/>
          <p:nvPr/>
        </p:nvGrpSpPr>
        <p:grpSpPr>
          <a:xfrm>
            <a:off x="5344216" y="4138656"/>
            <a:ext cx="304616" cy="343560"/>
            <a:chOff x="5344216" y="4291056"/>
            <a:chExt cx="304616" cy="343560"/>
          </a:xfrm>
        </p:grpSpPr>
        <p:sp>
          <p:nvSpPr>
            <p:cNvPr id="12658" name="Google Shape;12658;p89"/>
            <p:cNvSpPr/>
            <p:nvPr/>
          </p:nvSpPr>
          <p:spPr>
            <a:xfrm>
              <a:off x="5344216" y="4297148"/>
              <a:ext cx="251334" cy="247264"/>
            </a:xfrm>
            <a:custGeom>
              <a:rect b="b" l="l" r="r" t="t"/>
              <a:pathLst>
                <a:path extrusionOk="0" h="9416" w="9571">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89"/>
            <p:cNvSpPr/>
            <p:nvPr/>
          </p:nvSpPr>
          <p:spPr>
            <a:xfrm>
              <a:off x="5544501" y="4291056"/>
              <a:ext cx="55330" cy="53807"/>
            </a:xfrm>
            <a:custGeom>
              <a:rect b="b" l="l" r="r" t="t"/>
              <a:pathLst>
                <a:path extrusionOk="0" h="2049" w="2107">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89"/>
            <p:cNvSpPr/>
            <p:nvPr/>
          </p:nvSpPr>
          <p:spPr>
            <a:xfrm>
              <a:off x="5349494" y="4566497"/>
              <a:ext cx="102309" cy="68118"/>
            </a:xfrm>
            <a:custGeom>
              <a:rect b="b" l="l" r="r" t="t"/>
              <a:pathLst>
                <a:path extrusionOk="0" h="2594" w="3896">
                  <a:moveTo>
                    <a:pt x="316" y="0"/>
                  </a:moveTo>
                  <a:cubicBezTo>
                    <a:pt x="48" y="10"/>
                    <a:pt x="10" y="144"/>
                    <a:pt x="0" y="201"/>
                  </a:cubicBezTo>
                  <a:lnTo>
                    <a:pt x="0" y="2594"/>
                  </a:lnTo>
                  <a:lnTo>
                    <a:pt x="3895" y="2594"/>
                  </a:lnTo>
                  <a:lnTo>
                    <a:pt x="389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89"/>
            <p:cNvSpPr/>
            <p:nvPr/>
          </p:nvSpPr>
          <p:spPr>
            <a:xfrm>
              <a:off x="5447996" y="4480784"/>
              <a:ext cx="102309" cy="153831"/>
            </a:xfrm>
            <a:custGeom>
              <a:rect b="b" l="l" r="r" t="t"/>
              <a:pathLst>
                <a:path extrusionOk="0" h="5858" w="3896">
                  <a:moveTo>
                    <a:pt x="297" y="1"/>
                  </a:moveTo>
                  <a:cubicBezTo>
                    <a:pt x="58" y="10"/>
                    <a:pt x="10" y="125"/>
                    <a:pt x="1" y="183"/>
                  </a:cubicBezTo>
                  <a:lnTo>
                    <a:pt x="1" y="5858"/>
                  </a:lnTo>
                  <a:lnTo>
                    <a:pt x="3896" y="5858"/>
                  </a:lnTo>
                  <a:lnTo>
                    <a:pt x="38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89"/>
            <p:cNvSpPr/>
            <p:nvPr/>
          </p:nvSpPr>
          <p:spPr>
            <a:xfrm>
              <a:off x="5546523" y="4388297"/>
              <a:ext cx="102309" cy="246319"/>
            </a:xfrm>
            <a:custGeom>
              <a:rect b="b" l="l" r="r" t="t"/>
              <a:pathLst>
                <a:path extrusionOk="0" h="9380" w="3896">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89"/>
            <p:cNvSpPr/>
            <p:nvPr/>
          </p:nvSpPr>
          <p:spPr>
            <a:xfrm>
              <a:off x="5349731" y="4566497"/>
              <a:ext cx="8587" cy="68118"/>
            </a:xfrm>
            <a:custGeom>
              <a:rect b="b" l="l" r="r" t="t"/>
              <a:pathLst>
                <a:path extrusionOk="0" h="2594" w="327">
                  <a:moveTo>
                    <a:pt x="307" y="0"/>
                  </a:moveTo>
                  <a:cubicBezTo>
                    <a:pt x="39" y="10"/>
                    <a:pt x="1" y="144"/>
                    <a:pt x="1" y="201"/>
                  </a:cubicBezTo>
                  <a:lnTo>
                    <a:pt x="1" y="2594"/>
                  </a:lnTo>
                  <a:lnTo>
                    <a:pt x="326" y="2594"/>
                  </a:lnTo>
                  <a:lnTo>
                    <a:pt x="3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89"/>
            <p:cNvSpPr/>
            <p:nvPr/>
          </p:nvSpPr>
          <p:spPr>
            <a:xfrm>
              <a:off x="5447996" y="4480784"/>
              <a:ext cx="8823" cy="153831"/>
            </a:xfrm>
            <a:custGeom>
              <a:rect b="b" l="l" r="r" t="t"/>
              <a:pathLst>
                <a:path extrusionOk="0" h="5858" w="336">
                  <a:moveTo>
                    <a:pt x="297" y="1"/>
                  </a:moveTo>
                  <a:cubicBezTo>
                    <a:pt x="58" y="20"/>
                    <a:pt x="10" y="135"/>
                    <a:pt x="1" y="183"/>
                  </a:cubicBezTo>
                  <a:lnTo>
                    <a:pt x="1" y="5858"/>
                  </a:lnTo>
                  <a:lnTo>
                    <a:pt x="336" y="5858"/>
                  </a:lnTo>
                  <a:lnTo>
                    <a:pt x="3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89"/>
            <p:cNvSpPr/>
            <p:nvPr/>
          </p:nvSpPr>
          <p:spPr>
            <a:xfrm>
              <a:off x="5546523" y="4388297"/>
              <a:ext cx="8823" cy="246319"/>
            </a:xfrm>
            <a:custGeom>
              <a:rect b="b" l="l" r="r" t="t"/>
              <a:pathLst>
                <a:path extrusionOk="0" h="9380" w="336">
                  <a:moveTo>
                    <a:pt x="335" y="1"/>
                  </a:moveTo>
                  <a:cubicBezTo>
                    <a:pt x="39" y="1"/>
                    <a:pt x="10" y="154"/>
                    <a:pt x="0" y="211"/>
                  </a:cubicBezTo>
                  <a:lnTo>
                    <a:pt x="0" y="9380"/>
                  </a:lnTo>
                  <a:lnTo>
                    <a:pt x="335" y="9380"/>
                  </a:lnTo>
                  <a:lnTo>
                    <a:pt x="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89"/>
            <p:cNvSpPr/>
            <p:nvPr/>
          </p:nvSpPr>
          <p:spPr>
            <a:xfrm>
              <a:off x="5365828" y="4585089"/>
              <a:ext cx="68381" cy="11082"/>
            </a:xfrm>
            <a:custGeom>
              <a:rect b="b" l="l" r="r" t="t"/>
              <a:pathLst>
                <a:path extrusionOk="0" h="422" w="2604">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89"/>
            <p:cNvSpPr/>
            <p:nvPr/>
          </p:nvSpPr>
          <p:spPr>
            <a:xfrm>
              <a:off x="5464592" y="4499376"/>
              <a:ext cx="68381" cy="11108"/>
            </a:xfrm>
            <a:custGeom>
              <a:rect b="b" l="l" r="r" t="t"/>
              <a:pathLst>
                <a:path extrusionOk="0" h="423" w="2604">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89"/>
            <p:cNvSpPr/>
            <p:nvPr/>
          </p:nvSpPr>
          <p:spPr>
            <a:xfrm>
              <a:off x="5562516" y="4406889"/>
              <a:ext cx="70324" cy="11108"/>
            </a:xfrm>
            <a:custGeom>
              <a:rect b="b" l="l" r="r" t="t"/>
              <a:pathLst>
                <a:path extrusionOk="0" h="423" w="2678">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9" name="Google Shape;12669;p89"/>
          <p:cNvGrpSpPr/>
          <p:nvPr/>
        </p:nvGrpSpPr>
        <p:grpSpPr>
          <a:xfrm>
            <a:off x="6279999" y="4112022"/>
            <a:ext cx="204093" cy="343743"/>
            <a:chOff x="6271562" y="4290872"/>
            <a:chExt cx="204093" cy="343743"/>
          </a:xfrm>
        </p:grpSpPr>
        <p:sp>
          <p:nvSpPr>
            <p:cNvPr id="12670" name="Google Shape;12670;p89"/>
            <p:cNvSpPr/>
            <p:nvPr/>
          </p:nvSpPr>
          <p:spPr>
            <a:xfrm>
              <a:off x="6298452" y="4602421"/>
              <a:ext cx="150312" cy="10845"/>
            </a:xfrm>
            <a:custGeom>
              <a:rect b="b" l="l" r="r" t="t"/>
              <a:pathLst>
                <a:path extrusionOk="0" h="413" w="5724">
                  <a:moveTo>
                    <a:pt x="1" y="1"/>
                  </a:moveTo>
                  <a:lnTo>
                    <a:pt x="1" y="412"/>
                  </a:lnTo>
                  <a:lnTo>
                    <a:pt x="5724" y="412"/>
                  </a:lnTo>
                  <a:lnTo>
                    <a:pt x="572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89"/>
            <p:cNvSpPr/>
            <p:nvPr/>
          </p:nvSpPr>
          <p:spPr>
            <a:xfrm>
              <a:off x="6368330" y="4290872"/>
              <a:ext cx="10583" cy="343743"/>
            </a:xfrm>
            <a:custGeom>
              <a:rect b="b" l="l" r="r" t="t"/>
              <a:pathLst>
                <a:path extrusionOk="0" h="13090" w="403">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89"/>
            <p:cNvSpPr/>
            <p:nvPr/>
          </p:nvSpPr>
          <p:spPr>
            <a:xfrm>
              <a:off x="6287160" y="4511351"/>
              <a:ext cx="33403" cy="123264"/>
            </a:xfrm>
            <a:custGeom>
              <a:rect b="b" l="l" r="r" t="t"/>
              <a:pathLst>
                <a:path extrusionOk="0" h="4694" w="1272">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89"/>
            <p:cNvSpPr/>
            <p:nvPr/>
          </p:nvSpPr>
          <p:spPr>
            <a:xfrm>
              <a:off x="6426522" y="4511088"/>
              <a:ext cx="33298" cy="123527"/>
            </a:xfrm>
            <a:custGeom>
              <a:rect b="b" l="l" r="r" t="t"/>
              <a:pathLst>
                <a:path extrusionOk="0" h="4704" w="1268">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89"/>
            <p:cNvSpPr/>
            <p:nvPr/>
          </p:nvSpPr>
          <p:spPr>
            <a:xfrm>
              <a:off x="6368330" y="4511193"/>
              <a:ext cx="10583" cy="21402"/>
            </a:xfrm>
            <a:custGeom>
              <a:rect b="b" l="l" r="r" t="t"/>
              <a:pathLst>
                <a:path extrusionOk="0" h="815" w="403">
                  <a:moveTo>
                    <a:pt x="0" y="1"/>
                  </a:moveTo>
                  <a:lnTo>
                    <a:pt x="0" y="814"/>
                  </a:lnTo>
                  <a:lnTo>
                    <a:pt x="402" y="814"/>
                  </a:lnTo>
                  <a:lnTo>
                    <a:pt x="40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89"/>
            <p:cNvSpPr/>
            <p:nvPr/>
          </p:nvSpPr>
          <p:spPr>
            <a:xfrm>
              <a:off x="6306251" y="4511115"/>
              <a:ext cx="14338" cy="21481"/>
            </a:xfrm>
            <a:custGeom>
              <a:rect b="b" l="l" r="r" t="t"/>
              <a:pathLst>
                <a:path extrusionOk="0" h="818" w="546">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89"/>
            <p:cNvSpPr/>
            <p:nvPr/>
          </p:nvSpPr>
          <p:spPr>
            <a:xfrm>
              <a:off x="6426653" y="4511088"/>
              <a:ext cx="14574" cy="21507"/>
            </a:xfrm>
            <a:custGeom>
              <a:rect b="b" l="l" r="r" t="t"/>
              <a:pathLst>
                <a:path extrusionOk="0" h="819" w="555">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89"/>
            <p:cNvSpPr/>
            <p:nvPr/>
          </p:nvSpPr>
          <p:spPr>
            <a:xfrm>
              <a:off x="6282118" y="4328502"/>
              <a:ext cx="182743" cy="193536"/>
            </a:xfrm>
            <a:custGeom>
              <a:rect b="b" l="l" r="r" t="t"/>
              <a:pathLst>
                <a:path extrusionOk="0" h="7370" w="6959">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89"/>
            <p:cNvSpPr/>
            <p:nvPr/>
          </p:nvSpPr>
          <p:spPr>
            <a:xfrm>
              <a:off x="6282381" y="4328503"/>
              <a:ext cx="182481" cy="16097"/>
            </a:xfrm>
            <a:custGeom>
              <a:rect b="b" l="l" r="r" t="t"/>
              <a:pathLst>
                <a:path extrusionOk="0" h="613" w="6949">
                  <a:moveTo>
                    <a:pt x="0" y="0"/>
                  </a:moveTo>
                  <a:lnTo>
                    <a:pt x="0" y="613"/>
                  </a:lnTo>
                  <a:lnTo>
                    <a:pt x="6948" y="613"/>
                  </a:lnTo>
                  <a:lnTo>
                    <a:pt x="694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89"/>
            <p:cNvSpPr/>
            <p:nvPr/>
          </p:nvSpPr>
          <p:spPr>
            <a:xfrm>
              <a:off x="6271562" y="4312405"/>
              <a:ext cx="204093" cy="21638"/>
            </a:xfrm>
            <a:custGeom>
              <a:rect b="b" l="l" r="r" t="t"/>
              <a:pathLst>
                <a:path extrusionOk="0" h="824" w="7772">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89"/>
            <p:cNvSpPr/>
            <p:nvPr/>
          </p:nvSpPr>
          <p:spPr>
            <a:xfrm>
              <a:off x="6299713" y="4375482"/>
              <a:ext cx="145034" cy="104620"/>
            </a:xfrm>
            <a:custGeom>
              <a:rect b="b" l="l" r="r" t="t"/>
              <a:pathLst>
                <a:path extrusionOk="0" h="3984" w="5523">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89"/>
            <p:cNvSpPr/>
            <p:nvPr/>
          </p:nvSpPr>
          <p:spPr>
            <a:xfrm>
              <a:off x="6271562" y="4323224"/>
              <a:ext cx="204093" cy="10819"/>
            </a:xfrm>
            <a:custGeom>
              <a:rect b="b" l="l" r="r" t="t"/>
              <a:pathLst>
                <a:path extrusionOk="0" h="412" w="7772">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2" name="Google Shape;12682;p89"/>
          <p:cNvGrpSpPr/>
          <p:nvPr/>
        </p:nvGrpSpPr>
        <p:grpSpPr>
          <a:xfrm>
            <a:off x="6639491" y="4176838"/>
            <a:ext cx="344085" cy="267195"/>
            <a:chOff x="6639491" y="4329238"/>
            <a:chExt cx="344085" cy="267195"/>
          </a:xfrm>
        </p:grpSpPr>
        <p:sp>
          <p:nvSpPr>
            <p:cNvPr id="12683" name="Google Shape;12683;p89"/>
            <p:cNvSpPr/>
            <p:nvPr/>
          </p:nvSpPr>
          <p:spPr>
            <a:xfrm>
              <a:off x="6697788" y="4352609"/>
              <a:ext cx="275467" cy="177465"/>
            </a:xfrm>
            <a:custGeom>
              <a:rect b="b" l="l" r="r" t="t"/>
              <a:pathLst>
                <a:path extrusionOk="0" h="6758" w="1049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89"/>
            <p:cNvSpPr/>
            <p:nvPr/>
          </p:nvSpPr>
          <p:spPr>
            <a:xfrm>
              <a:off x="6735734" y="4530311"/>
              <a:ext cx="46533" cy="22137"/>
            </a:xfrm>
            <a:custGeom>
              <a:rect b="b" l="l" r="r" t="t"/>
              <a:pathLst>
                <a:path extrusionOk="0" h="843" w="1772">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89"/>
            <p:cNvSpPr/>
            <p:nvPr/>
          </p:nvSpPr>
          <p:spPr>
            <a:xfrm>
              <a:off x="6746290" y="4472250"/>
              <a:ext cx="35976" cy="58087"/>
            </a:xfrm>
            <a:custGeom>
              <a:rect b="b" l="l" r="r" t="t"/>
              <a:pathLst>
                <a:path extrusionOk="0" h="2212" w="137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89"/>
            <p:cNvSpPr/>
            <p:nvPr/>
          </p:nvSpPr>
          <p:spPr>
            <a:xfrm>
              <a:off x="6701307" y="4462455"/>
              <a:ext cx="39994" cy="23897"/>
            </a:xfrm>
            <a:custGeom>
              <a:rect b="b" l="l" r="r" t="t"/>
              <a:pathLst>
                <a:path extrusionOk="0" h="910" w="1523">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89"/>
            <p:cNvSpPr/>
            <p:nvPr/>
          </p:nvSpPr>
          <p:spPr>
            <a:xfrm>
              <a:off x="6697788" y="4352609"/>
              <a:ext cx="9086" cy="109609"/>
            </a:xfrm>
            <a:custGeom>
              <a:rect b="b" l="l" r="r" t="t"/>
              <a:pathLst>
                <a:path extrusionOk="0" h="4174" w="346">
                  <a:moveTo>
                    <a:pt x="1" y="1"/>
                  </a:moveTo>
                  <a:lnTo>
                    <a:pt x="1" y="4174"/>
                  </a:lnTo>
                  <a:lnTo>
                    <a:pt x="345" y="4174"/>
                  </a:lnTo>
                  <a:lnTo>
                    <a:pt x="34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89"/>
            <p:cNvSpPr/>
            <p:nvPr/>
          </p:nvSpPr>
          <p:spPr>
            <a:xfrm>
              <a:off x="6697788" y="4351874"/>
              <a:ext cx="275467" cy="9060"/>
            </a:xfrm>
            <a:custGeom>
              <a:rect b="b" l="l" r="r" t="t"/>
              <a:pathLst>
                <a:path extrusionOk="0" h="345" w="10490">
                  <a:moveTo>
                    <a:pt x="1" y="0"/>
                  </a:moveTo>
                  <a:lnTo>
                    <a:pt x="1" y="345"/>
                  </a:lnTo>
                  <a:lnTo>
                    <a:pt x="10490" y="345"/>
                  </a:lnTo>
                  <a:lnTo>
                    <a:pt x="1049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89"/>
            <p:cNvSpPr/>
            <p:nvPr/>
          </p:nvSpPr>
          <p:spPr>
            <a:xfrm>
              <a:off x="6726201" y="4529050"/>
              <a:ext cx="257374" cy="24658"/>
            </a:xfrm>
            <a:custGeom>
              <a:rect b="b" l="l" r="r" t="t"/>
              <a:pathLst>
                <a:path extrusionOk="0" h="939" w="9801">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89"/>
            <p:cNvSpPr/>
            <p:nvPr/>
          </p:nvSpPr>
          <p:spPr>
            <a:xfrm>
              <a:off x="6687757" y="4329238"/>
              <a:ext cx="295819" cy="24422"/>
            </a:xfrm>
            <a:custGeom>
              <a:rect b="b" l="l" r="r" t="t"/>
              <a:pathLst>
                <a:path extrusionOk="0" h="930" w="11265">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89"/>
            <p:cNvSpPr/>
            <p:nvPr/>
          </p:nvSpPr>
          <p:spPr>
            <a:xfrm>
              <a:off x="6799073" y="4445097"/>
              <a:ext cx="23398" cy="54306"/>
            </a:xfrm>
            <a:custGeom>
              <a:rect b="b" l="l" r="r" t="t"/>
              <a:pathLst>
                <a:path extrusionOk="0" h="2068" w="891">
                  <a:moveTo>
                    <a:pt x="1" y="1"/>
                  </a:moveTo>
                  <a:lnTo>
                    <a:pt x="1" y="2068"/>
                  </a:lnTo>
                  <a:lnTo>
                    <a:pt x="891" y="2068"/>
                  </a:lnTo>
                  <a:lnTo>
                    <a:pt x="89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89"/>
            <p:cNvSpPr/>
            <p:nvPr/>
          </p:nvSpPr>
          <p:spPr>
            <a:xfrm>
              <a:off x="6838778" y="4421988"/>
              <a:ext cx="23398" cy="77414"/>
            </a:xfrm>
            <a:custGeom>
              <a:rect b="b" l="l" r="r" t="t"/>
              <a:pathLst>
                <a:path extrusionOk="0" h="2948" w="891">
                  <a:moveTo>
                    <a:pt x="1" y="0"/>
                  </a:moveTo>
                  <a:lnTo>
                    <a:pt x="1" y="2948"/>
                  </a:lnTo>
                  <a:lnTo>
                    <a:pt x="891" y="2948"/>
                  </a:lnTo>
                  <a:lnTo>
                    <a:pt x="8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89"/>
            <p:cNvSpPr/>
            <p:nvPr/>
          </p:nvSpPr>
          <p:spPr>
            <a:xfrm>
              <a:off x="6877485" y="4435801"/>
              <a:ext cx="23161" cy="63365"/>
            </a:xfrm>
            <a:custGeom>
              <a:rect b="b" l="l" r="r" t="t"/>
              <a:pathLst>
                <a:path extrusionOk="0" h="2413" w="882">
                  <a:moveTo>
                    <a:pt x="1" y="1"/>
                  </a:moveTo>
                  <a:lnTo>
                    <a:pt x="1" y="2412"/>
                  </a:lnTo>
                  <a:lnTo>
                    <a:pt x="881" y="2412"/>
                  </a:lnTo>
                  <a:lnTo>
                    <a:pt x="88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89"/>
            <p:cNvSpPr/>
            <p:nvPr/>
          </p:nvSpPr>
          <p:spPr>
            <a:xfrm>
              <a:off x="6918214" y="4390319"/>
              <a:ext cx="23398" cy="108848"/>
            </a:xfrm>
            <a:custGeom>
              <a:rect b="b" l="l" r="r" t="t"/>
              <a:pathLst>
                <a:path extrusionOk="0" h="4145" w="891">
                  <a:moveTo>
                    <a:pt x="0" y="0"/>
                  </a:moveTo>
                  <a:lnTo>
                    <a:pt x="0" y="4144"/>
                  </a:lnTo>
                  <a:lnTo>
                    <a:pt x="890" y="4144"/>
                  </a:lnTo>
                  <a:lnTo>
                    <a:pt x="890"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89"/>
            <p:cNvSpPr/>
            <p:nvPr/>
          </p:nvSpPr>
          <p:spPr>
            <a:xfrm>
              <a:off x="6720923" y="4382283"/>
              <a:ext cx="44248" cy="11082"/>
            </a:xfrm>
            <a:custGeom>
              <a:rect b="b" l="l" r="r" t="t"/>
              <a:pathLst>
                <a:path extrusionOk="0" h="422" w="1685">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89"/>
            <p:cNvSpPr/>
            <p:nvPr/>
          </p:nvSpPr>
          <p:spPr>
            <a:xfrm>
              <a:off x="6720923" y="4400875"/>
              <a:ext cx="60345" cy="11082"/>
            </a:xfrm>
            <a:custGeom>
              <a:rect b="b" l="l" r="r" t="t"/>
              <a:pathLst>
                <a:path extrusionOk="0" h="422" w="2298">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89"/>
            <p:cNvSpPr/>
            <p:nvPr/>
          </p:nvSpPr>
          <p:spPr>
            <a:xfrm>
              <a:off x="6720923" y="4419231"/>
              <a:ext cx="60345" cy="11082"/>
            </a:xfrm>
            <a:custGeom>
              <a:rect b="b" l="l" r="r" t="t"/>
              <a:pathLst>
                <a:path extrusionOk="0" h="422" w="2298">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89"/>
            <p:cNvSpPr/>
            <p:nvPr/>
          </p:nvSpPr>
          <p:spPr>
            <a:xfrm>
              <a:off x="6720923" y="4437560"/>
              <a:ext cx="60345" cy="11082"/>
            </a:xfrm>
            <a:custGeom>
              <a:rect b="b" l="l" r="r" t="t"/>
              <a:pathLst>
                <a:path extrusionOk="0" h="422" w="2298">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89"/>
            <p:cNvSpPr/>
            <p:nvPr/>
          </p:nvSpPr>
          <p:spPr>
            <a:xfrm>
              <a:off x="6639491" y="4461956"/>
              <a:ext cx="134740" cy="134477"/>
            </a:xfrm>
            <a:custGeom>
              <a:rect b="b" l="l" r="r" t="t"/>
              <a:pathLst>
                <a:path extrusionOk="0" h="5121" w="5131">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89"/>
            <p:cNvSpPr/>
            <p:nvPr/>
          </p:nvSpPr>
          <p:spPr>
            <a:xfrm>
              <a:off x="6673918" y="4502396"/>
              <a:ext cx="29936" cy="53807"/>
            </a:xfrm>
            <a:custGeom>
              <a:rect b="b" l="l" r="r" t="t"/>
              <a:pathLst>
                <a:path extrusionOk="0" h="2049" w="114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1" name="Google Shape;12701;p89"/>
          <p:cNvGrpSpPr/>
          <p:nvPr/>
        </p:nvGrpSpPr>
        <p:grpSpPr>
          <a:xfrm>
            <a:off x="7133336" y="4138656"/>
            <a:ext cx="232979" cy="343560"/>
            <a:chOff x="7133336" y="4291056"/>
            <a:chExt cx="232979" cy="343560"/>
          </a:xfrm>
        </p:grpSpPr>
        <p:sp>
          <p:nvSpPr>
            <p:cNvPr id="12702" name="Google Shape;12702;p89"/>
            <p:cNvSpPr/>
            <p:nvPr/>
          </p:nvSpPr>
          <p:spPr>
            <a:xfrm>
              <a:off x="7224800" y="4396358"/>
              <a:ext cx="49789" cy="50025"/>
            </a:xfrm>
            <a:custGeom>
              <a:rect b="b" l="l" r="r" t="t"/>
              <a:pathLst>
                <a:path extrusionOk="0" h="1905" w="1896">
                  <a:moveTo>
                    <a:pt x="1" y="0"/>
                  </a:moveTo>
                  <a:lnTo>
                    <a:pt x="1" y="1905"/>
                  </a:lnTo>
                  <a:lnTo>
                    <a:pt x="1896" y="1905"/>
                  </a:lnTo>
                  <a:lnTo>
                    <a:pt x="18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89"/>
            <p:cNvSpPr/>
            <p:nvPr/>
          </p:nvSpPr>
          <p:spPr>
            <a:xfrm>
              <a:off x="7224800" y="4396358"/>
              <a:ext cx="50052" cy="27652"/>
            </a:xfrm>
            <a:custGeom>
              <a:rect b="b" l="l" r="r" t="t"/>
              <a:pathLst>
                <a:path extrusionOk="0" h="1053" w="1906">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89"/>
            <p:cNvSpPr/>
            <p:nvPr/>
          </p:nvSpPr>
          <p:spPr>
            <a:xfrm>
              <a:off x="7199932" y="4291056"/>
              <a:ext cx="99788" cy="77414"/>
            </a:xfrm>
            <a:custGeom>
              <a:rect b="b" l="l" r="r" t="t"/>
              <a:pathLst>
                <a:path extrusionOk="0" h="2948" w="380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89"/>
            <p:cNvSpPr/>
            <p:nvPr/>
          </p:nvSpPr>
          <p:spPr>
            <a:xfrm>
              <a:off x="7199932" y="4291056"/>
              <a:ext cx="41990" cy="77414"/>
            </a:xfrm>
            <a:custGeom>
              <a:rect b="b" l="l" r="r" t="t"/>
              <a:pathLst>
                <a:path extrusionOk="0" h="2948" w="1599">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89"/>
            <p:cNvSpPr/>
            <p:nvPr/>
          </p:nvSpPr>
          <p:spPr>
            <a:xfrm>
              <a:off x="7172043" y="4429525"/>
              <a:ext cx="155065" cy="72162"/>
            </a:xfrm>
            <a:custGeom>
              <a:rect b="b" l="l" r="r" t="t"/>
              <a:pathLst>
                <a:path extrusionOk="0" h="2748" w="5905">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89"/>
            <p:cNvSpPr/>
            <p:nvPr/>
          </p:nvSpPr>
          <p:spPr>
            <a:xfrm>
              <a:off x="7241396" y="4451636"/>
              <a:ext cx="16623" cy="50052"/>
            </a:xfrm>
            <a:custGeom>
              <a:rect b="b" l="l" r="r" t="t"/>
              <a:pathLst>
                <a:path extrusionOk="0" h="1906" w="633">
                  <a:moveTo>
                    <a:pt x="163" y="1"/>
                  </a:moveTo>
                  <a:lnTo>
                    <a:pt x="0" y="1905"/>
                  </a:lnTo>
                  <a:lnTo>
                    <a:pt x="632" y="1905"/>
                  </a:lnTo>
                  <a:lnTo>
                    <a:pt x="47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89"/>
            <p:cNvSpPr/>
            <p:nvPr/>
          </p:nvSpPr>
          <p:spPr>
            <a:xfrm>
              <a:off x="7172043" y="4450139"/>
              <a:ext cx="27914" cy="51548"/>
            </a:xfrm>
            <a:custGeom>
              <a:rect b="b" l="l" r="r" t="t"/>
              <a:pathLst>
                <a:path extrusionOk="0" h="1963" w="1063">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89"/>
            <p:cNvSpPr/>
            <p:nvPr/>
          </p:nvSpPr>
          <p:spPr>
            <a:xfrm>
              <a:off x="7299693" y="4450139"/>
              <a:ext cx="27678" cy="51548"/>
            </a:xfrm>
            <a:custGeom>
              <a:rect b="b" l="l" r="r" t="t"/>
              <a:pathLst>
                <a:path extrusionOk="0" h="1963" w="1054">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89"/>
            <p:cNvSpPr/>
            <p:nvPr/>
          </p:nvSpPr>
          <p:spPr>
            <a:xfrm>
              <a:off x="7241396" y="4446620"/>
              <a:ext cx="16623" cy="13340"/>
            </a:xfrm>
            <a:custGeom>
              <a:rect b="b" l="l" r="r" t="t"/>
              <a:pathLst>
                <a:path extrusionOk="0" h="508" w="633">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89"/>
            <p:cNvSpPr/>
            <p:nvPr/>
          </p:nvSpPr>
          <p:spPr>
            <a:xfrm>
              <a:off x="7215267" y="4424115"/>
              <a:ext cx="34453" cy="31013"/>
            </a:xfrm>
            <a:custGeom>
              <a:rect b="b" l="l" r="r" t="t"/>
              <a:pathLst>
                <a:path extrusionOk="0" h="1181" w="1312">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89"/>
            <p:cNvSpPr/>
            <p:nvPr/>
          </p:nvSpPr>
          <p:spPr>
            <a:xfrm>
              <a:off x="7249694" y="4424246"/>
              <a:ext cx="34453" cy="30882"/>
            </a:xfrm>
            <a:custGeom>
              <a:rect b="b" l="l" r="r" t="t"/>
              <a:pathLst>
                <a:path extrusionOk="0" h="1176" w="1312">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89"/>
            <p:cNvSpPr/>
            <p:nvPr/>
          </p:nvSpPr>
          <p:spPr>
            <a:xfrm>
              <a:off x="7205210" y="4329658"/>
              <a:ext cx="88733" cy="83349"/>
            </a:xfrm>
            <a:custGeom>
              <a:rect b="b" l="l" r="r" t="t"/>
              <a:pathLst>
                <a:path extrusionOk="0" h="3174" w="3379">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89"/>
            <p:cNvSpPr/>
            <p:nvPr/>
          </p:nvSpPr>
          <p:spPr>
            <a:xfrm>
              <a:off x="7205210" y="4329789"/>
              <a:ext cx="77940" cy="82430"/>
            </a:xfrm>
            <a:custGeom>
              <a:rect b="b" l="l" r="r" t="t"/>
              <a:pathLst>
                <a:path extrusionOk="0" h="3139" w="2968">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89"/>
            <p:cNvSpPr/>
            <p:nvPr/>
          </p:nvSpPr>
          <p:spPr>
            <a:xfrm>
              <a:off x="7238639"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89"/>
            <p:cNvSpPr/>
            <p:nvPr/>
          </p:nvSpPr>
          <p:spPr>
            <a:xfrm>
              <a:off x="7133336"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89"/>
            <p:cNvSpPr/>
            <p:nvPr/>
          </p:nvSpPr>
          <p:spPr>
            <a:xfrm>
              <a:off x="7343941" y="4612478"/>
              <a:ext cx="22374" cy="22137"/>
            </a:xfrm>
            <a:custGeom>
              <a:rect b="b" l="l" r="r" t="t"/>
              <a:pathLst>
                <a:path extrusionOk="0" h="843" w="852">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89"/>
            <p:cNvSpPr/>
            <p:nvPr/>
          </p:nvSpPr>
          <p:spPr>
            <a:xfrm>
              <a:off x="7156891" y="4529181"/>
              <a:ext cx="186105" cy="72399"/>
            </a:xfrm>
            <a:custGeom>
              <a:rect b="b" l="l" r="r" t="t"/>
              <a:pathLst>
                <a:path extrusionOk="0" h="2757" w="7087">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9" name="Google Shape;12719;p89"/>
          <p:cNvGrpSpPr/>
          <p:nvPr/>
        </p:nvGrpSpPr>
        <p:grpSpPr>
          <a:xfrm>
            <a:off x="7571379" y="4138656"/>
            <a:ext cx="232979" cy="343560"/>
            <a:chOff x="7571379" y="4291056"/>
            <a:chExt cx="232979" cy="343560"/>
          </a:xfrm>
        </p:grpSpPr>
        <p:sp>
          <p:nvSpPr>
            <p:cNvPr id="12720" name="Google Shape;12720;p89"/>
            <p:cNvSpPr/>
            <p:nvPr/>
          </p:nvSpPr>
          <p:spPr>
            <a:xfrm>
              <a:off x="7676682"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89"/>
            <p:cNvSpPr/>
            <p:nvPr/>
          </p:nvSpPr>
          <p:spPr>
            <a:xfrm>
              <a:off x="7571379"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89"/>
            <p:cNvSpPr/>
            <p:nvPr/>
          </p:nvSpPr>
          <p:spPr>
            <a:xfrm>
              <a:off x="7781985" y="4612478"/>
              <a:ext cx="22374" cy="22137"/>
            </a:xfrm>
            <a:custGeom>
              <a:rect b="b" l="l" r="r" t="t"/>
              <a:pathLst>
                <a:path extrusionOk="0" h="843" w="852">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89"/>
            <p:cNvSpPr/>
            <p:nvPr/>
          </p:nvSpPr>
          <p:spPr>
            <a:xfrm>
              <a:off x="7594698" y="4529181"/>
              <a:ext cx="186341" cy="72399"/>
            </a:xfrm>
            <a:custGeom>
              <a:rect b="b" l="l" r="r" t="t"/>
              <a:pathLst>
                <a:path extrusionOk="0" h="2757" w="7096">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89"/>
            <p:cNvSpPr/>
            <p:nvPr/>
          </p:nvSpPr>
          <p:spPr>
            <a:xfrm>
              <a:off x="7665626" y="4423984"/>
              <a:ext cx="44511" cy="44274"/>
            </a:xfrm>
            <a:custGeom>
              <a:rect b="b" l="l" r="r" t="t"/>
              <a:pathLst>
                <a:path extrusionOk="0" h="1686" w="1695">
                  <a:moveTo>
                    <a:pt x="0" y="1"/>
                  </a:moveTo>
                  <a:lnTo>
                    <a:pt x="0" y="1685"/>
                  </a:lnTo>
                  <a:lnTo>
                    <a:pt x="1694" y="1685"/>
                  </a:lnTo>
                  <a:lnTo>
                    <a:pt x="169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89"/>
            <p:cNvSpPr/>
            <p:nvPr/>
          </p:nvSpPr>
          <p:spPr>
            <a:xfrm>
              <a:off x="7665626" y="4423984"/>
              <a:ext cx="44511" cy="22163"/>
            </a:xfrm>
            <a:custGeom>
              <a:rect b="b" l="l" r="r" t="t"/>
              <a:pathLst>
                <a:path extrusionOk="0" h="844" w="1695">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89"/>
            <p:cNvSpPr/>
            <p:nvPr/>
          </p:nvSpPr>
          <p:spPr>
            <a:xfrm>
              <a:off x="7660086" y="4291056"/>
              <a:ext cx="55566" cy="44248"/>
            </a:xfrm>
            <a:custGeom>
              <a:rect b="b" l="l" r="r" t="t"/>
              <a:pathLst>
                <a:path extrusionOk="0" h="1685" w="2116">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89"/>
            <p:cNvSpPr/>
            <p:nvPr/>
          </p:nvSpPr>
          <p:spPr>
            <a:xfrm>
              <a:off x="7660086" y="4291056"/>
              <a:ext cx="37473" cy="44248"/>
            </a:xfrm>
            <a:custGeom>
              <a:rect b="b" l="l" r="r" t="t"/>
              <a:pathLst>
                <a:path extrusionOk="0" h="1685" w="1427">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89"/>
            <p:cNvSpPr/>
            <p:nvPr/>
          </p:nvSpPr>
          <p:spPr>
            <a:xfrm>
              <a:off x="7632434" y="4313167"/>
              <a:ext cx="110870" cy="110843"/>
            </a:xfrm>
            <a:custGeom>
              <a:rect b="b" l="l" r="r" t="t"/>
              <a:pathLst>
                <a:path extrusionOk="0" h="4221" w="4222">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89"/>
            <p:cNvSpPr/>
            <p:nvPr/>
          </p:nvSpPr>
          <p:spPr>
            <a:xfrm>
              <a:off x="7658641" y="4313140"/>
              <a:ext cx="88181" cy="109636"/>
            </a:xfrm>
            <a:custGeom>
              <a:rect b="b" l="l" r="r" t="t"/>
              <a:pathLst>
                <a:path extrusionOk="0" h="4175" w="3358">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89"/>
            <p:cNvSpPr/>
            <p:nvPr/>
          </p:nvSpPr>
          <p:spPr>
            <a:xfrm>
              <a:off x="7643489" y="4352504"/>
              <a:ext cx="88759" cy="82561"/>
            </a:xfrm>
            <a:custGeom>
              <a:rect b="b" l="l" r="r" t="t"/>
              <a:pathLst>
                <a:path extrusionOk="0" h="3144" w="338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89"/>
            <p:cNvSpPr/>
            <p:nvPr/>
          </p:nvSpPr>
          <p:spPr>
            <a:xfrm>
              <a:off x="7615601" y="4454157"/>
              <a:ext cx="144272" cy="58586"/>
            </a:xfrm>
            <a:custGeom>
              <a:rect b="b" l="l" r="r" t="t"/>
              <a:pathLst>
                <a:path extrusionOk="0" h="2231" w="5494">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89"/>
            <p:cNvSpPr/>
            <p:nvPr/>
          </p:nvSpPr>
          <p:spPr>
            <a:xfrm>
              <a:off x="7615864" y="4473011"/>
              <a:ext cx="27652" cy="39731"/>
            </a:xfrm>
            <a:custGeom>
              <a:rect b="b" l="l" r="r" t="t"/>
              <a:pathLst>
                <a:path extrusionOk="0" h="1513" w="1053">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89"/>
            <p:cNvSpPr/>
            <p:nvPr/>
          </p:nvSpPr>
          <p:spPr>
            <a:xfrm>
              <a:off x="7732222" y="4473011"/>
              <a:ext cx="27652" cy="39731"/>
            </a:xfrm>
            <a:custGeom>
              <a:rect b="b" l="l" r="r" t="t"/>
              <a:pathLst>
                <a:path extrusionOk="0" h="1513" w="1053">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89"/>
            <p:cNvSpPr/>
            <p:nvPr/>
          </p:nvSpPr>
          <p:spPr>
            <a:xfrm>
              <a:off x="7656068" y="4447592"/>
              <a:ext cx="63602" cy="65151"/>
            </a:xfrm>
            <a:custGeom>
              <a:rect b="b" l="l" r="r" t="t"/>
              <a:pathLst>
                <a:path extrusionOk="0" h="2481" w="2422">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89"/>
            <p:cNvSpPr/>
            <p:nvPr/>
          </p:nvSpPr>
          <p:spPr>
            <a:xfrm>
              <a:off x="7643489" y="4352504"/>
              <a:ext cx="88759" cy="81826"/>
            </a:xfrm>
            <a:custGeom>
              <a:rect b="b" l="l" r="r" t="t"/>
              <a:pathLst>
                <a:path extrusionOk="0" h="3116" w="338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6" name="Google Shape;12736;p89"/>
          <p:cNvGrpSpPr/>
          <p:nvPr/>
        </p:nvGrpSpPr>
        <p:grpSpPr>
          <a:xfrm>
            <a:off x="6666381" y="3195475"/>
            <a:ext cx="295819" cy="370712"/>
            <a:chOff x="6666381" y="3347875"/>
            <a:chExt cx="295819" cy="370712"/>
          </a:xfrm>
        </p:grpSpPr>
        <p:sp>
          <p:nvSpPr>
            <p:cNvPr id="12737" name="Google Shape;12737;p89"/>
            <p:cNvSpPr/>
            <p:nvPr/>
          </p:nvSpPr>
          <p:spPr>
            <a:xfrm>
              <a:off x="6666381" y="3347875"/>
              <a:ext cx="295819" cy="310892"/>
            </a:xfrm>
            <a:custGeom>
              <a:rect b="b" l="l" r="r" t="t"/>
              <a:pathLst>
                <a:path extrusionOk="0" h="11839" w="11265">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89"/>
            <p:cNvSpPr/>
            <p:nvPr/>
          </p:nvSpPr>
          <p:spPr>
            <a:xfrm>
              <a:off x="6666381" y="3351132"/>
              <a:ext cx="252096" cy="307636"/>
            </a:xfrm>
            <a:custGeom>
              <a:rect b="b" l="l" r="r" t="t"/>
              <a:pathLst>
                <a:path extrusionOk="0" h="11715" w="960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89"/>
            <p:cNvSpPr/>
            <p:nvPr/>
          </p:nvSpPr>
          <p:spPr>
            <a:xfrm>
              <a:off x="6666644" y="3348112"/>
              <a:ext cx="295320" cy="310393"/>
            </a:xfrm>
            <a:custGeom>
              <a:rect b="b" l="l" r="r" t="t"/>
              <a:pathLst>
                <a:path extrusionOk="0" h="11820" w="11246">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89"/>
            <p:cNvSpPr/>
            <p:nvPr/>
          </p:nvSpPr>
          <p:spPr>
            <a:xfrm>
              <a:off x="6666644" y="3351394"/>
              <a:ext cx="222921" cy="307111"/>
            </a:xfrm>
            <a:custGeom>
              <a:rect b="b" l="l" r="r" t="t"/>
              <a:pathLst>
                <a:path extrusionOk="0" h="11695" w="8489">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89"/>
            <p:cNvSpPr/>
            <p:nvPr/>
          </p:nvSpPr>
          <p:spPr>
            <a:xfrm>
              <a:off x="6711863"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89"/>
            <p:cNvSpPr/>
            <p:nvPr/>
          </p:nvSpPr>
          <p:spPr>
            <a:xfrm>
              <a:off x="6710865" y="3586868"/>
              <a:ext cx="24894" cy="18067"/>
            </a:xfrm>
            <a:custGeom>
              <a:rect b="b" l="l" r="r" t="t"/>
              <a:pathLst>
                <a:path extrusionOk="0" h="688" w="948">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89"/>
            <p:cNvSpPr/>
            <p:nvPr/>
          </p:nvSpPr>
          <p:spPr>
            <a:xfrm>
              <a:off x="6688991" y="3605722"/>
              <a:ext cx="68407" cy="88995"/>
            </a:xfrm>
            <a:custGeom>
              <a:rect b="b" l="l" r="r" t="t"/>
              <a:pathLst>
                <a:path extrusionOk="0" h="3389" w="2605">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89"/>
            <p:cNvSpPr/>
            <p:nvPr/>
          </p:nvSpPr>
          <p:spPr>
            <a:xfrm>
              <a:off x="6700571" y="3694691"/>
              <a:ext cx="45509" cy="23897"/>
            </a:xfrm>
            <a:custGeom>
              <a:rect b="b" l="l" r="r" t="t"/>
              <a:pathLst>
                <a:path extrusionOk="0" h="910" w="1733">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89"/>
            <p:cNvSpPr/>
            <p:nvPr/>
          </p:nvSpPr>
          <p:spPr>
            <a:xfrm>
              <a:off x="6689253"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89"/>
            <p:cNvSpPr/>
            <p:nvPr/>
          </p:nvSpPr>
          <p:spPr>
            <a:xfrm>
              <a:off x="6746054" y="3615754"/>
              <a:ext cx="11344" cy="78964"/>
            </a:xfrm>
            <a:custGeom>
              <a:rect b="b" l="l" r="r" t="t"/>
              <a:pathLst>
                <a:path extrusionOk="0" h="3007" w="432">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89"/>
            <p:cNvSpPr/>
            <p:nvPr/>
          </p:nvSpPr>
          <p:spPr>
            <a:xfrm>
              <a:off x="6705850" y="3599052"/>
              <a:ext cx="34952" cy="95665"/>
            </a:xfrm>
            <a:custGeom>
              <a:rect b="b" l="l" r="r" t="t"/>
              <a:pathLst>
                <a:path extrusionOk="0" h="3643" w="1331">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89"/>
            <p:cNvSpPr/>
            <p:nvPr/>
          </p:nvSpPr>
          <p:spPr>
            <a:xfrm>
              <a:off x="6720161"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89"/>
            <p:cNvSpPr/>
            <p:nvPr/>
          </p:nvSpPr>
          <p:spPr>
            <a:xfrm>
              <a:off x="6700309" y="3539127"/>
              <a:ext cx="46008" cy="53807"/>
            </a:xfrm>
            <a:custGeom>
              <a:rect b="b" l="l" r="r" t="t"/>
              <a:pathLst>
                <a:path extrusionOk="0" h="2049" w="1752">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89"/>
            <p:cNvSpPr/>
            <p:nvPr/>
          </p:nvSpPr>
          <p:spPr>
            <a:xfrm>
              <a:off x="6700309" y="3539127"/>
              <a:ext cx="31433" cy="53807"/>
            </a:xfrm>
            <a:custGeom>
              <a:rect b="b" l="l" r="r" t="t"/>
              <a:pathLst>
                <a:path extrusionOk="0" h="2049" w="1197">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89"/>
            <p:cNvSpPr/>
            <p:nvPr/>
          </p:nvSpPr>
          <p:spPr>
            <a:xfrm>
              <a:off x="6700309" y="3539127"/>
              <a:ext cx="46008" cy="23897"/>
            </a:xfrm>
            <a:custGeom>
              <a:rect b="b" l="l" r="r" t="t"/>
              <a:pathLst>
                <a:path extrusionOk="0" h="910" w="1752">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89"/>
            <p:cNvSpPr/>
            <p:nvPr/>
          </p:nvSpPr>
          <p:spPr>
            <a:xfrm>
              <a:off x="6700309" y="3539127"/>
              <a:ext cx="31433" cy="21875"/>
            </a:xfrm>
            <a:custGeom>
              <a:rect b="b" l="l" r="r" t="t"/>
              <a:pathLst>
                <a:path extrusionOk="0" h="833" w="1197">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89"/>
            <p:cNvSpPr/>
            <p:nvPr/>
          </p:nvSpPr>
          <p:spPr>
            <a:xfrm>
              <a:off x="6802854" y="3586868"/>
              <a:ext cx="22899" cy="23897"/>
            </a:xfrm>
            <a:custGeom>
              <a:rect b="b" l="l" r="r" t="t"/>
              <a:pathLst>
                <a:path extrusionOk="0" h="910" w="872">
                  <a:moveTo>
                    <a:pt x="0" y="0"/>
                  </a:moveTo>
                  <a:lnTo>
                    <a:pt x="0" y="910"/>
                  </a:lnTo>
                  <a:lnTo>
                    <a:pt x="871" y="910"/>
                  </a:lnTo>
                  <a:lnTo>
                    <a:pt x="871"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89"/>
            <p:cNvSpPr/>
            <p:nvPr/>
          </p:nvSpPr>
          <p:spPr>
            <a:xfrm>
              <a:off x="6801594" y="3586868"/>
              <a:ext cx="24894" cy="18067"/>
            </a:xfrm>
            <a:custGeom>
              <a:rect b="b" l="l" r="r" t="t"/>
              <a:pathLst>
                <a:path extrusionOk="0" h="688" w="948">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89"/>
            <p:cNvSpPr/>
            <p:nvPr/>
          </p:nvSpPr>
          <p:spPr>
            <a:xfrm>
              <a:off x="6779982" y="3605722"/>
              <a:ext cx="68381" cy="88995"/>
            </a:xfrm>
            <a:custGeom>
              <a:rect b="b" l="l" r="r" t="t"/>
              <a:pathLst>
                <a:path extrusionOk="0" h="3389" w="2604">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89"/>
            <p:cNvSpPr/>
            <p:nvPr/>
          </p:nvSpPr>
          <p:spPr>
            <a:xfrm>
              <a:off x="6791536" y="3694691"/>
              <a:ext cx="45509" cy="23897"/>
            </a:xfrm>
            <a:custGeom>
              <a:rect b="b" l="l" r="r" t="t"/>
              <a:pathLst>
                <a:path extrusionOk="0" h="910" w="1733">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89"/>
            <p:cNvSpPr/>
            <p:nvPr/>
          </p:nvSpPr>
          <p:spPr>
            <a:xfrm>
              <a:off x="6780218" y="3615754"/>
              <a:ext cx="11344" cy="78964"/>
            </a:xfrm>
            <a:custGeom>
              <a:rect b="b" l="l" r="r" t="t"/>
              <a:pathLst>
                <a:path extrusionOk="0" h="3007" w="432">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89"/>
            <p:cNvSpPr/>
            <p:nvPr/>
          </p:nvSpPr>
          <p:spPr>
            <a:xfrm>
              <a:off x="6837018" y="3615754"/>
              <a:ext cx="11344" cy="78964"/>
            </a:xfrm>
            <a:custGeom>
              <a:rect b="b" l="l" r="r" t="t"/>
              <a:pathLst>
                <a:path extrusionOk="0" h="3007" w="432">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89"/>
            <p:cNvSpPr/>
            <p:nvPr/>
          </p:nvSpPr>
          <p:spPr>
            <a:xfrm>
              <a:off x="6796814" y="3599052"/>
              <a:ext cx="34952" cy="95665"/>
            </a:xfrm>
            <a:custGeom>
              <a:rect b="b" l="l" r="r" t="t"/>
              <a:pathLst>
                <a:path extrusionOk="0" h="3643" w="1331">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89"/>
            <p:cNvSpPr/>
            <p:nvPr/>
          </p:nvSpPr>
          <p:spPr>
            <a:xfrm>
              <a:off x="6811152" y="3706482"/>
              <a:ext cx="6040" cy="12106"/>
            </a:xfrm>
            <a:custGeom>
              <a:rect b="b" l="l" r="r" t="t"/>
              <a:pathLst>
                <a:path extrusionOk="0" h="461" w="23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89"/>
            <p:cNvSpPr/>
            <p:nvPr/>
          </p:nvSpPr>
          <p:spPr>
            <a:xfrm>
              <a:off x="6791300" y="3539127"/>
              <a:ext cx="46008" cy="53807"/>
            </a:xfrm>
            <a:custGeom>
              <a:rect b="b" l="l" r="r" t="t"/>
              <a:pathLst>
                <a:path extrusionOk="0" h="2049" w="1752">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89"/>
            <p:cNvSpPr/>
            <p:nvPr/>
          </p:nvSpPr>
          <p:spPr>
            <a:xfrm>
              <a:off x="6791300" y="3539127"/>
              <a:ext cx="31433" cy="53807"/>
            </a:xfrm>
            <a:custGeom>
              <a:rect b="b" l="l" r="r" t="t"/>
              <a:pathLst>
                <a:path extrusionOk="0" h="2049" w="1197">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89"/>
            <p:cNvSpPr/>
            <p:nvPr/>
          </p:nvSpPr>
          <p:spPr>
            <a:xfrm>
              <a:off x="6791300" y="3539127"/>
              <a:ext cx="46008" cy="23897"/>
            </a:xfrm>
            <a:custGeom>
              <a:rect b="b" l="l" r="r" t="t"/>
              <a:pathLst>
                <a:path extrusionOk="0" h="910" w="1752">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89"/>
            <p:cNvSpPr/>
            <p:nvPr/>
          </p:nvSpPr>
          <p:spPr>
            <a:xfrm>
              <a:off x="6791300" y="3539127"/>
              <a:ext cx="31433" cy="21875"/>
            </a:xfrm>
            <a:custGeom>
              <a:rect b="b" l="l" r="r" t="t"/>
              <a:pathLst>
                <a:path extrusionOk="0" h="833" w="1197">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89"/>
            <p:cNvSpPr/>
            <p:nvPr/>
          </p:nvSpPr>
          <p:spPr>
            <a:xfrm>
              <a:off x="6893819"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89"/>
            <p:cNvSpPr/>
            <p:nvPr/>
          </p:nvSpPr>
          <p:spPr>
            <a:xfrm>
              <a:off x="6892821" y="3586868"/>
              <a:ext cx="24894" cy="18067"/>
            </a:xfrm>
            <a:custGeom>
              <a:rect b="b" l="l" r="r" t="t"/>
              <a:pathLst>
                <a:path extrusionOk="0" h="688" w="948">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89"/>
            <p:cNvSpPr/>
            <p:nvPr/>
          </p:nvSpPr>
          <p:spPr>
            <a:xfrm>
              <a:off x="6870946" y="3605722"/>
              <a:ext cx="68381" cy="88995"/>
            </a:xfrm>
            <a:custGeom>
              <a:rect b="b" l="l" r="r" t="t"/>
              <a:pathLst>
                <a:path extrusionOk="0" h="3389" w="2604">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89"/>
            <p:cNvSpPr/>
            <p:nvPr/>
          </p:nvSpPr>
          <p:spPr>
            <a:xfrm>
              <a:off x="6882527" y="3694691"/>
              <a:ext cx="45509" cy="23897"/>
            </a:xfrm>
            <a:custGeom>
              <a:rect b="b" l="l" r="r" t="t"/>
              <a:pathLst>
                <a:path extrusionOk="0" h="910" w="1733">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89"/>
            <p:cNvSpPr/>
            <p:nvPr/>
          </p:nvSpPr>
          <p:spPr>
            <a:xfrm>
              <a:off x="6871209"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89"/>
            <p:cNvSpPr/>
            <p:nvPr/>
          </p:nvSpPr>
          <p:spPr>
            <a:xfrm>
              <a:off x="6928009" y="3615754"/>
              <a:ext cx="11318" cy="78964"/>
            </a:xfrm>
            <a:custGeom>
              <a:rect b="b" l="l" r="r" t="t"/>
              <a:pathLst>
                <a:path extrusionOk="0" h="3007" w="431">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89"/>
            <p:cNvSpPr/>
            <p:nvPr/>
          </p:nvSpPr>
          <p:spPr>
            <a:xfrm>
              <a:off x="6887805" y="3599052"/>
              <a:ext cx="34952" cy="95665"/>
            </a:xfrm>
            <a:custGeom>
              <a:rect b="b" l="l" r="r" t="t"/>
              <a:pathLst>
                <a:path extrusionOk="0" h="3643" w="1331">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89"/>
            <p:cNvSpPr/>
            <p:nvPr/>
          </p:nvSpPr>
          <p:spPr>
            <a:xfrm>
              <a:off x="6902117"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89"/>
            <p:cNvSpPr/>
            <p:nvPr/>
          </p:nvSpPr>
          <p:spPr>
            <a:xfrm>
              <a:off x="6882264" y="3539127"/>
              <a:ext cx="46008" cy="53807"/>
            </a:xfrm>
            <a:custGeom>
              <a:rect b="b" l="l" r="r" t="t"/>
              <a:pathLst>
                <a:path extrusionOk="0" h="2049" w="1752">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89"/>
            <p:cNvSpPr/>
            <p:nvPr/>
          </p:nvSpPr>
          <p:spPr>
            <a:xfrm>
              <a:off x="6882264" y="3539127"/>
              <a:ext cx="31433" cy="53807"/>
            </a:xfrm>
            <a:custGeom>
              <a:rect b="b" l="l" r="r" t="t"/>
              <a:pathLst>
                <a:path extrusionOk="0" h="2049" w="1197">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89"/>
            <p:cNvSpPr/>
            <p:nvPr/>
          </p:nvSpPr>
          <p:spPr>
            <a:xfrm>
              <a:off x="6882264" y="3539127"/>
              <a:ext cx="46008" cy="23897"/>
            </a:xfrm>
            <a:custGeom>
              <a:rect b="b" l="l" r="r" t="t"/>
              <a:pathLst>
                <a:path extrusionOk="0" h="910" w="1752">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89"/>
            <p:cNvSpPr/>
            <p:nvPr/>
          </p:nvSpPr>
          <p:spPr>
            <a:xfrm>
              <a:off x="6882264" y="3539127"/>
              <a:ext cx="31433" cy="21875"/>
            </a:xfrm>
            <a:custGeom>
              <a:rect b="b" l="l" r="r" t="t"/>
              <a:pathLst>
                <a:path extrusionOk="0" h="833" w="1197">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7" name="Google Shape;12777;p89"/>
          <p:cNvGrpSpPr/>
          <p:nvPr/>
        </p:nvGrpSpPr>
        <p:grpSpPr>
          <a:xfrm>
            <a:off x="4877760" y="2735059"/>
            <a:ext cx="389567" cy="390329"/>
            <a:chOff x="4877760" y="2887459"/>
            <a:chExt cx="389567" cy="390329"/>
          </a:xfrm>
        </p:grpSpPr>
        <p:sp>
          <p:nvSpPr>
            <p:cNvPr id="12778" name="Google Shape;12778;p89"/>
            <p:cNvSpPr/>
            <p:nvPr/>
          </p:nvSpPr>
          <p:spPr>
            <a:xfrm>
              <a:off x="5124079" y="2893052"/>
              <a:ext cx="118695" cy="91411"/>
            </a:xfrm>
            <a:custGeom>
              <a:rect b="b" l="l" r="r" t="t"/>
              <a:pathLst>
                <a:path extrusionOk="0" h="3481" w="452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89"/>
            <p:cNvSpPr/>
            <p:nvPr/>
          </p:nvSpPr>
          <p:spPr>
            <a:xfrm>
              <a:off x="4903390" y="2892396"/>
              <a:ext cx="120139" cy="92278"/>
            </a:xfrm>
            <a:custGeom>
              <a:rect b="b" l="l" r="r" t="t"/>
              <a:pathLst>
                <a:path extrusionOk="0" h="3514" w="4575">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89"/>
            <p:cNvSpPr/>
            <p:nvPr/>
          </p:nvSpPr>
          <p:spPr>
            <a:xfrm>
              <a:off x="4901735" y="3179155"/>
              <a:ext cx="100313" cy="84347"/>
            </a:xfrm>
            <a:custGeom>
              <a:rect b="b" l="l" r="r" t="t"/>
              <a:pathLst>
                <a:path extrusionOk="0" h="3212" w="382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89"/>
            <p:cNvSpPr/>
            <p:nvPr/>
          </p:nvSpPr>
          <p:spPr>
            <a:xfrm>
              <a:off x="5145428" y="3179759"/>
              <a:ext cx="97346" cy="82929"/>
            </a:xfrm>
            <a:custGeom>
              <a:rect b="b" l="l" r="r" t="t"/>
              <a:pathLst>
                <a:path extrusionOk="0" h="3158" w="3707">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89"/>
            <p:cNvSpPr/>
            <p:nvPr/>
          </p:nvSpPr>
          <p:spPr>
            <a:xfrm>
              <a:off x="4878784" y="3101320"/>
              <a:ext cx="125680" cy="66438"/>
            </a:xfrm>
            <a:custGeom>
              <a:rect b="b" l="l" r="r" t="t"/>
              <a:pathLst>
                <a:path extrusionOk="0" h="2530" w="4786">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89"/>
            <p:cNvSpPr/>
            <p:nvPr/>
          </p:nvSpPr>
          <p:spPr>
            <a:xfrm>
              <a:off x="4877760" y="3101819"/>
              <a:ext cx="51049" cy="65939"/>
            </a:xfrm>
            <a:custGeom>
              <a:rect b="b" l="l" r="r" t="t"/>
              <a:pathLst>
                <a:path extrusionOk="0" h="2511" w="1944">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89"/>
            <p:cNvSpPr/>
            <p:nvPr/>
          </p:nvSpPr>
          <p:spPr>
            <a:xfrm>
              <a:off x="4901131" y="2997278"/>
              <a:ext cx="79463" cy="56328"/>
            </a:xfrm>
            <a:custGeom>
              <a:rect b="b" l="l" r="r" t="t"/>
              <a:pathLst>
                <a:path extrusionOk="0" h="2145" w="3026">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89"/>
            <p:cNvSpPr/>
            <p:nvPr/>
          </p:nvSpPr>
          <p:spPr>
            <a:xfrm>
              <a:off x="4901131" y="2997541"/>
              <a:ext cx="43250" cy="56065"/>
            </a:xfrm>
            <a:custGeom>
              <a:rect b="b" l="l" r="r" t="t"/>
              <a:pathLst>
                <a:path extrusionOk="0" h="2135" w="1647">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89"/>
            <p:cNvSpPr/>
            <p:nvPr/>
          </p:nvSpPr>
          <p:spPr>
            <a:xfrm>
              <a:off x="4969749" y="3047802"/>
              <a:ext cx="17620" cy="23371"/>
            </a:xfrm>
            <a:custGeom>
              <a:rect b="b" l="l" r="r" t="t"/>
              <a:pathLst>
                <a:path extrusionOk="0" h="890" w="671">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89"/>
            <p:cNvSpPr/>
            <p:nvPr/>
          </p:nvSpPr>
          <p:spPr>
            <a:xfrm>
              <a:off x="4894592" y="3047802"/>
              <a:ext cx="17620" cy="23371"/>
            </a:xfrm>
            <a:custGeom>
              <a:rect b="b" l="l" r="r" t="t"/>
              <a:pathLst>
                <a:path extrusionOk="0" h="890" w="671">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89"/>
            <p:cNvSpPr/>
            <p:nvPr/>
          </p:nvSpPr>
          <p:spPr>
            <a:xfrm>
              <a:off x="4926262" y="3088610"/>
              <a:ext cx="29437" cy="33350"/>
            </a:xfrm>
            <a:custGeom>
              <a:rect b="b" l="l" r="r" t="t"/>
              <a:pathLst>
                <a:path extrusionOk="0" h="1270" w="1121">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89"/>
            <p:cNvSpPr/>
            <p:nvPr/>
          </p:nvSpPr>
          <p:spPr>
            <a:xfrm>
              <a:off x="4926262" y="3088952"/>
              <a:ext cx="17883" cy="33245"/>
            </a:xfrm>
            <a:custGeom>
              <a:rect b="b" l="l" r="r" t="t"/>
              <a:pathLst>
                <a:path extrusionOk="0" h="1266" w="681">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89"/>
            <p:cNvSpPr/>
            <p:nvPr/>
          </p:nvSpPr>
          <p:spPr>
            <a:xfrm>
              <a:off x="4909692" y="3030261"/>
              <a:ext cx="62341" cy="66805"/>
            </a:xfrm>
            <a:custGeom>
              <a:rect b="b" l="l" r="r" t="t"/>
              <a:pathLst>
                <a:path extrusionOk="0" h="2544" w="2374">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89"/>
            <p:cNvSpPr/>
            <p:nvPr/>
          </p:nvSpPr>
          <p:spPr>
            <a:xfrm>
              <a:off x="4909692"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89"/>
            <p:cNvSpPr/>
            <p:nvPr/>
          </p:nvSpPr>
          <p:spPr>
            <a:xfrm>
              <a:off x="5142408" y="3101583"/>
              <a:ext cx="124919" cy="66175"/>
            </a:xfrm>
            <a:custGeom>
              <a:rect b="b" l="l" r="r" t="t"/>
              <a:pathLst>
                <a:path extrusionOk="0" h="2520" w="4757">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89"/>
            <p:cNvSpPr/>
            <p:nvPr/>
          </p:nvSpPr>
          <p:spPr>
            <a:xfrm>
              <a:off x="5140885" y="3101819"/>
              <a:ext cx="51049" cy="65939"/>
            </a:xfrm>
            <a:custGeom>
              <a:rect b="b" l="l" r="r" t="t"/>
              <a:pathLst>
                <a:path extrusionOk="0" h="2511" w="1944">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89"/>
            <p:cNvSpPr/>
            <p:nvPr/>
          </p:nvSpPr>
          <p:spPr>
            <a:xfrm>
              <a:off x="5164256" y="2997278"/>
              <a:ext cx="79699" cy="56328"/>
            </a:xfrm>
            <a:custGeom>
              <a:rect b="b" l="l" r="r" t="t"/>
              <a:pathLst>
                <a:path extrusionOk="0" h="2145" w="3035">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89"/>
            <p:cNvSpPr/>
            <p:nvPr/>
          </p:nvSpPr>
          <p:spPr>
            <a:xfrm>
              <a:off x="5164256" y="2997541"/>
              <a:ext cx="43250" cy="56065"/>
            </a:xfrm>
            <a:custGeom>
              <a:rect b="b" l="l" r="r" t="t"/>
              <a:pathLst>
                <a:path extrusionOk="0" h="2135" w="1647">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89"/>
            <p:cNvSpPr/>
            <p:nvPr/>
          </p:nvSpPr>
          <p:spPr>
            <a:xfrm>
              <a:off x="5233136" y="3047802"/>
              <a:ext cx="17358" cy="23371"/>
            </a:xfrm>
            <a:custGeom>
              <a:rect b="b" l="l" r="r" t="t"/>
              <a:pathLst>
                <a:path extrusionOk="0" h="890" w="661">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89"/>
            <p:cNvSpPr/>
            <p:nvPr/>
          </p:nvSpPr>
          <p:spPr>
            <a:xfrm>
              <a:off x="5157980" y="3047802"/>
              <a:ext cx="17358" cy="23371"/>
            </a:xfrm>
            <a:custGeom>
              <a:rect b="b" l="l" r="r" t="t"/>
              <a:pathLst>
                <a:path extrusionOk="0" h="890" w="661">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89"/>
            <p:cNvSpPr/>
            <p:nvPr/>
          </p:nvSpPr>
          <p:spPr>
            <a:xfrm>
              <a:off x="5189387" y="3088610"/>
              <a:ext cx="29700" cy="33587"/>
            </a:xfrm>
            <a:custGeom>
              <a:rect b="b" l="l" r="r" t="t"/>
              <a:pathLst>
                <a:path extrusionOk="0" h="1279" w="1131">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89"/>
            <p:cNvSpPr/>
            <p:nvPr/>
          </p:nvSpPr>
          <p:spPr>
            <a:xfrm>
              <a:off x="5189650" y="3088952"/>
              <a:ext cx="17857" cy="33245"/>
            </a:xfrm>
            <a:custGeom>
              <a:rect b="b" l="l" r="r" t="t"/>
              <a:pathLst>
                <a:path extrusionOk="0" h="1266" w="68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89"/>
            <p:cNvSpPr/>
            <p:nvPr/>
          </p:nvSpPr>
          <p:spPr>
            <a:xfrm>
              <a:off x="5173054" y="3030261"/>
              <a:ext cx="62368" cy="66805"/>
            </a:xfrm>
            <a:custGeom>
              <a:rect b="b" l="l" r="r" t="t"/>
              <a:pathLst>
                <a:path extrusionOk="0" h="2544" w="2375">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89"/>
            <p:cNvSpPr/>
            <p:nvPr/>
          </p:nvSpPr>
          <p:spPr>
            <a:xfrm>
              <a:off x="5172817"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89"/>
            <p:cNvSpPr/>
            <p:nvPr/>
          </p:nvSpPr>
          <p:spPr>
            <a:xfrm>
              <a:off x="5009953" y="2992000"/>
              <a:ext cx="125680" cy="66149"/>
            </a:xfrm>
            <a:custGeom>
              <a:rect b="b" l="l" r="r" t="t"/>
              <a:pathLst>
                <a:path extrusionOk="0" h="2519" w="4786">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89"/>
            <p:cNvSpPr/>
            <p:nvPr/>
          </p:nvSpPr>
          <p:spPr>
            <a:xfrm>
              <a:off x="5009217" y="2992262"/>
              <a:ext cx="51286" cy="65913"/>
            </a:xfrm>
            <a:custGeom>
              <a:rect b="b" l="l" r="r" t="t"/>
              <a:pathLst>
                <a:path extrusionOk="0" h="2510" w="1953">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89"/>
            <p:cNvSpPr/>
            <p:nvPr/>
          </p:nvSpPr>
          <p:spPr>
            <a:xfrm>
              <a:off x="5032825" y="2887695"/>
              <a:ext cx="79436" cy="56091"/>
            </a:xfrm>
            <a:custGeom>
              <a:rect b="b" l="l" r="r" t="t"/>
              <a:pathLst>
                <a:path extrusionOk="0" h="2136" w="3025">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89"/>
            <p:cNvSpPr/>
            <p:nvPr/>
          </p:nvSpPr>
          <p:spPr>
            <a:xfrm>
              <a:off x="5032825" y="2887459"/>
              <a:ext cx="43014" cy="56328"/>
            </a:xfrm>
            <a:custGeom>
              <a:rect b="b" l="l" r="r" t="t"/>
              <a:pathLst>
                <a:path extrusionOk="0" h="2145" w="1638">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89"/>
            <p:cNvSpPr/>
            <p:nvPr/>
          </p:nvSpPr>
          <p:spPr>
            <a:xfrm>
              <a:off x="5101442" y="2937983"/>
              <a:ext cx="17358" cy="23371"/>
            </a:xfrm>
            <a:custGeom>
              <a:rect b="b" l="l" r="r" t="t"/>
              <a:pathLst>
                <a:path extrusionOk="0" h="890" w="661">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89"/>
            <p:cNvSpPr/>
            <p:nvPr/>
          </p:nvSpPr>
          <p:spPr>
            <a:xfrm>
              <a:off x="5026286" y="2937957"/>
              <a:ext cx="17620" cy="23398"/>
            </a:xfrm>
            <a:custGeom>
              <a:rect b="b" l="l" r="r" t="t"/>
              <a:pathLst>
                <a:path extrusionOk="0" h="891" w="671">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89"/>
            <p:cNvSpPr/>
            <p:nvPr/>
          </p:nvSpPr>
          <p:spPr>
            <a:xfrm>
              <a:off x="5057956" y="2979027"/>
              <a:ext cx="29175" cy="33350"/>
            </a:xfrm>
            <a:custGeom>
              <a:rect b="b" l="l" r="r" t="t"/>
              <a:pathLst>
                <a:path extrusionOk="0" h="1270" w="1111">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89"/>
            <p:cNvSpPr/>
            <p:nvPr/>
          </p:nvSpPr>
          <p:spPr>
            <a:xfrm>
              <a:off x="5057956" y="2979369"/>
              <a:ext cx="17883" cy="33271"/>
            </a:xfrm>
            <a:custGeom>
              <a:rect b="b" l="l" r="r" t="t"/>
              <a:pathLst>
                <a:path extrusionOk="0" h="1267" w="681">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89"/>
            <p:cNvSpPr/>
            <p:nvPr/>
          </p:nvSpPr>
          <p:spPr>
            <a:xfrm>
              <a:off x="5041386" y="2920520"/>
              <a:ext cx="62341" cy="66989"/>
            </a:xfrm>
            <a:custGeom>
              <a:rect b="b" l="l" r="r" t="t"/>
              <a:pathLst>
                <a:path extrusionOk="0" h="2551" w="2374">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89"/>
            <p:cNvSpPr/>
            <p:nvPr/>
          </p:nvSpPr>
          <p:spPr>
            <a:xfrm>
              <a:off x="5041386" y="2920625"/>
              <a:ext cx="45246" cy="66884"/>
            </a:xfrm>
            <a:custGeom>
              <a:rect b="b" l="l" r="r" t="t"/>
              <a:pathLst>
                <a:path extrusionOk="0" h="2547" w="1723">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89"/>
            <p:cNvSpPr/>
            <p:nvPr/>
          </p:nvSpPr>
          <p:spPr>
            <a:xfrm>
              <a:off x="5010714" y="3211139"/>
              <a:ext cx="125680" cy="66648"/>
            </a:xfrm>
            <a:custGeom>
              <a:rect b="b" l="l" r="r" t="t"/>
              <a:pathLst>
                <a:path extrusionOk="0" h="2538" w="4786">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89"/>
            <p:cNvSpPr/>
            <p:nvPr/>
          </p:nvSpPr>
          <p:spPr>
            <a:xfrm>
              <a:off x="5009217" y="3211402"/>
              <a:ext cx="51286" cy="65939"/>
            </a:xfrm>
            <a:custGeom>
              <a:rect b="b" l="l" r="r" t="t"/>
              <a:pathLst>
                <a:path extrusionOk="0" h="2511" w="1953">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89"/>
            <p:cNvSpPr/>
            <p:nvPr/>
          </p:nvSpPr>
          <p:spPr>
            <a:xfrm>
              <a:off x="5032825" y="3106861"/>
              <a:ext cx="79436" cy="56301"/>
            </a:xfrm>
            <a:custGeom>
              <a:rect b="b" l="l" r="r" t="t"/>
              <a:pathLst>
                <a:path extrusionOk="0" h="2144" w="3025">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89"/>
            <p:cNvSpPr/>
            <p:nvPr/>
          </p:nvSpPr>
          <p:spPr>
            <a:xfrm>
              <a:off x="5032825" y="3106861"/>
              <a:ext cx="43014" cy="56301"/>
            </a:xfrm>
            <a:custGeom>
              <a:rect b="b" l="l" r="r" t="t"/>
              <a:pathLst>
                <a:path extrusionOk="0" h="2144" w="1638">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89"/>
            <p:cNvSpPr/>
            <p:nvPr/>
          </p:nvSpPr>
          <p:spPr>
            <a:xfrm>
              <a:off x="5101442" y="3157385"/>
              <a:ext cx="17358" cy="23345"/>
            </a:xfrm>
            <a:custGeom>
              <a:rect b="b" l="l" r="r" t="t"/>
              <a:pathLst>
                <a:path extrusionOk="0" h="889" w="661">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89"/>
            <p:cNvSpPr/>
            <p:nvPr/>
          </p:nvSpPr>
          <p:spPr>
            <a:xfrm>
              <a:off x="5026286" y="3157359"/>
              <a:ext cx="17620" cy="23371"/>
            </a:xfrm>
            <a:custGeom>
              <a:rect b="b" l="l" r="r" t="t"/>
              <a:pathLst>
                <a:path extrusionOk="0" h="890" w="671">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89"/>
            <p:cNvSpPr/>
            <p:nvPr/>
          </p:nvSpPr>
          <p:spPr>
            <a:xfrm>
              <a:off x="5057956" y="3198272"/>
              <a:ext cx="29175" cy="33271"/>
            </a:xfrm>
            <a:custGeom>
              <a:rect b="b" l="l" r="r" t="t"/>
              <a:pathLst>
                <a:path extrusionOk="0" h="1267" w="1111">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89"/>
            <p:cNvSpPr/>
            <p:nvPr/>
          </p:nvSpPr>
          <p:spPr>
            <a:xfrm>
              <a:off x="5057956" y="3198508"/>
              <a:ext cx="17883" cy="33350"/>
            </a:xfrm>
            <a:custGeom>
              <a:rect b="b" l="l" r="r" t="t"/>
              <a:pathLst>
                <a:path extrusionOk="0" h="1270" w="681">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89"/>
            <p:cNvSpPr/>
            <p:nvPr/>
          </p:nvSpPr>
          <p:spPr>
            <a:xfrm>
              <a:off x="5041386" y="3139844"/>
              <a:ext cx="62341" cy="66805"/>
            </a:xfrm>
            <a:custGeom>
              <a:rect b="b" l="l" r="r" t="t"/>
              <a:pathLst>
                <a:path extrusionOk="0" h="2544" w="2374">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89"/>
            <p:cNvSpPr/>
            <p:nvPr/>
          </p:nvSpPr>
          <p:spPr>
            <a:xfrm>
              <a:off x="5041386" y="3139844"/>
              <a:ext cx="45246" cy="67068"/>
            </a:xfrm>
            <a:custGeom>
              <a:rect b="b" l="l" r="r" t="t"/>
              <a:pathLst>
                <a:path extrusionOk="0" h="2554" w="1723">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22" name="Google Shape;12822;p89"/>
          <p:cNvSpPr/>
          <p:nvPr/>
        </p:nvSpPr>
        <p:spPr>
          <a:xfrm>
            <a:off x="5911170" y="2735295"/>
            <a:ext cx="50288" cy="25157"/>
          </a:xfrm>
          <a:custGeom>
            <a:rect b="b" l="l" r="r" t="t"/>
            <a:pathLst>
              <a:path extrusionOk="0" h="958" w="1915">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89"/>
          <p:cNvSpPr/>
          <p:nvPr/>
        </p:nvSpPr>
        <p:spPr>
          <a:xfrm>
            <a:off x="5911170" y="2735295"/>
            <a:ext cx="34716" cy="22899"/>
          </a:xfrm>
          <a:custGeom>
            <a:rect b="b" l="l" r="r" t="t"/>
            <a:pathLst>
              <a:path extrusionOk="0" h="872" w="1322">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89"/>
          <p:cNvSpPr/>
          <p:nvPr/>
        </p:nvSpPr>
        <p:spPr>
          <a:xfrm>
            <a:off x="5798094" y="2992906"/>
            <a:ext cx="28177" cy="75681"/>
          </a:xfrm>
          <a:custGeom>
            <a:rect b="b" l="l" r="r" t="t"/>
            <a:pathLst>
              <a:path extrusionOk="0" h="2882" w="1073">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89"/>
          <p:cNvSpPr/>
          <p:nvPr/>
        </p:nvSpPr>
        <p:spPr>
          <a:xfrm>
            <a:off x="5797831" y="2993168"/>
            <a:ext cx="28440" cy="56065"/>
          </a:xfrm>
          <a:custGeom>
            <a:rect b="b" l="l" r="r" t="t"/>
            <a:pathLst>
              <a:path extrusionOk="0" h="2135" w="1083">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89"/>
          <p:cNvSpPr/>
          <p:nvPr/>
        </p:nvSpPr>
        <p:spPr>
          <a:xfrm>
            <a:off x="5779239" y="3076596"/>
            <a:ext cx="18881" cy="48528"/>
          </a:xfrm>
          <a:custGeom>
            <a:rect b="b" l="l" r="r" t="t"/>
            <a:pathLst>
              <a:path extrusionOk="0" h="1848" w="719">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27" name="Google Shape;12827;p89"/>
          <p:cNvGrpSpPr/>
          <p:nvPr/>
        </p:nvGrpSpPr>
        <p:grpSpPr>
          <a:xfrm>
            <a:off x="5779239" y="2735295"/>
            <a:ext cx="314411" cy="389830"/>
            <a:chOff x="5779239" y="2887695"/>
            <a:chExt cx="314411" cy="389830"/>
          </a:xfrm>
        </p:grpSpPr>
        <p:sp>
          <p:nvSpPr>
            <p:cNvPr id="12828" name="Google Shape;12828;p89"/>
            <p:cNvSpPr/>
            <p:nvPr/>
          </p:nvSpPr>
          <p:spPr>
            <a:xfrm>
              <a:off x="5898617" y="2937957"/>
              <a:ext cx="75419" cy="62866"/>
            </a:xfrm>
            <a:custGeom>
              <a:rect b="b" l="l" r="r" t="t"/>
              <a:pathLst>
                <a:path extrusionOk="0" h="2394" w="2872">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89"/>
            <p:cNvSpPr/>
            <p:nvPr/>
          </p:nvSpPr>
          <p:spPr>
            <a:xfrm>
              <a:off x="5922488" y="2937957"/>
              <a:ext cx="27678" cy="18750"/>
            </a:xfrm>
            <a:custGeom>
              <a:rect b="b" l="l" r="r" t="t"/>
              <a:pathLst>
                <a:path extrusionOk="0" h="714" w="1054">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89"/>
            <p:cNvSpPr/>
            <p:nvPr/>
          </p:nvSpPr>
          <p:spPr>
            <a:xfrm>
              <a:off x="5898617" y="2957836"/>
              <a:ext cx="75419" cy="42988"/>
            </a:xfrm>
            <a:custGeom>
              <a:rect b="b" l="l" r="r" t="t"/>
              <a:pathLst>
                <a:path extrusionOk="0" h="1637" w="2872">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89"/>
            <p:cNvSpPr/>
            <p:nvPr/>
          </p:nvSpPr>
          <p:spPr>
            <a:xfrm>
              <a:off x="5898617" y="2968891"/>
              <a:ext cx="18881" cy="31932"/>
            </a:xfrm>
            <a:custGeom>
              <a:rect b="b" l="l" r="r" t="t"/>
              <a:pathLst>
                <a:path extrusionOk="0" h="1216" w="719">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89"/>
            <p:cNvSpPr/>
            <p:nvPr/>
          </p:nvSpPr>
          <p:spPr>
            <a:xfrm>
              <a:off x="5955155" y="2968891"/>
              <a:ext cx="18881" cy="31932"/>
            </a:xfrm>
            <a:custGeom>
              <a:rect b="b" l="l" r="r" t="t"/>
              <a:pathLst>
                <a:path extrusionOk="0" h="1216" w="719">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89"/>
            <p:cNvSpPr/>
            <p:nvPr/>
          </p:nvSpPr>
          <p:spPr>
            <a:xfrm>
              <a:off x="5911170" y="2887695"/>
              <a:ext cx="50288" cy="56590"/>
            </a:xfrm>
            <a:custGeom>
              <a:rect b="b" l="l" r="r" t="t"/>
              <a:pathLst>
                <a:path extrusionOk="0" h="2155" w="1915">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89"/>
            <p:cNvSpPr/>
            <p:nvPr/>
          </p:nvSpPr>
          <p:spPr>
            <a:xfrm>
              <a:off x="5911170" y="2887695"/>
              <a:ext cx="34716" cy="56485"/>
            </a:xfrm>
            <a:custGeom>
              <a:rect b="b" l="l" r="r" t="t"/>
              <a:pathLst>
                <a:path extrusionOk="0" h="2151" w="1322">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89"/>
            <p:cNvSpPr/>
            <p:nvPr/>
          </p:nvSpPr>
          <p:spPr>
            <a:xfrm>
              <a:off x="5892341" y="3013375"/>
              <a:ext cx="87971" cy="150811"/>
            </a:xfrm>
            <a:custGeom>
              <a:rect b="b" l="l" r="r" t="t"/>
              <a:pathLst>
                <a:path extrusionOk="0" h="5743" w="3350">
                  <a:moveTo>
                    <a:pt x="0" y="0"/>
                  </a:moveTo>
                  <a:lnTo>
                    <a:pt x="0" y="5742"/>
                  </a:lnTo>
                  <a:lnTo>
                    <a:pt x="3350" y="5742"/>
                  </a:lnTo>
                  <a:lnTo>
                    <a:pt x="335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89"/>
            <p:cNvSpPr/>
            <p:nvPr/>
          </p:nvSpPr>
          <p:spPr>
            <a:xfrm>
              <a:off x="5892341" y="3101320"/>
              <a:ext cx="87971" cy="62866"/>
            </a:xfrm>
            <a:custGeom>
              <a:rect b="b" l="l" r="r" t="t"/>
              <a:pathLst>
                <a:path extrusionOk="0" h="2394" w="3350">
                  <a:moveTo>
                    <a:pt x="0" y="1"/>
                  </a:moveTo>
                  <a:lnTo>
                    <a:pt x="0" y="2393"/>
                  </a:lnTo>
                  <a:lnTo>
                    <a:pt x="3350" y="2393"/>
                  </a:lnTo>
                  <a:lnTo>
                    <a:pt x="3350"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89"/>
            <p:cNvSpPr/>
            <p:nvPr/>
          </p:nvSpPr>
          <p:spPr>
            <a:xfrm>
              <a:off x="5967734" y="3082466"/>
              <a:ext cx="50288" cy="75419"/>
            </a:xfrm>
            <a:custGeom>
              <a:rect b="b" l="l" r="r" t="t"/>
              <a:pathLst>
                <a:path extrusionOk="0" h="2872" w="1915">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89"/>
            <p:cNvSpPr/>
            <p:nvPr/>
          </p:nvSpPr>
          <p:spPr>
            <a:xfrm>
              <a:off x="5967734" y="3082466"/>
              <a:ext cx="28413" cy="75419"/>
            </a:xfrm>
            <a:custGeom>
              <a:rect b="b" l="l" r="r" t="t"/>
              <a:pathLst>
                <a:path extrusionOk="0" h="2872" w="1082">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89"/>
            <p:cNvSpPr/>
            <p:nvPr/>
          </p:nvSpPr>
          <p:spPr>
            <a:xfrm>
              <a:off x="5967734" y="3082466"/>
              <a:ext cx="50288" cy="56590"/>
            </a:xfrm>
            <a:custGeom>
              <a:rect b="b" l="l" r="r" t="t"/>
              <a:pathLst>
                <a:path extrusionOk="0" h="2155" w="1915">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89"/>
            <p:cNvSpPr/>
            <p:nvPr/>
          </p:nvSpPr>
          <p:spPr>
            <a:xfrm>
              <a:off x="5967734" y="3082466"/>
              <a:ext cx="28177" cy="56328"/>
            </a:xfrm>
            <a:custGeom>
              <a:rect b="b" l="l" r="r" t="t"/>
              <a:pathLst>
                <a:path extrusionOk="0" h="2145" w="1073">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89"/>
            <p:cNvSpPr/>
            <p:nvPr/>
          </p:nvSpPr>
          <p:spPr>
            <a:xfrm>
              <a:off x="5948879" y="3151582"/>
              <a:ext cx="87971" cy="100812"/>
            </a:xfrm>
            <a:custGeom>
              <a:rect b="b" l="l" r="r" t="t"/>
              <a:pathLst>
                <a:path extrusionOk="0" h="3839" w="335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89"/>
            <p:cNvSpPr/>
            <p:nvPr/>
          </p:nvSpPr>
          <p:spPr>
            <a:xfrm>
              <a:off x="5948879" y="3165920"/>
              <a:ext cx="18881" cy="86474"/>
            </a:xfrm>
            <a:custGeom>
              <a:rect b="b" l="l" r="r" t="t"/>
              <a:pathLst>
                <a:path extrusionOk="0" h="3293" w="719">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89"/>
            <p:cNvSpPr/>
            <p:nvPr/>
          </p:nvSpPr>
          <p:spPr>
            <a:xfrm>
              <a:off x="6017995" y="3165920"/>
              <a:ext cx="18855" cy="86474"/>
            </a:xfrm>
            <a:custGeom>
              <a:rect b="b" l="l" r="r" t="t"/>
              <a:pathLst>
                <a:path extrusionOk="0" h="3293" w="718">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89"/>
            <p:cNvSpPr/>
            <p:nvPr/>
          </p:nvSpPr>
          <p:spPr>
            <a:xfrm>
              <a:off x="5854632" y="3082466"/>
              <a:ext cx="50288" cy="75419"/>
            </a:xfrm>
            <a:custGeom>
              <a:rect b="b" l="l" r="r" t="t"/>
              <a:pathLst>
                <a:path extrusionOk="0" h="2872" w="1915">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89"/>
            <p:cNvSpPr/>
            <p:nvPr/>
          </p:nvSpPr>
          <p:spPr>
            <a:xfrm>
              <a:off x="5854632" y="3082466"/>
              <a:ext cx="28177" cy="75419"/>
            </a:xfrm>
            <a:custGeom>
              <a:rect b="b" l="l" r="r" t="t"/>
              <a:pathLst>
                <a:path extrusionOk="0" h="2872" w="1073">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89"/>
            <p:cNvSpPr/>
            <p:nvPr/>
          </p:nvSpPr>
          <p:spPr>
            <a:xfrm>
              <a:off x="5854632" y="3082466"/>
              <a:ext cx="50288" cy="56590"/>
            </a:xfrm>
            <a:custGeom>
              <a:rect b="b" l="l" r="r" t="t"/>
              <a:pathLst>
                <a:path extrusionOk="0" h="2155" w="1915">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89"/>
            <p:cNvSpPr/>
            <p:nvPr/>
          </p:nvSpPr>
          <p:spPr>
            <a:xfrm>
              <a:off x="5854632" y="3082466"/>
              <a:ext cx="28177" cy="56328"/>
            </a:xfrm>
            <a:custGeom>
              <a:rect b="b" l="l" r="r" t="t"/>
              <a:pathLst>
                <a:path extrusionOk="0" h="2145" w="1073">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89"/>
            <p:cNvSpPr/>
            <p:nvPr/>
          </p:nvSpPr>
          <p:spPr>
            <a:xfrm>
              <a:off x="5835777" y="3151582"/>
              <a:ext cx="87997" cy="100812"/>
            </a:xfrm>
            <a:custGeom>
              <a:rect b="b" l="l" r="r" t="t"/>
              <a:pathLst>
                <a:path extrusionOk="0" h="3839" w="3351">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89"/>
            <p:cNvSpPr/>
            <p:nvPr/>
          </p:nvSpPr>
          <p:spPr>
            <a:xfrm>
              <a:off x="5835777" y="3165920"/>
              <a:ext cx="18881" cy="86474"/>
            </a:xfrm>
            <a:custGeom>
              <a:rect b="b" l="l" r="r" t="t"/>
              <a:pathLst>
                <a:path extrusionOk="0" h="3293" w="719">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89"/>
            <p:cNvSpPr/>
            <p:nvPr/>
          </p:nvSpPr>
          <p:spPr>
            <a:xfrm>
              <a:off x="5904893" y="3165920"/>
              <a:ext cx="18881" cy="86474"/>
            </a:xfrm>
            <a:custGeom>
              <a:rect b="b" l="l" r="r" t="t"/>
              <a:pathLst>
                <a:path extrusionOk="0" h="3293" w="719">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89"/>
            <p:cNvSpPr/>
            <p:nvPr/>
          </p:nvSpPr>
          <p:spPr>
            <a:xfrm>
              <a:off x="6024271" y="3145306"/>
              <a:ext cx="50288" cy="75419"/>
            </a:xfrm>
            <a:custGeom>
              <a:rect b="b" l="l" r="r" t="t"/>
              <a:pathLst>
                <a:path extrusionOk="0" h="2872" w="1915">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89"/>
            <p:cNvSpPr/>
            <p:nvPr/>
          </p:nvSpPr>
          <p:spPr>
            <a:xfrm>
              <a:off x="6024271" y="3145306"/>
              <a:ext cx="28413" cy="75681"/>
            </a:xfrm>
            <a:custGeom>
              <a:rect b="b" l="l" r="r" t="t"/>
              <a:pathLst>
                <a:path extrusionOk="0" h="2882" w="1082">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89"/>
            <p:cNvSpPr/>
            <p:nvPr/>
          </p:nvSpPr>
          <p:spPr>
            <a:xfrm>
              <a:off x="6024271" y="3145306"/>
              <a:ext cx="50288" cy="56564"/>
            </a:xfrm>
            <a:custGeom>
              <a:rect b="b" l="l" r="r" t="t"/>
              <a:pathLst>
                <a:path extrusionOk="0" h="2154" w="1915">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89"/>
            <p:cNvSpPr/>
            <p:nvPr/>
          </p:nvSpPr>
          <p:spPr>
            <a:xfrm>
              <a:off x="6024271" y="3145568"/>
              <a:ext cx="28177" cy="56065"/>
            </a:xfrm>
            <a:custGeom>
              <a:rect b="b" l="l" r="r" t="t"/>
              <a:pathLst>
                <a:path extrusionOk="0" h="2135" w="1073">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89"/>
            <p:cNvSpPr/>
            <p:nvPr/>
          </p:nvSpPr>
          <p:spPr>
            <a:xfrm>
              <a:off x="6005417" y="3214422"/>
              <a:ext cx="87997" cy="63103"/>
            </a:xfrm>
            <a:custGeom>
              <a:rect b="b" l="l" r="r" t="t"/>
              <a:pathLst>
                <a:path extrusionOk="0" h="2403" w="3351">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89"/>
            <p:cNvSpPr/>
            <p:nvPr/>
          </p:nvSpPr>
          <p:spPr>
            <a:xfrm>
              <a:off x="6005417" y="3228996"/>
              <a:ext cx="18881" cy="48528"/>
            </a:xfrm>
            <a:custGeom>
              <a:rect b="b" l="l" r="r" t="t"/>
              <a:pathLst>
                <a:path extrusionOk="0" h="1848" w="719">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89"/>
            <p:cNvSpPr/>
            <p:nvPr/>
          </p:nvSpPr>
          <p:spPr>
            <a:xfrm>
              <a:off x="6074796" y="3228996"/>
              <a:ext cx="18855" cy="48528"/>
            </a:xfrm>
            <a:custGeom>
              <a:rect b="b" l="l" r="r" t="t"/>
              <a:pathLst>
                <a:path extrusionOk="0" h="1848" w="718">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89"/>
            <p:cNvSpPr/>
            <p:nvPr/>
          </p:nvSpPr>
          <p:spPr>
            <a:xfrm>
              <a:off x="5911170" y="3145306"/>
              <a:ext cx="50288" cy="75419"/>
            </a:xfrm>
            <a:custGeom>
              <a:rect b="b" l="l" r="r" t="t"/>
              <a:pathLst>
                <a:path extrusionOk="0" h="2872" w="1915">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89"/>
            <p:cNvSpPr/>
            <p:nvPr/>
          </p:nvSpPr>
          <p:spPr>
            <a:xfrm>
              <a:off x="5911170" y="3145306"/>
              <a:ext cx="28440" cy="75681"/>
            </a:xfrm>
            <a:custGeom>
              <a:rect b="b" l="l" r="r" t="t"/>
              <a:pathLst>
                <a:path extrusionOk="0" h="2882" w="1083">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89"/>
            <p:cNvSpPr/>
            <p:nvPr/>
          </p:nvSpPr>
          <p:spPr>
            <a:xfrm>
              <a:off x="5911170" y="3145306"/>
              <a:ext cx="50288" cy="56564"/>
            </a:xfrm>
            <a:custGeom>
              <a:rect b="b" l="l" r="r" t="t"/>
              <a:pathLst>
                <a:path extrusionOk="0" h="2154" w="1915">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89"/>
            <p:cNvSpPr/>
            <p:nvPr/>
          </p:nvSpPr>
          <p:spPr>
            <a:xfrm>
              <a:off x="5911170" y="3145568"/>
              <a:ext cx="28177" cy="56065"/>
            </a:xfrm>
            <a:custGeom>
              <a:rect b="b" l="l" r="r" t="t"/>
              <a:pathLst>
                <a:path extrusionOk="0" h="2135" w="1073">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89"/>
            <p:cNvSpPr/>
            <p:nvPr/>
          </p:nvSpPr>
          <p:spPr>
            <a:xfrm>
              <a:off x="5892341" y="3214422"/>
              <a:ext cx="87971" cy="63103"/>
            </a:xfrm>
            <a:custGeom>
              <a:rect b="b" l="l" r="r" t="t"/>
              <a:pathLst>
                <a:path extrusionOk="0" h="2403" w="335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89"/>
            <p:cNvSpPr/>
            <p:nvPr/>
          </p:nvSpPr>
          <p:spPr>
            <a:xfrm>
              <a:off x="5892341" y="3228996"/>
              <a:ext cx="18855" cy="48528"/>
            </a:xfrm>
            <a:custGeom>
              <a:rect b="b" l="l" r="r" t="t"/>
              <a:pathLst>
                <a:path extrusionOk="0" h="1848" w="718">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89"/>
            <p:cNvSpPr/>
            <p:nvPr/>
          </p:nvSpPr>
          <p:spPr>
            <a:xfrm>
              <a:off x="5961431" y="3228996"/>
              <a:ext cx="18881" cy="48528"/>
            </a:xfrm>
            <a:custGeom>
              <a:rect b="b" l="l" r="r" t="t"/>
              <a:pathLst>
                <a:path extrusionOk="0" h="1848" w="719">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89"/>
            <p:cNvSpPr/>
            <p:nvPr/>
          </p:nvSpPr>
          <p:spPr>
            <a:xfrm>
              <a:off x="5798094" y="3145306"/>
              <a:ext cx="50288" cy="75419"/>
            </a:xfrm>
            <a:custGeom>
              <a:rect b="b" l="l" r="r" t="t"/>
              <a:pathLst>
                <a:path extrusionOk="0" h="2872" w="1915">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89"/>
            <p:cNvSpPr/>
            <p:nvPr/>
          </p:nvSpPr>
          <p:spPr>
            <a:xfrm>
              <a:off x="5798094" y="3145306"/>
              <a:ext cx="50288" cy="56564"/>
            </a:xfrm>
            <a:custGeom>
              <a:rect b="b" l="l" r="r" t="t"/>
              <a:pathLst>
                <a:path extrusionOk="0" h="2154" w="1915">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89"/>
            <p:cNvSpPr/>
            <p:nvPr/>
          </p:nvSpPr>
          <p:spPr>
            <a:xfrm>
              <a:off x="5779239" y="3214422"/>
              <a:ext cx="87997" cy="63103"/>
            </a:xfrm>
            <a:custGeom>
              <a:rect b="b" l="l" r="r" t="t"/>
              <a:pathLst>
                <a:path extrusionOk="0" h="2403" w="3351">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89"/>
            <p:cNvSpPr/>
            <p:nvPr/>
          </p:nvSpPr>
          <p:spPr>
            <a:xfrm>
              <a:off x="5848356" y="3228996"/>
              <a:ext cx="18881" cy="48528"/>
            </a:xfrm>
            <a:custGeom>
              <a:rect b="b" l="l" r="r" t="t"/>
              <a:pathLst>
                <a:path extrusionOk="0" h="1848" w="719">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89"/>
            <p:cNvSpPr/>
            <p:nvPr/>
          </p:nvSpPr>
          <p:spPr>
            <a:xfrm>
              <a:off x="5875482" y="2994521"/>
              <a:ext cx="121925" cy="25157"/>
            </a:xfrm>
            <a:custGeom>
              <a:rect b="b" l="l" r="r" t="t"/>
              <a:pathLst>
                <a:path extrusionOk="0" h="958" w="4643">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89"/>
            <p:cNvSpPr/>
            <p:nvPr/>
          </p:nvSpPr>
          <p:spPr>
            <a:xfrm>
              <a:off x="5917472" y="3038506"/>
              <a:ext cx="37709" cy="18855"/>
            </a:xfrm>
            <a:custGeom>
              <a:rect b="b" l="l" r="r" t="t"/>
              <a:pathLst>
                <a:path extrusionOk="0" h="718" w="1436">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89"/>
            <p:cNvSpPr/>
            <p:nvPr/>
          </p:nvSpPr>
          <p:spPr>
            <a:xfrm>
              <a:off x="5892341" y="3007073"/>
              <a:ext cx="87971" cy="12605"/>
            </a:xfrm>
            <a:custGeom>
              <a:rect b="b" l="l" r="r" t="t"/>
              <a:pathLst>
                <a:path extrusionOk="0" h="480" w="335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2" name="Google Shape;12872;p89"/>
          <p:cNvGrpSpPr/>
          <p:nvPr/>
        </p:nvGrpSpPr>
        <p:grpSpPr>
          <a:xfrm>
            <a:off x="6190130" y="2788577"/>
            <a:ext cx="389830" cy="283004"/>
            <a:chOff x="6190130" y="2940977"/>
            <a:chExt cx="389830" cy="283004"/>
          </a:xfrm>
        </p:grpSpPr>
        <p:sp>
          <p:nvSpPr>
            <p:cNvPr id="12873" name="Google Shape;12873;p89"/>
            <p:cNvSpPr/>
            <p:nvPr/>
          </p:nvSpPr>
          <p:spPr>
            <a:xfrm>
              <a:off x="6208984" y="2940977"/>
              <a:ext cx="352120" cy="257873"/>
            </a:xfrm>
            <a:custGeom>
              <a:rect b="b" l="l" r="r" t="t"/>
              <a:pathLst>
                <a:path extrusionOk="0" h="9820" w="13409">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89"/>
            <p:cNvSpPr/>
            <p:nvPr/>
          </p:nvSpPr>
          <p:spPr>
            <a:xfrm>
              <a:off x="6234115" y="2966370"/>
              <a:ext cx="301859" cy="201073"/>
            </a:xfrm>
            <a:custGeom>
              <a:rect b="b" l="l" r="r" t="t"/>
              <a:pathLst>
                <a:path extrusionOk="0" h="7657" w="11495">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89"/>
            <p:cNvSpPr/>
            <p:nvPr/>
          </p:nvSpPr>
          <p:spPr>
            <a:xfrm>
              <a:off x="6234115" y="3129734"/>
              <a:ext cx="175942" cy="37709"/>
            </a:xfrm>
            <a:custGeom>
              <a:rect b="b" l="l" r="r" t="t"/>
              <a:pathLst>
                <a:path extrusionOk="0" h="1436" w="670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89"/>
            <p:cNvSpPr/>
            <p:nvPr/>
          </p:nvSpPr>
          <p:spPr>
            <a:xfrm>
              <a:off x="6410293" y="2966370"/>
              <a:ext cx="125680" cy="100550"/>
            </a:xfrm>
            <a:custGeom>
              <a:rect b="b" l="l" r="r" t="t"/>
              <a:pathLst>
                <a:path extrusionOk="0" h="3829" w="4786">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89"/>
            <p:cNvSpPr/>
            <p:nvPr/>
          </p:nvSpPr>
          <p:spPr>
            <a:xfrm>
              <a:off x="6410293" y="3066893"/>
              <a:ext cx="125680" cy="100550"/>
            </a:xfrm>
            <a:custGeom>
              <a:rect b="b" l="l" r="r" t="t"/>
              <a:pathLst>
                <a:path extrusionOk="0" h="3829" w="4786">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89"/>
            <p:cNvSpPr/>
            <p:nvPr/>
          </p:nvSpPr>
          <p:spPr>
            <a:xfrm>
              <a:off x="6190130" y="3192547"/>
              <a:ext cx="389830" cy="31433"/>
            </a:xfrm>
            <a:custGeom>
              <a:rect b="b" l="l" r="r" t="t"/>
              <a:pathLst>
                <a:path extrusionOk="0" h="1197" w="14845">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89"/>
            <p:cNvSpPr/>
            <p:nvPr/>
          </p:nvSpPr>
          <p:spPr>
            <a:xfrm>
              <a:off x="6190130" y="3192547"/>
              <a:ext cx="389830" cy="12605"/>
            </a:xfrm>
            <a:custGeom>
              <a:rect b="b" l="l" r="r" t="t"/>
              <a:pathLst>
                <a:path extrusionOk="0" h="480" w="14845">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89"/>
            <p:cNvSpPr/>
            <p:nvPr/>
          </p:nvSpPr>
          <p:spPr>
            <a:xfrm>
              <a:off x="6347217" y="3192547"/>
              <a:ext cx="75419" cy="18881"/>
            </a:xfrm>
            <a:custGeom>
              <a:rect b="b" l="l" r="r" t="t"/>
              <a:pathLst>
                <a:path extrusionOk="0" h="719" w="2872">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89"/>
            <p:cNvSpPr/>
            <p:nvPr/>
          </p:nvSpPr>
          <p:spPr>
            <a:xfrm>
              <a:off x="6441700" y="3041763"/>
              <a:ext cx="62866" cy="25157"/>
            </a:xfrm>
            <a:custGeom>
              <a:rect b="b" l="l" r="r" t="t"/>
              <a:pathLst>
                <a:path extrusionOk="0" h="958" w="2394">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89"/>
            <p:cNvSpPr/>
            <p:nvPr/>
          </p:nvSpPr>
          <p:spPr>
            <a:xfrm>
              <a:off x="6460555" y="3022908"/>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89"/>
            <p:cNvSpPr/>
            <p:nvPr/>
          </p:nvSpPr>
          <p:spPr>
            <a:xfrm>
              <a:off x="6454279" y="2991501"/>
              <a:ext cx="37709" cy="44012"/>
            </a:xfrm>
            <a:custGeom>
              <a:rect b="b" l="l" r="r" t="t"/>
              <a:pathLst>
                <a:path extrusionOk="0" h="1676" w="1436">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89"/>
            <p:cNvSpPr/>
            <p:nvPr/>
          </p:nvSpPr>
          <p:spPr>
            <a:xfrm>
              <a:off x="6454069" y="2991501"/>
              <a:ext cx="25367" cy="43907"/>
            </a:xfrm>
            <a:custGeom>
              <a:rect b="b" l="l" r="r" t="t"/>
              <a:pathLst>
                <a:path extrusionOk="0" h="1672" w="966">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89"/>
            <p:cNvSpPr/>
            <p:nvPr/>
          </p:nvSpPr>
          <p:spPr>
            <a:xfrm>
              <a:off x="6454279" y="2991501"/>
              <a:ext cx="37709" cy="18881"/>
            </a:xfrm>
            <a:custGeom>
              <a:rect b="b" l="l" r="r" t="t"/>
              <a:pathLst>
                <a:path extrusionOk="0" h="719" w="1436">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89"/>
            <p:cNvSpPr/>
            <p:nvPr/>
          </p:nvSpPr>
          <p:spPr>
            <a:xfrm>
              <a:off x="6454279" y="2991501"/>
              <a:ext cx="25157" cy="15598"/>
            </a:xfrm>
            <a:custGeom>
              <a:rect b="b" l="l" r="r" t="t"/>
              <a:pathLst>
                <a:path extrusionOk="0" h="594" w="958">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89"/>
            <p:cNvSpPr/>
            <p:nvPr/>
          </p:nvSpPr>
          <p:spPr>
            <a:xfrm>
              <a:off x="6441700" y="3142286"/>
              <a:ext cx="62866" cy="25157"/>
            </a:xfrm>
            <a:custGeom>
              <a:rect b="b" l="l" r="r" t="t"/>
              <a:pathLst>
                <a:path extrusionOk="0" h="958" w="2394">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89"/>
            <p:cNvSpPr/>
            <p:nvPr/>
          </p:nvSpPr>
          <p:spPr>
            <a:xfrm>
              <a:off x="6460555" y="3123431"/>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89"/>
            <p:cNvSpPr/>
            <p:nvPr/>
          </p:nvSpPr>
          <p:spPr>
            <a:xfrm>
              <a:off x="6454279" y="3092024"/>
              <a:ext cx="37709" cy="44012"/>
            </a:xfrm>
            <a:custGeom>
              <a:rect b="b" l="l" r="r" t="t"/>
              <a:pathLst>
                <a:path extrusionOk="0" h="1676" w="1436">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89"/>
            <p:cNvSpPr/>
            <p:nvPr/>
          </p:nvSpPr>
          <p:spPr>
            <a:xfrm>
              <a:off x="6454069" y="3092024"/>
              <a:ext cx="25367" cy="43933"/>
            </a:xfrm>
            <a:custGeom>
              <a:rect b="b" l="l" r="r" t="t"/>
              <a:pathLst>
                <a:path extrusionOk="0" h="1673" w="966">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89"/>
            <p:cNvSpPr/>
            <p:nvPr/>
          </p:nvSpPr>
          <p:spPr>
            <a:xfrm>
              <a:off x="6454279" y="3092024"/>
              <a:ext cx="37709" cy="18881"/>
            </a:xfrm>
            <a:custGeom>
              <a:rect b="b" l="l" r="r" t="t"/>
              <a:pathLst>
                <a:path extrusionOk="0" h="719" w="1436">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89"/>
            <p:cNvSpPr/>
            <p:nvPr/>
          </p:nvSpPr>
          <p:spPr>
            <a:xfrm>
              <a:off x="6454279" y="3092024"/>
              <a:ext cx="25157" cy="15598"/>
            </a:xfrm>
            <a:custGeom>
              <a:rect b="b" l="l" r="r" t="t"/>
              <a:pathLst>
                <a:path extrusionOk="0" h="594" w="958">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89"/>
            <p:cNvSpPr/>
            <p:nvPr/>
          </p:nvSpPr>
          <p:spPr>
            <a:xfrm>
              <a:off x="6284377" y="3048039"/>
              <a:ext cx="75419" cy="94273"/>
            </a:xfrm>
            <a:custGeom>
              <a:rect b="b" l="l" r="r" t="t"/>
              <a:pathLst>
                <a:path extrusionOk="0" h="3590" w="2872">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89"/>
            <p:cNvSpPr/>
            <p:nvPr/>
          </p:nvSpPr>
          <p:spPr>
            <a:xfrm>
              <a:off x="6308247" y="3048039"/>
              <a:ext cx="27678" cy="18750"/>
            </a:xfrm>
            <a:custGeom>
              <a:rect b="b" l="l" r="r" t="t"/>
              <a:pathLst>
                <a:path extrusionOk="0" h="714" w="1054">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89"/>
            <p:cNvSpPr/>
            <p:nvPr/>
          </p:nvSpPr>
          <p:spPr>
            <a:xfrm>
              <a:off x="6284377" y="3067891"/>
              <a:ext cx="75681" cy="74421"/>
            </a:xfrm>
            <a:custGeom>
              <a:rect b="b" l="l" r="r" t="t"/>
              <a:pathLst>
                <a:path extrusionOk="0" h="2834" w="2882">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89"/>
            <p:cNvSpPr/>
            <p:nvPr/>
          </p:nvSpPr>
          <p:spPr>
            <a:xfrm>
              <a:off x="6296955" y="2997777"/>
              <a:ext cx="50288" cy="56590"/>
            </a:xfrm>
            <a:custGeom>
              <a:rect b="b" l="l" r="r" t="t"/>
              <a:pathLst>
                <a:path extrusionOk="0" h="2155" w="1915">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89"/>
            <p:cNvSpPr/>
            <p:nvPr/>
          </p:nvSpPr>
          <p:spPr>
            <a:xfrm>
              <a:off x="6296955" y="2997777"/>
              <a:ext cx="34689" cy="56485"/>
            </a:xfrm>
            <a:custGeom>
              <a:rect b="b" l="l" r="r" t="t"/>
              <a:pathLst>
                <a:path extrusionOk="0" h="2151" w="1321">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89"/>
            <p:cNvSpPr/>
            <p:nvPr/>
          </p:nvSpPr>
          <p:spPr>
            <a:xfrm>
              <a:off x="6296955" y="2997777"/>
              <a:ext cx="50288" cy="25157"/>
            </a:xfrm>
            <a:custGeom>
              <a:rect b="b" l="l" r="r" t="t"/>
              <a:pathLst>
                <a:path extrusionOk="0" h="958" w="1915">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89"/>
            <p:cNvSpPr/>
            <p:nvPr/>
          </p:nvSpPr>
          <p:spPr>
            <a:xfrm>
              <a:off x="6296955" y="2997777"/>
              <a:ext cx="34689" cy="22899"/>
            </a:xfrm>
            <a:custGeom>
              <a:rect b="b" l="l" r="r" t="t"/>
              <a:pathLst>
                <a:path extrusionOk="0" h="872" w="1321">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89"/>
            <p:cNvSpPr/>
            <p:nvPr/>
          </p:nvSpPr>
          <p:spPr>
            <a:xfrm>
              <a:off x="6284377" y="3078947"/>
              <a:ext cx="31459" cy="63365"/>
            </a:xfrm>
            <a:custGeom>
              <a:rect b="b" l="l" r="r" t="t"/>
              <a:pathLst>
                <a:path extrusionOk="0" h="2413" w="1198">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89"/>
            <p:cNvSpPr/>
            <p:nvPr/>
          </p:nvSpPr>
          <p:spPr>
            <a:xfrm>
              <a:off x="6328625" y="3078947"/>
              <a:ext cx="31433" cy="63365"/>
            </a:xfrm>
            <a:custGeom>
              <a:rect b="b" l="l" r="r" t="t"/>
              <a:pathLst>
                <a:path extrusionOk="0" h="2413" w="1197">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89"/>
            <p:cNvSpPr/>
            <p:nvPr/>
          </p:nvSpPr>
          <p:spPr>
            <a:xfrm>
              <a:off x="6309770" y="3129734"/>
              <a:ext cx="25157" cy="12579"/>
            </a:xfrm>
            <a:custGeom>
              <a:rect b="b" l="l" r="r" t="t"/>
              <a:pathLst>
                <a:path extrusionOk="0" h="479" w="958">
                  <a:moveTo>
                    <a:pt x="0" y="0"/>
                  </a:moveTo>
                  <a:lnTo>
                    <a:pt x="0" y="479"/>
                  </a:lnTo>
                  <a:lnTo>
                    <a:pt x="957" y="479"/>
                  </a:lnTo>
                  <a:lnTo>
                    <a:pt x="9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3" name="Google Shape;12903;p89"/>
          <p:cNvGrpSpPr/>
          <p:nvPr/>
        </p:nvGrpSpPr>
        <p:grpSpPr>
          <a:xfrm>
            <a:off x="6633976" y="2747874"/>
            <a:ext cx="389803" cy="364673"/>
            <a:chOff x="6633976" y="2900274"/>
            <a:chExt cx="389803" cy="364673"/>
          </a:xfrm>
        </p:grpSpPr>
        <p:sp>
          <p:nvSpPr>
            <p:cNvPr id="12904" name="Google Shape;12904;p89"/>
            <p:cNvSpPr/>
            <p:nvPr/>
          </p:nvSpPr>
          <p:spPr>
            <a:xfrm>
              <a:off x="6847838" y="2937957"/>
              <a:ext cx="175942" cy="184109"/>
            </a:xfrm>
            <a:custGeom>
              <a:rect b="b" l="l" r="r" t="t"/>
              <a:pathLst>
                <a:path extrusionOk="0" h="7011" w="670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89"/>
            <p:cNvSpPr/>
            <p:nvPr/>
          </p:nvSpPr>
          <p:spPr>
            <a:xfrm>
              <a:off x="6910651" y="2937957"/>
              <a:ext cx="50288" cy="119404"/>
            </a:xfrm>
            <a:custGeom>
              <a:rect b="b" l="l" r="r" t="t"/>
              <a:pathLst>
                <a:path extrusionOk="0" h="4547" w="1915">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89"/>
            <p:cNvSpPr/>
            <p:nvPr/>
          </p:nvSpPr>
          <p:spPr>
            <a:xfrm>
              <a:off x="6923493" y="2900274"/>
              <a:ext cx="24632" cy="100550"/>
            </a:xfrm>
            <a:custGeom>
              <a:rect b="b" l="l" r="r" t="t"/>
              <a:pathLst>
                <a:path extrusionOk="0" h="3829" w="938">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89"/>
            <p:cNvSpPr/>
            <p:nvPr/>
          </p:nvSpPr>
          <p:spPr>
            <a:xfrm>
              <a:off x="6923230" y="3019652"/>
              <a:ext cx="25157" cy="25157"/>
            </a:xfrm>
            <a:custGeom>
              <a:rect b="b" l="l" r="r" t="t"/>
              <a:pathLst>
                <a:path extrusionOk="0" h="958" w="958">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89"/>
            <p:cNvSpPr/>
            <p:nvPr/>
          </p:nvSpPr>
          <p:spPr>
            <a:xfrm>
              <a:off x="6633976" y="3176713"/>
              <a:ext cx="213625" cy="88234"/>
            </a:xfrm>
            <a:custGeom>
              <a:rect b="b" l="l" r="r" t="t"/>
              <a:pathLst>
                <a:path extrusionOk="0" h="3360" w="8135">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89"/>
            <p:cNvSpPr/>
            <p:nvPr/>
          </p:nvSpPr>
          <p:spPr>
            <a:xfrm>
              <a:off x="6728460" y="3201843"/>
              <a:ext cx="25157" cy="63103"/>
            </a:xfrm>
            <a:custGeom>
              <a:rect b="b" l="l" r="r" t="t"/>
              <a:pathLst>
                <a:path extrusionOk="0" h="2403" w="958">
                  <a:moveTo>
                    <a:pt x="221" y="1"/>
                  </a:moveTo>
                  <a:lnTo>
                    <a:pt x="0" y="2403"/>
                  </a:lnTo>
                  <a:lnTo>
                    <a:pt x="957" y="2403"/>
                  </a:lnTo>
                  <a:lnTo>
                    <a:pt x="72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89"/>
            <p:cNvSpPr/>
            <p:nvPr/>
          </p:nvSpPr>
          <p:spPr>
            <a:xfrm>
              <a:off x="6729956" y="3189291"/>
              <a:ext cx="21901" cy="21376"/>
            </a:xfrm>
            <a:custGeom>
              <a:rect b="b" l="l" r="r" t="t"/>
              <a:pathLst>
                <a:path extrusionOk="0" h="814" w="834">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89"/>
            <p:cNvSpPr/>
            <p:nvPr/>
          </p:nvSpPr>
          <p:spPr>
            <a:xfrm>
              <a:off x="6810128" y="3202605"/>
              <a:ext cx="37736" cy="62341"/>
            </a:xfrm>
            <a:custGeom>
              <a:rect b="b" l="l" r="r" t="t"/>
              <a:pathLst>
                <a:path extrusionOk="0" h="2374" w="1437">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89"/>
            <p:cNvSpPr/>
            <p:nvPr/>
          </p:nvSpPr>
          <p:spPr>
            <a:xfrm>
              <a:off x="6671922" y="2981942"/>
              <a:ext cx="138233" cy="100550"/>
            </a:xfrm>
            <a:custGeom>
              <a:rect b="b" l="l" r="r" t="t"/>
              <a:pathLst>
                <a:path extrusionOk="0" h="3829" w="5264">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89"/>
            <p:cNvSpPr/>
            <p:nvPr/>
          </p:nvSpPr>
          <p:spPr>
            <a:xfrm>
              <a:off x="6703066" y="2981942"/>
              <a:ext cx="107088" cy="100550"/>
            </a:xfrm>
            <a:custGeom>
              <a:rect b="b" l="l" r="r" t="t"/>
              <a:pathLst>
                <a:path extrusionOk="0" h="3829" w="4078">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89"/>
            <p:cNvSpPr/>
            <p:nvPr/>
          </p:nvSpPr>
          <p:spPr>
            <a:xfrm>
              <a:off x="6703066" y="3132727"/>
              <a:ext cx="75681" cy="56590"/>
            </a:xfrm>
            <a:custGeom>
              <a:rect b="b" l="l" r="r" t="t"/>
              <a:pathLst>
                <a:path extrusionOk="0" h="2155" w="2882">
                  <a:moveTo>
                    <a:pt x="1" y="1"/>
                  </a:moveTo>
                  <a:lnTo>
                    <a:pt x="1" y="2154"/>
                  </a:lnTo>
                  <a:lnTo>
                    <a:pt x="2882" y="2154"/>
                  </a:lnTo>
                  <a:lnTo>
                    <a:pt x="288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89"/>
            <p:cNvSpPr/>
            <p:nvPr/>
          </p:nvSpPr>
          <p:spPr>
            <a:xfrm>
              <a:off x="6703329" y="3132727"/>
              <a:ext cx="75419" cy="31565"/>
            </a:xfrm>
            <a:custGeom>
              <a:rect b="b" l="l" r="r" t="t"/>
              <a:pathLst>
                <a:path extrusionOk="0" h="1202" w="2872">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89"/>
            <p:cNvSpPr/>
            <p:nvPr/>
          </p:nvSpPr>
          <p:spPr>
            <a:xfrm>
              <a:off x="6690750" y="3166314"/>
              <a:ext cx="50288" cy="45036"/>
            </a:xfrm>
            <a:custGeom>
              <a:rect b="b" l="l" r="r" t="t"/>
              <a:pathLst>
                <a:path extrusionOk="0" h="1715" w="1915">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89"/>
            <p:cNvSpPr/>
            <p:nvPr/>
          </p:nvSpPr>
          <p:spPr>
            <a:xfrm>
              <a:off x="6741012" y="3166314"/>
              <a:ext cx="50314" cy="45036"/>
            </a:xfrm>
            <a:custGeom>
              <a:rect b="b" l="l" r="r" t="t"/>
              <a:pathLst>
                <a:path extrusionOk="0" h="1715" w="1916">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89"/>
            <p:cNvSpPr/>
            <p:nvPr/>
          </p:nvSpPr>
          <p:spPr>
            <a:xfrm>
              <a:off x="6677935" y="3032887"/>
              <a:ext cx="125943" cy="118721"/>
            </a:xfrm>
            <a:custGeom>
              <a:rect b="b" l="l" r="r" t="t"/>
              <a:pathLst>
                <a:path extrusionOk="0" h="4521" w="4796">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89"/>
            <p:cNvSpPr/>
            <p:nvPr/>
          </p:nvSpPr>
          <p:spPr>
            <a:xfrm>
              <a:off x="6677935" y="3033044"/>
              <a:ext cx="113391" cy="118328"/>
            </a:xfrm>
            <a:custGeom>
              <a:rect b="b" l="l" r="r" t="t"/>
              <a:pathLst>
                <a:path extrusionOk="0" h="4506" w="4318">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89"/>
            <p:cNvSpPr/>
            <p:nvPr/>
          </p:nvSpPr>
          <p:spPr>
            <a:xfrm>
              <a:off x="6633976" y="3202605"/>
              <a:ext cx="37709" cy="62341"/>
            </a:xfrm>
            <a:custGeom>
              <a:rect b="b" l="l" r="r" t="t"/>
              <a:pathLst>
                <a:path extrusionOk="0" h="2374" w="1436">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1" name="Google Shape;12921;p89"/>
          <p:cNvGrpSpPr/>
          <p:nvPr/>
        </p:nvGrpSpPr>
        <p:grpSpPr>
          <a:xfrm>
            <a:off x="7517835" y="2733037"/>
            <a:ext cx="364935" cy="382529"/>
            <a:chOff x="7517835" y="2885437"/>
            <a:chExt cx="364935" cy="382529"/>
          </a:xfrm>
        </p:grpSpPr>
        <p:sp>
          <p:nvSpPr>
            <p:cNvPr id="12922" name="Google Shape;12922;p89"/>
            <p:cNvSpPr/>
            <p:nvPr/>
          </p:nvSpPr>
          <p:spPr>
            <a:xfrm>
              <a:off x="7517835" y="3182752"/>
              <a:ext cx="72924" cy="57063"/>
            </a:xfrm>
            <a:custGeom>
              <a:rect b="b" l="l" r="r" t="t"/>
              <a:pathLst>
                <a:path extrusionOk="0" h="2173" w="2777">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89"/>
            <p:cNvSpPr/>
            <p:nvPr/>
          </p:nvSpPr>
          <p:spPr>
            <a:xfrm>
              <a:off x="7517835" y="3202106"/>
              <a:ext cx="73160" cy="65860"/>
            </a:xfrm>
            <a:custGeom>
              <a:rect b="b" l="l" r="r" t="t"/>
              <a:pathLst>
                <a:path extrusionOk="0" h="2508" w="2786">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89"/>
            <p:cNvSpPr/>
            <p:nvPr/>
          </p:nvSpPr>
          <p:spPr>
            <a:xfrm>
              <a:off x="7540970" y="3182752"/>
              <a:ext cx="26654" cy="18303"/>
            </a:xfrm>
            <a:custGeom>
              <a:rect b="b" l="l" r="r" t="t"/>
              <a:pathLst>
                <a:path extrusionOk="0" h="697" w="1015">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89"/>
            <p:cNvSpPr/>
            <p:nvPr/>
          </p:nvSpPr>
          <p:spPr>
            <a:xfrm>
              <a:off x="7530151" y="3133988"/>
              <a:ext cx="48528" cy="55067"/>
            </a:xfrm>
            <a:custGeom>
              <a:rect b="b" l="l" r="r" t="t"/>
              <a:pathLst>
                <a:path extrusionOk="0" h="2097" w="1848">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89"/>
            <p:cNvSpPr/>
            <p:nvPr/>
          </p:nvSpPr>
          <p:spPr>
            <a:xfrm>
              <a:off x="7529915" y="3133988"/>
              <a:ext cx="33692" cy="54883"/>
            </a:xfrm>
            <a:custGeom>
              <a:rect b="b" l="l" r="r" t="t"/>
              <a:pathLst>
                <a:path extrusionOk="0" h="2090" w="1283">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89"/>
            <p:cNvSpPr/>
            <p:nvPr/>
          </p:nvSpPr>
          <p:spPr>
            <a:xfrm>
              <a:off x="7529915" y="3133988"/>
              <a:ext cx="48765" cy="24658"/>
            </a:xfrm>
            <a:custGeom>
              <a:rect b="b" l="l" r="r" t="t"/>
              <a:pathLst>
                <a:path extrusionOk="0" h="939" w="1857">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89"/>
            <p:cNvSpPr/>
            <p:nvPr/>
          </p:nvSpPr>
          <p:spPr>
            <a:xfrm>
              <a:off x="7529915"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89"/>
            <p:cNvSpPr/>
            <p:nvPr/>
          </p:nvSpPr>
          <p:spPr>
            <a:xfrm>
              <a:off x="7517835" y="3212899"/>
              <a:ext cx="18382" cy="55067"/>
            </a:xfrm>
            <a:custGeom>
              <a:rect b="b" l="l" r="r" t="t"/>
              <a:pathLst>
                <a:path extrusionOk="0" h="2097" w="70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89"/>
            <p:cNvSpPr/>
            <p:nvPr/>
          </p:nvSpPr>
          <p:spPr>
            <a:xfrm>
              <a:off x="7572640" y="3212663"/>
              <a:ext cx="18119" cy="55304"/>
            </a:xfrm>
            <a:custGeom>
              <a:rect b="b" l="l" r="r" t="t"/>
              <a:pathLst>
                <a:path extrusionOk="0" h="2106" w="69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89"/>
            <p:cNvSpPr/>
            <p:nvPr/>
          </p:nvSpPr>
          <p:spPr>
            <a:xfrm>
              <a:off x="7615102" y="3182752"/>
              <a:ext cx="73160" cy="57063"/>
            </a:xfrm>
            <a:custGeom>
              <a:rect b="b" l="l" r="r" t="t"/>
              <a:pathLst>
                <a:path extrusionOk="0" h="2173" w="2786">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89"/>
            <p:cNvSpPr/>
            <p:nvPr/>
          </p:nvSpPr>
          <p:spPr>
            <a:xfrm>
              <a:off x="7615102" y="3202106"/>
              <a:ext cx="73160" cy="65860"/>
            </a:xfrm>
            <a:custGeom>
              <a:rect b="b" l="l" r="r" t="t"/>
              <a:pathLst>
                <a:path extrusionOk="0" h="2508" w="2786">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89"/>
            <p:cNvSpPr/>
            <p:nvPr/>
          </p:nvSpPr>
          <p:spPr>
            <a:xfrm>
              <a:off x="7638211" y="3182752"/>
              <a:ext cx="26916" cy="18303"/>
            </a:xfrm>
            <a:custGeom>
              <a:rect b="b" l="l" r="r" t="t"/>
              <a:pathLst>
                <a:path extrusionOk="0" h="697" w="1025">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89"/>
            <p:cNvSpPr/>
            <p:nvPr/>
          </p:nvSpPr>
          <p:spPr>
            <a:xfrm>
              <a:off x="7627418" y="3133988"/>
              <a:ext cx="48791" cy="55067"/>
            </a:xfrm>
            <a:custGeom>
              <a:rect b="b" l="l" r="r" t="t"/>
              <a:pathLst>
                <a:path extrusionOk="0" h="2097" w="1858">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89"/>
            <p:cNvSpPr/>
            <p:nvPr/>
          </p:nvSpPr>
          <p:spPr>
            <a:xfrm>
              <a:off x="7627156" y="3133988"/>
              <a:ext cx="33718" cy="54883"/>
            </a:xfrm>
            <a:custGeom>
              <a:rect b="b" l="l" r="r" t="t"/>
              <a:pathLst>
                <a:path extrusionOk="0" h="2090" w="1284">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89"/>
            <p:cNvSpPr/>
            <p:nvPr/>
          </p:nvSpPr>
          <p:spPr>
            <a:xfrm>
              <a:off x="7627418" y="3133988"/>
              <a:ext cx="48791" cy="24658"/>
            </a:xfrm>
            <a:custGeom>
              <a:rect b="b" l="l" r="r" t="t"/>
              <a:pathLst>
                <a:path extrusionOk="0" h="939" w="1858">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89"/>
            <p:cNvSpPr/>
            <p:nvPr/>
          </p:nvSpPr>
          <p:spPr>
            <a:xfrm>
              <a:off x="7627156" y="3133988"/>
              <a:ext cx="33718" cy="22137"/>
            </a:xfrm>
            <a:custGeom>
              <a:rect b="b" l="l" r="r" t="t"/>
              <a:pathLst>
                <a:path extrusionOk="0" h="843" w="1284">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89"/>
            <p:cNvSpPr/>
            <p:nvPr/>
          </p:nvSpPr>
          <p:spPr>
            <a:xfrm>
              <a:off x="7615102" y="3212899"/>
              <a:ext cx="18382" cy="55067"/>
            </a:xfrm>
            <a:custGeom>
              <a:rect b="b" l="l" r="r" t="t"/>
              <a:pathLst>
                <a:path extrusionOk="0" h="2097" w="70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89"/>
            <p:cNvSpPr/>
            <p:nvPr/>
          </p:nvSpPr>
          <p:spPr>
            <a:xfrm>
              <a:off x="7669881" y="3212663"/>
              <a:ext cx="18119" cy="55304"/>
            </a:xfrm>
            <a:custGeom>
              <a:rect b="b" l="l" r="r" t="t"/>
              <a:pathLst>
                <a:path extrusionOk="0" h="2106" w="69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89"/>
            <p:cNvSpPr/>
            <p:nvPr/>
          </p:nvSpPr>
          <p:spPr>
            <a:xfrm>
              <a:off x="7712369" y="3182752"/>
              <a:ext cx="73160" cy="57063"/>
            </a:xfrm>
            <a:custGeom>
              <a:rect b="b" l="l" r="r" t="t"/>
              <a:pathLst>
                <a:path extrusionOk="0" h="2173" w="2786">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89"/>
            <p:cNvSpPr/>
            <p:nvPr/>
          </p:nvSpPr>
          <p:spPr>
            <a:xfrm>
              <a:off x="7712369" y="3202106"/>
              <a:ext cx="73160" cy="65860"/>
            </a:xfrm>
            <a:custGeom>
              <a:rect b="b" l="l" r="r" t="t"/>
              <a:pathLst>
                <a:path extrusionOk="0" h="2508" w="2786">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89"/>
            <p:cNvSpPr/>
            <p:nvPr/>
          </p:nvSpPr>
          <p:spPr>
            <a:xfrm>
              <a:off x="7735741" y="3182752"/>
              <a:ext cx="26654" cy="18303"/>
            </a:xfrm>
            <a:custGeom>
              <a:rect b="b" l="l" r="r" t="t"/>
              <a:pathLst>
                <a:path extrusionOk="0" h="697" w="1015">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89"/>
            <p:cNvSpPr/>
            <p:nvPr/>
          </p:nvSpPr>
          <p:spPr>
            <a:xfrm>
              <a:off x="7724685" y="3133988"/>
              <a:ext cx="48765" cy="55067"/>
            </a:xfrm>
            <a:custGeom>
              <a:rect b="b" l="l" r="r" t="t"/>
              <a:pathLst>
                <a:path extrusionOk="0" h="2097" w="1857">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89"/>
            <p:cNvSpPr/>
            <p:nvPr/>
          </p:nvSpPr>
          <p:spPr>
            <a:xfrm>
              <a:off x="7724423" y="3133988"/>
              <a:ext cx="33692" cy="54883"/>
            </a:xfrm>
            <a:custGeom>
              <a:rect b="b" l="l" r="r" t="t"/>
              <a:pathLst>
                <a:path extrusionOk="0" h="2090" w="1283">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89"/>
            <p:cNvSpPr/>
            <p:nvPr/>
          </p:nvSpPr>
          <p:spPr>
            <a:xfrm>
              <a:off x="7724685" y="3133988"/>
              <a:ext cx="48528" cy="24422"/>
            </a:xfrm>
            <a:custGeom>
              <a:rect b="b" l="l" r="r" t="t"/>
              <a:pathLst>
                <a:path extrusionOk="0" h="930" w="1848">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89"/>
            <p:cNvSpPr/>
            <p:nvPr/>
          </p:nvSpPr>
          <p:spPr>
            <a:xfrm>
              <a:off x="7724423" y="3133988"/>
              <a:ext cx="33692" cy="22137"/>
            </a:xfrm>
            <a:custGeom>
              <a:rect b="b" l="l" r="r" t="t"/>
              <a:pathLst>
                <a:path extrusionOk="0" h="843" w="1283">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89"/>
            <p:cNvSpPr/>
            <p:nvPr/>
          </p:nvSpPr>
          <p:spPr>
            <a:xfrm>
              <a:off x="7712369" y="3212899"/>
              <a:ext cx="18356" cy="55067"/>
            </a:xfrm>
            <a:custGeom>
              <a:rect b="b" l="l" r="r" t="t"/>
              <a:pathLst>
                <a:path extrusionOk="0" h="2097" w="699">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89"/>
            <p:cNvSpPr/>
            <p:nvPr/>
          </p:nvSpPr>
          <p:spPr>
            <a:xfrm>
              <a:off x="7767148" y="3212663"/>
              <a:ext cx="18382" cy="55304"/>
            </a:xfrm>
            <a:custGeom>
              <a:rect b="b" l="l" r="r" t="t"/>
              <a:pathLst>
                <a:path extrusionOk="0" h="2106" w="70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89"/>
            <p:cNvSpPr/>
            <p:nvPr/>
          </p:nvSpPr>
          <p:spPr>
            <a:xfrm>
              <a:off x="7809873" y="3182752"/>
              <a:ext cx="72898" cy="57063"/>
            </a:xfrm>
            <a:custGeom>
              <a:rect b="b" l="l" r="r" t="t"/>
              <a:pathLst>
                <a:path extrusionOk="0" h="2173" w="2776">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89"/>
            <p:cNvSpPr/>
            <p:nvPr/>
          </p:nvSpPr>
          <p:spPr>
            <a:xfrm>
              <a:off x="7809610" y="3202106"/>
              <a:ext cx="73160" cy="65860"/>
            </a:xfrm>
            <a:custGeom>
              <a:rect b="b" l="l" r="r" t="t"/>
              <a:pathLst>
                <a:path extrusionOk="0" h="2508" w="2786">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89"/>
            <p:cNvSpPr/>
            <p:nvPr/>
          </p:nvSpPr>
          <p:spPr>
            <a:xfrm>
              <a:off x="7832981" y="3182752"/>
              <a:ext cx="26680" cy="18303"/>
            </a:xfrm>
            <a:custGeom>
              <a:rect b="b" l="l" r="r" t="t"/>
              <a:pathLst>
                <a:path extrusionOk="0" h="697" w="1016">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89"/>
            <p:cNvSpPr/>
            <p:nvPr/>
          </p:nvSpPr>
          <p:spPr>
            <a:xfrm>
              <a:off x="7821926" y="3133988"/>
              <a:ext cx="48791" cy="55067"/>
            </a:xfrm>
            <a:custGeom>
              <a:rect b="b" l="l" r="r" t="t"/>
              <a:pathLst>
                <a:path extrusionOk="0" h="2097" w="1858">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89"/>
            <p:cNvSpPr/>
            <p:nvPr/>
          </p:nvSpPr>
          <p:spPr>
            <a:xfrm>
              <a:off x="7821690" y="3133988"/>
              <a:ext cx="33692" cy="54883"/>
            </a:xfrm>
            <a:custGeom>
              <a:rect b="b" l="l" r="r" t="t"/>
              <a:pathLst>
                <a:path extrusionOk="0" h="2090" w="1283">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89"/>
            <p:cNvSpPr/>
            <p:nvPr/>
          </p:nvSpPr>
          <p:spPr>
            <a:xfrm>
              <a:off x="7821926" y="3133988"/>
              <a:ext cx="48528" cy="24422"/>
            </a:xfrm>
            <a:custGeom>
              <a:rect b="b" l="l" r="r" t="t"/>
              <a:pathLst>
                <a:path extrusionOk="0" h="930" w="1848">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89"/>
            <p:cNvSpPr/>
            <p:nvPr/>
          </p:nvSpPr>
          <p:spPr>
            <a:xfrm>
              <a:off x="7821690"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89"/>
            <p:cNvSpPr/>
            <p:nvPr/>
          </p:nvSpPr>
          <p:spPr>
            <a:xfrm>
              <a:off x="7809610" y="3212899"/>
              <a:ext cx="18382" cy="55067"/>
            </a:xfrm>
            <a:custGeom>
              <a:rect b="b" l="l" r="r" t="t"/>
              <a:pathLst>
                <a:path extrusionOk="0" h="2097" w="70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89"/>
            <p:cNvSpPr/>
            <p:nvPr/>
          </p:nvSpPr>
          <p:spPr>
            <a:xfrm>
              <a:off x="7864415" y="3212663"/>
              <a:ext cx="18356" cy="55304"/>
            </a:xfrm>
            <a:custGeom>
              <a:rect b="b" l="l" r="r" t="t"/>
              <a:pathLst>
                <a:path extrusionOk="0" h="2106" w="699">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89"/>
            <p:cNvSpPr/>
            <p:nvPr/>
          </p:nvSpPr>
          <p:spPr>
            <a:xfrm>
              <a:off x="7548008" y="2885437"/>
              <a:ext cx="304616" cy="237075"/>
            </a:xfrm>
            <a:custGeom>
              <a:rect b="b" l="l" r="r" t="t"/>
              <a:pathLst>
                <a:path extrusionOk="0" h="9028" w="1160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9" name="Google Shape;12959;p89"/>
          <p:cNvGrpSpPr/>
          <p:nvPr/>
        </p:nvGrpSpPr>
        <p:grpSpPr>
          <a:xfrm>
            <a:off x="7087591" y="2734744"/>
            <a:ext cx="358160" cy="385602"/>
            <a:chOff x="7087591" y="2887144"/>
            <a:chExt cx="358160" cy="385602"/>
          </a:xfrm>
        </p:grpSpPr>
        <p:sp>
          <p:nvSpPr>
            <p:cNvPr id="12960" name="Google Shape;12960;p89"/>
            <p:cNvSpPr/>
            <p:nvPr/>
          </p:nvSpPr>
          <p:spPr>
            <a:xfrm>
              <a:off x="7266527" y="2904554"/>
              <a:ext cx="89494" cy="49264"/>
            </a:xfrm>
            <a:custGeom>
              <a:rect b="b" l="l" r="r" t="t"/>
              <a:pathLst>
                <a:path extrusionOk="0" h="1876" w="3408">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89"/>
            <p:cNvSpPr/>
            <p:nvPr/>
          </p:nvSpPr>
          <p:spPr>
            <a:xfrm>
              <a:off x="7266527" y="2904554"/>
              <a:ext cx="18382" cy="49264"/>
            </a:xfrm>
            <a:custGeom>
              <a:rect b="b" l="l" r="r" t="t"/>
              <a:pathLst>
                <a:path extrusionOk="0" h="1876" w="700">
                  <a:moveTo>
                    <a:pt x="0" y="0"/>
                  </a:moveTo>
                  <a:lnTo>
                    <a:pt x="0" y="1876"/>
                  </a:lnTo>
                  <a:lnTo>
                    <a:pt x="699" y="1876"/>
                  </a:lnTo>
                  <a:lnTo>
                    <a:pt x="6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89"/>
            <p:cNvSpPr/>
            <p:nvPr/>
          </p:nvSpPr>
          <p:spPr>
            <a:xfrm>
              <a:off x="7260251" y="2887144"/>
              <a:ext cx="12342" cy="275284"/>
            </a:xfrm>
            <a:custGeom>
              <a:rect b="b" l="l" r="r" t="t"/>
              <a:pathLst>
                <a:path extrusionOk="0" h="10483" w="47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89"/>
            <p:cNvSpPr/>
            <p:nvPr/>
          </p:nvSpPr>
          <p:spPr>
            <a:xfrm>
              <a:off x="7162222" y="3107097"/>
              <a:ext cx="49027" cy="110371"/>
            </a:xfrm>
            <a:custGeom>
              <a:rect b="b" l="l" r="r" t="t"/>
              <a:pathLst>
                <a:path extrusionOk="0" h="4203" w="1867">
                  <a:moveTo>
                    <a:pt x="1" y="1"/>
                  </a:moveTo>
                  <a:lnTo>
                    <a:pt x="1" y="4202"/>
                  </a:lnTo>
                  <a:lnTo>
                    <a:pt x="1867" y="4202"/>
                  </a:lnTo>
                  <a:lnTo>
                    <a:pt x="1867"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89"/>
            <p:cNvSpPr/>
            <p:nvPr/>
          </p:nvSpPr>
          <p:spPr>
            <a:xfrm>
              <a:off x="7149906" y="2990503"/>
              <a:ext cx="130959" cy="129199"/>
            </a:xfrm>
            <a:custGeom>
              <a:rect b="b" l="l" r="r" t="t"/>
              <a:pathLst>
                <a:path extrusionOk="0" h="4920" w="4987">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89"/>
            <p:cNvSpPr/>
            <p:nvPr/>
          </p:nvSpPr>
          <p:spPr>
            <a:xfrm>
              <a:off x="7186618" y="3119413"/>
              <a:ext cx="6302" cy="98291"/>
            </a:xfrm>
            <a:custGeom>
              <a:rect b="b" l="l" r="r" t="t"/>
              <a:pathLst>
                <a:path extrusionOk="0" h="3743" w="24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89"/>
            <p:cNvSpPr/>
            <p:nvPr/>
          </p:nvSpPr>
          <p:spPr>
            <a:xfrm>
              <a:off x="7087828" y="3143284"/>
              <a:ext cx="357924" cy="129462"/>
            </a:xfrm>
            <a:custGeom>
              <a:rect b="b" l="l" r="r" t="t"/>
              <a:pathLst>
                <a:path extrusionOk="0" h="4930" w="1363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89"/>
            <p:cNvSpPr/>
            <p:nvPr/>
          </p:nvSpPr>
          <p:spPr>
            <a:xfrm>
              <a:off x="7293890" y="3179365"/>
              <a:ext cx="60372" cy="43119"/>
            </a:xfrm>
            <a:custGeom>
              <a:rect b="b" l="l" r="r" t="t"/>
              <a:pathLst>
                <a:path extrusionOk="0" h="1642" w="2299">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89"/>
            <p:cNvSpPr/>
            <p:nvPr/>
          </p:nvSpPr>
          <p:spPr>
            <a:xfrm>
              <a:off x="7269521" y="3162007"/>
              <a:ext cx="23424" cy="16990"/>
            </a:xfrm>
            <a:custGeom>
              <a:rect b="b" l="l" r="r" t="t"/>
              <a:pathLst>
                <a:path extrusionOk="0" h="647" w="892">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89"/>
            <p:cNvSpPr/>
            <p:nvPr/>
          </p:nvSpPr>
          <p:spPr>
            <a:xfrm>
              <a:off x="7087591" y="3143257"/>
              <a:ext cx="186000" cy="129488"/>
            </a:xfrm>
            <a:custGeom>
              <a:rect b="b" l="l" r="r" t="t"/>
              <a:pathLst>
                <a:path extrusionOk="0" h="4931" w="7083">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89"/>
            <p:cNvSpPr/>
            <p:nvPr/>
          </p:nvSpPr>
          <p:spPr>
            <a:xfrm>
              <a:off x="7174039" y="2990503"/>
              <a:ext cx="25420" cy="18356"/>
            </a:xfrm>
            <a:custGeom>
              <a:rect b="b" l="l" r="r" t="t"/>
              <a:pathLst>
                <a:path extrusionOk="0" h="699" w="968">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89"/>
            <p:cNvSpPr/>
            <p:nvPr/>
          </p:nvSpPr>
          <p:spPr>
            <a:xfrm>
              <a:off x="7162222" y="2947515"/>
              <a:ext cx="49027" cy="55330"/>
            </a:xfrm>
            <a:custGeom>
              <a:rect b="b" l="l" r="r" t="t"/>
              <a:pathLst>
                <a:path extrusionOk="0" h="2107" w="1867">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89"/>
            <p:cNvSpPr/>
            <p:nvPr/>
          </p:nvSpPr>
          <p:spPr>
            <a:xfrm>
              <a:off x="7162038" y="2947515"/>
              <a:ext cx="33902" cy="55382"/>
            </a:xfrm>
            <a:custGeom>
              <a:rect b="b" l="l" r="r" t="t"/>
              <a:pathLst>
                <a:path extrusionOk="0" h="2109" w="1291">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89"/>
            <p:cNvSpPr/>
            <p:nvPr/>
          </p:nvSpPr>
          <p:spPr>
            <a:xfrm>
              <a:off x="7162222" y="2947515"/>
              <a:ext cx="49027" cy="24658"/>
            </a:xfrm>
            <a:custGeom>
              <a:rect b="b" l="l" r="r" t="t"/>
              <a:pathLst>
                <a:path extrusionOk="0" h="939" w="1867">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89"/>
            <p:cNvSpPr/>
            <p:nvPr/>
          </p:nvSpPr>
          <p:spPr>
            <a:xfrm>
              <a:off x="7162222" y="2947515"/>
              <a:ext cx="33718" cy="22400"/>
            </a:xfrm>
            <a:custGeom>
              <a:rect b="b" l="l" r="r" t="t"/>
              <a:pathLst>
                <a:path extrusionOk="0" h="853" w="1284">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89"/>
            <p:cNvSpPr/>
            <p:nvPr/>
          </p:nvSpPr>
          <p:spPr>
            <a:xfrm>
              <a:off x="7149906" y="3011353"/>
              <a:ext cx="119667" cy="95770"/>
            </a:xfrm>
            <a:custGeom>
              <a:rect b="b" l="l" r="r" t="t"/>
              <a:pathLst>
                <a:path extrusionOk="0" h="3647" w="4557">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89"/>
            <p:cNvSpPr/>
            <p:nvPr/>
          </p:nvSpPr>
          <p:spPr>
            <a:xfrm>
              <a:off x="7211223" y="3019153"/>
              <a:ext cx="58586" cy="45929"/>
            </a:xfrm>
            <a:custGeom>
              <a:rect b="b" l="l" r="r" t="t"/>
              <a:pathLst>
                <a:path extrusionOk="0" h="1749" w="2231">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89"/>
            <p:cNvSpPr/>
            <p:nvPr/>
          </p:nvSpPr>
          <p:spPr>
            <a:xfrm>
              <a:off x="7149906" y="3018890"/>
              <a:ext cx="18645" cy="100550"/>
            </a:xfrm>
            <a:custGeom>
              <a:rect b="b" l="l" r="r" t="t"/>
              <a:pathLst>
                <a:path extrusionOk="0" h="3829" w="71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89"/>
            <p:cNvSpPr/>
            <p:nvPr/>
          </p:nvSpPr>
          <p:spPr>
            <a:xfrm>
              <a:off x="7155946" y="3119177"/>
              <a:ext cx="12605" cy="12579"/>
            </a:xfrm>
            <a:custGeom>
              <a:rect b="b" l="l" r="r" t="t"/>
              <a:pathLst>
                <a:path extrusionOk="0" h="479" w="48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9" name="Google Shape;12979;p89"/>
          <p:cNvGrpSpPr/>
          <p:nvPr/>
        </p:nvGrpSpPr>
        <p:grpSpPr>
          <a:xfrm>
            <a:off x="7951362" y="2733037"/>
            <a:ext cx="382529" cy="382529"/>
            <a:chOff x="7951362" y="2885437"/>
            <a:chExt cx="382529" cy="382529"/>
          </a:xfrm>
        </p:grpSpPr>
        <p:sp>
          <p:nvSpPr>
            <p:cNvPr id="12980" name="Google Shape;12980;p89"/>
            <p:cNvSpPr/>
            <p:nvPr/>
          </p:nvSpPr>
          <p:spPr>
            <a:xfrm>
              <a:off x="8141615" y="2898514"/>
              <a:ext cx="96768" cy="94510"/>
            </a:xfrm>
            <a:custGeom>
              <a:rect b="b" l="l" r="r" t="t"/>
              <a:pathLst>
                <a:path extrusionOk="0" h="3599" w="3685">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89"/>
            <p:cNvSpPr/>
            <p:nvPr/>
          </p:nvSpPr>
          <p:spPr>
            <a:xfrm>
              <a:off x="8141615" y="2969390"/>
              <a:ext cx="76916" cy="23634"/>
            </a:xfrm>
            <a:custGeom>
              <a:rect b="b" l="l" r="r" t="t"/>
              <a:pathLst>
                <a:path extrusionOk="0" h="900" w="2929">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89"/>
            <p:cNvSpPr/>
            <p:nvPr/>
          </p:nvSpPr>
          <p:spPr>
            <a:xfrm>
              <a:off x="8047105" y="3161902"/>
              <a:ext cx="96794" cy="94247"/>
            </a:xfrm>
            <a:custGeom>
              <a:rect b="b" l="l" r="r" t="t"/>
              <a:pathLst>
                <a:path extrusionOk="0" h="3589" w="3686">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89"/>
            <p:cNvSpPr/>
            <p:nvPr/>
          </p:nvSpPr>
          <p:spPr>
            <a:xfrm>
              <a:off x="8067221" y="3161902"/>
              <a:ext cx="76679" cy="23398"/>
            </a:xfrm>
            <a:custGeom>
              <a:rect b="b" l="l" r="r" t="t"/>
              <a:pathLst>
                <a:path extrusionOk="0" h="891" w="292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89"/>
            <p:cNvSpPr/>
            <p:nvPr/>
          </p:nvSpPr>
          <p:spPr>
            <a:xfrm>
              <a:off x="7958137" y="3102318"/>
              <a:ext cx="132744" cy="165648"/>
            </a:xfrm>
            <a:custGeom>
              <a:rect b="b" l="l" r="r" t="t"/>
              <a:pathLst>
                <a:path extrusionOk="0" h="6308" w="5055">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89"/>
            <p:cNvSpPr/>
            <p:nvPr/>
          </p:nvSpPr>
          <p:spPr>
            <a:xfrm>
              <a:off x="7958137" y="3102318"/>
              <a:ext cx="24159" cy="129225"/>
            </a:xfrm>
            <a:custGeom>
              <a:rect b="b" l="l" r="r" t="t"/>
              <a:pathLst>
                <a:path extrusionOk="0" h="4921" w="92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89"/>
            <p:cNvSpPr/>
            <p:nvPr/>
          </p:nvSpPr>
          <p:spPr>
            <a:xfrm>
              <a:off x="7980773" y="3188661"/>
              <a:ext cx="17857" cy="68749"/>
            </a:xfrm>
            <a:custGeom>
              <a:rect b="b" l="l" r="r" t="t"/>
              <a:pathLst>
                <a:path extrusionOk="0" h="2618" w="68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89"/>
            <p:cNvSpPr/>
            <p:nvPr/>
          </p:nvSpPr>
          <p:spPr>
            <a:xfrm>
              <a:off x="8029012" y="3205231"/>
              <a:ext cx="13603" cy="51995"/>
            </a:xfrm>
            <a:custGeom>
              <a:rect b="b" l="l" r="r" t="t"/>
              <a:pathLst>
                <a:path extrusionOk="0" h="1980" w="518">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89"/>
            <p:cNvSpPr/>
            <p:nvPr/>
          </p:nvSpPr>
          <p:spPr>
            <a:xfrm>
              <a:off x="8003146" y="3209328"/>
              <a:ext cx="17358" cy="58639"/>
            </a:xfrm>
            <a:custGeom>
              <a:rect b="b" l="l" r="r" t="t"/>
              <a:pathLst>
                <a:path extrusionOk="0" h="2233" w="661">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89"/>
            <p:cNvSpPr/>
            <p:nvPr/>
          </p:nvSpPr>
          <p:spPr>
            <a:xfrm>
              <a:off x="8051885" y="3184013"/>
              <a:ext cx="26155" cy="27520"/>
            </a:xfrm>
            <a:custGeom>
              <a:rect b="b" l="l" r="r" t="t"/>
              <a:pathLst>
                <a:path extrusionOk="0" h="1048" w="996">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89"/>
            <p:cNvSpPr/>
            <p:nvPr/>
          </p:nvSpPr>
          <p:spPr>
            <a:xfrm>
              <a:off x="7963940" y="2981706"/>
              <a:ext cx="94510" cy="96768"/>
            </a:xfrm>
            <a:custGeom>
              <a:rect b="b" l="l" r="r" t="t"/>
              <a:pathLst>
                <a:path extrusionOk="0" h="3685" w="3599">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89"/>
            <p:cNvSpPr/>
            <p:nvPr/>
          </p:nvSpPr>
          <p:spPr>
            <a:xfrm>
              <a:off x="8227065" y="3076189"/>
              <a:ext cx="94772" cy="96794"/>
            </a:xfrm>
            <a:custGeom>
              <a:rect b="b" l="l" r="r" t="t"/>
              <a:pathLst>
                <a:path extrusionOk="0" h="3686" w="3609">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89"/>
            <p:cNvSpPr/>
            <p:nvPr/>
          </p:nvSpPr>
          <p:spPr>
            <a:xfrm>
              <a:off x="8227065" y="3076189"/>
              <a:ext cx="23897" cy="76942"/>
            </a:xfrm>
            <a:custGeom>
              <a:rect b="b" l="l" r="r" t="t"/>
              <a:pathLst>
                <a:path extrusionOk="0" h="2930" w="91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89"/>
            <p:cNvSpPr/>
            <p:nvPr/>
          </p:nvSpPr>
          <p:spPr>
            <a:xfrm>
              <a:off x="7963940" y="2957836"/>
              <a:ext cx="23634" cy="120638"/>
            </a:xfrm>
            <a:custGeom>
              <a:rect b="b" l="l" r="r" t="t"/>
              <a:pathLst>
                <a:path extrusionOk="0" h="4594" w="90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89"/>
            <p:cNvSpPr/>
            <p:nvPr/>
          </p:nvSpPr>
          <p:spPr>
            <a:xfrm>
              <a:off x="8194634" y="2885437"/>
              <a:ext cx="132718" cy="165412"/>
            </a:xfrm>
            <a:custGeom>
              <a:rect b="b" l="l" r="r" t="t"/>
              <a:pathLst>
                <a:path extrusionOk="0" h="6299" w="5054">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89"/>
            <p:cNvSpPr/>
            <p:nvPr/>
          </p:nvSpPr>
          <p:spPr>
            <a:xfrm>
              <a:off x="8194634" y="2941738"/>
              <a:ext cx="48528" cy="109110"/>
            </a:xfrm>
            <a:custGeom>
              <a:rect b="b" l="l" r="r" t="t"/>
              <a:pathLst>
                <a:path extrusionOk="0" h="4155" w="1848">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89"/>
            <p:cNvSpPr/>
            <p:nvPr/>
          </p:nvSpPr>
          <p:spPr>
            <a:xfrm>
              <a:off x="8281345" y="2895993"/>
              <a:ext cx="13603" cy="52179"/>
            </a:xfrm>
            <a:custGeom>
              <a:rect b="b" l="l" r="r" t="t"/>
              <a:pathLst>
                <a:path extrusionOk="0" h="1987" w="518">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89"/>
            <p:cNvSpPr/>
            <p:nvPr/>
          </p:nvSpPr>
          <p:spPr>
            <a:xfrm>
              <a:off x="8304217" y="2922096"/>
              <a:ext cx="13340" cy="35635"/>
            </a:xfrm>
            <a:custGeom>
              <a:rect b="b" l="l" r="r" t="t"/>
              <a:pathLst>
                <a:path extrusionOk="0" h="1357" w="508">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89"/>
            <p:cNvSpPr/>
            <p:nvPr/>
          </p:nvSpPr>
          <p:spPr>
            <a:xfrm>
              <a:off x="8255452" y="2885437"/>
              <a:ext cx="17620" cy="58665"/>
            </a:xfrm>
            <a:custGeom>
              <a:rect b="b" l="l" r="r" t="t"/>
              <a:pathLst>
                <a:path extrusionOk="0" h="2234" w="671">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89"/>
            <p:cNvSpPr/>
            <p:nvPr/>
          </p:nvSpPr>
          <p:spPr>
            <a:xfrm>
              <a:off x="8233341" y="2895993"/>
              <a:ext cx="17620" cy="73160"/>
            </a:xfrm>
            <a:custGeom>
              <a:rect b="b" l="l" r="r" t="t"/>
              <a:pathLst>
                <a:path extrusionOk="0" h="2786" w="671">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89"/>
            <p:cNvSpPr/>
            <p:nvPr/>
          </p:nvSpPr>
          <p:spPr>
            <a:xfrm>
              <a:off x="7951362" y="2892737"/>
              <a:ext cx="165648" cy="128674"/>
            </a:xfrm>
            <a:custGeom>
              <a:rect b="b" l="l" r="r" t="t"/>
              <a:pathLst>
                <a:path extrusionOk="0" h="4900" w="6308">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89"/>
            <p:cNvSpPr/>
            <p:nvPr/>
          </p:nvSpPr>
          <p:spPr>
            <a:xfrm>
              <a:off x="7988047" y="2892737"/>
              <a:ext cx="128963" cy="21875"/>
            </a:xfrm>
            <a:custGeom>
              <a:rect b="b" l="l" r="r" t="t"/>
              <a:pathLst>
                <a:path extrusionOk="0" h="833" w="4911">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89"/>
            <p:cNvSpPr/>
            <p:nvPr/>
          </p:nvSpPr>
          <p:spPr>
            <a:xfrm>
              <a:off x="7961918" y="2914848"/>
              <a:ext cx="70140" cy="17883"/>
            </a:xfrm>
            <a:custGeom>
              <a:rect b="b" l="l" r="r" t="t"/>
              <a:pathLst>
                <a:path extrusionOk="0" h="681" w="2671">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89"/>
            <p:cNvSpPr/>
            <p:nvPr/>
          </p:nvSpPr>
          <p:spPr>
            <a:xfrm>
              <a:off x="7961918" y="2963114"/>
              <a:ext cx="53807" cy="13576"/>
            </a:xfrm>
            <a:custGeom>
              <a:rect b="b" l="l" r="r" t="t"/>
              <a:pathLst>
                <a:path extrusionOk="0" h="517" w="2049">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89"/>
            <p:cNvSpPr/>
            <p:nvPr/>
          </p:nvSpPr>
          <p:spPr>
            <a:xfrm>
              <a:off x="7951624" y="2937221"/>
              <a:ext cx="59820" cy="17620"/>
            </a:xfrm>
            <a:custGeom>
              <a:rect b="b" l="l" r="r" t="t"/>
              <a:pathLst>
                <a:path extrusionOk="0" h="671" w="2278">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89"/>
            <p:cNvSpPr/>
            <p:nvPr/>
          </p:nvSpPr>
          <p:spPr>
            <a:xfrm>
              <a:off x="8007663" y="2985960"/>
              <a:ext cx="27652" cy="26181"/>
            </a:xfrm>
            <a:custGeom>
              <a:rect b="b" l="l" r="r" t="t"/>
              <a:pathLst>
                <a:path extrusionOk="0" h="997" w="1053">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89"/>
            <p:cNvSpPr/>
            <p:nvPr/>
          </p:nvSpPr>
          <p:spPr>
            <a:xfrm>
              <a:off x="8168505" y="3131992"/>
              <a:ext cx="165385" cy="128700"/>
            </a:xfrm>
            <a:custGeom>
              <a:rect b="b" l="l" r="r" t="t"/>
              <a:pathLst>
                <a:path extrusionOk="0" h="4901" w="6298">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89"/>
            <p:cNvSpPr/>
            <p:nvPr/>
          </p:nvSpPr>
          <p:spPr>
            <a:xfrm>
              <a:off x="8168505" y="3132123"/>
              <a:ext cx="109583" cy="45115"/>
            </a:xfrm>
            <a:custGeom>
              <a:rect b="b" l="l" r="r" t="t"/>
              <a:pathLst>
                <a:path extrusionOk="0" h="1718" w="4173">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89"/>
            <p:cNvSpPr/>
            <p:nvPr/>
          </p:nvSpPr>
          <p:spPr>
            <a:xfrm>
              <a:off x="8269790" y="3215420"/>
              <a:ext cx="53807" cy="13603"/>
            </a:xfrm>
            <a:custGeom>
              <a:rect b="b" l="l" r="r" t="t"/>
              <a:pathLst>
                <a:path extrusionOk="0" h="518" w="2049">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89"/>
            <p:cNvSpPr/>
            <p:nvPr/>
          </p:nvSpPr>
          <p:spPr>
            <a:xfrm>
              <a:off x="8260494" y="3238292"/>
              <a:ext cx="37210" cy="13340"/>
            </a:xfrm>
            <a:custGeom>
              <a:rect b="b" l="l" r="r" t="t"/>
              <a:pathLst>
                <a:path extrusionOk="0" h="508" w="1417">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89"/>
            <p:cNvSpPr/>
            <p:nvPr/>
          </p:nvSpPr>
          <p:spPr>
            <a:xfrm>
              <a:off x="8274044" y="3189528"/>
              <a:ext cx="59847" cy="17620"/>
            </a:xfrm>
            <a:custGeom>
              <a:rect b="b" l="l" r="r" t="t"/>
              <a:pathLst>
                <a:path extrusionOk="0" h="671" w="2279">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89"/>
            <p:cNvSpPr/>
            <p:nvPr/>
          </p:nvSpPr>
          <p:spPr>
            <a:xfrm>
              <a:off x="8250174" y="3167180"/>
              <a:ext cx="73160" cy="17857"/>
            </a:xfrm>
            <a:custGeom>
              <a:rect b="b" l="l" r="r" t="t"/>
              <a:pathLst>
                <a:path extrusionOk="0" h="680" w="2786">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89"/>
            <p:cNvSpPr/>
            <p:nvPr/>
          </p:nvSpPr>
          <p:spPr>
            <a:xfrm>
              <a:off x="8169241" y="3170699"/>
              <a:ext cx="9349" cy="75156"/>
            </a:xfrm>
            <a:custGeom>
              <a:rect b="b" l="l" r="r" t="t"/>
              <a:pathLst>
                <a:path extrusionOk="0" h="2862" w="356">
                  <a:moveTo>
                    <a:pt x="1" y="0"/>
                  </a:moveTo>
                  <a:lnTo>
                    <a:pt x="1" y="2862"/>
                  </a:lnTo>
                  <a:lnTo>
                    <a:pt x="355" y="2862"/>
                  </a:lnTo>
                  <a:lnTo>
                    <a:pt x="355"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89"/>
            <p:cNvSpPr/>
            <p:nvPr/>
          </p:nvSpPr>
          <p:spPr>
            <a:xfrm>
              <a:off x="8158185" y="2907548"/>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89"/>
            <p:cNvSpPr/>
            <p:nvPr/>
          </p:nvSpPr>
          <p:spPr>
            <a:xfrm>
              <a:off x="8179797" y="2907548"/>
              <a:ext cx="15861" cy="15861"/>
            </a:xfrm>
            <a:custGeom>
              <a:rect b="b" l="l" r="r" t="t"/>
              <a:pathLst>
                <a:path extrusionOk="0" h="604" w="604">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89"/>
            <p:cNvSpPr/>
            <p:nvPr/>
          </p:nvSpPr>
          <p:spPr>
            <a:xfrm>
              <a:off x="8297915" y="3093521"/>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89"/>
            <p:cNvSpPr/>
            <p:nvPr/>
          </p:nvSpPr>
          <p:spPr>
            <a:xfrm>
              <a:off x="8297915" y="3115159"/>
              <a:ext cx="15861" cy="15835"/>
            </a:xfrm>
            <a:custGeom>
              <a:rect b="b" l="l" r="r" t="t"/>
              <a:pathLst>
                <a:path extrusionOk="0" h="603" w="604">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89"/>
            <p:cNvSpPr/>
            <p:nvPr/>
          </p:nvSpPr>
          <p:spPr>
            <a:xfrm>
              <a:off x="7972212" y="3025928"/>
              <a:ext cx="15861" cy="15598"/>
            </a:xfrm>
            <a:custGeom>
              <a:rect b="b" l="l" r="r" t="t"/>
              <a:pathLst>
                <a:path extrusionOk="0" h="594" w="604">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89"/>
            <p:cNvSpPr/>
            <p:nvPr/>
          </p:nvSpPr>
          <p:spPr>
            <a:xfrm>
              <a:off x="7972212" y="3047540"/>
              <a:ext cx="15861" cy="15598"/>
            </a:xfrm>
            <a:custGeom>
              <a:rect b="b" l="l" r="r" t="t"/>
              <a:pathLst>
                <a:path extrusionOk="0" h="594" w="604">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89"/>
            <p:cNvSpPr/>
            <p:nvPr/>
          </p:nvSpPr>
          <p:spPr>
            <a:xfrm>
              <a:off x="8090592" y="3233277"/>
              <a:ext cx="15598" cy="15835"/>
            </a:xfrm>
            <a:custGeom>
              <a:rect b="b" l="l" r="r" t="t"/>
              <a:pathLst>
                <a:path extrusionOk="0" h="603" w="594">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89"/>
            <p:cNvSpPr/>
            <p:nvPr/>
          </p:nvSpPr>
          <p:spPr>
            <a:xfrm>
              <a:off x="8111941" y="3233277"/>
              <a:ext cx="15861" cy="15835"/>
            </a:xfrm>
            <a:custGeom>
              <a:rect b="b" l="l" r="r" t="t"/>
              <a:pathLst>
                <a:path extrusionOk="0" h="603" w="604">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89"/>
            <p:cNvSpPr/>
            <p:nvPr/>
          </p:nvSpPr>
          <p:spPr>
            <a:xfrm>
              <a:off x="7963415" y="3074693"/>
              <a:ext cx="95534" cy="32694"/>
            </a:xfrm>
            <a:custGeom>
              <a:rect b="b" l="l" r="r" t="t"/>
              <a:pathLst>
                <a:path extrusionOk="0" h="1245" w="3638">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89"/>
            <p:cNvSpPr/>
            <p:nvPr/>
          </p:nvSpPr>
          <p:spPr>
            <a:xfrm>
              <a:off x="7987548" y="3074693"/>
              <a:ext cx="71401" cy="32694"/>
            </a:xfrm>
            <a:custGeom>
              <a:rect b="b" l="l" r="r" t="t"/>
              <a:pathLst>
                <a:path extrusionOk="0" h="1245" w="2719">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89"/>
            <p:cNvSpPr/>
            <p:nvPr/>
          </p:nvSpPr>
          <p:spPr>
            <a:xfrm>
              <a:off x="8139856" y="3161587"/>
              <a:ext cx="32694" cy="94825"/>
            </a:xfrm>
            <a:custGeom>
              <a:rect b="b" l="l" r="r" t="t"/>
              <a:pathLst>
                <a:path extrusionOk="0" h="3611" w="1245">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89"/>
            <p:cNvSpPr/>
            <p:nvPr/>
          </p:nvSpPr>
          <p:spPr>
            <a:xfrm>
              <a:off x="8139593" y="3185510"/>
              <a:ext cx="32956" cy="70718"/>
            </a:xfrm>
            <a:custGeom>
              <a:rect b="b" l="l" r="r" t="t"/>
              <a:pathLst>
                <a:path extrusionOk="0" h="2693" w="1255">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89"/>
            <p:cNvSpPr/>
            <p:nvPr/>
          </p:nvSpPr>
          <p:spPr>
            <a:xfrm>
              <a:off x="8226803" y="3047303"/>
              <a:ext cx="95534" cy="32694"/>
            </a:xfrm>
            <a:custGeom>
              <a:rect b="b" l="l" r="r" t="t"/>
              <a:pathLst>
                <a:path extrusionOk="0" h="1245" w="3638">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89"/>
            <p:cNvSpPr/>
            <p:nvPr/>
          </p:nvSpPr>
          <p:spPr>
            <a:xfrm>
              <a:off x="8226803" y="3047303"/>
              <a:ext cx="71401" cy="32930"/>
            </a:xfrm>
            <a:custGeom>
              <a:rect b="b" l="l" r="r" t="t"/>
              <a:pathLst>
                <a:path extrusionOk="0" h="1254" w="2719">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89"/>
            <p:cNvSpPr/>
            <p:nvPr/>
          </p:nvSpPr>
          <p:spPr>
            <a:xfrm>
              <a:off x="8114226" y="2898252"/>
              <a:ext cx="32694" cy="94851"/>
            </a:xfrm>
            <a:custGeom>
              <a:rect b="b" l="l" r="r" t="t"/>
              <a:pathLst>
                <a:path extrusionOk="0" h="3612" w="1245">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89"/>
            <p:cNvSpPr/>
            <p:nvPr/>
          </p:nvSpPr>
          <p:spPr>
            <a:xfrm>
              <a:off x="8114226" y="2898252"/>
              <a:ext cx="32930" cy="70902"/>
            </a:xfrm>
            <a:custGeom>
              <a:rect b="b" l="l" r="r" t="t"/>
              <a:pathLst>
                <a:path extrusionOk="0" h="2700" w="1254">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9" name="Google Shape;13029;p89"/>
          <p:cNvGrpSpPr/>
          <p:nvPr/>
        </p:nvGrpSpPr>
        <p:grpSpPr>
          <a:xfrm>
            <a:off x="8054406" y="3662089"/>
            <a:ext cx="276964" cy="336601"/>
            <a:chOff x="8054406" y="3814489"/>
            <a:chExt cx="276964" cy="336601"/>
          </a:xfrm>
        </p:grpSpPr>
        <p:sp>
          <p:nvSpPr>
            <p:cNvPr id="13030" name="Google Shape;13030;p89"/>
            <p:cNvSpPr/>
            <p:nvPr/>
          </p:nvSpPr>
          <p:spPr>
            <a:xfrm>
              <a:off x="8054406" y="3843218"/>
              <a:ext cx="276964" cy="307872"/>
            </a:xfrm>
            <a:custGeom>
              <a:rect b="b" l="l" r="r" t="t"/>
              <a:pathLst>
                <a:path extrusionOk="0" h="11724" w="10547">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89"/>
            <p:cNvSpPr/>
            <p:nvPr/>
          </p:nvSpPr>
          <p:spPr>
            <a:xfrm>
              <a:off x="8313251" y="3861311"/>
              <a:ext cx="18119" cy="289543"/>
            </a:xfrm>
            <a:custGeom>
              <a:rect b="b" l="l" r="r" t="t"/>
              <a:pathLst>
                <a:path extrusionOk="0" h="11026" w="69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89"/>
            <p:cNvSpPr/>
            <p:nvPr/>
          </p:nvSpPr>
          <p:spPr>
            <a:xfrm>
              <a:off x="8138333" y="3904036"/>
              <a:ext cx="109110" cy="225757"/>
            </a:xfrm>
            <a:custGeom>
              <a:rect b="b" l="l" r="r" t="t"/>
              <a:pathLst>
                <a:path extrusionOk="0" h="8597" w="4155">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89"/>
            <p:cNvSpPr/>
            <p:nvPr/>
          </p:nvSpPr>
          <p:spPr>
            <a:xfrm>
              <a:off x="8180322" y="3904036"/>
              <a:ext cx="67121" cy="225705"/>
            </a:xfrm>
            <a:custGeom>
              <a:rect b="b" l="l" r="r" t="t"/>
              <a:pathLst>
                <a:path extrusionOk="0" h="8595" w="2556">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89"/>
            <p:cNvSpPr/>
            <p:nvPr/>
          </p:nvSpPr>
          <p:spPr>
            <a:xfrm>
              <a:off x="8155927" y="3857267"/>
              <a:ext cx="74158" cy="55566"/>
            </a:xfrm>
            <a:custGeom>
              <a:rect b="b" l="l" r="r" t="t"/>
              <a:pathLst>
                <a:path extrusionOk="0" h="2116" w="2824">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89"/>
            <p:cNvSpPr/>
            <p:nvPr/>
          </p:nvSpPr>
          <p:spPr>
            <a:xfrm>
              <a:off x="8195895" y="3882660"/>
              <a:ext cx="34191" cy="30173"/>
            </a:xfrm>
            <a:custGeom>
              <a:rect b="b" l="l" r="r" t="t"/>
              <a:pathLst>
                <a:path extrusionOk="0" h="1149" w="1302">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89"/>
            <p:cNvSpPr/>
            <p:nvPr/>
          </p:nvSpPr>
          <p:spPr>
            <a:xfrm>
              <a:off x="8122761" y="3814568"/>
              <a:ext cx="138758" cy="52546"/>
            </a:xfrm>
            <a:custGeom>
              <a:rect b="b" l="l" r="r" t="t"/>
              <a:pathLst>
                <a:path extrusionOk="0" h="2001" w="5284">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89"/>
            <p:cNvSpPr/>
            <p:nvPr/>
          </p:nvSpPr>
          <p:spPr>
            <a:xfrm>
              <a:off x="8113464" y="3814489"/>
              <a:ext cx="84452" cy="93092"/>
            </a:xfrm>
            <a:custGeom>
              <a:rect b="b" l="l" r="r" t="t"/>
              <a:pathLst>
                <a:path extrusionOk="0" h="3545" w="3216">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89"/>
            <p:cNvSpPr/>
            <p:nvPr/>
          </p:nvSpPr>
          <p:spPr>
            <a:xfrm>
              <a:off x="8187360" y="3814489"/>
              <a:ext cx="84951" cy="93092"/>
            </a:xfrm>
            <a:custGeom>
              <a:rect b="b" l="l" r="r" t="t"/>
              <a:pathLst>
                <a:path extrusionOk="0" h="3545" w="3235">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9" name="Google Shape;13039;p89"/>
          <p:cNvGrpSpPr/>
          <p:nvPr/>
        </p:nvGrpSpPr>
        <p:grpSpPr>
          <a:xfrm>
            <a:off x="7936787" y="4142674"/>
            <a:ext cx="378249" cy="335524"/>
            <a:chOff x="7936787" y="4295074"/>
            <a:chExt cx="378249" cy="335524"/>
          </a:xfrm>
        </p:grpSpPr>
        <p:sp>
          <p:nvSpPr>
            <p:cNvPr id="13040" name="Google Shape;13040;p89"/>
            <p:cNvSpPr/>
            <p:nvPr/>
          </p:nvSpPr>
          <p:spPr>
            <a:xfrm>
              <a:off x="8095371" y="4295074"/>
              <a:ext cx="219665" cy="182980"/>
            </a:xfrm>
            <a:custGeom>
              <a:rect b="b" l="l" r="r" t="t"/>
              <a:pathLst>
                <a:path extrusionOk="0" h="6968" w="8365">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89"/>
            <p:cNvSpPr/>
            <p:nvPr/>
          </p:nvSpPr>
          <p:spPr>
            <a:xfrm>
              <a:off x="7937286" y="4441342"/>
              <a:ext cx="109609" cy="109846"/>
            </a:xfrm>
            <a:custGeom>
              <a:rect b="b" l="l" r="r" t="t"/>
              <a:pathLst>
                <a:path extrusionOk="0" h="4183" w="4174">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89"/>
            <p:cNvSpPr/>
            <p:nvPr/>
          </p:nvSpPr>
          <p:spPr>
            <a:xfrm>
              <a:off x="7966934" y="4441342"/>
              <a:ext cx="79962" cy="110108"/>
            </a:xfrm>
            <a:custGeom>
              <a:rect b="b" l="l" r="r" t="t"/>
              <a:pathLst>
                <a:path extrusionOk="0" h="4193" w="3045">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89"/>
            <p:cNvSpPr/>
            <p:nvPr/>
          </p:nvSpPr>
          <p:spPr>
            <a:xfrm>
              <a:off x="7936787" y="4446541"/>
              <a:ext cx="207612" cy="184056"/>
            </a:xfrm>
            <a:custGeom>
              <a:rect b="b" l="l" r="r" t="t"/>
              <a:pathLst>
                <a:path extrusionOk="0" h="7009" w="7906">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89"/>
            <p:cNvSpPr/>
            <p:nvPr/>
          </p:nvSpPr>
          <p:spPr>
            <a:xfrm>
              <a:off x="7936787" y="4473747"/>
              <a:ext cx="189019" cy="156851"/>
            </a:xfrm>
            <a:custGeom>
              <a:rect b="b" l="l" r="r" t="t"/>
              <a:pathLst>
                <a:path extrusionOk="0" h="5973" w="7198">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89"/>
            <p:cNvSpPr/>
            <p:nvPr/>
          </p:nvSpPr>
          <p:spPr>
            <a:xfrm>
              <a:off x="7971976" y="4526792"/>
              <a:ext cx="39232" cy="21875"/>
            </a:xfrm>
            <a:custGeom>
              <a:rect b="b" l="l" r="r" t="t"/>
              <a:pathLst>
                <a:path extrusionOk="0" h="833" w="1494">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89"/>
            <p:cNvSpPr/>
            <p:nvPr/>
          </p:nvSpPr>
          <p:spPr>
            <a:xfrm>
              <a:off x="7954880" y="4476661"/>
              <a:ext cx="73160" cy="59952"/>
            </a:xfrm>
            <a:custGeom>
              <a:rect b="b" l="l" r="r" t="t"/>
              <a:pathLst>
                <a:path extrusionOk="0" h="2283" w="2786">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89"/>
            <p:cNvSpPr/>
            <p:nvPr/>
          </p:nvSpPr>
          <p:spPr>
            <a:xfrm>
              <a:off x="7954880" y="4476583"/>
              <a:ext cx="73423" cy="59531"/>
            </a:xfrm>
            <a:custGeom>
              <a:rect b="b" l="l" r="r" t="t"/>
              <a:pathLst>
                <a:path extrusionOk="0" h="2267" w="2796">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89"/>
            <p:cNvSpPr/>
            <p:nvPr/>
          </p:nvSpPr>
          <p:spPr>
            <a:xfrm>
              <a:off x="7936787" y="4566234"/>
              <a:ext cx="24396" cy="64363"/>
            </a:xfrm>
            <a:custGeom>
              <a:rect b="b" l="l" r="r" t="t"/>
              <a:pathLst>
                <a:path extrusionOk="0" h="2451" w="929">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89"/>
            <p:cNvSpPr/>
            <p:nvPr/>
          </p:nvSpPr>
          <p:spPr>
            <a:xfrm>
              <a:off x="8150150" y="4337799"/>
              <a:ext cx="109846" cy="109846"/>
            </a:xfrm>
            <a:custGeom>
              <a:rect b="b" l="l" r="r" t="t"/>
              <a:pathLst>
                <a:path extrusionOk="0" h="4183" w="4183">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89"/>
            <p:cNvSpPr/>
            <p:nvPr/>
          </p:nvSpPr>
          <p:spPr>
            <a:xfrm>
              <a:off x="8168505" y="4355892"/>
              <a:ext cx="73397" cy="73397"/>
            </a:xfrm>
            <a:custGeom>
              <a:rect b="b" l="l" r="r" t="t"/>
              <a:pathLst>
                <a:path extrusionOk="0" h="2795" w="2795">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89"/>
            <p:cNvSpPr/>
            <p:nvPr/>
          </p:nvSpPr>
          <p:spPr>
            <a:xfrm>
              <a:off x="8022237" y="4473747"/>
              <a:ext cx="103569" cy="130460"/>
            </a:xfrm>
            <a:custGeom>
              <a:rect b="b" l="l" r="r" t="t"/>
              <a:pathLst>
                <a:path extrusionOk="0" h="4968" w="3944">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89"/>
            <p:cNvSpPr/>
            <p:nvPr/>
          </p:nvSpPr>
          <p:spPr>
            <a:xfrm>
              <a:off x="8186835" y="4374221"/>
              <a:ext cx="36738" cy="36738"/>
            </a:xfrm>
            <a:custGeom>
              <a:rect b="b" l="l" r="r" t="t"/>
              <a:pathLst>
                <a:path extrusionOk="0" h="1399" w="1399">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89"/>
            <p:cNvSpPr/>
            <p:nvPr/>
          </p:nvSpPr>
          <p:spPr>
            <a:xfrm>
              <a:off x="8196893" y="4319285"/>
              <a:ext cx="84111" cy="79594"/>
            </a:xfrm>
            <a:custGeom>
              <a:rect b="b" l="l" r="r" t="t"/>
              <a:pathLst>
                <a:path extrusionOk="0" h="3031" w="3203">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89"/>
            <p:cNvSpPr/>
            <p:nvPr/>
          </p:nvSpPr>
          <p:spPr>
            <a:xfrm>
              <a:off x="8243635" y="4322095"/>
              <a:ext cx="38734" cy="32063"/>
            </a:xfrm>
            <a:custGeom>
              <a:rect b="b" l="l" r="r" t="t"/>
              <a:pathLst>
                <a:path extrusionOk="0" h="1221" w="1475">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89"/>
            <p:cNvSpPr/>
            <p:nvPr/>
          </p:nvSpPr>
          <p:spPr>
            <a:xfrm>
              <a:off x="8217822" y="4319312"/>
              <a:ext cx="61291" cy="58245"/>
            </a:xfrm>
            <a:custGeom>
              <a:rect b="b" l="l" r="r" t="t"/>
              <a:pathLst>
                <a:path extrusionOk="0" h="2218" w="2334">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6" name="Google Shape;13056;p89"/>
          <p:cNvGrpSpPr/>
          <p:nvPr/>
        </p:nvGrpSpPr>
        <p:grpSpPr>
          <a:xfrm>
            <a:off x="4886058" y="1813490"/>
            <a:ext cx="388569" cy="388307"/>
            <a:chOff x="4886058" y="1965890"/>
            <a:chExt cx="388569" cy="388307"/>
          </a:xfrm>
        </p:grpSpPr>
        <p:sp>
          <p:nvSpPr>
            <p:cNvPr id="13057" name="Google Shape;13057;p89"/>
            <p:cNvSpPr/>
            <p:nvPr/>
          </p:nvSpPr>
          <p:spPr>
            <a:xfrm>
              <a:off x="4886058" y="1965890"/>
              <a:ext cx="388569" cy="388307"/>
            </a:xfrm>
            <a:custGeom>
              <a:rect b="b" l="l" r="r" t="t"/>
              <a:pathLst>
                <a:path extrusionOk="0" h="14787" w="14797">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89"/>
            <p:cNvSpPr/>
            <p:nvPr/>
          </p:nvSpPr>
          <p:spPr>
            <a:xfrm>
              <a:off x="4896352" y="1992150"/>
              <a:ext cx="368218" cy="335787"/>
            </a:xfrm>
            <a:custGeom>
              <a:rect b="b" l="l" r="r" t="t"/>
              <a:pathLst>
                <a:path extrusionOk="0" h="12787" w="14022">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89"/>
            <p:cNvSpPr/>
            <p:nvPr/>
          </p:nvSpPr>
          <p:spPr>
            <a:xfrm>
              <a:off x="5056958" y="1992072"/>
              <a:ext cx="207612" cy="336102"/>
            </a:xfrm>
            <a:custGeom>
              <a:rect b="b" l="l" r="r" t="t"/>
              <a:pathLst>
                <a:path extrusionOk="0" h="12799" w="7906">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89"/>
            <p:cNvSpPr/>
            <p:nvPr/>
          </p:nvSpPr>
          <p:spPr>
            <a:xfrm>
              <a:off x="5074158" y="1993647"/>
              <a:ext cx="12342" cy="39364"/>
            </a:xfrm>
            <a:custGeom>
              <a:rect b="b" l="l" r="r" t="t"/>
              <a:pathLst>
                <a:path extrusionOk="0" h="1499" w="47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89"/>
            <p:cNvSpPr/>
            <p:nvPr/>
          </p:nvSpPr>
          <p:spPr>
            <a:xfrm>
              <a:off x="5074158" y="2286866"/>
              <a:ext cx="12342" cy="39416"/>
            </a:xfrm>
            <a:custGeom>
              <a:rect b="b" l="l" r="r" t="t"/>
              <a:pathLst>
                <a:path extrusionOk="0" h="1501" w="47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89"/>
            <p:cNvSpPr/>
            <p:nvPr/>
          </p:nvSpPr>
          <p:spPr>
            <a:xfrm>
              <a:off x="5205984" y="2153597"/>
              <a:ext cx="42515" cy="11633"/>
            </a:xfrm>
            <a:custGeom>
              <a:rect b="b" l="l" r="r" t="t"/>
              <a:pathLst>
                <a:path extrusionOk="0" h="443" w="1619">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89"/>
            <p:cNvSpPr/>
            <p:nvPr/>
          </p:nvSpPr>
          <p:spPr>
            <a:xfrm>
              <a:off x="4912948" y="2153623"/>
              <a:ext cx="41753" cy="11581"/>
            </a:xfrm>
            <a:custGeom>
              <a:rect b="b" l="l" r="r" t="t"/>
              <a:pathLst>
                <a:path extrusionOk="0" h="441" w="159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89"/>
            <p:cNvSpPr/>
            <p:nvPr/>
          </p:nvSpPr>
          <p:spPr>
            <a:xfrm>
              <a:off x="5002101" y="2140808"/>
              <a:ext cx="97608" cy="96400"/>
            </a:xfrm>
            <a:custGeom>
              <a:rect b="b" l="l" r="r" t="t"/>
              <a:pathLst>
                <a:path extrusionOk="0" h="3671" w="3717">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89"/>
            <p:cNvSpPr/>
            <p:nvPr/>
          </p:nvSpPr>
          <p:spPr>
            <a:xfrm>
              <a:off x="5002101" y="2165177"/>
              <a:ext cx="97608" cy="72031"/>
            </a:xfrm>
            <a:custGeom>
              <a:rect b="b" l="l" r="r" t="t"/>
              <a:pathLst>
                <a:path extrusionOk="0" h="2743" w="3717">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89"/>
            <p:cNvSpPr/>
            <p:nvPr/>
          </p:nvSpPr>
          <p:spPr>
            <a:xfrm>
              <a:off x="5061238" y="2082984"/>
              <a:ext cx="97503" cy="96532"/>
            </a:xfrm>
            <a:custGeom>
              <a:rect b="b" l="l" r="r" t="t"/>
              <a:pathLst>
                <a:path extrusionOk="0" h="3676" w="3713">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89"/>
            <p:cNvSpPr/>
            <p:nvPr/>
          </p:nvSpPr>
          <p:spPr>
            <a:xfrm>
              <a:off x="5085345" y="2083089"/>
              <a:ext cx="73213" cy="96190"/>
            </a:xfrm>
            <a:custGeom>
              <a:rect b="b" l="l" r="r" t="t"/>
              <a:pathLst>
                <a:path extrusionOk="0" h="3663" w="2788">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68" name="Google Shape;13068;p89"/>
          <p:cNvSpPr txBox="1"/>
          <p:nvPr/>
        </p:nvSpPr>
        <p:spPr>
          <a:xfrm>
            <a:off x="849675"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13069" name="Google Shape;13069;p89"/>
          <p:cNvSpPr txBox="1"/>
          <p:nvPr/>
        </p:nvSpPr>
        <p:spPr>
          <a:xfrm>
            <a:off x="4858400"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073" name="Shape 13073"/>
        <p:cNvGrpSpPr/>
        <p:nvPr/>
      </p:nvGrpSpPr>
      <p:grpSpPr>
        <a:xfrm>
          <a:off x="0" y="0"/>
          <a:ext cx="0" cy="0"/>
          <a:chOff x="0" y="0"/>
          <a:chExt cx="0" cy="0"/>
        </a:xfrm>
      </p:grpSpPr>
      <p:grpSp>
        <p:nvGrpSpPr>
          <p:cNvPr id="13074" name="Google Shape;13074;p90"/>
          <p:cNvGrpSpPr/>
          <p:nvPr/>
        </p:nvGrpSpPr>
        <p:grpSpPr>
          <a:xfrm>
            <a:off x="1765162" y="3194389"/>
            <a:ext cx="292801" cy="359258"/>
            <a:chOff x="1765162" y="3346789"/>
            <a:chExt cx="292801" cy="359258"/>
          </a:xfrm>
        </p:grpSpPr>
        <p:sp>
          <p:nvSpPr>
            <p:cNvPr id="13075" name="Google Shape;13075;p90"/>
            <p:cNvSpPr/>
            <p:nvPr/>
          </p:nvSpPr>
          <p:spPr>
            <a:xfrm>
              <a:off x="1765423" y="3394001"/>
              <a:ext cx="230821" cy="312047"/>
            </a:xfrm>
            <a:custGeom>
              <a:rect b="b" l="l" r="r" t="t"/>
              <a:pathLst>
                <a:path extrusionOk="0" h="11917" w="8815">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90"/>
            <p:cNvSpPr/>
            <p:nvPr/>
          </p:nvSpPr>
          <p:spPr>
            <a:xfrm>
              <a:off x="1765162" y="3624088"/>
              <a:ext cx="81959" cy="81959"/>
            </a:xfrm>
            <a:custGeom>
              <a:rect b="b" l="l" r="r" t="t"/>
              <a:pathLst>
                <a:path extrusionOk="0" h="3130" w="313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90"/>
            <p:cNvSpPr/>
            <p:nvPr/>
          </p:nvSpPr>
          <p:spPr>
            <a:xfrm>
              <a:off x="1896558" y="3394001"/>
              <a:ext cx="99686" cy="103719"/>
            </a:xfrm>
            <a:custGeom>
              <a:rect b="b" l="l" r="r" t="t"/>
              <a:pathLst>
                <a:path extrusionOk="0" h="3961" w="3807">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90"/>
            <p:cNvSpPr/>
            <p:nvPr/>
          </p:nvSpPr>
          <p:spPr>
            <a:xfrm>
              <a:off x="1816379" y="3394001"/>
              <a:ext cx="179629" cy="312047"/>
            </a:xfrm>
            <a:custGeom>
              <a:rect b="b" l="l" r="r" t="t"/>
              <a:pathLst>
                <a:path extrusionOk="0" h="11917" w="686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90"/>
            <p:cNvSpPr/>
            <p:nvPr/>
          </p:nvSpPr>
          <p:spPr>
            <a:xfrm>
              <a:off x="1799647" y="3462448"/>
              <a:ext cx="162138" cy="23776"/>
            </a:xfrm>
            <a:custGeom>
              <a:rect b="b" l="l" r="r" t="t"/>
              <a:pathLst>
                <a:path extrusionOk="0" h="908" w="6192">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90"/>
            <p:cNvSpPr/>
            <p:nvPr/>
          </p:nvSpPr>
          <p:spPr>
            <a:xfrm>
              <a:off x="1922795" y="3462710"/>
              <a:ext cx="38989" cy="23514"/>
            </a:xfrm>
            <a:custGeom>
              <a:rect b="b" l="l" r="r" t="t"/>
              <a:pathLst>
                <a:path extrusionOk="0" h="898" w="1489">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90"/>
            <p:cNvSpPr/>
            <p:nvPr/>
          </p:nvSpPr>
          <p:spPr>
            <a:xfrm>
              <a:off x="1765162" y="3637076"/>
              <a:ext cx="68971" cy="68971"/>
            </a:xfrm>
            <a:custGeom>
              <a:rect b="b" l="l" r="r" t="t"/>
              <a:pathLst>
                <a:path extrusionOk="0" h="2634" w="2634">
                  <a:moveTo>
                    <a:pt x="1" y="0"/>
                  </a:moveTo>
                  <a:lnTo>
                    <a:pt x="2634" y="2633"/>
                  </a:lnTo>
                  <a:lnTo>
                    <a:pt x="2634" y="220"/>
                  </a:lnTo>
                  <a:cubicBezTo>
                    <a:pt x="2634" y="96"/>
                    <a:pt x="2538" y="0"/>
                    <a:pt x="241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90"/>
            <p:cNvSpPr/>
            <p:nvPr/>
          </p:nvSpPr>
          <p:spPr>
            <a:xfrm>
              <a:off x="1923528" y="3346789"/>
              <a:ext cx="134434" cy="134434"/>
            </a:xfrm>
            <a:custGeom>
              <a:rect b="b" l="l" r="r" t="t"/>
              <a:pathLst>
                <a:path extrusionOk="0" h="5134" w="5134">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90"/>
            <p:cNvSpPr/>
            <p:nvPr/>
          </p:nvSpPr>
          <p:spPr>
            <a:xfrm>
              <a:off x="1978255" y="3377033"/>
              <a:ext cx="48730" cy="48730"/>
            </a:xfrm>
            <a:custGeom>
              <a:rect b="b" l="l" r="r" t="t"/>
              <a:pathLst>
                <a:path extrusionOk="0" h="1861" w="1861">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90"/>
            <p:cNvSpPr/>
            <p:nvPr/>
          </p:nvSpPr>
          <p:spPr>
            <a:xfrm>
              <a:off x="1960999" y="3371560"/>
              <a:ext cx="82587" cy="59702"/>
            </a:xfrm>
            <a:custGeom>
              <a:rect b="b" l="l" r="r" t="t"/>
              <a:pathLst>
                <a:path extrusionOk="0" h="2280" w="3154">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90"/>
            <p:cNvSpPr/>
            <p:nvPr/>
          </p:nvSpPr>
          <p:spPr>
            <a:xfrm>
              <a:off x="1950028" y="3412592"/>
              <a:ext cx="43755" cy="39408"/>
            </a:xfrm>
            <a:custGeom>
              <a:rect b="b" l="l" r="r" t="t"/>
              <a:pathLst>
                <a:path extrusionOk="0" h="1505" w="1671">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90"/>
            <p:cNvSpPr/>
            <p:nvPr/>
          </p:nvSpPr>
          <p:spPr>
            <a:xfrm>
              <a:off x="1792054" y="3504659"/>
              <a:ext cx="176225" cy="10814"/>
            </a:xfrm>
            <a:custGeom>
              <a:rect b="b" l="l" r="r" t="t"/>
              <a:pathLst>
                <a:path extrusionOk="0" h="413" w="673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90"/>
            <p:cNvSpPr/>
            <p:nvPr/>
          </p:nvSpPr>
          <p:spPr>
            <a:xfrm>
              <a:off x="1792891" y="3528408"/>
              <a:ext cx="175387" cy="11024"/>
            </a:xfrm>
            <a:custGeom>
              <a:rect b="b" l="l" r="r" t="t"/>
              <a:pathLst>
                <a:path extrusionOk="0" h="421" w="6698">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90"/>
            <p:cNvSpPr/>
            <p:nvPr/>
          </p:nvSpPr>
          <p:spPr>
            <a:xfrm>
              <a:off x="1792891" y="3552394"/>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90"/>
            <p:cNvSpPr/>
            <p:nvPr/>
          </p:nvSpPr>
          <p:spPr>
            <a:xfrm>
              <a:off x="1792891" y="3576379"/>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0" name="Google Shape;13090;p90"/>
          <p:cNvGrpSpPr/>
          <p:nvPr/>
        </p:nvGrpSpPr>
        <p:grpSpPr>
          <a:xfrm>
            <a:off x="3077632" y="2292604"/>
            <a:ext cx="358996" cy="296309"/>
            <a:chOff x="3077632" y="2445004"/>
            <a:chExt cx="358996" cy="296309"/>
          </a:xfrm>
        </p:grpSpPr>
        <p:sp>
          <p:nvSpPr>
            <p:cNvPr id="13091" name="Google Shape;13091;p90"/>
            <p:cNvSpPr/>
            <p:nvPr/>
          </p:nvSpPr>
          <p:spPr>
            <a:xfrm>
              <a:off x="3097873" y="2504968"/>
              <a:ext cx="294293" cy="195366"/>
            </a:xfrm>
            <a:custGeom>
              <a:rect b="b" l="l" r="r" t="t"/>
              <a:pathLst>
                <a:path extrusionOk="0" h="7461" w="11239">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90"/>
            <p:cNvSpPr/>
            <p:nvPr/>
          </p:nvSpPr>
          <p:spPr>
            <a:xfrm>
              <a:off x="3296696" y="2504968"/>
              <a:ext cx="95471" cy="80100"/>
            </a:xfrm>
            <a:custGeom>
              <a:rect b="b" l="l" r="r" t="t"/>
              <a:pathLst>
                <a:path extrusionOk="0" h="3059" w="3646">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90"/>
            <p:cNvSpPr/>
            <p:nvPr/>
          </p:nvSpPr>
          <p:spPr>
            <a:xfrm>
              <a:off x="3097873" y="2685330"/>
              <a:ext cx="294293" cy="15004"/>
            </a:xfrm>
            <a:custGeom>
              <a:rect b="b" l="l" r="r" t="t"/>
              <a:pathLst>
                <a:path extrusionOk="0" h="573" w="11239">
                  <a:moveTo>
                    <a:pt x="0" y="0"/>
                  </a:moveTo>
                  <a:lnTo>
                    <a:pt x="0" y="573"/>
                  </a:lnTo>
                  <a:lnTo>
                    <a:pt x="11238" y="573"/>
                  </a:lnTo>
                  <a:lnTo>
                    <a:pt x="1123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90"/>
            <p:cNvSpPr/>
            <p:nvPr/>
          </p:nvSpPr>
          <p:spPr>
            <a:xfrm>
              <a:off x="3116596" y="2524685"/>
              <a:ext cx="256587" cy="140430"/>
            </a:xfrm>
            <a:custGeom>
              <a:rect b="b" l="l" r="r" t="t"/>
              <a:pathLst>
                <a:path extrusionOk="0" h="5363" w="9799">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90"/>
            <p:cNvSpPr/>
            <p:nvPr/>
          </p:nvSpPr>
          <p:spPr>
            <a:xfrm>
              <a:off x="3298215" y="2524685"/>
              <a:ext cx="74968" cy="60487"/>
            </a:xfrm>
            <a:custGeom>
              <a:rect b="b" l="l" r="r" t="t"/>
              <a:pathLst>
                <a:path extrusionOk="0" h="2310" w="2863">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90"/>
            <p:cNvSpPr/>
            <p:nvPr/>
          </p:nvSpPr>
          <p:spPr>
            <a:xfrm>
              <a:off x="3273967" y="2567157"/>
              <a:ext cx="72480" cy="72480"/>
            </a:xfrm>
            <a:custGeom>
              <a:rect b="b" l="l" r="r" t="t"/>
              <a:pathLst>
                <a:path extrusionOk="0" h="2768" w="2768">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90"/>
            <p:cNvSpPr/>
            <p:nvPr/>
          </p:nvSpPr>
          <p:spPr>
            <a:xfrm>
              <a:off x="3323928" y="2567157"/>
              <a:ext cx="22519" cy="13014"/>
            </a:xfrm>
            <a:custGeom>
              <a:rect b="b" l="l" r="r" t="t"/>
              <a:pathLst>
                <a:path extrusionOk="0" h="497" w="86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90"/>
            <p:cNvSpPr/>
            <p:nvPr/>
          </p:nvSpPr>
          <p:spPr>
            <a:xfrm>
              <a:off x="3116596" y="2524449"/>
              <a:ext cx="256587" cy="140430"/>
            </a:xfrm>
            <a:custGeom>
              <a:rect b="b" l="l" r="r" t="t"/>
              <a:pathLst>
                <a:path extrusionOk="0" h="5363" w="9799">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90"/>
            <p:cNvSpPr/>
            <p:nvPr/>
          </p:nvSpPr>
          <p:spPr>
            <a:xfrm>
              <a:off x="3116596" y="2524685"/>
              <a:ext cx="256587" cy="20267"/>
            </a:xfrm>
            <a:custGeom>
              <a:rect b="b" l="l" r="r" t="t"/>
              <a:pathLst>
                <a:path extrusionOk="0" h="774" w="9799">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90"/>
            <p:cNvSpPr/>
            <p:nvPr/>
          </p:nvSpPr>
          <p:spPr>
            <a:xfrm>
              <a:off x="3298450" y="2524711"/>
              <a:ext cx="74732" cy="20241"/>
            </a:xfrm>
            <a:custGeom>
              <a:rect b="b" l="l" r="r" t="t"/>
              <a:pathLst>
                <a:path extrusionOk="0" h="773" w="2854">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90"/>
            <p:cNvSpPr/>
            <p:nvPr/>
          </p:nvSpPr>
          <p:spPr>
            <a:xfrm>
              <a:off x="3224766" y="2674332"/>
              <a:ext cx="40246" cy="11024"/>
            </a:xfrm>
            <a:custGeom>
              <a:rect b="b" l="l" r="r" t="t"/>
              <a:pathLst>
                <a:path extrusionOk="0" h="421" w="1537">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90"/>
            <p:cNvSpPr/>
            <p:nvPr/>
          </p:nvSpPr>
          <p:spPr>
            <a:xfrm>
              <a:off x="3309684" y="2445004"/>
              <a:ext cx="126945" cy="127181"/>
            </a:xfrm>
            <a:custGeom>
              <a:rect b="b" l="l" r="r" t="t"/>
              <a:pathLst>
                <a:path extrusionOk="0" h="4857" w="4848">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90"/>
            <p:cNvSpPr/>
            <p:nvPr/>
          </p:nvSpPr>
          <p:spPr>
            <a:xfrm>
              <a:off x="3336681" y="2472236"/>
              <a:ext cx="72951" cy="72218"/>
            </a:xfrm>
            <a:custGeom>
              <a:rect b="b" l="l" r="r" t="t"/>
              <a:pathLst>
                <a:path extrusionOk="0" h="2758" w="2786">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90"/>
            <p:cNvSpPr/>
            <p:nvPr/>
          </p:nvSpPr>
          <p:spPr>
            <a:xfrm>
              <a:off x="3366165" y="2473231"/>
              <a:ext cx="43729" cy="71878"/>
            </a:xfrm>
            <a:custGeom>
              <a:rect b="b" l="l" r="r" t="t"/>
              <a:pathLst>
                <a:path extrusionOk="0" h="2745" w="167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90"/>
            <p:cNvSpPr/>
            <p:nvPr/>
          </p:nvSpPr>
          <p:spPr>
            <a:xfrm>
              <a:off x="3336681" y="2497976"/>
              <a:ext cx="30244" cy="32757"/>
            </a:xfrm>
            <a:custGeom>
              <a:rect b="b" l="l" r="r" t="t"/>
              <a:pathLst>
                <a:path extrusionOk="0" h="1251" w="1155">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90"/>
            <p:cNvSpPr/>
            <p:nvPr/>
          </p:nvSpPr>
          <p:spPr>
            <a:xfrm>
              <a:off x="3144587" y="2567157"/>
              <a:ext cx="27232" cy="27259"/>
            </a:xfrm>
            <a:custGeom>
              <a:rect b="b" l="l" r="r" t="t"/>
              <a:pathLst>
                <a:path extrusionOk="0" h="1041" w="104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90"/>
            <p:cNvSpPr/>
            <p:nvPr/>
          </p:nvSpPr>
          <p:spPr>
            <a:xfrm>
              <a:off x="3180958" y="2561658"/>
              <a:ext cx="79655" cy="11050"/>
            </a:xfrm>
            <a:custGeom>
              <a:rect b="b" l="l" r="r" t="t"/>
              <a:pathLst>
                <a:path extrusionOk="0" h="422" w="3042">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90"/>
            <p:cNvSpPr/>
            <p:nvPr/>
          </p:nvSpPr>
          <p:spPr>
            <a:xfrm>
              <a:off x="3182058" y="2575405"/>
              <a:ext cx="77455" cy="10762"/>
            </a:xfrm>
            <a:custGeom>
              <a:rect b="b" l="l" r="r" t="t"/>
              <a:pathLst>
                <a:path extrusionOk="0" h="411"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90"/>
            <p:cNvSpPr/>
            <p:nvPr/>
          </p:nvSpPr>
          <p:spPr>
            <a:xfrm>
              <a:off x="3182058" y="2588890"/>
              <a:ext cx="77455" cy="10788"/>
            </a:xfrm>
            <a:custGeom>
              <a:rect b="b" l="l" r="r" t="t"/>
              <a:pathLst>
                <a:path extrusionOk="0" h="412"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90"/>
            <p:cNvSpPr/>
            <p:nvPr/>
          </p:nvSpPr>
          <p:spPr>
            <a:xfrm>
              <a:off x="3144587" y="2612378"/>
              <a:ext cx="27232" cy="27259"/>
            </a:xfrm>
            <a:custGeom>
              <a:rect b="b" l="l" r="r" t="t"/>
              <a:pathLst>
                <a:path extrusionOk="0" h="1041" w="104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90"/>
            <p:cNvSpPr/>
            <p:nvPr/>
          </p:nvSpPr>
          <p:spPr>
            <a:xfrm>
              <a:off x="3182058" y="2607141"/>
              <a:ext cx="77455" cy="10762"/>
            </a:xfrm>
            <a:custGeom>
              <a:rect b="b" l="l" r="r" t="t"/>
              <a:pathLst>
                <a:path extrusionOk="0" h="411" w="2958">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90"/>
            <p:cNvSpPr/>
            <p:nvPr/>
          </p:nvSpPr>
          <p:spPr>
            <a:xfrm>
              <a:off x="3182058" y="2620627"/>
              <a:ext cx="77455" cy="10762"/>
            </a:xfrm>
            <a:custGeom>
              <a:rect b="b" l="l" r="r" t="t"/>
              <a:pathLst>
                <a:path extrusionOk="0" h="411" w="2958">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90"/>
            <p:cNvSpPr/>
            <p:nvPr/>
          </p:nvSpPr>
          <p:spPr>
            <a:xfrm>
              <a:off x="3182058" y="2634374"/>
              <a:ext cx="77455" cy="10762"/>
            </a:xfrm>
            <a:custGeom>
              <a:rect b="b" l="l" r="r" t="t"/>
              <a:pathLst>
                <a:path extrusionOk="0" h="411" w="2958">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90"/>
            <p:cNvSpPr/>
            <p:nvPr/>
          </p:nvSpPr>
          <p:spPr>
            <a:xfrm>
              <a:off x="3077632" y="2694311"/>
              <a:ext cx="334749" cy="34250"/>
            </a:xfrm>
            <a:custGeom>
              <a:rect b="b" l="l" r="r" t="t"/>
              <a:pathLst>
                <a:path extrusionOk="0" h="1308" w="12784">
                  <a:moveTo>
                    <a:pt x="773" y="1"/>
                  </a:moveTo>
                  <a:lnTo>
                    <a:pt x="0" y="1031"/>
                  </a:lnTo>
                  <a:lnTo>
                    <a:pt x="0" y="1308"/>
                  </a:lnTo>
                  <a:lnTo>
                    <a:pt x="12784" y="1308"/>
                  </a:lnTo>
                  <a:lnTo>
                    <a:pt x="12784" y="1031"/>
                  </a:lnTo>
                  <a:lnTo>
                    <a:pt x="12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90"/>
            <p:cNvSpPr/>
            <p:nvPr/>
          </p:nvSpPr>
          <p:spPr>
            <a:xfrm>
              <a:off x="3188552" y="2700072"/>
              <a:ext cx="112674" cy="16758"/>
            </a:xfrm>
            <a:custGeom>
              <a:rect b="b" l="l" r="r" t="t"/>
              <a:pathLst>
                <a:path extrusionOk="0" h="640" w="4303">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90"/>
            <p:cNvSpPr/>
            <p:nvPr/>
          </p:nvSpPr>
          <p:spPr>
            <a:xfrm>
              <a:off x="3077632" y="2721308"/>
              <a:ext cx="334513" cy="20005"/>
            </a:xfrm>
            <a:custGeom>
              <a:rect b="b" l="l" r="r" t="t"/>
              <a:pathLst>
                <a:path extrusionOk="0" h="764" w="12775">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7" name="Google Shape;13117;p90"/>
          <p:cNvGrpSpPr/>
          <p:nvPr/>
        </p:nvGrpSpPr>
        <p:grpSpPr>
          <a:xfrm>
            <a:off x="2635237" y="2279380"/>
            <a:ext cx="359232" cy="323018"/>
            <a:chOff x="2635237" y="2431780"/>
            <a:chExt cx="359232" cy="323018"/>
          </a:xfrm>
        </p:grpSpPr>
        <p:sp>
          <p:nvSpPr>
            <p:cNvPr id="13118" name="Google Shape;13118;p90"/>
            <p:cNvSpPr/>
            <p:nvPr/>
          </p:nvSpPr>
          <p:spPr>
            <a:xfrm>
              <a:off x="2769121" y="2696328"/>
              <a:ext cx="44253" cy="40482"/>
            </a:xfrm>
            <a:custGeom>
              <a:rect b="b" l="l" r="r" t="t"/>
              <a:pathLst>
                <a:path extrusionOk="0" h="1546" w="1690">
                  <a:moveTo>
                    <a:pt x="344" y="0"/>
                  </a:moveTo>
                  <a:lnTo>
                    <a:pt x="1" y="1546"/>
                  </a:lnTo>
                  <a:lnTo>
                    <a:pt x="1689" y="1546"/>
                  </a:lnTo>
                  <a:lnTo>
                    <a:pt x="1346"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90"/>
            <p:cNvSpPr/>
            <p:nvPr/>
          </p:nvSpPr>
          <p:spPr>
            <a:xfrm>
              <a:off x="2738903" y="2733039"/>
              <a:ext cx="104688" cy="21760"/>
            </a:xfrm>
            <a:custGeom>
              <a:rect b="b" l="l" r="r" t="t"/>
              <a:pathLst>
                <a:path extrusionOk="0" h="831" w="3998">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90"/>
            <p:cNvSpPr/>
            <p:nvPr/>
          </p:nvSpPr>
          <p:spPr>
            <a:xfrm>
              <a:off x="2635237" y="2498212"/>
              <a:ext cx="312020" cy="203876"/>
            </a:xfrm>
            <a:custGeom>
              <a:rect b="b" l="l" r="r" t="t"/>
              <a:pathLst>
                <a:path extrusionOk="0" h="7786" w="11916">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90"/>
            <p:cNvSpPr/>
            <p:nvPr/>
          </p:nvSpPr>
          <p:spPr>
            <a:xfrm>
              <a:off x="2845555" y="2498212"/>
              <a:ext cx="101703" cy="84211"/>
            </a:xfrm>
            <a:custGeom>
              <a:rect b="b" l="l" r="r" t="t"/>
              <a:pathLst>
                <a:path extrusionOk="0" h="3216" w="3884">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90"/>
            <p:cNvSpPr/>
            <p:nvPr/>
          </p:nvSpPr>
          <p:spPr>
            <a:xfrm>
              <a:off x="2635472" y="2687582"/>
              <a:ext cx="311523" cy="14506"/>
            </a:xfrm>
            <a:custGeom>
              <a:rect b="b" l="l" r="r" t="t"/>
              <a:pathLst>
                <a:path extrusionOk="0" h="554" w="11897">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90"/>
            <p:cNvSpPr/>
            <p:nvPr/>
          </p:nvSpPr>
          <p:spPr>
            <a:xfrm>
              <a:off x="2655216" y="2517196"/>
              <a:ext cx="272062" cy="151166"/>
            </a:xfrm>
            <a:custGeom>
              <a:rect b="b" l="l" r="r" t="t"/>
              <a:pathLst>
                <a:path extrusionOk="0" h="5773" w="1039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90"/>
            <p:cNvSpPr/>
            <p:nvPr/>
          </p:nvSpPr>
          <p:spPr>
            <a:xfrm>
              <a:off x="2847807" y="2517196"/>
              <a:ext cx="79471" cy="65227"/>
            </a:xfrm>
            <a:custGeom>
              <a:rect b="b" l="l" r="r" t="t"/>
              <a:pathLst>
                <a:path extrusionOk="0" h="2491" w="3035">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90"/>
            <p:cNvSpPr/>
            <p:nvPr/>
          </p:nvSpPr>
          <p:spPr>
            <a:xfrm>
              <a:off x="2655216" y="2517196"/>
              <a:ext cx="272062" cy="151166"/>
            </a:xfrm>
            <a:custGeom>
              <a:rect b="b" l="l" r="r" t="t"/>
              <a:pathLst>
                <a:path extrusionOk="0" h="5773" w="1039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90"/>
            <p:cNvSpPr/>
            <p:nvPr/>
          </p:nvSpPr>
          <p:spPr>
            <a:xfrm>
              <a:off x="2770378" y="2678836"/>
              <a:ext cx="41739" cy="10762"/>
            </a:xfrm>
            <a:custGeom>
              <a:rect b="b" l="l" r="r" t="t"/>
              <a:pathLst>
                <a:path extrusionOk="0" h="411" w="1594">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90"/>
            <p:cNvSpPr/>
            <p:nvPr/>
          </p:nvSpPr>
          <p:spPr>
            <a:xfrm>
              <a:off x="2733404"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90"/>
            <p:cNvSpPr/>
            <p:nvPr/>
          </p:nvSpPr>
          <p:spPr>
            <a:xfrm>
              <a:off x="2778364" y="2584910"/>
              <a:ext cx="25766" cy="26002"/>
            </a:xfrm>
            <a:custGeom>
              <a:rect b="b" l="l" r="r" t="t"/>
              <a:pathLst>
                <a:path extrusionOk="0" h="993" w="984">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90"/>
            <p:cNvSpPr/>
            <p:nvPr/>
          </p:nvSpPr>
          <p:spPr>
            <a:xfrm>
              <a:off x="2823585"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90"/>
            <p:cNvSpPr/>
            <p:nvPr/>
          </p:nvSpPr>
          <p:spPr>
            <a:xfrm>
              <a:off x="2859799" y="2431780"/>
              <a:ext cx="134669" cy="136424"/>
            </a:xfrm>
            <a:custGeom>
              <a:rect b="b" l="l" r="r" t="t"/>
              <a:pathLst>
                <a:path extrusionOk="0" h="5210" w="5143">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90"/>
            <p:cNvSpPr/>
            <p:nvPr/>
          </p:nvSpPr>
          <p:spPr>
            <a:xfrm>
              <a:off x="2904026" y="2482920"/>
              <a:ext cx="39984" cy="34302"/>
            </a:xfrm>
            <a:custGeom>
              <a:rect b="b" l="l" r="r" t="t"/>
              <a:pathLst>
                <a:path extrusionOk="0" h="1310" w="1527">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90"/>
            <p:cNvSpPr/>
            <p:nvPr/>
          </p:nvSpPr>
          <p:spPr>
            <a:xfrm>
              <a:off x="2880433" y="2455190"/>
              <a:ext cx="93638" cy="89841"/>
            </a:xfrm>
            <a:custGeom>
              <a:rect b="b" l="l" r="r" t="t"/>
              <a:pathLst>
                <a:path extrusionOk="0" h="3431" w="3576">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3" name="Google Shape;13133;p90"/>
          <p:cNvGrpSpPr/>
          <p:nvPr/>
        </p:nvGrpSpPr>
        <p:grpSpPr>
          <a:xfrm>
            <a:off x="4011651" y="3615732"/>
            <a:ext cx="373189" cy="358944"/>
            <a:chOff x="4011651" y="3768132"/>
            <a:chExt cx="373189" cy="358944"/>
          </a:xfrm>
        </p:grpSpPr>
        <p:sp>
          <p:nvSpPr>
            <p:cNvPr id="13134" name="Google Shape;13134;p90"/>
            <p:cNvSpPr/>
            <p:nvPr/>
          </p:nvSpPr>
          <p:spPr>
            <a:xfrm>
              <a:off x="4011651" y="3859387"/>
              <a:ext cx="275309" cy="267689"/>
            </a:xfrm>
            <a:custGeom>
              <a:rect b="b" l="l" r="r" t="t"/>
              <a:pathLst>
                <a:path extrusionOk="0" h="10223" w="10514">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90"/>
            <p:cNvSpPr/>
            <p:nvPr/>
          </p:nvSpPr>
          <p:spPr>
            <a:xfrm>
              <a:off x="4054359" y="3859151"/>
              <a:ext cx="56481" cy="72716"/>
            </a:xfrm>
            <a:custGeom>
              <a:rect b="b" l="l" r="r" t="t"/>
              <a:pathLst>
                <a:path extrusionOk="0" h="2777" w="2157">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90"/>
            <p:cNvSpPr/>
            <p:nvPr/>
          </p:nvSpPr>
          <p:spPr>
            <a:xfrm>
              <a:off x="4214480" y="4035245"/>
              <a:ext cx="72480" cy="56743"/>
            </a:xfrm>
            <a:custGeom>
              <a:rect b="b" l="l" r="r" t="t"/>
              <a:pathLst>
                <a:path extrusionOk="0" h="2167" w="2768">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90"/>
            <p:cNvSpPr/>
            <p:nvPr/>
          </p:nvSpPr>
          <p:spPr>
            <a:xfrm>
              <a:off x="4135559" y="3768132"/>
              <a:ext cx="249281" cy="210946"/>
            </a:xfrm>
            <a:custGeom>
              <a:rect b="b" l="l" r="r" t="t"/>
              <a:pathLst>
                <a:path extrusionOk="0" h="8056" w="952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90"/>
            <p:cNvSpPr/>
            <p:nvPr/>
          </p:nvSpPr>
          <p:spPr>
            <a:xfrm>
              <a:off x="4062110" y="3836553"/>
              <a:ext cx="78712" cy="97827"/>
            </a:xfrm>
            <a:custGeom>
              <a:rect b="b" l="l" r="r" t="t"/>
              <a:pathLst>
                <a:path extrusionOk="0" h="3736" w="3006">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90"/>
            <p:cNvSpPr/>
            <p:nvPr/>
          </p:nvSpPr>
          <p:spPr>
            <a:xfrm>
              <a:off x="4210998" y="4006154"/>
              <a:ext cx="99451" cy="77298"/>
            </a:xfrm>
            <a:custGeom>
              <a:rect b="b" l="l" r="r" t="t"/>
              <a:pathLst>
                <a:path extrusionOk="0" h="2952" w="3798">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90"/>
            <p:cNvSpPr/>
            <p:nvPr/>
          </p:nvSpPr>
          <p:spPr>
            <a:xfrm>
              <a:off x="4186750" y="3787195"/>
              <a:ext cx="147657" cy="149595"/>
            </a:xfrm>
            <a:custGeom>
              <a:rect b="b" l="l" r="r" t="t"/>
              <a:pathLst>
                <a:path extrusionOk="0" h="5713" w="5639">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90"/>
            <p:cNvSpPr/>
            <p:nvPr/>
          </p:nvSpPr>
          <p:spPr>
            <a:xfrm>
              <a:off x="4226473" y="3841659"/>
              <a:ext cx="42734" cy="53496"/>
            </a:xfrm>
            <a:custGeom>
              <a:rect b="b" l="l" r="r" t="t"/>
              <a:pathLst>
                <a:path extrusionOk="0" h="2043" w="1632">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90"/>
            <p:cNvSpPr/>
            <p:nvPr/>
          </p:nvSpPr>
          <p:spPr>
            <a:xfrm>
              <a:off x="4266431" y="3841476"/>
              <a:ext cx="30008" cy="53417"/>
            </a:xfrm>
            <a:custGeom>
              <a:rect b="b" l="l" r="r" t="t"/>
              <a:pathLst>
                <a:path extrusionOk="0" h="2040" w="1146">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90"/>
            <p:cNvSpPr/>
            <p:nvPr/>
          </p:nvSpPr>
          <p:spPr>
            <a:xfrm>
              <a:off x="4285677" y="3841476"/>
              <a:ext cx="10762" cy="33438"/>
            </a:xfrm>
            <a:custGeom>
              <a:rect b="b" l="l" r="r" t="t"/>
              <a:pathLst>
                <a:path extrusionOk="0" h="1277" w="411">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4" name="Google Shape;13144;p90"/>
          <p:cNvGrpSpPr/>
          <p:nvPr/>
        </p:nvGrpSpPr>
        <p:grpSpPr>
          <a:xfrm>
            <a:off x="2189568" y="1809203"/>
            <a:ext cx="364993" cy="359049"/>
            <a:chOff x="2189568" y="1961603"/>
            <a:chExt cx="364993" cy="359049"/>
          </a:xfrm>
        </p:grpSpPr>
        <p:sp>
          <p:nvSpPr>
            <p:cNvPr id="13145" name="Google Shape;13145;p90"/>
            <p:cNvSpPr/>
            <p:nvPr/>
          </p:nvSpPr>
          <p:spPr>
            <a:xfrm>
              <a:off x="2232197" y="2004206"/>
              <a:ext cx="77822" cy="73868"/>
            </a:xfrm>
            <a:custGeom>
              <a:rect b="b" l="l" r="r" t="t"/>
              <a:pathLst>
                <a:path extrusionOk="0" h="2821" w="2972">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90"/>
            <p:cNvSpPr/>
            <p:nvPr/>
          </p:nvSpPr>
          <p:spPr>
            <a:xfrm>
              <a:off x="2192187" y="2070061"/>
              <a:ext cx="100838" cy="35009"/>
            </a:xfrm>
            <a:custGeom>
              <a:rect b="b" l="l" r="r" t="t"/>
              <a:pathLst>
                <a:path extrusionOk="0" h="1337" w="3851">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90"/>
            <p:cNvSpPr/>
            <p:nvPr/>
          </p:nvSpPr>
          <p:spPr>
            <a:xfrm>
              <a:off x="2189568" y="2121514"/>
              <a:ext cx="100131" cy="36999"/>
            </a:xfrm>
            <a:custGeom>
              <a:rect b="b" l="l" r="r" t="t"/>
              <a:pathLst>
                <a:path extrusionOk="0" h="1413" w="3824">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90"/>
            <p:cNvSpPr/>
            <p:nvPr/>
          </p:nvSpPr>
          <p:spPr>
            <a:xfrm>
              <a:off x="2299048" y="1964404"/>
              <a:ext cx="36947" cy="96439"/>
            </a:xfrm>
            <a:custGeom>
              <a:rect b="b" l="l" r="r" t="t"/>
              <a:pathLst>
                <a:path extrusionOk="0" h="3683" w="1411">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90"/>
            <p:cNvSpPr/>
            <p:nvPr/>
          </p:nvSpPr>
          <p:spPr>
            <a:xfrm>
              <a:off x="2350711" y="1961603"/>
              <a:ext cx="38701" cy="95732"/>
            </a:xfrm>
            <a:custGeom>
              <a:rect b="b" l="l" r="r" t="t"/>
              <a:pathLst>
                <a:path extrusionOk="0" h="3656" w="1478">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90"/>
            <p:cNvSpPr/>
            <p:nvPr/>
          </p:nvSpPr>
          <p:spPr>
            <a:xfrm>
              <a:off x="2286243" y="2072313"/>
              <a:ext cx="237838" cy="221604"/>
            </a:xfrm>
            <a:custGeom>
              <a:rect b="b" l="l" r="r" t="t"/>
              <a:pathLst>
                <a:path extrusionOk="0" h="8463" w="9083">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90"/>
            <p:cNvSpPr/>
            <p:nvPr/>
          </p:nvSpPr>
          <p:spPr>
            <a:xfrm>
              <a:off x="2296481" y="2086296"/>
              <a:ext cx="194895" cy="207621"/>
            </a:xfrm>
            <a:custGeom>
              <a:rect b="b" l="l" r="r" t="t"/>
              <a:pathLst>
                <a:path extrusionOk="0" h="7929" w="7443">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90"/>
            <p:cNvSpPr/>
            <p:nvPr/>
          </p:nvSpPr>
          <p:spPr>
            <a:xfrm>
              <a:off x="2430549" y="2174330"/>
              <a:ext cx="86044" cy="82116"/>
            </a:xfrm>
            <a:custGeom>
              <a:rect b="b" l="l" r="r" t="t"/>
              <a:pathLst>
                <a:path extrusionOk="0" h="3136" w="3286">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90"/>
            <p:cNvSpPr/>
            <p:nvPr/>
          </p:nvSpPr>
          <p:spPr>
            <a:xfrm>
              <a:off x="2402740" y="2202478"/>
              <a:ext cx="28358" cy="24483"/>
            </a:xfrm>
            <a:custGeom>
              <a:rect b="b" l="l" r="r" t="t"/>
              <a:pathLst>
                <a:path extrusionOk="0" h="935" w="1083">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90"/>
            <p:cNvSpPr/>
            <p:nvPr/>
          </p:nvSpPr>
          <p:spPr>
            <a:xfrm>
              <a:off x="2433324" y="2233141"/>
              <a:ext cx="55538" cy="51532"/>
            </a:xfrm>
            <a:custGeom>
              <a:rect b="b" l="l" r="r" t="t"/>
              <a:pathLst>
                <a:path extrusionOk="0" h="1968" w="2121">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90"/>
            <p:cNvSpPr/>
            <p:nvPr/>
          </p:nvSpPr>
          <p:spPr>
            <a:xfrm>
              <a:off x="2356105" y="2093994"/>
              <a:ext cx="71066" cy="20320"/>
            </a:xfrm>
            <a:custGeom>
              <a:rect b="b" l="l" r="r" t="t"/>
              <a:pathLst>
                <a:path extrusionOk="0" h="776" w="2714">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90"/>
            <p:cNvSpPr/>
            <p:nvPr/>
          </p:nvSpPr>
          <p:spPr>
            <a:xfrm>
              <a:off x="2387422" y="2184961"/>
              <a:ext cx="30008" cy="30270"/>
            </a:xfrm>
            <a:custGeom>
              <a:rect b="b" l="l" r="r" t="t"/>
              <a:pathLst>
                <a:path extrusionOk="0" h="1156" w="1146">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90"/>
            <p:cNvSpPr/>
            <p:nvPr/>
          </p:nvSpPr>
          <p:spPr>
            <a:xfrm>
              <a:off x="2415152" y="2156995"/>
              <a:ext cx="30244" cy="30244"/>
            </a:xfrm>
            <a:custGeom>
              <a:rect b="b" l="l" r="r" t="t"/>
              <a:pathLst>
                <a:path extrusionOk="0" h="1155" w="1155">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90"/>
            <p:cNvSpPr/>
            <p:nvPr/>
          </p:nvSpPr>
          <p:spPr>
            <a:xfrm>
              <a:off x="2474854" y="2244924"/>
              <a:ext cx="79707" cy="75727"/>
            </a:xfrm>
            <a:custGeom>
              <a:rect b="b" l="l" r="r" t="t"/>
              <a:pathLst>
                <a:path extrusionOk="0" h="2892" w="3044">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90"/>
            <p:cNvSpPr/>
            <p:nvPr/>
          </p:nvSpPr>
          <p:spPr>
            <a:xfrm>
              <a:off x="2475115" y="2244924"/>
              <a:ext cx="71459" cy="71721"/>
            </a:xfrm>
            <a:custGeom>
              <a:rect b="b" l="l" r="r" t="t"/>
              <a:pathLst>
                <a:path extrusionOk="0" h="2739" w="2729">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90"/>
            <p:cNvSpPr/>
            <p:nvPr/>
          </p:nvSpPr>
          <p:spPr>
            <a:xfrm>
              <a:off x="2450371" y="2220756"/>
              <a:ext cx="89945" cy="88820"/>
            </a:xfrm>
            <a:custGeom>
              <a:rect b="b" l="l" r="r" t="t"/>
              <a:pathLst>
                <a:path extrusionOk="0" h="3392" w="3435">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1" name="Google Shape;13161;p90"/>
          <p:cNvGrpSpPr/>
          <p:nvPr/>
        </p:nvGrpSpPr>
        <p:grpSpPr>
          <a:xfrm>
            <a:off x="2193077" y="2267571"/>
            <a:ext cx="378426" cy="346323"/>
            <a:chOff x="2193077" y="2419971"/>
            <a:chExt cx="378426" cy="346323"/>
          </a:xfrm>
        </p:grpSpPr>
        <p:sp>
          <p:nvSpPr>
            <p:cNvPr id="13162" name="Google Shape;13162;p90"/>
            <p:cNvSpPr/>
            <p:nvPr/>
          </p:nvSpPr>
          <p:spPr>
            <a:xfrm>
              <a:off x="2392423" y="2419971"/>
              <a:ext cx="179079" cy="150852"/>
            </a:xfrm>
            <a:custGeom>
              <a:rect b="b" l="l" r="r" t="t"/>
              <a:pathLst>
                <a:path extrusionOk="0" h="5761" w="6839">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90"/>
            <p:cNvSpPr/>
            <p:nvPr/>
          </p:nvSpPr>
          <p:spPr>
            <a:xfrm>
              <a:off x="2299990" y="2594389"/>
              <a:ext cx="51977" cy="93952"/>
            </a:xfrm>
            <a:custGeom>
              <a:rect b="b" l="l" r="r" t="t"/>
              <a:pathLst>
                <a:path extrusionOk="0" h="3588" w="1985">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90"/>
            <p:cNvSpPr/>
            <p:nvPr/>
          </p:nvSpPr>
          <p:spPr>
            <a:xfrm>
              <a:off x="2193077" y="2652599"/>
              <a:ext cx="265804" cy="113695"/>
            </a:xfrm>
            <a:custGeom>
              <a:rect b="b" l="l" r="r" t="t"/>
              <a:pathLst>
                <a:path extrusionOk="0" h="4342" w="10151">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90"/>
            <p:cNvSpPr/>
            <p:nvPr/>
          </p:nvSpPr>
          <p:spPr>
            <a:xfrm>
              <a:off x="2393916" y="2666084"/>
              <a:ext cx="64965" cy="100210"/>
            </a:xfrm>
            <a:custGeom>
              <a:rect b="b" l="l" r="r" t="t"/>
              <a:pathLst>
                <a:path extrusionOk="0" h="3827" w="2481">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90"/>
            <p:cNvSpPr/>
            <p:nvPr/>
          </p:nvSpPr>
          <p:spPr>
            <a:xfrm>
              <a:off x="2193077" y="2666346"/>
              <a:ext cx="64729" cy="99948"/>
            </a:xfrm>
            <a:custGeom>
              <a:rect b="b" l="l" r="r" t="t"/>
              <a:pathLst>
                <a:path extrusionOk="0" h="3817" w="2472">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90"/>
            <p:cNvSpPr/>
            <p:nvPr/>
          </p:nvSpPr>
          <p:spPr>
            <a:xfrm>
              <a:off x="2320231" y="2697742"/>
              <a:ext cx="11521" cy="12333"/>
            </a:xfrm>
            <a:custGeom>
              <a:rect b="b" l="l" r="r" t="t"/>
              <a:pathLst>
                <a:path extrusionOk="0" h="471" w="44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90"/>
            <p:cNvSpPr/>
            <p:nvPr/>
          </p:nvSpPr>
          <p:spPr>
            <a:xfrm>
              <a:off x="2320231" y="2716490"/>
              <a:ext cx="11521" cy="12333"/>
            </a:xfrm>
            <a:custGeom>
              <a:rect b="b" l="l" r="r" t="t"/>
              <a:pathLst>
                <a:path extrusionOk="0" h="471" w="44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90"/>
            <p:cNvSpPr/>
            <p:nvPr/>
          </p:nvSpPr>
          <p:spPr>
            <a:xfrm>
              <a:off x="2299833" y="2652860"/>
              <a:ext cx="26159" cy="38963"/>
            </a:xfrm>
            <a:custGeom>
              <a:rect b="b" l="l" r="r" t="t"/>
              <a:pathLst>
                <a:path extrusionOk="0" h="1488" w="999">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90"/>
            <p:cNvSpPr/>
            <p:nvPr/>
          </p:nvSpPr>
          <p:spPr>
            <a:xfrm>
              <a:off x="2270768" y="2472001"/>
              <a:ext cx="110448" cy="152030"/>
            </a:xfrm>
            <a:custGeom>
              <a:rect b="b" l="l" r="r" t="t"/>
              <a:pathLst>
                <a:path extrusionOk="0" h="5806" w="4218">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90"/>
            <p:cNvSpPr/>
            <p:nvPr/>
          </p:nvSpPr>
          <p:spPr>
            <a:xfrm>
              <a:off x="2253145" y="2454745"/>
              <a:ext cx="145301" cy="78293"/>
            </a:xfrm>
            <a:custGeom>
              <a:rect b="b" l="l" r="r" t="t"/>
              <a:pathLst>
                <a:path extrusionOk="0" h="2990" w="5549">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90"/>
            <p:cNvSpPr/>
            <p:nvPr/>
          </p:nvSpPr>
          <p:spPr>
            <a:xfrm>
              <a:off x="2319236" y="2570352"/>
              <a:ext cx="79210" cy="77534"/>
            </a:xfrm>
            <a:custGeom>
              <a:rect b="b" l="l" r="r" t="t"/>
              <a:pathLst>
                <a:path extrusionOk="0" h="2961" w="3025">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90"/>
            <p:cNvSpPr/>
            <p:nvPr/>
          </p:nvSpPr>
          <p:spPr>
            <a:xfrm>
              <a:off x="2325966" y="2652860"/>
              <a:ext cx="26264" cy="38963"/>
            </a:xfrm>
            <a:custGeom>
              <a:rect b="b" l="l" r="r" t="t"/>
              <a:pathLst>
                <a:path extrusionOk="0" h="1488" w="1003">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90"/>
            <p:cNvSpPr/>
            <p:nvPr/>
          </p:nvSpPr>
          <p:spPr>
            <a:xfrm>
              <a:off x="2363698" y="2721308"/>
              <a:ext cx="54229" cy="20503"/>
            </a:xfrm>
            <a:custGeom>
              <a:rect b="b" l="l" r="r" t="t"/>
              <a:pathLst>
                <a:path extrusionOk="0" h="783" w="2071">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90"/>
            <p:cNvSpPr/>
            <p:nvPr/>
          </p:nvSpPr>
          <p:spPr>
            <a:xfrm>
              <a:off x="2314732" y="2631127"/>
              <a:ext cx="22493" cy="22493"/>
            </a:xfrm>
            <a:custGeom>
              <a:rect b="b" l="l" r="r" t="t"/>
              <a:pathLst>
                <a:path extrusionOk="0" h="859" w="859">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90"/>
            <p:cNvSpPr/>
            <p:nvPr/>
          </p:nvSpPr>
          <p:spPr>
            <a:xfrm>
              <a:off x="2270768" y="2472236"/>
              <a:ext cx="37994" cy="49987"/>
            </a:xfrm>
            <a:custGeom>
              <a:rect b="b" l="l" r="r" t="t"/>
              <a:pathLst>
                <a:path extrusionOk="0" h="1909" w="1451">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90"/>
            <p:cNvSpPr/>
            <p:nvPr/>
          </p:nvSpPr>
          <p:spPr>
            <a:xfrm>
              <a:off x="2308736" y="2472001"/>
              <a:ext cx="72480" cy="71956"/>
            </a:xfrm>
            <a:custGeom>
              <a:rect b="b" l="l" r="r" t="t"/>
              <a:pathLst>
                <a:path extrusionOk="0" h="2748" w="2768">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90"/>
            <p:cNvSpPr/>
            <p:nvPr/>
          </p:nvSpPr>
          <p:spPr>
            <a:xfrm>
              <a:off x="2459614" y="2474567"/>
              <a:ext cx="38492" cy="32915"/>
            </a:xfrm>
            <a:custGeom>
              <a:rect b="b" l="l" r="r" t="t"/>
              <a:pathLst>
                <a:path extrusionOk="0" h="1257" w="147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90"/>
            <p:cNvSpPr/>
            <p:nvPr/>
          </p:nvSpPr>
          <p:spPr>
            <a:xfrm>
              <a:off x="2437540" y="2448696"/>
              <a:ext cx="88636" cy="84839"/>
            </a:xfrm>
            <a:custGeom>
              <a:rect b="b" l="l" r="r" t="t"/>
              <a:pathLst>
                <a:path extrusionOk="0" h="3240" w="3385">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90"/>
            <p:cNvSpPr/>
            <p:nvPr/>
          </p:nvSpPr>
          <p:spPr>
            <a:xfrm>
              <a:off x="2314235" y="2542883"/>
              <a:ext cx="23750" cy="37052"/>
            </a:xfrm>
            <a:custGeom>
              <a:rect b="b" l="l" r="r" t="t"/>
              <a:pathLst>
                <a:path extrusionOk="0" h="1415" w="907">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90"/>
            <p:cNvSpPr/>
            <p:nvPr/>
          </p:nvSpPr>
          <p:spPr>
            <a:xfrm>
              <a:off x="2231804" y="2521962"/>
              <a:ext cx="32496" cy="57974"/>
            </a:xfrm>
            <a:custGeom>
              <a:rect b="b" l="l" r="r" t="t"/>
              <a:pathLst>
                <a:path extrusionOk="0" h="2214" w="1241">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90"/>
            <p:cNvSpPr/>
            <p:nvPr/>
          </p:nvSpPr>
          <p:spPr>
            <a:xfrm>
              <a:off x="2387684" y="2521962"/>
              <a:ext cx="32496" cy="57974"/>
            </a:xfrm>
            <a:custGeom>
              <a:rect b="b" l="l" r="r" t="t"/>
              <a:pathLst>
                <a:path extrusionOk="0" h="2214" w="1241">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3" name="Google Shape;13183;p90"/>
          <p:cNvGrpSpPr/>
          <p:nvPr/>
        </p:nvGrpSpPr>
        <p:grpSpPr>
          <a:xfrm>
            <a:off x="861622" y="2729370"/>
            <a:ext cx="276802" cy="367140"/>
            <a:chOff x="861622" y="2881770"/>
            <a:chExt cx="276802" cy="367140"/>
          </a:xfrm>
        </p:grpSpPr>
        <p:sp>
          <p:nvSpPr>
            <p:cNvPr id="13184" name="Google Shape;13184;p90"/>
            <p:cNvSpPr/>
            <p:nvPr/>
          </p:nvSpPr>
          <p:spPr>
            <a:xfrm>
              <a:off x="982518" y="2994575"/>
              <a:ext cx="155905" cy="254335"/>
            </a:xfrm>
            <a:custGeom>
              <a:rect b="b" l="l" r="r" t="t"/>
              <a:pathLst>
                <a:path extrusionOk="0" h="9713" w="5954">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90"/>
            <p:cNvSpPr/>
            <p:nvPr/>
          </p:nvSpPr>
          <p:spPr>
            <a:xfrm>
              <a:off x="982518" y="3149956"/>
              <a:ext cx="42498" cy="87955"/>
            </a:xfrm>
            <a:custGeom>
              <a:rect b="b" l="l" r="r" t="t"/>
              <a:pathLst>
                <a:path extrusionOk="0" h="3359" w="1623">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90"/>
            <p:cNvSpPr/>
            <p:nvPr/>
          </p:nvSpPr>
          <p:spPr>
            <a:xfrm>
              <a:off x="1001502" y="3147705"/>
              <a:ext cx="59257" cy="28515"/>
            </a:xfrm>
            <a:custGeom>
              <a:rect b="b" l="l" r="r" t="t"/>
              <a:pathLst>
                <a:path extrusionOk="0" h="1089" w="2263">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90"/>
            <p:cNvSpPr/>
            <p:nvPr/>
          </p:nvSpPr>
          <p:spPr>
            <a:xfrm>
              <a:off x="1060445" y="3173549"/>
              <a:ext cx="36031" cy="35873"/>
            </a:xfrm>
            <a:custGeom>
              <a:rect b="b" l="l" r="r" t="t"/>
              <a:pathLst>
                <a:path extrusionOk="0" h="1370" w="1376">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90"/>
            <p:cNvSpPr/>
            <p:nvPr/>
          </p:nvSpPr>
          <p:spPr>
            <a:xfrm>
              <a:off x="1068222" y="3083761"/>
              <a:ext cx="52710" cy="21498"/>
            </a:xfrm>
            <a:custGeom>
              <a:rect b="b" l="l" r="r" t="t"/>
              <a:pathLst>
                <a:path extrusionOk="0" h="821" w="2013">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90"/>
            <p:cNvSpPr/>
            <p:nvPr/>
          </p:nvSpPr>
          <p:spPr>
            <a:xfrm>
              <a:off x="1057721" y="3032307"/>
              <a:ext cx="37994" cy="38989"/>
            </a:xfrm>
            <a:custGeom>
              <a:rect b="b" l="l" r="r" t="t"/>
              <a:pathLst>
                <a:path extrusionOk="0" h="1489" w="1451">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90"/>
            <p:cNvSpPr/>
            <p:nvPr/>
          </p:nvSpPr>
          <p:spPr>
            <a:xfrm>
              <a:off x="1027556" y="3008767"/>
              <a:ext cx="49673" cy="24064"/>
            </a:xfrm>
            <a:custGeom>
              <a:rect b="b" l="l" r="r" t="t"/>
              <a:pathLst>
                <a:path extrusionOk="0" h="919" w="1897">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90"/>
            <p:cNvSpPr/>
            <p:nvPr/>
          </p:nvSpPr>
          <p:spPr>
            <a:xfrm>
              <a:off x="1008965" y="3173785"/>
              <a:ext cx="62006" cy="44881"/>
            </a:xfrm>
            <a:custGeom>
              <a:rect b="b" l="l" r="r" t="t"/>
              <a:pathLst>
                <a:path extrusionOk="0" h="1714" w="2368">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90"/>
            <p:cNvSpPr/>
            <p:nvPr/>
          </p:nvSpPr>
          <p:spPr>
            <a:xfrm>
              <a:off x="1096606" y="3110417"/>
              <a:ext cx="32338" cy="40063"/>
            </a:xfrm>
            <a:custGeom>
              <a:rect b="b" l="l" r="r" t="t"/>
              <a:pathLst>
                <a:path extrusionOk="0" h="1530" w="1235">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90"/>
            <p:cNvSpPr/>
            <p:nvPr/>
          </p:nvSpPr>
          <p:spPr>
            <a:xfrm>
              <a:off x="1029730" y="3086248"/>
              <a:ext cx="28515" cy="52998"/>
            </a:xfrm>
            <a:custGeom>
              <a:rect b="b" l="l" r="r" t="t"/>
              <a:pathLst>
                <a:path extrusionOk="0" h="2024" w="1089">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90"/>
            <p:cNvSpPr/>
            <p:nvPr/>
          </p:nvSpPr>
          <p:spPr>
            <a:xfrm>
              <a:off x="937323" y="2881770"/>
              <a:ext cx="112674" cy="117387"/>
            </a:xfrm>
            <a:custGeom>
              <a:rect b="b" l="l" r="r" t="t"/>
              <a:pathLst>
                <a:path extrusionOk="0" h="4483" w="4303">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90"/>
            <p:cNvSpPr/>
            <p:nvPr/>
          </p:nvSpPr>
          <p:spPr>
            <a:xfrm>
              <a:off x="985032" y="2920628"/>
              <a:ext cx="26499" cy="22755"/>
            </a:xfrm>
            <a:custGeom>
              <a:rect b="b" l="l" r="r" t="t"/>
              <a:pathLst>
                <a:path extrusionOk="0" h="869" w="1012">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90"/>
            <p:cNvSpPr/>
            <p:nvPr/>
          </p:nvSpPr>
          <p:spPr>
            <a:xfrm>
              <a:off x="963298" y="2897271"/>
              <a:ext cx="72951" cy="69233"/>
            </a:xfrm>
            <a:custGeom>
              <a:rect b="b" l="l" r="r" t="t"/>
              <a:pathLst>
                <a:path extrusionOk="0" h="2644" w="2786">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90"/>
            <p:cNvSpPr/>
            <p:nvPr/>
          </p:nvSpPr>
          <p:spPr>
            <a:xfrm>
              <a:off x="861622" y="2994837"/>
              <a:ext cx="150171" cy="254073"/>
            </a:xfrm>
            <a:custGeom>
              <a:rect b="b" l="l" r="r" t="t"/>
              <a:pathLst>
                <a:path extrusionOk="0" h="9703" w="5735">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90"/>
            <p:cNvSpPr/>
            <p:nvPr/>
          </p:nvSpPr>
          <p:spPr>
            <a:xfrm>
              <a:off x="939287" y="3147705"/>
              <a:ext cx="59257" cy="28515"/>
            </a:xfrm>
            <a:custGeom>
              <a:rect b="b" l="l" r="r" t="t"/>
              <a:pathLst>
                <a:path extrusionOk="0" h="1089" w="2263">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90"/>
            <p:cNvSpPr/>
            <p:nvPr/>
          </p:nvSpPr>
          <p:spPr>
            <a:xfrm>
              <a:off x="903597" y="3173444"/>
              <a:ext cx="36371" cy="35978"/>
            </a:xfrm>
            <a:custGeom>
              <a:rect b="b" l="l" r="r" t="t"/>
              <a:pathLst>
                <a:path extrusionOk="0" h="1374" w="1389">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90"/>
            <p:cNvSpPr/>
            <p:nvPr/>
          </p:nvSpPr>
          <p:spPr>
            <a:xfrm>
              <a:off x="878852" y="3083761"/>
              <a:ext cx="52998" cy="21498"/>
            </a:xfrm>
            <a:custGeom>
              <a:rect b="b" l="l" r="r" t="t"/>
              <a:pathLst>
                <a:path extrusionOk="0" h="821" w="2024">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90"/>
            <p:cNvSpPr/>
            <p:nvPr/>
          </p:nvSpPr>
          <p:spPr>
            <a:xfrm>
              <a:off x="904094" y="3032307"/>
              <a:ext cx="38230" cy="38989"/>
            </a:xfrm>
            <a:custGeom>
              <a:rect b="b" l="l" r="r" t="t"/>
              <a:pathLst>
                <a:path extrusionOk="0" h="1489" w="146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90"/>
            <p:cNvSpPr/>
            <p:nvPr/>
          </p:nvSpPr>
          <p:spPr>
            <a:xfrm>
              <a:off x="922581" y="3008819"/>
              <a:ext cx="49751" cy="24012"/>
            </a:xfrm>
            <a:custGeom>
              <a:rect b="b" l="l" r="r" t="t"/>
              <a:pathLst>
                <a:path extrusionOk="0" h="917" w="190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90"/>
            <p:cNvSpPr/>
            <p:nvPr/>
          </p:nvSpPr>
          <p:spPr>
            <a:xfrm>
              <a:off x="929075" y="3173785"/>
              <a:ext cx="62006" cy="44881"/>
            </a:xfrm>
            <a:custGeom>
              <a:rect b="b" l="l" r="r" t="t"/>
              <a:pathLst>
                <a:path extrusionOk="0" h="1714" w="2368">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90"/>
            <p:cNvSpPr/>
            <p:nvPr/>
          </p:nvSpPr>
          <p:spPr>
            <a:xfrm>
              <a:off x="871127" y="3110417"/>
              <a:ext cx="32077" cy="40063"/>
            </a:xfrm>
            <a:custGeom>
              <a:rect b="b" l="l" r="r" t="t"/>
              <a:pathLst>
                <a:path extrusionOk="0" h="1530" w="1225">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90"/>
            <p:cNvSpPr/>
            <p:nvPr/>
          </p:nvSpPr>
          <p:spPr>
            <a:xfrm>
              <a:off x="941800" y="3086248"/>
              <a:ext cx="28254" cy="52998"/>
            </a:xfrm>
            <a:custGeom>
              <a:rect b="b" l="l" r="r" t="t"/>
              <a:pathLst>
                <a:path extrusionOk="0" h="2024" w="1079">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6" name="Google Shape;13206;p90"/>
          <p:cNvGrpSpPr/>
          <p:nvPr/>
        </p:nvGrpSpPr>
        <p:grpSpPr>
          <a:xfrm>
            <a:off x="3968184" y="2729291"/>
            <a:ext cx="369444" cy="367140"/>
            <a:chOff x="3968184" y="2881691"/>
            <a:chExt cx="369444" cy="367140"/>
          </a:xfrm>
        </p:grpSpPr>
        <p:sp>
          <p:nvSpPr>
            <p:cNvPr id="13207" name="Google Shape;13207;p90"/>
            <p:cNvSpPr/>
            <p:nvPr/>
          </p:nvSpPr>
          <p:spPr>
            <a:xfrm>
              <a:off x="4042131" y="3065536"/>
              <a:ext cx="109925" cy="110186"/>
            </a:xfrm>
            <a:custGeom>
              <a:rect b="b" l="l" r="r" t="t"/>
              <a:pathLst>
                <a:path extrusionOk="0" h="4208" w="4198">
                  <a:moveTo>
                    <a:pt x="1154" y="0"/>
                  </a:moveTo>
                  <a:lnTo>
                    <a:pt x="0" y="1154"/>
                  </a:lnTo>
                  <a:lnTo>
                    <a:pt x="3043" y="4207"/>
                  </a:lnTo>
                  <a:lnTo>
                    <a:pt x="4198" y="3043"/>
                  </a:lnTo>
                  <a:lnTo>
                    <a:pt x="1154"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90"/>
            <p:cNvSpPr/>
            <p:nvPr/>
          </p:nvSpPr>
          <p:spPr>
            <a:xfrm>
              <a:off x="4047865" y="3068521"/>
              <a:ext cx="54491" cy="54229"/>
            </a:xfrm>
            <a:custGeom>
              <a:rect b="b" l="l" r="r" t="t"/>
              <a:pathLst>
                <a:path extrusionOk="0" h="2071" w="2081">
                  <a:moveTo>
                    <a:pt x="1040" y="0"/>
                  </a:moveTo>
                  <a:lnTo>
                    <a:pt x="1" y="1260"/>
                  </a:lnTo>
                  <a:lnTo>
                    <a:pt x="811" y="2071"/>
                  </a:lnTo>
                  <a:lnTo>
                    <a:pt x="2080" y="1031"/>
                  </a:lnTo>
                  <a:lnTo>
                    <a:pt x="104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90"/>
            <p:cNvSpPr/>
            <p:nvPr/>
          </p:nvSpPr>
          <p:spPr>
            <a:xfrm>
              <a:off x="4094841" y="3115471"/>
              <a:ext cx="54465" cy="54255"/>
            </a:xfrm>
            <a:custGeom>
              <a:rect b="b" l="l" r="r" t="t"/>
              <a:pathLst>
                <a:path extrusionOk="0" h="2072" w="2080">
                  <a:moveTo>
                    <a:pt x="1049" y="1"/>
                  </a:moveTo>
                  <a:lnTo>
                    <a:pt x="0" y="1270"/>
                  </a:lnTo>
                  <a:lnTo>
                    <a:pt x="811" y="2071"/>
                  </a:lnTo>
                  <a:lnTo>
                    <a:pt x="2080" y="1031"/>
                  </a:lnTo>
                  <a:lnTo>
                    <a:pt x="104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90"/>
            <p:cNvSpPr/>
            <p:nvPr/>
          </p:nvSpPr>
          <p:spPr>
            <a:xfrm>
              <a:off x="4237706" y="2916412"/>
              <a:ext cx="65777" cy="61718"/>
            </a:xfrm>
            <a:custGeom>
              <a:rect b="b" l="l" r="r" t="t"/>
              <a:pathLst>
                <a:path extrusionOk="0" h="2357" w="2512">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90"/>
            <p:cNvSpPr/>
            <p:nvPr/>
          </p:nvSpPr>
          <p:spPr>
            <a:xfrm>
              <a:off x="4216994" y="2884519"/>
              <a:ext cx="32469" cy="79864"/>
            </a:xfrm>
            <a:custGeom>
              <a:rect b="b" l="l" r="r" t="t"/>
              <a:pathLst>
                <a:path extrusionOk="0" h="3050" w="124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90"/>
            <p:cNvSpPr/>
            <p:nvPr/>
          </p:nvSpPr>
          <p:spPr>
            <a:xfrm>
              <a:off x="4173213" y="2881691"/>
              <a:ext cx="34564" cy="79943"/>
            </a:xfrm>
            <a:custGeom>
              <a:rect b="b" l="l" r="r" t="t"/>
              <a:pathLst>
                <a:path extrusionOk="0" h="3053" w="132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90"/>
            <p:cNvSpPr/>
            <p:nvPr/>
          </p:nvSpPr>
          <p:spPr>
            <a:xfrm>
              <a:off x="4251218" y="2969280"/>
              <a:ext cx="84551" cy="30584"/>
            </a:xfrm>
            <a:custGeom>
              <a:rect b="b" l="l" r="r" t="t"/>
              <a:pathLst>
                <a:path extrusionOk="0" h="1168" w="3229">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90"/>
            <p:cNvSpPr/>
            <p:nvPr/>
          </p:nvSpPr>
          <p:spPr>
            <a:xfrm>
              <a:off x="4254098" y="3010940"/>
              <a:ext cx="83530" cy="31867"/>
            </a:xfrm>
            <a:custGeom>
              <a:rect b="b" l="l" r="r" t="t"/>
              <a:pathLst>
                <a:path extrusionOk="0" h="1217" w="319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90"/>
            <p:cNvSpPr/>
            <p:nvPr/>
          </p:nvSpPr>
          <p:spPr>
            <a:xfrm>
              <a:off x="4122309" y="2939403"/>
              <a:ext cx="71459" cy="63472"/>
            </a:xfrm>
            <a:custGeom>
              <a:rect b="b" l="l" r="r" t="t"/>
              <a:pathLst>
                <a:path extrusionOk="0" h="2424" w="2729">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90"/>
            <p:cNvSpPr/>
            <p:nvPr/>
          </p:nvSpPr>
          <p:spPr>
            <a:xfrm>
              <a:off x="4107331" y="2941183"/>
              <a:ext cx="80938" cy="80650"/>
            </a:xfrm>
            <a:custGeom>
              <a:rect b="b" l="l" r="r" t="t"/>
              <a:pathLst>
                <a:path extrusionOk="0" h="3080" w="3091">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90"/>
            <p:cNvSpPr/>
            <p:nvPr/>
          </p:nvSpPr>
          <p:spPr>
            <a:xfrm>
              <a:off x="4107331" y="2948123"/>
              <a:ext cx="73449" cy="73711"/>
            </a:xfrm>
            <a:custGeom>
              <a:rect b="b" l="l" r="r" t="t"/>
              <a:pathLst>
                <a:path extrusionOk="0" h="2815" w="2805">
                  <a:moveTo>
                    <a:pt x="563" y="0"/>
                  </a:moveTo>
                  <a:lnTo>
                    <a:pt x="0" y="563"/>
                  </a:lnTo>
                  <a:lnTo>
                    <a:pt x="2251" y="2815"/>
                  </a:lnTo>
                  <a:lnTo>
                    <a:pt x="2805" y="2252"/>
                  </a:lnTo>
                  <a:lnTo>
                    <a:pt x="563"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90"/>
            <p:cNvSpPr/>
            <p:nvPr/>
          </p:nvSpPr>
          <p:spPr>
            <a:xfrm>
              <a:off x="3990651" y="2958099"/>
              <a:ext cx="181148" cy="180388"/>
            </a:xfrm>
            <a:custGeom>
              <a:rect b="b" l="l" r="r" t="t"/>
              <a:pathLst>
                <a:path extrusionOk="0" h="6889" w="6918">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90"/>
            <p:cNvSpPr/>
            <p:nvPr/>
          </p:nvSpPr>
          <p:spPr>
            <a:xfrm>
              <a:off x="3990651" y="3009055"/>
              <a:ext cx="181148" cy="129432"/>
            </a:xfrm>
            <a:custGeom>
              <a:rect b="b" l="l" r="r" t="t"/>
              <a:pathLst>
                <a:path extrusionOk="0" h="4943" w="6918">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90"/>
            <p:cNvSpPr/>
            <p:nvPr/>
          </p:nvSpPr>
          <p:spPr>
            <a:xfrm>
              <a:off x="3968420" y="3087819"/>
              <a:ext cx="73239" cy="72349"/>
            </a:xfrm>
            <a:custGeom>
              <a:rect b="b" l="l" r="r" t="t"/>
              <a:pathLst>
                <a:path extrusionOk="0" h="2763" w="2797">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90"/>
            <p:cNvSpPr/>
            <p:nvPr/>
          </p:nvSpPr>
          <p:spPr>
            <a:xfrm>
              <a:off x="3968184" y="3097508"/>
              <a:ext cx="63472" cy="62896"/>
            </a:xfrm>
            <a:custGeom>
              <a:rect b="b" l="l" r="r" t="t"/>
              <a:pathLst>
                <a:path extrusionOk="0" h="2402" w="2424">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90"/>
            <p:cNvSpPr/>
            <p:nvPr/>
          </p:nvSpPr>
          <p:spPr>
            <a:xfrm>
              <a:off x="4019140" y="3001618"/>
              <a:ext cx="82797" cy="91150"/>
            </a:xfrm>
            <a:custGeom>
              <a:rect b="b" l="l" r="r" t="t"/>
              <a:pathLst>
                <a:path extrusionOk="0" h="3481" w="3162">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90"/>
            <p:cNvSpPr/>
            <p:nvPr/>
          </p:nvSpPr>
          <p:spPr>
            <a:xfrm>
              <a:off x="4210736" y="3028013"/>
              <a:ext cx="71459" cy="63420"/>
            </a:xfrm>
            <a:custGeom>
              <a:rect b="b" l="l" r="r" t="t"/>
              <a:pathLst>
                <a:path extrusionOk="0" h="2422" w="2729">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90"/>
            <p:cNvSpPr/>
            <p:nvPr/>
          </p:nvSpPr>
          <p:spPr>
            <a:xfrm>
              <a:off x="4195994" y="3029872"/>
              <a:ext cx="80964" cy="80388"/>
            </a:xfrm>
            <a:custGeom>
              <a:rect b="b" l="l" r="r" t="t"/>
              <a:pathLst>
                <a:path extrusionOk="0" h="3070" w="3092">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90"/>
            <p:cNvSpPr/>
            <p:nvPr/>
          </p:nvSpPr>
          <p:spPr>
            <a:xfrm>
              <a:off x="4195994" y="3036785"/>
              <a:ext cx="73475" cy="73475"/>
            </a:xfrm>
            <a:custGeom>
              <a:rect b="b" l="l" r="r" t="t"/>
              <a:pathLst>
                <a:path extrusionOk="0" h="2806" w="2806">
                  <a:moveTo>
                    <a:pt x="554" y="1"/>
                  </a:moveTo>
                  <a:lnTo>
                    <a:pt x="1" y="564"/>
                  </a:lnTo>
                  <a:lnTo>
                    <a:pt x="2243" y="2806"/>
                  </a:lnTo>
                  <a:lnTo>
                    <a:pt x="2805" y="2252"/>
                  </a:lnTo>
                  <a:lnTo>
                    <a:pt x="554"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90"/>
            <p:cNvSpPr/>
            <p:nvPr/>
          </p:nvSpPr>
          <p:spPr>
            <a:xfrm>
              <a:off x="4079340" y="3046788"/>
              <a:ext cx="180886" cy="180388"/>
            </a:xfrm>
            <a:custGeom>
              <a:rect b="b" l="l" r="r" t="t"/>
              <a:pathLst>
                <a:path extrusionOk="0" h="6889" w="6908">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90"/>
            <p:cNvSpPr/>
            <p:nvPr/>
          </p:nvSpPr>
          <p:spPr>
            <a:xfrm>
              <a:off x="4079340" y="3097508"/>
              <a:ext cx="180886" cy="129406"/>
            </a:xfrm>
            <a:custGeom>
              <a:rect b="b" l="l" r="r" t="t"/>
              <a:pathLst>
                <a:path extrusionOk="0" h="4942" w="6908">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90"/>
            <p:cNvSpPr/>
            <p:nvPr/>
          </p:nvSpPr>
          <p:spPr>
            <a:xfrm>
              <a:off x="4056847" y="3176508"/>
              <a:ext cx="73475" cy="72323"/>
            </a:xfrm>
            <a:custGeom>
              <a:rect b="b" l="l" r="r" t="t"/>
              <a:pathLst>
                <a:path extrusionOk="0" h="2762" w="2806">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90"/>
            <p:cNvSpPr/>
            <p:nvPr/>
          </p:nvSpPr>
          <p:spPr>
            <a:xfrm>
              <a:off x="4056847" y="3186170"/>
              <a:ext cx="63237" cy="62661"/>
            </a:xfrm>
            <a:custGeom>
              <a:rect b="b" l="l" r="r" t="t"/>
              <a:pathLst>
                <a:path extrusionOk="0" h="2393" w="2415">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90"/>
            <p:cNvSpPr/>
            <p:nvPr/>
          </p:nvSpPr>
          <p:spPr>
            <a:xfrm>
              <a:off x="4107567" y="3090176"/>
              <a:ext cx="83006" cy="91281"/>
            </a:xfrm>
            <a:custGeom>
              <a:rect b="b" l="l" r="r" t="t"/>
              <a:pathLst>
                <a:path extrusionOk="0" h="3486" w="317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1" name="Google Shape;13231;p90"/>
          <p:cNvGrpSpPr/>
          <p:nvPr/>
        </p:nvGrpSpPr>
        <p:grpSpPr>
          <a:xfrm>
            <a:off x="3513796" y="2729684"/>
            <a:ext cx="371487" cy="366826"/>
            <a:chOff x="3513796" y="2882084"/>
            <a:chExt cx="371487" cy="366826"/>
          </a:xfrm>
        </p:grpSpPr>
        <p:sp>
          <p:nvSpPr>
            <p:cNvPr id="13232" name="Google Shape;13232;p90"/>
            <p:cNvSpPr/>
            <p:nvPr/>
          </p:nvSpPr>
          <p:spPr>
            <a:xfrm>
              <a:off x="3696384" y="2890725"/>
              <a:ext cx="11024" cy="60409"/>
            </a:xfrm>
            <a:custGeom>
              <a:rect b="b" l="l" r="r" t="t"/>
              <a:pathLst>
                <a:path extrusionOk="0" h="2307" w="421">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90"/>
            <p:cNvSpPr/>
            <p:nvPr/>
          </p:nvSpPr>
          <p:spPr>
            <a:xfrm>
              <a:off x="3682899" y="2882084"/>
              <a:ext cx="32993" cy="28332"/>
            </a:xfrm>
            <a:custGeom>
              <a:rect b="b" l="l" r="r" t="t"/>
              <a:pathLst>
                <a:path extrusionOk="0" h="1082" w="126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90"/>
            <p:cNvSpPr/>
            <p:nvPr/>
          </p:nvSpPr>
          <p:spPr>
            <a:xfrm>
              <a:off x="3754357" y="2890725"/>
              <a:ext cx="10762" cy="60409"/>
            </a:xfrm>
            <a:custGeom>
              <a:rect b="b" l="l" r="r" t="t"/>
              <a:pathLst>
                <a:path extrusionOk="0" h="2307" w="411">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90"/>
            <p:cNvSpPr/>
            <p:nvPr/>
          </p:nvSpPr>
          <p:spPr>
            <a:xfrm>
              <a:off x="3740610" y="2882084"/>
              <a:ext cx="33255" cy="28332"/>
            </a:xfrm>
            <a:custGeom>
              <a:rect b="b" l="l" r="r" t="t"/>
              <a:pathLst>
                <a:path extrusionOk="0" h="1082" w="127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90"/>
            <p:cNvSpPr/>
            <p:nvPr/>
          </p:nvSpPr>
          <p:spPr>
            <a:xfrm>
              <a:off x="3638698" y="2890725"/>
              <a:ext cx="10762" cy="60409"/>
            </a:xfrm>
            <a:custGeom>
              <a:rect b="b" l="l" r="r" t="t"/>
              <a:pathLst>
                <a:path extrusionOk="0" h="2307" w="411">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90"/>
            <p:cNvSpPr/>
            <p:nvPr/>
          </p:nvSpPr>
          <p:spPr>
            <a:xfrm>
              <a:off x="3625187" y="2882084"/>
              <a:ext cx="33019" cy="28332"/>
            </a:xfrm>
            <a:custGeom>
              <a:rect b="b" l="l" r="r" t="t"/>
              <a:pathLst>
                <a:path extrusionOk="0" h="1082" w="1261">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90"/>
            <p:cNvSpPr/>
            <p:nvPr/>
          </p:nvSpPr>
          <p:spPr>
            <a:xfrm>
              <a:off x="3696384" y="3179991"/>
              <a:ext cx="10788" cy="60173"/>
            </a:xfrm>
            <a:custGeom>
              <a:rect b="b" l="l" r="r" t="t"/>
              <a:pathLst>
                <a:path extrusionOk="0" h="2298" w="412">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90"/>
            <p:cNvSpPr/>
            <p:nvPr/>
          </p:nvSpPr>
          <p:spPr>
            <a:xfrm>
              <a:off x="3682899" y="3220656"/>
              <a:ext cx="32993" cy="28254"/>
            </a:xfrm>
            <a:custGeom>
              <a:rect b="b" l="l" r="r" t="t"/>
              <a:pathLst>
                <a:path extrusionOk="0" h="1079" w="126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90"/>
            <p:cNvSpPr/>
            <p:nvPr/>
          </p:nvSpPr>
          <p:spPr>
            <a:xfrm>
              <a:off x="3638698" y="3179991"/>
              <a:ext cx="10762" cy="60173"/>
            </a:xfrm>
            <a:custGeom>
              <a:rect b="b" l="l" r="r" t="t"/>
              <a:pathLst>
                <a:path extrusionOk="0" h="2298" w="411">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90"/>
            <p:cNvSpPr/>
            <p:nvPr/>
          </p:nvSpPr>
          <p:spPr>
            <a:xfrm>
              <a:off x="3625187" y="3220656"/>
              <a:ext cx="33019" cy="28254"/>
            </a:xfrm>
            <a:custGeom>
              <a:rect b="b" l="l" r="r" t="t"/>
              <a:pathLst>
                <a:path extrusionOk="0" h="1079" w="1261">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90"/>
            <p:cNvSpPr/>
            <p:nvPr/>
          </p:nvSpPr>
          <p:spPr>
            <a:xfrm>
              <a:off x="3754227" y="3179991"/>
              <a:ext cx="10893" cy="60173"/>
            </a:xfrm>
            <a:custGeom>
              <a:rect b="b" l="l" r="r" t="t"/>
              <a:pathLst>
                <a:path extrusionOk="0" h="2298" w="416">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90"/>
            <p:cNvSpPr/>
            <p:nvPr/>
          </p:nvSpPr>
          <p:spPr>
            <a:xfrm>
              <a:off x="3740610" y="3220656"/>
              <a:ext cx="33255" cy="28254"/>
            </a:xfrm>
            <a:custGeom>
              <a:rect b="b" l="l" r="r" t="t"/>
              <a:pathLst>
                <a:path extrusionOk="0" h="1079" w="127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90"/>
            <p:cNvSpPr/>
            <p:nvPr/>
          </p:nvSpPr>
          <p:spPr>
            <a:xfrm>
              <a:off x="3814557" y="3060273"/>
              <a:ext cx="63708" cy="10762"/>
            </a:xfrm>
            <a:custGeom>
              <a:rect b="b" l="l" r="r" t="t"/>
              <a:pathLst>
                <a:path extrusionOk="0" h="411" w="2433">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90"/>
            <p:cNvSpPr/>
            <p:nvPr/>
          </p:nvSpPr>
          <p:spPr>
            <a:xfrm>
              <a:off x="3852263" y="3051344"/>
              <a:ext cx="33019" cy="28201"/>
            </a:xfrm>
            <a:custGeom>
              <a:rect b="b" l="l" r="r" t="t"/>
              <a:pathLst>
                <a:path extrusionOk="0" h="1077" w="1261">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90"/>
            <p:cNvSpPr/>
            <p:nvPr/>
          </p:nvSpPr>
          <p:spPr>
            <a:xfrm>
              <a:off x="3814557" y="311798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90"/>
            <p:cNvSpPr/>
            <p:nvPr/>
          </p:nvSpPr>
          <p:spPr>
            <a:xfrm>
              <a:off x="3852263" y="3109056"/>
              <a:ext cx="33019" cy="28437"/>
            </a:xfrm>
            <a:custGeom>
              <a:rect b="b" l="l" r="r" t="t"/>
              <a:pathLst>
                <a:path extrusionOk="0" h="1086" w="1261">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90"/>
            <p:cNvSpPr/>
            <p:nvPr/>
          </p:nvSpPr>
          <p:spPr>
            <a:xfrm>
              <a:off x="3814557" y="300232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90"/>
            <p:cNvSpPr/>
            <p:nvPr/>
          </p:nvSpPr>
          <p:spPr>
            <a:xfrm>
              <a:off x="3852263" y="2993580"/>
              <a:ext cx="33019" cy="28254"/>
            </a:xfrm>
            <a:custGeom>
              <a:rect b="b" l="l" r="r" t="t"/>
              <a:pathLst>
                <a:path extrusionOk="0" h="1079" w="1261">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90"/>
            <p:cNvSpPr/>
            <p:nvPr/>
          </p:nvSpPr>
          <p:spPr>
            <a:xfrm>
              <a:off x="3525265" y="3060273"/>
              <a:ext cx="63996" cy="10762"/>
            </a:xfrm>
            <a:custGeom>
              <a:rect b="b" l="l" r="r" t="t"/>
              <a:pathLst>
                <a:path extrusionOk="0" h="411" w="2444">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90"/>
            <p:cNvSpPr/>
            <p:nvPr/>
          </p:nvSpPr>
          <p:spPr>
            <a:xfrm>
              <a:off x="3513796" y="3051344"/>
              <a:ext cx="32993" cy="28201"/>
            </a:xfrm>
            <a:custGeom>
              <a:rect b="b" l="l" r="r" t="t"/>
              <a:pathLst>
                <a:path extrusionOk="0" h="1077" w="126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90"/>
            <p:cNvSpPr/>
            <p:nvPr/>
          </p:nvSpPr>
          <p:spPr>
            <a:xfrm>
              <a:off x="3525265" y="300232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90"/>
            <p:cNvSpPr/>
            <p:nvPr/>
          </p:nvSpPr>
          <p:spPr>
            <a:xfrm>
              <a:off x="3513796" y="2993580"/>
              <a:ext cx="32993" cy="28254"/>
            </a:xfrm>
            <a:custGeom>
              <a:rect b="b" l="l" r="r" t="t"/>
              <a:pathLst>
                <a:path extrusionOk="0" h="1079" w="126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90"/>
            <p:cNvSpPr/>
            <p:nvPr/>
          </p:nvSpPr>
          <p:spPr>
            <a:xfrm>
              <a:off x="3525265" y="311798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90"/>
            <p:cNvSpPr/>
            <p:nvPr/>
          </p:nvSpPr>
          <p:spPr>
            <a:xfrm>
              <a:off x="3513796" y="3109056"/>
              <a:ext cx="32993" cy="28437"/>
            </a:xfrm>
            <a:custGeom>
              <a:rect b="b" l="l" r="r" t="t"/>
              <a:pathLst>
                <a:path extrusionOk="0" h="1086" w="126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90"/>
            <p:cNvSpPr/>
            <p:nvPr/>
          </p:nvSpPr>
          <p:spPr>
            <a:xfrm>
              <a:off x="3581982" y="2945609"/>
              <a:ext cx="239828" cy="239855"/>
            </a:xfrm>
            <a:custGeom>
              <a:rect b="b" l="l" r="r" t="t"/>
              <a:pathLst>
                <a:path extrusionOk="0" h="9160" w="9159">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90"/>
            <p:cNvSpPr/>
            <p:nvPr/>
          </p:nvSpPr>
          <p:spPr>
            <a:xfrm>
              <a:off x="3599709" y="2963362"/>
              <a:ext cx="204374" cy="204348"/>
            </a:xfrm>
            <a:custGeom>
              <a:rect b="b" l="l" r="r" t="t"/>
              <a:pathLst>
                <a:path extrusionOk="0" h="7804" w="7805">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90"/>
            <p:cNvSpPr/>
            <p:nvPr/>
          </p:nvSpPr>
          <p:spPr>
            <a:xfrm>
              <a:off x="3599709" y="2963362"/>
              <a:ext cx="204374" cy="204348"/>
            </a:xfrm>
            <a:custGeom>
              <a:rect b="b" l="l" r="r" t="t"/>
              <a:pathLst>
                <a:path extrusionOk="0" h="7804" w="7805">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90"/>
            <p:cNvSpPr/>
            <p:nvPr/>
          </p:nvSpPr>
          <p:spPr>
            <a:xfrm>
              <a:off x="3649932" y="3013559"/>
              <a:ext cx="104190" cy="103954"/>
            </a:xfrm>
            <a:custGeom>
              <a:rect b="b" l="l" r="r" t="t"/>
              <a:pathLst>
                <a:path extrusionOk="0" h="3970" w="3979">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90"/>
            <p:cNvSpPr/>
            <p:nvPr/>
          </p:nvSpPr>
          <p:spPr>
            <a:xfrm>
              <a:off x="3665171" y="3028798"/>
              <a:ext cx="73475" cy="73475"/>
            </a:xfrm>
            <a:custGeom>
              <a:rect b="b" l="l" r="r" t="t"/>
              <a:pathLst>
                <a:path extrusionOk="0" h="2806" w="2806">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90"/>
            <p:cNvSpPr/>
            <p:nvPr/>
          </p:nvSpPr>
          <p:spPr>
            <a:xfrm>
              <a:off x="3621442"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90"/>
            <p:cNvSpPr/>
            <p:nvPr/>
          </p:nvSpPr>
          <p:spPr>
            <a:xfrm>
              <a:off x="3649670" y="2984834"/>
              <a:ext cx="19508" cy="19508"/>
            </a:xfrm>
            <a:custGeom>
              <a:rect b="b" l="l" r="r" t="t"/>
              <a:pathLst>
                <a:path extrusionOk="0" h="745" w="745">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90"/>
            <p:cNvSpPr/>
            <p:nvPr/>
          </p:nvSpPr>
          <p:spPr>
            <a:xfrm>
              <a:off x="3677897" y="2984834"/>
              <a:ext cx="19508" cy="19508"/>
            </a:xfrm>
            <a:custGeom>
              <a:rect b="b" l="l" r="r" t="t"/>
              <a:pathLst>
                <a:path extrusionOk="0" h="745" w="745">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90"/>
            <p:cNvSpPr/>
            <p:nvPr/>
          </p:nvSpPr>
          <p:spPr>
            <a:xfrm>
              <a:off x="3706387" y="2984834"/>
              <a:ext cx="19246" cy="19508"/>
            </a:xfrm>
            <a:custGeom>
              <a:rect b="b" l="l" r="r" t="t"/>
              <a:pathLst>
                <a:path extrusionOk="0" h="745" w="735">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90"/>
            <p:cNvSpPr/>
            <p:nvPr/>
          </p:nvSpPr>
          <p:spPr>
            <a:xfrm>
              <a:off x="3734614" y="2984834"/>
              <a:ext cx="19508" cy="19508"/>
            </a:xfrm>
            <a:custGeom>
              <a:rect b="b" l="l" r="r" t="t"/>
              <a:pathLst>
                <a:path extrusionOk="0" h="745" w="745">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90"/>
            <p:cNvSpPr/>
            <p:nvPr/>
          </p:nvSpPr>
          <p:spPr>
            <a:xfrm>
              <a:off x="3763077"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90"/>
            <p:cNvSpPr/>
            <p:nvPr/>
          </p:nvSpPr>
          <p:spPr>
            <a:xfrm>
              <a:off x="3621442" y="3126469"/>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90"/>
            <p:cNvSpPr/>
            <p:nvPr/>
          </p:nvSpPr>
          <p:spPr>
            <a:xfrm>
              <a:off x="3649670" y="3126469"/>
              <a:ext cx="19508" cy="19508"/>
            </a:xfrm>
            <a:custGeom>
              <a:rect b="b" l="l" r="r" t="t"/>
              <a:pathLst>
                <a:path extrusionOk="0" h="745" w="745">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90"/>
            <p:cNvSpPr/>
            <p:nvPr/>
          </p:nvSpPr>
          <p:spPr>
            <a:xfrm>
              <a:off x="3677897" y="3126469"/>
              <a:ext cx="19508" cy="19508"/>
            </a:xfrm>
            <a:custGeom>
              <a:rect b="b" l="l" r="r" t="t"/>
              <a:pathLst>
                <a:path extrusionOk="0" h="745" w="745">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90"/>
            <p:cNvSpPr/>
            <p:nvPr/>
          </p:nvSpPr>
          <p:spPr>
            <a:xfrm>
              <a:off x="3706387" y="3126730"/>
              <a:ext cx="19246" cy="19508"/>
            </a:xfrm>
            <a:custGeom>
              <a:rect b="b" l="l" r="r" t="t"/>
              <a:pathLst>
                <a:path extrusionOk="0" h="745" w="735">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90"/>
            <p:cNvSpPr/>
            <p:nvPr/>
          </p:nvSpPr>
          <p:spPr>
            <a:xfrm>
              <a:off x="3734614" y="3126469"/>
              <a:ext cx="19508" cy="19508"/>
            </a:xfrm>
            <a:custGeom>
              <a:rect b="b" l="l" r="r" t="t"/>
              <a:pathLst>
                <a:path extrusionOk="0" h="745" w="745">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90"/>
            <p:cNvSpPr/>
            <p:nvPr/>
          </p:nvSpPr>
          <p:spPr>
            <a:xfrm>
              <a:off x="3763077" y="3126469"/>
              <a:ext cx="19272" cy="19508"/>
            </a:xfrm>
            <a:custGeom>
              <a:rect b="b" l="l" r="r" t="t"/>
              <a:pathLst>
                <a:path extrusionOk="0" h="745" w="736">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90"/>
            <p:cNvSpPr/>
            <p:nvPr/>
          </p:nvSpPr>
          <p:spPr>
            <a:xfrm>
              <a:off x="3621442" y="3013323"/>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90"/>
            <p:cNvSpPr/>
            <p:nvPr/>
          </p:nvSpPr>
          <p:spPr>
            <a:xfrm>
              <a:off x="3621442" y="3041551"/>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90"/>
            <p:cNvSpPr/>
            <p:nvPr/>
          </p:nvSpPr>
          <p:spPr>
            <a:xfrm>
              <a:off x="3621442" y="3070014"/>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90"/>
            <p:cNvSpPr/>
            <p:nvPr/>
          </p:nvSpPr>
          <p:spPr>
            <a:xfrm>
              <a:off x="3621442" y="3098241"/>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90"/>
            <p:cNvSpPr/>
            <p:nvPr/>
          </p:nvSpPr>
          <p:spPr>
            <a:xfrm>
              <a:off x="3762841" y="3013061"/>
              <a:ext cx="19508" cy="19508"/>
            </a:xfrm>
            <a:custGeom>
              <a:rect b="b" l="l" r="r" t="t"/>
              <a:pathLst>
                <a:path extrusionOk="0" h="745" w="745">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90"/>
            <p:cNvSpPr/>
            <p:nvPr/>
          </p:nvSpPr>
          <p:spPr>
            <a:xfrm>
              <a:off x="3763077" y="3041551"/>
              <a:ext cx="19272" cy="19508"/>
            </a:xfrm>
            <a:custGeom>
              <a:rect b="b" l="l" r="r" t="t"/>
              <a:pathLst>
                <a:path extrusionOk="0" h="745" w="736">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90"/>
            <p:cNvSpPr/>
            <p:nvPr/>
          </p:nvSpPr>
          <p:spPr>
            <a:xfrm>
              <a:off x="3763077" y="3069778"/>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90"/>
            <p:cNvSpPr/>
            <p:nvPr/>
          </p:nvSpPr>
          <p:spPr>
            <a:xfrm>
              <a:off x="3763077" y="3098241"/>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1" name="Google Shape;13281;p90"/>
          <p:cNvGrpSpPr/>
          <p:nvPr/>
        </p:nvGrpSpPr>
        <p:grpSpPr>
          <a:xfrm>
            <a:off x="873615" y="1347875"/>
            <a:ext cx="335011" cy="359232"/>
            <a:chOff x="873615" y="1500275"/>
            <a:chExt cx="335011" cy="359232"/>
          </a:xfrm>
        </p:grpSpPr>
        <p:sp>
          <p:nvSpPr>
            <p:cNvPr id="13282" name="Google Shape;13282;p90"/>
            <p:cNvSpPr/>
            <p:nvPr/>
          </p:nvSpPr>
          <p:spPr>
            <a:xfrm>
              <a:off x="965550" y="1500275"/>
              <a:ext cx="151140" cy="359232"/>
            </a:xfrm>
            <a:custGeom>
              <a:rect b="b" l="l" r="r" t="t"/>
              <a:pathLst>
                <a:path extrusionOk="0" h="13719" w="5772">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90"/>
            <p:cNvSpPr/>
            <p:nvPr/>
          </p:nvSpPr>
          <p:spPr>
            <a:xfrm>
              <a:off x="873615" y="1500275"/>
              <a:ext cx="158655" cy="359232"/>
            </a:xfrm>
            <a:custGeom>
              <a:rect b="b" l="l" r="r" t="t"/>
              <a:pathLst>
                <a:path extrusionOk="0" h="13719" w="6059">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90"/>
            <p:cNvSpPr/>
            <p:nvPr/>
          </p:nvSpPr>
          <p:spPr>
            <a:xfrm>
              <a:off x="873615" y="1784540"/>
              <a:ext cx="158655" cy="50485"/>
            </a:xfrm>
            <a:custGeom>
              <a:rect b="b" l="l" r="r" t="t"/>
              <a:pathLst>
                <a:path extrusionOk="0" h="1928" w="6059">
                  <a:moveTo>
                    <a:pt x="0" y="0"/>
                  </a:moveTo>
                  <a:lnTo>
                    <a:pt x="0" y="1927"/>
                  </a:lnTo>
                  <a:lnTo>
                    <a:pt x="6058" y="1927"/>
                  </a:lnTo>
                  <a:lnTo>
                    <a:pt x="605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90"/>
            <p:cNvSpPr/>
            <p:nvPr/>
          </p:nvSpPr>
          <p:spPr>
            <a:xfrm>
              <a:off x="873615" y="1500275"/>
              <a:ext cx="158655" cy="274550"/>
            </a:xfrm>
            <a:custGeom>
              <a:rect b="b" l="l" r="r" t="t"/>
              <a:pathLst>
                <a:path extrusionOk="0" h="10485" w="6059">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90"/>
            <p:cNvSpPr/>
            <p:nvPr/>
          </p:nvSpPr>
          <p:spPr>
            <a:xfrm>
              <a:off x="873615" y="1795537"/>
              <a:ext cx="158655" cy="28489"/>
            </a:xfrm>
            <a:custGeom>
              <a:rect b="b" l="l" r="r" t="t"/>
              <a:pathLst>
                <a:path extrusionOk="0" h="1088" w="6059">
                  <a:moveTo>
                    <a:pt x="0" y="0"/>
                  </a:moveTo>
                  <a:lnTo>
                    <a:pt x="0" y="1088"/>
                  </a:lnTo>
                  <a:lnTo>
                    <a:pt x="6058" y="1088"/>
                  </a:lnTo>
                  <a:lnTo>
                    <a:pt x="6058"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90"/>
            <p:cNvSpPr/>
            <p:nvPr/>
          </p:nvSpPr>
          <p:spPr>
            <a:xfrm>
              <a:off x="873615" y="1500275"/>
              <a:ext cx="158655" cy="263552"/>
            </a:xfrm>
            <a:custGeom>
              <a:rect b="b" l="l" r="r" t="t"/>
              <a:pathLst>
                <a:path extrusionOk="0" h="10065" w="6059">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90"/>
            <p:cNvSpPr/>
            <p:nvPr/>
          </p:nvSpPr>
          <p:spPr>
            <a:xfrm>
              <a:off x="1049971" y="1500275"/>
              <a:ext cx="158655" cy="359232"/>
            </a:xfrm>
            <a:custGeom>
              <a:rect b="b" l="l" r="r" t="t"/>
              <a:pathLst>
                <a:path extrusionOk="0" h="13719" w="6059">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90"/>
            <p:cNvSpPr/>
            <p:nvPr/>
          </p:nvSpPr>
          <p:spPr>
            <a:xfrm>
              <a:off x="1049971" y="1784540"/>
              <a:ext cx="158655" cy="50485"/>
            </a:xfrm>
            <a:custGeom>
              <a:rect b="b" l="l" r="r" t="t"/>
              <a:pathLst>
                <a:path extrusionOk="0" h="1928" w="6059">
                  <a:moveTo>
                    <a:pt x="1" y="0"/>
                  </a:moveTo>
                  <a:lnTo>
                    <a:pt x="1" y="1927"/>
                  </a:lnTo>
                  <a:lnTo>
                    <a:pt x="6059" y="1927"/>
                  </a:lnTo>
                  <a:lnTo>
                    <a:pt x="6059"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90"/>
            <p:cNvSpPr/>
            <p:nvPr/>
          </p:nvSpPr>
          <p:spPr>
            <a:xfrm>
              <a:off x="1049971" y="1500275"/>
              <a:ext cx="158655" cy="274550"/>
            </a:xfrm>
            <a:custGeom>
              <a:rect b="b" l="l" r="r" t="t"/>
              <a:pathLst>
                <a:path extrusionOk="0" h="10485" w="6059">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90"/>
            <p:cNvSpPr/>
            <p:nvPr/>
          </p:nvSpPr>
          <p:spPr>
            <a:xfrm>
              <a:off x="1049971" y="1795537"/>
              <a:ext cx="158655" cy="28489"/>
            </a:xfrm>
            <a:custGeom>
              <a:rect b="b" l="l" r="r" t="t"/>
              <a:pathLst>
                <a:path extrusionOk="0" h="1088" w="6059">
                  <a:moveTo>
                    <a:pt x="1" y="0"/>
                  </a:moveTo>
                  <a:lnTo>
                    <a:pt x="1" y="1088"/>
                  </a:lnTo>
                  <a:lnTo>
                    <a:pt x="6059" y="1088"/>
                  </a:lnTo>
                  <a:lnTo>
                    <a:pt x="6059"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90"/>
            <p:cNvSpPr/>
            <p:nvPr/>
          </p:nvSpPr>
          <p:spPr>
            <a:xfrm>
              <a:off x="1049971" y="1500275"/>
              <a:ext cx="158655" cy="263552"/>
            </a:xfrm>
            <a:custGeom>
              <a:rect b="b" l="l" r="r" t="t"/>
              <a:pathLst>
                <a:path extrusionOk="0" h="10065" w="6059">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3" name="Google Shape;13293;p90"/>
          <p:cNvGrpSpPr/>
          <p:nvPr/>
        </p:nvGrpSpPr>
        <p:grpSpPr>
          <a:xfrm>
            <a:off x="2202058" y="3194337"/>
            <a:ext cx="337158" cy="359311"/>
            <a:chOff x="2202058" y="3346737"/>
            <a:chExt cx="337158" cy="359311"/>
          </a:xfrm>
        </p:grpSpPr>
        <p:sp>
          <p:nvSpPr>
            <p:cNvPr id="13294" name="Google Shape;13294;p90"/>
            <p:cNvSpPr/>
            <p:nvPr/>
          </p:nvSpPr>
          <p:spPr>
            <a:xfrm>
              <a:off x="2202058" y="3449225"/>
              <a:ext cx="257084" cy="256822"/>
            </a:xfrm>
            <a:custGeom>
              <a:rect b="b" l="l" r="r" t="t"/>
              <a:pathLst>
                <a:path extrusionOk="0" h="9808" w="9818">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90"/>
            <p:cNvSpPr/>
            <p:nvPr/>
          </p:nvSpPr>
          <p:spPr>
            <a:xfrm>
              <a:off x="2202320" y="3448989"/>
              <a:ext cx="158655" cy="257032"/>
            </a:xfrm>
            <a:custGeom>
              <a:rect b="b" l="l" r="r" t="t"/>
              <a:pathLst>
                <a:path extrusionOk="0" h="9816" w="6059">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90"/>
            <p:cNvSpPr/>
            <p:nvPr/>
          </p:nvSpPr>
          <p:spPr>
            <a:xfrm>
              <a:off x="2338220" y="3346737"/>
              <a:ext cx="200996" cy="169731"/>
            </a:xfrm>
            <a:custGeom>
              <a:rect b="b" l="l" r="r" t="t"/>
              <a:pathLst>
                <a:path extrusionOk="0" h="6482" w="7676">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90"/>
            <p:cNvSpPr/>
            <p:nvPr/>
          </p:nvSpPr>
          <p:spPr>
            <a:xfrm>
              <a:off x="2424133" y="3390518"/>
              <a:ext cx="52239" cy="52239"/>
            </a:xfrm>
            <a:custGeom>
              <a:rect b="b" l="l" r="r" t="t"/>
              <a:pathLst>
                <a:path extrusionOk="0" h="1995" w="1995">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90"/>
            <p:cNvSpPr/>
            <p:nvPr/>
          </p:nvSpPr>
          <p:spPr>
            <a:xfrm>
              <a:off x="2406406" y="3384993"/>
              <a:ext cx="87196" cy="63263"/>
            </a:xfrm>
            <a:custGeom>
              <a:rect b="b" l="l" r="r" t="t"/>
              <a:pathLst>
                <a:path extrusionOk="0" h="2416" w="333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90"/>
            <p:cNvSpPr/>
            <p:nvPr/>
          </p:nvSpPr>
          <p:spPr>
            <a:xfrm>
              <a:off x="2394675" y="3429062"/>
              <a:ext cx="45693" cy="41425"/>
            </a:xfrm>
            <a:custGeom>
              <a:rect b="b" l="l" r="r" t="t"/>
              <a:pathLst>
                <a:path extrusionOk="0" h="1582" w="1745">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90"/>
            <p:cNvSpPr/>
            <p:nvPr/>
          </p:nvSpPr>
          <p:spPr>
            <a:xfrm>
              <a:off x="2230050" y="3532598"/>
              <a:ext cx="201363" cy="89998"/>
            </a:xfrm>
            <a:custGeom>
              <a:rect b="b" l="l" r="r" t="t"/>
              <a:pathLst>
                <a:path extrusionOk="0" h="3437" w="769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90"/>
            <p:cNvSpPr/>
            <p:nvPr/>
          </p:nvSpPr>
          <p:spPr>
            <a:xfrm>
              <a:off x="2227746" y="3605523"/>
              <a:ext cx="90495" cy="41058"/>
            </a:xfrm>
            <a:custGeom>
              <a:rect b="b" l="l" r="r" t="t"/>
              <a:pathLst>
                <a:path extrusionOk="0" h="1568" w="3456">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90"/>
            <p:cNvSpPr/>
            <p:nvPr/>
          </p:nvSpPr>
          <p:spPr>
            <a:xfrm>
              <a:off x="2279252" y="3532598"/>
              <a:ext cx="93716" cy="74182"/>
            </a:xfrm>
            <a:custGeom>
              <a:rect b="b" l="l" r="r" t="t"/>
              <a:pathLst>
                <a:path extrusionOk="0" h="2833" w="3579">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3" name="Google Shape;13303;p90"/>
          <p:cNvGrpSpPr/>
          <p:nvPr/>
        </p:nvGrpSpPr>
        <p:grpSpPr>
          <a:xfrm>
            <a:off x="2223059" y="3665772"/>
            <a:ext cx="359232" cy="306050"/>
            <a:chOff x="2223059" y="3818172"/>
            <a:chExt cx="359232" cy="306050"/>
          </a:xfrm>
        </p:grpSpPr>
        <p:sp>
          <p:nvSpPr>
            <p:cNvPr id="13304" name="Google Shape;13304;p90"/>
            <p:cNvSpPr/>
            <p:nvPr/>
          </p:nvSpPr>
          <p:spPr>
            <a:xfrm>
              <a:off x="2271763" y="3818172"/>
              <a:ext cx="310528" cy="155146"/>
            </a:xfrm>
            <a:custGeom>
              <a:rect b="b" l="l" r="r" t="t"/>
              <a:pathLst>
                <a:path extrusionOk="0" h="5925" w="11859">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90"/>
            <p:cNvSpPr/>
            <p:nvPr/>
          </p:nvSpPr>
          <p:spPr>
            <a:xfrm>
              <a:off x="2326725" y="3862895"/>
              <a:ext cx="248339" cy="110422"/>
            </a:xfrm>
            <a:custGeom>
              <a:rect b="b" l="l" r="r" t="t"/>
              <a:pathLst>
                <a:path extrusionOk="0" h="4217" w="9484">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90"/>
            <p:cNvSpPr/>
            <p:nvPr/>
          </p:nvSpPr>
          <p:spPr>
            <a:xfrm>
              <a:off x="2343955" y="3877376"/>
              <a:ext cx="213853" cy="95942"/>
            </a:xfrm>
            <a:custGeom>
              <a:rect b="b" l="l" r="r" t="t"/>
              <a:pathLst>
                <a:path extrusionOk="0" h="3664" w="8167">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90"/>
            <p:cNvSpPr/>
            <p:nvPr/>
          </p:nvSpPr>
          <p:spPr>
            <a:xfrm>
              <a:off x="2470114" y="4050878"/>
              <a:ext cx="10762" cy="73344"/>
            </a:xfrm>
            <a:custGeom>
              <a:rect b="b" l="l" r="r" t="t"/>
              <a:pathLst>
                <a:path extrusionOk="0" h="2801" w="411">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90"/>
            <p:cNvSpPr/>
            <p:nvPr/>
          </p:nvSpPr>
          <p:spPr>
            <a:xfrm>
              <a:off x="2412114" y="3988426"/>
              <a:ext cx="118147" cy="72847"/>
            </a:xfrm>
            <a:custGeom>
              <a:rect b="b" l="l" r="r" t="t"/>
              <a:pathLst>
                <a:path extrusionOk="0" h="2782" w="4512">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90"/>
            <p:cNvSpPr/>
            <p:nvPr/>
          </p:nvSpPr>
          <p:spPr>
            <a:xfrm>
              <a:off x="2452623" y="4045248"/>
              <a:ext cx="45483" cy="24012"/>
            </a:xfrm>
            <a:custGeom>
              <a:rect b="b" l="l" r="r" t="t"/>
              <a:pathLst>
                <a:path extrusionOk="0" h="917" w="1737">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90"/>
            <p:cNvSpPr/>
            <p:nvPr/>
          </p:nvSpPr>
          <p:spPr>
            <a:xfrm>
              <a:off x="2491586" y="3993532"/>
              <a:ext cx="90469" cy="40508"/>
            </a:xfrm>
            <a:custGeom>
              <a:rect b="b" l="l" r="r" t="t"/>
              <a:pathLst>
                <a:path extrusionOk="0" h="1547" w="3455">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90"/>
            <p:cNvSpPr/>
            <p:nvPr/>
          </p:nvSpPr>
          <p:spPr>
            <a:xfrm>
              <a:off x="2223059" y="3971066"/>
              <a:ext cx="359232" cy="32993"/>
            </a:xfrm>
            <a:custGeom>
              <a:rect b="b" l="l" r="r" t="t"/>
              <a:pathLst>
                <a:path extrusionOk="0" h="1260" w="13719">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90"/>
            <p:cNvSpPr/>
            <p:nvPr/>
          </p:nvSpPr>
          <p:spPr>
            <a:xfrm>
              <a:off x="2461107" y="3933595"/>
              <a:ext cx="60723" cy="21760"/>
            </a:xfrm>
            <a:custGeom>
              <a:rect b="b" l="l" r="r" t="t"/>
              <a:pathLst>
                <a:path extrusionOk="0" h="831" w="2319">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3" name="Google Shape;13313;p90"/>
          <p:cNvGrpSpPr/>
          <p:nvPr/>
        </p:nvGrpSpPr>
        <p:grpSpPr>
          <a:xfrm>
            <a:off x="1725989" y="1839420"/>
            <a:ext cx="378426" cy="298509"/>
            <a:chOff x="1725989" y="1991820"/>
            <a:chExt cx="378426" cy="298509"/>
          </a:xfrm>
        </p:grpSpPr>
        <p:sp>
          <p:nvSpPr>
            <p:cNvPr id="13314" name="Google Shape;13314;p90"/>
            <p:cNvSpPr/>
            <p:nvPr/>
          </p:nvSpPr>
          <p:spPr>
            <a:xfrm>
              <a:off x="1803392" y="2021331"/>
              <a:ext cx="145143" cy="236346"/>
            </a:xfrm>
            <a:custGeom>
              <a:rect b="b" l="l" r="r" t="t"/>
              <a:pathLst>
                <a:path extrusionOk="0" h="9026" w="5543">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90"/>
            <p:cNvSpPr/>
            <p:nvPr/>
          </p:nvSpPr>
          <p:spPr>
            <a:xfrm>
              <a:off x="1948509" y="2155738"/>
              <a:ext cx="134669" cy="132679"/>
            </a:xfrm>
            <a:custGeom>
              <a:rect b="b" l="l" r="r" t="t"/>
              <a:pathLst>
                <a:path extrusionOk="0" h="5067" w="5143">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90"/>
            <p:cNvSpPr/>
            <p:nvPr/>
          </p:nvSpPr>
          <p:spPr>
            <a:xfrm>
              <a:off x="1814861" y="2034842"/>
              <a:ext cx="82980" cy="123619"/>
            </a:xfrm>
            <a:custGeom>
              <a:rect b="b" l="l" r="r" t="t"/>
              <a:pathLst>
                <a:path extrusionOk="0" h="4721" w="3169">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90"/>
            <p:cNvSpPr/>
            <p:nvPr/>
          </p:nvSpPr>
          <p:spPr>
            <a:xfrm>
              <a:off x="1967493" y="2155738"/>
              <a:ext cx="115685" cy="132679"/>
            </a:xfrm>
            <a:custGeom>
              <a:rect b="b" l="l" r="r" t="t"/>
              <a:pathLst>
                <a:path extrusionOk="0" h="5067" w="4418">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90"/>
            <p:cNvSpPr/>
            <p:nvPr/>
          </p:nvSpPr>
          <p:spPr>
            <a:xfrm>
              <a:off x="1969745" y="2000854"/>
              <a:ext cx="134669" cy="134460"/>
            </a:xfrm>
            <a:custGeom>
              <a:rect b="b" l="l" r="r" t="t"/>
              <a:pathLst>
                <a:path extrusionOk="0" h="5135" w="5143">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90"/>
            <p:cNvSpPr/>
            <p:nvPr/>
          </p:nvSpPr>
          <p:spPr>
            <a:xfrm>
              <a:off x="1969745" y="2014365"/>
              <a:ext cx="134669" cy="120922"/>
            </a:xfrm>
            <a:custGeom>
              <a:rect b="b" l="l" r="r" t="t"/>
              <a:pathLst>
                <a:path extrusionOk="0" h="4618" w="5143">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90"/>
            <p:cNvSpPr/>
            <p:nvPr/>
          </p:nvSpPr>
          <p:spPr>
            <a:xfrm>
              <a:off x="1860842" y="2155738"/>
              <a:ext cx="110684" cy="134591"/>
            </a:xfrm>
            <a:custGeom>
              <a:rect b="b" l="l" r="r" t="t"/>
              <a:pathLst>
                <a:path extrusionOk="0" h="5140" w="4227">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90"/>
            <p:cNvSpPr/>
            <p:nvPr/>
          </p:nvSpPr>
          <p:spPr>
            <a:xfrm>
              <a:off x="1860842" y="2252413"/>
              <a:ext cx="110684" cy="37916"/>
            </a:xfrm>
            <a:custGeom>
              <a:rect b="b" l="l" r="r" t="t"/>
              <a:pathLst>
                <a:path extrusionOk="0" h="1448" w="4227">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90"/>
            <p:cNvSpPr/>
            <p:nvPr/>
          </p:nvSpPr>
          <p:spPr>
            <a:xfrm>
              <a:off x="1725989" y="1991820"/>
              <a:ext cx="177089" cy="148966"/>
            </a:xfrm>
            <a:custGeom>
              <a:rect b="b" l="l" r="r" t="t"/>
              <a:pathLst>
                <a:path extrusionOk="0" h="5689" w="6763">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90"/>
            <p:cNvSpPr/>
            <p:nvPr/>
          </p:nvSpPr>
          <p:spPr>
            <a:xfrm>
              <a:off x="1798128" y="2039582"/>
              <a:ext cx="20529" cy="52737"/>
            </a:xfrm>
            <a:custGeom>
              <a:rect b="b" l="l" r="r" t="t"/>
              <a:pathLst>
                <a:path extrusionOk="0" h="2014" w="784">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90"/>
            <p:cNvSpPr/>
            <p:nvPr/>
          </p:nvSpPr>
          <p:spPr>
            <a:xfrm>
              <a:off x="1797893" y="2083808"/>
              <a:ext cx="31239" cy="10762"/>
            </a:xfrm>
            <a:custGeom>
              <a:rect b="b" l="l" r="r" t="t"/>
              <a:pathLst>
                <a:path extrusionOk="0" h="411" w="1193">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90"/>
            <p:cNvSpPr/>
            <p:nvPr/>
          </p:nvSpPr>
          <p:spPr>
            <a:xfrm>
              <a:off x="1800145" y="2023006"/>
              <a:ext cx="18513" cy="15868"/>
            </a:xfrm>
            <a:custGeom>
              <a:rect b="b" l="l" r="r" t="t"/>
              <a:pathLst>
                <a:path extrusionOk="0" h="606" w="707">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6" name="Google Shape;13326;p90"/>
          <p:cNvGrpSpPr/>
          <p:nvPr/>
        </p:nvGrpSpPr>
        <p:grpSpPr>
          <a:xfrm>
            <a:off x="1768409" y="3639351"/>
            <a:ext cx="367978" cy="359075"/>
            <a:chOff x="1768409" y="3791751"/>
            <a:chExt cx="367978" cy="359075"/>
          </a:xfrm>
        </p:grpSpPr>
        <p:sp>
          <p:nvSpPr>
            <p:cNvPr id="13327" name="Google Shape;13327;p90"/>
            <p:cNvSpPr/>
            <p:nvPr/>
          </p:nvSpPr>
          <p:spPr>
            <a:xfrm>
              <a:off x="1919784" y="3791751"/>
              <a:ext cx="216602" cy="216052"/>
            </a:xfrm>
            <a:custGeom>
              <a:rect b="b" l="l" r="r" t="t"/>
              <a:pathLst>
                <a:path extrusionOk="0" h="8251" w="8272">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90"/>
            <p:cNvSpPr/>
            <p:nvPr/>
          </p:nvSpPr>
          <p:spPr>
            <a:xfrm>
              <a:off x="1919784" y="3833673"/>
              <a:ext cx="173895" cy="173868"/>
            </a:xfrm>
            <a:custGeom>
              <a:rect b="b" l="l" r="r" t="t"/>
              <a:pathLst>
                <a:path extrusionOk="0" h="6640" w="6641">
                  <a:moveTo>
                    <a:pt x="3645" y="0"/>
                  </a:moveTo>
                  <a:lnTo>
                    <a:pt x="1" y="3654"/>
                  </a:lnTo>
                  <a:lnTo>
                    <a:pt x="2996" y="6640"/>
                  </a:lnTo>
                  <a:lnTo>
                    <a:pt x="6641" y="2996"/>
                  </a:lnTo>
                  <a:lnTo>
                    <a:pt x="3645"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90"/>
            <p:cNvSpPr/>
            <p:nvPr/>
          </p:nvSpPr>
          <p:spPr>
            <a:xfrm>
              <a:off x="2048195" y="3831735"/>
              <a:ext cx="16994" cy="15894"/>
            </a:xfrm>
            <a:custGeom>
              <a:rect b="b" l="l" r="r" t="t"/>
              <a:pathLst>
                <a:path extrusionOk="0" h="607" w="649">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90"/>
            <p:cNvSpPr/>
            <p:nvPr/>
          </p:nvSpPr>
          <p:spPr>
            <a:xfrm>
              <a:off x="2079172" y="3862712"/>
              <a:ext cx="16994" cy="15868"/>
            </a:xfrm>
            <a:custGeom>
              <a:rect b="b" l="l" r="r" t="t"/>
              <a:pathLst>
                <a:path extrusionOk="0" h="606" w="649">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90"/>
            <p:cNvSpPr/>
            <p:nvPr/>
          </p:nvSpPr>
          <p:spPr>
            <a:xfrm>
              <a:off x="1768409" y="3834982"/>
              <a:ext cx="324511" cy="315843"/>
            </a:xfrm>
            <a:custGeom>
              <a:rect b="b" l="l" r="r" t="t"/>
              <a:pathLst>
                <a:path extrusionOk="0" h="12062" w="12393">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90"/>
            <p:cNvSpPr/>
            <p:nvPr/>
          </p:nvSpPr>
          <p:spPr>
            <a:xfrm>
              <a:off x="1864900" y="3952762"/>
              <a:ext cx="106835" cy="103064"/>
            </a:xfrm>
            <a:custGeom>
              <a:rect b="b" l="l" r="r" t="t"/>
              <a:pathLst>
                <a:path extrusionOk="0" h="3936" w="408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90"/>
            <p:cNvSpPr/>
            <p:nvPr/>
          </p:nvSpPr>
          <p:spPr>
            <a:xfrm>
              <a:off x="1773907" y="3934826"/>
              <a:ext cx="319012" cy="216000"/>
            </a:xfrm>
            <a:custGeom>
              <a:rect b="b" l="l" r="r" t="t"/>
              <a:pathLst>
                <a:path extrusionOk="0" h="8249" w="12183">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90"/>
            <p:cNvSpPr/>
            <p:nvPr/>
          </p:nvSpPr>
          <p:spPr>
            <a:xfrm>
              <a:off x="1916197" y="3992485"/>
              <a:ext cx="70176" cy="30558"/>
            </a:xfrm>
            <a:custGeom>
              <a:rect b="b" l="l" r="r" t="t"/>
              <a:pathLst>
                <a:path extrusionOk="0" h="1167" w="268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90"/>
            <p:cNvSpPr/>
            <p:nvPr/>
          </p:nvSpPr>
          <p:spPr>
            <a:xfrm>
              <a:off x="1879328" y="3957607"/>
              <a:ext cx="44096" cy="67924"/>
            </a:xfrm>
            <a:custGeom>
              <a:rect b="b" l="l" r="r" t="t"/>
              <a:pathLst>
                <a:path extrusionOk="0" h="2594" w="1684">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90"/>
            <p:cNvSpPr/>
            <p:nvPr/>
          </p:nvSpPr>
          <p:spPr>
            <a:xfrm>
              <a:off x="1858092" y="4036266"/>
              <a:ext cx="28489" cy="28254"/>
            </a:xfrm>
            <a:custGeom>
              <a:rect b="b" l="l" r="r" t="t"/>
              <a:pathLst>
                <a:path extrusionOk="0" h="1079" w="1088">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90"/>
            <p:cNvSpPr/>
            <p:nvPr/>
          </p:nvSpPr>
          <p:spPr>
            <a:xfrm>
              <a:off x="1953275" y="3946818"/>
              <a:ext cx="22755" cy="22519"/>
            </a:xfrm>
            <a:custGeom>
              <a:rect b="b" l="l" r="r" t="t"/>
              <a:pathLst>
                <a:path extrusionOk="0" h="860" w="869">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90"/>
            <p:cNvSpPr/>
            <p:nvPr/>
          </p:nvSpPr>
          <p:spPr>
            <a:xfrm>
              <a:off x="1966760" y="3989552"/>
              <a:ext cx="22755" cy="22755"/>
            </a:xfrm>
            <a:custGeom>
              <a:rect b="b" l="l" r="r" t="t"/>
              <a:pathLst>
                <a:path extrusionOk="0" h="869" w="869">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90"/>
            <p:cNvSpPr/>
            <p:nvPr/>
          </p:nvSpPr>
          <p:spPr>
            <a:xfrm>
              <a:off x="1904806" y="3951060"/>
              <a:ext cx="22493" cy="22781"/>
            </a:xfrm>
            <a:custGeom>
              <a:rect b="b" l="l" r="r" t="t"/>
              <a:pathLst>
                <a:path extrusionOk="0" h="870" w="859">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0" name="Google Shape;13340;p90"/>
          <p:cNvGrpSpPr/>
          <p:nvPr/>
        </p:nvGrpSpPr>
        <p:grpSpPr>
          <a:xfrm>
            <a:off x="2668963" y="3638906"/>
            <a:ext cx="358735" cy="359311"/>
            <a:chOff x="2668963" y="3791306"/>
            <a:chExt cx="358735" cy="359311"/>
          </a:xfrm>
        </p:grpSpPr>
        <p:sp>
          <p:nvSpPr>
            <p:cNvPr id="13341" name="Google Shape;13341;p90"/>
            <p:cNvSpPr/>
            <p:nvPr/>
          </p:nvSpPr>
          <p:spPr>
            <a:xfrm>
              <a:off x="2854065" y="4004268"/>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90"/>
            <p:cNvSpPr/>
            <p:nvPr/>
          </p:nvSpPr>
          <p:spPr>
            <a:xfrm>
              <a:off x="2879045" y="402924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90"/>
            <p:cNvSpPr/>
            <p:nvPr/>
          </p:nvSpPr>
          <p:spPr>
            <a:xfrm>
              <a:off x="2904026" y="405422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90"/>
            <p:cNvSpPr/>
            <p:nvPr/>
          </p:nvSpPr>
          <p:spPr>
            <a:xfrm>
              <a:off x="2829320" y="4006415"/>
              <a:ext cx="153156" cy="143913"/>
            </a:xfrm>
            <a:custGeom>
              <a:rect b="b" l="l" r="r" t="t"/>
              <a:pathLst>
                <a:path extrusionOk="0" h="5496" w="5849">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90"/>
            <p:cNvSpPr/>
            <p:nvPr/>
          </p:nvSpPr>
          <p:spPr>
            <a:xfrm>
              <a:off x="2917511" y="3991857"/>
              <a:ext cx="24745" cy="23697"/>
            </a:xfrm>
            <a:custGeom>
              <a:rect b="b" l="l" r="r" t="t"/>
              <a:pathLst>
                <a:path extrusionOk="0" h="905" w="945">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90"/>
            <p:cNvSpPr/>
            <p:nvPr/>
          </p:nvSpPr>
          <p:spPr>
            <a:xfrm>
              <a:off x="2942492" y="4016837"/>
              <a:ext cx="24745" cy="23619"/>
            </a:xfrm>
            <a:custGeom>
              <a:rect b="b" l="l" r="r" t="t"/>
              <a:pathLst>
                <a:path extrusionOk="0" h="902" w="945">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90"/>
            <p:cNvSpPr/>
            <p:nvPr/>
          </p:nvSpPr>
          <p:spPr>
            <a:xfrm>
              <a:off x="2967210" y="4041818"/>
              <a:ext cx="24771" cy="23619"/>
            </a:xfrm>
            <a:custGeom>
              <a:rect b="b" l="l" r="r" t="t"/>
              <a:pathLst>
                <a:path extrusionOk="0" h="902" w="946">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90"/>
            <p:cNvSpPr/>
            <p:nvPr/>
          </p:nvSpPr>
          <p:spPr>
            <a:xfrm>
              <a:off x="2704496" y="3827467"/>
              <a:ext cx="68395" cy="64179"/>
            </a:xfrm>
            <a:custGeom>
              <a:rect b="b" l="l" r="r" t="t"/>
              <a:pathLst>
                <a:path extrusionOk="0" h="2451" w="2612">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90"/>
            <p:cNvSpPr/>
            <p:nvPr/>
          </p:nvSpPr>
          <p:spPr>
            <a:xfrm>
              <a:off x="2671005" y="3882927"/>
              <a:ext cx="87641" cy="31448"/>
            </a:xfrm>
            <a:custGeom>
              <a:rect b="b" l="l" r="r" t="t"/>
              <a:pathLst>
                <a:path extrusionOk="0" h="1201" w="3347">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90"/>
            <p:cNvSpPr/>
            <p:nvPr/>
          </p:nvSpPr>
          <p:spPr>
            <a:xfrm>
              <a:off x="2668963" y="3926394"/>
              <a:ext cx="86934" cy="32941"/>
            </a:xfrm>
            <a:custGeom>
              <a:rect b="b" l="l" r="r" t="t"/>
              <a:pathLst>
                <a:path extrusionOk="0" h="1258" w="332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90"/>
            <p:cNvSpPr/>
            <p:nvPr/>
          </p:nvSpPr>
          <p:spPr>
            <a:xfrm>
              <a:off x="2761422" y="3794081"/>
              <a:ext cx="33203" cy="83085"/>
            </a:xfrm>
            <a:custGeom>
              <a:rect b="b" l="l" r="r" t="t"/>
              <a:pathLst>
                <a:path extrusionOk="0" h="3173" w="1268">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90"/>
            <p:cNvSpPr/>
            <p:nvPr/>
          </p:nvSpPr>
          <p:spPr>
            <a:xfrm>
              <a:off x="2805099" y="3791306"/>
              <a:ext cx="34774" cy="82849"/>
            </a:xfrm>
            <a:custGeom>
              <a:rect b="b" l="l" r="r" t="t"/>
              <a:pathLst>
                <a:path extrusionOk="0" h="3164" w="1328">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90"/>
            <p:cNvSpPr/>
            <p:nvPr/>
          </p:nvSpPr>
          <p:spPr>
            <a:xfrm>
              <a:off x="2757128" y="3882220"/>
              <a:ext cx="261064" cy="259729"/>
            </a:xfrm>
            <a:custGeom>
              <a:rect b="b" l="l" r="r" t="t"/>
              <a:pathLst>
                <a:path extrusionOk="0" h="9919" w="997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90"/>
            <p:cNvSpPr/>
            <p:nvPr/>
          </p:nvSpPr>
          <p:spPr>
            <a:xfrm>
              <a:off x="2757128" y="3881880"/>
              <a:ext cx="91700" cy="90207"/>
            </a:xfrm>
            <a:custGeom>
              <a:rect b="b" l="l" r="r" t="t"/>
              <a:pathLst>
                <a:path extrusionOk="0" h="3445" w="3502">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90"/>
            <p:cNvSpPr/>
            <p:nvPr/>
          </p:nvSpPr>
          <p:spPr>
            <a:xfrm>
              <a:off x="2757128" y="3881984"/>
              <a:ext cx="85206" cy="83844"/>
            </a:xfrm>
            <a:custGeom>
              <a:rect b="b" l="l" r="r" t="t"/>
              <a:pathLst>
                <a:path extrusionOk="0" h="3202" w="3254">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90"/>
            <p:cNvSpPr/>
            <p:nvPr/>
          </p:nvSpPr>
          <p:spPr>
            <a:xfrm>
              <a:off x="2992950" y="4116995"/>
              <a:ext cx="34747" cy="33622"/>
            </a:xfrm>
            <a:custGeom>
              <a:rect b="b" l="l" r="r" t="t"/>
              <a:pathLst>
                <a:path extrusionOk="0" h="1284" w="1327">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7" name="Google Shape;13357;p90"/>
          <p:cNvGrpSpPr/>
          <p:nvPr/>
        </p:nvGrpSpPr>
        <p:grpSpPr>
          <a:xfrm>
            <a:off x="849682" y="1842798"/>
            <a:ext cx="363893" cy="291727"/>
            <a:chOff x="849682" y="1995198"/>
            <a:chExt cx="363893" cy="291727"/>
          </a:xfrm>
        </p:grpSpPr>
        <p:sp>
          <p:nvSpPr>
            <p:cNvPr id="13358" name="Google Shape;13358;p90"/>
            <p:cNvSpPr/>
            <p:nvPr/>
          </p:nvSpPr>
          <p:spPr>
            <a:xfrm>
              <a:off x="907838" y="2131517"/>
              <a:ext cx="247579" cy="155408"/>
            </a:xfrm>
            <a:custGeom>
              <a:rect b="b" l="l" r="r" t="t"/>
              <a:pathLst>
                <a:path extrusionOk="0" h="5935" w="9455">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90"/>
            <p:cNvSpPr/>
            <p:nvPr/>
          </p:nvSpPr>
          <p:spPr>
            <a:xfrm>
              <a:off x="1140414" y="2131517"/>
              <a:ext cx="15004" cy="136424"/>
            </a:xfrm>
            <a:custGeom>
              <a:rect b="b" l="l" r="r" t="t"/>
              <a:pathLst>
                <a:path extrusionOk="0" h="5210" w="573">
                  <a:moveTo>
                    <a:pt x="0" y="0"/>
                  </a:moveTo>
                  <a:lnTo>
                    <a:pt x="0" y="5209"/>
                  </a:lnTo>
                  <a:cubicBezTo>
                    <a:pt x="363" y="5009"/>
                    <a:pt x="572" y="4780"/>
                    <a:pt x="572" y="4541"/>
                  </a:cubicBezTo>
                  <a:lnTo>
                    <a:pt x="57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90"/>
            <p:cNvSpPr/>
            <p:nvPr/>
          </p:nvSpPr>
          <p:spPr>
            <a:xfrm>
              <a:off x="1026483" y="2148511"/>
              <a:ext cx="10526" cy="138414"/>
            </a:xfrm>
            <a:custGeom>
              <a:rect b="b" l="l" r="r" t="t"/>
              <a:pathLst>
                <a:path extrusionOk="0" h="5286" w="402">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90"/>
            <p:cNvSpPr/>
            <p:nvPr/>
          </p:nvSpPr>
          <p:spPr>
            <a:xfrm>
              <a:off x="945047" y="2148511"/>
              <a:ext cx="10526" cy="68212"/>
            </a:xfrm>
            <a:custGeom>
              <a:rect b="b" l="l" r="r" t="t"/>
              <a:pathLst>
                <a:path extrusionOk="0" h="2605" w="402">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90"/>
            <p:cNvSpPr/>
            <p:nvPr/>
          </p:nvSpPr>
          <p:spPr>
            <a:xfrm>
              <a:off x="945309" y="2228192"/>
              <a:ext cx="10526" cy="50982"/>
            </a:xfrm>
            <a:custGeom>
              <a:rect b="b" l="l" r="r" t="t"/>
              <a:pathLst>
                <a:path extrusionOk="0" h="1947" w="402">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90"/>
            <p:cNvSpPr/>
            <p:nvPr/>
          </p:nvSpPr>
          <p:spPr>
            <a:xfrm>
              <a:off x="1107682" y="2148511"/>
              <a:ext cx="10762" cy="130663"/>
            </a:xfrm>
            <a:custGeom>
              <a:rect b="b" l="l" r="r" t="t"/>
              <a:pathLst>
                <a:path extrusionOk="0" h="4990" w="411">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90"/>
            <p:cNvSpPr/>
            <p:nvPr/>
          </p:nvSpPr>
          <p:spPr>
            <a:xfrm>
              <a:off x="907838" y="2122274"/>
              <a:ext cx="247579" cy="59230"/>
            </a:xfrm>
            <a:custGeom>
              <a:rect b="b" l="l" r="r" t="t"/>
              <a:pathLst>
                <a:path extrusionOk="0" h="2262" w="9455">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90"/>
            <p:cNvSpPr/>
            <p:nvPr/>
          </p:nvSpPr>
          <p:spPr>
            <a:xfrm>
              <a:off x="1140414" y="2122012"/>
              <a:ext cx="15004" cy="40508"/>
            </a:xfrm>
            <a:custGeom>
              <a:rect b="b" l="l" r="r" t="t"/>
              <a:pathLst>
                <a:path extrusionOk="0" h="1547" w="573">
                  <a:moveTo>
                    <a:pt x="0" y="1"/>
                  </a:moveTo>
                  <a:lnTo>
                    <a:pt x="0" y="10"/>
                  </a:lnTo>
                  <a:lnTo>
                    <a:pt x="0" y="1546"/>
                  </a:lnTo>
                  <a:cubicBezTo>
                    <a:pt x="363" y="1346"/>
                    <a:pt x="572" y="1117"/>
                    <a:pt x="572" y="878"/>
                  </a:cubicBezTo>
                  <a:lnTo>
                    <a:pt x="572" y="1"/>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90"/>
            <p:cNvSpPr/>
            <p:nvPr/>
          </p:nvSpPr>
          <p:spPr>
            <a:xfrm>
              <a:off x="907838" y="2085798"/>
              <a:ext cx="247579" cy="72716"/>
            </a:xfrm>
            <a:custGeom>
              <a:rect b="b" l="l" r="r" t="t"/>
              <a:pathLst>
                <a:path extrusionOk="0" h="2777" w="9455">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90"/>
            <p:cNvSpPr/>
            <p:nvPr/>
          </p:nvSpPr>
          <p:spPr>
            <a:xfrm>
              <a:off x="1012264" y="2085798"/>
              <a:ext cx="143153" cy="72716"/>
            </a:xfrm>
            <a:custGeom>
              <a:rect b="b" l="l" r="r" t="t"/>
              <a:pathLst>
                <a:path extrusionOk="0" h="2777" w="5467">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90"/>
            <p:cNvSpPr/>
            <p:nvPr/>
          </p:nvSpPr>
          <p:spPr>
            <a:xfrm>
              <a:off x="1049971" y="1995198"/>
              <a:ext cx="123750" cy="119613"/>
            </a:xfrm>
            <a:custGeom>
              <a:rect b="b" l="l" r="r" t="t"/>
              <a:pathLst>
                <a:path extrusionOk="0" h="4568" w="4726">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90"/>
            <p:cNvSpPr/>
            <p:nvPr/>
          </p:nvSpPr>
          <p:spPr>
            <a:xfrm>
              <a:off x="1044734" y="2103525"/>
              <a:ext cx="18513" cy="18775"/>
            </a:xfrm>
            <a:custGeom>
              <a:rect b="b" l="l" r="r" t="t"/>
              <a:pathLst>
                <a:path extrusionOk="0" h="717" w="707">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90"/>
            <p:cNvSpPr/>
            <p:nvPr/>
          </p:nvSpPr>
          <p:spPr>
            <a:xfrm>
              <a:off x="889509" y="1995224"/>
              <a:ext cx="123776" cy="119587"/>
            </a:xfrm>
            <a:custGeom>
              <a:rect b="b" l="l" r="r" t="t"/>
              <a:pathLst>
                <a:path extrusionOk="0" h="4567" w="4727">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90"/>
            <p:cNvSpPr/>
            <p:nvPr/>
          </p:nvSpPr>
          <p:spPr>
            <a:xfrm>
              <a:off x="1000010" y="2103525"/>
              <a:ext cx="18775" cy="18775"/>
            </a:xfrm>
            <a:custGeom>
              <a:rect b="b" l="l" r="r" t="t"/>
              <a:pathLst>
                <a:path extrusionOk="0" h="717" w="717">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90"/>
            <p:cNvSpPr/>
            <p:nvPr/>
          </p:nvSpPr>
          <p:spPr>
            <a:xfrm>
              <a:off x="883984" y="2035811"/>
              <a:ext cx="42603" cy="55250"/>
            </a:xfrm>
            <a:custGeom>
              <a:rect b="b" l="l" r="r" t="t"/>
              <a:pathLst>
                <a:path extrusionOk="0" h="2110" w="1627">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90"/>
            <p:cNvSpPr/>
            <p:nvPr/>
          </p:nvSpPr>
          <p:spPr>
            <a:xfrm>
              <a:off x="849682" y="2076083"/>
              <a:ext cx="61090" cy="29720"/>
            </a:xfrm>
            <a:custGeom>
              <a:rect b="b" l="l" r="r" t="t"/>
              <a:pathLst>
                <a:path extrusionOk="0" h="1135" w="2333">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90"/>
            <p:cNvSpPr/>
            <p:nvPr/>
          </p:nvSpPr>
          <p:spPr>
            <a:xfrm>
              <a:off x="1136643" y="2035811"/>
              <a:ext cx="42629" cy="55250"/>
            </a:xfrm>
            <a:custGeom>
              <a:rect b="b" l="l" r="r" t="t"/>
              <a:pathLst>
                <a:path extrusionOk="0" h="2110" w="1628">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90"/>
            <p:cNvSpPr/>
            <p:nvPr/>
          </p:nvSpPr>
          <p:spPr>
            <a:xfrm>
              <a:off x="1152406" y="2076083"/>
              <a:ext cx="61168" cy="29720"/>
            </a:xfrm>
            <a:custGeom>
              <a:rect b="b" l="l" r="r" t="t"/>
              <a:pathLst>
                <a:path extrusionOk="0" h="1135" w="2336">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6" name="Google Shape;13376;p90"/>
          <p:cNvGrpSpPr/>
          <p:nvPr/>
        </p:nvGrpSpPr>
        <p:grpSpPr>
          <a:xfrm>
            <a:off x="3065430" y="1837666"/>
            <a:ext cx="378190" cy="302044"/>
            <a:chOff x="3065430" y="1990066"/>
            <a:chExt cx="378190" cy="302044"/>
          </a:xfrm>
        </p:grpSpPr>
        <p:sp>
          <p:nvSpPr>
            <p:cNvPr id="13377" name="Google Shape;13377;p90"/>
            <p:cNvSpPr/>
            <p:nvPr/>
          </p:nvSpPr>
          <p:spPr>
            <a:xfrm>
              <a:off x="3216282" y="2149742"/>
              <a:ext cx="67714" cy="67741"/>
            </a:xfrm>
            <a:custGeom>
              <a:rect b="b" l="l" r="r" t="t"/>
              <a:pathLst>
                <a:path extrusionOk="0" h="2587" w="2586">
                  <a:moveTo>
                    <a:pt x="1946" y="1"/>
                  </a:moveTo>
                  <a:lnTo>
                    <a:pt x="0" y="1947"/>
                  </a:lnTo>
                  <a:lnTo>
                    <a:pt x="639" y="2586"/>
                  </a:lnTo>
                  <a:lnTo>
                    <a:pt x="2585" y="640"/>
                  </a:lnTo>
                  <a:lnTo>
                    <a:pt x="194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90"/>
            <p:cNvSpPr/>
            <p:nvPr/>
          </p:nvSpPr>
          <p:spPr>
            <a:xfrm>
              <a:off x="3216282" y="2180483"/>
              <a:ext cx="36973" cy="36999"/>
            </a:xfrm>
            <a:custGeom>
              <a:rect b="b" l="l" r="r" t="t"/>
              <a:pathLst>
                <a:path extrusionOk="0" h="1413" w="1412">
                  <a:moveTo>
                    <a:pt x="773" y="0"/>
                  </a:moveTo>
                  <a:lnTo>
                    <a:pt x="0" y="773"/>
                  </a:lnTo>
                  <a:lnTo>
                    <a:pt x="639" y="1412"/>
                  </a:lnTo>
                  <a:lnTo>
                    <a:pt x="1412" y="639"/>
                  </a:lnTo>
                  <a:lnTo>
                    <a:pt x="773"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90"/>
            <p:cNvSpPr/>
            <p:nvPr/>
          </p:nvSpPr>
          <p:spPr>
            <a:xfrm>
              <a:off x="3141079" y="2188103"/>
              <a:ext cx="104949" cy="104007"/>
            </a:xfrm>
            <a:custGeom>
              <a:rect b="b" l="l" r="r" t="t"/>
              <a:pathLst>
                <a:path extrusionOk="0" h="3972" w="4008">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90"/>
            <p:cNvSpPr/>
            <p:nvPr/>
          </p:nvSpPr>
          <p:spPr>
            <a:xfrm>
              <a:off x="3235999" y="1990118"/>
              <a:ext cx="207621" cy="207621"/>
            </a:xfrm>
            <a:custGeom>
              <a:rect b="b" l="l" r="r" t="t"/>
              <a:pathLst>
                <a:path extrusionOk="0" h="7929" w="7929">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90"/>
            <p:cNvSpPr/>
            <p:nvPr/>
          </p:nvSpPr>
          <p:spPr>
            <a:xfrm>
              <a:off x="3226023" y="1990066"/>
              <a:ext cx="192119" cy="181933"/>
            </a:xfrm>
            <a:custGeom>
              <a:rect b="b" l="l" r="r" t="t"/>
              <a:pathLst>
                <a:path extrusionOk="0" h="6948" w="7337">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90"/>
            <p:cNvSpPr/>
            <p:nvPr/>
          </p:nvSpPr>
          <p:spPr>
            <a:xfrm>
              <a:off x="3252234" y="2013816"/>
              <a:ext cx="167401" cy="159938"/>
            </a:xfrm>
            <a:custGeom>
              <a:rect b="b" l="l" r="r" t="t"/>
              <a:pathLst>
                <a:path extrusionOk="0" h="6108" w="6393">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90"/>
            <p:cNvSpPr/>
            <p:nvPr/>
          </p:nvSpPr>
          <p:spPr>
            <a:xfrm>
              <a:off x="3275722" y="2029605"/>
              <a:ext cx="153654" cy="144175"/>
            </a:xfrm>
            <a:custGeom>
              <a:rect b="b" l="l" r="r" t="t"/>
              <a:pathLst>
                <a:path extrusionOk="0" h="5506" w="5868">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90"/>
            <p:cNvSpPr/>
            <p:nvPr/>
          </p:nvSpPr>
          <p:spPr>
            <a:xfrm>
              <a:off x="3065430" y="1990066"/>
              <a:ext cx="177587" cy="149464"/>
            </a:xfrm>
            <a:custGeom>
              <a:rect b="b" l="l" r="r" t="t"/>
              <a:pathLst>
                <a:path extrusionOk="0" h="5708" w="6782">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90"/>
            <p:cNvSpPr/>
            <p:nvPr/>
          </p:nvSpPr>
          <p:spPr>
            <a:xfrm>
              <a:off x="3137832" y="2038089"/>
              <a:ext cx="20503" cy="52972"/>
            </a:xfrm>
            <a:custGeom>
              <a:rect b="b" l="l" r="r" t="t"/>
              <a:pathLst>
                <a:path extrusionOk="0" h="2023" w="783">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90"/>
            <p:cNvSpPr/>
            <p:nvPr/>
          </p:nvSpPr>
          <p:spPr>
            <a:xfrm>
              <a:off x="3137334" y="2082525"/>
              <a:ext cx="32338" cy="10814"/>
            </a:xfrm>
            <a:custGeom>
              <a:rect b="b" l="l" r="r" t="t"/>
              <a:pathLst>
                <a:path extrusionOk="0" h="413" w="1235">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90"/>
            <p:cNvSpPr/>
            <p:nvPr/>
          </p:nvSpPr>
          <p:spPr>
            <a:xfrm>
              <a:off x="3139822" y="2021488"/>
              <a:ext cx="18513" cy="15868"/>
            </a:xfrm>
            <a:custGeom>
              <a:rect b="b" l="l" r="r" t="t"/>
              <a:pathLst>
                <a:path extrusionOk="0" h="606" w="707">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8" name="Google Shape;13388;p90"/>
          <p:cNvGrpSpPr/>
          <p:nvPr/>
        </p:nvGrpSpPr>
        <p:grpSpPr>
          <a:xfrm>
            <a:off x="3568234" y="3639010"/>
            <a:ext cx="347501" cy="359284"/>
            <a:chOff x="3568234" y="3791410"/>
            <a:chExt cx="347501" cy="359284"/>
          </a:xfrm>
        </p:grpSpPr>
        <p:sp>
          <p:nvSpPr>
            <p:cNvPr id="13389" name="Google Shape;13389;p90"/>
            <p:cNvSpPr/>
            <p:nvPr/>
          </p:nvSpPr>
          <p:spPr>
            <a:xfrm>
              <a:off x="3657682" y="3791410"/>
              <a:ext cx="151899" cy="160750"/>
            </a:xfrm>
            <a:custGeom>
              <a:rect b="b" l="l" r="r" t="t"/>
              <a:pathLst>
                <a:path extrusionOk="0" h="6139" w="5801">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90"/>
            <p:cNvSpPr/>
            <p:nvPr/>
          </p:nvSpPr>
          <p:spPr>
            <a:xfrm>
              <a:off x="3727858" y="3822413"/>
              <a:ext cx="48992" cy="48992"/>
            </a:xfrm>
            <a:custGeom>
              <a:rect b="b" l="l" r="r" t="t"/>
              <a:pathLst>
                <a:path extrusionOk="0" h="1871" w="1871">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90"/>
            <p:cNvSpPr/>
            <p:nvPr/>
          </p:nvSpPr>
          <p:spPr>
            <a:xfrm>
              <a:off x="3710890" y="3816731"/>
              <a:ext cx="82823" cy="60173"/>
            </a:xfrm>
            <a:custGeom>
              <a:rect b="b" l="l" r="r" t="t"/>
              <a:pathLst>
                <a:path extrusionOk="0" h="2298" w="3163">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90"/>
            <p:cNvSpPr/>
            <p:nvPr/>
          </p:nvSpPr>
          <p:spPr>
            <a:xfrm>
              <a:off x="3699631" y="3857973"/>
              <a:ext cx="44017" cy="39670"/>
            </a:xfrm>
            <a:custGeom>
              <a:rect b="b" l="l" r="r" t="t"/>
              <a:pathLst>
                <a:path extrusionOk="0" h="1515" w="1681">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90"/>
            <p:cNvSpPr/>
            <p:nvPr/>
          </p:nvSpPr>
          <p:spPr>
            <a:xfrm>
              <a:off x="3568234" y="3947316"/>
              <a:ext cx="86960" cy="201179"/>
            </a:xfrm>
            <a:custGeom>
              <a:rect b="b" l="l" r="r" t="t"/>
              <a:pathLst>
                <a:path extrusionOk="0" h="7683" w="3321">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90"/>
            <p:cNvSpPr/>
            <p:nvPr/>
          </p:nvSpPr>
          <p:spPr>
            <a:xfrm>
              <a:off x="3655169" y="3947316"/>
              <a:ext cx="86960" cy="203379"/>
            </a:xfrm>
            <a:custGeom>
              <a:rect b="b" l="l" r="r" t="t"/>
              <a:pathLst>
                <a:path extrusionOk="0" h="7767" w="3321">
                  <a:moveTo>
                    <a:pt x="1" y="1"/>
                  </a:moveTo>
                  <a:lnTo>
                    <a:pt x="1" y="6660"/>
                  </a:lnTo>
                  <a:lnTo>
                    <a:pt x="3321" y="7766"/>
                  </a:lnTo>
                  <a:lnTo>
                    <a:pt x="3321" y="1107"/>
                  </a:ln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90"/>
            <p:cNvSpPr/>
            <p:nvPr/>
          </p:nvSpPr>
          <p:spPr>
            <a:xfrm>
              <a:off x="3742103" y="3947316"/>
              <a:ext cx="86699" cy="203379"/>
            </a:xfrm>
            <a:custGeom>
              <a:rect b="b" l="l" r="r" t="t"/>
              <a:pathLst>
                <a:path extrusionOk="0" h="7767" w="3311">
                  <a:moveTo>
                    <a:pt x="3311" y="1"/>
                  </a:moveTo>
                  <a:lnTo>
                    <a:pt x="1" y="1107"/>
                  </a:lnTo>
                  <a:lnTo>
                    <a:pt x="1" y="7766"/>
                  </a:lnTo>
                  <a:lnTo>
                    <a:pt x="3311" y="6660"/>
                  </a:lnTo>
                  <a:lnTo>
                    <a:pt x="331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90"/>
            <p:cNvSpPr/>
            <p:nvPr/>
          </p:nvSpPr>
          <p:spPr>
            <a:xfrm>
              <a:off x="3828775" y="3947316"/>
              <a:ext cx="86960" cy="201179"/>
            </a:xfrm>
            <a:custGeom>
              <a:rect b="b" l="l" r="r" t="t"/>
              <a:pathLst>
                <a:path extrusionOk="0" h="7683" w="3321">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90"/>
            <p:cNvSpPr/>
            <p:nvPr/>
          </p:nvSpPr>
          <p:spPr>
            <a:xfrm>
              <a:off x="3582741" y="3962556"/>
              <a:ext cx="318776" cy="173135"/>
            </a:xfrm>
            <a:custGeom>
              <a:rect b="b" l="l" r="r" t="t"/>
              <a:pathLst>
                <a:path extrusionOk="0" h="6612" w="12174">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90"/>
            <p:cNvSpPr/>
            <p:nvPr/>
          </p:nvSpPr>
          <p:spPr>
            <a:xfrm>
              <a:off x="3582741" y="3962556"/>
              <a:ext cx="72454" cy="166196"/>
            </a:xfrm>
            <a:custGeom>
              <a:rect b="b" l="l" r="r" t="t"/>
              <a:pathLst>
                <a:path extrusionOk="0" h="6347" w="2767">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90"/>
            <p:cNvSpPr/>
            <p:nvPr/>
          </p:nvSpPr>
          <p:spPr>
            <a:xfrm>
              <a:off x="3742103" y="3962556"/>
              <a:ext cx="86699" cy="173135"/>
            </a:xfrm>
            <a:custGeom>
              <a:rect b="b" l="l" r="r" t="t"/>
              <a:pathLst>
                <a:path extrusionOk="0" h="6612" w="3311">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0" name="Google Shape;13400;p90"/>
          <p:cNvGrpSpPr/>
          <p:nvPr/>
        </p:nvGrpSpPr>
        <p:grpSpPr>
          <a:xfrm>
            <a:off x="1759925" y="1348687"/>
            <a:ext cx="347004" cy="358420"/>
            <a:chOff x="1759925" y="1501087"/>
            <a:chExt cx="347004" cy="358420"/>
          </a:xfrm>
        </p:grpSpPr>
        <p:sp>
          <p:nvSpPr>
            <p:cNvPr id="13401" name="Google Shape;13401;p90"/>
            <p:cNvSpPr/>
            <p:nvPr/>
          </p:nvSpPr>
          <p:spPr>
            <a:xfrm>
              <a:off x="1897055" y="1797266"/>
              <a:ext cx="72480" cy="62242"/>
            </a:xfrm>
            <a:custGeom>
              <a:rect b="b" l="l" r="r" t="t"/>
              <a:pathLst>
                <a:path extrusionOk="0" h="2377" w="2768">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90"/>
            <p:cNvSpPr/>
            <p:nvPr/>
          </p:nvSpPr>
          <p:spPr>
            <a:xfrm>
              <a:off x="1897055" y="1797266"/>
              <a:ext cx="72480" cy="31003"/>
            </a:xfrm>
            <a:custGeom>
              <a:rect b="b" l="l" r="r" t="t"/>
              <a:pathLst>
                <a:path extrusionOk="0" h="1184" w="2768">
                  <a:moveTo>
                    <a:pt x="1" y="1"/>
                  </a:moveTo>
                  <a:lnTo>
                    <a:pt x="1" y="1184"/>
                  </a:lnTo>
                  <a:lnTo>
                    <a:pt x="2767" y="1184"/>
                  </a:lnTo>
                  <a:lnTo>
                    <a:pt x="2767"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90"/>
            <p:cNvSpPr/>
            <p:nvPr/>
          </p:nvSpPr>
          <p:spPr>
            <a:xfrm>
              <a:off x="1854086" y="1501087"/>
              <a:ext cx="158419" cy="311942"/>
            </a:xfrm>
            <a:custGeom>
              <a:rect b="b" l="l" r="r" t="t"/>
              <a:pathLst>
                <a:path extrusionOk="0" h="11913" w="605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90"/>
            <p:cNvSpPr/>
            <p:nvPr/>
          </p:nvSpPr>
          <p:spPr>
            <a:xfrm>
              <a:off x="1854086" y="1795040"/>
              <a:ext cx="158419" cy="17989"/>
            </a:xfrm>
            <a:custGeom>
              <a:rect b="b" l="l" r="r" t="t"/>
              <a:pathLst>
                <a:path extrusionOk="0" h="687" w="605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90"/>
            <p:cNvSpPr/>
            <p:nvPr/>
          </p:nvSpPr>
          <p:spPr>
            <a:xfrm>
              <a:off x="1854348" y="1602685"/>
              <a:ext cx="105447" cy="80702"/>
            </a:xfrm>
            <a:custGeom>
              <a:rect b="b" l="l" r="r" t="t"/>
              <a:pathLst>
                <a:path extrusionOk="0" h="3082" w="4027">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90"/>
            <p:cNvSpPr/>
            <p:nvPr/>
          </p:nvSpPr>
          <p:spPr>
            <a:xfrm>
              <a:off x="1893808" y="1586188"/>
              <a:ext cx="118697" cy="63996"/>
            </a:xfrm>
            <a:custGeom>
              <a:rect b="b" l="l" r="r" t="t"/>
              <a:pathLst>
                <a:path extrusionOk="0" h="2444" w="4533">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90"/>
            <p:cNvSpPr/>
            <p:nvPr/>
          </p:nvSpPr>
          <p:spPr>
            <a:xfrm>
              <a:off x="1893808" y="1552724"/>
              <a:ext cx="39487" cy="83452"/>
            </a:xfrm>
            <a:custGeom>
              <a:rect b="b" l="l" r="r" t="t"/>
              <a:pathLst>
                <a:path extrusionOk="0" h="3187" w="1508">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90"/>
            <p:cNvSpPr/>
            <p:nvPr/>
          </p:nvSpPr>
          <p:spPr>
            <a:xfrm>
              <a:off x="1933269" y="1552724"/>
              <a:ext cx="39749" cy="79210"/>
            </a:xfrm>
            <a:custGeom>
              <a:rect b="b" l="l" r="r" t="t"/>
              <a:pathLst>
                <a:path extrusionOk="0" h="3025" w="1518">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90"/>
            <p:cNvSpPr/>
            <p:nvPr/>
          </p:nvSpPr>
          <p:spPr>
            <a:xfrm>
              <a:off x="1972992" y="1552724"/>
              <a:ext cx="39513" cy="70726"/>
            </a:xfrm>
            <a:custGeom>
              <a:rect b="b" l="l" r="r" t="t"/>
              <a:pathLst>
                <a:path extrusionOk="0" h="2701" w="1509">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90"/>
            <p:cNvSpPr/>
            <p:nvPr/>
          </p:nvSpPr>
          <p:spPr>
            <a:xfrm>
              <a:off x="1893808" y="1552724"/>
              <a:ext cx="25007" cy="83452"/>
            </a:xfrm>
            <a:custGeom>
              <a:rect b="b" l="l" r="r" t="t"/>
              <a:pathLst>
                <a:path extrusionOk="0" h="3187" w="955">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90"/>
            <p:cNvSpPr/>
            <p:nvPr/>
          </p:nvSpPr>
          <p:spPr>
            <a:xfrm>
              <a:off x="1933269" y="1552724"/>
              <a:ext cx="25007" cy="79210"/>
            </a:xfrm>
            <a:custGeom>
              <a:rect b="b" l="l" r="r" t="t"/>
              <a:pathLst>
                <a:path extrusionOk="0" h="3025" w="955">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90"/>
            <p:cNvSpPr/>
            <p:nvPr/>
          </p:nvSpPr>
          <p:spPr>
            <a:xfrm>
              <a:off x="1972992" y="1552724"/>
              <a:ext cx="25007" cy="70830"/>
            </a:xfrm>
            <a:custGeom>
              <a:rect b="b" l="l" r="r" t="t"/>
              <a:pathLst>
                <a:path extrusionOk="0" h="2705" w="955">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90"/>
            <p:cNvSpPr/>
            <p:nvPr/>
          </p:nvSpPr>
          <p:spPr>
            <a:xfrm>
              <a:off x="1854348" y="1616432"/>
              <a:ext cx="91438" cy="53234"/>
            </a:xfrm>
            <a:custGeom>
              <a:rect b="b" l="l" r="r" t="t"/>
              <a:pathLst>
                <a:path extrusionOk="0" h="2033" w="3492">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90"/>
            <p:cNvSpPr/>
            <p:nvPr/>
          </p:nvSpPr>
          <p:spPr>
            <a:xfrm>
              <a:off x="1894070" y="1697029"/>
              <a:ext cx="19167" cy="50301"/>
            </a:xfrm>
            <a:custGeom>
              <a:rect b="b" l="l" r="r" t="t"/>
              <a:pathLst>
                <a:path extrusionOk="0" h="1921" w="732">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90"/>
            <p:cNvSpPr/>
            <p:nvPr/>
          </p:nvSpPr>
          <p:spPr>
            <a:xfrm>
              <a:off x="1918789" y="1697029"/>
              <a:ext cx="19194" cy="50301"/>
            </a:xfrm>
            <a:custGeom>
              <a:rect b="b" l="l" r="r" t="t"/>
              <a:pathLst>
                <a:path extrusionOk="0" h="1921" w="733">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90"/>
            <p:cNvSpPr/>
            <p:nvPr/>
          </p:nvSpPr>
          <p:spPr>
            <a:xfrm>
              <a:off x="1892552" y="1704099"/>
              <a:ext cx="52998" cy="11024"/>
            </a:xfrm>
            <a:custGeom>
              <a:rect b="b" l="l" r="r" t="t"/>
              <a:pathLst>
                <a:path extrusionOk="0" h="421" w="2024">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90"/>
            <p:cNvSpPr/>
            <p:nvPr/>
          </p:nvSpPr>
          <p:spPr>
            <a:xfrm>
              <a:off x="1887315" y="1728844"/>
              <a:ext cx="52998" cy="10998"/>
            </a:xfrm>
            <a:custGeom>
              <a:rect b="b" l="l" r="r" t="t"/>
              <a:pathLst>
                <a:path extrusionOk="0" h="420" w="2024">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90"/>
            <p:cNvSpPr/>
            <p:nvPr/>
          </p:nvSpPr>
          <p:spPr>
            <a:xfrm>
              <a:off x="1946519" y="1679800"/>
              <a:ext cx="21760" cy="67531"/>
            </a:xfrm>
            <a:custGeom>
              <a:rect b="b" l="l" r="r" t="t"/>
              <a:pathLst>
                <a:path extrusionOk="0" h="2579" w="831">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90"/>
            <p:cNvSpPr/>
            <p:nvPr/>
          </p:nvSpPr>
          <p:spPr>
            <a:xfrm>
              <a:off x="1947278" y="1736333"/>
              <a:ext cx="32234" cy="10998"/>
            </a:xfrm>
            <a:custGeom>
              <a:rect b="b" l="l" r="r" t="t"/>
              <a:pathLst>
                <a:path extrusionOk="0" h="420" w="1231">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90"/>
            <p:cNvSpPr/>
            <p:nvPr/>
          </p:nvSpPr>
          <p:spPr>
            <a:xfrm>
              <a:off x="2037695" y="1701350"/>
              <a:ext cx="69233" cy="11024"/>
            </a:xfrm>
            <a:custGeom>
              <a:rect b="b" l="l" r="r" t="t"/>
              <a:pathLst>
                <a:path extrusionOk="0" h="421" w="2644">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90"/>
            <p:cNvSpPr/>
            <p:nvPr/>
          </p:nvSpPr>
          <p:spPr>
            <a:xfrm>
              <a:off x="2037381" y="1755972"/>
              <a:ext cx="53810" cy="50066"/>
            </a:xfrm>
            <a:custGeom>
              <a:rect b="b" l="l" r="r" t="t"/>
              <a:pathLst>
                <a:path extrusionOk="0" h="1912" w="2055">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90"/>
            <p:cNvSpPr/>
            <p:nvPr/>
          </p:nvSpPr>
          <p:spPr>
            <a:xfrm>
              <a:off x="2036936" y="1604099"/>
              <a:ext cx="54046" cy="50066"/>
            </a:xfrm>
            <a:custGeom>
              <a:rect b="b" l="l" r="r" t="t"/>
              <a:pathLst>
                <a:path extrusionOk="0" h="1912" w="2064">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90"/>
            <p:cNvSpPr/>
            <p:nvPr/>
          </p:nvSpPr>
          <p:spPr>
            <a:xfrm>
              <a:off x="1759925" y="1697344"/>
              <a:ext cx="68971" cy="11024"/>
            </a:xfrm>
            <a:custGeom>
              <a:rect b="b" l="l" r="r" t="t"/>
              <a:pathLst>
                <a:path extrusionOk="0" h="421" w="2634">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90"/>
            <p:cNvSpPr/>
            <p:nvPr/>
          </p:nvSpPr>
          <p:spPr>
            <a:xfrm>
              <a:off x="1775845" y="1604099"/>
              <a:ext cx="53758" cy="50066"/>
            </a:xfrm>
            <a:custGeom>
              <a:rect b="b" l="l" r="r" t="t"/>
              <a:pathLst>
                <a:path extrusionOk="0" h="1912" w="2053">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90"/>
            <p:cNvSpPr/>
            <p:nvPr/>
          </p:nvSpPr>
          <p:spPr>
            <a:xfrm>
              <a:off x="1775400" y="1755029"/>
              <a:ext cx="55303" cy="50773"/>
            </a:xfrm>
            <a:custGeom>
              <a:rect b="b" l="l" r="r" t="t"/>
              <a:pathLst>
                <a:path extrusionOk="0" h="1939" w="2112">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90"/>
            <p:cNvSpPr/>
            <p:nvPr/>
          </p:nvSpPr>
          <p:spPr>
            <a:xfrm>
              <a:off x="1943010" y="1775296"/>
              <a:ext cx="69495" cy="11024"/>
            </a:xfrm>
            <a:custGeom>
              <a:rect b="b" l="l" r="r" t="t"/>
              <a:pathLst>
                <a:path extrusionOk="0" h="421" w="2654">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90"/>
            <p:cNvSpPr/>
            <p:nvPr/>
          </p:nvSpPr>
          <p:spPr>
            <a:xfrm>
              <a:off x="1854348" y="1775296"/>
              <a:ext cx="76958" cy="11024"/>
            </a:xfrm>
            <a:custGeom>
              <a:rect b="b" l="l" r="r" t="t"/>
              <a:pathLst>
                <a:path extrusionOk="0" h="421" w="2939">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8" name="Google Shape;13428;p90"/>
          <p:cNvGrpSpPr/>
          <p:nvPr/>
        </p:nvGrpSpPr>
        <p:grpSpPr>
          <a:xfrm>
            <a:off x="3519295" y="2261260"/>
            <a:ext cx="360227" cy="359311"/>
            <a:chOff x="3519295" y="2413660"/>
            <a:chExt cx="360227" cy="359311"/>
          </a:xfrm>
        </p:grpSpPr>
        <p:sp>
          <p:nvSpPr>
            <p:cNvPr id="13429" name="Google Shape;13429;p90"/>
            <p:cNvSpPr/>
            <p:nvPr/>
          </p:nvSpPr>
          <p:spPr>
            <a:xfrm>
              <a:off x="3639693" y="2545240"/>
              <a:ext cx="225846" cy="214298"/>
            </a:xfrm>
            <a:custGeom>
              <a:rect b="b" l="l" r="r" t="t"/>
              <a:pathLst>
                <a:path extrusionOk="0" h="8184" w="8625">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90"/>
            <p:cNvSpPr/>
            <p:nvPr/>
          </p:nvSpPr>
          <p:spPr>
            <a:xfrm>
              <a:off x="3639693" y="2545162"/>
              <a:ext cx="118932" cy="125452"/>
            </a:xfrm>
            <a:custGeom>
              <a:rect b="b" l="l" r="r" t="t"/>
              <a:pathLst>
                <a:path extrusionOk="0" h="4791" w="4542">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90"/>
            <p:cNvSpPr/>
            <p:nvPr/>
          </p:nvSpPr>
          <p:spPr>
            <a:xfrm>
              <a:off x="3703637" y="2545004"/>
              <a:ext cx="161902" cy="168082"/>
            </a:xfrm>
            <a:custGeom>
              <a:rect b="b" l="l" r="r" t="t"/>
              <a:pathLst>
                <a:path extrusionOk="0" h="6419" w="6183">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90"/>
            <p:cNvSpPr/>
            <p:nvPr/>
          </p:nvSpPr>
          <p:spPr>
            <a:xfrm>
              <a:off x="3782087" y="2676087"/>
              <a:ext cx="83452" cy="83452"/>
            </a:xfrm>
            <a:custGeom>
              <a:rect b="b" l="l" r="r" t="t"/>
              <a:pathLst>
                <a:path extrusionOk="0" h="3187" w="3187">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90"/>
            <p:cNvSpPr/>
            <p:nvPr/>
          </p:nvSpPr>
          <p:spPr>
            <a:xfrm>
              <a:off x="3792561" y="2687137"/>
              <a:ext cx="86960" cy="85834"/>
            </a:xfrm>
            <a:custGeom>
              <a:rect b="b" l="l" r="r" t="t"/>
              <a:pathLst>
                <a:path extrusionOk="0" h="3278" w="3321">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90"/>
            <p:cNvSpPr/>
            <p:nvPr/>
          </p:nvSpPr>
          <p:spPr>
            <a:xfrm>
              <a:off x="3842522" y="2687189"/>
              <a:ext cx="36999" cy="36135"/>
            </a:xfrm>
            <a:custGeom>
              <a:rect b="b" l="l" r="r" t="t"/>
              <a:pathLst>
                <a:path extrusionOk="0" h="1380" w="1413">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90"/>
            <p:cNvSpPr/>
            <p:nvPr/>
          </p:nvSpPr>
          <p:spPr>
            <a:xfrm>
              <a:off x="3656609" y="2587529"/>
              <a:ext cx="80990" cy="77089"/>
            </a:xfrm>
            <a:custGeom>
              <a:rect b="b" l="l" r="r" t="t"/>
              <a:pathLst>
                <a:path extrusionOk="0" h="2944" w="3093">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90"/>
            <p:cNvSpPr/>
            <p:nvPr/>
          </p:nvSpPr>
          <p:spPr>
            <a:xfrm>
              <a:off x="3676379" y="2572446"/>
              <a:ext cx="84997" cy="80938"/>
            </a:xfrm>
            <a:custGeom>
              <a:rect b="b" l="l" r="r" t="t"/>
              <a:pathLst>
                <a:path extrusionOk="0" h="3091" w="3246">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90"/>
            <p:cNvSpPr/>
            <p:nvPr/>
          </p:nvSpPr>
          <p:spPr>
            <a:xfrm>
              <a:off x="3698636" y="2559930"/>
              <a:ext cx="73973" cy="69966"/>
            </a:xfrm>
            <a:custGeom>
              <a:rect b="b" l="l" r="r" t="t"/>
              <a:pathLst>
                <a:path extrusionOk="0" h="2672" w="2825">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90"/>
            <p:cNvSpPr/>
            <p:nvPr/>
          </p:nvSpPr>
          <p:spPr>
            <a:xfrm>
              <a:off x="3533278" y="2427041"/>
              <a:ext cx="226081" cy="214272"/>
            </a:xfrm>
            <a:custGeom>
              <a:rect b="b" l="l" r="r" t="t"/>
              <a:pathLst>
                <a:path extrusionOk="0" h="8183" w="8634">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90"/>
            <p:cNvSpPr/>
            <p:nvPr/>
          </p:nvSpPr>
          <p:spPr>
            <a:xfrm>
              <a:off x="3622202" y="2523454"/>
              <a:ext cx="131684" cy="117859"/>
            </a:xfrm>
            <a:custGeom>
              <a:rect b="b" l="l" r="r" t="t"/>
              <a:pathLst>
                <a:path extrusionOk="0" h="4501" w="5029">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90"/>
            <p:cNvSpPr/>
            <p:nvPr/>
          </p:nvSpPr>
          <p:spPr>
            <a:xfrm>
              <a:off x="3533278" y="2473493"/>
              <a:ext cx="161902" cy="168082"/>
            </a:xfrm>
            <a:custGeom>
              <a:rect b="b" l="l" r="r" t="t"/>
              <a:pathLst>
                <a:path extrusionOk="0" h="6419" w="6183">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90"/>
            <p:cNvSpPr/>
            <p:nvPr/>
          </p:nvSpPr>
          <p:spPr>
            <a:xfrm>
              <a:off x="3533278" y="2427041"/>
              <a:ext cx="83713" cy="83452"/>
            </a:xfrm>
            <a:custGeom>
              <a:rect b="b" l="l" r="r" t="t"/>
              <a:pathLst>
                <a:path extrusionOk="0" h="3187" w="3197">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90"/>
            <p:cNvSpPr/>
            <p:nvPr/>
          </p:nvSpPr>
          <p:spPr>
            <a:xfrm>
              <a:off x="3519295" y="2413660"/>
              <a:ext cx="86934" cy="85782"/>
            </a:xfrm>
            <a:custGeom>
              <a:rect b="b" l="l" r="r" t="t"/>
              <a:pathLst>
                <a:path extrusionOk="0" h="3276" w="332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90"/>
            <p:cNvSpPr/>
            <p:nvPr/>
          </p:nvSpPr>
          <p:spPr>
            <a:xfrm>
              <a:off x="3519295" y="2462993"/>
              <a:ext cx="36973" cy="36188"/>
            </a:xfrm>
            <a:custGeom>
              <a:rect b="b" l="l" r="r" t="t"/>
              <a:pathLst>
                <a:path extrusionOk="0" h="1382" w="1412">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90"/>
            <p:cNvSpPr/>
            <p:nvPr/>
          </p:nvSpPr>
          <p:spPr>
            <a:xfrm>
              <a:off x="3660353" y="2521831"/>
              <a:ext cx="81278" cy="77089"/>
            </a:xfrm>
            <a:custGeom>
              <a:rect b="b" l="l" r="r" t="t"/>
              <a:pathLst>
                <a:path extrusionOk="0" h="2944" w="3104">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90"/>
            <p:cNvSpPr/>
            <p:nvPr/>
          </p:nvSpPr>
          <p:spPr>
            <a:xfrm>
              <a:off x="3637075" y="2533090"/>
              <a:ext cx="84813" cy="80807"/>
            </a:xfrm>
            <a:custGeom>
              <a:rect b="b" l="l" r="r" t="t"/>
              <a:pathLst>
                <a:path extrusionOk="0" h="3086" w="3239">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90"/>
            <p:cNvSpPr/>
            <p:nvPr/>
          </p:nvSpPr>
          <p:spPr>
            <a:xfrm>
              <a:off x="3625841" y="2556552"/>
              <a:ext cx="73816" cy="69835"/>
            </a:xfrm>
            <a:custGeom>
              <a:rect b="b" l="l" r="r" t="t"/>
              <a:pathLst>
                <a:path extrusionOk="0" h="2667" w="2819">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90"/>
            <p:cNvSpPr/>
            <p:nvPr/>
          </p:nvSpPr>
          <p:spPr>
            <a:xfrm>
              <a:off x="3650429" y="2427277"/>
              <a:ext cx="215110" cy="224484"/>
            </a:xfrm>
            <a:custGeom>
              <a:rect b="b" l="l" r="r" t="t"/>
              <a:pathLst>
                <a:path extrusionOk="0" h="8573" w="8215">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90"/>
            <p:cNvSpPr/>
            <p:nvPr/>
          </p:nvSpPr>
          <p:spPr>
            <a:xfrm>
              <a:off x="3650167" y="2524449"/>
              <a:ext cx="107699" cy="127311"/>
            </a:xfrm>
            <a:custGeom>
              <a:rect b="b" l="l" r="r" t="t"/>
              <a:pathLst>
                <a:path extrusionOk="0" h="4862" w="4113">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90"/>
            <p:cNvSpPr/>
            <p:nvPr/>
          </p:nvSpPr>
          <p:spPr>
            <a:xfrm>
              <a:off x="3782323" y="2427041"/>
              <a:ext cx="83216" cy="83687"/>
            </a:xfrm>
            <a:custGeom>
              <a:rect b="b" l="l" r="r" t="t"/>
              <a:pathLst>
                <a:path extrusionOk="0" h="3196" w="3178">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90"/>
            <p:cNvSpPr/>
            <p:nvPr/>
          </p:nvSpPr>
          <p:spPr>
            <a:xfrm>
              <a:off x="3650167" y="2427041"/>
              <a:ext cx="168893" cy="162138"/>
            </a:xfrm>
            <a:custGeom>
              <a:rect b="b" l="l" r="r" t="t"/>
              <a:pathLst>
                <a:path extrusionOk="0" h="6192" w="645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90"/>
            <p:cNvSpPr/>
            <p:nvPr/>
          </p:nvSpPr>
          <p:spPr>
            <a:xfrm>
              <a:off x="3792823" y="2413660"/>
              <a:ext cx="86699" cy="85782"/>
            </a:xfrm>
            <a:custGeom>
              <a:rect b="b" l="l" r="r" t="t"/>
              <a:pathLst>
                <a:path extrusionOk="0" h="3276" w="3311">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90"/>
            <p:cNvSpPr/>
            <p:nvPr/>
          </p:nvSpPr>
          <p:spPr>
            <a:xfrm>
              <a:off x="3792823" y="2413844"/>
              <a:ext cx="36999" cy="36450"/>
            </a:xfrm>
            <a:custGeom>
              <a:rect b="b" l="l" r="r" t="t"/>
              <a:pathLst>
                <a:path extrusionOk="0" h="1392" w="1413">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90"/>
            <p:cNvSpPr/>
            <p:nvPr/>
          </p:nvSpPr>
          <p:spPr>
            <a:xfrm>
              <a:off x="3691906" y="2556683"/>
              <a:ext cx="81226" cy="76958"/>
            </a:xfrm>
            <a:custGeom>
              <a:rect b="b" l="l" r="r" t="t"/>
              <a:pathLst>
                <a:path extrusionOk="0" h="2939" w="3102">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90"/>
            <p:cNvSpPr/>
            <p:nvPr/>
          </p:nvSpPr>
          <p:spPr>
            <a:xfrm>
              <a:off x="3676902" y="2533195"/>
              <a:ext cx="84970" cy="80702"/>
            </a:xfrm>
            <a:custGeom>
              <a:rect b="b" l="l" r="r" t="t"/>
              <a:pathLst>
                <a:path extrusionOk="0" h="3082" w="3245">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90"/>
            <p:cNvSpPr/>
            <p:nvPr/>
          </p:nvSpPr>
          <p:spPr>
            <a:xfrm>
              <a:off x="3664412" y="2522433"/>
              <a:ext cx="72768" cy="69233"/>
            </a:xfrm>
            <a:custGeom>
              <a:rect b="b" l="l" r="r" t="t"/>
              <a:pathLst>
                <a:path extrusionOk="0" h="2644" w="2779">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90"/>
            <p:cNvSpPr/>
            <p:nvPr/>
          </p:nvSpPr>
          <p:spPr>
            <a:xfrm>
              <a:off x="3533278" y="2534557"/>
              <a:ext cx="215607" cy="224746"/>
            </a:xfrm>
            <a:custGeom>
              <a:rect b="b" l="l" r="r" t="t"/>
              <a:pathLst>
                <a:path extrusionOk="0" h="8583" w="8234">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90"/>
            <p:cNvSpPr/>
            <p:nvPr/>
          </p:nvSpPr>
          <p:spPr>
            <a:xfrm>
              <a:off x="3579730" y="2597401"/>
              <a:ext cx="168893" cy="161902"/>
            </a:xfrm>
            <a:custGeom>
              <a:rect b="b" l="l" r="r" t="t"/>
              <a:pathLst>
                <a:path extrusionOk="0" h="6183" w="645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90"/>
            <p:cNvSpPr/>
            <p:nvPr/>
          </p:nvSpPr>
          <p:spPr>
            <a:xfrm>
              <a:off x="3533278" y="2675825"/>
              <a:ext cx="83216" cy="83713"/>
            </a:xfrm>
            <a:custGeom>
              <a:rect b="b" l="l" r="r" t="t"/>
              <a:pathLst>
                <a:path extrusionOk="0" h="3197" w="3178">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90"/>
            <p:cNvSpPr/>
            <p:nvPr/>
          </p:nvSpPr>
          <p:spPr>
            <a:xfrm>
              <a:off x="3519295" y="2687137"/>
              <a:ext cx="86934" cy="85834"/>
            </a:xfrm>
            <a:custGeom>
              <a:rect b="b" l="l" r="r" t="t"/>
              <a:pathLst>
                <a:path extrusionOk="0" h="3278" w="332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90"/>
            <p:cNvSpPr/>
            <p:nvPr/>
          </p:nvSpPr>
          <p:spPr>
            <a:xfrm>
              <a:off x="3569230" y="2736286"/>
              <a:ext cx="36764" cy="36685"/>
            </a:xfrm>
            <a:custGeom>
              <a:rect b="b" l="l" r="r" t="t"/>
              <a:pathLst>
                <a:path extrusionOk="0" h="1401" w="1404">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90"/>
            <p:cNvSpPr/>
            <p:nvPr/>
          </p:nvSpPr>
          <p:spPr>
            <a:xfrm>
              <a:off x="3623694" y="2539427"/>
              <a:ext cx="83478" cy="86646"/>
            </a:xfrm>
            <a:custGeom>
              <a:rect b="b" l="l" r="r" t="t"/>
              <a:pathLst>
                <a:path extrusionOk="0" h="3309" w="3188">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90"/>
            <p:cNvSpPr/>
            <p:nvPr/>
          </p:nvSpPr>
          <p:spPr>
            <a:xfrm>
              <a:off x="3633147" y="2559930"/>
              <a:ext cx="88243" cy="89657"/>
            </a:xfrm>
            <a:custGeom>
              <a:rect b="b" l="l" r="r" t="t"/>
              <a:pathLst>
                <a:path extrusionOk="0" h="3424" w="337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90"/>
            <p:cNvSpPr/>
            <p:nvPr/>
          </p:nvSpPr>
          <p:spPr>
            <a:xfrm>
              <a:off x="3656635" y="2579909"/>
              <a:ext cx="79760" cy="80938"/>
            </a:xfrm>
            <a:custGeom>
              <a:rect b="b" l="l" r="r" t="t"/>
              <a:pathLst>
                <a:path extrusionOk="0" h="3091" w="3046">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4" name="Google Shape;13464;p90"/>
          <p:cNvGrpSpPr/>
          <p:nvPr/>
        </p:nvGrpSpPr>
        <p:grpSpPr>
          <a:xfrm>
            <a:off x="1330255" y="3693318"/>
            <a:ext cx="358996" cy="250774"/>
            <a:chOff x="1330255" y="3845718"/>
            <a:chExt cx="358996" cy="250774"/>
          </a:xfrm>
        </p:grpSpPr>
        <p:sp>
          <p:nvSpPr>
            <p:cNvPr id="13465" name="Google Shape;13465;p90"/>
            <p:cNvSpPr/>
            <p:nvPr/>
          </p:nvSpPr>
          <p:spPr>
            <a:xfrm>
              <a:off x="1445417" y="3845718"/>
              <a:ext cx="243835" cy="247762"/>
            </a:xfrm>
            <a:custGeom>
              <a:rect b="b" l="l" r="r" t="t"/>
              <a:pathLst>
                <a:path extrusionOk="0" h="9462" w="9312">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90"/>
            <p:cNvSpPr/>
            <p:nvPr/>
          </p:nvSpPr>
          <p:spPr>
            <a:xfrm>
              <a:off x="1445417" y="4055250"/>
              <a:ext cx="218854" cy="38492"/>
            </a:xfrm>
            <a:custGeom>
              <a:rect b="b" l="l" r="r" t="t"/>
              <a:pathLst>
                <a:path extrusionOk="0" h="1470" w="8358">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90"/>
            <p:cNvSpPr/>
            <p:nvPr/>
          </p:nvSpPr>
          <p:spPr>
            <a:xfrm>
              <a:off x="1445417" y="3946085"/>
              <a:ext cx="56219" cy="132653"/>
            </a:xfrm>
            <a:custGeom>
              <a:rect b="b" l="l" r="r" t="t"/>
              <a:pathLst>
                <a:path extrusionOk="0" h="5066" w="2147">
                  <a:moveTo>
                    <a:pt x="2147" y="0"/>
                  </a:moveTo>
                  <a:lnTo>
                    <a:pt x="2061" y="10"/>
                  </a:lnTo>
                  <a:lnTo>
                    <a:pt x="0" y="10"/>
                  </a:lnTo>
                  <a:lnTo>
                    <a:pt x="0" y="5066"/>
                  </a:lnTo>
                  <a:lnTo>
                    <a:pt x="2147" y="5066"/>
                  </a:lnTo>
                  <a:lnTo>
                    <a:pt x="2147"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90"/>
            <p:cNvSpPr/>
            <p:nvPr/>
          </p:nvSpPr>
          <p:spPr>
            <a:xfrm>
              <a:off x="1418446" y="3936083"/>
              <a:ext cx="58969" cy="152659"/>
            </a:xfrm>
            <a:custGeom>
              <a:rect b="b" l="l" r="r" t="t"/>
              <a:pathLst>
                <a:path extrusionOk="0" h="5830" w="2252">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90"/>
            <p:cNvSpPr/>
            <p:nvPr/>
          </p:nvSpPr>
          <p:spPr>
            <a:xfrm>
              <a:off x="1418446" y="4056743"/>
              <a:ext cx="58969" cy="31998"/>
            </a:xfrm>
            <a:custGeom>
              <a:rect b="b" l="l" r="r" t="t"/>
              <a:pathLst>
                <a:path extrusionOk="0" h="1222" w="2252">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90"/>
            <p:cNvSpPr/>
            <p:nvPr/>
          </p:nvSpPr>
          <p:spPr>
            <a:xfrm>
              <a:off x="1330255" y="3928332"/>
              <a:ext cx="92459" cy="168160"/>
            </a:xfrm>
            <a:custGeom>
              <a:rect b="b" l="l" r="r" t="t"/>
              <a:pathLst>
                <a:path extrusionOk="0" h="6422" w="3531">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90"/>
            <p:cNvSpPr/>
            <p:nvPr/>
          </p:nvSpPr>
          <p:spPr>
            <a:xfrm>
              <a:off x="1330255" y="4056743"/>
              <a:ext cx="92459" cy="39749"/>
            </a:xfrm>
            <a:custGeom>
              <a:rect b="b" l="l" r="r" t="t"/>
              <a:pathLst>
                <a:path extrusionOk="0" h="1518" w="3531">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90"/>
            <p:cNvSpPr/>
            <p:nvPr/>
          </p:nvSpPr>
          <p:spPr>
            <a:xfrm>
              <a:off x="1631435" y="3961037"/>
              <a:ext cx="56062" cy="10841"/>
            </a:xfrm>
            <a:custGeom>
              <a:rect b="b" l="l" r="r" t="t"/>
              <a:pathLst>
                <a:path extrusionOk="0" h="414" w="2141">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90"/>
            <p:cNvSpPr/>
            <p:nvPr/>
          </p:nvSpPr>
          <p:spPr>
            <a:xfrm>
              <a:off x="1632273" y="4001545"/>
              <a:ext cx="47971" cy="10998"/>
            </a:xfrm>
            <a:custGeom>
              <a:rect b="b" l="l" r="r" t="t"/>
              <a:pathLst>
                <a:path extrusionOk="0" h="420" w="1832">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90"/>
            <p:cNvSpPr/>
            <p:nvPr/>
          </p:nvSpPr>
          <p:spPr>
            <a:xfrm>
              <a:off x="1631435" y="4041975"/>
              <a:ext cx="43074" cy="10814"/>
            </a:xfrm>
            <a:custGeom>
              <a:rect b="b" l="l" r="r" t="t"/>
              <a:pathLst>
                <a:path extrusionOk="0" h="413" w="1645">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5" name="Google Shape;13475;p90"/>
          <p:cNvGrpSpPr/>
          <p:nvPr/>
        </p:nvGrpSpPr>
        <p:grpSpPr>
          <a:xfrm>
            <a:off x="3115103" y="3638984"/>
            <a:ext cx="373424" cy="359311"/>
            <a:chOff x="3115103" y="3791384"/>
            <a:chExt cx="373424" cy="359311"/>
          </a:xfrm>
        </p:grpSpPr>
        <p:sp>
          <p:nvSpPr>
            <p:cNvPr id="13476" name="Google Shape;13476;p90"/>
            <p:cNvSpPr/>
            <p:nvPr/>
          </p:nvSpPr>
          <p:spPr>
            <a:xfrm>
              <a:off x="3115103" y="3891908"/>
              <a:ext cx="159152" cy="180598"/>
            </a:xfrm>
            <a:custGeom>
              <a:rect b="b" l="l" r="r" t="t"/>
              <a:pathLst>
                <a:path extrusionOk="0" h="6897" w="6078">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90"/>
            <p:cNvSpPr/>
            <p:nvPr/>
          </p:nvSpPr>
          <p:spPr>
            <a:xfrm>
              <a:off x="3232517" y="3940586"/>
              <a:ext cx="45798" cy="40561"/>
            </a:xfrm>
            <a:custGeom>
              <a:rect b="b" l="l" r="r" t="t"/>
              <a:pathLst>
                <a:path extrusionOk="0" h="1549" w="1749">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90"/>
            <p:cNvSpPr/>
            <p:nvPr/>
          </p:nvSpPr>
          <p:spPr>
            <a:xfrm>
              <a:off x="3242493" y="3950956"/>
              <a:ext cx="43991" cy="43598"/>
            </a:xfrm>
            <a:custGeom>
              <a:rect b="b" l="l" r="r" t="t"/>
              <a:pathLst>
                <a:path extrusionOk="0" h="1665" w="168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90"/>
            <p:cNvSpPr/>
            <p:nvPr/>
          </p:nvSpPr>
          <p:spPr>
            <a:xfrm>
              <a:off x="3319948" y="3791384"/>
              <a:ext cx="168579" cy="141478"/>
            </a:xfrm>
            <a:custGeom>
              <a:rect b="b" l="l" r="r" t="t"/>
              <a:pathLst>
                <a:path extrusionOk="0" h="5403" w="6438">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90"/>
            <p:cNvSpPr/>
            <p:nvPr/>
          </p:nvSpPr>
          <p:spPr>
            <a:xfrm>
              <a:off x="3233747" y="3945614"/>
              <a:ext cx="213879" cy="205081"/>
            </a:xfrm>
            <a:custGeom>
              <a:rect b="b" l="l" r="r" t="t"/>
              <a:pathLst>
                <a:path extrusionOk="0" h="7832" w="8168">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90"/>
            <p:cNvSpPr/>
            <p:nvPr/>
          </p:nvSpPr>
          <p:spPr>
            <a:xfrm>
              <a:off x="3311438" y="4019272"/>
              <a:ext cx="136424" cy="131423"/>
            </a:xfrm>
            <a:custGeom>
              <a:rect b="b" l="l" r="r" t="t"/>
              <a:pathLst>
                <a:path extrusionOk="0" h="5019" w="521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90"/>
            <p:cNvSpPr/>
            <p:nvPr/>
          </p:nvSpPr>
          <p:spPr>
            <a:xfrm>
              <a:off x="3233747" y="3945614"/>
              <a:ext cx="164154" cy="156115"/>
            </a:xfrm>
            <a:custGeom>
              <a:rect b="b" l="l" r="r" t="t"/>
              <a:pathLst>
                <a:path extrusionOk="0" h="5962" w="6269">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90"/>
            <p:cNvSpPr/>
            <p:nvPr/>
          </p:nvSpPr>
          <p:spPr>
            <a:xfrm>
              <a:off x="3236261" y="3945509"/>
              <a:ext cx="151402" cy="146715"/>
            </a:xfrm>
            <a:custGeom>
              <a:rect b="b" l="l" r="r" t="t"/>
              <a:pathLst>
                <a:path extrusionOk="0" h="5603" w="5782">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90"/>
            <p:cNvSpPr/>
            <p:nvPr/>
          </p:nvSpPr>
          <p:spPr>
            <a:xfrm>
              <a:off x="3236261" y="3945509"/>
              <a:ext cx="151402" cy="146715"/>
            </a:xfrm>
            <a:custGeom>
              <a:rect b="b" l="l" r="r" t="t"/>
              <a:pathLst>
                <a:path extrusionOk="0" h="5603" w="5782">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90"/>
            <p:cNvSpPr/>
            <p:nvPr/>
          </p:nvSpPr>
          <p:spPr>
            <a:xfrm>
              <a:off x="3264488" y="3972558"/>
              <a:ext cx="87955" cy="87196"/>
            </a:xfrm>
            <a:custGeom>
              <a:rect b="b" l="l" r="r" t="t"/>
              <a:pathLst>
                <a:path extrusionOk="0" h="3330" w="3359">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90"/>
            <p:cNvSpPr/>
            <p:nvPr/>
          </p:nvSpPr>
          <p:spPr>
            <a:xfrm>
              <a:off x="3283473" y="3992668"/>
              <a:ext cx="36999" cy="34302"/>
            </a:xfrm>
            <a:custGeom>
              <a:rect b="b" l="l" r="r" t="t"/>
              <a:pathLst>
                <a:path extrusionOk="0" h="1310" w="1413">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90"/>
            <p:cNvSpPr/>
            <p:nvPr/>
          </p:nvSpPr>
          <p:spPr>
            <a:xfrm>
              <a:off x="3392140" y="3828174"/>
              <a:ext cx="43729" cy="43493"/>
            </a:xfrm>
            <a:custGeom>
              <a:rect b="b" l="l" r="r" t="t"/>
              <a:pathLst>
                <a:path extrusionOk="0" h="1661" w="167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90"/>
            <p:cNvSpPr/>
            <p:nvPr/>
          </p:nvSpPr>
          <p:spPr>
            <a:xfrm>
              <a:off x="3376141" y="3822649"/>
              <a:ext cx="75360" cy="54517"/>
            </a:xfrm>
            <a:custGeom>
              <a:rect b="b" l="l" r="r" t="t"/>
              <a:pathLst>
                <a:path extrusionOk="0" h="2082" w="2878">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90"/>
            <p:cNvSpPr/>
            <p:nvPr/>
          </p:nvSpPr>
          <p:spPr>
            <a:xfrm>
              <a:off x="3366165" y="3859230"/>
              <a:ext cx="40953" cy="36659"/>
            </a:xfrm>
            <a:custGeom>
              <a:rect b="b" l="l" r="r" t="t"/>
              <a:pathLst>
                <a:path extrusionOk="0" h="1400" w="1564">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0" name="Google Shape;13490;p90"/>
          <p:cNvGrpSpPr/>
          <p:nvPr/>
        </p:nvGrpSpPr>
        <p:grpSpPr>
          <a:xfrm>
            <a:off x="883853" y="3640241"/>
            <a:ext cx="378190" cy="357059"/>
            <a:chOff x="883853" y="3792641"/>
            <a:chExt cx="378190" cy="357059"/>
          </a:xfrm>
        </p:grpSpPr>
        <p:sp>
          <p:nvSpPr>
            <p:cNvPr id="13491" name="Google Shape;13491;p90"/>
            <p:cNvSpPr/>
            <p:nvPr/>
          </p:nvSpPr>
          <p:spPr>
            <a:xfrm>
              <a:off x="1012500" y="4093219"/>
              <a:ext cx="42734" cy="38989"/>
            </a:xfrm>
            <a:custGeom>
              <a:rect b="b" l="l" r="r" t="t"/>
              <a:pathLst>
                <a:path extrusionOk="0" h="1489" w="1632">
                  <a:moveTo>
                    <a:pt x="335" y="0"/>
                  </a:moveTo>
                  <a:lnTo>
                    <a:pt x="1" y="1488"/>
                  </a:lnTo>
                  <a:lnTo>
                    <a:pt x="1632" y="1488"/>
                  </a:lnTo>
                  <a:lnTo>
                    <a:pt x="129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90"/>
            <p:cNvSpPr/>
            <p:nvPr/>
          </p:nvSpPr>
          <p:spPr>
            <a:xfrm>
              <a:off x="983277" y="4128673"/>
              <a:ext cx="101205" cy="21027"/>
            </a:xfrm>
            <a:custGeom>
              <a:rect b="b" l="l" r="r" t="t"/>
              <a:pathLst>
                <a:path extrusionOk="0" h="803" w="3865">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90"/>
            <p:cNvSpPr/>
            <p:nvPr/>
          </p:nvSpPr>
          <p:spPr>
            <a:xfrm>
              <a:off x="883853" y="3900602"/>
              <a:ext cx="300054" cy="196126"/>
            </a:xfrm>
            <a:custGeom>
              <a:rect b="b" l="l" r="r" t="t"/>
              <a:pathLst>
                <a:path extrusionOk="0" h="7490" w="11459">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90"/>
            <p:cNvSpPr/>
            <p:nvPr/>
          </p:nvSpPr>
          <p:spPr>
            <a:xfrm>
              <a:off x="883853" y="4081462"/>
              <a:ext cx="300290" cy="15266"/>
            </a:xfrm>
            <a:custGeom>
              <a:rect b="b" l="l" r="r" t="t"/>
              <a:pathLst>
                <a:path extrusionOk="0" h="583" w="11468">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90"/>
            <p:cNvSpPr/>
            <p:nvPr/>
          </p:nvSpPr>
          <p:spPr>
            <a:xfrm>
              <a:off x="902837" y="3920843"/>
              <a:ext cx="262086" cy="145667"/>
            </a:xfrm>
            <a:custGeom>
              <a:rect b="b" l="l" r="r" t="t"/>
              <a:pathLst>
                <a:path extrusionOk="0" h="5563" w="10009">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90"/>
            <p:cNvSpPr/>
            <p:nvPr/>
          </p:nvSpPr>
          <p:spPr>
            <a:xfrm>
              <a:off x="902837" y="3920843"/>
              <a:ext cx="262086" cy="145667"/>
            </a:xfrm>
            <a:custGeom>
              <a:rect b="b" l="l" r="r" t="t"/>
              <a:pathLst>
                <a:path extrusionOk="0" h="5563" w="10009">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90"/>
            <p:cNvSpPr/>
            <p:nvPr/>
          </p:nvSpPr>
          <p:spPr>
            <a:xfrm>
              <a:off x="1013495" y="4076225"/>
              <a:ext cx="40744" cy="11024"/>
            </a:xfrm>
            <a:custGeom>
              <a:rect b="b" l="l" r="r" t="t"/>
              <a:pathLst>
                <a:path extrusionOk="0" h="421" w="1556">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90"/>
            <p:cNvSpPr/>
            <p:nvPr/>
          </p:nvSpPr>
          <p:spPr>
            <a:xfrm>
              <a:off x="1084456" y="3792641"/>
              <a:ext cx="177587" cy="149228"/>
            </a:xfrm>
            <a:custGeom>
              <a:rect b="b" l="l" r="r" t="t"/>
              <a:pathLst>
                <a:path extrusionOk="0" h="5699" w="6782">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90"/>
            <p:cNvSpPr/>
            <p:nvPr/>
          </p:nvSpPr>
          <p:spPr>
            <a:xfrm>
              <a:off x="1157800" y="3841633"/>
              <a:ext cx="21341" cy="52998"/>
            </a:xfrm>
            <a:custGeom>
              <a:rect b="b" l="l" r="r" t="t"/>
              <a:pathLst>
                <a:path extrusionOk="0" h="2024" w="815">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90"/>
            <p:cNvSpPr/>
            <p:nvPr/>
          </p:nvSpPr>
          <p:spPr>
            <a:xfrm>
              <a:off x="1157041" y="3886095"/>
              <a:ext cx="32338" cy="10814"/>
            </a:xfrm>
            <a:custGeom>
              <a:rect b="b" l="l" r="r" t="t"/>
              <a:pathLst>
                <a:path extrusionOk="0" h="413" w="1235">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90"/>
            <p:cNvSpPr/>
            <p:nvPr/>
          </p:nvSpPr>
          <p:spPr>
            <a:xfrm>
              <a:off x="1160628" y="3825058"/>
              <a:ext cx="18513" cy="15868"/>
            </a:xfrm>
            <a:custGeom>
              <a:rect b="b" l="l" r="r" t="t"/>
              <a:pathLst>
                <a:path extrusionOk="0" h="606" w="707">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90"/>
            <p:cNvSpPr/>
            <p:nvPr/>
          </p:nvSpPr>
          <p:spPr>
            <a:xfrm>
              <a:off x="976784" y="3861639"/>
              <a:ext cx="26997" cy="26997"/>
            </a:xfrm>
            <a:custGeom>
              <a:rect b="b" l="l" r="r" t="t"/>
              <a:pathLst>
                <a:path extrusionOk="0" h="1031" w="1031">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90"/>
            <p:cNvSpPr/>
            <p:nvPr/>
          </p:nvSpPr>
          <p:spPr>
            <a:xfrm>
              <a:off x="1063953" y="3861639"/>
              <a:ext cx="27023" cy="26997"/>
            </a:xfrm>
            <a:custGeom>
              <a:rect b="b" l="l" r="r" t="t"/>
              <a:pathLst>
                <a:path extrusionOk="0" h="1031" w="1032">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90"/>
            <p:cNvSpPr/>
            <p:nvPr/>
          </p:nvSpPr>
          <p:spPr>
            <a:xfrm>
              <a:off x="1013259" y="3901361"/>
              <a:ext cx="41241" cy="74208"/>
            </a:xfrm>
            <a:custGeom>
              <a:rect b="b" l="l" r="r" t="t"/>
              <a:pathLst>
                <a:path extrusionOk="0" h="2834" w="1575">
                  <a:moveTo>
                    <a:pt x="0" y="1"/>
                  </a:moveTo>
                  <a:lnTo>
                    <a:pt x="0" y="2157"/>
                  </a:lnTo>
                  <a:lnTo>
                    <a:pt x="783" y="2834"/>
                  </a:lnTo>
                  <a:lnTo>
                    <a:pt x="792" y="2834"/>
                  </a:lnTo>
                  <a:lnTo>
                    <a:pt x="1574" y="2157"/>
                  </a:lnTo>
                  <a:lnTo>
                    <a:pt x="157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90"/>
            <p:cNvSpPr/>
            <p:nvPr/>
          </p:nvSpPr>
          <p:spPr>
            <a:xfrm>
              <a:off x="928813" y="3947316"/>
              <a:ext cx="210108" cy="89710"/>
            </a:xfrm>
            <a:custGeom>
              <a:rect b="b" l="l" r="r" t="t"/>
              <a:pathLst>
                <a:path extrusionOk="0" h="3426" w="8024">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90"/>
            <p:cNvSpPr/>
            <p:nvPr/>
          </p:nvSpPr>
          <p:spPr>
            <a:xfrm>
              <a:off x="990269" y="3804686"/>
              <a:ext cx="87222" cy="120058"/>
            </a:xfrm>
            <a:custGeom>
              <a:rect b="b" l="l" r="r" t="t"/>
              <a:pathLst>
                <a:path extrusionOk="0" h="4585" w="3331">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90"/>
            <p:cNvSpPr/>
            <p:nvPr/>
          </p:nvSpPr>
          <p:spPr>
            <a:xfrm>
              <a:off x="990269" y="3804948"/>
              <a:ext cx="30008" cy="39487"/>
            </a:xfrm>
            <a:custGeom>
              <a:rect b="b" l="l" r="r" t="t"/>
              <a:pathLst>
                <a:path extrusionOk="0" h="1508" w="1146">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90"/>
            <p:cNvSpPr/>
            <p:nvPr/>
          </p:nvSpPr>
          <p:spPr>
            <a:xfrm>
              <a:off x="1020251" y="3804686"/>
              <a:ext cx="57240" cy="56979"/>
            </a:xfrm>
            <a:custGeom>
              <a:rect b="b" l="l" r="r" t="t"/>
              <a:pathLst>
                <a:path extrusionOk="0" h="2176" w="2186">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90"/>
            <p:cNvSpPr/>
            <p:nvPr/>
          </p:nvSpPr>
          <p:spPr>
            <a:xfrm>
              <a:off x="1023000" y="3858837"/>
              <a:ext cx="22598" cy="32312"/>
            </a:xfrm>
            <a:custGeom>
              <a:rect b="b" l="l" r="r" t="t"/>
              <a:pathLst>
                <a:path extrusionOk="0" h="1234" w="863">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90"/>
            <p:cNvSpPr/>
            <p:nvPr/>
          </p:nvSpPr>
          <p:spPr>
            <a:xfrm>
              <a:off x="1019256" y="3961822"/>
              <a:ext cx="29249" cy="75203"/>
            </a:xfrm>
            <a:custGeom>
              <a:rect b="b" l="l" r="r" t="t"/>
              <a:pathLst>
                <a:path extrusionOk="0" h="2872" w="1117">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90"/>
            <p:cNvSpPr/>
            <p:nvPr/>
          </p:nvSpPr>
          <p:spPr>
            <a:xfrm>
              <a:off x="1013259" y="3947316"/>
              <a:ext cx="20765" cy="39016"/>
            </a:xfrm>
            <a:custGeom>
              <a:rect b="b" l="l" r="r" t="t"/>
              <a:pathLst>
                <a:path extrusionOk="0" h="1490" w="793">
                  <a:moveTo>
                    <a:pt x="0" y="1"/>
                  </a:moveTo>
                  <a:lnTo>
                    <a:pt x="0" y="1489"/>
                  </a:lnTo>
                  <a:lnTo>
                    <a:pt x="792" y="554"/>
                  </a:lnTo>
                  <a:lnTo>
                    <a:pt x="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90"/>
            <p:cNvSpPr/>
            <p:nvPr/>
          </p:nvSpPr>
          <p:spPr>
            <a:xfrm>
              <a:off x="1033736" y="3947316"/>
              <a:ext cx="20765" cy="39016"/>
            </a:xfrm>
            <a:custGeom>
              <a:rect b="b" l="l" r="r" t="t"/>
              <a:pathLst>
                <a:path extrusionOk="0" h="1490" w="793">
                  <a:moveTo>
                    <a:pt x="792" y="1"/>
                  </a:moveTo>
                  <a:lnTo>
                    <a:pt x="1" y="554"/>
                  </a:lnTo>
                  <a:lnTo>
                    <a:pt x="792" y="1489"/>
                  </a:lnTo>
                  <a:lnTo>
                    <a:pt x="79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90"/>
            <p:cNvSpPr/>
            <p:nvPr/>
          </p:nvSpPr>
          <p:spPr>
            <a:xfrm>
              <a:off x="928813" y="3947316"/>
              <a:ext cx="84473" cy="89710"/>
            </a:xfrm>
            <a:custGeom>
              <a:rect b="b" l="l" r="r" t="t"/>
              <a:pathLst>
                <a:path extrusionOk="0" h="3426" w="3226">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90"/>
            <p:cNvSpPr/>
            <p:nvPr/>
          </p:nvSpPr>
          <p:spPr>
            <a:xfrm>
              <a:off x="928813" y="3955826"/>
              <a:ext cx="58497" cy="81200"/>
            </a:xfrm>
            <a:custGeom>
              <a:rect b="b" l="l" r="r" t="t"/>
              <a:pathLst>
                <a:path extrusionOk="0" h="3101" w="2234">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90"/>
            <p:cNvSpPr/>
            <p:nvPr/>
          </p:nvSpPr>
          <p:spPr>
            <a:xfrm>
              <a:off x="1054474" y="3947316"/>
              <a:ext cx="84211" cy="89710"/>
            </a:xfrm>
            <a:custGeom>
              <a:rect b="b" l="l" r="r" t="t"/>
              <a:pathLst>
                <a:path extrusionOk="0" h="3426" w="3216">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90"/>
            <p:cNvSpPr/>
            <p:nvPr/>
          </p:nvSpPr>
          <p:spPr>
            <a:xfrm>
              <a:off x="1089955" y="3958811"/>
              <a:ext cx="48730" cy="78215"/>
            </a:xfrm>
            <a:custGeom>
              <a:rect b="b" l="l" r="r" t="t"/>
              <a:pathLst>
                <a:path extrusionOk="0" h="2987" w="1861">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7" name="Google Shape;13517;p90"/>
          <p:cNvGrpSpPr/>
          <p:nvPr/>
        </p:nvGrpSpPr>
        <p:grpSpPr>
          <a:xfrm>
            <a:off x="3934196" y="2332405"/>
            <a:ext cx="401207" cy="214036"/>
            <a:chOff x="3934196" y="2484805"/>
            <a:chExt cx="401207" cy="214036"/>
          </a:xfrm>
        </p:grpSpPr>
        <p:sp>
          <p:nvSpPr>
            <p:cNvPr id="13518" name="Google Shape;13518;p90"/>
            <p:cNvSpPr/>
            <p:nvPr/>
          </p:nvSpPr>
          <p:spPr>
            <a:xfrm>
              <a:off x="4120555" y="2484805"/>
              <a:ext cx="214848" cy="214036"/>
            </a:xfrm>
            <a:custGeom>
              <a:rect b="b" l="l" r="r" t="t"/>
              <a:pathLst>
                <a:path extrusionOk="0" h="8174" w="8205">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90"/>
            <p:cNvSpPr/>
            <p:nvPr/>
          </p:nvSpPr>
          <p:spPr>
            <a:xfrm>
              <a:off x="4120555" y="2522695"/>
              <a:ext cx="54727" cy="124195"/>
            </a:xfrm>
            <a:custGeom>
              <a:rect b="b" l="l" r="r" t="t"/>
              <a:pathLst>
                <a:path extrusionOk="0" h="4743" w="209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90"/>
            <p:cNvSpPr/>
            <p:nvPr/>
          </p:nvSpPr>
          <p:spPr>
            <a:xfrm>
              <a:off x="3934196" y="2488131"/>
              <a:ext cx="248548" cy="210475"/>
            </a:xfrm>
            <a:custGeom>
              <a:rect b="b" l="l" r="r" t="t"/>
              <a:pathLst>
                <a:path extrusionOk="0" h="8038" w="9492">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90"/>
            <p:cNvSpPr/>
            <p:nvPr/>
          </p:nvSpPr>
          <p:spPr>
            <a:xfrm>
              <a:off x="4005393" y="2538353"/>
              <a:ext cx="104269" cy="97618"/>
            </a:xfrm>
            <a:custGeom>
              <a:rect b="b" l="l" r="r" t="t"/>
              <a:pathLst>
                <a:path extrusionOk="0" h="3728" w="3982">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90"/>
            <p:cNvSpPr/>
            <p:nvPr/>
          </p:nvSpPr>
          <p:spPr>
            <a:xfrm>
              <a:off x="4182849" y="2537070"/>
              <a:ext cx="81174" cy="92381"/>
            </a:xfrm>
            <a:custGeom>
              <a:rect b="b" l="l" r="r" t="t"/>
              <a:pathLst>
                <a:path extrusionOk="0" h="3528" w="310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3" name="Google Shape;13523;p90"/>
          <p:cNvGrpSpPr/>
          <p:nvPr/>
        </p:nvGrpSpPr>
        <p:grpSpPr>
          <a:xfrm>
            <a:off x="3999894" y="1347797"/>
            <a:ext cx="342474" cy="359232"/>
            <a:chOff x="3999894" y="1500197"/>
            <a:chExt cx="342474" cy="359232"/>
          </a:xfrm>
        </p:grpSpPr>
        <p:sp>
          <p:nvSpPr>
            <p:cNvPr id="13524" name="Google Shape;13524;p90"/>
            <p:cNvSpPr/>
            <p:nvPr/>
          </p:nvSpPr>
          <p:spPr>
            <a:xfrm>
              <a:off x="4165279" y="1500197"/>
              <a:ext cx="177089" cy="149412"/>
            </a:xfrm>
            <a:custGeom>
              <a:rect b="b" l="l" r="r" t="t"/>
              <a:pathLst>
                <a:path extrusionOk="0" h="5706" w="6763">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90"/>
            <p:cNvSpPr/>
            <p:nvPr/>
          </p:nvSpPr>
          <p:spPr>
            <a:xfrm>
              <a:off x="4210238" y="1533871"/>
              <a:ext cx="82457" cy="71773"/>
            </a:xfrm>
            <a:custGeom>
              <a:rect b="b" l="l" r="r" t="t"/>
              <a:pathLst>
                <a:path extrusionOk="0" h="2741" w="3149">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90"/>
            <p:cNvSpPr/>
            <p:nvPr/>
          </p:nvSpPr>
          <p:spPr>
            <a:xfrm>
              <a:off x="4017883" y="1549477"/>
              <a:ext cx="292303" cy="292539"/>
            </a:xfrm>
            <a:custGeom>
              <a:rect b="b" l="l" r="r" t="t"/>
              <a:pathLst>
                <a:path extrusionOk="0" h="11172" w="11163">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90"/>
            <p:cNvSpPr/>
            <p:nvPr/>
          </p:nvSpPr>
          <p:spPr>
            <a:xfrm>
              <a:off x="4098324" y="1549713"/>
              <a:ext cx="211863" cy="211863"/>
            </a:xfrm>
            <a:custGeom>
              <a:rect b="b" l="l" r="r" t="t"/>
              <a:pathLst>
                <a:path extrusionOk="0" h="8091" w="8091">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90"/>
            <p:cNvSpPr/>
            <p:nvPr/>
          </p:nvSpPr>
          <p:spPr>
            <a:xfrm>
              <a:off x="3999894" y="1532300"/>
              <a:ext cx="130427" cy="129302"/>
            </a:xfrm>
            <a:custGeom>
              <a:rect b="b" l="l" r="r" t="t"/>
              <a:pathLst>
                <a:path extrusionOk="0" h="4938" w="4981">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90"/>
            <p:cNvSpPr/>
            <p:nvPr/>
          </p:nvSpPr>
          <p:spPr>
            <a:xfrm>
              <a:off x="4007907" y="1539736"/>
              <a:ext cx="122415" cy="121865"/>
            </a:xfrm>
            <a:custGeom>
              <a:rect b="b" l="l" r="r" t="t"/>
              <a:pathLst>
                <a:path extrusionOk="0" h="4654" w="4675">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90"/>
            <p:cNvSpPr/>
            <p:nvPr/>
          </p:nvSpPr>
          <p:spPr>
            <a:xfrm>
              <a:off x="4197748" y="1730153"/>
              <a:ext cx="130427" cy="129275"/>
            </a:xfrm>
            <a:custGeom>
              <a:rect b="b" l="l" r="r" t="t"/>
              <a:pathLst>
                <a:path extrusionOk="0" h="4937" w="4981">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90"/>
            <p:cNvSpPr/>
            <p:nvPr/>
          </p:nvSpPr>
          <p:spPr>
            <a:xfrm>
              <a:off x="4205499" y="1737328"/>
              <a:ext cx="122677" cy="122101"/>
            </a:xfrm>
            <a:custGeom>
              <a:rect b="b" l="l" r="r" t="t"/>
              <a:pathLst>
                <a:path extrusionOk="0" h="4663" w="4685">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90"/>
            <p:cNvSpPr/>
            <p:nvPr/>
          </p:nvSpPr>
          <p:spPr>
            <a:xfrm>
              <a:off x="4065854" y="1663879"/>
              <a:ext cx="86463" cy="32155"/>
            </a:xfrm>
            <a:custGeom>
              <a:rect b="b" l="l" r="r" t="t"/>
              <a:pathLst>
                <a:path extrusionOk="0" h="1228" w="3302">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90"/>
            <p:cNvSpPr/>
            <p:nvPr/>
          </p:nvSpPr>
          <p:spPr>
            <a:xfrm>
              <a:off x="4164519" y="1753301"/>
              <a:ext cx="90705" cy="51689"/>
            </a:xfrm>
            <a:custGeom>
              <a:rect b="b" l="l" r="r" t="t"/>
              <a:pathLst>
                <a:path extrusionOk="0" h="1974" w="3464">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4" name="Google Shape;13534;p90"/>
          <p:cNvGrpSpPr/>
          <p:nvPr/>
        </p:nvGrpSpPr>
        <p:grpSpPr>
          <a:xfrm>
            <a:off x="2233795" y="2729762"/>
            <a:ext cx="232601" cy="366747"/>
            <a:chOff x="2233795" y="2882162"/>
            <a:chExt cx="232601" cy="366747"/>
          </a:xfrm>
        </p:grpSpPr>
        <p:sp>
          <p:nvSpPr>
            <p:cNvPr id="13535" name="Google Shape;13535;p90"/>
            <p:cNvSpPr/>
            <p:nvPr/>
          </p:nvSpPr>
          <p:spPr>
            <a:xfrm>
              <a:off x="2350946" y="2946368"/>
              <a:ext cx="115188" cy="214979"/>
            </a:xfrm>
            <a:custGeom>
              <a:rect b="b" l="l" r="r" t="t"/>
              <a:pathLst>
                <a:path extrusionOk="0" h="8210" w="4399">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90"/>
            <p:cNvSpPr/>
            <p:nvPr/>
          </p:nvSpPr>
          <p:spPr>
            <a:xfrm>
              <a:off x="2379933" y="3052679"/>
              <a:ext cx="86463" cy="46583"/>
            </a:xfrm>
            <a:custGeom>
              <a:rect b="b" l="l" r="r" t="t"/>
              <a:pathLst>
                <a:path extrusionOk="0" h="1779" w="3302">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90"/>
            <p:cNvSpPr/>
            <p:nvPr/>
          </p:nvSpPr>
          <p:spPr>
            <a:xfrm>
              <a:off x="2369930" y="2946368"/>
              <a:ext cx="77220" cy="44750"/>
            </a:xfrm>
            <a:custGeom>
              <a:rect b="b" l="l" r="r" t="t"/>
              <a:pathLst>
                <a:path extrusionOk="0" h="1709" w="2949">
                  <a:moveTo>
                    <a:pt x="1" y="0"/>
                  </a:moveTo>
                  <a:lnTo>
                    <a:pt x="1" y="1708"/>
                  </a:lnTo>
                  <a:lnTo>
                    <a:pt x="2949" y="1708"/>
                  </a:lnTo>
                  <a:lnTo>
                    <a:pt x="2949"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90"/>
            <p:cNvSpPr/>
            <p:nvPr/>
          </p:nvSpPr>
          <p:spPr>
            <a:xfrm>
              <a:off x="2357440" y="2882162"/>
              <a:ext cx="102200" cy="67976"/>
            </a:xfrm>
            <a:custGeom>
              <a:rect b="b" l="l" r="r" t="t"/>
              <a:pathLst>
                <a:path extrusionOk="0" h="2596" w="3903">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90"/>
            <p:cNvSpPr/>
            <p:nvPr/>
          </p:nvSpPr>
          <p:spPr>
            <a:xfrm>
              <a:off x="2379671" y="3062787"/>
              <a:ext cx="29013" cy="60959"/>
            </a:xfrm>
            <a:custGeom>
              <a:rect b="b" l="l" r="r" t="t"/>
              <a:pathLst>
                <a:path extrusionOk="0" h="2328" w="1108">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90"/>
            <p:cNvSpPr/>
            <p:nvPr/>
          </p:nvSpPr>
          <p:spPr>
            <a:xfrm>
              <a:off x="2379671" y="3062787"/>
              <a:ext cx="16758" cy="60723"/>
            </a:xfrm>
            <a:custGeom>
              <a:rect b="b" l="l" r="r" t="t"/>
              <a:pathLst>
                <a:path extrusionOk="0" h="2319" w="64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90"/>
            <p:cNvSpPr/>
            <p:nvPr/>
          </p:nvSpPr>
          <p:spPr>
            <a:xfrm>
              <a:off x="2408658" y="3066034"/>
              <a:ext cx="29013" cy="57712"/>
            </a:xfrm>
            <a:custGeom>
              <a:rect b="b" l="l" r="r" t="t"/>
              <a:pathLst>
                <a:path extrusionOk="0" h="2204" w="1108">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90"/>
            <p:cNvSpPr/>
            <p:nvPr/>
          </p:nvSpPr>
          <p:spPr>
            <a:xfrm>
              <a:off x="2408658" y="3066034"/>
              <a:ext cx="17020" cy="57712"/>
            </a:xfrm>
            <a:custGeom>
              <a:rect b="b" l="l" r="r" t="t"/>
              <a:pathLst>
                <a:path extrusionOk="0" h="2204" w="65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90"/>
            <p:cNvSpPr/>
            <p:nvPr/>
          </p:nvSpPr>
          <p:spPr>
            <a:xfrm>
              <a:off x="2437383" y="3072030"/>
              <a:ext cx="28751" cy="51715"/>
            </a:xfrm>
            <a:custGeom>
              <a:rect b="b" l="l" r="r" t="t"/>
              <a:pathLst>
                <a:path extrusionOk="0" h="1975" w="1098">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90"/>
            <p:cNvSpPr/>
            <p:nvPr/>
          </p:nvSpPr>
          <p:spPr>
            <a:xfrm>
              <a:off x="2437383" y="3072266"/>
              <a:ext cx="17020" cy="51480"/>
            </a:xfrm>
            <a:custGeom>
              <a:rect b="b" l="l" r="r" t="t"/>
              <a:pathLst>
                <a:path extrusionOk="0" h="1966" w="65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90"/>
            <p:cNvSpPr/>
            <p:nvPr/>
          </p:nvSpPr>
          <p:spPr>
            <a:xfrm>
              <a:off x="2357440" y="2944614"/>
              <a:ext cx="102462" cy="28751"/>
            </a:xfrm>
            <a:custGeom>
              <a:rect b="b" l="l" r="r" t="t"/>
              <a:pathLst>
                <a:path extrusionOk="0" h="1098" w="3913">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90"/>
            <p:cNvSpPr/>
            <p:nvPr/>
          </p:nvSpPr>
          <p:spPr>
            <a:xfrm>
              <a:off x="2350946" y="3028301"/>
              <a:ext cx="76722" cy="58969"/>
            </a:xfrm>
            <a:custGeom>
              <a:rect b="b" l="l" r="r" t="t"/>
              <a:pathLst>
                <a:path extrusionOk="0" h="2252" w="293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90"/>
            <p:cNvSpPr/>
            <p:nvPr/>
          </p:nvSpPr>
          <p:spPr>
            <a:xfrm>
              <a:off x="2350946" y="3038539"/>
              <a:ext cx="66719" cy="38754"/>
            </a:xfrm>
            <a:custGeom>
              <a:rect b="b" l="l" r="r" t="t"/>
              <a:pathLst>
                <a:path extrusionOk="0" h="1480" w="2548">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90"/>
            <p:cNvSpPr/>
            <p:nvPr/>
          </p:nvSpPr>
          <p:spPr>
            <a:xfrm>
              <a:off x="2282499" y="3193921"/>
              <a:ext cx="166641" cy="54988"/>
            </a:xfrm>
            <a:custGeom>
              <a:rect b="b" l="l" r="r" t="t"/>
              <a:pathLst>
                <a:path extrusionOk="0" h="2100" w="6364">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90"/>
            <p:cNvSpPr/>
            <p:nvPr/>
          </p:nvSpPr>
          <p:spPr>
            <a:xfrm>
              <a:off x="2306248" y="3178681"/>
              <a:ext cx="119665" cy="30506"/>
            </a:xfrm>
            <a:custGeom>
              <a:rect b="b" l="l" r="r" t="t"/>
              <a:pathLst>
                <a:path extrusionOk="0" h="1165" w="457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90"/>
            <p:cNvSpPr/>
            <p:nvPr/>
          </p:nvSpPr>
          <p:spPr>
            <a:xfrm>
              <a:off x="2322719" y="3108296"/>
              <a:ext cx="11024" cy="59178"/>
            </a:xfrm>
            <a:custGeom>
              <a:rect b="b" l="l" r="r" t="t"/>
              <a:pathLst>
                <a:path extrusionOk="0" h="2260" w="421">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90"/>
            <p:cNvSpPr/>
            <p:nvPr/>
          </p:nvSpPr>
          <p:spPr>
            <a:xfrm>
              <a:off x="2264928" y="3128668"/>
              <a:ext cx="48573" cy="44803"/>
            </a:xfrm>
            <a:custGeom>
              <a:rect b="b" l="l" r="r" t="t"/>
              <a:pathLst>
                <a:path extrusionOk="0" h="1711" w="1855">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90"/>
            <p:cNvSpPr/>
            <p:nvPr/>
          </p:nvSpPr>
          <p:spPr>
            <a:xfrm>
              <a:off x="2233795" y="3181928"/>
              <a:ext cx="62713" cy="11024"/>
            </a:xfrm>
            <a:custGeom>
              <a:rect b="b" l="l" r="r" t="t"/>
              <a:pathLst>
                <a:path extrusionOk="0" h="421" w="2395">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3" name="Google Shape;13553;p90"/>
          <p:cNvGrpSpPr/>
          <p:nvPr/>
        </p:nvGrpSpPr>
        <p:grpSpPr>
          <a:xfrm>
            <a:off x="3523772" y="3252022"/>
            <a:ext cx="362008" cy="244175"/>
            <a:chOff x="3523772" y="3404422"/>
            <a:chExt cx="362008" cy="244175"/>
          </a:xfrm>
        </p:grpSpPr>
        <p:sp>
          <p:nvSpPr>
            <p:cNvPr id="13554" name="Google Shape;13554;p90"/>
            <p:cNvSpPr/>
            <p:nvPr/>
          </p:nvSpPr>
          <p:spPr>
            <a:xfrm>
              <a:off x="3566244" y="3404579"/>
              <a:ext cx="122677" cy="233256"/>
            </a:xfrm>
            <a:custGeom>
              <a:rect b="b" l="l" r="r" t="t"/>
              <a:pathLst>
                <a:path extrusionOk="0" h="8908" w="4685">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90"/>
            <p:cNvSpPr/>
            <p:nvPr/>
          </p:nvSpPr>
          <p:spPr>
            <a:xfrm>
              <a:off x="3566244" y="3511179"/>
              <a:ext cx="78476" cy="126657"/>
            </a:xfrm>
            <a:custGeom>
              <a:rect b="b" l="l" r="r" t="t"/>
              <a:pathLst>
                <a:path extrusionOk="0" h="4837" w="2997">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90"/>
            <p:cNvSpPr/>
            <p:nvPr/>
          </p:nvSpPr>
          <p:spPr>
            <a:xfrm>
              <a:off x="3586852" y="3414504"/>
              <a:ext cx="11390" cy="95759"/>
            </a:xfrm>
            <a:custGeom>
              <a:rect b="b" l="l" r="r" t="t"/>
              <a:pathLst>
                <a:path extrusionOk="0" h="3657" w="435">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90"/>
            <p:cNvSpPr/>
            <p:nvPr/>
          </p:nvSpPr>
          <p:spPr>
            <a:xfrm>
              <a:off x="3622202" y="3405758"/>
              <a:ext cx="11521" cy="103928"/>
            </a:xfrm>
            <a:custGeom>
              <a:rect b="b" l="l" r="r" t="t"/>
              <a:pathLst>
                <a:path extrusionOk="0" h="3969" w="44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90"/>
            <p:cNvSpPr/>
            <p:nvPr/>
          </p:nvSpPr>
          <p:spPr>
            <a:xfrm>
              <a:off x="3654174" y="3420002"/>
              <a:ext cx="11024" cy="89317"/>
            </a:xfrm>
            <a:custGeom>
              <a:rect b="b" l="l" r="r" t="t"/>
              <a:pathLst>
                <a:path extrusionOk="0" h="3411" w="421">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90"/>
            <p:cNvSpPr/>
            <p:nvPr/>
          </p:nvSpPr>
          <p:spPr>
            <a:xfrm>
              <a:off x="3523772" y="3493320"/>
              <a:ext cx="90469" cy="144515"/>
            </a:xfrm>
            <a:custGeom>
              <a:rect b="b" l="l" r="r" t="t"/>
              <a:pathLst>
                <a:path extrusionOk="0" h="5519" w="3455">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90"/>
            <p:cNvSpPr/>
            <p:nvPr/>
          </p:nvSpPr>
          <p:spPr>
            <a:xfrm>
              <a:off x="3557263" y="3624324"/>
              <a:ext cx="140404" cy="24273"/>
            </a:xfrm>
            <a:custGeom>
              <a:rect b="b" l="l" r="r" t="t"/>
              <a:pathLst>
                <a:path extrusionOk="0" h="927" w="5362">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90"/>
            <p:cNvSpPr/>
            <p:nvPr/>
          </p:nvSpPr>
          <p:spPr>
            <a:xfrm>
              <a:off x="3720631" y="3404422"/>
              <a:ext cx="122677" cy="233413"/>
            </a:xfrm>
            <a:custGeom>
              <a:rect b="b" l="l" r="r" t="t"/>
              <a:pathLst>
                <a:path extrusionOk="0" h="8914" w="4685">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90"/>
            <p:cNvSpPr/>
            <p:nvPr/>
          </p:nvSpPr>
          <p:spPr>
            <a:xfrm>
              <a:off x="3764831" y="3511179"/>
              <a:ext cx="78476" cy="126657"/>
            </a:xfrm>
            <a:custGeom>
              <a:rect b="b" l="l" r="r" t="t"/>
              <a:pathLst>
                <a:path extrusionOk="0" h="4837" w="2997">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90"/>
            <p:cNvSpPr/>
            <p:nvPr/>
          </p:nvSpPr>
          <p:spPr>
            <a:xfrm>
              <a:off x="3811546" y="3414504"/>
              <a:ext cx="10762" cy="94764"/>
            </a:xfrm>
            <a:custGeom>
              <a:rect b="b" l="l" r="r" t="t"/>
              <a:pathLst>
                <a:path extrusionOk="0" h="3619" w="411">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90"/>
            <p:cNvSpPr/>
            <p:nvPr/>
          </p:nvSpPr>
          <p:spPr>
            <a:xfrm>
              <a:off x="3776091" y="3472372"/>
              <a:ext cx="11260" cy="37340"/>
            </a:xfrm>
            <a:custGeom>
              <a:rect b="b" l="l" r="r" t="t"/>
              <a:pathLst>
                <a:path extrusionOk="0" h="1426" w="43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90"/>
            <p:cNvSpPr/>
            <p:nvPr/>
          </p:nvSpPr>
          <p:spPr>
            <a:xfrm>
              <a:off x="3744355" y="3420238"/>
              <a:ext cx="10762" cy="89265"/>
            </a:xfrm>
            <a:custGeom>
              <a:rect b="b" l="l" r="r" t="t"/>
              <a:pathLst>
                <a:path extrusionOk="0" h="3409" w="411">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90"/>
            <p:cNvSpPr/>
            <p:nvPr/>
          </p:nvSpPr>
          <p:spPr>
            <a:xfrm>
              <a:off x="3795311" y="3493320"/>
              <a:ext cx="90469" cy="144515"/>
            </a:xfrm>
            <a:custGeom>
              <a:rect b="b" l="l" r="r" t="t"/>
              <a:pathLst>
                <a:path extrusionOk="0" h="5519" w="3455">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90"/>
            <p:cNvSpPr/>
            <p:nvPr/>
          </p:nvSpPr>
          <p:spPr>
            <a:xfrm>
              <a:off x="3711624" y="3624324"/>
              <a:ext cx="140666" cy="24273"/>
            </a:xfrm>
            <a:custGeom>
              <a:rect b="b" l="l" r="r" t="t"/>
              <a:pathLst>
                <a:path extrusionOk="0" h="927" w="5372">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90"/>
            <p:cNvSpPr/>
            <p:nvPr/>
          </p:nvSpPr>
          <p:spPr>
            <a:xfrm>
              <a:off x="3776327" y="3405758"/>
              <a:ext cx="10762" cy="56795"/>
            </a:xfrm>
            <a:custGeom>
              <a:rect b="b" l="l" r="r" t="t"/>
              <a:pathLst>
                <a:path extrusionOk="0" h="2169" w="411">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9" name="Google Shape;13569;p90"/>
          <p:cNvGrpSpPr/>
          <p:nvPr/>
        </p:nvGrpSpPr>
        <p:grpSpPr>
          <a:xfrm>
            <a:off x="3531026" y="1824914"/>
            <a:ext cx="359232" cy="327836"/>
            <a:chOff x="3531026" y="1977314"/>
            <a:chExt cx="359232" cy="327836"/>
          </a:xfrm>
        </p:grpSpPr>
        <p:sp>
          <p:nvSpPr>
            <p:cNvPr id="13570" name="Google Shape;13570;p90"/>
            <p:cNvSpPr/>
            <p:nvPr/>
          </p:nvSpPr>
          <p:spPr>
            <a:xfrm>
              <a:off x="3668156" y="1977314"/>
              <a:ext cx="96806" cy="92590"/>
            </a:xfrm>
            <a:custGeom>
              <a:rect b="b" l="l" r="r" t="t"/>
              <a:pathLst>
                <a:path extrusionOk="0" h="3536" w="3697">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90"/>
            <p:cNvSpPr/>
            <p:nvPr/>
          </p:nvSpPr>
          <p:spPr>
            <a:xfrm>
              <a:off x="3692901" y="2005960"/>
              <a:ext cx="40744" cy="35140"/>
            </a:xfrm>
            <a:custGeom>
              <a:rect b="b" l="l" r="r" t="t"/>
              <a:pathLst>
                <a:path extrusionOk="0" h="1342" w="1556">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90"/>
            <p:cNvSpPr/>
            <p:nvPr/>
          </p:nvSpPr>
          <p:spPr>
            <a:xfrm>
              <a:off x="3531026" y="2088286"/>
              <a:ext cx="276068" cy="216864"/>
            </a:xfrm>
            <a:custGeom>
              <a:rect b="b" l="l" r="r" t="t"/>
              <a:pathLst>
                <a:path extrusionOk="0" h="8282" w="10543">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90"/>
            <p:cNvSpPr/>
            <p:nvPr/>
          </p:nvSpPr>
          <p:spPr>
            <a:xfrm>
              <a:off x="3743360" y="2124264"/>
              <a:ext cx="63472" cy="51742"/>
            </a:xfrm>
            <a:custGeom>
              <a:rect b="b" l="l" r="r" t="t"/>
              <a:pathLst>
                <a:path extrusionOk="0" h="1976" w="2424">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90"/>
            <p:cNvSpPr/>
            <p:nvPr/>
          </p:nvSpPr>
          <p:spPr>
            <a:xfrm>
              <a:off x="3531026" y="2193471"/>
              <a:ext cx="276068" cy="111443"/>
            </a:xfrm>
            <a:custGeom>
              <a:rect b="b" l="l" r="r" t="t"/>
              <a:pathLst>
                <a:path extrusionOk="0" h="4256" w="10543">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90"/>
            <p:cNvSpPr/>
            <p:nvPr/>
          </p:nvSpPr>
          <p:spPr>
            <a:xfrm>
              <a:off x="3531785" y="2179462"/>
              <a:ext cx="298535" cy="125688"/>
            </a:xfrm>
            <a:custGeom>
              <a:rect b="b" l="l" r="r" t="t"/>
              <a:pathLst>
                <a:path extrusionOk="0" h="4800" w="11401">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90"/>
            <p:cNvSpPr/>
            <p:nvPr/>
          </p:nvSpPr>
          <p:spPr>
            <a:xfrm>
              <a:off x="3531785" y="2282893"/>
              <a:ext cx="279551" cy="22257"/>
            </a:xfrm>
            <a:custGeom>
              <a:rect b="b" l="l" r="r" t="t"/>
              <a:pathLst>
                <a:path extrusionOk="0" h="850" w="10676">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90"/>
            <p:cNvSpPr/>
            <p:nvPr/>
          </p:nvSpPr>
          <p:spPr>
            <a:xfrm>
              <a:off x="3740846" y="2015596"/>
              <a:ext cx="149412" cy="149176"/>
            </a:xfrm>
            <a:custGeom>
              <a:rect b="b" l="l" r="r" t="t"/>
              <a:pathLst>
                <a:path extrusionOk="0" h="5697" w="5706">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90"/>
            <p:cNvSpPr/>
            <p:nvPr/>
          </p:nvSpPr>
          <p:spPr>
            <a:xfrm>
              <a:off x="3789576" y="2070532"/>
              <a:ext cx="45221" cy="38780"/>
            </a:xfrm>
            <a:custGeom>
              <a:rect b="b" l="l" r="r" t="t"/>
              <a:pathLst>
                <a:path extrusionOk="0" h="1481" w="1727">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90"/>
            <p:cNvSpPr/>
            <p:nvPr/>
          </p:nvSpPr>
          <p:spPr>
            <a:xfrm>
              <a:off x="3531026" y="2088286"/>
              <a:ext cx="111679" cy="36004"/>
            </a:xfrm>
            <a:custGeom>
              <a:rect b="b" l="l" r="r" t="t"/>
              <a:pathLst>
                <a:path extrusionOk="0" h="1375" w="4265">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0" name="Google Shape;13580;p90"/>
          <p:cNvGrpSpPr/>
          <p:nvPr/>
        </p:nvGrpSpPr>
        <p:grpSpPr>
          <a:xfrm>
            <a:off x="3123351" y="1347875"/>
            <a:ext cx="296781" cy="359232"/>
            <a:chOff x="3123351" y="1500275"/>
            <a:chExt cx="296781" cy="359232"/>
          </a:xfrm>
        </p:grpSpPr>
        <p:sp>
          <p:nvSpPr>
            <p:cNvPr id="13581" name="Google Shape;13581;p90"/>
            <p:cNvSpPr/>
            <p:nvPr/>
          </p:nvSpPr>
          <p:spPr>
            <a:xfrm>
              <a:off x="3123351" y="1562700"/>
              <a:ext cx="296781" cy="296545"/>
            </a:xfrm>
            <a:custGeom>
              <a:rect b="b" l="l" r="r" t="t"/>
              <a:pathLst>
                <a:path extrusionOk="0" h="11325" w="11334">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90"/>
            <p:cNvSpPr/>
            <p:nvPr/>
          </p:nvSpPr>
          <p:spPr>
            <a:xfrm>
              <a:off x="3276979" y="1562465"/>
              <a:ext cx="99189" cy="33569"/>
            </a:xfrm>
            <a:custGeom>
              <a:rect b="b" l="l" r="r" t="t"/>
              <a:pathLst>
                <a:path extrusionOk="0" h="1282" w="3788">
                  <a:moveTo>
                    <a:pt x="0" y="0"/>
                  </a:moveTo>
                  <a:cubicBezTo>
                    <a:pt x="344" y="854"/>
                    <a:pt x="1119" y="1281"/>
                    <a:pt x="1894" y="1281"/>
                  </a:cubicBezTo>
                  <a:cubicBezTo>
                    <a:pt x="2669" y="1281"/>
                    <a:pt x="3444" y="854"/>
                    <a:pt x="378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90"/>
            <p:cNvSpPr/>
            <p:nvPr/>
          </p:nvSpPr>
          <p:spPr>
            <a:xfrm>
              <a:off x="3130081" y="1800277"/>
              <a:ext cx="75963" cy="59230"/>
            </a:xfrm>
            <a:custGeom>
              <a:rect b="b" l="l" r="r" t="t"/>
              <a:pathLst>
                <a:path extrusionOk="0" h="2262" w="2901">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90"/>
            <p:cNvSpPr/>
            <p:nvPr/>
          </p:nvSpPr>
          <p:spPr>
            <a:xfrm>
              <a:off x="3170799" y="1562465"/>
              <a:ext cx="249334" cy="296781"/>
            </a:xfrm>
            <a:custGeom>
              <a:rect b="b" l="l" r="r" t="t"/>
              <a:pathLst>
                <a:path extrusionOk="0" h="11334" w="9522">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90"/>
            <p:cNvSpPr/>
            <p:nvPr/>
          </p:nvSpPr>
          <p:spPr>
            <a:xfrm>
              <a:off x="3123351" y="1793285"/>
              <a:ext cx="64206" cy="66222"/>
            </a:xfrm>
            <a:custGeom>
              <a:rect b="b" l="l" r="r" t="t"/>
              <a:pathLst>
                <a:path extrusionOk="0" h="2529" w="2452">
                  <a:moveTo>
                    <a:pt x="0" y="0"/>
                  </a:moveTo>
                  <a:lnTo>
                    <a:pt x="2452" y="2528"/>
                  </a:lnTo>
                  <a:lnTo>
                    <a:pt x="2452" y="220"/>
                  </a:lnTo>
                  <a:cubicBezTo>
                    <a:pt x="2452" y="96"/>
                    <a:pt x="2347" y="0"/>
                    <a:pt x="222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90"/>
            <p:cNvSpPr/>
            <p:nvPr/>
          </p:nvSpPr>
          <p:spPr>
            <a:xfrm>
              <a:off x="3251998" y="1787787"/>
              <a:ext cx="131658" cy="11024"/>
            </a:xfrm>
            <a:custGeom>
              <a:rect b="b" l="l" r="r" t="t"/>
              <a:pathLst>
                <a:path extrusionOk="0" h="421" w="5028">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90"/>
            <p:cNvSpPr/>
            <p:nvPr/>
          </p:nvSpPr>
          <p:spPr>
            <a:xfrm>
              <a:off x="3259304" y="1537432"/>
              <a:ext cx="74234" cy="70516"/>
            </a:xfrm>
            <a:custGeom>
              <a:rect b="b" l="l" r="r" t="t"/>
              <a:pathLst>
                <a:path extrusionOk="0" h="2693" w="2835">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90"/>
            <p:cNvSpPr/>
            <p:nvPr/>
          </p:nvSpPr>
          <p:spPr>
            <a:xfrm>
              <a:off x="3283970" y="1500275"/>
              <a:ext cx="84944" cy="84944"/>
            </a:xfrm>
            <a:custGeom>
              <a:rect b="b" l="l" r="r" t="t"/>
              <a:pathLst>
                <a:path extrusionOk="0" h="3244" w="3244">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90"/>
            <p:cNvSpPr/>
            <p:nvPr/>
          </p:nvSpPr>
          <p:spPr>
            <a:xfrm>
              <a:off x="3185803" y="1633662"/>
              <a:ext cx="171878" cy="19743"/>
            </a:xfrm>
            <a:custGeom>
              <a:rect b="b" l="l" r="r" t="t"/>
              <a:pathLst>
                <a:path extrusionOk="0" h="754" w="6564">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90"/>
            <p:cNvSpPr/>
            <p:nvPr/>
          </p:nvSpPr>
          <p:spPr>
            <a:xfrm>
              <a:off x="3179047" y="1674851"/>
              <a:ext cx="186463" cy="10814"/>
            </a:xfrm>
            <a:custGeom>
              <a:rect b="b" l="l" r="r" t="t"/>
              <a:pathLst>
                <a:path extrusionOk="0" h="413" w="7121">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90"/>
            <p:cNvSpPr/>
            <p:nvPr/>
          </p:nvSpPr>
          <p:spPr>
            <a:xfrm>
              <a:off x="3179047" y="1701847"/>
              <a:ext cx="185390" cy="10762"/>
            </a:xfrm>
            <a:custGeom>
              <a:rect b="b" l="l" r="r" t="t"/>
              <a:pathLst>
                <a:path extrusionOk="0" h="411" w="708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2" name="Google Shape;13592;p90"/>
          <p:cNvGrpSpPr/>
          <p:nvPr/>
        </p:nvGrpSpPr>
        <p:grpSpPr>
          <a:xfrm>
            <a:off x="2659458" y="1347875"/>
            <a:ext cx="332261" cy="359232"/>
            <a:chOff x="2659458" y="1500275"/>
            <a:chExt cx="332261" cy="359232"/>
          </a:xfrm>
        </p:grpSpPr>
        <p:sp>
          <p:nvSpPr>
            <p:cNvPr id="13593" name="Google Shape;13593;p90"/>
            <p:cNvSpPr/>
            <p:nvPr/>
          </p:nvSpPr>
          <p:spPr>
            <a:xfrm>
              <a:off x="2957234" y="1800015"/>
              <a:ext cx="34486" cy="59361"/>
            </a:xfrm>
            <a:custGeom>
              <a:rect b="b" l="l" r="r" t="t"/>
              <a:pathLst>
                <a:path extrusionOk="0" h="2267" w="1317">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90"/>
            <p:cNvSpPr/>
            <p:nvPr/>
          </p:nvSpPr>
          <p:spPr>
            <a:xfrm>
              <a:off x="2974463" y="1800015"/>
              <a:ext cx="17256" cy="59492"/>
            </a:xfrm>
            <a:custGeom>
              <a:rect b="b" l="l" r="r" t="t"/>
              <a:pathLst>
                <a:path extrusionOk="0" h="2272" w="659">
                  <a:moveTo>
                    <a:pt x="0" y="1"/>
                  </a:moveTo>
                  <a:lnTo>
                    <a:pt x="0" y="2271"/>
                  </a:lnTo>
                  <a:cubicBezTo>
                    <a:pt x="201" y="2262"/>
                    <a:pt x="382" y="2109"/>
                    <a:pt x="411" y="1909"/>
                  </a:cubicBezTo>
                  <a:lnTo>
                    <a:pt x="65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90"/>
            <p:cNvSpPr/>
            <p:nvPr/>
          </p:nvSpPr>
          <p:spPr>
            <a:xfrm>
              <a:off x="2659458" y="1500275"/>
              <a:ext cx="266066" cy="358970"/>
            </a:xfrm>
            <a:custGeom>
              <a:rect b="b" l="l" r="r" t="t"/>
              <a:pathLst>
                <a:path extrusionOk="0" h="13709" w="10161">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90"/>
            <p:cNvSpPr/>
            <p:nvPr/>
          </p:nvSpPr>
          <p:spPr>
            <a:xfrm>
              <a:off x="2659458" y="1500275"/>
              <a:ext cx="92459" cy="92197"/>
            </a:xfrm>
            <a:custGeom>
              <a:rect b="b" l="l" r="r" t="t"/>
              <a:pathLst>
                <a:path extrusionOk="0" h="3521" w="3531">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90"/>
            <p:cNvSpPr/>
            <p:nvPr/>
          </p:nvSpPr>
          <p:spPr>
            <a:xfrm>
              <a:off x="2659458" y="1500275"/>
              <a:ext cx="266066" cy="358970"/>
            </a:xfrm>
            <a:custGeom>
              <a:rect b="b" l="l" r="r" t="t"/>
              <a:pathLst>
                <a:path extrusionOk="0" h="13709" w="10161">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90"/>
            <p:cNvSpPr/>
            <p:nvPr/>
          </p:nvSpPr>
          <p:spPr>
            <a:xfrm>
              <a:off x="2659458" y="1500275"/>
              <a:ext cx="79471" cy="79445"/>
            </a:xfrm>
            <a:custGeom>
              <a:rect b="b" l="l" r="r" t="t"/>
              <a:pathLst>
                <a:path extrusionOk="0" h="3034" w="3035">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90"/>
            <p:cNvSpPr/>
            <p:nvPr/>
          </p:nvSpPr>
          <p:spPr>
            <a:xfrm>
              <a:off x="2710414" y="1744817"/>
              <a:ext cx="164154" cy="1102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90"/>
            <p:cNvSpPr/>
            <p:nvPr/>
          </p:nvSpPr>
          <p:spPr>
            <a:xfrm>
              <a:off x="2785853" y="1811013"/>
              <a:ext cx="88715" cy="1102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90"/>
            <p:cNvSpPr/>
            <p:nvPr/>
          </p:nvSpPr>
          <p:spPr>
            <a:xfrm>
              <a:off x="2710414" y="1717349"/>
              <a:ext cx="164154" cy="10998"/>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90"/>
            <p:cNvSpPr/>
            <p:nvPr/>
          </p:nvSpPr>
          <p:spPr>
            <a:xfrm>
              <a:off x="2710414" y="1689855"/>
              <a:ext cx="164154" cy="1102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90"/>
            <p:cNvSpPr/>
            <p:nvPr/>
          </p:nvSpPr>
          <p:spPr>
            <a:xfrm>
              <a:off x="2709576" y="1662360"/>
              <a:ext cx="165830" cy="11050"/>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90"/>
            <p:cNvSpPr/>
            <p:nvPr/>
          </p:nvSpPr>
          <p:spPr>
            <a:xfrm>
              <a:off x="2774515" y="1581423"/>
              <a:ext cx="23357" cy="62242"/>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90"/>
            <p:cNvSpPr/>
            <p:nvPr/>
          </p:nvSpPr>
          <p:spPr>
            <a:xfrm>
              <a:off x="2773782" y="1635364"/>
              <a:ext cx="37183" cy="10814"/>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90"/>
            <p:cNvSpPr/>
            <p:nvPr/>
          </p:nvSpPr>
          <p:spPr>
            <a:xfrm>
              <a:off x="2777866" y="1561103"/>
              <a:ext cx="20005" cy="17125"/>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90"/>
            <p:cNvSpPr/>
            <p:nvPr/>
          </p:nvSpPr>
          <p:spPr>
            <a:xfrm>
              <a:off x="2957234" y="1582941"/>
              <a:ext cx="34486" cy="229852"/>
            </a:xfrm>
            <a:custGeom>
              <a:rect b="b" l="l" r="r" t="t"/>
              <a:pathLst>
                <a:path extrusionOk="0" h="8778" w="1317">
                  <a:moveTo>
                    <a:pt x="0" y="1"/>
                  </a:moveTo>
                  <a:lnTo>
                    <a:pt x="0" y="8777"/>
                  </a:lnTo>
                  <a:lnTo>
                    <a:pt x="1317" y="8777"/>
                  </a:lnTo>
                  <a:lnTo>
                    <a:pt x="131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90"/>
            <p:cNvSpPr/>
            <p:nvPr/>
          </p:nvSpPr>
          <p:spPr>
            <a:xfrm>
              <a:off x="2974463" y="1582941"/>
              <a:ext cx="17256" cy="229852"/>
            </a:xfrm>
            <a:custGeom>
              <a:rect b="b" l="l" r="r" t="t"/>
              <a:pathLst>
                <a:path extrusionOk="0" h="8778" w="659">
                  <a:moveTo>
                    <a:pt x="0" y="1"/>
                  </a:moveTo>
                  <a:lnTo>
                    <a:pt x="0" y="8777"/>
                  </a:lnTo>
                  <a:lnTo>
                    <a:pt x="659" y="8777"/>
                  </a:lnTo>
                  <a:lnTo>
                    <a:pt x="65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90"/>
            <p:cNvSpPr/>
            <p:nvPr/>
          </p:nvSpPr>
          <p:spPr>
            <a:xfrm>
              <a:off x="2957234" y="1550210"/>
              <a:ext cx="34486" cy="40246"/>
            </a:xfrm>
            <a:custGeom>
              <a:rect b="b" l="l" r="r" t="t"/>
              <a:pathLst>
                <a:path extrusionOk="0" h="1537" w="1317">
                  <a:moveTo>
                    <a:pt x="0" y="1"/>
                  </a:moveTo>
                  <a:lnTo>
                    <a:pt x="0" y="1537"/>
                  </a:lnTo>
                  <a:lnTo>
                    <a:pt x="1317" y="1537"/>
                  </a:lnTo>
                  <a:lnTo>
                    <a:pt x="131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90"/>
            <p:cNvSpPr/>
            <p:nvPr/>
          </p:nvSpPr>
          <p:spPr>
            <a:xfrm>
              <a:off x="2974463" y="1550210"/>
              <a:ext cx="17256" cy="40246"/>
            </a:xfrm>
            <a:custGeom>
              <a:rect b="b" l="l" r="r" t="t"/>
              <a:pathLst>
                <a:path extrusionOk="0" h="1537" w="659">
                  <a:moveTo>
                    <a:pt x="0" y="1"/>
                  </a:moveTo>
                  <a:lnTo>
                    <a:pt x="0" y="1537"/>
                  </a:lnTo>
                  <a:lnTo>
                    <a:pt x="659" y="1537"/>
                  </a:lnTo>
                  <a:lnTo>
                    <a:pt x="659"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90"/>
            <p:cNvSpPr/>
            <p:nvPr/>
          </p:nvSpPr>
          <p:spPr>
            <a:xfrm>
              <a:off x="2957234" y="1500275"/>
              <a:ext cx="34486" cy="49961"/>
            </a:xfrm>
            <a:custGeom>
              <a:rect b="b" l="l" r="r" t="t"/>
              <a:pathLst>
                <a:path extrusionOk="0" h="1908" w="1317">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90"/>
            <p:cNvSpPr/>
            <p:nvPr/>
          </p:nvSpPr>
          <p:spPr>
            <a:xfrm>
              <a:off x="2974463" y="1500275"/>
              <a:ext cx="17256" cy="49961"/>
            </a:xfrm>
            <a:custGeom>
              <a:rect b="b" l="l" r="r" t="t"/>
              <a:pathLst>
                <a:path extrusionOk="0" h="1908" w="659">
                  <a:moveTo>
                    <a:pt x="0" y="0"/>
                  </a:moveTo>
                  <a:lnTo>
                    <a:pt x="0" y="1908"/>
                  </a:lnTo>
                  <a:lnTo>
                    <a:pt x="659" y="1908"/>
                  </a:lnTo>
                  <a:lnTo>
                    <a:pt x="659" y="658"/>
                  </a:lnTo>
                  <a:cubicBezTo>
                    <a:pt x="659" y="296"/>
                    <a:pt x="363"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3" name="Google Shape;13613;p90"/>
          <p:cNvGrpSpPr/>
          <p:nvPr/>
        </p:nvGrpSpPr>
        <p:grpSpPr>
          <a:xfrm>
            <a:off x="1750184" y="2261130"/>
            <a:ext cx="359730" cy="359441"/>
            <a:chOff x="1750184" y="2413530"/>
            <a:chExt cx="359730" cy="359441"/>
          </a:xfrm>
        </p:grpSpPr>
        <p:sp>
          <p:nvSpPr>
            <p:cNvPr id="13614" name="Google Shape;13614;p90"/>
            <p:cNvSpPr/>
            <p:nvPr/>
          </p:nvSpPr>
          <p:spPr>
            <a:xfrm>
              <a:off x="1867074" y="2496981"/>
              <a:ext cx="58000" cy="64965"/>
            </a:xfrm>
            <a:custGeom>
              <a:rect b="b" l="l" r="r" t="t"/>
              <a:pathLst>
                <a:path extrusionOk="0" h="2481" w="2215">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90"/>
            <p:cNvSpPr/>
            <p:nvPr/>
          </p:nvSpPr>
          <p:spPr>
            <a:xfrm>
              <a:off x="1824863" y="2413530"/>
              <a:ext cx="285050" cy="285312"/>
            </a:xfrm>
            <a:custGeom>
              <a:rect b="b" l="l" r="r" t="t"/>
              <a:pathLst>
                <a:path extrusionOk="0" h="10896" w="10886">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90"/>
            <p:cNvSpPr/>
            <p:nvPr/>
          </p:nvSpPr>
          <p:spPr>
            <a:xfrm>
              <a:off x="1893808" y="2482737"/>
              <a:ext cx="147160" cy="146898"/>
            </a:xfrm>
            <a:custGeom>
              <a:rect b="b" l="l" r="r" t="t"/>
              <a:pathLst>
                <a:path extrusionOk="0" h="5610" w="562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90"/>
            <p:cNvSpPr/>
            <p:nvPr/>
          </p:nvSpPr>
          <p:spPr>
            <a:xfrm>
              <a:off x="1787654" y="2492294"/>
              <a:ext cx="245065" cy="246767"/>
            </a:xfrm>
            <a:custGeom>
              <a:rect b="b" l="l" r="r" t="t"/>
              <a:pathLst>
                <a:path extrusionOk="0" h="9424" w="9359">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90"/>
            <p:cNvSpPr/>
            <p:nvPr/>
          </p:nvSpPr>
          <p:spPr>
            <a:xfrm>
              <a:off x="1806141" y="2613871"/>
              <a:ext cx="106442" cy="106442"/>
            </a:xfrm>
            <a:custGeom>
              <a:rect b="b" l="l" r="r" t="t"/>
              <a:pathLst>
                <a:path extrusionOk="0" h="4065" w="4065">
                  <a:moveTo>
                    <a:pt x="1746" y="1"/>
                  </a:moveTo>
                  <a:lnTo>
                    <a:pt x="0" y="1747"/>
                  </a:lnTo>
                  <a:lnTo>
                    <a:pt x="2318" y="4065"/>
                  </a:lnTo>
                  <a:lnTo>
                    <a:pt x="4064" y="2310"/>
                  </a:lnTo>
                  <a:lnTo>
                    <a:pt x="1746"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90"/>
            <p:cNvSpPr/>
            <p:nvPr/>
          </p:nvSpPr>
          <p:spPr>
            <a:xfrm>
              <a:off x="1923790" y="2515075"/>
              <a:ext cx="52972" cy="46321"/>
            </a:xfrm>
            <a:custGeom>
              <a:rect b="b" l="l" r="r" t="t"/>
              <a:pathLst>
                <a:path extrusionOk="0" h="1769" w="2023">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90"/>
            <p:cNvSpPr/>
            <p:nvPr/>
          </p:nvSpPr>
          <p:spPr>
            <a:xfrm>
              <a:off x="1944215" y="2537882"/>
              <a:ext cx="55277" cy="46766"/>
            </a:xfrm>
            <a:custGeom>
              <a:rect b="b" l="l" r="r" t="t"/>
              <a:pathLst>
                <a:path extrusionOk="0" h="1786" w="2111">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90"/>
            <p:cNvSpPr/>
            <p:nvPr/>
          </p:nvSpPr>
          <p:spPr>
            <a:xfrm>
              <a:off x="1968252" y="2560611"/>
              <a:ext cx="53993" cy="46243"/>
            </a:xfrm>
            <a:custGeom>
              <a:rect b="b" l="l" r="r" t="t"/>
              <a:pathLst>
                <a:path extrusionOk="0" h="1766" w="2062">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90"/>
            <p:cNvSpPr/>
            <p:nvPr/>
          </p:nvSpPr>
          <p:spPr>
            <a:xfrm>
              <a:off x="1792630" y="2614945"/>
              <a:ext cx="116707" cy="115869"/>
            </a:xfrm>
            <a:custGeom>
              <a:rect b="b" l="l" r="r" t="t"/>
              <a:pathLst>
                <a:path extrusionOk="0" h="4425" w="4457">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90"/>
            <p:cNvSpPr/>
            <p:nvPr/>
          </p:nvSpPr>
          <p:spPr>
            <a:xfrm>
              <a:off x="1750184" y="2637621"/>
              <a:ext cx="135900" cy="135350"/>
            </a:xfrm>
            <a:custGeom>
              <a:rect b="b" l="l" r="r" t="t"/>
              <a:pathLst>
                <a:path extrusionOk="0" h="5169" w="519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90"/>
            <p:cNvSpPr/>
            <p:nvPr/>
          </p:nvSpPr>
          <p:spPr>
            <a:xfrm>
              <a:off x="1750184" y="2665586"/>
              <a:ext cx="107673" cy="107385"/>
            </a:xfrm>
            <a:custGeom>
              <a:rect b="b" l="l" r="r" t="t"/>
              <a:pathLst>
                <a:path extrusionOk="0" h="4101" w="4112">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5" name="Google Shape;13625;p90"/>
          <p:cNvGrpSpPr/>
          <p:nvPr/>
        </p:nvGrpSpPr>
        <p:grpSpPr>
          <a:xfrm>
            <a:off x="2230050" y="1347823"/>
            <a:ext cx="316524" cy="359284"/>
            <a:chOff x="2230050" y="1500223"/>
            <a:chExt cx="316524" cy="359284"/>
          </a:xfrm>
        </p:grpSpPr>
        <p:sp>
          <p:nvSpPr>
            <p:cNvPr id="13626" name="Google Shape;13626;p90"/>
            <p:cNvSpPr/>
            <p:nvPr/>
          </p:nvSpPr>
          <p:spPr>
            <a:xfrm>
              <a:off x="2230050" y="1584958"/>
              <a:ext cx="189632" cy="274550"/>
            </a:xfrm>
            <a:custGeom>
              <a:rect b="b" l="l" r="r" t="t"/>
              <a:pathLst>
                <a:path extrusionOk="0" h="10485" w="7242">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90"/>
            <p:cNvSpPr/>
            <p:nvPr/>
          </p:nvSpPr>
          <p:spPr>
            <a:xfrm>
              <a:off x="2230050" y="1849243"/>
              <a:ext cx="189632" cy="10265"/>
            </a:xfrm>
            <a:custGeom>
              <a:rect b="b" l="l" r="r" t="t"/>
              <a:pathLst>
                <a:path extrusionOk="0" h="392" w="7242">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90"/>
            <p:cNvSpPr/>
            <p:nvPr/>
          </p:nvSpPr>
          <p:spPr>
            <a:xfrm>
              <a:off x="2266028" y="1585193"/>
              <a:ext cx="117675" cy="37759"/>
            </a:xfrm>
            <a:custGeom>
              <a:rect b="b" l="l" r="r" t="t"/>
              <a:pathLst>
                <a:path extrusionOk="0" h="1442" w="4494">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90"/>
            <p:cNvSpPr/>
            <p:nvPr/>
          </p:nvSpPr>
          <p:spPr>
            <a:xfrm>
              <a:off x="2248039" y="1603680"/>
              <a:ext cx="153654" cy="229852"/>
            </a:xfrm>
            <a:custGeom>
              <a:rect b="b" l="l" r="r" t="t"/>
              <a:pathLst>
                <a:path extrusionOk="0" h="8778" w="5868">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90"/>
            <p:cNvSpPr/>
            <p:nvPr/>
          </p:nvSpPr>
          <p:spPr>
            <a:xfrm>
              <a:off x="2248039" y="1603680"/>
              <a:ext cx="153654" cy="229852"/>
            </a:xfrm>
            <a:custGeom>
              <a:rect b="b" l="l" r="r" t="t"/>
              <a:pathLst>
                <a:path extrusionOk="0" h="8778" w="5868">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90"/>
            <p:cNvSpPr/>
            <p:nvPr/>
          </p:nvSpPr>
          <p:spPr>
            <a:xfrm>
              <a:off x="2266028" y="1603680"/>
              <a:ext cx="117675" cy="19272"/>
            </a:xfrm>
            <a:custGeom>
              <a:rect b="b" l="l" r="r" t="t"/>
              <a:pathLst>
                <a:path extrusionOk="0" h="736" w="4494">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90"/>
            <p:cNvSpPr/>
            <p:nvPr/>
          </p:nvSpPr>
          <p:spPr>
            <a:xfrm>
              <a:off x="2275272" y="1546466"/>
              <a:ext cx="99189" cy="67243"/>
            </a:xfrm>
            <a:custGeom>
              <a:rect b="b" l="l" r="r" t="t"/>
              <a:pathLst>
                <a:path extrusionOk="0" h="2568" w="3788">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90"/>
            <p:cNvSpPr/>
            <p:nvPr/>
          </p:nvSpPr>
          <p:spPr>
            <a:xfrm>
              <a:off x="2275272" y="1599935"/>
              <a:ext cx="99189" cy="13773"/>
            </a:xfrm>
            <a:custGeom>
              <a:rect b="b" l="l" r="r" t="t"/>
              <a:pathLst>
                <a:path extrusionOk="0" h="526" w="3788">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90"/>
            <p:cNvSpPr/>
            <p:nvPr/>
          </p:nvSpPr>
          <p:spPr>
            <a:xfrm>
              <a:off x="2272156" y="1710070"/>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90"/>
            <p:cNvSpPr/>
            <p:nvPr/>
          </p:nvSpPr>
          <p:spPr>
            <a:xfrm>
              <a:off x="2272156" y="1730808"/>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90"/>
            <p:cNvSpPr/>
            <p:nvPr/>
          </p:nvSpPr>
          <p:spPr>
            <a:xfrm>
              <a:off x="2272156" y="1751547"/>
              <a:ext cx="105395" cy="10814"/>
            </a:xfrm>
            <a:custGeom>
              <a:rect b="b" l="l" r="r" t="t"/>
              <a:pathLst>
                <a:path extrusionOk="0" h="413" w="4025">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90"/>
            <p:cNvSpPr/>
            <p:nvPr/>
          </p:nvSpPr>
          <p:spPr>
            <a:xfrm>
              <a:off x="2272156" y="1772285"/>
              <a:ext cx="105395" cy="11050"/>
            </a:xfrm>
            <a:custGeom>
              <a:rect b="b" l="l" r="r" t="t"/>
              <a:pathLst>
                <a:path extrusionOk="0" h="422" w="4025">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90"/>
            <p:cNvSpPr/>
            <p:nvPr/>
          </p:nvSpPr>
          <p:spPr>
            <a:xfrm>
              <a:off x="2382918" y="1500223"/>
              <a:ext cx="163656" cy="137209"/>
            </a:xfrm>
            <a:custGeom>
              <a:rect b="b" l="l" r="r" t="t"/>
              <a:pathLst>
                <a:path extrusionOk="0" h="5240" w="625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90"/>
            <p:cNvSpPr/>
            <p:nvPr/>
          </p:nvSpPr>
          <p:spPr>
            <a:xfrm>
              <a:off x="2427380" y="1560396"/>
              <a:ext cx="11521" cy="12333"/>
            </a:xfrm>
            <a:custGeom>
              <a:rect b="b" l="l" r="r" t="t"/>
              <a:pathLst>
                <a:path extrusionOk="0" h="471" w="44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90"/>
            <p:cNvSpPr/>
            <p:nvPr/>
          </p:nvSpPr>
          <p:spPr>
            <a:xfrm>
              <a:off x="2448878" y="1560396"/>
              <a:ext cx="11390" cy="12333"/>
            </a:xfrm>
            <a:custGeom>
              <a:rect b="b" l="l" r="r" t="t"/>
              <a:pathLst>
                <a:path extrusionOk="0" h="471" w="435">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90"/>
            <p:cNvSpPr/>
            <p:nvPr/>
          </p:nvSpPr>
          <p:spPr>
            <a:xfrm>
              <a:off x="2470114" y="1560396"/>
              <a:ext cx="11521" cy="12333"/>
            </a:xfrm>
            <a:custGeom>
              <a:rect b="b" l="l" r="r" t="t"/>
              <a:pathLst>
                <a:path extrusionOk="0" h="471" w="44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90"/>
            <p:cNvSpPr/>
            <p:nvPr/>
          </p:nvSpPr>
          <p:spPr>
            <a:xfrm>
              <a:off x="2491455" y="1560396"/>
              <a:ext cx="11390" cy="12333"/>
            </a:xfrm>
            <a:custGeom>
              <a:rect b="b" l="l" r="r" t="t"/>
              <a:pathLst>
                <a:path extrusionOk="0" h="471" w="435">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90"/>
            <p:cNvSpPr/>
            <p:nvPr/>
          </p:nvSpPr>
          <p:spPr>
            <a:xfrm>
              <a:off x="2310229" y="1645393"/>
              <a:ext cx="20005" cy="49490"/>
            </a:xfrm>
            <a:custGeom>
              <a:rect b="b" l="l" r="r" t="t"/>
              <a:pathLst>
                <a:path extrusionOk="0" h="1890" w="764">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90"/>
            <p:cNvSpPr/>
            <p:nvPr/>
          </p:nvSpPr>
          <p:spPr>
            <a:xfrm>
              <a:off x="2308893" y="1686110"/>
              <a:ext cx="31946" cy="11050"/>
            </a:xfrm>
            <a:custGeom>
              <a:rect b="b" l="l" r="r" t="t"/>
              <a:pathLst>
                <a:path extrusionOk="0" h="422" w="122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90"/>
            <p:cNvSpPr/>
            <p:nvPr/>
          </p:nvSpPr>
          <p:spPr>
            <a:xfrm>
              <a:off x="2311983" y="1627063"/>
              <a:ext cx="18251" cy="15606"/>
            </a:xfrm>
            <a:custGeom>
              <a:rect b="b" l="l" r="r" t="t"/>
              <a:pathLst>
                <a:path extrusionOk="0" h="596" w="697">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6" name="Google Shape;13646;p90"/>
          <p:cNvGrpSpPr/>
          <p:nvPr/>
        </p:nvGrpSpPr>
        <p:grpSpPr>
          <a:xfrm>
            <a:off x="2690042" y="4110367"/>
            <a:ext cx="359389" cy="359232"/>
            <a:chOff x="2690042" y="4262767"/>
            <a:chExt cx="359389" cy="359232"/>
          </a:xfrm>
        </p:grpSpPr>
        <p:sp>
          <p:nvSpPr>
            <p:cNvPr id="13647" name="Google Shape;13647;p90"/>
            <p:cNvSpPr/>
            <p:nvPr/>
          </p:nvSpPr>
          <p:spPr>
            <a:xfrm>
              <a:off x="2690042" y="4262767"/>
              <a:ext cx="205002" cy="173214"/>
            </a:xfrm>
            <a:custGeom>
              <a:rect b="b" l="l" r="r" t="t"/>
              <a:pathLst>
                <a:path extrusionOk="0" h="6615" w="7829">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90"/>
            <p:cNvSpPr/>
            <p:nvPr/>
          </p:nvSpPr>
          <p:spPr>
            <a:xfrm>
              <a:off x="2729293" y="4277456"/>
              <a:ext cx="124038" cy="125086"/>
            </a:xfrm>
            <a:custGeom>
              <a:rect b="b" l="l" r="r" t="t"/>
              <a:pathLst>
                <a:path extrusionOk="0" h="4777" w="4737">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90"/>
            <p:cNvSpPr/>
            <p:nvPr/>
          </p:nvSpPr>
          <p:spPr>
            <a:xfrm>
              <a:off x="2762365" y="4322285"/>
              <a:ext cx="37261" cy="45981"/>
            </a:xfrm>
            <a:custGeom>
              <a:rect b="b" l="l" r="r" t="t"/>
              <a:pathLst>
                <a:path extrusionOk="0" h="1756" w="1423">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90"/>
            <p:cNvSpPr/>
            <p:nvPr/>
          </p:nvSpPr>
          <p:spPr>
            <a:xfrm>
              <a:off x="2795594" y="4322285"/>
              <a:ext cx="26761" cy="45536"/>
            </a:xfrm>
            <a:custGeom>
              <a:rect b="b" l="l" r="r" t="t"/>
              <a:pathLst>
                <a:path extrusionOk="0" h="1739" w="1022">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90"/>
            <p:cNvSpPr/>
            <p:nvPr/>
          </p:nvSpPr>
          <p:spPr>
            <a:xfrm>
              <a:off x="2753122" y="4328439"/>
              <a:ext cx="296309" cy="293560"/>
            </a:xfrm>
            <a:custGeom>
              <a:rect b="b" l="l" r="r" t="t"/>
              <a:pathLst>
                <a:path extrusionOk="0" h="11211" w="11316">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90"/>
            <p:cNvSpPr/>
            <p:nvPr/>
          </p:nvSpPr>
          <p:spPr>
            <a:xfrm>
              <a:off x="2753122" y="4543103"/>
              <a:ext cx="81985" cy="78895"/>
            </a:xfrm>
            <a:custGeom>
              <a:rect b="b" l="l" r="r" t="t"/>
              <a:pathLst>
                <a:path extrusionOk="0" h="3013" w="3131">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90"/>
            <p:cNvSpPr/>
            <p:nvPr/>
          </p:nvSpPr>
          <p:spPr>
            <a:xfrm>
              <a:off x="2926990" y="4373241"/>
              <a:ext cx="70726" cy="73711"/>
            </a:xfrm>
            <a:custGeom>
              <a:rect b="b" l="l" r="r" t="t"/>
              <a:pathLst>
                <a:path extrusionOk="0" h="2815" w="2701">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4" name="Google Shape;13654;p90"/>
          <p:cNvGrpSpPr/>
          <p:nvPr/>
        </p:nvGrpSpPr>
        <p:grpSpPr>
          <a:xfrm>
            <a:off x="2689440" y="2729762"/>
            <a:ext cx="222337" cy="366721"/>
            <a:chOff x="2689440" y="2882162"/>
            <a:chExt cx="222337" cy="366721"/>
          </a:xfrm>
        </p:grpSpPr>
        <p:sp>
          <p:nvSpPr>
            <p:cNvPr id="13655" name="Google Shape;13655;p90"/>
            <p:cNvSpPr/>
            <p:nvPr/>
          </p:nvSpPr>
          <p:spPr>
            <a:xfrm>
              <a:off x="2689440" y="3022566"/>
              <a:ext cx="30741" cy="46976"/>
            </a:xfrm>
            <a:custGeom>
              <a:rect b="b" l="l" r="r" t="t"/>
              <a:pathLst>
                <a:path extrusionOk="0" h="1794" w="1174">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90"/>
            <p:cNvSpPr/>
            <p:nvPr/>
          </p:nvSpPr>
          <p:spPr>
            <a:xfrm>
              <a:off x="2719422" y="3061268"/>
              <a:ext cx="162635" cy="187616"/>
            </a:xfrm>
            <a:custGeom>
              <a:rect b="b" l="l" r="r" t="t"/>
              <a:pathLst>
                <a:path extrusionOk="0" h="7165" w="6211">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90"/>
            <p:cNvSpPr/>
            <p:nvPr/>
          </p:nvSpPr>
          <p:spPr>
            <a:xfrm>
              <a:off x="2761867" y="3061268"/>
              <a:ext cx="96701" cy="86227"/>
            </a:xfrm>
            <a:custGeom>
              <a:rect b="b" l="l" r="r" t="t"/>
              <a:pathLst>
                <a:path extrusionOk="0" h="3293" w="3693">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90"/>
            <p:cNvSpPr/>
            <p:nvPr/>
          </p:nvSpPr>
          <p:spPr>
            <a:xfrm>
              <a:off x="2722407" y="3171690"/>
              <a:ext cx="159650" cy="77193"/>
            </a:xfrm>
            <a:custGeom>
              <a:rect b="b" l="l" r="r" t="t"/>
              <a:pathLst>
                <a:path extrusionOk="0" h="2948" w="6097">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90"/>
            <p:cNvSpPr/>
            <p:nvPr/>
          </p:nvSpPr>
          <p:spPr>
            <a:xfrm>
              <a:off x="2708659" y="2882162"/>
              <a:ext cx="203117" cy="254335"/>
            </a:xfrm>
            <a:custGeom>
              <a:rect b="b" l="l" r="r" t="t"/>
              <a:pathLst>
                <a:path extrusionOk="0" h="9713" w="7757">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90"/>
            <p:cNvSpPr/>
            <p:nvPr/>
          </p:nvSpPr>
          <p:spPr>
            <a:xfrm>
              <a:off x="2708659" y="3091512"/>
              <a:ext cx="40246" cy="11260"/>
            </a:xfrm>
            <a:custGeom>
              <a:rect b="b" l="l" r="r" t="t"/>
              <a:pathLst>
                <a:path extrusionOk="0" h="430" w="1537">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90"/>
            <p:cNvSpPr/>
            <p:nvPr/>
          </p:nvSpPr>
          <p:spPr>
            <a:xfrm>
              <a:off x="2755871" y="2907641"/>
              <a:ext cx="127181" cy="127181"/>
            </a:xfrm>
            <a:custGeom>
              <a:rect b="b" l="l" r="r" t="t"/>
              <a:pathLst>
                <a:path extrusionOk="0" h="4857" w="4857">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90"/>
            <p:cNvSpPr/>
            <p:nvPr/>
          </p:nvSpPr>
          <p:spPr>
            <a:xfrm>
              <a:off x="2788602" y="2927122"/>
              <a:ext cx="84028" cy="60985"/>
            </a:xfrm>
            <a:custGeom>
              <a:rect b="b" l="l" r="r" t="t"/>
              <a:pathLst>
                <a:path extrusionOk="0" h="2329" w="3209">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90"/>
            <p:cNvSpPr/>
            <p:nvPr/>
          </p:nvSpPr>
          <p:spPr>
            <a:xfrm>
              <a:off x="2777369" y="2969385"/>
              <a:ext cx="44017" cy="39696"/>
            </a:xfrm>
            <a:custGeom>
              <a:rect b="b" l="l" r="r" t="t"/>
              <a:pathLst>
                <a:path extrusionOk="0" h="1516" w="1681">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64" name="Google Shape;13664;p90"/>
          <p:cNvSpPr/>
          <p:nvPr/>
        </p:nvSpPr>
        <p:spPr>
          <a:xfrm>
            <a:off x="2637986" y="2128503"/>
            <a:ext cx="303039" cy="21000"/>
          </a:xfrm>
          <a:custGeom>
            <a:rect b="b" l="l" r="r" t="t"/>
            <a:pathLst>
              <a:path extrusionOk="0" h="802" w="11573">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65" name="Google Shape;13665;p90"/>
          <p:cNvGrpSpPr/>
          <p:nvPr/>
        </p:nvGrpSpPr>
        <p:grpSpPr>
          <a:xfrm>
            <a:off x="2637986" y="1827742"/>
            <a:ext cx="359232" cy="322023"/>
            <a:chOff x="2637986" y="1980142"/>
            <a:chExt cx="359232" cy="322023"/>
          </a:xfrm>
        </p:grpSpPr>
        <p:sp>
          <p:nvSpPr>
            <p:cNvPr id="13666" name="Google Shape;13666;p90"/>
            <p:cNvSpPr/>
            <p:nvPr/>
          </p:nvSpPr>
          <p:spPr>
            <a:xfrm>
              <a:off x="2637986" y="2064065"/>
              <a:ext cx="303039" cy="238100"/>
            </a:xfrm>
            <a:custGeom>
              <a:rect b="b" l="l" r="r" t="t"/>
              <a:pathLst>
                <a:path extrusionOk="0" h="9093" w="11573">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90"/>
            <p:cNvSpPr/>
            <p:nvPr/>
          </p:nvSpPr>
          <p:spPr>
            <a:xfrm>
              <a:off x="2638222"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90"/>
            <p:cNvSpPr/>
            <p:nvPr/>
          </p:nvSpPr>
          <p:spPr>
            <a:xfrm>
              <a:off x="2918742" y="2110019"/>
              <a:ext cx="22022" cy="192146"/>
            </a:xfrm>
            <a:custGeom>
              <a:rect b="b" l="l" r="r" t="t"/>
              <a:pathLst>
                <a:path extrusionOk="0" h="7338" w="841">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90"/>
            <p:cNvSpPr/>
            <p:nvPr/>
          </p:nvSpPr>
          <p:spPr>
            <a:xfrm>
              <a:off x="2835814" y="2103787"/>
              <a:ext cx="105211" cy="49149"/>
            </a:xfrm>
            <a:custGeom>
              <a:rect b="b" l="l" r="r" t="t"/>
              <a:pathLst>
                <a:path extrusionOk="0" h="1877" w="4018">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90"/>
            <p:cNvSpPr/>
            <p:nvPr/>
          </p:nvSpPr>
          <p:spPr>
            <a:xfrm>
              <a:off x="2842072"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90"/>
            <p:cNvSpPr/>
            <p:nvPr/>
          </p:nvSpPr>
          <p:spPr>
            <a:xfrm>
              <a:off x="2885277" y="2043326"/>
              <a:ext cx="66719" cy="47997"/>
            </a:xfrm>
            <a:custGeom>
              <a:rect b="b" l="l" r="r" t="t"/>
              <a:pathLst>
                <a:path extrusionOk="0" h="1833" w="2548">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90"/>
            <p:cNvSpPr/>
            <p:nvPr/>
          </p:nvSpPr>
          <p:spPr>
            <a:xfrm>
              <a:off x="2723166" y="2183232"/>
              <a:ext cx="33255" cy="33229"/>
            </a:xfrm>
            <a:custGeom>
              <a:rect b="b" l="l" r="r" t="t"/>
              <a:pathLst>
                <a:path extrusionOk="0" h="1269" w="127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90"/>
            <p:cNvSpPr/>
            <p:nvPr/>
          </p:nvSpPr>
          <p:spPr>
            <a:xfrm>
              <a:off x="2770613" y="2177734"/>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90"/>
            <p:cNvSpPr/>
            <p:nvPr/>
          </p:nvSpPr>
          <p:spPr>
            <a:xfrm>
              <a:off x="2770613" y="2194204"/>
              <a:ext cx="92800" cy="11050"/>
            </a:xfrm>
            <a:custGeom>
              <a:rect b="b" l="l" r="r" t="t"/>
              <a:pathLst>
                <a:path extrusionOk="0" h="422" w="3544">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90"/>
            <p:cNvSpPr/>
            <p:nvPr/>
          </p:nvSpPr>
          <p:spPr>
            <a:xfrm>
              <a:off x="2770613" y="2210962"/>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90"/>
            <p:cNvSpPr/>
            <p:nvPr/>
          </p:nvSpPr>
          <p:spPr>
            <a:xfrm>
              <a:off x="2909420" y="2057780"/>
              <a:ext cx="20686" cy="10814"/>
            </a:xfrm>
            <a:custGeom>
              <a:rect b="b" l="l" r="r" t="t"/>
              <a:pathLst>
                <a:path extrusionOk="0" h="413" w="79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90"/>
            <p:cNvSpPr/>
            <p:nvPr/>
          </p:nvSpPr>
          <p:spPr>
            <a:xfrm>
              <a:off x="2914264" y="2058016"/>
              <a:ext cx="10762" cy="18827"/>
            </a:xfrm>
            <a:custGeom>
              <a:rect b="b" l="l" r="r" t="t"/>
              <a:pathLst>
                <a:path extrusionOk="0" h="719" w="411">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90"/>
            <p:cNvSpPr/>
            <p:nvPr/>
          </p:nvSpPr>
          <p:spPr>
            <a:xfrm>
              <a:off x="2898265" y="2004363"/>
              <a:ext cx="40744" cy="38989"/>
            </a:xfrm>
            <a:custGeom>
              <a:rect b="b" l="l" r="r" t="t"/>
              <a:pathLst>
                <a:path extrusionOk="0" h="1489" w="1556">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9" name="Google Shape;13679;p90"/>
          <p:cNvGrpSpPr/>
          <p:nvPr/>
        </p:nvGrpSpPr>
        <p:grpSpPr>
          <a:xfrm>
            <a:off x="1306531" y="3194572"/>
            <a:ext cx="323018" cy="359075"/>
            <a:chOff x="1306531" y="3346972"/>
            <a:chExt cx="323018" cy="359075"/>
          </a:xfrm>
        </p:grpSpPr>
        <p:sp>
          <p:nvSpPr>
            <p:cNvPr id="13680" name="Google Shape;13680;p90"/>
            <p:cNvSpPr/>
            <p:nvPr/>
          </p:nvSpPr>
          <p:spPr>
            <a:xfrm>
              <a:off x="1314020" y="3592614"/>
              <a:ext cx="98194" cy="97880"/>
            </a:xfrm>
            <a:custGeom>
              <a:rect b="b" l="l" r="r" t="t"/>
              <a:pathLst>
                <a:path extrusionOk="0" h="3738" w="375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90"/>
            <p:cNvSpPr/>
            <p:nvPr/>
          </p:nvSpPr>
          <p:spPr>
            <a:xfrm>
              <a:off x="1444657" y="3534326"/>
              <a:ext cx="170909" cy="171721"/>
            </a:xfrm>
            <a:custGeom>
              <a:rect b="b" l="l" r="r" t="t"/>
              <a:pathLst>
                <a:path extrusionOk="0" h="6558" w="6527">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90"/>
            <p:cNvSpPr/>
            <p:nvPr/>
          </p:nvSpPr>
          <p:spPr>
            <a:xfrm>
              <a:off x="1503364" y="3585125"/>
              <a:ext cx="36240" cy="39723"/>
            </a:xfrm>
            <a:custGeom>
              <a:rect b="b" l="l" r="r" t="t"/>
              <a:pathLst>
                <a:path extrusionOk="0" h="1517" w="1384">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90"/>
            <p:cNvSpPr/>
            <p:nvPr/>
          </p:nvSpPr>
          <p:spPr>
            <a:xfrm>
              <a:off x="1492628" y="3619584"/>
              <a:ext cx="57476" cy="41241"/>
            </a:xfrm>
            <a:custGeom>
              <a:rect b="b" l="l" r="r" t="t"/>
              <a:pathLst>
                <a:path extrusionOk="0" h="1575" w="2195">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90"/>
            <p:cNvSpPr/>
            <p:nvPr/>
          </p:nvSpPr>
          <p:spPr>
            <a:xfrm>
              <a:off x="1306531" y="3459463"/>
              <a:ext cx="200368" cy="202122"/>
            </a:xfrm>
            <a:custGeom>
              <a:rect b="b" l="l" r="r" t="t"/>
              <a:pathLst>
                <a:path extrusionOk="0" h="7719" w="7652">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90"/>
            <p:cNvSpPr/>
            <p:nvPr/>
          </p:nvSpPr>
          <p:spPr>
            <a:xfrm>
              <a:off x="1470633" y="3462710"/>
              <a:ext cx="33019" cy="32993"/>
            </a:xfrm>
            <a:custGeom>
              <a:rect b="b" l="l" r="r" t="t"/>
              <a:pathLst>
                <a:path extrusionOk="0" h="1260" w="1261">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90"/>
            <p:cNvSpPr/>
            <p:nvPr/>
          </p:nvSpPr>
          <p:spPr>
            <a:xfrm>
              <a:off x="1450156" y="3346972"/>
              <a:ext cx="179393" cy="158995"/>
            </a:xfrm>
            <a:custGeom>
              <a:rect b="b" l="l" r="r" t="t"/>
              <a:pathLst>
                <a:path extrusionOk="0" h="6072" w="6851">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90"/>
            <p:cNvSpPr/>
            <p:nvPr/>
          </p:nvSpPr>
          <p:spPr>
            <a:xfrm>
              <a:off x="1511272" y="3631551"/>
              <a:ext cx="19613" cy="10814"/>
            </a:xfrm>
            <a:custGeom>
              <a:rect b="b" l="l" r="r" t="t"/>
              <a:pathLst>
                <a:path extrusionOk="0" h="413" w="749">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90"/>
            <p:cNvSpPr/>
            <p:nvPr/>
          </p:nvSpPr>
          <p:spPr>
            <a:xfrm>
              <a:off x="1516116" y="3631760"/>
              <a:ext cx="10762" cy="18827"/>
            </a:xfrm>
            <a:custGeom>
              <a:rect b="b" l="l" r="r" t="t"/>
              <a:pathLst>
                <a:path extrusionOk="0" h="719" w="411">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9" name="Google Shape;13689;p90"/>
          <p:cNvGrpSpPr/>
          <p:nvPr/>
        </p:nvGrpSpPr>
        <p:grpSpPr>
          <a:xfrm>
            <a:off x="1308024" y="2261575"/>
            <a:ext cx="360253" cy="357111"/>
            <a:chOff x="1308024" y="2413975"/>
            <a:chExt cx="360253" cy="357111"/>
          </a:xfrm>
        </p:grpSpPr>
        <p:sp>
          <p:nvSpPr>
            <p:cNvPr id="13690" name="Google Shape;13690;p90"/>
            <p:cNvSpPr/>
            <p:nvPr/>
          </p:nvSpPr>
          <p:spPr>
            <a:xfrm>
              <a:off x="1403939" y="2569173"/>
              <a:ext cx="212622" cy="201913"/>
            </a:xfrm>
            <a:custGeom>
              <a:rect b="b" l="l" r="r" t="t"/>
              <a:pathLst>
                <a:path extrusionOk="0" h="7711" w="812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90"/>
            <p:cNvSpPr/>
            <p:nvPr/>
          </p:nvSpPr>
          <p:spPr>
            <a:xfrm>
              <a:off x="1422426" y="2593080"/>
              <a:ext cx="140928" cy="170700"/>
            </a:xfrm>
            <a:custGeom>
              <a:rect b="b" l="l" r="r" t="t"/>
              <a:pathLst>
                <a:path extrusionOk="0" h="6519" w="5382">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90"/>
            <p:cNvSpPr/>
            <p:nvPr/>
          </p:nvSpPr>
          <p:spPr>
            <a:xfrm>
              <a:off x="1464139" y="2613138"/>
              <a:ext cx="152161" cy="157896"/>
            </a:xfrm>
            <a:custGeom>
              <a:rect b="b" l="l" r="r" t="t"/>
              <a:pathLst>
                <a:path extrusionOk="0" h="6030" w="5811">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90"/>
            <p:cNvSpPr/>
            <p:nvPr/>
          </p:nvSpPr>
          <p:spPr>
            <a:xfrm>
              <a:off x="1537850" y="2569671"/>
              <a:ext cx="78712" cy="78215"/>
            </a:xfrm>
            <a:custGeom>
              <a:rect b="b" l="l" r="r" t="t"/>
              <a:pathLst>
                <a:path extrusionOk="0" h="2987" w="3006">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90"/>
            <p:cNvSpPr/>
            <p:nvPr/>
          </p:nvSpPr>
          <p:spPr>
            <a:xfrm>
              <a:off x="1548088" y="2554667"/>
              <a:ext cx="83216" cy="82666"/>
            </a:xfrm>
            <a:custGeom>
              <a:rect b="b" l="l" r="r" t="t"/>
              <a:pathLst>
                <a:path extrusionOk="0" h="3157" w="3178">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90"/>
            <p:cNvSpPr/>
            <p:nvPr/>
          </p:nvSpPr>
          <p:spPr>
            <a:xfrm>
              <a:off x="1594802" y="2603397"/>
              <a:ext cx="36502" cy="33936"/>
            </a:xfrm>
            <a:custGeom>
              <a:rect b="b" l="l" r="r" t="t"/>
              <a:pathLst>
                <a:path extrusionOk="0" h="1296" w="1394">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90"/>
            <p:cNvSpPr/>
            <p:nvPr/>
          </p:nvSpPr>
          <p:spPr>
            <a:xfrm>
              <a:off x="1566810" y="2518531"/>
              <a:ext cx="101205" cy="99817"/>
            </a:xfrm>
            <a:custGeom>
              <a:rect b="b" l="l" r="r" t="t"/>
              <a:pathLst>
                <a:path extrusionOk="0" h="3812" w="3865">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90"/>
            <p:cNvSpPr/>
            <p:nvPr/>
          </p:nvSpPr>
          <p:spPr>
            <a:xfrm>
              <a:off x="1616771" y="2567654"/>
              <a:ext cx="51506" cy="50930"/>
            </a:xfrm>
            <a:custGeom>
              <a:rect b="b" l="l" r="r" t="t"/>
              <a:pathLst>
                <a:path extrusionOk="0" h="1945" w="1967">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90"/>
            <p:cNvSpPr/>
            <p:nvPr/>
          </p:nvSpPr>
          <p:spPr>
            <a:xfrm>
              <a:off x="1409203" y="2654379"/>
              <a:ext cx="84237" cy="77612"/>
            </a:xfrm>
            <a:custGeom>
              <a:rect b="b" l="l" r="r" t="t"/>
              <a:pathLst>
                <a:path extrusionOk="0" h="2964" w="3217">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90"/>
            <p:cNvSpPr/>
            <p:nvPr/>
          </p:nvSpPr>
          <p:spPr>
            <a:xfrm>
              <a:off x="1428422" y="2665351"/>
              <a:ext cx="86987" cy="80152"/>
            </a:xfrm>
            <a:custGeom>
              <a:rect b="b" l="l" r="r" t="t"/>
              <a:pathLst>
                <a:path extrusionOk="0" h="3061" w="3322">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90"/>
            <p:cNvSpPr/>
            <p:nvPr/>
          </p:nvSpPr>
          <p:spPr>
            <a:xfrm>
              <a:off x="1447171" y="2687084"/>
              <a:ext cx="78974" cy="72218"/>
            </a:xfrm>
            <a:custGeom>
              <a:rect b="b" l="l" r="r" t="t"/>
              <a:pathLst>
                <a:path extrusionOk="0" h="2758" w="3016">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90"/>
            <p:cNvSpPr/>
            <p:nvPr/>
          </p:nvSpPr>
          <p:spPr>
            <a:xfrm>
              <a:off x="1482756" y="2624502"/>
              <a:ext cx="64101" cy="60095"/>
            </a:xfrm>
            <a:custGeom>
              <a:rect b="b" l="l" r="r" t="t"/>
              <a:pathLst>
                <a:path extrusionOk="0" h="2295" w="2448">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90"/>
            <p:cNvSpPr/>
            <p:nvPr/>
          </p:nvSpPr>
          <p:spPr>
            <a:xfrm>
              <a:off x="1359739" y="2560166"/>
              <a:ext cx="212360" cy="201363"/>
            </a:xfrm>
            <a:custGeom>
              <a:rect b="b" l="l" r="r" t="t"/>
              <a:pathLst>
                <a:path extrusionOk="0" h="7690" w="811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90"/>
            <p:cNvSpPr/>
            <p:nvPr/>
          </p:nvSpPr>
          <p:spPr>
            <a:xfrm>
              <a:off x="1359739" y="2603633"/>
              <a:ext cx="152397" cy="157974"/>
            </a:xfrm>
            <a:custGeom>
              <a:rect b="b" l="l" r="r" t="t"/>
              <a:pathLst>
                <a:path extrusionOk="0" h="6033" w="582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90"/>
            <p:cNvSpPr/>
            <p:nvPr/>
          </p:nvSpPr>
          <p:spPr>
            <a:xfrm>
              <a:off x="1359739" y="2560166"/>
              <a:ext cx="78450" cy="78215"/>
            </a:xfrm>
            <a:custGeom>
              <a:rect b="b" l="l" r="r" t="t"/>
              <a:pathLst>
                <a:path extrusionOk="0" h="2987" w="2996">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90"/>
            <p:cNvSpPr/>
            <p:nvPr/>
          </p:nvSpPr>
          <p:spPr>
            <a:xfrm>
              <a:off x="1344997" y="2545188"/>
              <a:ext cx="83216" cy="82640"/>
            </a:xfrm>
            <a:custGeom>
              <a:rect b="b" l="l" r="r" t="t"/>
              <a:pathLst>
                <a:path extrusionOk="0" h="3156" w="3178">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90"/>
            <p:cNvSpPr/>
            <p:nvPr/>
          </p:nvSpPr>
          <p:spPr>
            <a:xfrm>
              <a:off x="1344735" y="2593892"/>
              <a:ext cx="36764" cy="33936"/>
            </a:xfrm>
            <a:custGeom>
              <a:rect b="b" l="l" r="r" t="t"/>
              <a:pathLst>
                <a:path extrusionOk="0" h="1296" w="1404">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90"/>
            <p:cNvSpPr/>
            <p:nvPr/>
          </p:nvSpPr>
          <p:spPr>
            <a:xfrm>
              <a:off x="1308024" y="2509026"/>
              <a:ext cx="101205" cy="100079"/>
            </a:xfrm>
            <a:custGeom>
              <a:rect b="b" l="l" r="r" t="t"/>
              <a:pathLst>
                <a:path extrusionOk="0" h="3822" w="3865">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90"/>
            <p:cNvSpPr/>
            <p:nvPr/>
          </p:nvSpPr>
          <p:spPr>
            <a:xfrm>
              <a:off x="1308024" y="2558437"/>
              <a:ext cx="51480" cy="50668"/>
            </a:xfrm>
            <a:custGeom>
              <a:rect b="b" l="l" r="r" t="t"/>
              <a:pathLst>
                <a:path extrusionOk="0" h="1935" w="1966">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90"/>
            <p:cNvSpPr/>
            <p:nvPr/>
          </p:nvSpPr>
          <p:spPr>
            <a:xfrm>
              <a:off x="1482625" y="2645110"/>
              <a:ext cx="84211" cy="77403"/>
            </a:xfrm>
            <a:custGeom>
              <a:rect b="b" l="l" r="r" t="t"/>
              <a:pathLst>
                <a:path extrusionOk="0" h="2956" w="3216">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90"/>
            <p:cNvSpPr/>
            <p:nvPr/>
          </p:nvSpPr>
          <p:spPr>
            <a:xfrm>
              <a:off x="1460630" y="2655610"/>
              <a:ext cx="86987" cy="80205"/>
            </a:xfrm>
            <a:custGeom>
              <a:rect b="b" l="l" r="r" t="t"/>
              <a:pathLst>
                <a:path extrusionOk="0" h="3063" w="3322">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90"/>
            <p:cNvSpPr/>
            <p:nvPr/>
          </p:nvSpPr>
          <p:spPr>
            <a:xfrm>
              <a:off x="1449894" y="2677841"/>
              <a:ext cx="78974" cy="72140"/>
            </a:xfrm>
            <a:custGeom>
              <a:rect b="b" l="l" r="r" t="t"/>
              <a:pathLst>
                <a:path extrusionOk="0" h="2755" w="3016">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90"/>
            <p:cNvSpPr/>
            <p:nvPr/>
          </p:nvSpPr>
          <p:spPr>
            <a:xfrm>
              <a:off x="1478383" y="2413975"/>
              <a:ext cx="97199" cy="94764"/>
            </a:xfrm>
            <a:custGeom>
              <a:rect b="b" l="l" r="r" t="t"/>
              <a:pathLst>
                <a:path extrusionOk="0" h="3619" w="3712">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90"/>
            <p:cNvSpPr/>
            <p:nvPr/>
          </p:nvSpPr>
          <p:spPr>
            <a:xfrm>
              <a:off x="1394199" y="2415755"/>
              <a:ext cx="112334" cy="92983"/>
            </a:xfrm>
            <a:custGeom>
              <a:rect b="b" l="l" r="r" t="t"/>
              <a:pathLst>
                <a:path extrusionOk="0" h="3551" w="429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90"/>
            <p:cNvSpPr/>
            <p:nvPr/>
          </p:nvSpPr>
          <p:spPr>
            <a:xfrm>
              <a:off x="1429679" y="2455373"/>
              <a:ext cx="11024" cy="11888"/>
            </a:xfrm>
            <a:custGeom>
              <a:rect b="b" l="l" r="r" t="t"/>
              <a:pathLst>
                <a:path extrusionOk="0" h="454" w="421">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90"/>
            <p:cNvSpPr/>
            <p:nvPr/>
          </p:nvSpPr>
          <p:spPr>
            <a:xfrm>
              <a:off x="1445155" y="2455373"/>
              <a:ext cx="11024" cy="11888"/>
            </a:xfrm>
            <a:custGeom>
              <a:rect b="b" l="l" r="r" t="t"/>
              <a:pathLst>
                <a:path extrusionOk="0" h="454" w="421">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90"/>
            <p:cNvSpPr/>
            <p:nvPr/>
          </p:nvSpPr>
          <p:spPr>
            <a:xfrm>
              <a:off x="1460787"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90"/>
            <p:cNvSpPr/>
            <p:nvPr/>
          </p:nvSpPr>
          <p:spPr>
            <a:xfrm>
              <a:off x="1505878" y="2455373"/>
              <a:ext cx="10998" cy="11888"/>
            </a:xfrm>
            <a:custGeom>
              <a:rect b="b" l="l" r="r" t="t"/>
              <a:pathLst>
                <a:path extrusionOk="0" h="454" w="42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90"/>
            <p:cNvSpPr/>
            <p:nvPr/>
          </p:nvSpPr>
          <p:spPr>
            <a:xfrm>
              <a:off x="1521353" y="2455373"/>
              <a:ext cx="11024" cy="11888"/>
            </a:xfrm>
            <a:custGeom>
              <a:rect b="b" l="l" r="r" t="t"/>
              <a:pathLst>
                <a:path extrusionOk="0" h="454" w="421">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90"/>
            <p:cNvSpPr/>
            <p:nvPr/>
          </p:nvSpPr>
          <p:spPr>
            <a:xfrm>
              <a:off x="1536724"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0" name="Google Shape;13720;p90"/>
          <p:cNvGrpSpPr/>
          <p:nvPr/>
        </p:nvGrpSpPr>
        <p:grpSpPr>
          <a:xfrm>
            <a:off x="1298519" y="1817922"/>
            <a:ext cx="378452" cy="341321"/>
            <a:chOff x="1298519" y="1970322"/>
            <a:chExt cx="378452" cy="341321"/>
          </a:xfrm>
        </p:grpSpPr>
        <p:sp>
          <p:nvSpPr>
            <p:cNvPr id="13721" name="Google Shape;13721;p90"/>
            <p:cNvSpPr/>
            <p:nvPr/>
          </p:nvSpPr>
          <p:spPr>
            <a:xfrm>
              <a:off x="1498624" y="1970322"/>
              <a:ext cx="178346" cy="149857"/>
            </a:xfrm>
            <a:custGeom>
              <a:rect b="b" l="l" r="r" t="t"/>
              <a:pathLst>
                <a:path extrusionOk="0" h="5723" w="6811">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90"/>
            <p:cNvSpPr/>
            <p:nvPr/>
          </p:nvSpPr>
          <p:spPr>
            <a:xfrm>
              <a:off x="1571969" y="2019576"/>
              <a:ext cx="21603" cy="53260"/>
            </a:xfrm>
            <a:custGeom>
              <a:rect b="b" l="l" r="r" t="t"/>
              <a:pathLst>
                <a:path extrusionOk="0" h="2034" w="825">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90"/>
            <p:cNvSpPr/>
            <p:nvPr/>
          </p:nvSpPr>
          <p:spPr>
            <a:xfrm>
              <a:off x="1571707" y="2064038"/>
              <a:ext cx="33203" cy="10814"/>
            </a:xfrm>
            <a:custGeom>
              <a:rect b="b" l="l" r="r" t="t"/>
              <a:pathLst>
                <a:path extrusionOk="0" h="413" w="1268">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90"/>
            <p:cNvSpPr/>
            <p:nvPr/>
          </p:nvSpPr>
          <p:spPr>
            <a:xfrm>
              <a:off x="1575058" y="2003001"/>
              <a:ext cx="18775" cy="15868"/>
            </a:xfrm>
            <a:custGeom>
              <a:rect b="b" l="l" r="r" t="t"/>
              <a:pathLst>
                <a:path extrusionOk="0" h="606" w="717">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90"/>
            <p:cNvSpPr/>
            <p:nvPr/>
          </p:nvSpPr>
          <p:spPr>
            <a:xfrm>
              <a:off x="1345495" y="2004625"/>
              <a:ext cx="170150" cy="171119"/>
            </a:xfrm>
            <a:custGeom>
              <a:rect b="b" l="l" r="r" t="t"/>
              <a:pathLst>
                <a:path extrusionOk="0" h="6535" w="6498">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90"/>
            <p:cNvSpPr/>
            <p:nvPr/>
          </p:nvSpPr>
          <p:spPr>
            <a:xfrm>
              <a:off x="1404935" y="2140760"/>
              <a:ext cx="51742" cy="93454"/>
            </a:xfrm>
            <a:custGeom>
              <a:rect b="b" l="l" r="r" t="t"/>
              <a:pathLst>
                <a:path extrusionOk="0" h="3569" w="1976">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90"/>
            <p:cNvSpPr/>
            <p:nvPr/>
          </p:nvSpPr>
          <p:spPr>
            <a:xfrm>
              <a:off x="1298519" y="2198708"/>
              <a:ext cx="264338" cy="112936"/>
            </a:xfrm>
            <a:custGeom>
              <a:rect b="b" l="l" r="r" t="t"/>
              <a:pathLst>
                <a:path extrusionOk="0" h="4313" w="10095">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90"/>
            <p:cNvSpPr/>
            <p:nvPr/>
          </p:nvSpPr>
          <p:spPr>
            <a:xfrm>
              <a:off x="1488124" y="2208710"/>
              <a:ext cx="74732" cy="102933"/>
            </a:xfrm>
            <a:custGeom>
              <a:rect b="b" l="l" r="r" t="t"/>
              <a:pathLst>
                <a:path extrusionOk="0" h="3931" w="2854">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90"/>
            <p:cNvSpPr/>
            <p:nvPr/>
          </p:nvSpPr>
          <p:spPr>
            <a:xfrm>
              <a:off x="1298519" y="2209941"/>
              <a:ext cx="71721" cy="101703"/>
            </a:xfrm>
            <a:custGeom>
              <a:rect b="b" l="l" r="r" t="t"/>
              <a:pathLst>
                <a:path extrusionOk="0" h="3884" w="2739">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90"/>
            <p:cNvSpPr/>
            <p:nvPr/>
          </p:nvSpPr>
          <p:spPr>
            <a:xfrm>
              <a:off x="1425045" y="2243615"/>
              <a:ext cx="11390" cy="12333"/>
            </a:xfrm>
            <a:custGeom>
              <a:rect b="b" l="l" r="r" t="t"/>
              <a:pathLst>
                <a:path extrusionOk="0" h="471" w="435">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90"/>
            <p:cNvSpPr/>
            <p:nvPr/>
          </p:nvSpPr>
          <p:spPr>
            <a:xfrm>
              <a:off x="1425045" y="2262102"/>
              <a:ext cx="11390" cy="12333"/>
            </a:xfrm>
            <a:custGeom>
              <a:rect b="b" l="l" r="r" t="t"/>
              <a:pathLst>
                <a:path extrusionOk="0" h="471" w="435">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90"/>
            <p:cNvSpPr/>
            <p:nvPr/>
          </p:nvSpPr>
          <p:spPr>
            <a:xfrm>
              <a:off x="1404935" y="2198708"/>
              <a:ext cx="26028" cy="38963"/>
            </a:xfrm>
            <a:custGeom>
              <a:rect b="b" l="l" r="r" t="t"/>
              <a:pathLst>
                <a:path extrusionOk="0" h="1488" w="994">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90"/>
            <p:cNvSpPr/>
            <p:nvPr/>
          </p:nvSpPr>
          <p:spPr>
            <a:xfrm>
              <a:off x="1430674" y="2198708"/>
              <a:ext cx="26002" cy="38963"/>
            </a:xfrm>
            <a:custGeom>
              <a:rect b="b" l="l" r="r" t="t"/>
              <a:pathLst>
                <a:path extrusionOk="0" h="1488" w="993">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90"/>
            <p:cNvSpPr/>
            <p:nvPr/>
          </p:nvSpPr>
          <p:spPr>
            <a:xfrm>
              <a:off x="1467648" y="2266658"/>
              <a:ext cx="53732" cy="20503"/>
            </a:xfrm>
            <a:custGeom>
              <a:rect b="b" l="l" r="r" t="t"/>
              <a:pathLst>
                <a:path extrusionOk="0" h="783" w="2052">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90"/>
            <p:cNvSpPr/>
            <p:nvPr/>
          </p:nvSpPr>
          <p:spPr>
            <a:xfrm>
              <a:off x="1375712" y="2026358"/>
              <a:ext cx="109951" cy="150328"/>
            </a:xfrm>
            <a:custGeom>
              <a:rect b="b" l="l" r="r" t="t"/>
              <a:pathLst>
                <a:path extrusionOk="0" h="5741" w="4199">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90"/>
            <p:cNvSpPr/>
            <p:nvPr/>
          </p:nvSpPr>
          <p:spPr>
            <a:xfrm>
              <a:off x="1342483" y="2077026"/>
              <a:ext cx="21524" cy="46766"/>
            </a:xfrm>
            <a:custGeom>
              <a:rect b="b" l="l" r="r" t="t"/>
              <a:pathLst>
                <a:path extrusionOk="0" h="1786" w="822">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90"/>
            <p:cNvSpPr/>
            <p:nvPr/>
          </p:nvSpPr>
          <p:spPr>
            <a:xfrm>
              <a:off x="1419179" y="2091742"/>
              <a:ext cx="25111" cy="37575"/>
            </a:xfrm>
            <a:custGeom>
              <a:rect b="b" l="l" r="r" t="t"/>
              <a:pathLst>
                <a:path extrusionOk="0" h="1435" w="959">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90"/>
            <p:cNvSpPr/>
            <p:nvPr/>
          </p:nvSpPr>
          <p:spPr>
            <a:xfrm>
              <a:off x="1429418" y="2118267"/>
              <a:ext cx="78974" cy="78712"/>
            </a:xfrm>
            <a:custGeom>
              <a:rect b="b" l="l" r="r" t="t"/>
              <a:pathLst>
                <a:path extrusionOk="0" h="3006" w="3016">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90"/>
            <p:cNvSpPr/>
            <p:nvPr/>
          </p:nvSpPr>
          <p:spPr>
            <a:xfrm>
              <a:off x="1497394" y="2077026"/>
              <a:ext cx="21734" cy="46766"/>
            </a:xfrm>
            <a:custGeom>
              <a:rect b="b" l="l" r="r" t="t"/>
              <a:pathLst>
                <a:path extrusionOk="0" h="1786" w="83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90"/>
            <p:cNvSpPr/>
            <p:nvPr/>
          </p:nvSpPr>
          <p:spPr>
            <a:xfrm>
              <a:off x="1419677" y="2180483"/>
              <a:ext cx="22257" cy="22257"/>
            </a:xfrm>
            <a:custGeom>
              <a:rect b="b" l="l" r="r" t="t"/>
              <a:pathLst>
                <a:path extrusionOk="0" h="850" w="85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1" name="Google Shape;13741;p90"/>
          <p:cNvGrpSpPr/>
          <p:nvPr/>
        </p:nvGrpSpPr>
        <p:grpSpPr>
          <a:xfrm>
            <a:off x="3114815" y="3194468"/>
            <a:ext cx="283217" cy="359180"/>
            <a:chOff x="3114815" y="3346868"/>
            <a:chExt cx="283217" cy="359180"/>
          </a:xfrm>
        </p:grpSpPr>
        <p:sp>
          <p:nvSpPr>
            <p:cNvPr id="13742" name="Google Shape;13742;p90"/>
            <p:cNvSpPr/>
            <p:nvPr/>
          </p:nvSpPr>
          <p:spPr>
            <a:xfrm>
              <a:off x="3180304" y="3473446"/>
              <a:ext cx="152397" cy="176146"/>
            </a:xfrm>
            <a:custGeom>
              <a:rect b="b" l="l" r="r" t="t"/>
              <a:pathLst>
                <a:path extrusionOk="0" h="6727" w="582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90"/>
            <p:cNvSpPr/>
            <p:nvPr/>
          </p:nvSpPr>
          <p:spPr>
            <a:xfrm>
              <a:off x="3180304" y="3473394"/>
              <a:ext cx="92197" cy="176199"/>
            </a:xfrm>
            <a:custGeom>
              <a:rect b="b" l="l" r="r" t="t"/>
              <a:pathLst>
                <a:path extrusionOk="0" h="6729" w="3521">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90"/>
            <p:cNvSpPr/>
            <p:nvPr/>
          </p:nvSpPr>
          <p:spPr>
            <a:xfrm>
              <a:off x="3244509" y="3603585"/>
              <a:ext cx="22257" cy="46007"/>
            </a:xfrm>
            <a:custGeom>
              <a:rect b="b" l="l" r="r" t="t"/>
              <a:pathLst>
                <a:path extrusionOk="0" h="1757" w="850">
                  <a:moveTo>
                    <a:pt x="0" y="1"/>
                  </a:moveTo>
                  <a:lnTo>
                    <a:pt x="0" y="1756"/>
                  </a:lnTo>
                  <a:lnTo>
                    <a:pt x="849" y="1756"/>
                  </a:lnTo>
                  <a:lnTo>
                    <a:pt x="8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90"/>
            <p:cNvSpPr/>
            <p:nvPr/>
          </p:nvSpPr>
          <p:spPr>
            <a:xfrm>
              <a:off x="3165300" y="3638333"/>
              <a:ext cx="182405" cy="35245"/>
            </a:xfrm>
            <a:custGeom>
              <a:rect b="b" l="l" r="r" t="t"/>
              <a:pathLst>
                <a:path extrusionOk="0" h="1346" w="6966">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90"/>
            <p:cNvSpPr/>
            <p:nvPr/>
          </p:nvSpPr>
          <p:spPr>
            <a:xfrm>
              <a:off x="3165300" y="3638333"/>
              <a:ext cx="15266" cy="35245"/>
            </a:xfrm>
            <a:custGeom>
              <a:rect b="b" l="l" r="r" t="t"/>
              <a:pathLst>
                <a:path extrusionOk="0" h="1346" w="583">
                  <a:moveTo>
                    <a:pt x="220" y="0"/>
                  </a:moveTo>
                  <a:cubicBezTo>
                    <a:pt x="96" y="0"/>
                    <a:pt x="1" y="95"/>
                    <a:pt x="1" y="210"/>
                  </a:cubicBezTo>
                  <a:lnTo>
                    <a:pt x="1" y="1345"/>
                  </a:lnTo>
                  <a:lnTo>
                    <a:pt x="583" y="1345"/>
                  </a:lnTo>
                  <a:lnTo>
                    <a:pt x="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90"/>
            <p:cNvSpPr/>
            <p:nvPr/>
          </p:nvSpPr>
          <p:spPr>
            <a:xfrm>
              <a:off x="3149563" y="3664308"/>
              <a:ext cx="213879" cy="41739"/>
            </a:xfrm>
            <a:custGeom>
              <a:rect b="b" l="l" r="r" t="t"/>
              <a:pathLst>
                <a:path extrusionOk="0" h="1594" w="8168">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90"/>
            <p:cNvSpPr/>
            <p:nvPr/>
          </p:nvSpPr>
          <p:spPr>
            <a:xfrm>
              <a:off x="3149327" y="3664308"/>
              <a:ext cx="15999" cy="41739"/>
            </a:xfrm>
            <a:custGeom>
              <a:rect b="b" l="l" r="r" t="t"/>
              <a:pathLst>
                <a:path extrusionOk="0" h="1594" w="611">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90"/>
            <p:cNvSpPr/>
            <p:nvPr/>
          </p:nvSpPr>
          <p:spPr>
            <a:xfrm>
              <a:off x="3251239" y="3346868"/>
              <a:ext cx="10762" cy="101886"/>
            </a:xfrm>
            <a:custGeom>
              <a:rect b="b" l="l" r="r" t="t"/>
              <a:pathLst>
                <a:path extrusionOk="0" h="3891" w="411">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90"/>
            <p:cNvSpPr/>
            <p:nvPr/>
          </p:nvSpPr>
          <p:spPr>
            <a:xfrm>
              <a:off x="3173155" y="3365485"/>
              <a:ext cx="58131" cy="90260"/>
            </a:xfrm>
            <a:custGeom>
              <a:rect b="b" l="l" r="r" t="t"/>
              <a:pathLst>
                <a:path extrusionOk="0" h="3447" w="222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90"/>
            <p:cNvSpPr/>
            <p:nvPr/>
          </p:nvSpPr>
          <p:spPr>
            <a:xfrm>
              <a:off x="3114815" y="3419767"/>
              <a:ext cx="94999" cy="53208"/>
            </a:xfrm>
            <a:custGeom>
              <a:rect b="b" l="l" r="r" t="t"/>
              <a:pathLst>
                <a:path extrusionOk="0" h="2032" w="3628">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90"/>
            <p:cNvSpPr/>
            <p:nvPr/>
          </p:nvSpPr>
          <p:spPr>
            <a:xfrm>
              <a:off x="3281718" y="3365485"/>
              <a:ext cx="57947" cy="90260"/>
            </a:xfrm>
            <a:custGeom>
              <a:rect b="b" l="l" r="r" t="t"/>
              <a:pathLst>
                <a:path extrusionOk="0" h="3447" w="2213">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90"/>
            <p:cNvSpPr/>
            <p:nvPr/>
          </p:nvSpPr>
          <p:spPr>
            <a:xfrm>
              <a:off x="3303190" y="3419610"/>
              <a:ext cx="94842" cy="53129"/>
            </a:xfrm>
            <a:custGeom>
              <a:rect b="b" l="l" r="r" t="t"/>
              <a:pathLst>
                <a:path extrusionOk="0" h="2029" w="3622">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90"/>
            <p:cNvSpPr/>
            <p:nvPr/>
          </p:nvSpPr>
          <p:spPr>
            <a:xfrm>
              <a:off x="3228510" y="3561375"/>
              <a:ext cx="54229" cy="53993"/>
            </a:xfrm>
            <a:custGeom>
              <a:rect b="b" l="l" r="r" t="t"/>
              <a:pathLst>
                <a:path extrusionOk="0" h="2062" w="2071">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5" name="Google Shape;13755;p90"/>
          <p:cNvGrpSpPr/>
          <p:nvPr/>
        </p:nvGrpSpPr>
        <p:grpSpPr>
          <a:xfrm>
            <a:off x="3973186" y="3200831"/>
            <a:ext cx="378661" cy="346558"/>
            <a:chOff x="3973186" y="3353231"/>
            <a:chExt cx="378661" cy="346558"/>
          </a:xfrm>
        </p:grpSpPr>
        <p:sp>
          <p:nvSpPr>
            <p:cNvPr id="13756" name="Google Shape;13756;p90"/>
            <p:cNvSpPr/>
            <p:nvPr/>
          </p:nvSpPr>
          <p:spPr>
            <a:xfrm>
              <a:off x="4033882" y="3477190"/>
              <a:ext cx="34486" cy="34512"/>
            </a:xfrm>
            <a:custGeom>
              <a:rect b="b" l="l" r="r" t="t"/>
              <a:pathLst>
                <a:path extrusionOk="0" h="1318" w="1317">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90"/>
            <p:cNvSpPr/>
            <p:nvPr/>
          </p:nvSpPr>
          <p:spPr>
            <a:xfrm>
              <a:off x="4144278" y="3477190"/>
              <a:ext cx="34512" cy="34512"/>
            </a:xfrm>
            <a:custGeom>
              <a:rect b="b" l="l" r="r" t="t"/>
              <a:pathLst>
                <a:path extrusionOk="0" h="1318" w="1318">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90"/>
            <p:cNvSpPr/>
            <p:nvPr/>
          </p:nvSpPr>
          <p:spPr>
            <a:xfrm>
              <a:off x="4172768" y="3353231"/>
              <a:ext cx="179079" cy="150852"/>
            </a:xfrm>
            <a:custGeom>
              <a:rect b="b" l="l" r="r" t="t"/>
              <a:pathLst>
                <a:path extrusionOk="0" h="5761" w="6839">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90"/>
            <p:cNvSpPr/>
            <p:nvPr/>
          </p:nvSpPr>
          <p:spPr>
            <a:xfrm>
              <a:off x="4080335" y="3527649"/>
              <a:ext cx="52003" cy="93952"/>
            </a:xfrm>
            <a:custGeom>
              <a:rect b="b" l="l" r="r" t="t"/>
              <a:pathLst>
                <a:path extrusionOk="0" h="3588" w="1986">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90"/>
            <p:cNvSpPr/>
            <p:nvPr/>
          </p:nvSpPr>
          <p:spPr>
            <a:xfrm>
              <a:off x="3973186" y="3585858"/>
              <a:ext cx="265804" cy="113695"/>
            </a:xfrm>
            <a:custGeom>
              <a:rect b="b" l="l" r="r" t="t"/>
              <a:pathLst>
                <a:path extrusionOk="0" h="4342" w="10151">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90"/>
            <p:cNvSpPr/>
            <p:nvPr/>
          </p:nvSpPr>
          <p:spPr>
            <a:xfrm>
              <a:off x="4051112" y="3405260"/>
              <a:ext cx="110448" cy="151768"/>
            </a:xfrm>
            <a:custGeom>
              <a:rect b="b" l="l" r="r" t="t"/>
              <a:pathLst>
                <a:path extrusionOk="0" h="5796" w="4218">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90"/>
            <p:cNvSpPr/>
            <p:nvPr/>
          </p:nvSpPr>
          <p:spPr>
            <a:xfrm>
              <a:off x="4051112" y="3405496"/>
              <a:ext cx="37994" cy="49987"/>
            </a:xfrm>
            <a:custGeom>
              <a:rect b="b" l="l" r="r" t="t"/>
              <a:pathLst>
                <a:path extrusionOk="0" h="1909" w="1451">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90"/>
            <p:cNvSpPr/>
            <p:nvPr/>
          </p:nvSpPr>
          <p:spPr>
            <a:xfrm>
              <a:off x="4089080" y="3405260"/>
              <a:ext cx="72480" cy="71956"/>
            </a:xfrm>
            <a:custGeom>
              <a:rect b="b" l="l" r="r" t="t"/>
              <a:pathLst>
                <a:path extrusionOk="0" h="2748" w="2768">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90"/>
            <p:cNvSpPr/>
            <p:nvPr/>
          </p:nvSpPr>
          <p:spPr>
            <a:xfrm>
              <a:off x="4094317" y="3475384"/>
              <a:ext cx="24012" cy="37811"/>
            </a:xfrm>
            <a:custGeom>
              <a:rect b="b" l="l" r="r" t="t"/>
              <a:pathLst>
                <a:path extrusionOk="0" h="1444" w="917">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90"/>
            <p:cNvSpPr/>
            <p:nvPr/>
          </p:nvSpPr>
          <p:spPr>
            <a:xfrm>
              <a:off x="4087823" y="3604345"/>
              <a:ext cx="36999" cy="95209"/>
            </a:xfrm>
            <a:custGeom>
              <a:rect b="b" l="l" r="r" t="t"/>
              <a:pathLst>
                <a:path extrusionOk="0" h="3636" w="1413">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90"/>
            <p:cNvSpPr/>
            <p:nvPr/>
          </p:nvSpPr>
          <p:spPr>
            <a:xfrm>
              <a:off x="4080335" y="3586120"/>
              <a:ext cx="26002" cy="38963"/>
            </a:xfrm>
            <a:custGeom>
              <a:rect b="b" l="l" r="r" t="t"/>
              <a:pathLst>
                <a:path extrusionOk="0" h="1488" w="993">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90"/>
            <p:cNvSpPr/>
            <p:nvPr/>
          </p:nvSpPr>
          <p:spPr>
            <a:xfrm>
              <a:off x="4106310" y="3586120"/>
              <a:ext cx="26028" cy="38963"/>
            </a:xfrm>
            <a:custGeom>
              <a:rect b="b" l="l" r="r" t="t"/>
              <a:pathLst>
                <a:path extrusionOk="0" h="1488" w="994">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90"/>
            <p:cNvSpPr/>
            <p:nvPr/>
          </p:nvSpPr>
          <p:spPr>
            <a:xfrm>
              <a:off x="3973421" y="3586120"/>
              <a:ext cx="106940" cy="113669"/>
            </a:xfrm>
            <a:custGeom>
              <a:rect b="b" l="l" r="r" t="t"/>
              <a:pathLst>
                <a:path extrusionOk="0" h="4341" w="4084">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90"/>
            <p:cNvSpPr/>
            <p:nvPr/>
          </p:nvSpPr>
          <p:spPr>
            <a:xfrm>
              <a:off x="4132312" y="3586120"/>
              <a:ext cx="106940" cy="113433"/>
            </a:xfrm>
            <a:custGeom>
              <a:rect b="b" l="l" r="r" t="t"/>
              <a:pathLst>
                <a:path extrusionOk="0" h="4332" w="4084">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90"/>
            <p:cNvSpPr/>
            <p:nvPr/>
          </p:nvSpPr>
          <p:spPr>
            <a:xfrm>
              <a:off x="3973421" y="3598610"/>
              <a:ext cx="67714" cy="100943"/>
            </a:xfrm>
            <a:custGeom>
              <a:rect b="b" l="l" r="r" t="t"/>
              <a:pathLst>
                <a:path extrusionOk="0" h="3855" w="2586">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90"/>
            <p:cNvSpPr/>
            <p:nvPr/>
          </p:nvSpPr>
          <p:spPr>
            <a:xfrm>
              <a:off x="4171773" y="3598610"/>
              <a:ext cx="67479" cy="100943"/>
            </a:xfrm>
            <a:custGeom>
              <a:rect b="b" l="l" r="r" t="t"/>
              <a:pathLst>
                <a:path extrusionOk="0" h="3855" w="2577">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90"/>
            <p:cNvSpPr/>
            <p:nvPr/>
          </p:nvSpPr>
          <p:spPr>
            <a:xfrm>
              <a:off x="4241320" y="3379232"/>
              <a:ext cx="45379" cy="65017"/>
            </a:xfrm>
            <a:custGeom>
              <a:rect b="b" l="l" r="r" t="t"/>
              <a:pathLst>
                <a:path extrusionOk="0" h="2483" w="1733">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90"/>
            <p:cNvSpPr/>
            <p:nvPr/>
          </p:nvSpPr>
          <p:spPr>
            <a:xfrm>
              <a:off x="4250458" y="3449644"/>
              <a:ext cx="17020" cy="14349"/>
            </a:xfrm>
            <a:custGeom>
              <a:rect b="b" l="l" r="r" t="t"/>
              <a:pathLst>
                <a:path extrusionOk="0" h="548" w="65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4" name="Google Shape;13774;p90"/>
          <p:cNvGrpSpPr/>
          <p:nvPr/>
        </p:nvGrpSpPr>
        <p:grpSpPr>
          <a:xfrm>
            <a:off x="2152857" y="4110602"/>
            <a:ext cx="373241" cy="359127"/>
            <a:chOff x="2152857" y="4263002"/>
            <a:chExt cx="373241" cy="359127"/>
          </a:xfrm>
        </p:grpSpPr>
        <p:sp>
          <p:nvSpPr>
            <p:cNvPr id="13775" name="Google Shape;13775;p90"/>
            <p:cNvSpPr/>
            <p:nvPr/>
          </p:nvSpPr>
          <p:spPr>
            <a:xfrm>
              <a:off x="2152857" y="4354493"/>
              <a:ext cx="275309" cy="267637"/>
            </a:xfrm>
            <a:custGeom>
              <a:rect b="b" l="l" r="r" t="t"/>
              <a:pathLst>
                <a:path extrusionOk="0" h="10221" w="10514">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90"/>
            <p:cNvSpPr/>
            <p:nvPr/>
          </p:nvSpPr>
          <p:spPr>
            <a:xfrm>
              <a:off x="2195564" y="4354257"/>
              <a:ext cx="56481" cy="72454"/>
            </a:xfrm>
            <a:custGeom>
              <a:rect b="b" l="l" r="r" t="t"/>
              <a:pathLst>
                <a:path extrusionOk="0" h="2767" w="2157">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90"/>
            <p:cNvSpPr/>
            <p:nvPr/>
          </p:nvSpPr>
          <p:spPr>
            <a:xfrm>
              <a:off x="2355686" y="4530351"/>
              <a:ext cx="72480" cy="56743"/>
            </a:xfrm>
            <a:custGeom>
              <a:rect b="b" l="l" r="r" t="t"/>
              <a:pathLst>
                <a:path extrusionOk="0" h="2167" w="2768">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90"/>
            <p:cNvSpPr/>
            <p:nvPr/>
          </p:nvSpPr>
          <p:spPr>
            <a:xfrm>
              <a:off x="2276764" y="4263002"/>
              <a:ext cx="249334" cy="210946"/>
            </a:xfrm>
            <a:custGeom>
              <a:rect b="b" l="l" r="r" t="t"/>
              <a:pathLst>
                <a:path extrusionOk="0" h="8056" w="9522">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90"/>
            <p:cNvSpPr/>
            <p:nvPr/>
          </p:nvSpPr>
          <p:spPr>
            <a:xfrm>
              <a:off x="2203080" y="4331502"/>
              <a:ext cx="78948" cy="97906"/>
            </a:xfrm>
            <a:custGeom>
              <a:rect b="b" l="l" r="r" t="t"/>
              <a:pathLst>
                <a:path extrusionOk="0" h="3739" w="3015">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90"/>
            <p:cNvSpPr/>
            <p:nvPr/>
          </p:nvSpPr>
          <p:spPr>
            <a:xfrm>
              <a:off x="2352203" y="4501129"/>
              <a:ext cx="99451" cy="77350"/>
            </a:xfrm>
            <a:custGeom>
              <a:rect b="b" l="l" r="r" t="t"/>
              <a:pathLst>
                <a:path extrusionOk="0" h="2954" w="3798">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90"/>
            <p:cNvSpPr/>
            <p:nvPr/>
          </p:nvSpPr>
          <p:spPr>
            <a:xfrm>
              <a:off x="2324971" y="4303039"/>
              <a:ext cx="134669" cy="115135"/>
            </a:xfrm>
            <a:custGeom>
              <a:rect b="b" l="l" r="r" t="t"/>
              <a:pathLst>
                <a:path extrusionOk="0" h="4397" w="5143">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90"/>
            <p:cNvSpPr/>
            <p:nvPr/>
          </p:nvSpPr>
          <p:spPr>
            <a:xfrm>
              <a:off x="2347464" y="4313775"/>
              <a:ext cx="109427" cy="93219"/>
            </a:xfrm>
            <a:custGeom>
              <a:rect b="b" l="l" r="r" t="t"/>
              <a:pathLst>
                <a:path extrusionOk="0" h="3560" w="4179">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3" name="Google Shape;13783;p90"/>
          <p:cNvGrpSpPr/>
          <p:nvPr/>
        </p:nvGrpSpPr>
        <p:grpSpPr>
          <a:xfrm>
            <a:off x="859632" y="3194572"/>
            <a:ext cx="303537" cy="359127"/>
            <a:chOff x="859632" y="3346972"/>
            <a:chExt cx="303537" cy="359127"/>
          </a:xfrm>
        </p:grpSpPr>
        <p:sp>
          <p:nvSpPr>
            <p:cNvPr id="13784" name="Google Shape;13784;p90"/>
            <p:cNvSpPr/>
            <p:nvPr/>
          </p:nvSpPr>
          <p:spPr>
            <a:xfrm>
              <a:off x="859632" y="3346972"/>
              <a:ext cx="303537" cy="359127"/>
            </a:xfrm>
            <a:custGeom>
              <a:rect b="b" l="l" r="r" t="t"/>
              <a:pathLst>
                <a:path extrusionOk="0" h="13715" w="11592">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90"/>
            <p:cNvSpPr/>
            <p:nvPr/>
          </p:nvSpPr>
          <p:spPr>
            <a:xfrm>
              <a:off x="926063" y="3427989"/>
              <a:ext cx="153156" cy="145903"/>
            </a:xfrm>
            <a:custGeom>
              <a:rect b="b" l="l" r="r" t="t"/>
              <a:pathLst>
                <a:path extrusionOk="0" h="5572" w="5849">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90"/>
            <p:cNvSpPr/>
            <p:nvPr/>
          </p:nvSpPr>
          <p:spPr>
            <a:xfrm>
              <a:off x="1011767" y="3492928"/>
              <a:ext cx="64703" cy="74470"/>
            </a:xfrm>
            <a:custGeom>
              <a:rect b="b" l="l" r="r" t="t"/>
              <a:pathLst>
                <a:path extrusionOk="0" h="2844" w="2471">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90"/>
            <p:cNvSpPr/>
            <p:nvPr/>
          </p:nvSpPr>
          <p:spPr>
            <a:xfrm>
              <a:off x="998020" y="3428224"/>
              <a:ext cx="81462" cy="145667"/>
            </a:xfrm>
            <a:custGeom>
              <a:rect b="b" l="l" r="r" t="t"/>
              <a:pathLst>
                <a:path extrusionOk="0" h="5563" w="3111">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90"/>
            <p:cNvSpPr/>
            <p:nvPr/>
          </p:nvSpPr>
          <p:spPr>
            <a:xfrm>
              <a:off x="1022738" y="3503925"/>
              <a:ext cx="80964" cy="81200"/>
            </a:xfrm>
            <a:custGeom>
              <a:rect b="b" l="l" r="r" t="t"/>
              <a:pathLst>
                <a:path extrusionOk="0" h="3101" w="3092">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9" name="Google Shape;13789;p90"/>
          <p:cNvGrpSpPr/>
          <p:nvPr/>
        </p:nvGrpSpPr>
        <p:grpSpPr>
          <a:xfrm>
            <a:off x="1767911" y="2729841"/>
            <a:ext cx="265306" cy="366799"/>
            <a:chOff x="1767911" y="2882241"/>
            <a:chExt cx="265306" cy="366799"/>
          </a:xfrm>
        </p:grpSpPr>
        <p:sp>
          <p:nvSpPr>
            <p:cNvPr id="13790" name="Google Shape;13790;p90"/>
            <p:cNvSpPr/>
            <p:nvPr/>
          </p:nvSpPr>
          <p:spPr>
            <a:xfrm>
              <a:off x="1767911" y="3066269"/>
              <a:ext cx="265306" cy="182771"/>
            </a:xfrm>
            <a:custGeom>
              <a:rect b="b" l="l" r="r" t="t"/>
              <a:pathLst>
                <a:path extrusionOk="0" h="6980" w="10132">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90"/>
            <p:cNvSpPr/>
            <p:nvPr/>
          </p:nvSpPr>
          <p:spPr>
            <a:xfrm>
              <a:off x="1818867" y="2882241"/>
              <a:ext cx="147422" cy="155905"/>
            </a:xfrm>
            <a:custGeom>
              <a:rect b="b" l="l" r="r" t="t"/>
              <a:pathLst>
                <a:path extrusionOk="0" h="5954" w="563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90"/>
            <p:cNvSpPr/>
            <p:nvPr/>
          </p:nvSpPr>
          <p:spPr>
            <a:xfrm>
              <a:off x="1886817" y="2912144"/>
              <a:ext cx="47735" cy="47500"/>
            </a:xfrm>
            <a:custGeom>
              <a:rect b="b" l="l" r="r" t="t"/>
              <a:pathLst>
                <a:path extrusionOk="0" h="1814" w="1823">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90"/>
            <p:cNvSpPr/>
            <p:nvPr/>
          </p:nvSpPr>
          <p:spPr>
            <a:xfrm>
              <a:off x="1858799" y="2906488"/>
              <a:ext cx="84237" cy="79079"/>
            </a:xfrm>
            <a:custGeom>
              <a:rect b="b" l="l" r="r" t="t"/>
              <a:pathLst>
                <a:path extrusionOk="0" h="3020" w="3217">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90"/>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90"/>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90"/>
            <p:cNvSpPr/>
            <p:nvPr/>
          </p:nvSpPr>
          <p:spPr>
            <a:xfrm>
              <a:off x="1783151" y="3029008"/>
              <a:ext cx="117440" cy="159938"/>
            </a:xfrm>
            <a:custGeom>
              <a:rect b="b" l="l" r="r" t="t"/>
              <a:pathLst>
                <a:path extrusionOk="0" h="6108" w="4485">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90"/>
            <p:cNvSpPr/>
            <p:nvPr/>
          </p:nvSpPr>
          <p:spPr>
            <a:xfrm>
              <a:off x="1813290" y="3067212"/>
              <a:ext cx="65305" cy="26578"/>
            </a:xfrm>
            <a:custGeom>
              <a:rect b="b" l="l" r="r" t="t"/>
              <a:pathLst>
                <a:path extrusionOk="0" h="1015" w="2494">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90"/>
            <p:cNvSpPr/>
            <p:nvPr/>
          </p:nvSpPr>
          <p:spPr>
            <a:xfrm>
              <a:off x="1813237" y="3086746"/>
              <a:ext cx="65279" cy="26525"/>
            </a:xfrm>
            <a:custGeom>
              <a:rect b="b" l="l" r="r" t="t"/>
              <a:pathLst>
                <a:path extrusionOk="0" h="1013" w="2493">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90"/>
            <p:cNvSpPr/>
            <p:nvPr/>
          </p:nvSpPr>
          <p:spPr>
            <a:xfrm>
              <a:off x="1813290" y="3106437"/>
              <a:ext cx="65227" cy="26552"/>
            </a:xfrm>
            <a:custGeom>
              <a:rect b="b" l="l" r="r" t="t"/>
              <a:pathLst>
                <a:path extrusionOk="0" h="1014" w="2491">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90"/>
            <p:cNvSpPr/>
            <p:nvPr/>
          </p:nvSpPr>
          <p:spPr>
            <a:xfrm>
              <a:off x="1900564" y="3041001"/>
              <a:ext cx="132653" cy="180676"/>
            </a:xfrm>
            <a:custGeom>
              <a:rect b="b" l="l" r="r" t="t"/>
              <a:pathLst>
                <a:path extrusionOk="0" h="6900" w="5066">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90"/>
            <p:cNvSpPr/>
            <p:nvPr/>
          </p:nvSpPr>
          <p:spPr>
            <a:xfrm>
              <a:off x="1900564" y="3041001"/>
              <a:ext cx="132653" cy="180676"/>
            </a:xfrm>
            <a:custGeom>
              <a:rect b="b" l="l" r="r" t="t"/>
              <a:pathLst>
                <a:path extrusionOk="0" h="6900" w="5066">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90"/>
            <p:cNvSpPr/>
            <p:nvPr/>
          </p:nvSpPr>
          <p:spPr>
            <a:xfrm>
              <a:off x="1900564" y="3029008"/>
              <a:ext cx="117414" cy="159938"/>
            </a:xfrm>
            <a:custGeom>
              <a:rect b="b" l="l" r="r" t="t"/>
              <a:pathLst>
                <a:path extrusionOk="0" h="6108" w="4484">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90"/>
            <p:cNvSpPr/>
            <p:nvPr/>
          </p:nvSpPr>
          <p:spPr>
            <a:xfrm>
              <a:off x="1900564" y="3029244"/>
              <a:ext cx="117414" cy="159702"/>
            </a:xfrm>
            <a:custGeom>
              <a:rect b="b" l="l" r="r" t="t"/>
              <a:pathLst>
                <a:path extrusionOk="0" h="6099" w="4484">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90"/>
            <p:cNvSpPr/>
            <p:nvPr/>
          </p:nvSpPr>
          <p:spPr>
            <a:xfrm>
              <a:off x="1941282" y="3069988"/>
              <a:ext cx="29484" cy="36345"/>
            </a:xfrm>
            <a:custGeom>
              <a:rect b="b" l="l" r="r" t="t"/>
              <a:pathLst>
                <a:path extrusionOk="0" h="1388" w="1126">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5" name="Google Shape;13805;p90"/>
          <p:cNvGrpSpPr/>
          <p:nvPr/>
        </p:nvGrpSpPr>
        <p:grpSpPr>
          <a:xfrm>
            <a:off x="1332009" y="1347535"/>
            <a:ext cx="331895" cy="359311"/>
            <a:chOff x="1332009" y="1499935"/>
            <a:chExt cx="331895" cy="359311"/>
          </a:xfrm>
        </p:grpSpPr>
        <p:sp>
          <p:nvSpPr>
            <p:cNvPr id="13806" name="Google Shape;13806;p90"/>
            <p:cNvSpPr/>
            <p:nvPr/>
          </p:nvSpPr>
          <p:spPr>
            <a:xfrm>
              <a:off x="1435414" y="1570451"/>
              <a:ext cx="28515" cy="79210"/>
            </a:xfrm>
            <a:custGeom>
              <a:rect b="b" l="l" r="r" t="t"/>
              <a:pathLst>
                <a:path extrusionOk="0" h="3025" w="1089">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90"/>
            <p:cNvSpPr/>
            <p:nvPr/>
          </p:nvSpPr>
          <p:spPr>
            <a:xfrm>
              <a:off x="1435414" y="1627665"/>
              <a:ext cx="28515" cy="21995"/>
            </a:xfrm>
            <a:custGeom>
              <a:rect b="b" l="l" r="r" t="t"/>
              <a:pathLst>
                <a:path extrusionOk="0" h="840" w="1089">
                  <a:moveTo>
                    <a:pt x="1" y="0"/>
                  </a:moveTo>
                  <a:lnTo>
                    <a:pt x="1" y="840"/>
                  </a:lnTo>
                  <a:lnTo>
                    <a:pt x="1088" y="840"/>
                  </a:lnTo>
                  <a:lnTo>
                    <a:pt x="108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90"/>
            <p:cNvSpPr/>
            <p:nvPr/>
          </p:nvSpPr>
          <p:spPr>
            <a:xfrm>
              <a:off x="1350496" y="1570451"/>
              <a:ext cx="28254" cy="79210"/>
            </a:xfrm>
            <a:custGeom>
              <a:rect b="b" l="l" r="r" t="t"/>
              <a:pathLst>
                <a:path extrusionOk="0" h="3025" w="1079">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90"/>
            <p:cNvSpPr/>
            <p:nvPr/>
          </p:nvSpPr>
          <p:spPr>
            <a:xfrm>
              <a:off x="1350496" y="1627665"/>
              <a:ext cx="28254" cy="21995"/>
            </a:xfrm>
            <a:custGeom>
              <a:rect b="b" l="l" r="r" t="t"/>
              <a:pathLst>
                <a:path extrusionOk="0" h="840" w="1079">
                  <a:moveTo>
                    <a:pt x="0" y="0"/>
                  </a:moveTo>
                  <a:lnTo>
                    <a:pt x="0" y="840"/>
                  </a:lnTo>
                  <a:lnTo>
                    <a:pt x="1078" y="840"/>
                  </a:lnTo>
                  <a:lnTo>
                    <a:pt x="107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90"/>
            <p:cNvSpPr/>
            <p:nvPr/>
          </p:nvSpPr>
          <p:spPr>
            <a:xfrm>
              <a:off x="1392706" y="1791531"/>
              <a:ext cx="28751" cy="67714"/>
            </a:xfrm>
            <a:custGeom>
              <a:rect b="b" l="l" r="r" t="t"/>
              <a:pathLst>
                <a:path extrusionOk="0" h="2586" w="1098">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90"/>
            <p:cNvSpPr/>
            <p:nvPr/>
          </p:nvSpPr>
          <p:spPr>
            <a:xfrm>
              <a:off x="1392942" y="1791531"/>
              <a:ext cx="28515" cy="22519"/>
            </a:xfrm>
            <a:custGeom>
              <a:rect b="b" l="l" r="r" t="t"/>
              <a:pathLst>
                <a:path extrusionOk="0" h="860" w="1089">
                  <a:moveTo>
                    <a:pt x="1" y="1"/>
                  </a:moveTo>
                  <a:lnTo>
                    <a:pt x="1" y="859"/>
                  </a:lnTo>
                  <a:lnTo>
                    <a:pt x="1089" y="859"/>
                  </a:lnTo>
                  <a:lnTo>
                    <a:pt x="108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90"/>
            <p:cNvSpPr/>
            <p:nvPr/>
          </p:nvSpPr>
          <p:spPr>
            <a:xfrm>
              <a:off x="1386448" y="1765294"/>
              <a:ext cx="41503" cy="33255"/>
            </a:xfrm>
            <a:custGeom>
              <a:rect b="b" l="l" r="r" t="t"/>
              <a:pathLst>
                <a:path extrusionOk="0" h="1270" w="1585">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90"/>
            <p:cNvSpPr/>
            <p:nvPr/>
          </p:nvSpPr>
          <p:spPr>
            <a:xfrm>
              <a:off x="1411428" y="1765294"/>
              <a:ext cx="16287" cy="33255"/>
            </a:xfrm>
            <a:custGeom>
              <a:rect b="b" l="l" r="r" t="t"/>
              <a:pathLst>
                <a:path extrusionOk="0" h="1270" w="622">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90"/>
            <p:cNvSpPr/>
            <p:nvPr/>
          </p:nvSpPr>
          <p:spPr>
            <a:xfrm>
              <a:off x="1381473" y="1738585"/>
              <a:ext cx="51480" cy="33517"/>
            </a:xfrm>
            <a:custGeom>
              <a:rect b="b" l="l" r="r" t="t"/>
              <a:pathLst>
                <a:path extrusionOk="0" h="1280" w="1966">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90"/>
            <p:cNvSpPr/>
            <p:nvPr/>
          </p:nvSpPr>
          <p:spPr>
            <a:xfrm>
              <a:off x="1411428" y="1738585"/>
              <a:ext cx="21524" cy="33517"/>
            </a:xfrm>
            <a:custGeom>
              <a:rect b="b" l="l" r="r" t="t"/>
              <a:pathLst>
                <a:path extrusionOk="0" h="1280" w="822">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90"/>
            <p:cNvSpPr/>
            <p:nvPr/>
          </p:nvSpPr>
          <p:spPr>
            <a:xfrm>
              <a:off x="1339001" y="1668619"/>
              <a:ext cx="136162" cy="77220"/>
            </a:xfrm>
            <a:custGeom>
              <a:rect b="b" l="l" r="r" t="t"/>
              <a:pathLst>
                <a:path extrusionOk="0" h="2949" w="520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90"/>
            <p:cNvSpPr/>
            <p:nvPr/>
          </p:nvSpPr>
          <p:spPr>
            <a:xfrm>
              <a:off x="1411428" y="1668619"/>
              <a:ext cx="63996" cy="77220"/>
            </a:xfrm>
            <a:custGeom>
              <a:rect b="b" l="l" r="r" t="t"/>
              <a:pathLst>
                <a:path extrusionOk="0" h="2949" w="2444">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90"/>
            <p:cNvSpPr/>
            <p:nvPr/>
          </p:nvSpPr>
          <p:spPr>
            <a:xfrm>
              <a:off x="1332009" y="1640889"/>
              <a:ext cx="150145" cy="27756"/>
            </a:xfrm>
            <a:custGeom>
              <a:rect b="b" l="l" r="r" t="t"/>
              <a:pathLst>
                <a:path extrusionOk="0" h="1060" w="5734">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90"/>
            <p:cNvSpPr/>
            <p:nvPr/>
          </p:nvSpPr>
          <p:spPr>
            <a:xfrm>
              <a:off x="1461651" y="1640889"/>
              <a:ext cx="20503" cy="27756"/>
            </a:xfrm>
            <a:custGeom>
              <a:rect b="b" l="l" r="r" t="t"/>
              <a:pathLst>
                <a:path extrusionOk="0" h="1060" w="783">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90"/>
            <p:cNvSpPr/>
            <p:nvPr/>
          </p:nvSpPr>
          <p:spPr>
            <a:xfrm>
              <a:off x="1467386" y="1499935"/>
              <a:ext cx="196518" cy="165725"/>
            </a:xfrm>
            <a:custGeom>
              <a:rect b="b" l="l" r="r" t="t"/>
              <a:pathLst>
                <a:path extrusionOk="0" h="6329" w="7505">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90"/>
            <p:cNvSpPr/>
            <p:nvPr/>
          </p:nvSpPr>
          <p:spPr>
            <a:xfrm>
              <a:off x="1369873" y="1679852"/>
              <a:ext cx="74653" cy="11050"/>
            </a:xfrm>
            <a:custGeom>
              <a:rect b="b" l="l" r="r" t="t"/>
              <a:pathLst>
                <a:path extrusionOk="0" h="422" w="2851">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90"/>
            <p:cNvSpPr/>
            <p:nvPr/>
          </p:nvSpPr>
          <p:spPr>
            <a:xfrm>
              <a:off x="1533346" y="1524496"/>
              <a:ext cx="60487" cy="92459"/>
            </a:xfrm>
            <a:custGeom>
              <a:rect b="b" l="l" r="r" t="t"/>
              <a:pathLst>
                <a:path extrusionOk="0" h="3531" w="231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3" name="Google Shape;13823;p90"/>
          <p:cNvGrpSpPr/>
          <p:nvPr/>
        </p:nvGrpSpPr>
        <p:grpSpPr>
          <a:xfrm>
            <a:off x="2663464" y="3194415"/>
            <a:ext cx="289528" cy="359232"/>
            <a:chOff x="2663464" y="3346815"/>
            <a:chExt cx="289528" cy="359232"/>
          </a:xfrm>
        </p:grpSpPr>
        <p:sp>
          <p:nvSpPr>
            <p:cNvPr id="13824" name="Google Shape;13824;p90"/>
            <p:cNvSpPr/>
            <p:nvPr/>
          </p:nvSpPr>
          <p:spPr>
            <a:xfrm>
              <a:off x="2663464" y="3490676"/>
              <a:ext cx="133674" cy="140666"/>
            </a:xfrm>
            <a:custGeom>
              <a:rect b="b" l="l" r="r" t="t"/>
              <a:pathLst>
                <a:path extrusionOk="0" h="5372" w="5105">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90"/>
            <p:cNvSpPr/>
            <p:nvPr/>
          </p:nvSpPr>
          <p:spPr>
            <a:xfrm>
              <a:off x="2742386" y="3610839"/>
              <a:ext cx="54753" cy="20503"/>
            </a:xfrm>
            <a:custGeom>
              <a:rect b="b" l="l" r="r" t="t"/>
              <a:pathLst>
                <a:path extrusionOk="0" h="783" w="2091">
                  <a:moveTo>
                    <a:pt x="1" y="1"/>
                  </a:moveTo>
                  <a:lnTo>
                    <a:pt x="1" y="783"/>
                  </a:lnTo>
                  <a:lnTo>
                    <a:pt x="2090" y="783"/>
                  </a:lnTo>
                  <a:lnTo>
                    <a:pt x="2090"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90"/>
            <p:cNvSpPr/>
            <p:nvPr/>
          </p:nvSpPr>
          <p:spPr>
            <a:xfrm>
              <a:off x="2819082" y="3490676"/>
              <a:ext cx="133910" cy="140666"/>
            </a:xfrm>
            <a:custGeom>
              <a:rect b="b" l="l" r="r" t="t"/>
              <a:pathLst>
                <a:path extrusionOk="0" h="5372" w="5114">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90"/>
            <p:cNvSpPr/>
            <p:nvPr/>
          </p:nvSpPr>
          <p:spPr>
            <a:xfrm>
              <a:off x="2819082" y="3610839"/>
              <a:ext cx="54988" cy="20503"/>
            </a:xfrm>
            <a:custGeom>
              <a:rect b="b" l="l" r="r" t="t"/>
              <a:pathLst>
                <a:path extrusionOk="0" h="783" w="2100">
                  <a:moveTo>
                    <a:pt x="1" y="1"/>
                  </a:moveTo>
                  <a:lnTo>
                    <a:pt x="1" y="783"/>
                  </a:lnTo>
                  <a:lnTo>
                    <a:pt x="2099" y="783"/>
                  </a:lnTo>
                  <a:lnTo>
                    <a:pt x="209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90"/>
            <p:cNvSpPr/>
            <p:nvPr/>
          </p:nvSpPr>
          <p:spPr>
            <a:xfrm>
              <a:off x="2714918" y="3346815"/>
              <a:ext cx="167898" cy="178189"/>
            </a:xfrm>
            <a:custGeom>
              <a:rect b="b" l="l" r="r" t="t"/>
              <a:pathLst>
                <a:path extrusionOk="0" h="6805" w="6412">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90"/>
            <p:cNvSpPr/>
            <p:nvPr/>
          </p:nvSpPr>
          <p:spPr>
            <a:xfrm>
              <a:off x="2757887" y="3372293"/>
              <a:ext cx="101467" cy="98744"/>
            </a:xfrm>
            <a:custGeom>
              <a:rect b="b" l="l" r="r" t="t"/>
              <a:pathLst>
                <a:path extrusionOk="0" h="3771" w="3875">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90"/>
            <p:cNvSpPr/>
            <p:nvPr/>
          </p:nvSpPr>
          <p:spPr>
            <a:xfrm>
              <a:off x="2789597" y="3403323"/>
              <a:ext cx="36999" cy="36423"/>
            </a:xfrm>
            <a:custGeom>
              <a:rect b="b" l="l" r="r" t="t"/>
              <a:pathLst>
                <a:path extrusionOk="0" h="1391" w="1413">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90"/>
            <p:cNvSpPr/>
            <p:nvPr/>
          </p:nvSpPr>
          <p:spPr>
            <a:xfrm>
              <a:off x="2734137" y="3660564"/>
              <a:ext cx="63001" cy="45483"/>
            </a:xfrm>
            <a:custGeom>
              <a:rect b="b" l="l" r="r" t="t"/>
              <a:pathLst>
                <a:path extrusionOk="0" h="1737" w="2406">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90"/>
            <p:cNvSpPr/>
            <p:nvPr/>
          </p:nvSpPr>
          <p:spPr>
            <a:xfrm>
              <a:off x="2734137" y="3629325"/>
              <a:ext cx="63001" cy="31265"/>
            </a:xfrm>
            <a:custGeom>
              <a:rect b="b" l="l" r="r" t="t"/>
              <a:pathLst>
                <a:path extrusionOk="0" h="1194" w="2406">
                  <a:moveTo>
                    <a:pt x="220" y="1"/>
                  </a:moveTo>
                  <a:cubicBezTo>
                    <a:pt x="106" y="1"/>
                    <a:pt x="1" y="96"/>
                    <a:pt x="1" y="220"/>
                  </a:cubicBezTo>
                  <a:lnTo>
                    <a:pt x="1" y="1193"/>
                  </a:lnTo>
                  <a:lnTo>
                    <a:pt x="2405" y="1193"/>
                  </a:lnTo>
                  <a:lnTo>
                    <a:pt x="2405"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90"/>
            <p:cNvSpPr/>
            <p:nvPr/>
          </p:nvSpPr>
          <p:spPr>
            <a:xfrm>
              <a:off x="2819082" y="3660564"/>
              <a:ext cx="62975" cy="45483"/>
            </a:xfrm>
            <a:custGeom>
              <a:rect b="b" l="l" r="r" t="t"/>
              <a:pathLst>
                <a:path extrusionOk="0" h="1737" w="2405">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90"/>
            <p:cNvSpPr/>
            <p:nvPr/>
          </p:nvSpPr>
          <p:spPr>
            <a:xfrm>
              <a:off x="2819082" y="3629090"/>
              <a:ext cx="62975" cy="31239"/>
            </a:xfrm>
            <a:custGeom>
              <a:rect b="b" l="l" r="r" t="t"/>
              <a:pathLst>
                <a:path extrusionOk="0" h="1193" w="2405">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5" name="Google Shape;13835;p90"/>
          <p:cNvGrpSpPr/>
          <p:nvPr/>
        </p:nvGrpSpPr>
        <p:grpSpPr>
          <a:xfrm>
            <a:off x="1315775" y="2729527"/>
            <a:ext cx="269051" cy="366983"/>
            <a:chOff x="1315775" y="2881927"/>
            <a:chExt cx="269051" cy="366983"/>
          </a:xfrm>
        </p:grpSpPr>
        <p:sp>
          <p:nvSpPr>
            <p:cNvPr id="13836" name="Google Shape;13836;p90"/>
            <p:cNvSpPr/>
            <p:nvPr/>
          </p:nvSpPr>
          <p:spPr>
            <a:xfrm>
              <a:off x="1319755" y="3230397"/>
              <a:ext cx="185390" cy="13250"/>
            </a:xfrm>
            <a:custGeom>
              <a:rect b="b" l="l" r="r" t="t"/>
              <a:pathLst>
                <a:path extrusionOk="0" h="506" w="708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90"/>
            <p:cNvSpPr/>
            <p:nvPr/>
          </p:nvSpPr>
          <p:spPr>
            <a:xfrm>
              <a:off x="1315775" y="2917146"/>
              <a:ext cx="191124" cy="331764"/>
            </a:xfrm>
            <a:custGeom>
              <a:rect b="b" l="l" r="r" t="t"/>
              <a:pathLst>
                <a:path extrusionOk="0" h="12670" w="7299">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90"/>
            <p:cNvSpPr/>
            <p:nvPr/>
          </p:nvSpPr>
          <p:spPr>
            <a:xfrm>
              <a:off x="1430674" y="2917146"/>
              <a:ext cx="76225" cy="118435"/>
            </a:xfrm>
            <a:custGeom>
              <a:rect b="b" l="l" r="r" t="t"/>
              <a:pathLst>
                <a:path extrusionOk="0" h="4523" w="2911">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90"/>
            <p:cNvSpPr/>
            <p:nvPr/>
          </p:nvSpPr>
          <p:spPr>
            <a:xfrm>
              <a:off x="1335256" y="2950872"/>
              <a:ext cx="152397" cy="239069"/>
            </a:xfrm>
            <a:custGeom>
              <a:rect b="b" l="l" r="r" t="t"/>
              <a:pathLst>
                <a:path extrusionOk="0" h="9130" w="582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90"/>
            <p:cNvSpPr/>
            <p:nvPr/>
          </p:nvSpPr>
          <p:spPr>
            <a:xfrm>
              <a:off x="1430674" y="2950872"/>
              <a:ext cx="56979" cy="80467"/>
            </a:xfrm>
            <a:custGeom>
              <a:rect b="b" l="l" r="r" t="t"/>
              <a:pathLst>
                <a:path extrusionOk="0" h="3073" w="2176">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90"/>
            <p:cNvSpPr/>
            <p:nvPr/>
          </p:nvSpPr>
          <p:spPr>
            <a:xfrm>
              <a:off x="1334994" y="2950872"/>
              <a:ext cx="152423" cy="239069"/>
            </a:xfrm>
            <a:custGeom>
              <a:rect b="b" l="l" r="r" t="t"/>
              <a:pathLst>
                <a:path extrusionOk="0" h="9130" w="5821">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90"/>
            <p:cNvSpPr/>
            <p:nvPr/>
          </p:nvSpPr>
          <p:spPr>
            <a:xfrm>
              <a:off x="1398938" y="3203662"/>
              <a:ext cx="24771" cy="24771"/>
            </a:xfrm>
            <a:custGeom>
              <a:rect b="b" l="l" r="r" t="t"/>
              <a:pathLst>
                <a:path extrusionOk="0" h="946" w="946">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90"/>
            <p:cNvSpPr/>
            <p:nvPr/>
          </p:nvSpPr>
          <p:spPr>
            <a:xfrm>
              <a:off x="1448166" y="2881927"/>
              <a:ext cx="136660" cy="136660"/>
            </a:xfrm>
            <a:custGeom>
              <a:rect b="b" l="l" r="r" t="t"/>
              <a:pathLst>
                <a:path extrusionOk="0" h="5219" w="5219">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90"/>
            <p:cNvSpPr/>
            <p:nvPr/>
          </p:nvSpPr>
          <p:spPr>
            <a:xfrm>
              <a:off x="1477127" y="2911149"/>
              <a:ext cx="78738" cy="77717"/>
            </a:xfrm>
            <a:custGeom>
              <a:rect b="b" l="l" r="r" t="t"/>
              <a:pathLst>
                <a:path extrusionOk="0" h="2968" w="3007">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90"/>
            <p:cNvSpPr/>
            <p:nvPr/>
          </p:nvSpPr>
          <p:spPr>
            <a:xfrm>
              <a:off x="1399462" y="2924923"/>
              <a:ext cx="20739" cy="17963"/>
            </a:xfrm>
            <a:custGeom>
              <a:rect b="b" l="l" r="r" t="t"/>
              <a:pathLst>
                <a:path extrusionOk="0" h="686" w="792">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90"/>
            <p:cNvSpPr/>
            <p:nvPr/>
          </p:nvSpPr>
          <p:spPr>
            <a:xfrm>
              <a:off x="1363484" y="3032045"/>
              <a:ext cx="95706" cy="22519"/>
            </a:xfrm>
            <a:custGeom>
              <a:rect b="b" l="l" r="r" t="t"/>
              <a:pathLst>
                <a:path extrusionOk="0" h="860" w="3655">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90"/>
            <p:cNvSpPr/>
            <p:nvPr/>
          </p:nvSpPr>
          <p:spPr>
            <a:xfrm>
              <a:off x="1363484" y="3073261"/>
              <a:ext cx="95706" cy="22519"/>
            </a:xfrm>
            <a:custGeom>
              <a:rect b="b" l="l" r="r" t="t"/>
              <a:pathLst>
                <a:path extrusionOk="0" h="860" w="3655">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90"/>
            <p:cNvSpPr/>
            <p:nvPr/>
          </p:nvSpPr>
          <p:spPr>
            <a:xfrm>
              <a:off x="1363484" y="3114240"/>
              <a:ext cx="95706" cy="22493"/>
            </a:xfrm>
            <a:custGeom>
              <a:rect b="b" l="l" r="r" t="t"/>
              <a:pathLst>
                <a:path extrusionOk="0" h="859" w="3655">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90"/>
            <p:cNvSpPr/>
            <p:nvPr/>
          </p:nvSpPr>
          <p:spPr>
            <a:xfrm>
              <a:off x="1508863" y="2912406"/>
              <a:ext cx="46740" cy="77193"/>
            </a:xfrm>
            <a:custGeom>
              <a:rect b="b" l="l" r="r" t="t"/>
              <a:pathLst>
                <a:path extrusionOk="0" h="2948" w="1785">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90"/>
            <p:cNvSpPr/>
            <p:nvPr/>
          </p:nvSpPr>
          <p:spPr>
            <a:xfrm>
              <a:off x="1477127" y="2938879"/>
              <a:ext cx="32757" cy="35245"/>
            </a:xfrm>
            <a:custGeom>
              <a:rect b="b" l="l" r="r" t="t"/>
              <a:pathLst>
                <a:path extrusionOk="0" h="1346" w="1251">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1" name="Google Shape;13851;p90"/>
          <p:cNvGrpSpPr/>
          <p:nvPr/>
        </p:nvGrpSpPr>
        <p:grpSpPr>
          <a:xfrm>
            <a:off x="3977427" y="1827742"/>
            <a:ext cx="359232" cy="322023"/>
            <a:chOff x="3977427" y="1980142"/>
            <a:chExt cx="359232" cy="322023"/>
          </a:xfrm>
        </p:grpSpPr>
        <p:sp>
          <p:nvSpPr>
            <p:cNvPr id="13852" name="Google Shape;13852;p90"/>
            <p:cNvSpPr/>
            <p:nvPr/>
          </p:nvSpPr>
          <p:spPr>
            <a:xfrm>
              <a:off x="3977427" y="2064065"/>
              <a:ext cx="303039" cy="238100"/>
            </a:xfrm>
            <a:custGeom>
              <a:rect b="b" l="l" r="r" t="t"/>
              <a:pathLst>
                <a:path extrusionOk="0" h="9093" w="11573">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90"/>
            <p:cNvSpPr/>
            <p:nvPr/>
          </p:nvSpPr>
          <p:spPr>
            <a:xfrm>
              <a:off x="3977427" y="2179724"/>
              <a:ext cx="303039" cy="122441"/>
            </a:xfrm>
            <a:custGeom>
              <a:rect b="b" l="l" r="r" t="t"/>
              <a:pathLst>
                <a:path extrusionOk="0" h="4676" w="11573">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90"/>
            <p:cNvSpPr/>
            <p:nvPr/>
          </p:nvSpPr>
          <p:spPr>
            <a:xfrm>
              <a:off x="4175517" y="2103787"/>
              <a:ext cx="104949" cy="49149"/>
            </a:xfrm>
            <a:custGeom>
              <a:rect b="b" l="l" r="r" t="t"/>
              <a:pathLst>
                <a:path extrusionOk="0" h="1877" w="4008">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90"/>
            <p:cNvSpPr/>
            <p:nvPr/>
          </p:nvSpPr>
          <p:spPr>
            <a:xfrm>
              <a:off x="3978161" y="2164248"/>
              <a:ext cx="327784" cy="137916"/>
            </a:xfrm>
            <a:custGeom>
              <a:rect b="b" l="l" r="r" t="t"/>
              <a:pathLst>
                <a:path extrusionOk="0" h="5267" w="12518">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90"/>
            <p:cNvSpPr/>
            <p:nvPr/>
          </p:nvSpPr>
          <p:spPr>
            <a:xfrm>
              <a:off x="3978161" y="2277891"/>
              <a:ext cx="306783" cy="24273"/>
            </a:xfrm>
            <a:custGeom>
              <a:rect b="b" l="l" r="r" t="t"/>
              <a:pathLst>
                <a:path extrusionOk="0" h="927" w="11716">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90"/>
            <p:cNvSpPr/>
            <p:nvPr/>
          </p:nvSpPr>
          <p:spPr>
            <a:xfrm>
              <a:off x="4181513"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90"/>
            <p:cNvSpPr/>
            <p:nvPr/>
          </p:nvSpPr>
          <p:spPr>
            <a:xfrm>
              <a:off x="4241870" y="2033585"/>
              <a:ext cx="23357" cy="62242"/>
            </a:xfrm>
            <a:custGeom>
              <a:rect b="b" l="l" r="r" t="t"/>
              <a:pathLst>
                <a:path extrusionOk="0" h="2377" w="892">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90"/>
            <p:cNvSpPr/>
            <p:nvPr/>
          </p:nvSpPr>
          <p:spPr>
            <a:xfrm>
              <a:off x="4241372" y="2087762"/>
              <a:ext cx="37183" cy="10814"/>
            </a:xfrm>
            <a:custGeom>
              <a:rect b="b" l="l" r="r" t="t"/>
              <a:pathLst>
                <a:path extrusionOk="0" h="413" w="142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90"/>
            <p:cNvSpPr/>
            <p:nvPr/>
          </p:nvSpPr>
          <p:spPr>
            <a:xfrm>
              <a:off x="4245221" y="2013239"/>
              <a:ext cx="20005" cy="17125"/>
            </a:xfrm>
            <a:custGeom>
              <a:rect b="b" l="l" r="r" t="t"/>
              <a:pathLst>
                <a:path extrusionOk="0" h="654" w="764">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90"/>
            <p:cNvSpPr/>
            <p:nvPr/>
          </p:nvSpPr>
          <p:spPr>
            <a:xfrm>
              <a:off x="3977663"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2" name="Google Shape;13862;p90"/>
          <p:cNvGrpSpPr/>
          <p:nvPr/>
        </p:nvGrpSpPr>
        <p:grpSpPr>
          <a:xfrm>
            <a:off x="865628" y="2261208"/>
            <a:ext cx="361720" cy="359180"/>
            <a:chOff x="865628" y="2413608"/>
            <a:chExt cx="361720" cy="359180"/>
          </a:xfrm>
        </p:grpSpPr>
        <p:sp>
          <p:nvSpPr>
            <p:cNvPr id="13863" name="Google Shape;13863;p90"/>
            <p:cNvSpPr/>
            <p:nvPr/>
          </p:nvSpPr>
          <p:spPr>
            <a:xfrm>
              <a:off x="865628" y="2710048"/>
              <a:ext cx="63472" cy="62739"/>
            </a:xfrm>
            <a:custGeom>
              <a:rect b="b" l="l" r="r" t="t"/>
              <a:pathLst>
                <a:path extrusionOk="0" h="2396" w="2424">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90"/>
            <p:cNvSpPr/>
            <p:nvPr/>
          </p:nvSpPr>
          <p:spPr>
            <a:xfrm>
              <a:off x="880370" y="2726283"/>
              <a:ext cx="48730" cy="46505"/>
            </a:xfrm>
            <a:custGeom>
              <a:rect b="b" l="l" r="r" t="t"/>
              <a:pathLst>
                <a:path extrusionOk="0" h="1776" w="1861">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90"/>
            <p:cNvSpPr/>
            <p:nvPr/>
          </p:nvSpPr>
          <p:spPr>
            <a:xfrm>
              <a:off x="879349" y="2579909"/>
              <a:ext cx="179891" cy="179132"/>
            </a:xfrm>
            <a:custGeom>
              <a:rect b="b" l="l" r="r" t="t"/>
              <a:pathLst>
                <a:path extrusionOk="0" h="6841" w="687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90"/>
            <p:cNvSpPr/>
            <p:nvPr/>
          </p:nvSpPr>
          <p:spPr>
            <a:xfrm>
              <a:off x="899590" y="2602140"/>
              <a:ext cx="159650" cy="156901"/>
            </a:xfrm>
            <a:custGeom>
              <a:rect b="b" l="l" r="r" t="t"/>
              <a:pathLst>
                <a:path extrusionOk="0" h="5992" w="6097">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90"/>
            <p:cNvSpPr/>
            <p:nvPr/>
          </p:nvSpPr>
          <p:spPr>
            <a:xfrm>
              <a:off x="971782" y="2617432"/>
              <a:ext cx="50485" cy="49359"/>
            </a:xfrm>
            <a:custGeom>
              <a:rect b="b" l="l" r="r" t="t"/>
              <a:pathLst>
                <a:path extrusionOk="0" h="1885" w="1928">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90"/>
            <p:cNvSpPr/>
            <p:nvPr/>
          </p:nvSpPr>
          <p:spPr>
            <a:xfrm>
              <a:off x="1033500" y="2509707"/>
              <a:ext cx="95942" cy="95968"/>
            </a:xfrm>
            <a:custGeom>
              <a:rect b="b" l="l" r="r" t="t"/>
              <a:pathLst>
                <a:path extrusionOk="0" h="3665" w="3664">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90"/>
            <p:cNvSpPr/>
            <p:nvPr/>
          </p:nvSpPr>
          <p:spPr>
            <a:xfrm>
              <a:off x="1001502" y="2559171"/>
              <a:ext cx="78712" cy="77900"/>
            </a:xfrm>
            <a:custGeom>
              <a:rect b="b" l="l" r="r" t="t"/>
              <a:pathLst>
                <a:path extrusionOk="0" h="2975" w="3006">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90"/>
            <p:cNvSpPr/>
            <p:nvPr/>
          </p:nvSpPr>
          <p:spPr>
            <a:xfrm>
              <a:off x="1030227" y="2589912"/>
              <a:ext cx="49987" cy="47159"/>
            </a:xfrm>
            <a:custGeom>
              <a:rect b="b" l="l" r="r" t="t"/>
              <a:pathLst>
                <a:path extrusionOk="0" h="1801" w="1909">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90"/>
            <p:cNvSpPr/>
            <p:nvPr/>
          </p:nvSpPr>
          <p:spPr>
            <a:xfrm>
              <a:off x="1128159" y="2454719"/>
              <a:ext cx="58209" cy="54282"/>
            </a:xfrm>
            <a:custGeom>
              <a:rect b="b" l="l" r="r" t="t"/>
              <a:pathLst>
                <a:path extrusionOk="0" h="2073" w="2223">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90"/>
            <p:cNvSpPr/>
            <p:nvPr/>
          </p:nvSpPr>
          <p:spPr>
            <a:xfrm>
              <a:off x="1099932" y="2413608"/>
              <a:ext cx="10762" cy="72899"/>
            </a:xfrm>
            <a:custGeom>
              <a:rect b="b" l="l" r="r" t="t"/>
              <a:pathLst>
                <a:path extrusionOk="0" h="2784" w="411">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90"/>
            <p:cNvSpPr/>
            <p:nvPr/>
          </p:nvSpPr>
          <p:spPr>
            <a:xfrm>
              <a:off x="1150888" y="2528194"/>
              <a:ext cx="76460" cy="10762"/>
            </a:xfrm>
            <a:custGeom>
              <a:rect b="b" l="l" r="r" t="t"/>
              <a:pathLst>
                <a:path extrusionOk="0" h="411" w="292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90"/>
            <p:cNvSpPr/>
            <p:nvPr/>
          </p:nvSpPr>
          <p:spPr>
            <a:xfrm>
              <a:off x="1002262" y="2486533"/>
              <a:ext cx="150904" cy="145484"/>
            </a:xfrm>
            <a:custGeom>
              <a:rect b="b" l="l" r="r" t="t"/>
              <a:pathLst>
                <a:path extrusionOk="0" h="5556" w="5763">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90"/>
            <p:cNvSpPr/>
            <p:nvPr/>
          </p:nvSpPr>
          <p:spPr>
            <a:xfrm>
              <a:off x="1039470" y="2572656"/>
              <a:ext cx="113695" cy="59361"/>
            </a:xfrm>
            <a:custGeom>
              <a:rect b="b" l="l" r="r" t="t"/>
              <a:pathLst>
                <a:path extrusionOk="0" h="2267" w="4342">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6" name="Google Shape;13876;p90"/>
          <p:cNvGrpSpPr/>
          <p:nvPr/>
        </p:nvGrpSpPr>
        <p:grpSpPr>
          <a:xfrm>
            <a:off x="3117093" y="2729527"/>
            <a:ext cx="268815" cy="366983"/>
            <a:chOff x="3117093" y="2881927"/>
            <a:chExt cx="268815" cy="366983"/>
          </a:xfrm>
        </p:grpSpPr>
        <p:sp>
          <p:nvSpPr>
            <p:cNvPr id="13877" name="Google Shape;13877;p90"/>
            <p:cNvSpPr/>
            <p:nvPr/>
          </p:nvSpPr>
          <p:spPr>
            <a:xfrm>
              <a:off x="3117093" y="2917146"/>
              <a:ext cx="191124" cy="331764"/>
            </a:xfrm>
            <a:custGeom>
              <a:rect b="b" l="l" r="r" t="t"/>
              <a:pathLst>
                <a:path extrusionOk="0" h="12670" w="7299">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90"/>
            <p:cNvSpPr/>
            <p:nvPr/>
          </p:nvSpPr>
          <p:spPr>
            <a:xfrm>
              <a:off x="3232019" y="2917146"/>
              <a:ext cx="76198" cy="118670"/>
            </a:xfrm>
            <a:custGeom>
              <a:rect b="b" l="l" r="r" t="t"/>
              <a:pathLst>
                <a:path extrusionOk="0" h="4532" w="291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90"/>
            <p:cNvSpPr/>
            <p:nvPr/>
          </p:nvSpPr>
          <p:spPr>
            <a:xfrm>
              <a:off x="3117093" y="3235398"/>
              <a:ext cx="191124" cy="13511"/>
            </a:xfrm>
            <a:custGeom>
              <a:rect b="b" l="l" r="r" t="t"/>
              <a:pathLst>
                <a:path extrusionOk="0" h="516" w="7299">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90"/>
            <p:cNvSpPr/>
            <p:nvPr/>
          </p:nvSpPr>
          <p:spPr>
            <a:xfrm>
              <a:off x="3136575" y="2950872"/>
              <a:ext cx="152161" cy="239069"/>
            </a:xfrm>
            <a:custGeom>
              <a:rect b="b" l="l" r="r" t="t"/>
              <a:pathLst>
                <a:path extrusionOk="0" h="9130" w="5811">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90"/>
            <p:cNvSpPr/>
            <p:nvPr/>
          </p:nvSpPr>
          <p:spPr>
            <a:xfrm>
              <a:off x="3232019" y="2950872"/>
              <a:ext cx="56717" cy="80467"/>
            </a:xfrm>
            <a:custGeom>
              <a:rect b="b" l="l" r="r" t="t"/>
              <a:pathLst>
                <a:path extrusionOk="0" h="3073" w="2166">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90"/>
            <p:cNvSpPr/>
            <p:nvPr/>
          </p:nvSpPr>
          <p:spPr>
            <a:xfrm>
              <a:off x="3136339" y="2951108"/>
              <a:ext cx="152397" cy="239095"/>
            </a:xfrm>
            <a:custGeom>
              <a:rect b="b" l="l" r="r" t="t"/>
              <a:pathLst>
                <a:path extrusionOk="0" h="9131" w="582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90"/>
            <p:cNvSpPr/>
            <p:nvPr/>
          </p:nvSpPr>
          <p:spPr>
            <a:xfrm>
              <a:off x="3190778" y="2927882"/>
              <a:ext cx="43755" cy="11024"/>
            </a:xfrm>
            <a:custGeom>
              <a:rect b="b" l="l" r="r" t="t"/>
              <a:pathLst>
                <a:path extrusionOk="0" h="421" w="1671">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90"/>
            <p:cNvSpPr/>
            <p:nvPr/>
          </p:nvSpPr>
          <p:spPr>
            <a:xfrm>
              <a:off x="3164802" y="3041289"/>
              <a:ext cx="95706" cy="22519"/>
            </a:xfrm>
            <a:custGeom>
              <a:rect b="b" l="l" r="r" t="t"/>
              <a:pathLst>
                <a:path extrusionOk="0" h="860" w="3655">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90"/>
            <p:cNvSpPr/>
            <p:nvPr/>
          </p:nvSpPr>
          <p:spPr>
            <a:xfrm>
              <a:off x="3157313" y="3083263"/>
              <a:ext cx="110448" cy="11024"/>
            </a:xfrm>
            <a:custGeom>
              <a:rect b="b" l="l" r="r" t="t"/>
              <a:pathLst>
                <a:path extrusionOk="0" h="421" w="4218">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90"/>
            <p:cNvSpPr/>
            <p:nvPr/>
          </p:nvSpPr>
          <p:spPr>
            <a:xfrm>
              <a:off x="3157313" y="3109998"/>
              <a:ext cx="110448" cy="11260"/>
            </a:xfrm>
            <a:custGeom>
              <a:rect b="b" l="l" r="r" t="t"/>
              <a:pathLst>
                <a:path extrusionOk="0" h="430" w="4218">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90"/>
            <p:cNvSpPr/>
            <p:nvPr/>
          </p:nvSpPr>
          <p:spPr>
            <a:xfrm>
              <a:off x="3200283" y="3203662"/>
              <a:ext cx="24745" cy="24771"/>
            </a:xfrm>
            <a:custGeom>
              <a:rect b="b" l="l" r="r" t="t"/>
              <a:pathLst>
                <a:path extrusionOk="0" h="946" w="945">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90"/>
            <p:cNvSpPr/>
            <p:nvPr/>
          </p:nvSpPr>
          <p:spPr>
            <a:xfrm>
              <a:off x="3249249" y="2881927"/>
              <a:ext cx="136660" cy="136660"/>
            </a:xfrm>
            <a:custGeom>
              <a:rect b="b" l="l" r="r" t="t"/>
              <a:pathLst>
                <a:path extrusionOk="0" h="5219" w="5219">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90"/>
            <p:cNvSpPr/>
            <p:nvPr/>
          </p:nvSpPr>
          <p:spPr>
            <a:xfrm>
              <a:off x="3301959" y="2928641"/>
              <a:ext cx="21995" cy="56219"/>
            </a:xfrm>
            <a:custGeom>
              <a:rect b="b" l="l" r="r" t="t"/>
              <a:pathLst>
                <a:path extrusionOk="0" h="2147" w="84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90"/>
            <p:cNvSpPr/>
            <p:nvPr/>
          </p:nvSpPr>
          <p:spPr>
            <a:xfrm>
              <a:off x="3301462" y="2976088"/>
              <a:ext cx="33988" cy="11286"/>
            </a:xfrm>
            <a:custGeom>
              <a:rect b="b" l="l" r="r" t="t"/>
              <a:pathLst>
                <a:path extrusionOk="0" h="431" w="1298">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90"/>
            <p:cNvSpPr/>
            <p:nvPr/>
          </p:nvSpPr>
          <p:spPr>
            <a:xfrm>
              <a:off x="3304709" y="2910704"/>
              <a:ext cx="19246" cy="16706"/>
            </a:xfrm>
            <a:custGeom>
              <a:rect b="b" l="l" r="r" t="t"/>
              <a:pathLst>
                <a:path extrusionOk="0" h="638" w="735">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2" name="Google Shape;13892;p90"/>
          <p:cNvGrpSpPr/>
          <p:nvPr/>
        </p:nvGrpSpPr>
        <p:grpSpPr>
          <a:xfrm>
            <a:off x="3534508" y="1355600"/>
            <a:ext cx="368502" cy="343521"/>
            <a:chOff x="3534508" y="1508000"/>
            <a:chExt cx="368502" cy="343521"/>
          </a:xfrm>
        </p:grpSpPr>
        <p:sp>
          <p:nvSpPr>
            <p:cNvPr id="13893" name="Google Shape;13893;p90"/>
            <p:cNvSpPr/>
            <p:nvPr/>
          </p:nvSpPr>
          <p:spPr>
            <a:xfrm>
              <a:off x="3591984" y="1754322"/>
              <a:ext cx="45719" cy="45719"/>
            </a:xfrm>
            <a:custGeom>
              <a:rect b="b" l="l" r="r" t="t"/>
              <a:pathLst>
                <a:path extrusionOk="0" h="1746" w="1746">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90"/>
            <p:cNvSpPr/>
            <p:nvPr/>
          </p:nvSpPr>
          <p:spPr>
            <a:xfrm>
              <a:off x="3742600" y="1633897"/>
              <a:ext cx="106940" cy="91805"/>
            </a:xfrm>
            <a:custGeom>
              <a:rect b="b" l="l" r="r" t="t"/>
              <a:pathLst>
                <a:path extrusionOk="0" h="3506" w="4084">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90"/>
            <p:cNvSpPr/>
            <p:nvPr/>
          </p:nvSpPr>
          <p:spPr>
            <a:xfrm>
              <a:off x="3753336" y="1671132"/>
              <a:ext cx="100969" cy="54465"/>
            </a:xfrm>
            <a:custGeom>
              <a:rect b="b" l="l" r="r" t="t"/>
              <a:pathLst>
                <a:path extrusionOk="0" h="2080" w="3856">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90"/>
            <p:cNvSpPr/>
            <p:nvPr/>
          </p:nvSpPr>
          <p:spPr>
            <a:xfrm>
              <a:off x="3620447" y="1530990"/>
              <a:ext cx="154649" cy="297645"/>
            </a:xfrm>
            <a:custGeom>
              <a:rect b="b" l="l" r="r" t="t"/>
              <a:pathLst>
                <a:path extrusionOk="0" h="11367" w="5906">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90"/>
            <p:cNvSpPr/>
            <p:nvPr/>
          </p:nvSpPr>
          <p:spPr>
            <a:xfrm>
              <a:off x="3620447" y="1708603"/>
              <a:ext cx="154649" cy="120032"/>
            </a:xfrm>
            <a:custGeom>
              <a:rect b="b" l="l" r="r" t="t"/>
              <a:pathLst>
                <a:path extrusionOk="0" h="4584" w="5906">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90"/>
            <p:cNvSpPr/>
            <p:nvPr/>
          </p:nvSpPr>
          <p:spPr>
            <a:xfrm>
              <a:off x="3763601" y="1508000"/>
              <a:ext cx="45981" cy="343521"/>
            </a:xfrm>
            <a:custGeom>
              <a:rect b="b" l="l" r="r" t="t"/>
              <a:pathLst>
                <a:path extrusionOk="0" h="13119" w="1756">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90"/>
            <p:cNvSpPr/>
            <p:nvPr/>
          </p:nvSpPr>
          <p:spPr>
            <a:xfrm>
              <a:off x="3763601" y="1823005"/>
              <a:ext cx="45981" cy="28515"/>
            </a:xfrm>
            <a:custGeom>
              <a:rect b="b" l="l" r="r" t="t"/>
              <a:pathLst>
                <a:path extrusionOk="0" h="1089" w="1756">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90"/>
            <p:cNvSpPr/>
            <p:nvPr/>
          </p:nvSpPr>
          <p:spPr>
            <a:xfrm>
              <a:off x="3534508" y="1628399"/>
              <a:ext cx="46007" cy="102959"/>
            </a:xfrm>
            <a:custGeom>
              <a:rect b="b" l="l" r="r" t="t"/>
              <a:pathLst>
                <a:path extrusionOk="0" h="3932" w="1757">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90"/>
            <p:cNvSpPr/>
            <p:nvPr/>
          </p:nvSpPr>
          <p:spPr>
            <a:xfrm>
              <a:off x="3534508" y="1633400"/>
              <a:ext cx="46007" cy="97958"/>
            </a:xfrm>
            <a:custGeom>
              <a:rect b="b" l="l" r="r" t="t"/>
              <a:pathLst>
                <a:path extrusionOk="0" h="3741" w="1757">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90"/>
            <p:cNvSpPr/>
            <p:nvPr/>
          </p:nvSpPr>
          <p:spPr>
            <a:xfrm>
              <a:off x="3574728" y="1628163"/>
              <a:ext cx="57240" cy="103195"/>
            </a:xfrm>
            <a:custGeom>
              <a:rect b="b" l="l" r="r" t="t"/>
              <a:pathLst>
                <a:path extrusionOk="0" h="3941" w="2186">
                  <a:moveTo>
                    <a:pt x="1" y="0"/>
                  </a:moveTo>
                  <a:lnTo>
                    <a:pt x="1" y="3940"/>
                  </a:lnTo>
                  <a:lnTo>
                    <a:pt x="2186" y="3940"/>
                  </a:lnTo>
                  <a:lnTo>
                    <a:pt x="2186"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90"/>
            <p:cNvSpPr/>
            <p:nvPr/>
          </p:nvSpPr>
          <p:spPr>
            <a:xfrm>
              <a:off x="3574728" y="1714102"/>
              <a:ext cx="57240" cy="17256"/>
            </a:xfrm>
            <a:custGeom>
              <a:rect b="b" l="l" r="r" t="t"/>
              <a:pathLst>
                <a:path extrusionOk="0" h="659" w="2186">
                  <a:moveTo>
                    <a:pt x="1" y="0"/>
                  </a:moveTo>
                  <a:lnTo>
                    <a:pt x="1" y="658"/>
                  </a:lnTo>
                  <a:lnTo>
                    <a:pt x="2186" y="658"/>
                  </a:lnTo>
                  <a:lnTo>
                    <a:pt x="2186"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90"/>
            <p:cNvSpPr/>
            <p:nvPr/>
          </p:nvSpPr>
          <p:spPr>
            <a:xfrm>
              <a:off x="3574728" y="1731332"/>
              <a:ext cx="57240" cy="91700"/>
            </a:xfrm>
            <a:custGeom>
              <a:rect b="b" l="l" r="r" t="t"/>
              <a:pathLst>
                <a:path extrusionOk="0" h="3502" w="2186">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90"/>
            <p:cNvSpPr/>
            <p:nvPr/>
          </p:nvSpPr>
          <p:spPr>
            <a:xfrm>
              <a:off x="3870514" y="1674118"/>
              <a:ext cx="32496" cy="11521"/>
            </a:xfrm>
            <a:custGeom>
              <a:rect b="b" l="l" r="r" t="t"/>
              <a:pathLst>
                <a:path extrusionOk="0" h="440" w="1241">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90"/>
            <p:cNvSpPr/>
            <p:nvPr/>
          </p:nvSpPr>
          <p:spPr>
            <a:xfrm>
              <a:off x="3848781" y="1609493"/>
              <a:ext cx="27232" cy="23436"/>
            </a:xfrm>
            <a:custGeom>
              <a:rect b="b" l="l" r="r" t="t"/>
              <a:pathLst>
                <a:path extrusionOk="0" h="895" w="104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90"/>
            <p:cNvSpPr/>
            <p:nvPr/>
          </p:nvSpPr>
          <p:spPr>
            <a:xfrm>
              <a:off x="3848231" y="1726618"/>
              <a:ext cx="27808" cy="23724"/>
            </a:xfrm>
            <a:custGeom>
              <a:rect b="b" l="l" r="r" t="t"/>
              <a:pathLst>
                <a:path extrusionOk="0" h="906" w="1062">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8" name="Google Shape;13908;p90"/>
          <p:cNvGrpSpPr/>
          <p:nvPr/>
        </p:nvGrpSpPr>
        <p:grpSpPr>
          <a:xfrm>
            <a:off x="7147436" y="1350599"/>
            <a:ext cx="279054" cy="354754"/>
            <a:chOff x="7147436" y="1502999"/>
            <a:chExt cx="279054" cy="354754"/>
          </a:xfrm>
        </p:grpSpPr>
        <p:sp>
          <p:nvSpPr>
            <p:cNvPr id="13909" name="Google Shape;13909;p90"/>
            <p:cNvSpPr/>
            <p:nvPr/>
          </p:nvSpPr>
          <p:spPr>
            <a:xfrm>
              <a:off x="7147436" y="1745576"/>
              <a:ext cx="279054" cy="112177"/>
            </a:xfrm>
            <a:custGeom>
              <a:rect b="b" l="l" r="r" t="t"/>
              <a:pathLst>
                <a:path extrusionOk="0" h="4284" w="10657">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90"/>
            <p:cNvSpPr/>
            <p:nvPr/>
          </p:nvSpPr>
          <p:spPr>
            <a:xfrm>
              <a:off x="7187892" y="1694856"/>
              <a:ext cx="197618" cy="104688"/>
            </a:xfrm>
            <a:custGeom>
              <a:rect b="b" l="l" r="r" t="t"/>
              <a:pathLst>
                <a:path extrusionOk="0" h="3998" w="7547">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90"/>
            <p:cNvSpPr/>
            <p:nvPr/>
          </p:nvSpPr>
          <p:spPr>
            <a:xfrm>
              <a:off x="7206876" y="1712348"/>
              <a:ext cx="159912" cy="66274"/>
            </a:xfrm>
            <a:custGeom>
              <a:rect b="b" l="l" r="r" t="t"/>
              <a:pathLst>
                <a:path extrusionOk="0" h="2531" w="6107">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90"/>
            <p:cNvSpPr/>
            <p:nvPr/>
          </p:nvSpPr>
          <p:spPr>
            <a:xfrm>
              <a:off x="7232118" y="1700852"/>
              <a:ext cx="109689" cy="77769"/>
            </a:xfrm>
            <a:custGeom>
              <a:rect b="b" l="l" r="r" t="t"/>
              <a:pathLst>
                <a:path extrusionOk="0" h="2970" w="4189">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90"/>
            <p:cNvSpPr/>
            <p:nvPr/>
          </p:nvSpPr>
          <p:spPr>
            <a:xfrm>
              <a:off x="7246101" y="1700852"/>
              <a:ext cx="81462" cy="23121"/>
            </a:xfrm>
            <a:custGeom>
              <a:rect b="b" l="l" r="r" t="t"/>
              <a:pathLst>
                <a:path extrusionOk="0" h="883" w="3111">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90"/>
            <p:cNvSpPr/>
            <p:nvPr/>
          </p:nvSpPr>
          <p:spPr>
            <a:xfrm>
              <a:off x="7189149" y="1543716"/>
              <a:ext cx="190627" cy="168658"/>
            </a:xfrm>
            <a:custGeom>
              <a:rect b="b" l="l" r="r" t="t"/>
              <a:pathLst>
                <a:path extrusionOk="0" h="6441" w="728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90"/>
            <p:cNvSpPr/>
            <p:nvPr/>
          </p:nvSpPr>
          <p:spPr>
            <a:xfrm>
              <a:off x="7192893" y="1549713"/>
              <a:ext cx="146400" cy="162635"/>
            </a:xfrm>
            <a:custGeom>
              <a:rect b="b" l="l" r="r" t="t"/>
              <a:pathLst>
                <a:path extrusionOk="0" h="6211" w="5591">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90"/>
            <p:cNvSpPr/>
            <p:nvPr/>
          </p:nvSpPr>
          <p:spPr>
            <a:xfrm>
              <a:off x="7246101" y="1613604"/>
              <a:ext cx="11757" cy="17334"/>
            </a:xfrm>
            <a:custGeom>
              <a:rect b="b" l="l" r="r" t="t"/>
              <a:pathLst>
                <a:path extrusionOk="0" h="662" w="449">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90"/>
            <p:cNvSpPr/>
            <p:nvPr/>
          </p:nvSpPr>
          <p:spPr>
            <a:xfrm>
              <a:off x="7316041" y="1613604"/>
              <a:ext cx="11521" cy="17334"/>
            </a:xfrm>
            <a:custGeom>
              <a:rect b="b" l="l" r="r" t="t"/>
              <a:pathLst>
                <a:path extrusionOk="0" h="662" w="44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90"/>
            <p:cNvSpPr/>
            <p:nvPr/>
          </p:nvSpPr>
          <p:spPr>
            <a:xfrm>
              <a:off x="7238115" y="1593834"/>
              <a:ext cx="28097" cy="13878"/>
            </a:xfrm>
            <a:custGeom>
              <a:rect b="b" l="l" r="r" t="t"/>
              <a:pathLst>
                <a:path extrusionOk="0" h="530" w="1073">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90"/>
            <p:cNvSpPr/>
            <p:nvPr/>
          </p:nvSpPr>
          <p:spPr>
            <a:xfrm>
              <a:off x="7307767" y="1594044"/>
              <a:ext cx="27782" cy="13904"/>
            </a:xfrm>
            <a:custGeom>
              <a:rect b="b" l="l" r="r" t="t"/>
              <a:pathLst>
                <a:path extrusionOk="0" h="531" w="1061">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90"/>
            <p:cNvSpPr/>
            <p:nvPr/>
          </p:nvSpPr>
          <p:spPr>
            <a:xfrm>
              <a:off x="7211380" y="1502999"/>
              <a:ext cx="174392" cy="52501"/>
            </a:xfrm>
            <a:custGeom>
              <a:rect b="b" l="l" r="r" t="t"/>
              <a:pathLst>
                <a:path extrusionOk="0" h="2005" w="666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90"/>
            <p:cNvSpPr/>
            <p:nvPr/>
          </p:nvSpPr>
          <p:spPr>
            <a:xfrm>
              <a:off x="7257832" y="1502999"/>
              <a:ext cx="127940" cy="40744"/>
            </a:xfrm>
            <a:custGeom>
              <a:rect b="b" l="l" r="r" t="t"/>
              <a:pathLst>
                <a:path extrusionOk="0" h="1556" w="4886">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90"/>
            <p:cNvSpPr/>
            <p:nvPr/>
          </p:nvSpPr>
          <p:spPr>
            <a:xfrm>
              <a:off x="7252097" y="1782262"/>
              <a:ext cx="11521" cy="75491"/>
            </a:xfrm>
            <a:custGeom>
              <a:rect b="b" l="l" r="r" t="t"/>
              <a:pathLst>
                <a:path extrusionOk="0" h="2883" w="44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90"/>
            <p:cNvSpPr/>
            <p:nvPr/>
          </p:nvSpPr>
          <p:spPr>
            <a:xfrm>
              <a:off x="7310045" y="1782262"/>
              <a:ext cx="11783" cy="75491"/>
            </a:xfrm>
            <a:custGeom>
              <a:rect b="b" l="l" r="r" t="t"/>
              <a:pathLst>
                <a:path extrusionOk="0" h="2883" w="45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90"/>
            <p:cNvSpPr/>
            <p:nvPr/>
          </p:nvSpPr>
          <p:spPr>
            <a:xfrm>
              <a:off x="7260896" y="1654112"/>
              <a:ext cx="51872" cy="17570"/>
            </a:xfrm>
            <a:custGeom>
              <a:rect b="b" l="l" r="r" t="t"/>
              <a:pathLst>
                <a:path extrusionOk="0" h="671" w="1981">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5" name="Google Shape;13925;p90"/>
          <p:cNvGrpSpPr/>
          <p:nvPr/>
        </p:nvGrpSpPr>
        <p:grpSpPr>
          <a:xfrm>
            <a:off x="7603081" y="1820672"/>
            <a:ext cx="276802" cy="354807"/>
            <a:chOff x="7603081" y="1973072"/>
            <a:chExt cx="276802" cy="354807"/>
          </a:xfrm>
        </p:grpSpPr>
        <p:sp>
          <p:nvSpPr>
            <p:cNvPr id="13926" name="Google Shape;13926;p90"/>
            <p:cNvSpPr/>
            <p:nvPr/>
          </p:nvSpPr>
          <p:spPr>
            <a:xfrm>
              <a:off x="7603081" y="2189465"/>
              <a:ext cx="276802" cy="138414"/>
            </a:xfrm>
            <a:custGeom>
              <a:rect b="b" l="l" r="r" t="t"/>
              <a:pathLst>
                <a:path extrusionOk="0" h="5286" w="10571">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90"/>
            <p:cNvSpPr/>
            <p:nvPr/>
          </p:nvSpPr>
          <p:spPr>
            <a:xfrm>
              <a:off x="7666527" y="2189465"/>
              <a:ext cx="149909" cy="92197"/>
            </a:xfrm>
            <a:custGeom>
              <a:rect b="b" l="l" r="r" t="t"/>
              <a:pathLst>
                <a:path extrusionOk="0" h="3521" w="5725">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90"/>
            <p:cNvSpPr/>
            <p:nvPr/>
          </p:nvSpPr>
          <p:spPr>
            <a:xfrm>
              <a:off x="7679751" y="2189465"/>
              <a:ext cx="123698" cy="34564"/>
            </a:xfrm>
            <a:custGeom>
              <a:rect b="b" l="l" r="r" t="t"/>
              <a:pathLst>
                <a:path extrusionOk="0" h="1320" w="4724">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90"/>
            <p:cNvSpPr/>
            <p:nvPr/>
          </p:nvSpPr>
          <p:spPr>
            <a:xfrm>
              <a:off x="7644532" y="2033585"/>
              <a:ext cx="189370" cy="155408"/>
            </a:xfrm>
            <a:custGeom>
              <a:rect b="b" l="l" r="r" t="t"/>
              <a:pathLst>
                <a:path extrusionOk="0" h="5935" w="7232">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90"/>
            <p:cNvSpPr/>
            <p:nvPr/>
          </p:nvSpPr>
          <p:spPr>
            <a:xfrm>
              <a:off x="7701249" y="2092292"/>
              <a:ext cx="11521" cy="17020"/>
            </a:xfrm>
            <a:custGeom>
              <a:rect b="b" l="l" r="r" t="t"/>
              <a:pathLst>
                <a:path extrusionOk="0" h="650" w="44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90"/>
            <p:cNvSpPr/>
            <p:nvPr/>
          </p:nvSpPr>
          <p:spPr>
            <a:xfrm>
              <a:off x="7770429" y="2092292"/>
              <a:ext cx="11521" cy="17020"/>
            </a:xfrm>
            <a:custGeom>
              <a:rect b="b" l="l" r="r" t="t"/>
              <a:pathLst>
                <a:path extrusionOk="0" h="650" w="44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90"/>
            <p:cNvSpPr/>
            <p:nvPr/>
          </p:nvSpPr>
          <p:spPr>
            <a:xfrm>
              <a:off x="7693995" y="2074067"/>
              <a:ext cx="25766" cy="11495"/>
            </a:xfrm>
            <a:custGeom>
              <a:rect b="b" l="l" r="r" t="t"/>
              <a:pathLst>
                <a:path extrusionOk="0" h="439" w="984">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90"/>
            <p:cNvSpPr/>
            <p:nvPr/>
          </p:nvSpPr>
          <p:spPr>
            <a:xfrm>
              <a:off x="7763202" y="2074067"/>
              <a:ext cx="25740" cy="11495"/>
            </a:xfrm>
            <a:custGeom>
              <a:rect b="b" l="l" r="r" t="t"/>
              <a:pathLst>
                <a:path extrusionOk="0" h="439" w="983">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90"/>
            <p:cNvSpPr/>
            <p:nvPr/>
          </p:nvSpPr>
          <p:spPr>
            <a:xfrm>
              <a:off x="7647281" y="2033585"/>
              <a:ext cx="140430" cy="155879"/>
            </a:xfrm>
            <a:custGeom>
              <a:rect b="b" l="l" r="r" t="t"/>
              <a:pathLst>
                <a:path extrusionOk="0" h="5953" w="5363">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90"/>
            <p:cNvSpPr/>
            <p:nvPr/>
          </p:nvSpPr>
          <p:spPr>
            <a:xfrm>
              <a:off x="7652518" y="1983127"/>
              <a:ext cx="106206" cy="108694"/>
            </a:xfrm>
            <a:custGeom>
              <a:rect b="b" l="l" r="r" t="t"/>
              <a:pathLst>
                <a:path extrusionOk="0" h="4151" w="4056">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90"/>
            <p:cNvSpPr/>
            <p:nvPr/>
          </p:nvSpPr>
          <p:spPr>
            <a:xfrm>
              <a:off x="7678023" y="2126018"/>
              <a:ext cx="126919" cy="86463"/>
            </a:xfrm>
            <a:custGeom>
              <a:rect b="b" l="l" r="r" t="t"/>
              <a:pathLst>
                <a:path extrusionOk="0" h="3302" w="4847">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90"/>
            <p:cNvSpPr/>
            <p:nvPr/>
          </p:nvSpPr>
          <p:spPr>
            <a:xfrm>
              <a:off x="7715493" y="2142881"/>
              <a:ext cx="51165" cy="17701"/>
            </a:xfrm>
            <a:custGeom>
              <a:rect b="b" l="l" r="r" t="t"/>
              <a:pathLst>
                <a:path extrusionOk="0" h="676" w="1954">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90"/>
            <p:cNvSpPr/>
            <p:nvPr/>
          </p:nvSpPr>
          <p:spPr>
            <a:xfrm>
              <a:off x="7678023" y="2126018"/>
              <a:ext cx="78215" cy="86463"/>
            </a:xfrm>
            <a:custGeom>
              <a:rect b="b" l="l" r="r" t="t"/>
              <a:pathLst>
                <a:path extrusionOk="0" h="3302" w="2987">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90"/>
            <p:cNvSpPr/>
            <p:nvPr/>
          </p:nvSpPr>
          <p:spPr>
            <a:xfrm>
              <a:off x="7666030" y="1973072"/>
              <a:ext cx="164625" cy="118749"/>
            </a:xfrm>
            <a:custGeom>
              <a:rect b="b" l="l" r="r" t="t"/>
              <a:pathLst>
                <a:path extrusionOk="0" h="4535" w="6287">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0" name="Google Shape;13940;p90"/>
          <p:cNvGrpSpPr/>
          <p:nvPr/>
        </p:nvGrpSpPr>
        <p:grpSpPr>
          <a:xfrm>
            <a:off x="6696792" y="1350599"/>
            <a:ext cx="276802" cy="354754"/>
            <a:chOff x="6696792" y="1502999"/>
            <a:chExt cx="276802" cy="354754"/>
          </a:xfrm>
        </p:grpSpPr>
        <p:sp>
          <p:nvSpPr>
            <p:cNvPr id="13941" name="Google Shape;13941;p90"/>
            <p:cNvSpPr/>
            <p:nvPr/>
          </p:nvSpPr>
          <p:spPr>
            <a:xfrm>
              <a:off x="6696792" y="1702345"/>
              <a:ext cx="276540" cy="155408"/>
            </a:xfrm>
            <a:custGeom>
              <a:rect b="b" l="l" r="r" t="t"/>
              <a:pathLst>
                <a:path extrusionOk="0" h="5935" w="10561">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90"/>
            <p:cNvSpPr/>
            <p:nvPr/>
          </p:nvSpPr>
          <p:spPr>
            <a:xfrm>
              <a:off x="6697028" y="1747069"/>
              <a:ext cx="276566" cy="110684"/>
            </a:xfrm>
            <a:custGeom>
              <a:rect b="b" l="l" r="r" t="t"/>
              <a:pathLst>
                <a:path extrusionOk="0" h="4227" w="10562">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90"/>
            <p:cNvSpPr/>
            <p:nvPr/>
          </p:nvSpPr>
          <p:spPr>
            <a:xfrm>
              <a:off x="6794960" y="1708106"/>
              <a:ext cx="80702" cy="22886"/>
            </a:xfrm>
            <a:custGeom>
              <a:rect b="b" l="l" r="r" t="t"/>
              <a:pathLst>
                <a:path extrusionOk="0" h="874" w="3082">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90"/>
            <p:cNvSpPr/>
            <p:nvPr/>
          </p:nvSpPr>
          <p:spPr>
            <a:xfrm>
              <a:off x="6738243" y="1592944"/>
              <a:ext cx="189134" cy="124929"/>
            </a:xfrm>
            <a:custGeom>
              <a:rect b="b" l="l" r="r" t="t"/>
              <a:pathLst>
                <a:path extrusionOk="0" h="4771" w="7223">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90"/>
            <p:cNvSpPr/>
            <p:nvPr/>
          </p:nvSpPr>
          <p:spPr>
            <a:xfrm>
              <a:off x="6742249" y="1592944"/>
              <a:ext cx="144908" cy="126683"/>
            </a:xfrm>
            <a:custGeom>
              <a:rect b="b" l="l" r="r" t="t"/>
              <a:pathLst>
                <a:path extrusionOk="0" h="4838" w="5534">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90"/>
            <p:cNvSpPr/>
            <p:nvPr/>
          </p:nvSpPr>
          <p:spPr>
            <a:xfrm>
              <a:off x="6702291" y="1503129"/>
              <a:ext cx="266066" cy="95575"/>
            </a:xfrm>
            <a:custGeom>
              <a:rect b="b" l="l" r="r" t="t"/>
              <a:pathLst>
                <a:path extrusionOk="0" h="3650" w="10161">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90"/>
            <p:cNvSpPr/>
            <p:nvPr/>
          </p:nvSpPr>
          <p:spPr>
            <a:xfrm>
              <a:off x="6787209" y="1621669"/>
              <a:ext cx="26997" cy="11521"/>
            </a:xfrm>
            <a:custGeom>
              <a:rect b="b" l="l" r="r" t="t"/>
              <a:pathLst>
                <a:path extrusionOk="0" h="440" w="1031">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90"/>
            <p:cNvSpPr/>
            <p:nvPr/>
          </p:nvSpPr>
          <p:spPr>
            <a:xfrm>
              <a:off x="6856416" y="1621669"/>
              <a:ext cx="26735" cy="11521"/>
            </a:xfrm>
            <a:custGeom>
              <a:rect b="b" l="l" r="r" t="t"/>
              <a:pathLst>
                <a:path extrusionOk="0" h="440" w="1021">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90"/>
            <p:cNvSpPr/>
            <p:nvPr/>
          </p:nvSpPr>
          <p:spPr>
            <a:xfrm>
              <a:off x="6702291" y="1502999"/>
              <a:ext cx="136660" cy="95706"/>
            </a:xfrm>
            <a:custGeom>
              <a:rect b="b" l="l" r="r" t="t"/>
              <a:pathLst>
                <a:path extrusionOk="0" h="3655" w="5219">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90"/>
            <p:cNvSpPr/>
            <p:nvPr/>
          </p:nvSpPr>
          <p:spPr>
            <a:xfrm>
              <a:off x="6748979" y="1598679"/>
              <a:ext cx="23017" cy="25766"/>
            </a:xfrm>
            <a:custGeom>
              <a:rect b="b" l="l" r="r" t="t"/>
              <a:pathLst>
                <a:path extrusionOk="0" h="984" w="879">
                  <a:moveTo>
                    <a:pt x="1" y="1"/>
                  </a:moveTo>
                  <a:lnTo>
                    <a:pt x="1" y="983"/>
                  </a:lnTo>
                  <a:lnTo>
                    <a:pt x="306" y="945"/>
                  </a:lnTo>
                  <a:cubicBezTo>
                    <a:pt x="631" y="907"/>
                    <a:pt x="879" y="630"/>
                    <a:pt x="879" y="296"/>
                  </a:cubicBezTo>
                  <a:lnTo>
                    <a:pt x="87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90"/>
            <p:cNvSpPr/>
            <p:nvPr/>
          </p:nvSpPr>
          <p:spPr>
            <a:xfrm>
              <a:off x="6898626" y="1598679"/>
              <a:ext cx="23017" cy="25766"/>
            </a:xfrm>
            <a:custGeom>
              <a:rect b="b" l="l" r="r" t="t"/>
              <a:pathLst>
                <a:path extrusionOk="0" h="984" w="879">
                  <a:moveTo>
                    <a:pt x="0" y="1"/>
                  </a:moveTo>
                  <a:lnTo>
                    <a:pt x="0" y="296"/>
                  </a:lnTo>
                  <a:cubicBezTo>
                    <a:pt x="0" y="630"/>
                    <a:pt x="248" y="907"/>
                    <a:pt x="573" y="945"/>
                  </a:cubicBezTo>
                  <a:lnTo>
                    <a:pt x="878" y="983"/>
                  </a:lnTo>
                  <a:lnTo>
                    <a:pt x="87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90"/>
            <p:cNvSpPr/>
            <p:nvPr/>
          </p:nvSpPr>
          <p:spPr>
            <a:xfrm>
              <a:off x="6812189" y="1667624"/>
              <a:ext cx="45981" cy="17256"/>
            </a:xfrm>
            <a:custGeom>
              <a:rect b="b" l="l" r="r" t="t"/>
              <a:pathLst>
                <a:path extrusionOk="0" h="659" w="1756">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90"/>
            <p:cNvSpPr/>
            <p:nvPr/>
          </p:nvSpPr>
          <p:spPr>
            <a:xfrm>
              <a:off x="6794960" y="1661889"/>
              <a:ext cx="80702" cy="34617"/>
            </a:xfrm>
            <a:custGeom>
              <a:rect b="b" l="l" r="r" t="t"/>
              <a:pathLst>
                <a:path extrusionOk="0" h="1322" w="3082">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90"/>
            <p:cNvSpPr/>
            <p:nvPr/>
          </p:nvSpPr>
          <p:spPr>
            <a:xfrm>
              <a:off x="6823920" y="1702345"/>
              <a:ext cx="22519" cy="46007"/>
            </a:xfrm>
            <a:custGeom>
              <a:rect b="b" l="l" r="r" t="t"/>
              <a:pathLst>
                <a:path extrusionOk="0" h="1757" w="86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90"/>
            <p:cNvSpPr/>
            <p:nvPr/>
          </p:nvSpPr>
          <p:spPr>
            <a:xfrm>
              <a:off x="6757986" y="1747069"/>
              <a:ext cx="154649" cy="110684"/>
            </a:xfrm>
            <a:custGeom>
              <a:rect b="b" l="l" r="r" t="t"/>
              <a:pathLst>
                <a:path extrusionOk="0" h="4227" w="5906">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56" name="Google Shape;13956;p90"/>
          <p:cNvSpPr/>
          <p:nvPr/>
        </p:nvSpPr>
        <p:spPr>
          <a:xfrm>
            <a:off x="6360786" y="1502999"/>
            <a:ext cx="23017" cy="26264"/>
          </a:xfrm>
          <a:custGeom>
            <a:rect b="b" l="l" r="r" t="t"/>
            <a:pathLst>
              <a:path extrusionOk="0" h="1003" w="879">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57" name="Google Shape;13957;p90"/>
          <p:cNvGrpSpPr/>
          <p:nvPr/>
        </p:nvGrpSpPr>
        <p:grpSpPr>
          <a:xfrm>
            <a:off x="6223393" y="1350599"/>
            <a:ext cx="320295" cy="354754"/>
            <a:chOff x="6223393" y="1502999"/>
            <a:chExt cx="320295" cy="354754"/>
          </a:xfrm>
        </p:grpSpPr>
        <p:sp>
          <p:nvSpPr>
            <p:cNvPr id="13958" name="Google Shape;13958;p90"/>
            <p:cNvSpPr/>
            <p:nvPr/>
          </p:nvSpPr>
          <p:spPr>
            <a:xfrm>
              <a:off x="6246384" y="1691871"/>
              <a:ext cx="274550" cy="165882"/>
            </a:xfrm>
            <a:custGeom>
              <a:rect b="b" l="l" r="r" t="t"/>
              <a:pathLst>
                <a:path extrusionOk="0" h="6335" w="10485">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90"/>
            <p:cNvSpPr/>
            <p:nvPr/>
          </p:nvSpPr>
          <p:spPr>
            <a:xfrm>
              <a:off x="6223393" y="1709101"/>
              <a:ext cx="320295" cy="97199"/>
            </a:xfrm>
            <a:custGeom>
              <a:rect b="b" l="l" r="r" t="t"/>
              <a:pathLst>
                <a:path extrusionOk="0" h="3712" w="12232">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90"/>
            <p:cNvSpPr/>
            <p:nvPr/>
          </p:nvSpPr>
          <p:spPr>
            <a:xfrm>
              <a:off x="6292103" y="1724576"/>
              <a:ext cx="183138" cy="133177"/>
            </a:xfrm>
            <a:custGeom>
              <a:rect b="b" l="l" r="r" t="t"/>
              <a:pathLst>
                <a:path extrusionOk="0" h="5086" w="6994">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90"/>
            <p:cNvSpPr/>
            <p:nvPr/>
          </p:nvSpPr>
          <p:spPr>
            <a:xfrm>
              <a:off x="6343556" y="1691871"/>
              <a:ext cx="80205" cy="22886"/>
            </a:xfrm>
            <a:custGeom>
              <a:rect b="b" l="l" r="r" t="t"/>
              <a:pathLst>
                <a:path extrusionOk="0" h="874" w="3063">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90"/>
            <p:cNvSpPr/>
            <p:nvPr/>
          </p:nvSpPr>
          <p:spPr>
            <a:xfrm>
              <a:off x="6287363" y="1588938"/>
              <a:ext cx="192355" cy="114428"/>
            </a:xfrm>
            <a:custGeom>
              <a:rect b="b" l="l" r="r" t="t"/>
              <a:pathLst>
                <a:path extrusionOk="0" h="4370" w="7346">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90"/>
            <p:cNvSpPr/>
            <p:nvPr/>
          </p:nvSpPr>
          <p:spPr>
            <a:xfrm>
              <a:off x="6289851" y="1588938"/>
              <a:ext cx="156665" cy="114428"/>
            </a:xfrm>
            <a:custGeom>
              <a:rect b="b" l="l" r="r" t="t"/>
              <a:pathLst>
                <a:path extrusionOk="0" h="4370" w="5983">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90"/>
            <p:cNvSpPr/>
            <p:nvPr/>
          </p:nvSpPr>
          <p:spPr>
            <a:xfrm>
              <a:off x="6346568" y="1606063"/>
              <a:ext cx="11260" cy="17125"/>
            </a:xfrm>
            <a:custGeom>
              <a:rect b="b" l="l" r="r" t="t"/>
              <a:pathLst>
                <a:path extrusionOk="0" h="654" w="43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90"/>
            <p:cNvSpPr/>
            <p:nvPr/>
          </p:nvSpPr>
          <p:spPr>
            <a:xfrm>
              <a:off x="6409255" y="1606063"/>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90"/>
            <p:cNvSpPr/>
            <p:nvPr/>
          </p:nvSpPr>
          <p:spPr>
            <a:xfrm>
              <a:off x="6297837" y="1502999"/>
              <a:ext cx="171905" cy="85965"/>
            </a:xfrm>
            <a:custGeom>
              <a:rect b="b" l="l" r="r" t="t"/>
              <a:pathLst>
                <a:path extrusionOk="0" h="3283" w="6565">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90"/>
            <p:cNvSpPr/>
            <p:nvPr/>
          </p:nvSpPr>
          <p:spPr>
            <a:xfrm>
              <a:off x="6360786" y="1502999"/>
              <a:ext cx="45745" cy="85965"/>
            </a:xfrm>
            <a:custGeom>
              <a:rect b="b" l="l" r="r" t="t"/>
              <a:pathLst>
                <a:path extrusionOk="0" h="3283" w="1747">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90"/>
            <p:cNvSpPr/>
            <p:nvPr/>
          </p:nvSpPr>
          <p:spPr>
            <a:xfrm>
              <a:off x="6297837" y="1502999"/>
              <a:ext cx="171905" cy="85965"/>
            </a:xfrm>
            <a:custGeom>
              <a:rect b="b" l="l" r="r" t="t"/>
              <a:pathLst>
                <a:path extrusionOk="0" h="3283" w="6565">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90"/>
            <p:cNvSpPr/>
            <p:nvPr/>
          </p:nvSpPr>
          <p:spPr>
            <a:xfrm>
              <a:off x="6364531" y="1651886"/>
              <a:ext cx="38021" cy="11521"/>
            </a:xfrm>
            <a:custGeom>
              <a:rect b="b" l="l" r="r" t="t"/>
              <a:pathLst>
                <a:path extrusionOk="0" h="440" w="1452">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90"/>
            <p:cNvSpPr/>
            <p:nvPr/>
          </p:nvSpPr>
          <p:spPr>
            <a:xfrm>
              <a:off x="6291658" y="1634343"/>
              <a:ext cx="183819" cy="74523"/>
            </a:xfrm>
            <a:custGeom>
              <a:rect b="b" l="l" r="r" t="t"/>
              <a:pathLst>
                <a:path extrusionOk="0" h="2846" w="702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90"/>
            <p:cNvSpPr/>
            <p:nvPr/>
          </p:nvSpPr>
          <p:spPr>
            <a:xfrm>
              <a:off x="6337822" y="1812008"/>
              <a:ext cx="91700" cy="45745"/>
            </a:xfrm>
            <a:custGeom>
              <a:rect b="b" l="l" r="r" t="t"/>
              <a:pathLst>
                <a:path extrusionOk="0" h="1747" w="3502">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90"/>
            <p:cNvSpPr/>
            <p:nvPr/>
          </p:nvSpPr>
          <p:spPr>
            <a:xfrm>
              <a:off x="6360786" y="1571708"/>
              <a:ext cx="45745" cy="17256"/>
            </a:xfrm>
            <a:custGeom>
              <a:rect b="b" l="l" r="r" t="t"/>
              <a:pathLst>
                <a:path extrusionOk="0" h="659" w="1747">
                  <a:moveTo>
                    <a:pt x="1" y="0"/>
                  </a:moveTo>
                  <a:lnTo>
                    <a:pt x="1" y="659"/>
                  </a:lnTo>
                  <a:lnTo>
                    <a:pt x="1747" y="659"/>
                  </a:lnTo>
                  <a:lnTo>
                    <a:pt x="174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90"/>
            <p:cNvSpPr/>
            <p:nvPr/>
          </p:nvSpPr>
          <p:spPr>
            <a:xfrm>
              <a:off x="6280608" y="1582941"/>
              <a:ext cx="206128" cy="63237"/>
            </a:xfrm>
            <a:custGeom>
              <a:rect b="b" l="l" r="r" t="t"/>
              <a:pathLst>
                <a:path extrusionOk="0" h="2415" w="7872">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90"/>
            <p:cNvSpPr/>
            <p:nvPr/>
          </p:nvSpPr>
          <p:spPr>
            <a:xfrm>
              <a:off x="6292103" y="1777548"/>
              <a:ext cx="11521" cy="80205"/>
            </a:xfrm>
            <a:custGeom>
              <a:rect b="b" l="l" r="r" t="t"/>
              <a:pathLst>
                <a:path extrusionOk="0" h="3063" w="440">
                  <a:moveTo>
                    <a:pt x="0" y="0"/>
                  </a:moveTo>
                  <a:lnTo>
                    <a:pt x="0" y="3063"/>
                  </a:lnTo>
                  <a:lnTo>
                    <a:pt x="439" y="3063"/>
                  </a:lnTo>
                  <a:lnTo>
                    <a:pt x="439" y="439"/>
                  </a:lnTo>
                  <a:cubicBezTo>
                    <a:pt x="439" y="201"/>
                    <a:pt x="239"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90"/>
            <p:cNvSpPr/>
            <p:nvPr/>
          </p:nvSpPr>
          <p:spPr>
            <a:xfrm>
              <a:off x="6274873" y="1777548"/>
              <a:ext cx="17256" cy="28751"/>
            </a:xfrm>
            <a:custGeom>
              <a:rect b="b" l="l" r="r" t="t"/>
              <a:pathLst>
                <a:path extrusionOk="0" h="1098" w="659">
                  <a:moveTo>
                    <a:pt x="658" y="0"/>
                  </a:moveTo>
                  <a:cubicBezTo>
                    <a:pt x="296" y="0"/>
                    <a:pt x="0" y="296"/>
                    <a:pt x="0" y="659"/>
                  </a:cubicBezTo>
                  <a:lnTo>
                    <a:pt x="0" y="1097"/>
                  </a:lnTo>
                  <a:lnTo>
                    <a:pt x="658" y="1097"/>
                  </a:lnTo>
                  <a:lnTo>
                    <a:pt x="6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90"/>
            <p:cNvSpPr/>
            <p:nvPr/>
          </p:nvSpPr>
          <p:spPr>
            <a:xfrm>
              <a:off x="6246384" y="1806273"/>
              <a:ext cx="45745" cy="51480"/>
            </a:xfrm>
            <a:custGeom>
              <a:rect b="b" l="l" r="r" t="t"/>
              <a:pathLst>
                <a:path extrusionOk="0" h="1966" w="1747">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90"/>
            <p:cNvSpPr/>
            <p:nvPr/>
          </p:nvSpPr>
          <p:spPr>
            <a:xfrm>
              <a:off x="6463719" y="1777548"/>
              <a:ext cx="11521" cy="80205"/>
            </a:xfrm>
            <a:custGeom>
              <a:rect b="b" l="l" r="r" t="t"/>
              <a:pathLst>
                <a:path extrusionOk="0" h="3063" w="440">
                  <a:moveTo>
                    <a:pt x="439" y="0"/>
                  </a:moveTo>
                  <a:cubicBezTo>
                    <a:pt x="191" y="0"/>
                    <a:pt x="0" y="201"/>
                    <a:pt x="0" y="439"/>
                  </a:cubicBezTo>
                  <a:lnTo>
                    <a:pt x="0" y="3063"/>
                  </a:lnTo>
                  <a:lnTo>
                    <a:pt x="439" y="3063"/>
                  </a:lnTo>
                  <a:lnTo>
                    <a:pt x="4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90"/>
            <p:cNvSpPr/>
            <p:nvPr/>
          </p:nvSpPr>
          <p:spPr>
            <a:xfrm>
              <a:off x="6475215" y="1777548"/>
              <a:ext cx="16994" cy="28751"/>
            </a:xfrm>
            <a:custGeom>
              <a:rect b="b" l="l" r="r" t="t"/>
              <a:pathLst>
                <a:path extrusionOk="0" h="1098" w="649">
                  <a:moveTo>
                    <a:pt x="0" y="0"/>
                  </a:moveTo>
                  <a:lnTo>
                    <a:pt x="0" y="1097"/>
                  </a:lnTo>
                  <a:lnTo>
                    <a:pt x="649" y="1097"/>
                  </a:lnTo>
                  <a:lnTo>
                    <a:pt x="649" y="659"/>
                  </a:lnTo>
                  <a:cubicBezTo>
                    <a:pt x="649" y="296"/>
                    <a:pt x="353" y="0"/>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90"/>
            <p:cNvSpPr/>
            <p:nvPr/>
          </p:nvSpPr>
          <p:spPr>
            <a:xfrm>
              <a:off x="6475215" y="1806273"/>
              <a:ext cx="45719" cy="51480"/>
            </a:xfrm>
            <a:custGeom>
              <a:rect b="b" l="l" r="r" t="t"/>
              <a:pathLst>
                <a:path extrusionOk="0" h="1966" w="1746">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90"/>
            <p:cNvSpPr/>
            <p:nvPr/>
          </p:nvSpPr>
          <p:spPr>
            <a:xfrm>
              <a:off x="6349317" y="1823503"/>
              <a:ext cx="68709" cy="34250"/>
            </a:xfrm>
            <a:custGeom>
              <a:rect b="b" l="l" r="r" t="t"/>
              <a:pathLst>
                <a:path extrusionOk="0" h="1308" w="2624">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1" name="Google Shape;13981;p90"/>
          <p:cNvGrpSpPr/>
          <p:nvPr/>
        </p:nvGrpSpPr>
        <p:grpSpPr>
          <a:xfrm>
            <a:off x="5310611" y="1350572"/>
            <a:ext cx="339515" cy="354781"/>
            <a:chOff x="5310611" y="1502972"/>
            <a:chExt cx="339515" cy="354781"/>
          </a:xfrm>
        </p:grpSpPr>
        <p:sp>
          <p:nvSpPr>
            <p:cNvPr id="13982" name="Google Shape;13982;p90"/>
            <p:cNvSpPr/>
            <p:nvPr/>
          </p:nvSpPr>
          <p:spPr>
            <a:xfrm>
              <a:off x="5310611" y="1502972"/>
              <a:ext cx="339515" cy="343285"/>
            </a:xfrm>
            <a:custGeom>
              <a:rect b="b" l="l" r="r" t="t"/>
              <a:pathLst>
                <a:path extrusionOk="0" h="13110" w="12966">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90"/>
            <p:cNvSpPr/>
            <p:nvPr/>
          </p:nvSpPr>
          <p:spPr>
            <a:xfrm>
              <a:off x="5310611" y="1502972"/>
              <a:ext cx="169914" cy="343285"/>
            </a:xfrm>
            <a:custGeom>
              <a:rect b="b" l="l" r="r" t="t"/>
              <a:pathLst>
                <a:path extrusionOk="0" h="13110" w="6489">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90"/>
            <p:cNvSpPr/>
            <p:nvPr/>
          </p:nvSpPr>
          <p:spPr>
            <a:xfrm>
              <a:off x="5348841" y="1709101"/>
              <a:ext cx="263081" cy="148652"/>
            </a:xfrm>
            <a:custGeom>
              <a:rect b="b" l="l" r="r" t="t"/>
              <a:pathLst>
                <a:path extrusionOk="0" h="5677" w="10047">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90"/>
            <p:cNvSpPr/>
            <p:nvPr/>
          </p:nvSpPr>
          <p:spPr>
            <a:xfrm>
              <a:off x="5348841" y="1767048"/>
              <a:ext cx="263081" cy="90705"/>
            </a:xfrm>
            <a:custGeom>
              <a:rect b="b" l="l" r="r" t="t"/>
              <a:pathLst>
                <a:path extrusionOk="0" h="3464" w="10047">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90"/>
            <p:cNvSpPr/>
            <p:nvPr/>
          </p:nvSpPr>
          <p:spPr>
            <a:xfrm>
              <a:off x="5446013" y="1708839"/>
              <a:ext cx="68736" cy="23069"/>
            </a:xfrm>
            <a:custGeom>
              <a:rect b="b" l="l" r="r" t="t"/>
              <a:pathLst>
                <a:path extrusionOk="0" h="881" w="2625">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90"/>
            <p:cNvSpPr/>
            <p:nvPr/>
          </p:nvSpPr>
          <p:spPr>
            <a:xfrm>
              <a:off x="5406055" y="1548979"/>
              <a:ext cx="148652" cy="171381"/>
            </a:xfrm>
            <a:custGeom>
              <a:rect b="b" l="l" r="r" t="t"/>
              <a:pathLst>
                <a:path extrusionOk="0" h="6545" w="5677">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90"/>
            <p:cNvSpPr/>
            <p:nvPr/>
          </p:nvSpPr>
          <p:spPr>
            <a:xfrm>
              <a:off x="5405584" y="1548979"/>
              <a:ext cx="149124" cy="171590"/>
            </a:xfrm>
            <a:custGeom>
              <a:rect b="b" l="l" r="r" t="t"/>
              <a:pathLst>
                <a:path extrusionOk="0" h="6553" w="5695">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90"/>
            <p:cNvSpPr/>
            <p:nvPr/>
          </p:nvSpPr>
          <p:spPr>
            <a:xfrm>
              <a:off x="5455047" y="1668802"/>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90"/>
            <p:cNvSpPr/>
            <p:nvPr/>
          </p:nvSpPr>
          <p:spPr>
            <a:xfrm>
              <a:off x="5440279" y="1628844"/>
              <a:ext cx="11521" cy="17334"/>
            </a:xfrm>
            <a:custGeom>
              <a:rect b="b" l="l" r="r" t="t"/>
              <a:pathLst>
                <a:path extrusionOk="0" h="662" w="44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90"/>
            <p:cNvSpPr/>
            <p:nvPr/>
          </p:nvSpPr>
          <p:spPr>
            <a:xfrm>
              <a:off x="5508962" y="1628844"/>
              <a:ext cx="11521" cy="17334"/>
            </a:xfrm>
            <a:custGeom>
              <a:rect b="b" l="l" r="r" t="t"/>
              <a:pathLst>
                <a:path extrusionOk="0" h="662" w="44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90"/>
            <p:cNvSpPr/>
            <p:nvPr/>
          </p:nvSpPr>
          <p:spPr>
            <a:xfrm>
              <a:off x="5432528" y="1611666"/>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90"/>
            <p:cNvSpPr/>
            <p:nvPr/>
          </p:nvSpPr>
          <p:spPr>
            <a:xfrm>
              <a:off x="5501211" y="1611666"/>
              <a:ext cx="26761" cy="11521"/>
            </a:xfrm>
            <a:custGeom>
              <a:rect b="b" l="l" r="r" t="t"/>
              <a:pathLst>
                <a:path extrusionOk="0" h="440" w="1022">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90"/>
            <p:cNvSpPr/>
            <p:nvPr/>
          </p:nvSpPr>
          <p:spPr>
            <a:xfrm>
              <a:off x="5353842" y="1786792"/>
              <a:ext cx="46740" cy="70961"/>
            </a:xfrm>
            <a:custGeom>
              <a:rect b="b" l="l" r="r" t="t"/>
              <a:pathLst>
                <a:path extrusionOk="0" h="2710" w="1785">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90"/>
            <p:cNvSpPr/>
            <p:nvPr/>
          </p:nvSpPr>
          <p:spPr>
            <a:xfrm>
              <a:off x="5560415" y="1786792"/>
              <a:ext cx="46740" cy="70961"/>
            </a:xfrm>
            <a:custGeom>
              <a:rect b="b" l="l" r="r" t="t"/>
              <a:pathLst>
                <a:path extrusionOk="0" h="2710" w="1785">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90"/>
            <p:cNvSpPr/>
            <p:nvPr/>
          </p:nvSpPr>
          <p:spPr>
            <a:xfrm>
              <a:off x="5480499" y="1502972"/>
              <a:ext cx="149909" cy="256613"/>
            </a:xfrm>
            <a:custGeom>
              <a:rect b="b" l="l" r="r" t="t"/>
              <a:pathLst>
                <a:path extrusionOk="0" h="9800" w="5725">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90"/>
            <p:cNvSpPr/>
            <p:nvPr/>
          </p:nvSpPr>
          <p:spPr>
            <a:xfrm>
              <a:off x="5330354" y="1502972"/>
              <a:ext cx="149909" cy="256351"/>
            </a:xfrm>
            <a:custGeom>
              <a:rect b="b" l="l" r="r" t="t"/>
              <a:pathLst>
                <a:path extrusionOk="0" h="9790" w="5725">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8" name="Google Shape;13998;p90"/>
          <p:cNvGrpSpPr/>
          <p:nvPr/>
        </p:nvGrpSpPr>
        <p:grpSpPr>
          <a:xfrm>
            <a:off x="6253637" y="3637701"/>
            <a:ext cx="274550" cy="354833"/>
            <a:chOff x="6253637" y="3790101"/>
            <a:chExt cx="274550" cy="354833"/>
          </a:xfrm>
        </p:grpSpPr>
        <p:sp>
          <p:nvSpPr>
            <p:cNvPr id="13999" name="Google Shape;13999;p90"/>
            <p:cNvSpPr/>
            <p:nvPr/>
          </p:nvSpPr>
          <p:spPr>
            <a:xfrm>
              <a:off x="6253637" y="3987300"/>
              <a:ext cx="274550" cy="157634"/>
            </a:xfrm>
            <a:custGeom>
              <a:rect b="b" l="l" r="r" t="t"/>
              <a:pathLst>
                <a:path extrusionOk="0" h="6020" w="10485">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90"/>
            <p:cNvSpPr/>
            <p:nvPr/>
          </p:nvSpPr>
          <p:spPr>
            <a:xfrm>
              <a:off x="6310590" y="3801701"/>
              <a:ext cx="160147" cy="244830"/>
            </a:xfrm>
            <a:custGeom>
              <a:rect b="b" l="l" r="r" t="t"/>
              <a:pathLst>
                <a:path extrusionOk="0" h="9350" w="6116">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90"/>
            <p:cNvSpPr/>
            <p:nvPr/>
          </p:nvSpPr>
          <p:spPr>
            <a:xfrm>
              <a:off x="6373276" y="3984551"/>
              <a:ext cx="34512" cy="68709"/>
            </a:xfrm>
            <a:custGeom>
              <a:rect b="b" l="l" r="r" t="t"/>
              <a:pathLst>
                <a:path extrusionOk="0" h="2624" w="1318">
                  <a:moveTo>
                    <a:pt x="1" y="0"/>
                  </a:moveTo>
                  <a:lnTo>
                    <a:pt x="1" y="1966"/>
                  </a:lnTo>
                  <a:lnTo>
                    <a:pt x="659" y="2624"/>
                  </a:lnTo>
                  <a:lnTo>
                    <a:pt x="1317" y="1966"/>
                  </a:lnTo>
                  <a:lnTo>
                    <a:pt x="13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90"/>
            <p:cNvSpPr/>
            <p:nvPr/>
          </p:nvSpPr>
          <p:spPr>
            <a:xfrm>
              <a:off x="6373276" y="4001781"/>
              <a:ext cx="34512" cy="11521"/>
            </a:xfrm>
            <a:custGeom>
              <a:rect b="b" l="l" r="r" t="t"/>
              <a:pathLst>
                <a:path extrusionOk="0" h="440" w="1318">
                  <a:moveTo>
                    <a:pt x="1" y="1"/>
                  </a:moveTo>
                  <a:lnTo>
                    <a:pt x="1" y="439"/>
                  </a:lnTo>
                  <a:lnTo>
                    <a:pt x="1317" y="439"/>
                  </a:lnTo>
                  <a:lnTo>
                    <a:pt x="1317"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90"/>
            <p:cNvSpPr/>
            <p:nvPr/>
          </p:nvSpPr>
          <p:spPr>
            <a:xfrm>
              <a:off x="6373276" y="4024771"/>
              <a:ext cx="34512" cy="11260"/>
            </a:xfrm>
            <a:custGeom>
              <a:rect b="b" l="l" r="r" t="t"/>
              <a:pathLst>
                <a:path extrusionOk="0" h="430" w="1318">
                  <a:moveTo>
                    <a:pt x="1" y="0"/>
                  </a:moveTo>
                  <a:lnTo>
                    <a:pt x="1" y="430"/>
                  </a:lnTo>
                  <a:lnTo>
                    <a:pt x="1317" y="430"/>
                  </a:lnTo>
                  <a:lnTo>
                    <a:pt x="13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90"/>
            <p:cNvSpPr/>
            <p:nvPr/>
          </p:nvSpPr>
          <p:spPr>
            <a:xfrm>
              <a:off x="6333318" y="3927337"/>
              <a:ext cx="114428" cy="65724"/>
            </a:xfrm>
            <a:custGeom>
              <a:rect b="b" l="l" r="r" t="t"/>
              <a:pathLst>
                <a:path extrusionOk="0" h="2510" w="437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90"/>
            <p:cNvSpPr/>
            <p:nvPr/>
          </p:nvSpPr>
          <p:spPr>
            <a:xfrm>
              <a:off x="6333318" y="3927337"/>
              <a:ext cx="114428" cy="34512"/>
            </a:xfrm>
            <a:custGeom>
              <a:rect b="b" l="l" r="r" t="t"/>
              <a:pathLst>
                <a:path extrusionOk="0" h="1318" w="437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90"/>
            <p:cNvSpPr/>
            <p:nvPr/>
          </p:nvSpPr>
          <p:spPr>
            <a:xfrm>
              <a:off x="6321823" y="3812935"/>
              <a:ext cx="137419" cy="143232"/>
            </a:xfrm>
            <a:custGeom>
              <a:rect b="b" l="l" r="r" t="t"/>
              <a:pathLst>
                <a:path extrusionOk="0" h="5470" w="5248">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90"/>
            <p:cNvSpPr/>
            <p:nvPr/>
          </p:nvSpPr>
          <p:spPr>
            <a:xfrm>
              <a:off x="6384772" y="3915972"/>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90"/>
            <p:cNvSpPr/>
            <p:nvPr/>
          </p:nvSpPr>
          <p:spPr>
            <a:xfrm>
              <a:off x="6321823" y="3812935"/>
              <a:ext cx="85965" cy="128909"/>
            </a:xfrm>
            <a:custGeom>
              <a:rect b="b" l="l" r="r" t="t"/>
              <a:pathLst>
                <a:path extrusionOk="0" h="4923" w="3283">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90"/>
            <p:cNvSpPr/>
            <p:nvPr/>
          </p:nvSpPr>
          <p:spPr>
            <a:xfrm>
              <a:off x="6344813" y="3881618"/>
              <a:ext cx="34250" cy="34512"/>
            </a:xfrm>
            <a:custGeom>
              <a:rect b="b" l="l" r="r" t="t"/>
              <a:pathLst>
                <a:path extrusionOk="0" h="1318" w="1308">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90"/>
            <p:cNvSpPr/>
            <p:nvPr/>
          </p:nvSpPr>
          <p:spPr>
            <a:xfrm>
              <a:off x="6341566" y="3881382"/>
              <a:ext cx="40482" cy="23252"/>
            </a:xfrm>
            <a:custGeom>
              <a:rect b="b" l="l" r="r" t="t"/>
              <a:pathLst>
                <a:path extrusionOk="0" h="888" w="1546">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90"/>
            <p:cNvSpPr/>
            <p:nvPr/>
          </p:nvSpPr>
          <p:spPr>
            <a:xfrm>
              <a:off x="6402001" y="3881618"/>
              <a:ext cx="34250" cy="34512"/>
            </a:xfrm>
            <a:custGeom>
              <a:rect b="b" l="l" r="r" t="t"/>
              <a:pathLst>
                <a:path extrusionOk="0" h="1318" w="1308">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90"/>
            <p:cNvSpPr/>
            <p:nvPr/>
          </p:nvSpPr>
          <p:spPr>
            <a:xfrm>
              <a:off x="6398754" y="3881382"/>
              <a:ext cx="40744" cy="23252"/>
            </a:xfrm>
            <a:custGeom>
              <a:rect b="b" l="l" r="r" t="t"/>
              <a:pathLst>
                <a:path extrusionOk="0" h="888" w="1556">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90"/>
            <p:cNvSpPr/>
            <p:nvPr/>
          </p:nvSpPr>
          <p:spPr>
            <a:xfrm>
              <a:off x="6299094" y="3790101"/>
              <a:ext cx="182876" cy="354833"/>
            </a:xfrm>
            <a:custGeom>
              <a:rect b="b" l="l" r="r" t="t"/>
              <a:pathLst>
                <a:path extrusionOk="0" h="13551" w="6984">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90"/>
            <p:cNvSpPr/>
            <p:nvPr/>
          </p:nvSpPr>
          <p:spPr>
            <a:xfrm>
              <a:off x="6256387" y="4048233"/>
              <a:ext cx="53967" cy="96701"/>
            </a:xfrm>
            <a:custGeom>
              <a:rect b="b" l="l" r="r" t="t"/>
              <a:pathLst>
                <a:path extrusionOk="0" h="3693" w="2061">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90"/>
            <p:cNvSpPr/>
            <p:nvPr/>
          </p:nvSpPr>
          <p:spPr>
            <a:xfrm>
              <a:off x="6470449" y="4048233"/>
              <a:ext cx="54255" cy="96701"/>
            </a:xfrm>
            <a:custGeom>
              <a:rect b="b" l="l" r="r" t="t"/>
              <a:pathLst>
                <a:path extrusionOk="0" h="3693" w="2072">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6" name="Google Shape;14016;p90"/>
          <p:cNvGrpSpPr/>
          <p:nvPr/>
        </p:nvGrpSpPr>
        <p:grpSpPr>
          <a:xfrm>
            <a:off x="5802731" y="3637780"/>
            <a:ext cx="274576" cy="354754"/>
            <a:chOff x="5802731" y="3790180"/>
            <a:chExt cx="274576" cy="354754"/>
          </a:xfrm>
        </p:grpSpPr>
        <p:sp>
          <p:nvSpPr>
            <p:cNvPr id="14017" name="Google Shape;14017;p90"/>
            <p:cNvSpPr/>
            <p:nvPr/>
          </p:nvSpPr>
          <p:spPr>
            <a:xfrm>
              <a:off x="5802731" y="4026761"/>
              <a:ext cx="274576" cy="117937"/>
            </a:xfrm>
            <a:custGeom>
              <a:rect b="b" l="l" r="r" t="t"/>
              <a:pathLst>
                <a:path extrusionOk="0" h="4504" w="10486">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90"/>
            <p:cNvSpPr/>
            <p:nvPr/>
          </p:nvSpPr>
          <p:spPr>
            <a:xfrm>
              <a:off x="5899904" y="4030270"/>
              <a:ext cx="80231" cy="114428"/>
            </a:xfrm>
            <a:custGeom>
              <a:rect b="b" l="l" r="r" t="t"/>
              <a:pathLst>
                <a:path extrusionOk="0" h="4370" w="3064">
                  <a:moveTo>
                    <a:pt x="1" y="0"/>
                  </a:moveTo>
                  <a:lnTo>
                    <a:pt x="440" y="4369"/>
                  </a:lnTo>
                  <a:lnTo>
                    <a:pt x="2624" y="4369"/>
                  </a:lnTo>
                  <a:lnTo>
                    <a:pt x="306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90"/>
            <p:cNvSpPr/>
            <p:nvPr/>
          </p:nvSpPr>
          <p:spPr>
            <a:xfrm>
              <a:off x="5899904" y="4030506"/>
              <a:ext cx="80231" cy="34250"/>
            </a:xfrm>
            <a:custGeom>
              <a:rect b="b" l="l" r="r" t="t"/>
              <a:pathLst>
                <a:path extrusionOk="0" h="1308" w="3064">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90"/>
            <p:cNvSpPr/>
            <p:nvPr/>
          </p:nvSpPr>
          <p:spPr>
            <a:xfrm>
              <a:off x="5899904" y="3973318"/>
              <a:ext cx="80231" cy="79943"/>
            </a:xfrm>
            <a:custGeom>
              <a:rect b="b" l="l" r="r" t="t"/>
              <a:pathLst>
                <a:path extrusionOk="0" h="3053" w="3064">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90"/>
            <p:cNvSpPr/>
            <p:nvPr/>
          </p:nvSpPr>
          <p:spPr>
            <a:xfrm>
              <a:off x="5899904" y="3973318"/>
              <a:ext cx="80231" cy="34119"/>
            </a:xfrm>
            <a:custGeom>
              <a:rect b="b" l="l" r="r" t="t"/>
              <a:pathLst>
                <a:path extrusionOk="0" h="1303" w="3064">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90"/>
            <p:cNvSpPr/>
            <p:nvPr/>
          </p:nvSpPr>
          <p:spPr>
            <a:xfrm>
              <a:off x="5843711" y="3841659"/>
              <a:ext cx="192355" cy="154413"/>
            </a:xfrm>
            <a:custGeom>
              <a:rect b="b" l="l" r="r" t="t"/>
              <a:pathLst>
                <a:path extrusionOk="0" h="5897" w="7346">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90"/>
            <p:cNvSpPr/>
            <p:nvPr/>
          </p:nvSpPr>
          <p:spPr>
            <a:xfrm>
              <a:off x="5899904" y="3899293"/>
              <a:ext cx="11521" cy="17334"/>
            </a:xfrm>
            <a:custGeom>
              <a:rect b="b" l="l" r="r" t="t"/>
              <a:pathLst>
                <a:path extrusionOk="0" h="662" w="44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90"/>
            <p:cNvSpPr/>
            <p:nvPr/>
          </p:nvSpPr>
          <p:spPr>
            <a:xfrm>
              <a:off x="5968613" y="3899293"/>
              <a:ext cx="11521" cy="17334"/>
            </a:xfrm>
            <a:custGeom>
              <a:rect b="b" l="l" r="r" t="t"/>
              <a:pathLst>
                <a:path extrusionOk="0" h="662" w="44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90"/>
            <p:cNvSpPr/>
            <p:nvPr/>
          </p:nvSpPr>
          <p:spPr>
            <a:xfrm>
              <a:off x="5892415" y="3881618"/>
              <a:ext cx="26499" cy="11521"/>
            </a:xfrm>
            <a:custGeom>
              <a:rect b="b" l="l" r="r" t="t"/>
              <a:pathLst>
                <a:path extrusionOk="0" h="440" w="1012">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90"/>
            <p:cNvSpPr/>
            <p:nvPr/>
          </p:nvSpPr>
          <p:spPr>
            <a:xfrm>
              <a:off x="5960863" y="3881618"/>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90"/>
            <p:cNvSpPr/>
            <p:nvPr/>
          </p:nvSpPr>
          <p:spPr>
            <a:xfrm>
              <a:off x="5846460" y="3841659"/>
              <a:ext cx="154884" cy="154387"/>
            </a:xfrm>
            <a:custGeom>
              <a:rect b="b" l="l" r="r" t="t"/>
              <a:pathLst>
                <a:path extrusionOk="0" h="5896" w="5915">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90"/>
            <p:cNvSpPr/>
            <p:nvPr/>
          </p:nvSpPr>
          <p:spPr>
            <a:xfrm>
              <a:off x="5854185" y="3818643"/>
              <a:ext cx="40011" cy="83006"/>
            </a:xfrm>
            <a:custGeom>
              <a:rect b="b" l="l" r="r" t="t"/>
              <a:pathLst>
                <a:path extrusionOk="0" h="3170" w="1528">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90"/>
            <p:cNvSpPr/>
            <p:nvPr/>
          </p:nvSpPr>
          <p:spPr>
            <a:xfrm>
              <a:off x="5939888" y="4007515"/>
              <a:ext cx="72951" cy="137419"/>
            </a:xfrm>
            <a:custGeom>
              <a:rect b="b" l="l" r="r" t="t"/>
              <a:pathLst>
                <a:path extrusionOk="0" h="5248" w="2786">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90"/>
            <p:cNvSpPr/>
            <p:nvPr/>
          </p:nvSpPr>
          <p:spPr>
            <a:xfrm>
              <a:off x="6012316" y="4093323"/>
              <a:ext cx="43755" cy="40011"/>
            </a:xfrm>
            <a:custGeom>
              <a:rect b="b" l="l" r="r" t="t"/>
              <a:pathLst>
                <a:path extrusionOk="0" h="1528" w="1671">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90"/>
            <p:cNvSpPr/>
            <p:nvPr/>
          </p:nvSpPr>
          <p:spPr>
            <a:xfrm>
              <a:off x="5985843" y="3801649"/>
              <a:ext cx="39984" cy="100001"/>
            </a:xfrm>
            <a:custGeom>
              <a:rect b="b" l="l" r="r" t="t"/>
              <a:pathLst>
                <a:path extrusionOk="0" h="3819" w="1527">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90"/>
            <p:cNvSpPr/>
            <p:nvPr/>
          </p:nvSpPr>
          <p:spPr>
            <a:xfrm>
              <a:off x="5914672" y="3938753"/>
              <a:ext cx="50668" cy="17361"/>
            </a:xfrm>
            <a:custGeom>
              <a:rect b="b" l="l" r="r" t="t"/>
              <a:pathLst>
                <a:path extrusionOk="0" h="663" w="1935">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90"/>
            <p:cNvSpPr/>
            <p:nvPr/>
          </p:nvSpPr>
          <p:spPr>
            <a:xfrm>
              <a:off x="5866937" y="4007515"/>
              <a:ext cx="72978" cy="137419"/>
            </a:xfrm>
            <a:custGeom>
              <a:rect b="b" l="l" r="r" t="t"/>
              <a:pathLst>
                <a:path extrusionOk="0" h="5248" w="2787">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90"/>
            <p:cNvSpPr/>
            <p:nvPr/>
          </p:nvSpPr>
          <p:spPr>
            <a:xfrm>
              <a:off x="5853687" y="3790180"/>
              <a:ext cx="145170" cy="62582"/>
            </a:xfrm>
            <a:custGeom>
              <a:rect b="b" l="l" r="r" t="t"/>
              <a:pathLst>
                <a:path extrusionOk="0" h="2390" w="5544">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90"/>
            <p:cNvSpPr/>
            <p:nvPr/>
          </p:nvSpPr>
          <p:spPr>
            <a:xfrm>
              <a:off x="5831221" y="4110448"/>
              <a:ext cx="57214" cy="34250"/>
            </a:xfrm>
            <a:custGeom>
              <a:rect b="b" l="l" r="r" t="t"/>
              <a:pathLst>
                <a:path extrusionOk="0" h="1308" w="2185">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90"/>
            <p:cNvSpPr/>
            <p:nvPr/>
          </p:nvSpPr>
          <p:spPr>
            <a:xfrm>
              <a:off x="5854185" y="4093323"/>
              <a:ext cx="11521" cy="28646"/>
            </a:xfrm>
            <a:custGeom>
              <a:rect b="b" l="l" r="r" t="t"/>
              <a:pathLst>
                <a:path extrusionOk="0" h="1094" w="44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90"/>
            <p:cNvSpPr/>
            <p:nvPr/>
          </p:nvSpPr>
          <p:spPr>
            <a:xfrm>
              <a:off x="5831221" y="4127678"/>
              <a:ext cx="57214" cy="17020"/>
            </a:xfrm>
            <a:custGeom>
              <a:rect b="b" l="l" r="r" t="t"/>
              <a:pathLst>
                <a:path extrusionOk="0" h="650" w="2185">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8" name="Google Shape;14038;p90"/>
          <p:cNvGrpSpPr/>
          <p:nvPr/>
        </p:nvGrpSpPr>
        <p:grpSpPr>
          <a:xfrm>
            <a:off x="5352088" y="3637806"/>
            <a:ext cx="274550" cy="354728"/>
            <a:chOff x="5352088" y="3790206"/>
            <a:chExt cx="274550" cy="354728"/>
          </a:xfrm>
        </p:grpSpPr>
        <p:sp>
          <p:nvSpPr>
            <p:cNvPr id="14039" name="Google Shape;14039;p90"/>
            <p:cNvSpPr/>
            <p:nvPr/>
          </p:nvSpPr>
          <p:spPr>
            <a:xfrm>
              <a:off x="5352088" y="3978790"/>
              <a:ext cx="274550" cy="165908"/>
            </a:xfrm>
            <a:custGeom>
              <a:rect b="b" l="l" r="r" t="t"/>
              <a:pathLst>
                <a:path extrusionOk="0" h="6336" w="10485">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90"/>
            <p:cNvSpPr/>
            <p:nvPr/>
          </p:nvSpPr>
          <p:spPr>
            <a:xfrm>
              <a:off x="5352088" y="4034512"/>
              <a:ext cx="274550" cy="110186"/>
            </a:xfrm>
            <a:custGeom>
              <a:rect b="b" l="l" r="r" t="t"/>
              <a:pathLst>
                <a:path extrusionOk="0" h="4208" w="10485">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90"/>
            <p:cNvSpPr/>
            <p:nvPr/>
          </p:nvSpPr>
          <p:spPr>
            <a:xfrm>
              <a:off x="5424542" y="4034512"/>
              <a:ext cx="129904" cy="41739"/>
            </a:xfrm>
            <a:custGeom>
              <a:rect b="b" l="l" r="r" t="t"/>
              <a:pathLst>
                <a:path extrusionOk="0" h="1594" w="4961">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90"/>
            <p:cNvSpPr/>
            <p:nvPr/>
          </p:nvSpPr>
          <p:spPr>
            <a:xfrm>
              <a:off x="5398042" y="4037261"/>
              <a:ext cx="28515" cy="78948"/>
            </a:xfrm>
            <a:custGeom>
              <a:rect b="b" l="l" r="r" t="t"/>
              <a:pathLst>
                <a:path extrusionOk="0" h="3015" w="1089">
                  <a:moveTo>
                    <a:pt x="1088" y="0"/>
                  </a:moveTo>
                  <a:lnTo>
                    <a:pt x="1" y="325"/>
                  </a:lnTo>
                  <a:lnTo>
                    <a:pt x="1" y="3015"/>
                  </a:lnTo>
                  <a:lnTo>
                    <a:pt x="1088" y="3015"/>
                  </a:lnTo>
                  <a:lnTo>
                    <a:pt x="108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90"/>
            <p:cNvSpPr/>
            <p:nvPr/>
          </p:nvSpPr>
          <p:spPr>
            <a:xfrm>
              <a:off x="5552429" y="4037261"/>
              <a:ext cx="28515" cy="78948"/>
            </a:xfrm>
            <a:custGeom>
              <a:rect b="b" l="l" r="r" t="t"/>
              <a:pathLst>
                <a:path extrusionOk="0" h="3015" w="1089">
                  <a:moveTo>
                    <a:pt x="1" y="0"/>
                  </a:moveTo>
                  <a:lnTo>
                    <a:pt x="1" y="3015"/>
                  </a:lnTo>
                  <a:lnTo>
                    <a:pt x="1088" y="3015"/>
                  </a:lnTo>
                  <a:lnTo>
                    <a:pt x="1088" y="325"/>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90"/>
            <p:cNvSpPr/>
            <p:nvPr/>
          </p:nvSpPr>
          <p:spPr>
            <a:xfrm>
              <a:off x="5397807" y="4093219"/>
              <a:ext cx="183138" cy="51715"/>
            </a:xfrm>
            <a:custGeom>
              <a:rect b="b" l="l" r="r" t="t"/>
              <a:pathLst>
                <a:path extrusionOk="0" h="1975" w="6994">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90"/>
            <p:cNvSpPr/>
            <p:nvPr/>
          </p:nvSpPr>
          <p:spPr>
            <a:xfrm>
              <a:off x="5449522" y="3984551"/>
              <a:ext cx="79943" cy="28620"/>
            </a:xfrm>
            <a:custGeom>
              <a:rect b="b" l="l" r="r" t="t"/>
              <a:pathLst>
                <a:path extrusionOk="0" h="1093" w="3053">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90"/>
            <p:cNvSpPr/>
            <p:nvPr/>
          </p:nvSpPr>
          <p:spPr>
            <a:xfrm>
              <a:off x="5392386" y="3801701"/>
              <a:ext cx="193952" cy="200106"/>
            </a:xfrm>
            <a:custGeom>
              <a:rect b="b" l="l" r="r" t="t"/>
              <a:pathLst>
                <a:path extrusionOk="0" h="7642" w="7407">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90"/>
            <p:cNvSpPr/>
            <p:nvPr/>
          </p:nvSpPr>
          <p:spPr>
            <a:xfrm>
              <a:off x="5397807" y="3795940"/>
              <a:ext cx="183138" cy="91464"/>
            </a:xfrm>
            <a:custGeom>
              <a:rect b="b" l="l" r="r" t="t"/>
              <a:pathLst>
                <a:path extrusionOk="0" h="3493" w="6994">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90"/>
            <p:cNvSpPr/>
            <p:nvPr/>
          </p:nvSpPr>
          <p:spPr>
            <a:xfrm>
              <a:off x="5397807" y="3795940"/>
              <a:ext cx="91700" cy="91464"/>
            </a:xfrm>
            <a:custGeom>
              <a:rect b="b" l="l" r="r" t="t"/>
              <a:pathLst>
                <a:path extrusionOk="0" h="3493" w="3502">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90"/>
            <p:cNvSpPr/>
            <p:nvPr/>
          </p:nvSpPr>
          <p:spPr>
            <a:xfrm>
              <a:off x="5396812" y="3887378"/>
              <a:ext cx="161404" cy="114455"/>
            </a:xfrm>
            <a:custGeom>
              <a:rect b="b" l="l" r="r" t="t"/>
              <a:pathLst>
                <a:path extrusionOk="0" h="4371" w="6164">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90"/>
            <p:cNvSpPr/>
            <p:nvPr/>
          </p:nvSpPr>
          <p:spPr>
            <a:xfrm>
              <a:off x="5455518" y="3944567"/>
              <a:ext cx="67714" cy="66615"/>
            </a:xfrm>
            <a:custGeom>
              <a:rect b="b" l="l" r="r" t="t"/>
              <a:pathLst>
                <a:path extrusionOk="0" h="2544" w="2586">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90"/>
            <p:cNvSpPr/>
            <p:nvPr/>
          </p:nvSpPr>
          <p:spPr>
            <a:xfrm>
              <a:off x="5455754" y="3944567"/>
              <a:ext cx="41739" cy="66615"/>
            </a:xfrm>
            <a:custGeom>
              <a:rect b="b" l="l" r="r" t="t"/>
              <a:pathLst>
                <a:path extrusionOk="0" h="2544" w="1594">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90"/>
            <p:cNvSpPr/>
            <p:nvPr/>
          </p:nvSpPr>
          <p:spPr>
            <a:xfrm>
              <a:off x="5471439" y="3956978"/>
              <a:ext cx="35873" cy="16339"/>
            </a:xfrm>
            <a:custGeom>
              <a:rect b="b" l="l" r="r" t="t"/>
              <a:pathLst>
                <a:path extrusionOk="0" h="624" w="137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90"/>
            <p:cNvSpPr/>
            <p:nvPr/>
          </p:nvSpPr>
          <p:spPr>
            <a:xfrm>
              <a:off x="5452271" y="3904556"/>
              <a:ext cx="11260" cy="17073"/>
            </a:xfrm>
            <a:custGeom>
              <a:rect b="b" l="l" r="r" t="t"/>
              <a:pathLst>
                <a:path extrusionOk="0" h="652" w="43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90"/>
            <p:cNvSpPr/>
            <p:nvPr/>
          </p:nvSpPr>
          <p:spPr>
            <a:xfrm>
              <a:off x="5515220" y="3904556"/>
              <a:ext cx="11521" cy="17073"/>
            </a:xfrm>
            <a:custGeom>
              <a:rect b="b" l="l" r="r" t="t"/>
              <a:pathLst>
                <a:path extrusionOk="0" h="652" w="44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90"/>
            <p:cNvSpPr/>
            <p:nvPr/>
          </p:nvSpPr>
          <p:spPr>
            <a:xfrm>
              <a:off x="5472251" y="3790206"/>
              <a:ext cx="34486" cy="74208"/>
            </a:xfrm>
            <a:custGeom>
              <a:rect b="b" l="l" r="r" t="t"/>
              <a:pathLst>
                <a:path extrusionOk="0" h="2834" w="1317">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90"/>
            <p:cNvSpPr/>
            <p:nvPr/>
          </p:nvSpPr>
          <p:spPr>
            <a:xfrm>
              <a:off x="5535199" y="3805079"/>
              <a:ext cx="23017" cy="59361"/>
            </a:xfrm>
            <a:custGeom>
              <a:rect b="b" l="l" r="r" t="t"/>
              <a:pathLst>
                <a:path extrusionOk="0" h="2267" w="879">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90"/>
            <p:cNvSpPr/>
            <p:nvPr/>
          </p:nvSpPr>
          <p:spPr>
            <a:xfrm>
              <a:off x="5420797" y="3805079"/>
              <a:ext cx="22990" cy="59361"/>
            </a:xfrm>
            <a:custGeom>
              <a:rect b="b" l="l" r="r" t="t"/>
              <a:pathLst>
                <a:path extrusionOk="0" h="2267" w="878">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90"/>
            <p:cNvSpPr/>
            <p:nvPr/>
          </p:nvSpPr>
          <p:spPr>
            <a:xfrm>
              <a:off x="5386573" y="3881618"/>
              <a:ext cx="205866" cy="11521"/>
            </a:xfrm>
            <a:custGeom>
              <a:rect b="b" l="l" r="r" t="t"/>
              <a:pathLst>
                <a:path extrusionOk="0" h="440" w="7862">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90"/>
            <p:cNvSpPr/>
            <p:nvPr/>
          </p:nvSpPr>
          <p:spPr>
            <a:xfrm>
              <a:off x="5415036" y="4110448"/>
              <a:ext cx="11521" cy="11521"/>
            </a:xfrm>
            <a:custGeom>
              <a:rect b="b" l="l" r="r" t="t"/>
              <a:pathLst>
                <a:path extrusionOk="0" h="440" w="44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90"/>
            <p:cNvSpPr/>
            <p:nvPr/>
          </p:nvSpPr>
          <p:spPr>
            <a:xfrm>
              <a:off x="5552429" y="4110448"/>
              <a:ext cx="11260" cy="11521"/>
            </a:xfrm>
            <a:custGeom>
              <a:rect b="b" l="l" r="r" t="t"/>
              <a:pathLst>
                <a:path extrusionOk="0" h="440" w="43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90"/>
            <p:cNvSpPr/>
            <p:nvPr/>
          </p:nvSpPr>
          <p:spPr>
            <a:xfrm>
              <a:off x="5380813" y="4093219"/>
              <a:ext cx="17020" cy="51480"/>
            </a:xfrm>
            <a:custGeom>
              <a:rect b="b" l="l" r="r" t="t"/>
              <a:pathLst>
                <a:path extrusionOk="0" h="1966" w="650">
                  <a:moveTo>
                    <a:pt x="649" y="0"/>
                  </a:moveTo>
                  <a:cubicBezTo>
                    <a:pt x="287" y="0"/>
                    <a:pt x="1" y="296"/>
                    <a:pt x="1" y="658"/>
                  </a:cubicBezTo>
                  <a:lnTo>
                    <a:pt x="1" y="1965"/>
                  </a:lnTo>
                  <a:lnTo>
                    <a:pt x="649" y="1965"/>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90"/>
            <p:cNvSpPr/>
            <p:nvPr/>
          </p:nvSpPr>
          <p:spPr>
            <a:xfrm>
              <a:off x="5580918" y="4093219"/>
              <a:ext cx="17256" cy="51480"/>
            </a:xfrm>
            <a:custGeom>
              <a:rect b="b" l="l" r="r" t="t"/>
              <a:pathLst>
                <a:path extrusionOk="0" h="1966" w="659">
                  <a:moveTo>
                    <a:pt x="0" y="0"/>
                  </a:moveTo>
                  <a:lnTo>
                    <a:pt x="0" y="1965"/>
                  </a:lnTo>
                  <a:lnTo>
                    <a:pt x="658" y="1965"/>
                  </a:lnTo>
                  <a:lnTo>
                    <a:pt x="658" y="658"/>
                  </a:lnTo>
                  <a:cubicBezTo>
                    <a:pt x="658" y="296"/>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3" name="Google Shape;14063;p90"/>
          <p:cNvGrpSpPr/>
          <p:nvPr/>
        </p:nvGrpSpPr>
        <p:grpSpPr>
          <a:xfrm>
            <a:off x="4901706" y="3637675"/>
            <a:ext cx="274550" cy="354859"/>
            <a:chOff x="4901706" y="3790075"/>
            <a:chExt cx="274550" cy="354859"/>
          </a:xfrm>
        </p:grpSpPr>
        <p:sp>
          <p:nvSpPr>
            <p:cNvPr id="14064" name="Google Shape;14064;p90"/>
            <p:cNvSpPr/>
            <p:nvPr/>
          </p:nvSpPr>
          <p:spPr>
            <a:xfrm>
              <a:off x="4901706" y="4007777"/>
              <a:ext cx="274550" cy="137157"/>
            </a:xfrm>
            <a:custGeom>
              <a:rect b="b" l="l" r="r" t="t"/>
              <a:pathLst>
                <a:path extrusionOk="0" h="5238" w="10485">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90"/>
            <p:cNvSpPr/>
            <p:nvPr/>
          </p:nvSpPr>
          <p:spPr>
            <a:xfrm>
              <a:off x="4935929" y="4007777"/>
              <a:ext cx="206102" cy="124169"/>
            </a:xfrm>
            <a:custGeom>
              <a:rect b="b" l="l" r="r" t="t"/>
              <a:pathLst>
                <a:path extrusionOk="0" h="4742" w="7871">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90"/>
            <p:cNvSpPr/>
            <p:nvPr/>
          </p:nvSpPr>
          <p:spPr>
            <a:xfrm>
              <a:off x="4941664" y="4017518"/>
              <a:ext cx="194633" cy="103195"/>
            </a:xfrm>
            <a:custGeom>
              <a:rect b="b" l="l" r="r" t="t"/>
              <a:pathLst>
                <a:path extrusionOk="0" h="3941" w="7433">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90"/>
            <p:cNvSpPr/>
            <p:nvPr/>
          </p:nvSpPr>
          <p:spPr>
            <a:xfrm>
              <a:off x="4959967" y="4034512"/>
              <a:ext cx="157922" cy="65279"/>
            </a:xfrm>
            <a:custGeom>
              <a:rect b="b" l="l" r="r" t="t"/>
              <a:pathLst>
                <a:path extrusionOk="0" h="2493" w="6031">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90"/>
            <p:cNvSpPr/>
            <p:nvPr/>
          </p:nvSpPr>
          <p:spPr>
            <a:xfrm>
              <a:off x="4984869" y="4013276"/>
              <a:ext cx="107961" cy="86515"/>
            </a:xfrm>
            <a:custGeom>
              <a:rect b="b" l="l" r="r" t="t"/>
              <a:pathLst>
                <a:path extrusionOk="0" h="3304" w="4123">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90"/>
            <p:cNvSpPr/>
            <p:nvPr/>
          </p:nvSpPr>
          <p:spPr>
            <a:xfrm>
              <a:off x="4998878" y="4013276"/>
              <a:ext cx="80205" cy="28620"/>
            </a:xfrm>
            <a:custGeom>
              <a:rect b="b" l="l" r="r" t="t"/>
              <a:pathLst>
                <a:path extrusionOk="0" h="1093" w="3063">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90"/>
            <p:cNvSpPr/>
            <p:nvPr/>
          </p:nvSpPr>
          <p:spPr>
            <a:xfrm>
              <a:off x="4942161" y="3830164"/>
              <a:ext cx="193612" cy="200132"/>
            </a:xfrm>
            <a:custGeom>
              <a:rect b="b" l="l" r="r" t="t"/>
              <a:pathLst>
                <a:path extrusionOk="0" h="7643" w="7394">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90"/>
            <p:cNvSpPr/>
            <p:nvPr/>
          </p:nvSpPr>
          <p:spPr>
            <a:xfrm>
              <a:off x="4946168" y="3860984"/>
              <a:ext cx="109689" cy="169338"/>
            </a:xfrm>
            <a:custGeom>
              <a:rect b="b" l="l" r="r" t="t"/>
              <a:pathLst>
                <a:path extrusionOk="0" h="6467" w="4189">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90"/>
            <p:cNvSpPr/>
            <p:nvPr/>
          </p:nvSpPr>
          <p:spPr>
            <a:xfrm>
              <a:off x="4998878" y="3935035"/>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90"/>
            <p:cNvSpPr/>
            <p:nvPr/>
          </p:nvSpPr>
          <p:spPr>
            <a:xfrm>
              <a:off x="5067561" y="3935035"/>
              <a:ext cx="11521" cy="17308"/>
            </a:xfrm>
            <a:custGeom>
              <a:rect b="b" l="l" r="r" t="t"/>
              <a:pathLst>
                <a:path extrusionOk="0" h="661" w="44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90"/>
            <p:cNvSpPr/>
            <p:nvPr/>
          </p:nvSpPr>
          <p:spPr>
            <a:xfrm>
              <a:off x="5013646" y="3974993"/>
              <a:ext cx="50668" cy="17334"/>
            </a:xfrm>
            <a:custGeom>
              <a:rect b="b" l="l" r="r" t="t"/>
              <a:pathLst>
                <a:path extrusionOk="0" h="662" w="1935">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90"/>
            <p:cNvSpPr/>
            <p:nvPr/>
          </p:nvSpPr>
          <p:spPr>
            <a:xfrm>
              <a:off x="4990368" y="3917727"/>
              <a:ext cx="33752" cy="17387"/>
            </a:xfrm>
            <a:custGeom>
              <a:rect b="b" l="l" r="r" t="t"/>
              <a:pathLst>
                <a:path extrusionOk="0" h="664" w="1289">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90"/>
            <p:cNvSpPr/>
            <p:nvPr/>
          </p:nvSpPr>
          <p:spPr>
            <a:xfrm>
              <a:off x="5053814" y="3917727"/>
              <a:ext cx="33779" cy="17387"/>
            </a:xfrm>
            <a:custGeom>
              <a:rect b="b" l="l" r="r" t="t"/>
              <a:pathLst>
                <a:path extrusionOk="0" h="664" w="129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90"/>
            <p:cNvSpPr/>
            <p:nvPr/>
          </p:nvSpPr>
          <p:spPr>
            <a:xfrm>
              <a:off x="5022104" y="3790075"/>
              <a:ext cx="33255" cy="67793"/>
            </a:xfrm>
            <a:custGeom>
              <a:rect b="b" l="l" r="r" t="t"/>
              <a:pathLst>
                <a:path extrusionOk="0" h="2589" w="127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90"/>
            <p:cNvSpPr/>
            <p:nvPr/>
          </p:nvSpPr>
          <p:spPr>
            <a:xfrm>
              <a:off x="5022340" y="3790206"/>
              <a:ext cx="16785" cy="67976"/>
            </a:xfrm>
            <a:custGeom>
              <a:rect b="b" l="l" r="r" t="t"/>
              <a:pathLst>
                <a:path extrusionOk="0" h="2596" w="641">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90"/>
            <p:cNvSpPr/>
            <p:nvPr/>
          </p:nvSpPr>
          <p:spPr>
            <a:xfrm>
              <a:off x="4987383" y="4104688"/>
              <a:ext cx="11521" cy="40246"/>
            </a:xfrm>
            <a:custGeom>
              <a:rect b="b" l="l" r="r" t="t"/>
              <a:pathLst>
                <a:path extrusionOk="0" h="1537" w="44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90"/>
            <p:cNvSpPr/>
            <p:nvPr/>
          </p:nvSpPr>
          <p:spPr>
            <a:xfrm>
              <a:off x="5079057" y="4104688"/>
              <a:ext cx="11260" cy="40246"/>
            </a:xfrm>
            <a:custGeom>
              <a:rect b="b" l="l" r="r" t="t"/>
              <a:pathLst>
                <a:path extrusionOk="0" h="1537" w="43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1" name="Google Shape;14081;p90"/>
          <p:cNvGrpSpPr/>
          <p:nvPr/>
        </p:nvGrpSpPr>
        <p:grpSpPr>
          <a:xfrm>
            <a:off x="8052704" y="1350808"/>
            <a:ext cx="275073" cy="354545"/>
            <a:chOff x="8052704" y="1503208"/>
            <a:chExt cx="275073" cy="354545"/>
          </a:xfrm>
        </p:grpSpPr>
        <p:sp>
          <p:nvSpPr>
            <p:cNvPr id="14082" name="Google Shape;14082;p90"/>
            <p:cNvSpPr/>
            <p:nvPr/>
          </p:nvSpPr>
          <p:spPr>
            <a:xfrm>
              <a:off x="8052704" y="1697344"/>
              <a:ext cx="274812" cy="160409"/>
            </a:xfrm>
            <a:custGeom>
              <a:rect b="b" l="l" r="r" t="t"/>
              <a:pathLst>
                <a:path extrusionOk="0" h="6126" w="10495">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90"/>
            <p:cNvSpPr/>
            <p:nvPr/>
          </p:nvSpPr>
          <p:spPr>
            <a:xfrm>
              <a:off x="8098685" y="1823267"/>
              <a:ext cx="11260" cy="34486"/>
            </a:xfrm>
            <a:custGeom>
              <a:rect b="b" l="l" r="r" t="t"/>
              <a:pathLst>
                <a:path extrusionOk="0" h="1317" w="430">
                  <a:moveTo>
                    <a:pt x="0" y="0"/>
                  </a:moveTo>
                  <a:lnTo>
                    <a:pt x="0" y="1317"/>
                  </a:lnTo>
                  <a:lnTo>
                    <a:pt x="430" y="1317"/>
                  </a:lnTo>
                  <a:lnTo>
                    <a:pt x="43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90"/>
            <p:cNvSpPr/>
            <p:nvPr/>
          </p:nvSpPr>
          <p:spPr>
            <a:xfrm>
              <a:off x="8270301" y="1823267"/>
              <a:ext cx="11521" cy="34486"/>
            </a:xfrm>
            <a:custGeom>
              <a:rect b="b" l="l" r="r" t="t"/>
              <a:pathLst>
                <a:path extrusionOk="0" h="1317" w="440">
                  <a:moveTo>
                    <a:pt x="0" y="0"/>
                  </a:moveTo>
                  <a:lnTo>
                    <a:pt x="0" y="1317"/>
                  </a:lnTo>
                  <a:lnTo>
                    <a:pt x="439" y="1317"/>
                  </a:lnTo>
                  <a:lnTo>
                    <a:pt x="43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90"/>
            <p:cNvSpPr/>
            <p:nvPr/>
          </p:nvSpPr>
          <p:spPr>
            <a:xfrm>
              <a:off x="8052704" y="1747069"/>
              <a:ext cx="275073" cy="110684"/>
            </a:xfrm>
            <a:custGeom>
              <a:rect b="b" l="l" r="r" t="t"/>
              <a:pathLst>
                <a:path extrusionOk="0" h="4227" w="10505">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90"/>
            <p:cNvSpPr/>
            <p:nvPr/>
          </p:nvSpPr>
          <p:spPr>
            <a:xfrm>
              <a:off x="8150138" y="1697344"/>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90"/>
            <p:cNvSpPr/>
            <p:nvPr/>
          </p:nvSpPr>
          <p:spPr>
            <a:xfrm>
              <a:off x="8087687" y="1503208"/>
              <a:ext cx="205107" cy="136974"/>
            </a:xfrm>
            <a:custGeom>
              <a:rect b="b" l="l" r="r" t="t"/>
              <a:pathLst>
                <a:path extrusionOk="0" h="5231" w="7833">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90"/>
            <p:cNvSpPr/>
            <p:nvPr/>
          </p:nvSpPr>
          <p:spPr>
            <a:xfrm>
              <a:off x="8087687" y="1515751"/>
              <a:ext cx="190889" cy="124431"/>
            </a:xfrm>
            <a:custGeom>
              <a:rect b="b" l="l" r="r" t="t"/>
              <a:pathLst>
                <a:path extrusionOk="0" h="4752" w="729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90"/>
            <p:cNvSpPr/>
            <p:nvPr/>
          </p:nvSpPr>
          <p:spPr>
            <a:xfrm>
              <a:off x="8097690" y="1577207"/>
              <a:ext cx="184866" cy="143415"/>
            </a:xfrm>
            <a:custGeom>
              <a:rect b="b" l="l" r="r" t="t"/>
              <a:pathLst>
                <a:path extrusionOk="0" h="5477" w="706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90"/>
            <p:cNvSpPr/>
            <p:nvPr/>
          </p:nvSpPr>
          <p:spPr>
            <a:xfrm>
              <a:off x="8150138" y="1623031"/>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90"/>
            <p:cNvSpPr/>
            <p:nvPr/>
          </p:nvSpPr>
          <p:spPr>
            <a:xfrm>
              <a:off x="8218848" y="1623031"/>
              <a:ext cx="11495" cy="17151"/>
            </a:xfrm>
            <a:custGeom>
              <a:rect b="b" l="l" r="r" t="t"/>
              <a:pathLst>
                <a:path extrusionOk="0" h="655" w="439">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90"/>
            <p:cNvSpPr/>
            <p:nvPr/>
          </p:nvSpPr>
          <p:spPr>
            <a:xfrm>
              <a:off x="8164618" y="1662963"/>
              <a:ext cx="50799" cy="17439"/>
            </a:xfrm>
            <a:custGeom>
              <a:rect b="b" l="l" r="r" t="t"/>
              <a:pathLst>
                <a:path extrusionOk="0" h="666" w="194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90"/>
            <p:cNvSpPr/>
            <p:nvPr/>
          </p:nvSpPr>
          <p:spPr>
            <a:xfrm>
              <a:off x="8097690" y="1577207"/>
              <a:ext cx="155382" cy="143389"/>
            </a:xfrm>
            <a:custGeom>
              <a:rect b="b" l="l" r="r" t="t"/>
              <a:pathLst>
                <a:path extrusionOk="0" h="5476" w="5934">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90"/>
            <p:cNvSpPr/>
            <p:nvPr/>
          </p:nvSpPr>
          <p:spPr>
            <a:xfrm>
              <a:off x="8178863" y="1754558"/>
              <a:ext cx="22755" cy="63237"/>
            </a:xfrm>
            <a:custGeom>
              <a:rect b="b" l="l" r="r" t="t"/>
              <a:pathLst>
                <a:path extrusionOk="0" h="2415" w="869">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90"/>
            <p:cNvSpPr/>
            <p:nvPr/>
          </p:nvSpPr>
          <p:spPr>
            <a:xfrm>
              <a:off x="8127645" y="1728137"/>
              <a:ext cx="62477" cy="57921"/>
            </a:xfrm>
            <a:custGeom>
              <a:rect b="b" l="l" r="r" t="t"/>
              <a:pathLst>
                <a:path extrusionOk="0" h="2212" w="2386">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90"/>
            <p:cNvSpPr/>
            <p:nvPr/>
          </p:nvSpPr>
          <p:spPr>
            <a:xfrm>
              <a:off x="8190096" y="1728137"/>
              <a:ext cx="62477" cy="57816"/>
            </a:xfrm>
            <a:custGeom>
              <a:rect b="b" l="l" r="r" t="t"/>
              <a:pathLst>
                <a:path extrusionOk="0" h="2208" w="2386">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90"/>
            <p:cNvSpPr/>
            <p:nvPr/>
          </p:nvSpPr>
          <p:spPr>
            <a:xfrm>
              <a:off x="8058464" y="1770557"/>
              <a:ext cx="51480" cy="64206"/>
            </a:xfrm>
            <a:custGeom>
              <a:rect b="b" l="l" r="r" t="t"/>
              <a:pathLst>
                <a:path extrusionOk="0" h="2452" w="1966">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90"/>
            <p:cNvSpPr/>
            <p:nvPr/>
          </p:nvSpPr>
          <p:spPr>
            <a:xfrm>
              <a:off x="8270301" y="1770557"/>
              <a:ext cx="51480" cy="64206"/>
            </a:xfrm>
            <a:custGeom>
              <a:rect b="b" l="l" r="r" t="t"/>
              <a:pathLst>
                <a:path extrusionOk="0" h="2452" w="1966">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9" name="Google Shape;14099;p90"/>
          <p:cNvGrpSpPr/>
          <p:nvPr/>
        </p:nvGrpSpPr>
        <p:grpSpPr>
          <a:xfrm>
            <a:off x="5794745" y="1350599"/>
            <a:ext cx="274550" cy="354754"/>
            <a:chOff x="5794745" y="1502999"/>
            <a:chExt cx="274550" cy="354754"/>
          </a:xfrm>
        </p:grpSpPr>
        <p:sp>
          <p:nvSpPr>
            <p:cNvPr id="14100" name="Google Shape;14100;p90"/>
            <p:cNvSpPr/>
            <p:nvPr/>
          </p:nvSpPr>
          <p:spPr>
            <a:xfrm>
              <a:off x="5794745" y="1703340"/>
              <a:ext cx="274550" cy="154413"/>
            </a:xfrm>
            <a:custGeom>
              <a:rect b="b" l="l" r="r" t="t"/>
              <a:pathLst>
                <a:path extrusionOk="0" h="5897" w="10485">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90"/>
            <p:cNvSpPr/>
            <p:nvPr/>
          </p:nvSpPr>
          <p:spPr>
            <a:xfrm>
              <a:off x="5891918" y="1703340"/>
              <a:ext cx="80205" cy="22886"/>
            </a:xfrm>
            <a:custGeom>
              <a:rect b="b" l="l" r="r" t="t"/>
              <a:pathLst>
                <a:path extrusionOk="0" h="874" w="3063">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90"/>
            <p:cNvSpPr/>
            <p:nvPr/>
          </p:nvSpPr>
          <p:spPr>
            <a:xfrm>
              <a:off x="5835698" y="1554478"/>
              <a:ext cx="192381" cy="160147"/>
            </a:xfrm>
            <a:custGeom>
              <a:rect b="b" l="l" r="r" t="t"/>
              <a:pathLst>
                <a:path extrusionOk="0" h="6116" w="7347">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90"/>
            <p:cNvSpPr/>
            <p:nvPr/>
          </p:nvSpPr>
          <p:spPr>
            <a:xfrm>
              <a:off x="5839705" y="1554478"/>
              <a:ext cx="143677" cy="160357"/>
            </a:xfrm>
            <a:custGeom>
              <a:rect b="b" l="l" r="r" t="t"/>
              <a:pathLst>
                <a:path extrusionOk="0" h="6124" w="5487">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90"/>
            <p:cNvSpPr/>
            <p:nvPr/>
          </p:nvSpPr>
          <p:spPr>
            <a:xfrm>
              <a:off x="5842716" y="1502999"/>
              <a:ext cx="187118" cy="114455"/>
            </a:xfrm>
            <a:custGeom>
              <a:rect b="b" l="l" r="r" t="t"/>
              <a:pathLst>
                <a:path extrusionOk="0" h="4371" w="7146">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90"/>
            <p:cNvSpPr/>
            <p:nvPr/>
          </p:nvSpPr>
          <p:spPr>
            <a:xfrm>
              <a:off x="5842716" y="1502999"/>
              <a:ext cx="72218" cy="114455"/>
            </a:xfrm>
            <a:custGeom>
              <a:rect b="b" l="l" r="r" t="t"/>
              <a:pathLst>
                <a:path extrusionOk="0" h="4371" w="2758">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90"/>
            <p:cNvSpPr/>
            <p:nvPr/>
          </p:nvSpPr>
          <p:spPr>
            <a:xfrm>
              <a:off x="5891918" y="1617532"/>
              <a:ext cx="11521" cy="17151"/>
            </a:xfrm>
            <a:custGeom>
              <a:rect b="b" l="l" r="r" t="t"/>
              <a:pathLst>
                <a:path extrusionOk="0" h="655" w="44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90"/>
            <p:cNvSpPr/>
            <p:nvPr/>
          </p:nvSpPr>
          <p:spPr>
            <a:xfrm>
              <a:off x="5960601" y="1617532"/>
              <a:ext cx="11521" cy="17151"/>
            </a:xfrm>
            <a:custGeom>
              <a:rect b="b" l="l" r="r" t="t"/>
              <a:pathLst>
                <a:path extrusionOk="0" h="655" w="44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90"/>
            <p:cNvSpPr/>
            <p:nvPr/>
          </p:nvSpPr>
          <p:spPr>
            <a:xfrm>
              <a:off x="5906424" y="1657438"/>
              <a:ext cx="50773" cy="17282"/>
            </a:xfrm>
            <a:custGeom>
              <a:rect b="b" l="l" r="r" t="t"/>
              <a:pathLst>
                <a:path extrusionOk="0" h="660" w="1939">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90"/>
            <p:cNvSpPr/>
            <p:nvPr/>
          </p:nvSpPr>
          <p:spPr>
            <a:xfrm>
              <a:off x="5884429" y="1600433"/>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90"/>
            <p:cNvSpPr/>
            <p:nvPr/>
          </p:nvSpPr>
          <p:spPr>
            <a:xfrm>
              <a:off x="5953112" y="1600433"/>
              <a:ext cx="26499" cy="11260"/>
            </a:xfrm>
            <a:custGeom>
              <a:rect b="b" l="l" r="r" t="t"/>
              <a:pathLst>
                <a:path extrusionOk="0" h="430" w="1012">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90"/>
            <p:cNvSpPr/>
            <p:nvPr/>
          </p:nvSpPr>
          <p:spPr>
            <a:xfrm>
              <a:off x="5846199" y="1748326"/>
              <a:ext cx="171643" cy="109427"/>
            </a:xfrm>
            <a:custGeom>
              <a:rect b="b" l="l" r="r" t="t"/>
              <a:pathLst>
                <a:path extrusionOk="0" h="4179" w="6555">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90"/>
            <p:cNvSpPr/>
            <p:nvPr/>
          </p:nvSpPr>
          <p:spPr>
            <a:xfrm>
              <a:off x="5845439" y="1548979"/>
              <a:ext cx="177901" cy="28489"/>
            </a:xfrm>
            <a:custGeom>
              <a:rect b="b" l="l" r="r" t="t"/>
              <a:pathLst>
                <a:path extrusionOk="0" h="1088" w="6794">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90"/>
            <p:cNvSpPr/>
            <p:nvPr/>
          </p:nvSpPr>
          <p:spPr>
            <a:xfrm>
              <a:off x="5932635" y="1548979"/>
              <a:ext cx="90941" cy="22781"/>
            </a:xfrm>
            <a:custGeom>
              <a:rect b="b" l="l" r="r" t="t"/>
              <a:pathLst>
                <a:path extrusionOk="0" h="870" w="3473">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90"/>
            <p:cNvSpPr/>
            <p:nvPr/>
          </p:nvSpPr>
          <p:spPr>
            <a:xfrm>
              <a:off x="5932373" y="1537484"/>
              <a:ext cx="17282" cy="11521"/>
            </a:xfrm>
            <a:custGeom>
              <a:rect b="b" l="l" r="r" t="t"/>
              <a:pathLst>
                <a:path extrusionOk="0" h="440" w="660">
                  <a:moveTo>
                    <a:pt x="440" y="0"/>
                  </a:moveTo>
                  <a:cubicBezTo>
                    <a:pt x="201" y="0"/>
                    <a:pt x="1" y="191"/>
                    <a:pt x="10" y="439"/>
                  </a:cubicBezTo>
                  <a:lnTo>
                    <a:pt x="659" y="439"/>
                  </a:lnTo>
                  <a:lnTo>
                    <a:pt x="65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90"/>
            <p:cNvSpPr/>
            <p:nvPr/>
          </p:nvSpPr>
          <p:spPr>
            <a:xfrm>
              <a:off x="5972096" y="1502999"/>
              <a:ext cx="57240" cy="57240"/>
            </a:xfrm>
            <a:custGeom>
              <a:rect b="b" l="l" r="r" t="t"/>
              <a:pathLst>
                <a:path extrusionOk="0" h="2186" w="2186">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90"/>
            <p:cNvSpPr/>
            <p:nvPr/>
          </p:nvSpPr>
          <p:spPr>
            <a:xfrm>
              <a:off x="5943371" y="1525989"/>
              <a:ext cx="34250" cy="34250"/>
            </a:xfrm>
            <a:custGeom>
              <a:rect b="b" l="l" r="r" t="t"/>
              <a:pathLst>
                <a:path extrusionOk="0" h="1308" w="1308">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90"/>
            <p:cNvSpPr/>
            <p:nvPr/>
          </p:nvSpPr>
          <p:spPr>
            <a:xfrm>
              <a:off x="5845204" y="1548979"/>
              <a:ext cx="23750" cy="28489"/>
            </a:xfrm>
            <a:custGeom>
              <a:rect b="b" l="l" r="r" t="t"/>
              <a:pathLst>
                <a:path extrusionOk="0" h="1088" w="907">
                  <a:moveTo>
                    <a:pt x="0" y="0"/>
                  </a:moveTo>
                  <a:cubicBezTo>
                    <a:pt x="0" y="58"/>
                    <a:pt x="0" y="115"/>
                    <a:pt x="10" y="172"/>
                  </a:cubicBezTo>
                  <a:lnTo>
                    <a:pt x="105" y="1088"/>
                  </a:lnTo>
                  <a:lnTo>
                    <a:pt x="907" y="1088"/>
                  </a:lnTo>
                  <a:lnTo>
                    <a:pt x="90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90"/>
            <p:cNvSpPr/>
            <p:nvPr/>
          </p:nvSpPr>
          <p:spPr>
            <a:xfrm>
              <a:off x="5863428" y="1748326"/>
              <a:ext cx="137419" cy="80964"/>
            </a:xfrm>
            <a:custGeom>
              <a:rect b="b" l="l" r="r" t="t"/>
              <a:pathLst>
                <a:path extrusionOk="0" h="3092" w="5248">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90"/>
            <p:cNvSpPr/>
            <p:nvPr/>
          </p:nvSpPr>
          <p:spPr>
            <a:xfrm>
              <a:off x="5828969" y="1817768"/>
              <a:ext cx="17256" cy="39984"/>
            </a:xfrm>
            <a:custGeom>
              <a:rect b="b" l="l" r="r" t="t"/>
              <a:pathLst>
                <a:path extrusionOk="0" h="1527" w="659">
                  <a:moveTo>
                    <a:pt x="659" y="0"/>
                  </a:moveTo>
                  <a:cubicBezTo>
                    <a:pt x="296" y="0"/>
                    <a:pt x="0" y="286"/>
                    <a:pt x="0" y="649"/>
                  </a:cubicBezTo>
                  <a:lnTo>
                    <a:pt x="0" y="1527"/>
                  </a:lnTo>
                  <a:lnTo>
                    <a:pt x="659" y="1527"/>
                  </a:lnTo>
                  <a:lnTo>
                    <a:pt x="65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90"/>
            <p:cNvSpPr/>
            <p:nvPr/>
          </p:nvSpPr>
          <p:spPr>
            <a:xfrm>
              <a:off x="5846199" y="1817768"/>
              <a:ext cx="11521" cy="39984"/>
            </a:xfrm>
            <a:custGeom>
              <a:rect b="b" l="l" r="r" t="t"/>
              <a:pathLst>
                <a:path extrusionOk="0" h="1527" w="440">
                  <a:moveTo>
                    <a:pt x="1" y="0"/>
                  </a:moveTo>
                  <a:lnTo>
                    <a:pt x="1" y="1527"/>
                  </a:lnTo>
                  <a:lnTo>
                    <a:pt x="439" y="1527"/>
                  </a:lnTo>
                  <a:lnTo>
                    <a:pt x="439" y="439"/>
                  </a:lnTo>
                  <a:cubicBezTo>
                    <a:pt x="439" y="191"/>
                    <a:pt x="23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90"/>
            <p:cNvSpPr/>
            <p:nvPr/>
          </p:nvSpPr>
          <p:spPr>
            <a:xfrm>
              <a:off x="6017815" y="1817768"/>
              <a:ext cx="17256" cy="39984"/>
            </a:xfrm>
            <a:custGeom>
              <a:rect b="b" l="l" r="r" t="t"/>
              <a:pathLst>
                <a:path extrusionOk="0" h="1527" w="659">
                  <a:moveTo>
                    <a:pt x="1" y="0"/>
                  </a:moveTo>
                  <a:lnTo>
                    <a:pt x="1" y="1527"/>
                  </a:lnTo>
                  <a:lnTo>
                    <a:pt x="659" y="1527"/>
                  </a:lnTo>
                  <a:lnTo>
                    <a:pt x="659" y="649"/>
                  </a:lnTo>
                  <a:cubicBezTo>
                    <a:pt x="649" y="286"/>
                    <a:pt x="363" y="0"/>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90"/>
            <p:cNvSpPr/>
            <p:nvPr/>
          </p:nvSpPr>
          <p:spPr>
            <a:xfrm>
              <a:off x="6006320" y="1817768"/>
              <a:ext cx="11521" cy="39984"/>
            </a:xfrm>
            <a:custGeom>
              <a:rect b="b" l="l" r="r" t="t"/>
              <a:pathLst>
                <a:path extrusionOk="0" h="1527" w="440">
                  <a:moveTo>
                    <a:pt x="440" y="0"/>
                  </a:moveTo>
                  <a:cubicBezTo>
                    <a:pt x="192" y="0"/>
                    <a:pt x="1" y="191"/>
                    <a:pt x="1" y="439"/>
                  </a:cubicBezTo>
                  <a:lnTo>
                    <a:pt x="1" y="1527"/>
                  </a:lnTo>
                  <a:lnTo>
                    <a:pt x="440" y="1527"/>
                  </a:lnTo>
                  <a:lnTo>
                    <a:pt x="44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3" name="Google Shape;14123;p90"/>
          <p:cNvGrpSpPr/>
          <p:nvPr/>
        </p:nvGrpSpPr>
        <p:grpSpPr>
          <a:xfrm>
            <a:off x="4896940" y="1350599"/>
            <a:ext cx="263316" cy="354754"/>
            <a:chOff x="4896940" y="1502999"/>
            <a:chExt cx="263316" cy="354754"/>
          </a:xfrm>
        </p:grpSpPr>
        <p:sp>
          <p:nvSpPr>
            <p:cNvPr id="14124" name="Google Shape;14124;p90"/>
            <p:cNvSpPr/>
            <p:nvPr/>
          </p:nvSpPr>
          <p:spPr>
            <a:xfrm>
              <a:off x="4904193" y="1594384"/>
              <a:ext cx="113433" cy="103221"/>
            </a:xfrm>
            <a:custGeom>
              <a:rect b="b" l="l" r="r" t="t"/>
              <a:pathLst>
                <a:path extrusionOk="0" h="3942" w="4332">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90"/>
            <p:cNvSpPr/>
            <p:nvPr/>
          </p:nvSpPr>
          <p:spPr>
            <a:xfrm>
              <a:off x="5039831" y="1594620"/>
              <a:ext cx="113198" cy="102907"/>
            </a:xfrm>
            <a:custGeom>
              <a:rect b="b" l="l" r="r" t="t"/>
              <a:pathLst>
                <a:path extrusionOk="0" h="3930" w="4323">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90"/>
            <p:cNvSpPr/>
            <p:nvPr/>
          </p:nvSpPr>
          <p:spPr>
            <a:xfrm>
              <a:off x="4937160" y="1502999"/>
              <a:ext cx="183138" cy="123200"/>
            </a:xfrm>
            <a:custGeom>
              <a:rect b="b" l="l" r="r" t="t"/>
              <a:pathLst>
                <a:path extrusionOk="0" h="4705" w="6994">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90"/>
            <p:cNvSpPr/>
            <p:nvPr/>
          </p:nvSpPr>
          <p:spPr>
            <a:xfrm>
              <a:off x="4896940" y="1680376"/>
              <a:ext cx="263316" cy="177377"/>
            </a:xfrm>
            <a:custGeom>
              <a:rect b="b" l="l" r="r" t="t"/>
              <a:pathLst>
                <a:path extrusionOk="0" h="6774" w="10056">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90"/>
            <p:cNvSpPr/>
            <p:nvPr/>
          </p:nvSpPr>
          <p:spPr>
            <a:xfrm>
              <a:off x="4897202" y="1730834"/>
              <a:ext cx="263055" cy="126919"/>
            </a:xfrm>
            <a:custGeom>
              <a:rect b="b" l="l" r="r" t="t"/>
              <a:pathLst>
                <a:path extrusionOk="0" h="4847" w="10046">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90"/>
            <p:cNvSpPr/>
            <p:nvPr/>
          </p:nvSpPr>
          <p:spPr>
            <a:xfrm>
              <a:off x="4953395" y="1730834"/>
              <a:ext cx="150407" cy="81697"/>
            </a:xfrm>
            <a:custGeom>
              <a:rect b="b" l="l" r="r" t="t"/>
              <a:pathLst>
                <a:path extrusionOk="0" h="3120" w="5744">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90"/>
            <p:cNvSpPr/>
            <p:nvPr/>
          </p:nvSpPr>
          <p:spPr>
            <a:xfrm>
              <a:off x="4994374" y="1691871"/>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90"/>
            <p:cNvSpPr/>
            <p:nvPr/>
          </p:nvSpPr>
          <p:spPr>
            <a:xfrm>
              <a:off x="4936427" y="1559846"/>
              <a:ext cx="184630" cy="149019"/>
            </a:xfrm>
            <a:custGeom>
              <a:rect b="b" l="l" r="r" t="t"/>
              <a:pathLst>
                <a:path extrusionOk="0" h="5691" w="7051">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90"/>
            <p:cNvSpPr/>
            <p:nvPr/>
          </p:nvSpPr>
          <p:spPr>
            <a:xfrm>
              <a:off x="4936427" y="1560082"/>
              <a:ext cx="169391" cy="149019"/>
            </a:xfrm>
            <a:custGeom>
              <a:rect b="b" l="l" r="r" t="t"/>
              <a:pathLst>
                <a:path extrusionOk="0" h="5691" w="6469">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90"/>
            <p:cNvSpPr/>
            <p:nvPr/>
          </p:nvSpPr>
          <p:spPr>
            <a:xfrm>
              <a:off x="4988614" y="1612295"/>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90"/>
            <p:cNvSpPr/>
            <p:nvPr/>
          </p:nvSpPr>
          <p:spPr>
            <a:xfrm>
              <a:off x="5057323" y="1612295"/>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90"/>
            <p:cNvSpPr/>
            <p:nvPr/>
          </p:nvSpPr>
          <p:spPr>
            <a:xfrm>
              <a:off x="5003382" y="1652174"/>
              <a:ext cx="50694" cy="17282"/>
            </a:xfrm>
            <a:custGeom>
              <a:rect b="b" l="l" r="r" t="t"/>
              <a:pathLst>
                <a:path extrusionOk="0" h="660" w="1936">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90"/>
            <p:cNvSpPr/>
            <p:nvPr/>
          </p:nvSpPr>
          <p:spPr>
            <a:xfrm>
              <a:off x="5040093" y="1504255"/>
              <a:ext cx="79943" cy="90469"/>
            </a:xfrm>
            <a:custGeom>
              <a:rect b="b" l="l" r="r" t="t"/>
              <a:pathLst>
                <a:path extrusionOk="0" h="3455" w="3053">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90"/>
            <p:cNvSpPr/>
            <p:nvPr/>
          </p:nvSpPr>
          <p:spPr>
            <a:xfrm>
              <a:off x="5020114" y="1789043"/>
              <a:ext cx="17256" cy="57214"/>
            </a:xfrm>
            <a:custGeom>
              <a:rect b="b" l="l" r="r" t="t"/>
              <a:pathLst>
                <a:path extrusionOk="0" h="2185" w="659">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90"/>
            <p:cNvSpPr/>
            <p:nvPr/>
          </p:nvSpPr>
          <p:spPr>
            <a:xfrm>
              <a:off x="4899689" y="1767546"/>
              <a:ext cx="48992" cy="90207"/>
            </a:xfrm>
            <a:custGeom>
              <a:rect b="b" l="l" r="r" t="t"/>
              <a:pathLst>
                <a:path extrusionOk="0" h="3445" w="1871">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90"/>
            <p:cNvSpPr/>
            <p:nvPr/>
          </p:nvSpPr>
          <p:spPr>
            <a:xfrm>
              <a:off x="5108777" y="1767546"/>
              <a:ext cx="48992" cy="90207"/>
            </a:xfrm>
            <a:custGeom>
              <a:rect b="b" l="l" r="r" t="t"/>
              <a:pathLst>
                <a:path extrusionOk="0" h="3445" w="1871">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90"/>
            <p:cNvSpPr/>
            <p:nvPr/>
          </p:nvSpPr>
          <p:spPr>
            <a:xfrm>
              <a:off x="5020114" y="1789043"/>
              <a:ext cx="17256" cy="17989"/>
            </a:xfrm>
            <a:custGeom>
              <a:rect b="b" l="l" r="r" t="t"/>
              <a:pathLst>
                <a:path extrusionOk="0" h="687" w="659">
                  <a:moveTo>
                    <a:pt x="0" y="0"/>
                  </a:moveTo>
                  <a:lnTo>
                    <a:pt x="0" y="687"/>
                  </a:lnTo>
                  <a:lnTo>
                    <a:pt x="324" y="611"/>
                  </a:lnTo>
                  <a:lnTo>
                    <a:pt x="658" y="687"/>
                  </a:lnTo>
                  <a:lnTo>
                    <a:pt x="658"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90"/>
            <p:cNvSpPr/>
            <p:nvPr/>
          </p:nvSpPr>
          <p:spPr>
            <a:xfrm>
              <a:off x="4963895" y="1720334"/>
              <a:ext cx="129432" cy="80650"/>
            </a:xfrm>
            <a:custGeom>
              <a:rect b="b" l="l" r="r" t="t"/>
              <a:pathLst>
                <a:path extrusionOk="0" h="3080" w="4943">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90"/>
            <p:cNvSpPr/>
            <p:nvPr/>
          </p:nvSpPr>
          <p:spPr>
            <a:xfrm>
              <a:off x="5063058" y="1720334"/>
              <a:ext cx="26" cy="288"/>
            </a:xfrm>
            <a:custGeom>
              <a:rect b="b" l="l" r="r" t="t"/>
              <a:pathLst>
                <a:path extrusionOk="0" h="11" w="1">
                  <a:moveTo>
                    <a:pt x="1" y="10"/>
                  </a:moveTo>
                  <a:lnTo>
                    <a:pt x="1" y="10"/>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90"/>
            <p:cNvSpPr/>
            <p:nvPr/>
          </p:nvSpPr>
          <p:spPr>
            <a:xfrm>
              <a:off x="4994374" y="1720334"/>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90"/>
            <p:cNvSpPr/>
            <p:nvPr/>
          </p:nvSpPr>
          <p:spPr>
            <a:xfrm>
              <a:off x="4982879" y="1720334"/>
              <a:ext cx="91464" cy="62975"/>
            </a:xfrm>
            <a:custGeom>
              <a:rect b="b" l="l" r="r" t="t"/>
              <a:pathLst>
                <a:path extrusionOk="0" h="2405" w="3493">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5" name="Google Shape;14145;p90"/>
          <p:cNvGrpSpPr/>
          <p:nvPr/>
        </p:nvGrpSpPr>
        <p:grpSpPr>
          <a:xfrm>
            <a:off x="6255392" y="4115682"/>
            <a:ext cx="274550" cy="354728"/>
            <a:chOff x="6255392" y="4268082"/>
            <a:chExt cx="274550" cy="354728"/>
          </a:xfrm>
        </p:grpSpPr>
        <p:sp>
          <p:nvSpPr>
            <p:cNvPr id="14146" name="Google Shape;14146;p90"/>
            <p:cNvSpPr/>
            <p:nvPr/>
          </p:nvSpPr>
          <p:spPr>
            <a:xfrm>
              <a:off x="6286342" y="4268082"/>
              <a:ext cx="213120" cy="206102"/>
            </a:xfrm>
            <a:custGeom>
              <a:rect b="b" l="l" r="r" t="t"/>
              <a:pathLst>
                <a:path extrusionOk="0" h="7871" w="8139">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90"/>
            <p:cNvSpPr/>
            <p:nvPr/>
          </p:nvSpPr>
          <p:spPr>
            <a:xfrm>
              <a:off x="6352800" y="4451168"/>
              <a:ext cx="80205" cy="68736"/>
            </a:xfrm>
            <a:custGeom>
              <a:rect b="b" l="l" r="r" t="t"/>
              <a:pathLst>
                <a:path extrusionOk="0" h="2625" w="3063">
                  <a:moveTo>
                    <a:pt x="1" y="1"/>
                  </a:moveTo>
                  <a:lnTo>
                    <a:pt x="1" y="2624"/>
                  </a:lnTo>
                  <a:lnTo>
                    <a:pt x="3063" y="2624"/>
                  </a:lnTo>
                  <a:lnTo>
                    <a:pt x="3063"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90"/>
            <p:cNvSpPr/>
            <p:nvPr/>
          </p:nvSpPr>
          <p:spPr>
            <a:xfrm>
              <a:off x="6352800" y="4451168"/>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90"/>
            <p:cNvSpPr/>
            <p:nvPr/>
          </p:nvSpPr>
          <p:spPr>
            <a:xfrm>
              <a:off x="6296842" y="4307464"/>
              <a:ext cx="192381" cy="166458"/>
            </a:xfrm>
            <a:custGeom>
              <a:rect b="b" l="l" r="r" t="t"/>
              <a:pathLst>
                <a:path extrusionOk="0" h="6357" w="7347">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90"/>
            <p:cNvSpPr/>
            <p:nvPr/>
          </p:nvSpPr>
          <p:spPr>
            <a:xfrm>
              <a:off x="6296607" y="4320033"/>
              <a:ext cx="107935" cy="154125"/>
            </a:xfrm>
            <a:custGeom>
              <a:rect b="b" l="l" r="r" t="t"/>
              <a:pathLst>
                <a:path extrusionOk="0" h="5886" w="4122">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90"/>
            <p:cNvSpPr/>
            <p:nvPr/>
          </p:nvSpPr>
          <p:spPr>
            <a:xfrm>
              <a:off x="6352800" y="4376855"/>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90"/>
            <p:cNvSpPr/>
            <p:nvPr/>
          </p:nvSpPr>
          <p:spPr>
            <a:xfrm>
              <a:off x="6421509" y="4376855"/>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90"/>
            <p:cNvSpPr/>
            <p:nvPr/>
          </p:nvSpPr>
          <p:spPr>
            <a:xfrm>
              <a:off x="6345311" y="4359756"/>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90"/>
            <p:cNvSpPr/>
            <p:nvPr/>
          </p:nvSpPr>
          <p:spPr>
            <a:xfrm>
              <a:off x="6413758" y="4359756"/>
              <a:ext cx="26761" cy="11521"/>
            </a:xfrm>
            <a:custGeom>
              <a:rect b="b" l="l" r="r" t="t"/>
              <a:pathLst>
                <a:path extrusionOk="0" h="440" w="1022">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90"/>
            <p:cNvSpPr/>
            <p:nvPr/>
          </p:nvSpPr>
          <p:spPr>
            <a:xfrm>
              <a:off x="6255392" y="4508382"/>
              <a:ext cx="274550" cy="114428"/>
            </a:xfrm>
            <a:custGeom>
              <a:rect b="b" l="l" r="r" t="t"/>
              <a:pathLst>
                <a:path extrusionOk="0" h="4370" w="10485">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90"/>
            <p:cNvSpPr/>
            <p:nvPr/>
          </p:nvSpPr>
          <p:spPr>
            <a:xfrm>
              <a:off x="6376785" y="4456667"/>
              <a:ext cx="32260" cy="28751"/>
            </a:xfrm>
            <a:custGeom>
              <a:rect b="b" l="l" r="r" t="t"/>
              <a:pathLst>
                <a:path extrusionOk="0" h="1098" w="1232">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90"/>
            <p:cNvSpPr/>
            <p:nvPr/>
          </p:nvSpPr>
          <p:spPr>
            <a:xfrm>
              <a:off x="6370029" y="4422705"/>
              <a:ext cx="45745" cy="16994"/>
            </a:xfrm>
            <a:custGeom>
              <a:rect b="b" l="l" r="r" t="t"/>
              <a:pathLst>
                <a:path extrusionOk="0" h="649" w="1747">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90"/>
            <p:cNvSpPr/>
            <p:nvPr/>
          </p:nvSpPr>
          <p:spPr>
            <a:xfrm>
              <a:off x="6352800" y="4416944"/>
              <a:ext cx="79969" cy="28568"/>
            </a:xfrm>
            <a:custGeom>
              <a:rect b="b" l="l" r="r" t="t"/>
              <a:pathLst>
                <a:path extrusionOk="0" h="1091" w="3054">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90"/>
            <p:cNvSpPr/>
            <p:nvPr/>
          </p:nvSpPr>
          <p:spPr>
            <a:xfrm>
              <a:off x="6262619" y="4532106"/>
              <a:ext cx="50249" cy="90705"/>
            </a:xfrm>
            <a:custGeom>
              <a:rect b="b" l="l" r="r" t="t"/>
              <a:pathLst>
                <a:path extrusionOk="0" h="3464" w="1919">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90"/>
            <p:cNvSpPr/>
            <p:nvPr/>
          </p:nvSpPr>
          <p:spPr>
            <a:xfrm>
              <a:off x="6472963" y="4532106"/>
              <a:ext cx="49987" cy="90705"/>
            </a:xfrm>
            <a:custGeom>
              <a:rect b="b" l="l" r="r" t="t"/>
              <a:pathLst>
                <a:path extrusionOk="0" h="3464" w="1909">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90"/>
            <p:cNvSpPr/>
            <p:nvPr/>
          </p:nvSpPr>
          <p:spPr>
            <a:xfrm>
              <a:off x="6387285" y="4548340"/>
              <a:ext cx="11260" cy="11521"/>
            </a:xfrm>
            <a:custGeom>
              <a:rect b="b" l="l" r="r" t="t"/>
              <a:pathLst>
                <a:path extrusionOk="0" h="440" w="43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90"/>
            <p:cNvSpPr/>
            <p:nvPr/>
          </p:nvSpPr>
          <p:spPr>
            <a:xfrm>
              <a:off x="6387285" y="4588560"/>
              <a:ext cx="11260" cy="11286"/>
            </a:xfrm>
            <a:custGeom>
              <a:rect b="b" l="l" r="r" t="t"/>
              <a:pathLst>
                <a:path extrusionOk="0" h="431" w="43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90"/>
            <p:cNvSpPr/>
            <p:nvPr/>
          </p:nvSpPr>
          <p:spPr>
            <a:xfrm>
              <a:off x="6318838" y="4508382"/>
              <a:ext cx="148155" cy="48495"/>
            </a:xfrm>
            <a:custGeom>
              <a:rect b="b" l="l" r="r" t="t"/>
              <a:pathLst>
                <a:path extrusionOk="0" h="1852" w="5658">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90"/>
            <p:cNvSpPr/>
            <p:nvPr/>
          </p:nvSpPr>
          <p:spPr>
            <a:xfrm>
              <a:off x="6329809" y="4487853"/>
              <a:ext cx="62975" cy="57581"/>
            </a:xfrm>
            <a:custGeom>
              <a:rect b="b" l="l" r="r" t="t"/>
              <a:pathLst>
                <a:path extrusionOk="0" h="2199" w="2405">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90"/>
            <p:cNvSpPr/>
            <p:nvPr/>
          </p:nvSpPr>
          <p:spPr>
            <a:xfrm>
              <a:off x="6392784" y="4487853"/>
              <a:ext cx="62975" cy="57581"/>
            </a:xfrm>
            <a:custGeom>
              <a:rect b="b" l="l" r="r" t="t"/>
              <a:pathLst>
                <a:path extrusionOk="0" h="2199" w="2405">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6" name="Google Shape;14166;p90"/>
          <p:cNvGrpSpPr/>
          <p:nvPr/>
        </p:nvGrpSpPr>
        <p:grpSpPr>
          <a:xfrm>
            <a:off x="7604076" y="3637675"/>
            <a:ext cx="275807" cy="354859"/>
            <a:chOff x="7604076" y="3790075"/>
            <a:chExt cx="275807" cy="354859"/>
          </a:xfrm>
        </p:grpSpPr>
        <p:sp>
          <p:nvSpPr>
            <p:cNvPr id="14167" name="Google Shape;14167;p90"/>
            <p:cNvSpPr/>
            <p:nvPr/>
          </p:nvSpPr>
          <p:spPr>
            <a:xfrm>
              <a:off x="7623558" y="3790075"/>
              <a:ext cx="237341" cy="113800"/>
            </a:xfrm>
            <a:custGeom>
              <a:rect b="b" l="l" r="r" t="t"/>
              <a:pathLst>
                <a:path extrusionOk="0" h="4346" w="9064">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90"/>
            <p:cNvSpPr/>
            <p:nvPr/>
          </p:nvSpPr>
          <p:spPr>
            <a:xfrm>
              <a:off x="7604076" y="4018513"/>
              <a:ext cx="275545" cy="126186"/>
            </a:xfrm>
            <a:custGeom>
              <a:rect b="b" l="l" r="r" t="t"/>
              <a:pathLst>
                <a:path extrusionOk="0" h="4819" w="10523">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90"/>
            <p:cNvSpPr/>
            <p:nvPr/>
          </p:nvSpPr>
          <p:spPr>
            <a:xfrm>
              <a:off x="7604312" y="4049987"/>
              <a:ext cx="275571" cy="94711"/>
            </a:xfrm>
            <a:custGeom>
              <a:rect b="b" l="l" r="r" t="t"/>
              <a:pathLst>
                <a:path extrusionOk="0" h="3617" w="10524">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90"/>
            <p:cNvSpPr/>
            <p:nvPr/>
          </p:nvSpPr>
          <p:spPr>
            <a:xfrm>
              <a:off x="7726962" y="4096204"/>
              <a:ext cx="30270" cy="48495"/>
            </a:xfrm>
            <a:custGeom>
              <a:rect b="b" l="l" r="r" t="t"/>
              <a:pathLst>
                <a:path extrusionOk="0" h="1852" w="1156">
                  <a:moveTo>
                    <a:pt x="936" y="1"/>
                  </a:moveTo>
                  <a:lnTo>
                    <a:pt x="220" y="29"/>
                  </a:lnTo>
                  <a:lnTo>
                    <a:pt x="1" y="1851"/>
                  </a:lnTo>
                  <a:lnTo>
                    <a:pt x="1155" y="1851"/>
                  </a:lnTo>
                  <a:lnTo>
                    <a:pt x="93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90"/>
            <p:cNvSpPr/>
            <p:nvPr/>
          </p:nvSpPr>
          <p:spPr>
            <a:xfrm>
              <a:off x="7668779" y="4049987"/>
              <a:ext cx="146400" cy="57319"/>
            </a:xfrm>
            <a:custGeom>
              <a:rect b="b" l="l" r="r" t="t"/>
              <a:pathLst>
                <a:path extrusionOk="0" h="2189" w="5591">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90"/>
            <p:cNvSpPr/>
            <p:nvPr/>
          </p:nvSpPr>
          <p:spPr>
            <a:xfrm>
              <a:off x="7719238" y="4064494"/>
              <a:ext cx="45981" cy="35245"/>
            </a:xfrm>
            <a:custGeom>
              <a:rect b="b" l="l" r="r" t="t"/>
              <a:pathLst>
                <a:path extrusionOk="0" h="1346" w="1756">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90"/>
            <p:cNvSpPr/>
            <p:nvPr/>
          </p:nvSpPr>
          <p:spPr>
            <a:xfrm>
              <a:off x="7701982" y="4018513"/>
              <a:ext cx="80231" cy="23148"/>
            </a:xfrm>
            <a:custGeom>
              <a:rect b="b" l="l" r="r" t="t"/>
              <a:pathLst>
                <a:path extrusionOk="0" h="884" w="3064">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90"/>
            <p:cNvSpPr/>
            <p:nvPr/>
          </p:nvSpPr>
          <p:spPr>
            <a:xfrm>
              <a:off x="7645527" y="3875124"/>
              <a:ext cx="188139" cy="154675"/>
            </a:xfrm>
            <a:custGeom>
              <a:rect b="b" l="l" r="r" t="t"/>
              <a:pathLst>
                <a:path extrusionOk="0" h="5907" w="7185">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90"/>
            <p:cNvSpPr/>
            <p:nvPr/>
          </p:nvSpPr>
          <p:spPr>
            <a:xfrm>
              <a:off x="7701982" y="3933412"/>
              <a:ext cx="11521" cy="16942"/>
            </a:xfrm>
            <a:custGeom>
              <a:rect b="b" l="l" r="r" t="t"/>
              <a:pathLst>
                <a:path extrusionOk="0" h="647" w="44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90"/>
            <p:cNvSpPr/>
            <p:nvPr/>
          </p:nvSpPr>
          <p:spPr>
            <a:xfrm>
              <a:off x="7770691"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90"/>
            <p:cNvSpPr/>
            <p:nvPr/>
          </p:nvSpPr>
          <p:spPr>
            <a:xfrm>
              <a:off x="7648276" y="3875124"/>
              <a:ext cx="168396" cy="154884"/>
            </a:xfrm>
            <a:custGeom>
              <a:rect b="b" l="l" r="r" t="t"/>
              <a:pathLst>
                <a:path extrusionOk="0" h="5915" w="6431">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90"/>
            <p:cNvSpPr/>
            <p:nvPr/>
          </p:nvSpPr>
          <p:spPr>
            <a:xfrm>
              <a:off x="7656027" y="3892380"/>
              <a:ext cx="23017" cy="42970"/>
            </a:xfrm>
            <a:custGeom>
              <a:rect b="b" l="l" r="r" t="t"/>
              <a:pathLst>
                <a:path extrusionOk="0" h="1641" w="879">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90"/>
            <p:cNvSpPr/>
            <p:nvPr/>
          </p:nvSpPr>
          <p:spPr>
            <a:xfrm>
              <a:off x="7805151" y="3892380"/>
              <a:ext cx="23017" cy="42970"/>
            </a:xfrm>
            <a:custGeom>
              <a:rect b="b" l="l" r="r" t="t"/>
              <a:pathLst>
                <a:path extrusionOk="0" h="1641" w="879">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90"/>
            <p:cNvSpPr/>
            <p:nvPr/>
          </p:nvSpPr>
          <p:spPr>
            <a:xfrm>
              <a:off x="7679515" y="4038073"/>
              <a:ext cx="62477" cy="57659"/>
            </a:xfrm>
            <a:custGeom>
              <a:rect b="b" l="l" r="r" t="t"/>
              <a:pathLst>
                <a:path extrusionOk="0" h="2202" w="2386">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90"/>
            <p:cNvSpPr/>
            <p:nvPr/>
          </p:nvSpPr>
          <p:spPr>
            <a:xfrm>
              <a:off x="7741966" y="4037942"/>
              <a:ext cx="62477" cy="57843"/>
            </a:xfrm>
            <a:custGeom>
              <a:rect b="b" l="l" r="r" t="t"/>
              <a:pathLst>
                <a:path extrusionOk="0" h="2209" w="2386">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90"/>
            <p:cNvSpPr/>
            <p:nvPr/>
          </p:nvSpPr>
          <p:spPr>
            <a:xfrm>
              <a:off x="7722694" y="3978528"/>
              <a:ext cx="38806" cy="11312"/>
            </a:xfrm>
            <a:custGeom>
              <a:rect b="b" l="l" r="r" t="t"/>
              <a:pathLst>
                <a:path extrusionOk="0" h="432" w="1482">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90"/>
            <p:cNvSpPr/>
            <p:nvPr/>
          </p:nvSpPr>
          <p:spPr>
            <a:xfrm>
              <a:off x="7656027" y="3892380"/>
              <a:ext cx="172140" cy="28751"/>
            </a:xfrm>
            <a:custGeom>
              <a:rect b="b" l="l" r="r" t="t"/>
              <a:pathLst>
                <a:path extrusionOk="0" h="1098" w="6574">
                  <a:moveTo>
                    <a:pt x="1" y="0"/>
                  </a:moveTo>
                  <a:cubicBezTo>
                    <a:pt x="1" y="611"/>
                    <a:pt x="1470" y="1097"/>
                    <a:pt x="3282" y="1097"/>
                  </a:cubicBezTo>
                  <a:cubicBezTo>
                    <a:pt x="5104" y="1097"/>
                    <a:pt x="657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90"/>
            <p:cNvSpPr/>
            <p:nvPr/>
          </p:nvSpPr>
          <p:spPr>
            <a:xfrm>
              <a:off x="7656027" y="3857894"/>
              <a:ext cx="172140" cy="34512"/>
            </a:xfrm>
            <a:custGeom>
              <a:rect b="b" l="l" r="r" t="t"/>
              <a:pathLst>
                <a:path extrusionOk="0" h="1318" w="6574">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90"/>
            <p:cNvSpPr/>
            <p:nvPr/>
          </p:nvSpPr>
          <p:spPr>
            <a:xfrm>
              <a:off x="7724972" y="3823670"/>
              <a:ext cx="34250" cy="39984"/>
            </a:xfrm>
            <a:custGeom>
              <a:rect b="b" l="l" r="r" t="t"/>
              <a:pathLst>
                <a:path extrusionOk="0" h="1527" w="1308">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90"/>
            <p:cNvSpPr/>
            <p:nvPr/>
          </p:nvSpPr>
          <p:spPr>
            <a:xfrm>
              <a:off x="7724763"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90"/>
            <p:cNvSpPr/>
            <p:nvPr/>
          </p:nvSpPr>
          <p:spPr>
            <a:xfrm>
              <a:off x="7609811" y="4080729"/>
              <a:ext cx="51977" cy="64206"/>
            </a:xfrm>
            <a:custGeom>
              <a:rect b="b" l="l" r="r" t="t"/>
              <a:pathLst>
                <a:path extrusionOk="0" h="2452" w="1985">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90"/>
            <p:cNvSpPr/>
            <p:nvPr/>
          </p:nvSpPr>
          <p:spPr>
            <a:xfrm>
              <a:off x="7822407" y="4080729"/>
              <a:ext cx="51977" cy="64206"/>
            </a:xfrm>
            <a:custGeom>
              <a:rect b="b" l="l" r="r" t="t"/>
              <a:pathLst>
                <a:path extrusionOk="0" h="2452" w="1985">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9" name="Google Shape;14189;p90"/>
          <p:cNvGrpSpPr/>
          <p:nvPr/>
        </p:nvGrpSpPr>
        <p:grpSpPr>
          <a:xfrm>
            <a:off x="7154427" y="3637806"/>
            <a:ext cx="274550" cy="354493"/>
            <a:chOff x="7154427" y="3790206"/>
            <a:chExt cx="274550" cy="354493"/>
          </a:xfrm>
        </p:grpSpPr>
        <p:sp>
          <p:nvSpPr>
            <p:cNvPr id="14190" name="Google Shape;14190;p90"/>
            <p:cNvSpPr/>
            <p:nvPr/>
          </p:nvSpPr>
          <p:spPr>
            <a:xfrm>
              <a:off x="7154427" y="3978790"/>
              <a:ext cx="274550" cy="165908"/>
            </a:xfrm>
            <a:custGeom>
              <a:rect b="b" l="l" r="r" t="t"/>
              <a:pathLst>
                <a:path extrusionOk="0" h="6336" w="10485">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90"/>
            <p:cNvSpPr/>
            <p:nvPr/>
          </p:nvSpPr>
          <p:spPr>
            <a:xfrm>
              <a:off x="7154427" y="4035743"/>
              <a:ext cx="274550" cy="108956"/>
            </a:xfrm>
            <a:custGeom>
              <a:rect b="b" l="l" r="r" t="t"/>
              <a:pathLst>
                <a:path extrusionOk="0" h="4161" w="10485">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90"/>
            <p:cNvSpPr/>
            <p:nvPr/>
          </p:nvSpPr>
          <p:spPr>
            <a:xfrm>
              <a:off x="7251600" y="3978790"/>
              <a:ext cx="79969" cy="22964"/>
            </a:xfrm>
            <a:custGeom>
              <a:rect b="b" l="l" r="r" t="t"/>
              <a:pathLst>
                <a:path extrusionOk="0" h="877" w="3054">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90"/>
            <p:cNvSpPr/>
            <p:nvPr/>
          </p:nvSpPr>
          <p:spPr>
            <a:xfrm>
              <a:off x="7195145" y="3835925"/>
              <a:ext cx="192381" cy="154387"/>
            </a:xfrm>
            <a:custGeom>
              <a:rect b="b" l="l" r="r" t="t"/>
              <a:pathLst>
                <a:path extrusionOk="0" h="5896" w="7347">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90"/>
            <p:cNvSpPr/>
            <p:nvPr/>
          </p:nvSpPr>
          <p:spPr>
            <a:xfrm>
              <a:off x="7195145" y="3835925"/>
              <a:ext cx="107935" cy="154387"/>
            </a:xfrm>
            <a:custGeom>
              <a:rect b="b" l="l" r="r" t="t"/>
              <a:pathLst>
                <a:path extrusionOk="0" h="5896" w="4122">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90"/>
            <p:cNvSpPr/>
            <p:nvPr/>
          </p:nvSpPr>
          <p:spPr>
            <a:xfrm>
              <a:off x="7205619" y="3790206"/>
              <a:ext cx="171905" cy="91438"/>
            </a:xfrm>
            <a:custGeom>
              <a:rect b="b" l="l" r="r" t="t"/>
              <a:pathLst>
                <a:path extrusionOk="0" h="3492" w="6565">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90"/>
            <p:cNvSpPr/>
            <p:nvPr/>
          </p:nvSpPr>
          <p:spPr>
            <a:xfrm>
              <a:off x="7245839" y="3790206"/>
              <a:ext cx="91464" cy="91438"/>
            </a:xfrm>
            <a:custGeom>
              <a:rect b="b" l="l" r="r" t="t"/>
              <a:pathLst>
                <a:path extrusionOk="0" h="3492" w="3493">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90"/>
            <p:cNvSpPr/>
            <p:nvPr/>
          </p:nvSpPr>
          <p:spPr>
            <a:xfrm>
              <a:off x="7274328" y="3875883"/>
              <a:ext cx="34486" cy="34486"/>
            </a:xfrm>
            <a:custGeom>
              <a:rect b="b" l="l" r="r" t="t"/>
              <a:pathLst>
                <a:path extrusionOk="0" h="1317" w="1317">
                  <a:moveTo>
                    <a:pt x="0" y="0"/>
                  </a:moveTo>
                  <a:lnTo>
                    <a:pt x="0" y="1317"/>
                  </a:lnTo>
                  <a:lnTo>
                    <a:pt x="1317" y="1317"/>
                  </a:lnTo>
                  <a:lnTo>
                    <a:pt x="1317"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90"/>
            <p:cNvSpPr/>
            <p:nvPr/>
          </p:nvSpPr>
          <p:spPr>
            <a:xfrm>
              <a:off x="7266106" y="3933019"/>
              <a:ext cx="50747" cy="17334"/>
            </a:xfrm>
            <a:custGeom>
              <a:rect b="b" l="l" r="r" t="t"/>
              <a:pathLst>
                <a:path extrusionOk="0" h="662" w="1938">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90"/>
            <p:cNvSpPr/>
            <p:nvPr/>
          </p:nvSpPr>
          <p:spPr>
            <a:xfrm>
              <a:off x="7205619" y="3875883"/>
              <a:ext cx="74470" cy="49804"/>
            </a:xfrm>
            <a:custGeom>
              <a:rect b="b" l="l" r="r" t="t"/>
              <a:pathLst>
                <a:path extrusionOk="0" h="1902" w="2844">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90"/>
            <p:cNvSpPr/>
            <p:nvPr/>
          </p:nvSpPr>
          <p:spPr>
            <a:xfrm>
              <a:off x="7303053" y="3875883"/>
              <a:ext cx="74208" cy="49699"/>
            </a:xfrm>
            <a:custGeom>
              <a:rect b="b" l="l" r="r" t="t"/>
              <a:pathLst>
                <a:path extrusionOk="0" h="1898" w="2834">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90"/>
            <p:cNvSpPr/>
            <p:nvPr/>
          </p:nvSpPr>
          <p:spPr>
            <a:xfrm>
              <a:off x="7254349"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90"/>
            <p:cNvSpPr/>
            <p:nvPr/>
          </p:nvSpPr>
          <p:spPr>
            <a:xfrm>
              <a:off x="7317298"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90"/>
            <p:cNvSpPr/>
            <p:nvPr/>
          </p:nvSpPr>
          <p:spPr>
            <a:xfrm>
              <a:off x="7257099" y="4058890"/>
              <a:ext cx="63158" cy="85808"/>
            </a:xfrm>
            <a:custGeom>
              <a:rect b="b" l="l" r="r" t="t"/>
              <a:pathLst>
                <a:path extrusionOk="0" h="3277" w="2412">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90"/>
            <p:cNvSpPr/>
            <p:nvPr/>
          </p:nvSpPr>
          <p:spPr>
            <a:xfrm>
              <a:off x="7267232" y="3835873"/>
              <a:ext cx="49594" cy="23043"/>
            </a:xfrm>
            <a:custGeom>
              <a:rect b="b" l="l" r="r" t="t"/>
              <a:pathLst>
                <a:path extrusionOk="0" h="880" w="1894">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90"/>
            <p:cNvSpPr/>
            <p:nvPr/>
          </p:nvSpPr>
          <p:spPr>
            <a:xfrm>
              <a:off x="7285824" y="381880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90"/>
            <p:cNvSpPr/>
            <p:nvPr/>
          </p:nvSpPr>
          <p:spPr>
            <a:xfrm>
              <a:off x="7371501" y="4046505"/>
              <a:ext cx="51742" cy="98194"/>
            </a:xfrm>
            <a:custGeom>
              <a:rect b="b" l="l" r="r" t="t"/>
              <a:pathLst>
                <a:path extrusionOk="0" h="3750" w="1976">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90"/>
            <p:cNvSpPr/>
            <p:nvPr/>
          </p:nvSpPr>
          <p:spPr>
            <a:xfrm>
              <a:off x="7159664" y="4046505"/>
              <a:ext cx="51742" cy="98194"/>
            </a:xfrm>
            <a:custGeom>
              <a:rect b="b" l="l" r="r" t="t"/>
              <a:pathLst>
                <a:path extrusionOk="0" h="3750" w="1976">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90"/>
            <p:cNvSpPr/>
            <p:nvPr/>
          </p:nvSpPr>
          <p:spPr>
            <a:xfrm>
              <a:off x="7274328" y="4070490"/>
              <a:ext cx="34486" cy="34224"/>
            </a:xfrm>
            <a:custGeom>
              <a:rect b="b" l="l" r="r" t="t"/>
              <a:pathLst>
                <a:path extrusionOk="0" h="1307" w="1317">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90"/>
            <p:cNvSpPr/>
            <p:nvPr/>
          </p:nvSpPr>
          <p:spPr>
            <a:xfrm>
              <a:off x="7270820" y="4071983"/>
              <a:ext cx="36502" cy="32757"/>
            </a:xfrm>
            <a:custGeom>
              <a:rect b="b" l="l" r="r" t="t"/>
              <a:pathLst>
                <a:path extrusionOk="0" h="1251" w="1394">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0" name="Google Shape;14210;p90"/>
          <p:cNvGrpSpPr/>
          <p:nvPr/>
        </p:nvGrpSpPr>
        <p:grpSpPr>
          <a:xfrm>
            <a:off x="8054458" y="1820750"/>
            <a:ext cx="274576" cy="354728"/>
            <a:chOff x="8054458" y="1973150"/>
            <a:chExt cx="274576" cy="354728"/>
          </a:xfrm>
        </p:grpSpPr>
        <p:sp>
          <p:nvSpPr>
            <p:cNvPr id="14211" name="Google Shape;14211;p90"/>
            <p:cNvSpPr/>
            <p:nvPr/>
          </p:nvSpPr>
          <p:spPr>
            <a:xfrm>
              <a:off x="8054458" y="2150501"/>
              <a:ext cx="274576" cy="177377"/>
            </a:xfrm>
            <a:custGeom>
              <a:rect b="b" l="l" r="r" t="t"/>
              <a:pathLst>
                <a:path extrusionOk="0" h="6774" w="10486">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90"/>
            <p:cNvSpPr/>
            <p:nvPr/>
          </p:nvSpPr>
          <p:spPr>
            <a:xfrm>
              <a:off x="8088944" y="2150501"/>
              <a:ext cx="205866" cy="124431"/>
            </a:xfrm>
            <a:custGeom>
              <a:rect b="b" l="l" r="r" t="t"/>
              <a:pathLst>
                <a:path extrusionOk="0" h="4752" w="7862">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90"/>
            <p:cNvSpPr/>
            <p:nvPr/>
          </p:nvSpPr>
          <p:spPr>
            <a:xfrm>
              <a:off x="8157391" y="2246417"/>
              <a:ext cx="11521" cy="81462"/>
            </a:xfrm>
            <a:custGeom>
              <a:rect b="b" l="l" r="r" t="t"/>
              <a:pathLst>
                <a:path extrusionOk="0" h="3111" w="44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90"/>
            <p:cNvSpPr/>
            <p:nvPr/>
          </p:nvSpPr>
          <p:spPr>
            <a:xfrm>
              <a:off x="8214579" y="2246417"/>
              <a:ext cx="11521" cy="81462"/>
            </a:xfrm>
            <a:custGeom>
              <a:rect b="b" l="l" r="r" t="t"/>
              <a:pathLst>
                <a:path extrusionOk="0" h="3111" w="44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90"/>
            <p:cNvSpPr/>
            <p:nvPr/>
          </p:nvSpPr>
          <p:spPr>
            <a:xfrm>
              <a:off x="8094443" y="2160478"/>
              <a:ext cx="194607" cy="103195"/>
            </a:xfrm>
            <a:custGeom>
              <a:rect b="b" l="l" r="r" t="t"/>
              <a:pathLst>
                <a:path extrusionOk="0" h="3941" w="7432">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90"/>
            <p:cNvSpPr/>
            <p:nvPr/>
          </p:nvSpPr>
          <p:spPr>
            <a:xfrm>
              <a:off x="8112746" y="2177734"/>
              <a:ext cx="158000" cy="65227"/>
            </a:xfrm>
            <a:custGeom>
              <a:rect b="b" l="l" r="r" t="t"/>
              <a:pathLst>
                <a:path extrusionOk="0" h="2491" w="6034">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90"/>
            <p:cNvSpPr/>
            <p:nvPr/>
          </p:nvSpPr>
          <p:spPr>
            <a:xfrm>
              <a:off x="8137910" y="2156236"/>
              <a:ext cx="107935" cy="86725"/>
            </a:xfrm>
            <a:custGeom>
              <a:rect b="b" l="l" r="r" t="t"/>
              <a:pathLst>
                <a:path extrusionOk="0" h="3312" w="4122">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90"/>
            <p:cNvSpPr/>
            <p:nvPr/>
          </p:nvSpPr>
          <p:spPr>
            <a:xfrm>
              <a:off x="8151631" y="2156236"/>
              <a:ext cx="80231" cy="28646"/>
            </a:xfrm>
            <a:custGeom>
              <a:rect b="b" l="l" r="r" t="t"/>
              <a:pathLst>
                <a:path extrusionOk="0" h="1094" w="3064">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90"/>
            <p:cNvSpPr/>
            <p:nvPr/>
          </p:nvSpPr>
          <p:spPr>
            <a:xfrm>
              <a:off x="8094678" y="1973150"/>
              <a:ext cx="194136" cy="200368"/>
            </a:xfrm>
            <a:custGeom>
              <a:rect b="b" l="l" r="r" t="t"/>
              <a:pathLst>
                <a:path extrusionOk="0" h="7652" w="7414">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90"/>
            <p:cNvSpPr/>
            <p:nvPr/>
          </p:nvSpPr>
          <p:spPr>
            <a:xfrm>
              <a:off x="8099182" y="2003970"/>
              <a:ext cx="109427" cy="169548"/>
            </a:xfrm>
            <a:custGeom>
              <a:rect b="b" l="l" r="r" t="t"/>
              <a:pathLst>
                <a:path extrusionOk="0" h="6475" w="4179">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90"/>
            <p:cNvSpPr/>
            <p:nvPr/>
          </p:nvSpPr>
          <p:spPr>
            <a:xfrm>
              <a:off x="8157889" y="2116277"/>
              <a:ext cx="67714" cy="66588"/>
            </a:xfrm>
            <a:custGeom>
              <a:rect b="b" l="l" r="r" t="t"/>
              <a:pathLst>
                <a:path extrusionOk="0" h="2543" w="2586">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90"/>
            <p:cNvSpPr/>
            <p:nvPr/>
          </p:nvSpPr>
          <p:spPr>
            <a:xfrm>
              <a:off x="8157889" y="2116016"/>
              <a:ext cx="41739" cy="66667"/>
            </a:xfrm>
            <a:custGeom>
              <a:rect b="b" l="l" r="r" t="t"/>
              <a:pathLst>
                <a:path extrusionOk="0" h="2546" w="1594">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90"/>
            <p:cNvSpPr/>
            <p:nvPr/>
          </p:nvSpPr>
          <p:spPr>
            <a:xfrm>
              <a:off x="8172317" y="2128034"/>
              <a:ext cx="37366" cy="16758"/>
            </a:xfrm>
            <a:custGeom>
              <a:rect b="b" l="l" r="r" t="t"/>
              <a:pathLst>
                <a:path extrusionOk="0" h="640" w="1427">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90"/>
            <p:cNvSpPr/>
            <p:nvPr/>
          </p:nvSpPr>
          <p:spPr>
            <a:xfrm>
              <a:off x="8144142" y="2047568"/>
              <a:ext cx="32496" cy="11521"/>
            </a:xfrm>
            <a:custGeom>
              <a:rect b="b" l="l" r="r" t="t"/>
              <a:pathLst>
                <a:path extrusionOk="0" h="440" w="1241">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90"/>
            <p:cNvSpPr/>
            <p:nvPr/>
          </p:nvSpPr>
          <p:spPr>
            <a:xfrm>
              <a:off x="8207091" y="2047568"/>
              <a:ext cx="32260" cy="11521"/>
            </a:xfrm>
            <a:custGeom>
              <a:rect b="b" l="l" r="r" t="t"/>
              <a:pathLst>
                <a:path extrusionOk="0" h="440" w="1232">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90"/>
            <p:cNvSpPr/>
            <p:nvPr/>
          </p:nvSpPr>
          <p:spPr>
            <a:xfrm>
              <a:off x="8104183" y="2070558"/>
              <a:ext cx="43729" cy="11260"/>
            </a:xfrm>
            <a:custGeom>
              <a:rect b="b" l="l" r="r" t="t"/>
              <a:pathLst>
                <a:path extrusionOk="0" h="430" w="167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90"/>
            <p:cNvSpPr/>
            <p:nvPr/>
          </p:nvSpPr>
          <p:spPr>
            <a:xfrm>
              <a:off x="8235580" y="2070558"/>
              <a:ext cx="43729" cy="11260"/>
            </a:xfrm>
            <a:custGeom>
              <a:rect b="b" l="l" r="r" t="t"/>
              <a:pathLst>
                <a:path extrusionOk="0" h="430" w="167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90"/>
            <p:cNvSpPr/>
            <p:nvPr/>
          </p:nvSpPr>
          <p:spPr>
            <a:xfrm>
              <a:off x="8174621" y="2070558"/>
              <a:ext cx="34486" cy="22833"/>
            </a:xfrm>
            <a:custGeom>
              <a:rect b="b" l="l" r="r" t="t"/>
              <a:pathLst>
                <a:path extrusionOk="0" h="872" w="1317">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90"/>
            <p:cNvSpPr/>
            <p:nvPr/>
          </p:nvSpPr>
          <p:spPr>
            <a:xfrm>
              <a:off x="8134663" y="2064824"/>
              <a:ext cx="51480" cy="39984"/>
            </a:xfrm>
            <a:custGeom>
              <a:rect b="b" l="l" r="r" t="t"/>
              <a:pathLst>
                <a:path extrusionOk="0" h="1527" w="1966">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90"/>
            <p:cNvSpPr/>
            <p:nvPr/>
          </p:nvSpPr>
          <p:spPr>
            <a:xfrm>
              <a:off x="8197612" y="2064824"/>
              <a:ext cx="51218" cy="39984"/>
            </a:xfrm>
            <a:custGeom>
              <a:rect b="b" l="l" r="r" t="t"/>
              <a:pathLst>
                <a:path extrusionOk="0" h="1527" w="1956">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90"/>
            <p:cNvSpPr/>
            <p:nvPr/>
          </p:nvSpPr>
          <p:spPr>
            <a:xfrm>
              <a:off x="8154642" y="2076319"/>
              <a:ext cx="11521" cy="11312"/>
            </a:xfrm>
            <a:custGeom>
              <a:rect b="b" l="l" r="r" t="t"/>
              <a:pathLst>
                <a:path extrusionOk="0" h="432" w="44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90"/>
            <p:cNvSpPr/>
            <p:nvPr/>
          </p:nvSpPr>
          <p:spPr>
            <a:xfrm>
              <a:off x="8217591" y="2076319"/>
              <a:ext cx="11521" cy="11312"/>
            </a:xfrm>
            <a:custGeom>
              <a:rect b="b" l="l" r="r" t="t"/>
              <a:pathLst>
                <a:path extrusionOk="0" h="432" w="44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3" name="Google Shape;14233;p90"/>
          <p:cNvGrpSpPr/>
          <p:nvPr/>
        </p:nvGrpSpPr>
        <p:grpSpPr>
          <a:xfrm>
            <a:off x="7153930" y="1820750"/>
            <a:ext cx="274812" cy="354728"/>
            <a:chOff x="7153930" y="1973150"/>
            <a:chExt cx="274812" cy="354728"/>
          </a:xfrm>
        </p:grpSpPr>
        <p:sp>
          <p:nvSpPr>
            <p:cNvPr id="14234" name="Google Shape;14234;p90"/>
            <p:cNvSpPr/>
            <p:nvPr/>
          </p:nvSpPr>
          <p:spPr>
            <a:xfrm>
              <a:off x="7153930" y="2212691"/>
              <a:ext cx="274812" cy="115188"/>
            </a:xfrm>
            <a:custGeom>
              <a:rect b="b" l="l" r="r" t="t"/>
              <a:pathLst>
                <a:path extrusionOk="0" h="4399" w="10495">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90"/>
            <p:cNvSpPr/>
            <p:nvPr/>
          </p:nvSpPr>
          <p:spPr>
            <a:xfrm>
              <a:off x="7184409" y="2116277"/>
              <a:ext cx="213591" cy="211601"/>
            </a:xfrm>
            <a:custGeom>
              <a:rect b="b" l="l" r="r" t="t"/>
              <a:pathLst>
                <a:path extrusionOk="0" h="8081" w="8157">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90"/>
            <p:cNvSpPr/>
            <p:nvPr/>
          </p:nvSpPr>
          <p:spPr>
            <a:xfrm>
              <a:off x="7185640" y="2116277"/>
              <a:ext cx="211365" cy="145458"/>
            </a:xfrm>
            <a:custGeom>
              <a:rect b="b" l="l" r="r" t="t"/>
              <a:pathLst>
                <a:path extrusionOk="0" h="5555" w="8072">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90"/>
            <p:cNvSpPr/>
            <p:nvPr/>
          </p:nvSpPr>
          <p:spPr>
            <a:xfrm>
              <a:off x="7244608" y="2167731"/>
              <a:ext cx="93454" cy="94004"/>
            </a:xfrm>
            <a:custGeom>
              <a:rect b="b" l="l" r="r" t="t"/>
              <a:pathLst>
                <a:path extrusionOk="0" h="3590" w="3569">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90"/>
            <p:cNvSpPr/>
            <p:nvPr/>
          </p:nvSpPr>
          <p:spPr>
            <a:xfrm>
              <a:off x="7157177" y="2238430"/>
              <a:ext cx="48233" cy="89448"/>
            </a:xfrm>
            <a:custGeom>
              <a:rect b="b" l="l" r="r" t="t"/>
              <a:pathLst>
                <a:path extrusionOk="0" h="3416" w="1842">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90"/>
            <p:cNvSpPr/>
            <p:nvPr/>
          </p:nvSpPr>
          <p:spPr>
            <a:xfrm>
              <a:off x="7377000" y="2238430"/>
              <a:ext cx="48495" cy="89448"/>
            </a:xfrm>
            <a:custGeom>
              <a:rect b="b" l="l" r="r" t="t"/>
              <a:pathLst>
                <a:path extrusionOk="0" h="3416" w="1852">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90"/>
            <p:cNvSpPr/>
            <p:nvPr/>
          </p:nvSpPr>
          <p:spPr>
            <a:xfrm>
              <a:off x="7251338" y="2167731"/>
              <a:ext cx="79969" cy="22886"/>
            </a:xfrm>
            <a:custGeom>
              <a:rect b="b" l="l" r="r" t="t"/>
              <a:pathLst>
                <a:path extrusionOk="0" h="874" w="3054">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90"/>
            <p:cNvSpPr/>
            <p:nvPr/>
          </p:nvSpPr>
          <p:spPr>
            <a:xfrm>
              <a:off x="7195145" y="2013109"/>
              <a:ext cx="192381" cy="165882"/>
            </a:xfrm>
            <a:custGeom>
              <a:rect b="b" l="l" r="r" t="t"/>
              <a:pathLst>
                <a:path extrusionOk="0" h="6335" w="7347">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90"/>
            <p:cNvSpPr/>
            <p:nvPr/>
          </p:nvSpPr>
          <p:spPr>
            <a:xfrm>
              <a:off x="7274067" y="2122012"/>
              <a:ext cx="34512" cy="17020"/>
            </a:xfrm>
            <a:custGeom>
              <a:rect b="b" l="l" r="r" t="t"/>
              <a:pathLst>
                <a:path extrusionOk="0" h="650" w="1318">
                  <a:moveTo>
                    <a:pt x="1" y="1"/>
                  </a:moveTo>
                  <a:cubicBezTo>
                    <a:pt x="1" y="363"/>
                    <a:pt x="297" y="650"/>
                    <a:pt x="659" y="650"/>
                  </a:cubicBezTo>
                  <a:cubicBezTo>
                    <a:pt x="1022" y="650"/>
                    <a:pt x="1317" y="363"/>
                    <a:pt x="131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90"/>
            <p:cNvSpPr/>
            <p:nvPr/>
          </p:nvSpPr>
          <p:spPr>
            <a:xfrm>
              <a:off x="7197633" y="2013344"/>
              <a:ext cx="145170" cy="165882"/>
            </a:xfrm>
            <a:custGeom>
              <a:rect b="b" l="l" r="r" t="t"/>
              <a:pathLst>
                <a:path extrusionOk="0" h="6335" w="5544">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90"/>
            <p:cNvSpPr/>
            <p:nvPr/>
          </p:nvSpPr>
          <p:spPr>
            <a:xfrm>
              <a:off x="7251338" y="2081923"/>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90"/>
            <p:cNvSpPr/>
            <p:nvPr/>
          </p:nvSpPr>
          <p:spPr>
            <a:xfrm>
              <a:off x="7319786" y="2081923"/>
              <a:ext cx="11521" cy="17151"/>
            </a:xfrm>
            <a:custGeom>
              <a:rect b="b" l="l" r="r" t="t"/>
              <a:pathLst>
                <a:path extrusionOk="0" h="655" w="44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90"/>
            <p:cNvSpPr/>
            <p:nvPr/>
          </p:nvSpPr>
          <p:spPr>
            <a:xfrm>
              <a:off x="7242671" y="2064641"/>
              <a:ext cx="33674" cy="17439"/>
            </a:xfrm>
            <a:custGeom>
              <a:rect b="b" l="l" r="r" t="t"/>
              <a:pathLst>
                <a:path extrusionOk="0" h="666" w="1286">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90"/>
            <p:cNvSpPr/>
            <p:nvPr/>
          </p:nvSpPr>
          <p:spPr>
            <a:xfrm>
              <a:off x="7306143" y="2064745"/>
              <a:ext cx="33255" cy="17099"/>
            </a:xfrm>
            <a:custGeom>
              <a:rect b="b" l="l" r="r" t="t"/>
              <a:pathLst>
                <a:path extrusionOk="0" h="653" w="127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90"/>
            <p:cNvSpPr/>
            <p:nvPr/>
          </p:nvSpPr>
          <p:spPr>
            <a:xfrm>
              <a:off x="7205383" y="1973150"/>
              <a:ext cx="171643" cy="111679"/>
            </a:xfrm>
            <a:custGeom>
              <a:rect b="b" l="l" r="r" t="t"/>
              <a:pathLst>
                <a:path extrusionOk="0" h="4265" w="6555">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90"/>
            <p:cNvSpPr/>
            <p:nvPr/>
          </p:nvSpPr>
          <p:spPr>
            <a:xfrm>
              <a:off x="7297057" y="2120284"/>
              <a:ext cx="23017" cy="21236"/>
            </a:xfrm>
            <a:custGeom>
              <a:rect b="b" l="l" r="r" t="t"/>
              <a:pathLst>
                <a:path extrusionOk="0" h="811" w="879">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90"/>
            <p:cNvSpPr/>
            <p:nvPr/>
          </p:nvSpPr>
          <p:spPr>
            <a:xfrm>
              <a:off x="7262598" y="2120284"/>
              <a:ext cx="22990" cy="21236"/>
            </a:xfrm>
            <a:custGeom>
              <a:rect b="b" l="l" r="r" t="t"/>
              <a:pathLst>
                <a:path extrusionOk="0" h="811" w="878">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90"/>
            <p:cNvSpPr/>
            <p:nvPr/>
          </p:nvSpPr>
          <p:spPr>
            <a:xfrm>
              <a:off x="7248877" y="2112350"/>
              <a:ext cx="84918" cy="15449"/>
            </a:xfrm>
            <a:custGeom>
              <a:rect b="b" l="l" r="r" t="t"/>
              <a:pathLst>
                <a:path extrusionOk="0" h="590" w="3243">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90"/>
            <p:cNvSpPr/>
            <p:nvPr/>
          </p:nvSpPr>
          <p:spPr>
            <a:xfrm>
              <a:off x="7285562" y="2257912"/>
              <a:ext cx="11521" cy="69966"/>
            </a:xfrm>
            <a:custGeom>
              <a:rect b="b" l="l" r="r" t="t"/>
              <a:pathLst>
                <a:path extrusionOk="0" h="2672" w="44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3" name="Google Shape;14253;p90"/>
          <p:cNvGrpSpPr/>
          <p:nvPr/>
        </p:nvGrpSpPr>
        <p:grpSpPr>
          <a:xfrm>
            <a:off x="6703522" y="1820698"/>
            <a:ext cx="274812" cy="354781"/>
            <a:chOff x="6703522" y="1973098"/>
            <a:chExt cx="274812" cy="354781"/>
          </a:xfrm>
        </p:grpSpPr>
        <p:sp>
          <p:nvSpPr>
            <p:cNvPr id="14254" name="Google Shape;14254;p90"/>
            <p:cNvSpPr/>
            <p:nvPr/>
          </p:nvSpPr>
          <p:spPr>
            <a:xfrm>
              <a:off x="6761233" y="1973150"/>
              <a:ext cx="160147" cy="57214"/>
            </a:xfrm>
            <a:custGeom>
              <a:rect b="b" l="l" r="r" t="t"/>
              <a:pathLst>
                <a:path extrusionOk="0" h="2185" w="6116">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90"/>
            <p:cNvSpPr/>
            <p:nvPr/>
          </p:nvSpPr>
          <p:spPr>
            <a:xfrm>
              <a:off x="6724758" y="2116277"/>
              <a:ext cx="232601" cy="112177"/>
            </a:xfrm>
            <a:custGeom>
              <a:rect b="b" l="l" r="r" t="t"/>
              <a:pathLst>
                <a:path extrusionOk="0" h="4284" w="8883">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90"/>
            <p:cNvSpPr/>
            <p:nvPr/>
          </p:nvSpPr>
          <p:spPr>
            <a:xfrm>
              <a:off x="6703522" y="2201955"/>
              <a:ext cx="274812" cy="125924"/>
            </a:xfrm>
            <a:custGeom>
              <a:rect b="b" l="l" r="r" t="t"/>
              <a:pathLst>
                <a:path extrusionOk="0" h="4809" w="10495">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90"/>
            <p:cNvSpPr/>
            <p:nvPr/>
          </p:nvSpPr>
          <p:spPr>
            <a:xfrm>
              <a:off x="6769717" y="2201955"/>
              <a:ext cx="142918" cy="68736"/>
            </a:xfrm>
            <a:custGeom>
              <a:rect b="b" l="l" r="r" t="t"/>
              <a:pathLst>
                <a:path extrusionOk="0" h="2625" w="5458">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90"/>
            <p:cNvSpPr/>
            <p:nvPr/>
          </p:nvSpPr>
          <p:spPr>
            <a:xfrm>
              <a:off x="6755237" y="2212455"/>
              <a:ext cx="28751" cy="115423"/>
            </a:xfrm>
            <a:custGeom>
              <a:rect b="b" l="l" r="r" t="t"/>
              <a:pathLst>
                <a:path extrusionOk="0" h="4408" w="1098">
                  <a:moveTo>
                    <a:pt x="1098" y="0"/>
                  </a:moveTo>
                  <a:lnTo>
                    <a:pt x="0" y="325"/>
                  </a:lnTo>
                  <a:lnTo>
                    <a:pt x="0" y="4408"/>
                  </a:lnTo>
                  <a:lnTo>
                    <a:pt x="1098" y="4408"/>
                  </a:lnTo>
                  <a:lnTo>
                    <a:pt x="1098"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90"/>
            <p:cNvSpPr/>
            <p:nvPr/>
          </p:nvSpPr>
          <p:spPr>
            <a:xfrm>
              <a:off x="6898364" y="2212455"/>
              <a:ext cx="28515" cy="115423"/>
            </a:xfrm>
            <a:custGeom>
              <a:rect b="b" l="l" r="r" t="t"/>
              <a:pathLst>
                <a:path extrusionOk="0" h="4408" w="1089">
                  <a:moveTo>
                    <a:pt x="1" y="0"/>
                  </a:moveTo>
                  <a:lnTo>
                    <a:pt x="1" y="4408"/>
                  </a:lnTo>
                  <a:lnTo>
                    <a:pt x="1088" y="4408"/>
                  </a:lnTo>
                  <a:lnTo>
                    <a:pt x="1088" y="325"/>
                  </a:lnTo>
                  <a:lnTo>
                    <a:pt x="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90"/>
            <p:cNvSpPr/>
            <p:nvPr/>
          </p:nvSpPr>
          <p:spPr>
            <a:xfrm>
              <a:off x="6744737" y="2053329"/>
              <a:ext cx="192643" cy="137157"/>
            </a:xfrm>
            <a:custGeom>
              <a:rect b="b" l="l" r="r" t="t"/>
              <a:pathLst>
                <a:path extrusionOk="0" h="5238" w="7357">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90"/>
            <p:cNvSpPr/>
            <p:nvPr/>
          </p:nvSpPr>
          <p:spPr>
            <a:xfrm>
              <a:off x="6748743" y="2053329"/>
              <a:ext cx="166641" cy="116419"/>
            </a:xfrm>
            <a:custGeom>
              <a:rect b="b" l="l" r="r" t="t"/>
              <a:pathLst>
                <a:path extrusionOk="0" h="4446" w="6364">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90"/>
            <p:cNvSpPr/>
            <p:nvPr/>
          </p:nvSpPr>
          <p:spPr>
            <a:xfrm>
              <a:off x="6801192" y="2093418"/>
              <a:ext cx="11286" cy="17125"/>
            </a:xfrm>
            <a:custGeom>
              <a:rect b="b" l="l" r="r" t="t"/>
              <a:pathLst>
                <a:path extrusionOk="0" h="654" w="431">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90"/>
            <p:cNvSpPr/>
            <p:nvPr/>
          </p:nvSpPr>
          <p:spPr>
            <a:xfrm>
              <a:off x="6869901" y="2093418"/>
              <a:ext cx="11260" cy="17125"/>
            </a:xfrm>
            <a:custGeom>
              <a:rect b="b" l="l" r="r" t="t"/>
              <a:pathLst>
                <a:path extrusionOk="0" h="654" w="43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90"/>
            <p:cNvSpPr/>
            <p:nvPr/>
          </p:nvSpPr>
          <p:spPr>
            <a:xfrm>
              <a:off x="6792970" y="2076057"/>
              <a:ext cx="27887" cy="14768"/>
            </a:xfrm>
            <a:custGeom>
              <a:rect b="b" l="l" r="r" t="t"/>
              <a:pathLst>
                <a:path extrusionOk="0" h="564" w="1065">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90"/>
            <p:cNvSpPr/>
            <p:nvPr/>
          </p:nvSpPr>
          <p:spPr>
            <a:xfrm>
              <a:off x="6861496" y="2076057"/>
              <a:ext cx="27651" cy="14768"/>
            </a:xfrm>
            <a:custGeom>
              <a:rect b="b" l="l" r="r" t="t"/>
              <a:pathLst>
                <a:path extrusionOk="0" h="564" w="1056">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90"/>
            <p:cNvSpPr/>
            <p:nvPr/>
          </p:nvSpPr>
          <p:spPr>
            <a:xfrm>
              <a:off x="6755237" y="2064824"/>
              <a:ext cx="23017" cy="31501"/>
            </a:xfrm>
            <a:custGeom>
              <a:rect b="b" l="l" r="r" t="t"/>
              <a:pathLst>
                <a:path extrusionOk="0" h="1203" w="879">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90"/>
            <p:cNvSpPr/>
            <p:nvPr/>
          </p:nvSpPr>
          <p:spPr>
            <a:xfrm>
              <a:off x="6903863" y="2064824"/>
              <a:ext cx="23017" cy="31501"/>
            </a:xfrm>
            <a:custGeom>
              <a:rect b="b" l="l" r="r" t="t"/>
              <a:pathLst>
                <a:path extrusionOk="0" h="1203" w="879">
                  <a:moveTo>
                    <a:pt x="1" y="0"/>
                  </a:moveTo>
                  <a:lnTo>
                    <a:pt x="1" y="706"/>
                  </a:lnTo>
                  <a:cubicBezTo>
                    <a:pt x="1" y="926"/>
                    <a:pt x="163" y="1107"/>
                    <a:pt x="392" y="1135"/>
                  </a:cubicBezTo>
                  <a:lnTo>
                    <a:pt x="878" y="1202"/>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90"/>
            <p:cNvSpPr/>
            <p:nvPr/>
          </p:nvSpPr>
          <p:spPr>
            <a:xfrm>
              <a:off x="6898364" y="2212455"/>
              <a:ext cx="14271" cy="31239"/>
            </a:xfrm>
            <a:custGeom>
              <a:rect b="b" l="l" r="r" t="t"/>
              <a:pathLst>
                <a:path extrusionOk="0" h="1193" w="545">
                  <a:moveTo>
                    <a:pt x="1" y="0"/>
                  </a:moveTo>
                  <a:lnTo>
                    <a:pt x="1" y="1193"/>
                  </a:lnTo>
                  <a:cubicBezTo>
                    <a:pt x="249" y="887"/>
                    <a:pt x="430" y="534"/>
                    <a:pt x="545" y="162"/>
                  </a:cubicBezTo>
                  <a:lnTo>
                    <a:pt x="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90"/>
            <p:cNvSpPr/>
            <p:nvPr/>
          </p:nvSpPr>
          <p:spPr>
            <a:xfrm>
              <a:off x="6769717" y="2212193"/>
              <a:ext cx="14271" cy="31501"/>
            </a:xfrm>
            <a:custGeom>
              <a:rect b="b" l="l" r="r" t="t"/>
              <a:pathLst>
                <a:path extrusionOk="0" h="1203" w="545">
                  <a:moveTo>
                    <a:pt x="545" y="1"/>
                  </a:moveTo>
                  <a:lnTo>
                    <a:pt x="1" y="163"/>
                  </a:lnTo>
                  <a:cubicBezTo>
                    <a:pt x="106" y="544"/>
                    <a:pt x="287" y="897"/>
                    <a:pt x="545" y="1203"/>
                  </a:cubicBezTo>
                  <a:lnTo>
                    <a:pt x="545"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90"/>
            <p:cNvSpPr/>
            <p:nvPr/>
          </p:nvSpPr>
          <p:spPr>
            <a:xfrm>
              <a:off x="6777966" y="2127773"/>
              <a:ext cx="126186" cy="131423"/>
            </a:xfrm>
            <a:custGeom>
              <a:rect b="b" l="l" r="r" t="t"/>
              <a:pathLst>
                <a:path extrusionOk="0" h="5019" w="4819">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90"/>
            <p:cNvSpPr/>
            <p:nvPr/>
          </p:nvSpPr>
          <p:spPr>
            <a:xfrm>
              <a:off x="6815908" y="2144688"/>
              <a:ext cx="50537" cy="17334"/>
            </a:xfrm>
            <a:custGeom>
              <a:rect b="b" l="l" r="r" t="t"/>
              <a:pathLst>
                <a:path extrusionOk="0" h="662" w="193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90"/>
            <p:cNvSpPr/>
            <p:nvPr/>
          </p:nvSpPr>
          <p:spPr>
            <a:xfrm>
              <a:off x="6778044" y="2127773"/>
              <a:ext cx="100131" cy="131658"/>
            </a:xfrm>
            <a:custGeom>
              <a:rect b="b" l="l" r="r" t="t"/>
              <a:pathLst>
                <a:path extrusionOk="0" h="5028" w="3824">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90"/>
            <p:cNvSpPr/>
            <p:nvPr/>
          </p:nvSpPr>
          <p:spPr>
            <a:xfrm>
              <a:off x="6749503" y="2030338"/>
              <a:ext cx="183112" cy="34512"/>
            </a:xfrm>
            <a:custGeom>
              <a:rect b="b" l="l" r="r" t="t"/>
              <a:pathLst>
                <a:path extrusionOk="0" h="1318" w="6993">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90"/>
            <p:cNvSpPr/>
            <p:nvPr/>
          </p:nvSpPr>
          <p:spPr>
            <a:xfrm>
              <a:off x="6810697" y="1973098"/>
              <a:ext cx="106678" cy="45771"/>
            </a:xfrm>
            <a:custGeom>
              <a:rect b="b" l="l" r="r" t="t"/>
              <a:pathLst>
                <a:path extrusionOk="0" h="1748" w="4074">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90"/>
            <p:cNvSpPr/>
            <p:nvPr/>
          </p:nvSpPr>
          <p:spPr>
            <a:xfrm>
              <a:off x="6738243" y="2276399"/>
              <a:ext cx="17020" cy="51480"/>
            </a:xfrm>
            <a:custGeom>
              <a:rect b="b" l="l" r="r" t="t"/>
              <a:pathLst>
                <a:path extrusionOk="0" h="1966" w="650">
                  <a:moveTo>
                    <a:pt x="649" y="0"/>
                  </a:moveTo>
                  <a:cubicBezTo>
                    <a:pt x="287" y="0"/>
                    <a:pt x="1" y="287"/>
                    <a:pt x="1" y="649"/>
                  </a:cubicBezTo>
                  <a:lnTo>
                    <a:pt x="1" y="1966"/>
                  </a:lnTo>
                  <a:lnTo>
                    <a:pt x="649" y="1966"/>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90"/>
            <p:cNvSpPr/>
            <p:nvPr/>
          </p:nvSpPr>
          <p:spPr>
            <a:xfrm>
              <a:off x="6755237" y="2276399"/>
              <a:ext cx="11521" cy="51480"/>
            </a:xfrm>
            <a:custGeom>
              <a:rect b="b" l="l" r="r" t="t"/>
              <a:pathLst>
                <a:path extrusionOk="0" h="1966" w="440">
                  <a:moveTo>
                    <a:pt x="0" y="0"/>
                  </a:moveTo>
                  <a:lnTo>
                    <a:pt x="0" y="1966"/>
                  </a:lnTo>
                  <a:lnTo>
                    <a:pt x="439" y="1966"/>
                  </a:lnTo>
                  <a:lnTo>
                    <a:pt x="439" y="439"/>
                  </a:lnTo>
                  <a:cubicBezTo>
                    <a:pt x="439" y="191"/>
                    <a:pt x="239"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90"/>
            <p:cNvSpPr/>
            <p:nvPr/>
          </p:nvSpPr>
          <p:spPr>
            <a:xfrm>
              <a:off x="6926854" y="2276399"/>
              <a:ext cx="17256" cy="51480"/>
            </a:xfrm>
            <a:custGeom>
              <a:rect b="b" l="l" r="r" t="t"/>
              <a:pathLst>
                <a:path extrusionOk="0" h="1966" w="659">
                  <a:moveTo>
                    <a:pt x="0" y="0"/>
                  </a:moveTo>
                  <a:lnTo>
                    <a:pt x="0" y="1966"/>
                  </a:lnTo>
                  <a:lnTo>
                    <a:pt x="659" y="1966"/>
                  </a:lnTo>
                  <a:lnTo>
                    <a:pt x="659" y="649"/>
                  </a:lnTo>
                  <a:cubicBezTo>
                    <a:pt x="649" y="287"/>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90"/>
            <p:cNvSpPr/>
            <p:nvPr/>
          </p:nvSpPr>
          <p:spPr>
            <a:xfrm>
              <a:off x="6915358" y="2276399"/>
              <a:ext cx="11521" cy="51480"/>
            </a:xfrm>
            <a:custGeom>
              <a:rect b="b" l="l" r="r" t="t"/>
              <a:pathLst>
                <a:path extrusionOk="0" h="1966" w="440">
                  <a:moveTo>
                    <a:pt x="439" y="0"/>
                  </a:moveTo>
                  <a:cubicBezTo>
                    <a:pt x="201" y="0"/>
                    <a:pt x="1" y="191"/>
                    <a:pt x="1" y="439"/>
                  </a:cubicBezTo>
                  <a:lnTo>
                    <a:pt x="1" y="1966"/>
                  </a:lnTo>
                  <a:lnTo>
                    <a:pt x="439" y="1966"/>
                  </a:lnTo>
                  <a:lnTo>
                    <a:pt x="439"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9" name="Google Shape;14279;p90"/>
          <p:cNvGrpSpPr/>
          <p:nvPr/>
        </p:nvGrpSpPr>
        <p:grpSpPr>
          <a:xfrm>
            <a:off x="6253375" y="1820750"/>
            <a:ext cx="274812" cy="354728"/>
            <a:chOff x="6253375" y="1973150"/>
            <a:chExt cx="274812" cy="354728"/>
          </a:xfrm>
        </p:grpSpPr>
        <p:sp>
          <p:nvSpPr>
            <p:cNvPr id="14280" name="Google Shape;14280;p90"/>
            <p:cNvSpPr/>
            <p:nvPr/>
          </p:nvSpPr>
          <p:spPr>
            <a:xfrm>
              <a:off x="6253637" y="2173492"/>
              <a:ext cx="274550" cy="154387"/>
            </a:xfrm>
            <a:custGeom>
              <a:rect b="b" l="l" r="r" t="t"/>
              <a:pathLst>
                <a:path extrusionOk="0" h="5896" w="10485">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90"/>
            <p:cNvSpPr/>
            <p:nvPr/>
          </p:nvSpPr>
          <p:spPr>
            <a:xfrm>
              <a:off x="6253375" y="2210439"/>
              <a:ext cx="274812" cy="117440"/>
            </a:xfrm>
            <a:custGeom>
              <a:rect b="b" l="l" r="r" t="t"/>
              <a:pathLst>
                <a:path extrusionOk="0" h="4485" w="10495">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90"/>
            <p:cNvSpPr/>
            <p:nvPr/>
          </p:nvSpPr>
          <p:spPr>
            <a:xfrm>
              <a:off x="6315591" y="2210439"/>
              <a:ext cx="150407" cy="49542"/>
            </a:xfrm>
            <a:custGeom>
              <a:rect b="b" l="l" r="r" t="t"/>
              <a:pathLst>
                <a:path extrusionOk="0" h="1892" w="5744">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90"/>
            <p:cNvSpPr/>
            <p:nvPr/>
          </p:nvSpPr>
          <p:spPr>
            <a:xfrm>
              <a:off x="6350810" y="2173492"/>
              <a:ext cx="79969" cy="22860"/>
            </a:xfrm>
            <a:custGeom>
              <a:rect b="b" l="l" r="r" t="t"/>
              <a:pathLst>
                <a:path extrusionOk="0" h="873" w="3054">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90"/>
            <p:cNvSpPr/>
            <p:nvPr/>
          </p:nvSpPr>
          <p:spPr>
            <a:xfrm>
              <a:off x="6294355" y="2059063"/>
              <a:ext cx="192617" cy="125688"/>
            </a:xfrm>
            <a:custGeom>
              <a:rect b="b" l="l" r="r" t="t"/>
              <a:pathLst>
                <a:path extrusionOk="0" h="4800" w="7356">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90"/>
            <p:cNvSpPr/>
            <p:nvPr/>
          </p:nvSpPr>
          <p:spPr>
            <a:xfrm>
              <a:off x="6297340" y="2059063"/>
              <a:ext cx="144908" cy="125897"/>
            </a:xfrm>
            <a:custGeom>
              <a:rect b="b" l="l" r="r" t="t"/>
              <a:pathLst>
                <a:path extrusionOk="0" h="4808" w="5534">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90"/>
            <p:cNvSpPr/>
            <p:nvPr/>
          </p:nvSpPr>
          <p:spPr>
            <a:xfrm>
              <a:off x="6316822" y="2116775"/>
              <a:ext cx="147919" cy="67976"/>
            </a:xfrm>
            <a:custGeom>
              <a:rect b="b" l="l" r="r" t="t"/>
              <a:pathLst>
                <a:path extrusionOk="0" h="2596" w="5649">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90"/>
            <p:cNvSpPr/>
            <p:nvPr/>
          </p:nvSpPr>
          <p:spPr>
            <a:xfrm>
              <a:off x="6305091" y="2059063"/>
              <a:ext cx="22755" cy="28515"/>
            </a:xfrm>
            <a:custGeom>
              <a:rect b="b" l="l" r="r" t="t"/>
              <a:pathLst>
                <a:path extrusionOk="0" h="1089" w="869">
                  <a:moveTo>
                    <a:pt x="0" y="1"/>
                  </a:moveTo>
                  <a:lnTo>
                    <a:pt x="0" y="1088"/>
                  </a:lnTo>
                  <a:lnTo>
                    <a:pt x="869" y="1088"/>
                  </a:lnTo>
                  <a:lnTo>
                    <a:pt x="869"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90"/>
            <p:cNvSpPr/>
            <p:nvPr/>
          </p:nvSpPr>
          <p:spPr>
            <a:xfrm>
              <a:off x="6453717" y="2059063"/>
              <a:ext cx="23017" cy="28515"/>
            </a:xfrm>
            <a:custGeom>
              <a:rect b="b" l="l" r="r" t="t"/>
              <a:pathLst>
                <a:path extrusionOk="0" h="1089" w="879">
                  <a:moveTo>
                    <a:pt x="1" y="1"/>
                  </a:moveTo>
                  <a:lnTo>
                    <a:pt x="1" y="1088"/>
                  </a:lnTo>
                  <a:lnTo>
                    <a:pt x="878" y="1088"/>
                  </a:lnTo>
                  <a:lnTo>
                    <a:pt x="878"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90"/>
            <p:cNvSpPr/>
            <p:nvPr/>
          </p:nvSpPr>
          <p:spPr>
            <a:xfrm>
              <a:off x="6328579" y="2198525"/>
              <a:ext cx="62216" cy="50197"/>
            </a:xfrm>
            <a:custGeom>
              <a:rect b="b" l="l" r="r" t="t"/>
              <a:pathLst>
                <a:path extrusionOk="0" h="1917" w="2376">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90"/>
            <p:cNvSpPr/>
            <p:nvPr/>
          </p:nvSpPr>
          <p:spPr>
            <a:xfrm>
              <a:off x="6390768" y="2198525"/>
              <a:ext cx="62477" cy="50197"/>
            </a:xfrm>
            <a:custGeom>
              <a:rect b="b" l="l" r="r" t="t"/>
              <a:pathLst>
                <a:path extrusionOk="0" h="1917" w="2386">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90"/>
            <p:cNvSpPr/>
            <p:nvPr/>
          </p:nvSpPr>
          <p:spPr>
            <a:xfrm>
              <a:off x="6353559"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90"/>
            <p:cNvSpPr/>
            <p:nvPr/>
          </p:nvSpPr>
          <p:spPr>
            <a:xfrm>
              <a:off x="6416508"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90"/>
            <p:cNvSpPr/>
            <p:nvPr/>
          </p:nvSpPr>
          <p:spPr>
            <a:xfrm>
              <a:off x="6373669" y="2081792"/>
              <a:ext cx="34355" cy="23017"/>
            </a:xfrm>
            <a:custGeom>
              <a:rect b="b" l="l" r="r" t="t"/>
              <a:pathLst>
                <a:path extrusionOk="0" h="879" w="1312">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90"/>
            <p:cNvSpPr/>
            <p:nvPr/>
          </p:nvSpPr>
          <p:spPr>
            <a:xfrm>
              <a:off x="6305091" y="1973150"/>
              <a:ext cx="171643" cy="85939"/>
            </a:xfrm>
            <a:custGeom>
              <a:rect b="b" l="l" r="r" t="t"/>
              <a:pathLst>
                <a:path extrusionOk="0" h="3282" w="6555">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90"/>
            <p:cNvSpPr/>
            <p:nvPr/>
          </p:nvSpPr>
          <p:spPr>
            <a:xfrm>
              <a:off x="6377545" y="2156236"/>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90"/>
            <p:cNvSpPr/>
            <p:nvPr/>
          </p:nvSpPr>
          <p:spPr>
            <a:xfrm>
              <a:off x="6303101" y="2081792"/>
              <a:ext cx="43729" cy="11521"/>
            </a:xfrm>
            <a:custGeom>
              <a:rect b="b" l="l" r="r" t="t"/>
              <a:pathLst>
                <a:path extrusionOk="0" h="440" w="167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90"/>
            <p:cNvSpPr/>
            <p:nvPr/>
          </p:nvSpPr>
          <p:spPr>
            <a:xfrm>
              <a:off x="6434733" y="2081792"/>
              <a:ext cx="43755" cy="11521"/>
            </a:xfrm>
            <a:custGeom>
              <a:rect b="b" l="l" r="r" t="t"/>
              <a:pathLst>
                <a:path extrusionOk="0" h="440" w="1671">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90"/>
            <p:cNvSpPr/>
            <p:nvPr/>
          </p:nvSpPr>
          <p:spPr>
            <a:xfrm>
              <a:off x="6333580" y="2076057"/>
              <a:ext cx="51480" cy="40246"/>
            </a:xfrm>
            <a:custGeom>
              <a:rect b="b" l="l" r="r" t="t"/>
              <a:pathLst>
                <a:path extrusionOk="0" h="1537" w="1966">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90"/>
            <p:cNvSpPr/>
            <p:nvPr/>
          </p:nvSpPr>
          <p:spPr>
            <a:xfrm>
              <a:off x="6396529" y="2076057"/>
              <a:ext cx="51480" cy="40246"/>
            </a:xfrm>
            <a:custGeom>
              <a:rect b="b" l="l" r="r" t="t"/>
              <a:pathLst>
                <a:path extrusionOk="0" h="1537" w="1966">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90"/>
            <p:cNvSpPr/>
            <p:nvPr/>
          </p:nvSpPr>
          <p:spPr>
            <a:xfrm>
              <a:off x="6316822" y="2116775"/>
              <a:ext cx="85468" cy="68133"/>
            </a:xfrm>
            <a:custGeom>
              <a:rect b="b" l="l" r="r" t="t"/>
              <a:pathLst>
                <a:path extrusionOk="0" h="2602" w="3264">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90"/>
            <p:cNvSpPr/>
            <p:nvPr/>
          </p:nvSpPr>
          <p:spPr>
            <a:xfrm>
              <a:off x="6367804" y="2133507"/>
              <a:ext cx="45981" cy="17020"/>
            </a:xfrm>
            <a:custGeom>
              <a:rect b="b" l="l" r="r" t="t"/>
              <a:pathLst>
                <a:path extrusionOk="0" h="650" w="1756">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90"/>
            <p:cNvSpPr/>
            <p:nvPr/>
          </p:nvSpPr>
          <p:spPr>
            <a:xfrm>
              <a:off x="6356544" y="2127746"/>
              <a:ext cx="68474" cy="17020"/>
            </a:xfrm>
            <a:custGeom>
              <a:rect b="b" l="l" r="r" t="t"/>
              <a:pathLst>
                <a:path extrusionOk="0" h="650" w="2615">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90"/>
            <p:cNvSpPr/>
            <p:nvPr/>
          </p:nvSpPr>
          <p:spPr>
            <a:xfrm>
              <a:off x="6305091" y="1973150"/>
              <a:ext cx="71956" cy="85939"/>
            </a:xfrm>
            <a:custGeom>
              <a:rect b="b" l="l" r="r" t="t"/>
              <a:pathLst>
                <a:path extrusionOk="0" h="3282" w="2748">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90"/>
            <p:cNvSpPr/>
            <p:nvPr/>
          </p:nvSpPr>
          <p:spPr>
            <a:xfrm>
              <a:off x="6274611" y="2053329"/>
              <a:ext cx="232601" cy="11521"/>
            </a:xfrm>
            <a:custGeom>
              <a:rect b="b" l="l" r="r" t="t"/>
              <a:pathLst>
                <a:path extrusionOk="0" h="440" w="8883">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90"/>
            <p:cNvSpPr/>
            <p:nvPr/>
          </p:nvSpPr>
          <p:spPr>
            <a:xfrm>
              <a:off x="6377283" y="1973150"/>
              <a:ext cx="25792" cy="22990"/>
            </a:xfrm>
            <a:custGeom>
              <a:rect b="b" l="l" r="r" t="t"/>
              <a:pathLst>
                <a:path extrusionOk="0" h="878" w="985">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90"/>
            <p:cNvSpPr/>
            <p:nvPr/>
          </p:nvSpPr>
          <p:spPr>
            <a:xfrm>
              <a:off x="6306583" y="2036099"/>
              <a:ext cx="168658" cy="17256"/>
            </a:xfrm>
            <a:custGeom>
              <a:rect b="b" l="l" r="r" t="t"/>
              <a:pathLst>
                <a:path extrusionOk="0" h="659" w="6441">
                  <a:moveTo>
                    <a:pt x="172" y="0"/>
                  </a:moveTo>
                  <a:lnTo>
                    <a:pt x="1" y="658"/>
                  </a:lnTo>
                  <a:lnTo>
                    <a:pt x="6440" y="658"/>
                  </a:lnTo>
                  <a:lnTo>
                    <a:pt x="6259"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90"/>
            <p:cNvSpPr/>
            <p:nvPr/>
          </p:nvSpPr>
          <p:spPr>
            <a:xfrm>
              <a:off x="6306583" y="2036099"/>
              <a:ext cx="27520" cy="17256"/>
            </a:xfrm>
            <a:custGeom>
              <a:rect b="b" l="l" r="r" t="t"/>
              <a:pathLst>
                <a:path extrusionOk="0" h="659" w="1051">
                  <a:moveTo>
                    <a:pt x="172" y="0"/>
                  </a:moveTo>
                  <a:lnTo>
                    <a:pt x="1" y="658"/>
                  </a:lnTo>
                  <a:lnTo>
                    <a:pt x="869" y="658"/>
                  </a:lnTo>
                  <a:lnTo>
                    <a:pt x="105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90"/>
            <p:cNvSpPr/>
            <p:nvPr/>
          </p:nvSpPr>
          <p:spPr>
            <a:xfrm>
              <a:off x="6305091" y="2220180"/>
              <a:ext cx="22755" cy="107699"/>
            </a:xfrm>
            <a:custGeom>
              <a:rect b="b" l="l" r="r" t="t"/>
              <a:pathLst>
                <a:path extrusionOk="0" h="4113" w="869">
                  <a:moveTo>
                    <a:pt x="869" y="1"/>
                  </a:moveTo>
                  <a:lnTo>
                    <a:pt x="0" y="259"/>
                  </a:lnTo>
                  <a:lnTo>
                    <a:pt x="0" y="4113"/>
                  </a:lnTo>
                  <a:lnTo>
                    <a:pt x="869" y="4113"/>
                  </a:lnTo>
                  <a:lnTo>
                    <a:pt x="86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90"/>
            <p:cNvSpPr/>
            <p:nvPr/>
          </p:nvSpPr>
          <p:spPr>
            <a:xfrm>
              <a:off x="6453717" y="2220180"/>
              <a:ext cx="23017" cy="107699"/>
            </a:xfrm>
            <a:custGeom>
              <a:rect b="b" l="l" r="r" t="t"/>
              <a:pathLst>
                <a:path extrusionOk="0" h="4113" w="879">
                  <a:moveTo>
                    <a:pt x="1" y="1"/>
                  </a:moveTo>
                  <a:lnTo>
                    <a:pt x="1" y="4113"/>
                  </a:lnTo>
                  <a:lnTo>
                    <a:pt x="878" y="4113"/>
                  </a:lnTo>
                  <a:lnTo>
                    <a:pt x="878" y="259"/>
                  </a:ln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90"/>
            <p:cNvSpPr/>
            <p:nvPr/>
          </p:nvSpPr>
          <p:spPr>
            <a:xfrm>
              <a:off x="6453717" y="2220180"/>
              <a:ext cx="12281" cy="14035"/>
            </a:xfrm>
            <a:custGeom>
              <a:rect b="b" l="l" r="r" t="t"/>
              <a:pathLst>
                <a:path extrusionOk="0" h="536" w="469">
                  <a:moveTo>
                    <a:pt x="1" y="1"/>
                  </a:moveTo>
                  <a:lnTo>
                    <a:pt x="1" y="535"/>
                  </a:lnTo>
                  <a:lnTo>
                    <a:pt x="468" y="135"/>
                  </a:lnTo>
                  <a:lnTo>
                    <a:pt x="172" y="49"/>
                  </a:lnTo>
                  <a:lnTo>
                    <a:pt x="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90"/>
            <p:cNvSpPr/>
            <p:nvPr/>
          </p:nvSpPr>
          <p:spPr>
            <a:xfrm>
              <a:off x="6315591" y="2220180"/>
              <a:ext cx="12255" cy="14035"/>
            </a:xfrm>
            <a:custGeom>
              <a:rect b="b" l="l" r="r" t="t"/>
              <a:pathLst>
                <a:path extrusionOk="0" h="536" w="468">
                  <a:moveTo>
                    <a:pt x="468" y="1"/>
                  </a:moveTo>
                  <a:lnTo>
                    <a:pt x="296" y="49"/>
                  </a:lnTo>
                  <a:lnTo>
                    <a:pt x="0" y="135"/>
                  </a:lnTo>
                  <a:lnTo>
                    <a:pt x="468" y="535"/>
                  </a:lnTo>
                  <a:lnTo>
                    <a:pt x="468"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90"/>
            <p:cNvSpPr/>
            <p:nvPr/>
          </p:nvSpPr>
          <p:spPr>
            <a:xfrm>
              <a:off x="6287861" y="2276399"/>
              <a:ext cx="17256" cy="51480"/>
            </a:xfrm>
            <a:custGeom>
              <a:rect b="b" l="l" r="r" t="t"/>
              <a:pathLst>
                <a:path extrusionOk="0" h="1966" w="659">
                  <a:moveTo>
                    <a:pt x="658" y="0"/>
                  </a:moveTo>
                  <a:cubicBezTo>
                    <a:pt x="296" y="0"/>
                    <a:pt x="0" y="287"/>
                    <a:pt x="0" y="649"/>
                  </a:cubicBezTo>
                  <a:lnTo>
                    <a:pt x="0" y="1966"/>
                  </a:lnTo>
                  <a:lnTo>
                    <a:pt x="658" y="1966"/>
                  </a:lnTo>
                  <a:lnTo>
                    <a:pt x="65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90"/>
            <p:cNvSpPr/>
            <p:nvPr/>
          </p:nvSpPr>
          <p:spPr>
            <a:xfrm>
              <a:off x="6305091" y="2276399"/>
              <a:ext cx="11521" cy="51480"/>
            </a:xfrm>
            <a:custGeom>
              <a:rect b="b" l="l" r="r" t="t"/>
              <a:pathLst>
                <a:path extrusionOk="0" h="1966" w="440">
                  <a:moveTo>
                    <a:pt x="0" y="0"/>
                  </a:moveTo>
                  <a:lnTo>
                    <a:pt x="0" y="1966"/>
                  </a:lnTo>
                  <a:lnTo>
                    <a:pt x="439" y="1966"/>
                  </a:lnTo>
                  <a:lnTo>
                    <a:pt x="439" y="439"/>
                  </a:lnTo>
                  <a:cubicBezTo>
                    <a:pt x="439" y="191"/>
                    <a:pt x="249" y="0"/>
                    <a:pt x="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90"/>
            <p:cNvSpPr/>
            <p:nvPr/>
          </p:nvSpPr>
          <p:spPr>
            <a:xfrm>
              <a:off x="6476707" y="2276399"/>
              <a:ext cx="17020" cy="51480"/>
            </a:xfrm>
            <a:custGeom>
              <a:rect b="b" l="l" r="r" t="t"/>
              <a:pathLst>
                <a:path extrusionOk="0" h="1966" w="650">
                  <a:moveTo>
                    <a:pt x="0" y="0"/>
                  </a:moveTo>
                  <a:lnTo>
                    <a:pt x="0" y="1966"/>
                  </a:lnTo>
                  <a:lnTo>
                    <a:pt x="649" y="1966"/>
                  </a:lnTo>
                  <a:lnTo>
                    <a:pt x="649" y="649"/>
                  </a:lnTo>
                  <a:cubicBezTo>
                    <a:pt x="649" y="287"/>
                    <a:pt x="353" y="0"/>
                    <a:pt x="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90"/>
            <p:cNvSpPr/>
            <p:nvPr/>
          </p:nvSpPr>
          <p:spPr>
            <a:xfrm>
              <a:off x="6465212" y="2276399"/>
              <a:ext cx="11521" cy="51480"/>
            </a:xfrm>
            <a:custGeom>
              <a:rect b="b" l="l" r="r" t="t"/>
              <a:pathLst>
                <a:path extrusionOk="0" h="1966" w="440">
                  <a:moveTo>
                    <a:pt x="439" y="0"/>
                  </a:moveTo>
                  <a:cubicBezTo>
                    <a:pt x="191" y="0"/>
                    <a:pt x="1" y="191"/>
                    <a:pt x="1" y="439"/>
                  </a:cubicBezTo>
                  <a:lnTo>
                    <a:pt x="1" y="1966"/>
                  </a:lnTo>
                  <a:lnTo>
                    <a:pt x="439" y="1966"/>
                  </a:lnTo>
                  <a:lnTo>
                    <a:pt x="43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90"/>
            <p:cNvSpPr/>
            <p:nvPr/>
          </p:nvSpPr>
          <p:spPr>
            <a:xfrm>
              <a:off x="6385033" y="2264903"/>
              <a:ext cx="11521" cy="11521"/>
            </a:xfrm>
            <a:custGeom>
              <a:rect b="b" l="l" r="r" t="t"/>
              <a:pathLst>
                <a:path extrusionOk="0" h="440" w="44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90"/>
            <p:cNvSpPr/>
            <p:nvPr/>
          </p:nvSpPr>
          <p:spPr>
            <a:xfrm>
              <a:off x="6385033" y="2299127"/>
              <a:ext cx="11521" cy="11521"/>
            </a:xfrm>
            <a:custGeom>
              <a:rect b="b" l="l" r="r" t="t"/>
              <a:pathLst>
                <a:path extrusionOk="0" h="440" w="44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8" name="Google Shape;14318;p90"/>
          <p:cNvGrpSpPr/>
          <p:nvPr/>
        </p:nvGrpSpPr>
        <p:grpSpPr>
          <a:xfrm>
            <a:off x="5802496" y="1820750"/>
            <a:ext cx="275309" cy="354728"/>
            <a:chOff x="5802496" y="1973150"/>
            <a:chExt cx="275309" cy="354728"/>
          </a:xfrm>
        </p:grpSpPr>
        <p:sp>
          <p:nvSpPr>
            <p:cNvPr id="14319" name="Google Shape;14319;p90"/>
            <p:cNvSpPr/>
            <p:nvPr/>
          </p:nvSpPr>
          <p:spPr>
            <a:xfrm>
              <a:off x="5803229" y="2210439"/>
              <a:ext cx="274576" cy="117440"/>
            </a:xfrm>
            <a:custGeom>
              <a:rect b="b" l="l" r="r" t="t"/>
              <a:pathLst>
                <a:path extrusionOk="0" h="4485" w="10486">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90"/>
            <p:cNvSpPr/>
            <p:nvPr/>
          </p:nvSpPr>
          <p:spPr>
            <a:xfrm>
              <a:off x="5885162" y="2210439"/>
              <a:ext cx="110946" cy="20267"/>
            </a:xfrm>
            <a:custGeom>
              <a:rect b="b" l="l" r="r" t="t"/>
              <a:pathLst>
                <a:path extrusionOk="0" h="774" w="4237">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90"/>
            <p:cNvSpPr/>
            <p:nvPr/>
          </p:nvSpPr>
          <p:spPr>
            <a:xfrm>
              <a:off x="5992075"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90"/>
            <p:cNvSpPr/>
            <p:nvPr/>
          </p:nvSpPr>
          <p:spPr>
            <a:xfrm>
              <a:off x="6009069"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90"/>
            <p:cNvSpPr/>
            <p:nvPr/>
          </p:nvSpPr>
          <p:spPr>
            <a:xfrm>
              <a:off x="5988593" y="1987133"/>
              <a:ext cx="60723" cy="54255"/>
            </a:xfrm>
            <a:custGeom>
              <a:rect b="b" l="l" r="r" t="t"/>
              <a:pathLst>
                <a:path extrusionOk="0" h="2072" w="2319">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90"/>
            <p:cNvSpPr/>
            <p:nvPr/>
          </p:nvSpPr>
          <p:spPr>
            <a:xfrm>
              <a:off x="6006817" y="1996114"/>
              <a:ext cx="32260" cy="29170"/>
            </a:xfrm>
            <a:custGeom>
              <a:rect b="b" l="l" r="r" t="t"/>
              <a:pathLst>
                <a:path extrusionOk="0" h="1114" w="1232">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90"/>
            <p:cNvSpPr/>
            <p:nvPr/>
          </p:nvSpPr>
          <p:spPr>
            <a:xfrm>
              <a:off x="5820459"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90"/>
            <p:cNvSpPr/>
            <p:nvPr/>
          </p:nvSpPr>
          <p:spPr>
            <a:xfrm>
              <a:off x="5837453"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90"/>
            <p:cNvSpPr/>
            <p:nvPr/>
          </p:nvSpPr>
          <p:spPr>
            <a:xfrm>
              <a:off x="5831954" y="1987133"/>
              <a:ext cx="60487" cy="54255"/>
            </a:xfrm>
            <a:custGeom>
              <a:rect b="b" l="l" r="r" t="t"/>
              <a:pathLst>
                <a:path extrusionOk="0" h="2072" w="231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90"/>
            <p:cNvSpPr/>
            <p:nvPr/>
          </p:nvSpPr>
          <p:spPr>
            <a:xfrm>
              <a:off x="5842192" y="1996114"/>
              <a:ext cx="32024" cy="29170"/>
            </a:xfrm>
            <a:custGeom>
              <a:rect b="b" l="l" r="r" t="t"/>
              <a:pathLst>
                <a:path extrusionOk="0" h="1114" w="1223">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90"/>
            <p:cNvSpPr/>
            <p:nvPr/>
          </p:nvSpPr>
          <p:spPr>
            <a:xfrm>
              <a:off x="5823208" y="1984619"/>
              <a:ext cx="234591" cy="234591"/>
            </a:xfrm>
            <a:custGeom>
              <a:rect b="b" l="l" r="r" t="t"/>
              <a:pathLst>
                <a:path extrusionOk="0" h="8959" w="8959">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90"/>
            <p:cNvSpPr/>
            <p:nvPr/>
          </p:nvSpPr>
          <p:spPr>
            <a:xfrm>
              <a:off x="5866178" y="2036099"/>
              <a:ext cx="148678" cy="148652"/>
            </a:xfrm>
            <a:custGeom>
              <a:rect b="b" l="l" r="r" t="t"/>
              <a:pathLst>
                <a:path extrusionOk="0" h="5677" w="5678">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90"/>
            <p:cNvSpPr/>
            <p:nvPr/>
          </p:nvSpPr>
          <p:spPr>
            <a:xfrm>
              <a:off x="5865680" y="2036125"/>
              <a:ext cx="86463" cy="148836"/>
            </a:xfrm>
            <a:custGeom>
              <a:rect b="b" l="l" r="r" t="t"/>
              <a:pathLst>
                <a:path extrusionOk="0" h="5684" w="3302">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90"/>
            <p:cNvSpPr/>
            <p:nvPr/>
          </p:nvSpPr>
          <p:spPr>
            <a:xfrm>
              <a:off x="5900663" y="2093418"/>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90"/>
            <p:cNvSpPr/>
            <p:nvPr/>
          </p:nvSpPr>
          <p:spPr>
            <a:xfrm>
              <a:off x="5969111"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90"/>
            <p:cNvSpPr/>
            <p:nvPr/>
          </p:nvSpPr>
          <p:spPr>
            <a:xfrm>
              <a:off x="5892913" y="2076293"/>
              <a:ext cx="26761" cy="11286"/>
            </a:xfrm>
            <a:custGeom>
              <a:rect b="b" l="l" r="r" t="t"/>
              <a:pathLst>
                <a:path extrusionOk="0" h="431" w="1022">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90"/>
            <p:cNvSpPr/>
            <p:nvPr/>
          </p:nvSpPr>
          <p:spPr>
            <a:xfrm>
              <a:off x="5961622" y="2076293"/>
              <a:ext cx="26499" cy="11286"/>
            </a:xfrm>
            <a:custGeom>
              <a:rect b="b" l="l" r="r" t="t"/>
              <a:pathLst>
                <a:path extrusionOk="0" h="431" w="1012">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90"/>
            <p:cNvSpPr/>
            <p:nvPr/>
          </p:nvSpPr>
          <p:spPr>
            <a:xfrm>
              <a:off x="5887178" y="2013475"/>
              <a:ext cx="13511" cy="11390"/>
            </a:xfrm>
            <a:custGeom>
              <a:rect b="b" l="l" r="r" t="t"/>
              <a:pathLst>
                <a:path extrusionOk="0" h="435" w="516">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90"/>
            <p:cNvSpPr/>
            <p:nvPr/>
          </p:nvSpPr>
          <p:spPr>
            <a:xfrm>
              <a:off x="5978852" y="2013475"/>
              <a:ext cx="13250" cy="11390"/>
            </a:xfrm>
            <a:custGeom>
              <a:rect b="b" l="l" r="r" t="t"/>
              <a:pathLst>
                <a:path extrusionOk="0" h="435" w="506">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90"/>
            <p:cNvSpPr/>
            <p:nvPr/>
          </p:nvSpPr>
          <p:spPr>
            <a:xfrm>
              <a:off x="5914908" y="2130522"/>
              <a:ext cx="51480" cy="22755"/>
            </a:xfrm>
            <a:custGeom>
              <a:rect b="b" l="l" r="r" t="t"/>
              <a:pathLst>
                <a:path extrusionOk="0" h="869" w="1966">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90"/>
            <p:cNvSpPr/>
            <p:nvPr/>
          </p:nvSpPr>
          <p:spPr>
            <a:xfrm>
              <a:off x="5802496" y="2011616"/>
              <a:ext cx="228333" cy="207673"/>
            </a:xfrm>
            <a:custGeom>
              <a:rect b="b" l="l" r="r" t="t"/>
              <a:pathLst>
                <a:path extrusionOk="0" h="7931" w="872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90"/>
            <p:cNvSpPr/>
            <p:nvPr/>
          </p:nvSpPr>
          <p:spPr>
            <a:xfrm>
              <a:off x="5843449" y="2287894"/>
              <a:ext cx="11260" cy="39984"/>
            </a:xfrm>
            <a:custGeom>
              <a:rect b="b" l="l" r="r" t="t"/>
              <a:pathLst>
                <a:path extrusionOk="0" h="1527" w="43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90"/>
            <p:cNvSpPr/>
            <p:nvPr/>
          </p:nvSpPr>
          <p:spPr>
            <a:xfrm>
              <a:off x="6026299" y="2287894"/>
              <a:ext cx="11521" cy="39984"/>
            </a:xfrm>
            <a:custGeom>
              <a:rect b="b" l="l" r="r" t="t"/>
              <a:pathLst>
                <a:path extrusionOk="0" h="1527" w="44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90"/>
            <p:cNvSpPr/>
            <p:nvPr/>
          </p:nvSpPr>
          <p:spPr>
            <a:xfrm>
              <a:off x="5872933" y="2270664"/>
              <a:ext cx="135167" cy="57214"/>
            </a:xfrm>
            <a:custGeom>
              <a:rect b="b" l="l" r="r" t="t"/>
              <a:pathLst>
                <a:path extrusionOk="0" h="2185" w="5162">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90"/>
            <p:cNvSpPr/>
            <p:nvPr/>
          </p:nvSpPr>
          <p:spPr>
            <a:xfrm>
              <a:off x="5911897" y="2018843"/>
              <a:ext cx="57240" cy="34512"/>
            </a:xfrm>
            <a:custGeom>
              <a:rect b="b" l="l" r="r" t="t"/>
              <a:pathLst>
                <a:path extrusionOk="0" h="1318" w="2186">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90"/>
            <p:cNvSpPr/>
            <p:nvPr/>
          </p:nvSpPr>
          <p:spPr>
            <a:xfrm>
              <a:off x="5929126" y="2007610"/>
              <a:ext cx="22755" cy="22755"/>
            </a:xfrm>
            <a:custGeom>
              <a:rect b="b" l="l" r="r" t="t"/>
              <a:pathLst>
                <a:path extrusionOk="0" h="869" w="869">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5" name="Google Shape;14345;p90"/>
          <p:cNvGrpSpPr/>
          <p:nvPr/>
        </p:nvGrpSpPr>
        <p:grpSpPr>
          <a:xfrm>
            <a:off x="5353083" y="1820750"/>
            <a:ext cx="274576" cy="354728"/>
            <a:chOff x="5353083" y="1973150"/>
            <a:chExt cx="274576" cy="354728"/>
          </a:xfrm>
        </p:grpSpPr>
        <p:sp>
          <p:nvSpPr>
            <p:cNvPr id="14346" name="Google Shape;14346;p90"/>
            <p:cNvSpPr/>
            <p:nvPr/>
          </p:nvSpPr>
          <p:spPr>
            <a:xfrm>
              <a:off x="5353083" y="2167731"/>
              <a:ext cx="274576" cy="160147"/>
            </a:xfrm>
            <a:custGeom>
              <a:rect b="b" l="l" r="r" t="t"/>
              <a:pathLst>
                <a:path extrusionOk="0" h="6116" w="10486">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90"/>
            <p:cNvSpPr/>
            <p:nvPr/>
          </p:nvSpPr>
          <p:spPr>
            <a:xfrm>
              <a:off x="5484479" y="2276399"/>
              <a:ext cx="11521" cy="51480"/>
            </a:xfrm>
            <a:custGeom>
              <a:rect b="b" l="l" r="r" t="t"/>
              <a:pathLst>
                <a:path extrusionOk="0" h="1966" w="440">
                  <a:moveTo>
                    <a:pt x="1" y="0"/>
                  </a:moveTo>
                  <a:lnTo>
                    <a:pt x="1" y="1966"/>
                  </a:lnTo>
                  <a:lnTo>
                    <a:pt x="440" y="1966"/>
                  </a:lnTo>
                  <a:lnTo>
                    <a:pt x="440" y="0"/>
                  </a:ln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90"/>
            <p:cNvSpPr/>
            <p:nvPr/>
          </p:nvSpPr>
          <p:spPr>
            <a:xfrm>
              <a:off x="5393067" y="2177734"/>
              <a:ext cx="194607" cy="102933"/>
            </a:xfrm>
            <a:custGeom>
              <a:rect b="b" l="l" r="r" t="t"/>
              <a:pathLst>
                <a:path extrusionOk="0" h="3931" w="7432">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90"/>
            <p:cNvSpPr/>
            <p:nvPr/>
          </p:nvSpPr>
          <p:spPr>
            <a:xfrm>
              <a:off x="5411213" y="2194963"/>
              <a:ext cx="157817" cy="65044"/>
            </a:xfrm>
            <a:custGeom>
              <a:rect b="b" l="l" r="r" t="t"/>
              <a:pathLst>
                <a:path extrusionOk="0" h="2484" w="6027">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90"/>
            <p:cNvSpPr/>
            <p:nvPr/>
          </p:nvSpPr>
          <p:spPr>
            <a:xfrm>
              <a:off x="5436272" y="2173492"/>
              <a:ext cx="107935" cy="86515"/>
            </a:xfrm>
            <a:custGeom>
              <a:rect b="b" l="l" r="r" t="t"/>
              <a:pathLst>
                <a:path extrusionOk="0" h="3304" w="4122">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90"/>
            <p:cNvSpPr/>
            <p:nvPr/>
          </p:nvSpPr>
          <p:spPr>
            <a:xfrm>
              <a:off x="5450255" y="2173492"/>
              <a:ext cx="80231" cy="28620"/>
            </a:xfrm>
            <a:custGeom>
              <a:rect b="b" l="l" r="r" t="t"/>
              <a:pathLst>
                <a:path extrusionOk="0" h="1093" w="3064">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90"/>
            <p:cNvSpPr/>
            <p:nvPr/>
          </p:nvSpPr>
          <p:spPr>
            <a:xfrm>
              <a:off x="5394062" y="2076057"/>
              <a:ext cx="192381" cy="114428"/>
            </a:xfrm>
            <a:custGeom>
              <a:rect b="b" l="l" r="r" t="t"/>
              <a:pathLst>
                <a:path extrusionOk="0" h="4370" w="7347">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90"/>
            <p:cNvSpPr/>
            <p:nvPr/>
          </p:nvSpPr>
          <p:spPr>
            <a:xfrm>
              <a:off x="5394062" y="2076319"/>
              <a:ext cx="107699" cy="114402"/>
            </a:xfrm>
            <a:custGeom>
              <a:rect b="b" l="l" r="r" t="t"/>
              <a:pathLst>
                <a:path extrusionOk="0" h="4369" w="4113">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90"/>
            <p:cNvSpPr/>
            <p:nvPr/>
          </p:nvSpPr>
          <p:spPr>
            <a:xfrm>
              <a:off x="5470994" y="2139006"/>
              <a:ext cx="38256" cy="11521"/>
            </a:xfrm>
            <a:custGeom>
              <a:rect b="b" l="l" r="r" t="t"/>
              <a:pathLst>
                <a:path extrusionOk="0" h="440" w="1461">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90"/>
            <p:cNvSpPr/>
            <p:nvPr/>
          </p:nvSpPr>
          <p:spPr>
            <a:xfrm>
              <a:off x="5405296" y="1973150"/>
              <a:ext cx="170150" cy="74444"/>
            </a:xfrm>
            <a:custGeom>
              <a:rect b="b" l="l" r="r" t="t"/>
              <a:pathLst>
                <a:path extrusionOk="0" h="2843" w="6498">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90"/>
            <p:cNvSpPr/>
            <p:nvPr/>
          </p:nvSpPr>
          <p:spPr>
            <a:xfrm>
              <a:off x="5478980" y="2270664"/>
              <a:ext cx="22781" cy="22990"/>
            </a:xfrm>
            <a:custGeom>
              <a:rect b="b" l="l" r="r" t="t"/>
              <a:pathLst>
                <a:path extrusionOk="0" h="878" w="87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90"/>
            <p:cNvSpPr/>
            <p:nvPr/>
          </p:nvSpPr>
          <p:spPr>
            <a:xfrm>
              <a:off x="5356330" y="2253670"/>
              <a:ext cx="48233" cy="74208"/>
            </a:xfrm>
            <a:custGeom>
              <a:rect b="b" l="l" r="r" t="t"/>
              <a:pathLst>
                <a:path extrusionOk="0" h="2834" w="1842">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90"/>
            <p:cNvSpPr/>
            <p:nvPr/>
          </p:nvSpPr>
          <p:spPr>
            <a:xfrm>
              <a:off x="5575917" y="2253670"/>
              <a:ext cx="48233" cy="74208"/>
            </a:xfrm>
            <a:custGeom>
              <a:rect b="b" l="l" r="r" t="t"/>
              <a:pathLst>
                <a:path extrusionOk="0" h="2834" w="1842">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90"/>
            <p:cNvSpPr/>
            <p:nvPr/>
          </p:nvSpPr>
          <p:spPr>
            <a:xfrm>
              <a:off x="5398566" y="2047568"/>
              <a:ext cx="183374" cy="28777"/>
            </a:xfrm>
            <a:custGeom>
              <a:rect b="b" l="l" r="r" t="t"/>
              <a:pathLst>
                <a:path extrusionOk="0" h="1099" w="7003">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90"/>
            <p:cNvSpPr/>
            <p:nvPr/>
          </p:nvSpPr>
          <p:spPr>
            <a:xfrm>
              <a:off x="5427788" y="1973150"/>
              <a:ext cx="62713" cy="74444"/>
            </a:xfrm>
            <a:custGeom>
              <a:rect b="b" l="l" r="r" t="t"/>
              <a:pathLst>
                <a:path extrusionOk="0" h="2843" w="2395">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90"/>
            <p:cNvSpPr/>
            <p:nvPr/>
          </p:nvSpPr>
          <p:spPr>
            <a:xfrm>
              <a:off x="5490240" y="1973150"/>
              <a:ext cx="62477" cy="74208"/>
            </a:xfrm>
            <a:custGeom>
              <a:rect b="b" l="l" r="r" t="t"/>
              <a:pathLst>
                <a:path extrusionOk="0" h="2834" w="2386">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90"/>
            <p:cNvSpPr/>
            <p:nvPr/>
          </p:nvSpPr>
          <p:spPr>
            <a:xfrm>
              <a:off x="5398802" y="2047568"/>
              <a:ext cx="39984" cy="28515"/>
            </a:xfrm>
            <a:custGeom>
              <a:rect b="b" l="l" r="r" t="t"/>
              <a:pathLst>
                <a:path extrusionOk="0" h="1089" w="1527">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90"/>
            <p:cNvSpPr/>
            <p:nvPr/>
          </p:nvSpPr>
          <p:spPr>
            <a:xfrm>
              <a:off x="5404536" y="2076057"/>
              <a:ext cx="171643" cy="49699"/>
            </a:xfrm>
            <a:custGeom>
              <a:rect b="b" l="l" r="r" t="t"/>
              <a:pathLst>
                <a:path extrusionOk="0" h="1898" w="6555">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90"/>
            <p:cNvSpPr/>
            <p:nvPr/>
          </p:nvSpPr>
          <p:spPr>
            <a:xfrm>
              <a:off x="5450255" y="2093418"/>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90"/>
            <p:cNvSpPr/>
            <p:nvPr/>
          </p:nvSpPr>
          <p:spPr>
            <a:xfrm>
              <a:off x="5518965"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90"/>
            <p:cNvSpPr/>
            <p:nvPr/>
          </p:nvSpPr>
          <p:spPr>
            <a:xfrm>
              <a:off x="5404301" y="2076057"/>
              <a:ext cx="171878" cy="11521"/>
            </a:xfrm>
            <a:custGeom>
              <a:rect b="b" l="l" r="r" t="t"/>
              <a:pathLst>
                <a:path extrusionOk="0" h="440" w="6564">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7" name="Google Shape;14367;p90"/>
          <p:cNvGrpSpPr/>
          <p:nvPr/>
        </p:nvGrpSpPr>
        <p:grpSpPr>
          <a:xfrm>
            <a:off x="4902701" y="1820750"/>
            <a:ext cx="274812" cy="354728"/>
            <a:chOff x="4902701" y="1973150"/>
            <a:chExt cx="274812" cy="354728"/>
          </a:xfrm>
        </p:grpSpPr>
        <p:sp>
          <p:nvSpPr>
            <p:cNvPr id="14368" name="Google Shape;14368;p90"/>
            <p:cNvSpPr/>
            <p:nvPr/>
          </p:nvSpPr>
          <p:spPr>
            <a:xfrm>
              <a:off x="4902936" y="2161996"/>
              <a:ext cx="274576" cy="165882"/>
            </a:xfrm>
            <a:custGeom>
              <a:rect b="b" l="l" r="r" t="t"/>
              <a:pathLst>
                <a:path extrusionOk="0" h="6335" w="10486">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90"/>
            <p:cNvSpPr/>
            <p:nvPr/>
          </p:nvSpPr>
          <p:spPr>
            <a:xfrm>
              <a:off x="4902701" y="2208710"/>
              <a:ext cx="274550" cy="119168"/>
            </a:xfrm>
            <a:custGeom>
              <a:rect b="b" l="l" r="r" t="t"/>
              <a:pathLst>
                <a:path extrusionOk="0" h="4551" w="10485">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90"/>
            <p:cNvSpPr/>
            <p:nvPr/>
          </p:nvSpPr>
          <p:spPr>
            <a:xfrm>
              <a:off x="5000109" y="2161996"/>
              <a:ext cx="79969" cy="22886"/>
            </a:xfrm>
            <a:custGeom>
              <a:rect b="b" l="l" r="r" t="t"/>
              <a:pathLst>
                <a:path extrusionOk="0" h="874" w="3054">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90"/>
            <p:cNvSpPr/>
            <p:nvPr/>
          </p:nvSpPr>
          <p:spPr>
            <a:xfrm>
              <a:off x="4943654" y="2019105"/>
              <a:ext cx="192643" cy="154413"/>
            </a:xfrm>
            <a:custGeom>
              <a:rect b="b" l="l" r="r" t="t"/>
              <a:pathLst>
                <a:path extrusionOk="0" h="5897" w="7357">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90"/>
            <p:cNvSpPr/>
            <p:nvPr/>
          </p:nvSpPr>
          <p:spPr>
            <a:xfrm>
              <a:off x="4946403" y="2041833"/>
              <a:ext cx="145170" cy="131658"/>
            </a:xfrm>
            <a:custGeom>
              <a:rect b="b" l="l" r="r" t="t"/>
              <a:pathLst>
                <a:path extrusionOk="0" h="5028" w="5544">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90"/>
            <p:cNvSpPr/>
            <p:nvPr/>
          </p:nvSpPr>
          <p:spPr>
            <a:xfrm>
              <a:off x="5000109" y="2076686"/>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90"/>
            <p:cNvSpPr/>
            <p:nvPr/>
          </p:nvSpPr>
          <p:spPr>
            <a:xfrm>
              <a:off x="5068556" y="2076686"/>
              <a:ext cx="11521" cy="17125"/>
            </a:xfrm>
            <a:custGeom>
              <a:rect b="b" l="l" r="r" t="t"/>
              <a:pathLst>
                <a:path extrusionOk="0" h="654" w="44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90"/>
            <p:cNvSpPr/>
            <p:nvPr/>
          </p:nvSpPr>
          <p:spPr>
            <a:xfrm>
              <a:off x="4992384" y="2059063"/>
              <a:ext cx="26499" cy="11521"/>
            </a:xfrm>
            <a:custGeom>
              <a:rect b="b" l="l" r="r" t="t"/>
              <a:pathLst>
                <a:path extrusionOk="0" h="440" w="1012">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90"/>
            <p:cNvSpPr/>
            <p:nvPr/>
          </p:nvSpPr>
          <p:spPr>
            <a:xfrm>
              <a:off x="5061068" y="2059063"/>
              <a:ext cx="26499" cy="11521"/>
            </a:xfrm>
            <a:custGeom>
              <a:rect b="b" l="l" r="r" t="t"/>
              <a:pathLst>
                <a:path extrusionOk="0" h="440" w="1012">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90"/>
            <p:cNvSpPr/>
            <p:nvPr/>
          </p:nvSpPr>
          <p:spPr>
            <a:xfrm>
              <a:off x="5014615" y="2116068"/>
              <a:ext cx="50773" cy="17282"/>
            </a:xfrm>
            <a:custGeom>
              <a:rect b="b" l="l" r="r" t="t"/>
              <a:pathLst>
                <a:path extrusionOk="0" h="660" w="1939">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90"/>
            <p:cNvSpPr/>
            <p:nvPr/>
          </p:nvSpPr>
          <p:spPr>
            <a:xfrm>
              <a:off x="4954154" y="1973150"/>
              <a:ext cx="171643" cy="68709"/>
            </a:xfrm>
            <a:custGeom>
              <a:rect b="b" l="l" r="r" t="t"/>
              <a:pathLst>
                <a:path extrusionOk="0" h="2624" w="6555">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90"/>
            <p:cNvSpPr/>
            <p:nvPr/>
          </p:nvSpPr>
          <p:spPr>
            <a:xfrm>
              <a:off x="4973400" y="2185118"/>
              <a:ext cx="55224" cy="50589"/>
            </a:xfrm>
            <a:custGeom>
              <a:rect b="b" l="l" r="r" t="t"/>
              <a:pathLst>
                <a:path extrusionOk="0" h="1932" w="2109">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90"/>
            <p:cNvSpPr/>
            <p:nvPr/>
          </p:nvSpPr>
          <p:spPr>
            <a:xfrm>
              <a:off x="5051327" y="2184987"/>
              <a:ext cx="55486" cy="50720"/>
            </a:xfrm>
            <a:custGeom>
              <a:rect b="b" l="l" r="r" t="t"/>
              <a:pathLst>
                <a:path extrusionOk="0" h="1937" w="2119">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90"/>
            <p:cNvSpPr/>
            <p:nvPr/>
          </p:nvSpPr>
          <p:spPr>
            <a:xfrm>
              <a:off x="4963895" y="2253408"/>
              <a:ext cx="15266" cy="11521"/>
            </a:xfrm>
            <a:custGeom>
              <a:rect b="b" l="l" r="r" t="t"/>
              <a:pathLst>
                <a:path extrusionOk="0" h="440" w="583">
                  <a:moveTo>
                    <a:pt x="287" y="1"/>
                  </a:moveTo>
                  <a:cubicBezTo>
                    <a:pt x="1" y="1"/>
                    <a:pt x="1" y="440"/>
                    <a:pt x="287" y="440"/>
                  </a:cubicBezTo>
                  <a:cubicBezTo>
                    <a:pt x="582" y="440"/>
                    <a:pt x="582" y="1"/>
                    <a:pt x="28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90"/>
            <p:cNvSpPr/>
            <p:nvPr/>
          </p:nvSpPr>
          <p:spPr>
            <a:xfrm>
              <a:off x="5101026" y="2253408"/>
              <a:ext cx="15266" cy="11521"/>
            </a:xfrm>
            <a:custGeom>
              <a:rect b="b" l="l" r="r" t="t"/>
              <a:pathLst>
                <a:path extrusionOk="0" h="440" w="583">
                  <a:moveTo>
                    <a:pt x="297" y="1"/>
                  </a:moveTo>
                  <a:cubicBezTo>
                    <a:pt x="1" y="1"/>
                    <a:pt x="1" y="440"/>
                    <a:pt x="297" y="440"/>
                  </a:cubicBezTo>
                  <a:cubicBezTo>
                    <a:pt x="583" y="440"/>
                    <a:pt x="583" y="1"/>
                    <a:pt x="2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90"/>
            <p:cNvSpPr/>
            <p:nvPr/>
          </p:nvSpPr>
          <p:spPr>
            <a:xfrm>
              <a:off x="5101026" y="2281898"/>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90"/>
            <p:cNvSpPr/>
            <p:nvPr/>
          </p:nvSpPr>
          <p:spPr>
            <a:xfrm>
              <a:off x="4963895" y="2281898"/>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90"/>
            <p:cNvSpPr/>
            <p:nvPr/>
          </p:nvSpPr>
          <p:spPr>
            <a:xfrm>
              <a:off x="5101026" y="2310623"/>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90"/>
            <p:cNvSpPr/>
            <p:nvPr/>
          </p:nvSpPr>
          <p:spPr>
            <a:xfrm>
              <a:off x="4963895" y="2310623"/>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90"/>
            <p:cNvSpPr/>
            <p:nvPr/>
          </p:nvSpPr>
          <p:spPr>
            <a:xfrm>
              <a:off x="4954390" y="2041833"/>
              <a:ext cx="22781" cy="37235"/>
            </a:xfrm>
            <a:custGeom>
              <a:rect b="b" l="l" r="r" t="t"/>
              <a:pathLst>
                <a:path extrusionOk="0" h="1422" w="87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90"/>
            <p:cNvSpPr/>
            <p:nvPr/>
          </p:nvSpPr>
          <p:spPr>
            <a:xfrm>
              <a:off x="5103042" y="2041833"/>
              <a:ext cx="22755" cy="37235"/>
            </a:xfrm>
            <a:custGeom>
              <a:rect b="b" l="l" r="r" t="t"/>
              <a:pathLst>
                <a:path extrusionOk="0" h="1422" w="869">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90"/>
            <p:cNvSpPr/>
            <p:nvPr/>
          </p:nvSpPr>
          <p:spPr>
            <a:xfrm>
              <a:off x="4954390" y="1973150"/>
              <a:ext cx="70490" cy="68709"/>
            </a:xfrm>
            <a:custGeom>
              <a:rect b="b" l="l" r="r" t="t"/>
              <a:pathLst>
                <a:path extrusionOk="0" h="2624" w="2692">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90"/>
            <p:cNvSpPr/>
            <p:nvPr/>
          </p:nvSpPr>
          <p:spPr>
            <a:xfrm>
              <a:off x="4958658" y="2013344"/>
              <a:ext cx="162897" cy="11286"/>
            </a:xfrm>
            <a:custGeom>
              <a:rect b="b" l="l" r="r" t="t"/>
              <a:pathLst>
                <a:path extrusionOk="0" h="431" w="6221">
                  <a:moveTo>
                    <a:pt x="105" y="1"/>
                  </a:moveTo>
                  <a:lnTo>
                    <a:pt x="0" y="430"/>
                  </a:lnTo>
                  <a:lnTo>
                    <a:pt x="6220" y="430"/>
                  </a:lnTo>
                  <a:lnTo>
                    <a:pt x="6115"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90"/>
            <p:cNvSpPr/>
            <p:nvPr/>
          </p:nvSpPr>
          <p:spPr>
            <a:xfrm>
              <a:off x="4958658" y="2013344"/>
              <a:ext cx="42734" cy="11286"/>
            </a:xfrm>
            <a:custGeom>
              <a:rect b="b" l="l" r="r" t="t"/>
              <a:pathLst>
                <a:path extrusionOk="0" h="431" w="1632">
                  <a:moveTo>
                    <a:pt x="105" y="1"/>
                  </a:moveTo>
                  <a:lnTo>
                    <a:pt x="0" y="430"/>
                  </a:lnTo>
                  <a:lnTo>
                    <a:pt x="1527" y="430"/>
                  </a:lnTo>
                  <a:lnTo>
                    <a:pt x="163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90"/>
            <p:cNvSpPr/>
            <p:nvPr/>
          </p:nvSpPr>
          <p:spPr>
            <a:xfrm>
              <a:off x="4942659" y="2224945"/>
              <a:ext cx="97199" cy="102933"/>
            </a:xfrm>
            <a:custGeom>
              <a:rect b="b" l="l" r="r" t="t"/>
              <a:pathLst>
                <a:path extrusionOk="0" h="3931" w="3712">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3" name="Google Shape;14393;p90"/>
          <p:cNvGrpSpPr/>
          <p:nvPr/>
        </p:nvGrpSpPr>
        <p:grpSpPr>
          <a:xfrm>
            <a:off x="4902701" y="2727589"/>
            <a:ext cx="272560" cy="354676"/>
            <a:chOff x="4902701" y="2879989"/>
            <a:chExt cx="272560" cy="354676"/>
          </a:xfrm>
        </p:grpSpPr>
        <p:sp>
          <p:nvSpPr>
            <p:cNvPr id="14394" name="Google Shape;14394;p90"/>
            <p:cNvSpPr/>
            <p:nvPr/>
          </p:nvSpPr>
          <p:spPr>
            <a:xfrm>
              <a:off x="4902701" y="3081273"/>
              <a:ext cx="272560" cy="153392"/>
            </a:xfrm>
            <a:custGeom>
              <a:rect b="b" l="l" r="r" t="t"/>
              <a:pathLst>
                <a:path extrusionOk="0" h="5858" w="10409">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90"/>
            <p:cNvSpPr/>
            <p:nvPr/>
          </p:nvSpPr>
          <p:spPr>
            <a:xfrm>
              <a:off x="4902701" y="3123483"/>
              <a:ext cx="272560" cy="111182"/>
            </a:xfrm>
            <a:custGeom>
              <a:rect b="b" l="l" r="r" t="t"/>
              <a:pathLst>
                <a:path extrusionOk="0" h="4246" w="10409">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90"/>
            <p:cNvSpPr/>
            <p:nvPr/>
          </p:nvSpPr>
          <p:spPr>
            <a:xfrm>
              <a:off x="4966644" y="3123483"/>
              <a:ext cx="143913" cy="43781"/>
            </a:xfrm>
            <a:custGeom>
              <a:rect b="b" l="l" r="r" t="t"/>
              <a:pathLst>
                <a:path extrusionOk="0" h="1672" w="5496">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90"/>
            <p:cNvSpPr/>
            <p:nvPr/>
          </p:nvSpPr>
          <p:spPr>
            <a:xfrm>
              <a:off x="4998878" y="3081273"/>
              <a:ext cx="79445" cy="22676"/>
            </a:xfrm>
            <a:custGeom>
              <a:rect b="b" l="l" r="r" t="t"/>
              <a:pathLst>
                <a:path extrusionOk="0" h="866" w="3034">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90"/>
            <p:cNvSpPr/>
            <p:nvPr/>
          </p:nvSpPr>
          <p:spPr>
            <a:xfrm>
              <a:off x="4942397" y="2933616"/>
              <a:ext cx="187904" cy="158917"/>
            </a:xfrm>
            <a:custGeom>
              <a:rect b="b" l="l" r="r" t="t"/>
              <a:pathLst>
                <a:path extrusionOk="0" h="6069" w="7176">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90"/>
            <p:cNvSpPr/>
            <p:nvPr/>
          </p:nvSpPr>
          <p:spPr>
            <a:xfrm>
              <a:off x="4947163" y="2933616"/>
              <a:ext cx="142656" cy="159074"/>
            </a:xfrm>
            <a:custGeom>
              <a:rect b="b" l="l" r="r" t="t"/>
              <a:pathLst>
                <a:path extrusionOk="0" h="6075" w="5448">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90"/>
            <p:cNvSpPr/>
            <p:nvPr/>
          </p:nvSpPr>
          <p:spPr>
            <a:xfrm>
              <a:off x="4976883" y="3106175"/>
              <a:ext cx="61980" cy="49725"/>
            </a:xfrm>
            <a:custGeom>
              <a:rect b="b" l="l" r="r" t="t"/>
              <a:pathLst>
                <a:path extrusionOk="0" h="1899" w="2367">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90"/>
            <p:cNvSpPr/>
            <p:nvPr/>
          </p:nvSpPr>
          <p:spPr>
            <a:xfrm>
              <a:off x="5038836" y="3106175"/>
              <a:ext cx="61718" cy="49725"/>
            </a:xfrm>
            <a:custGeom>
              <a:rect b="b" l="l" r="r" t="t"/>
              <a:pathLst>
                <a:path extrusionOk="0" h="1899" w="2357">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90"/>
            <p:cNvSpPr/>
            <p:nvPr/>
          </p:nvSpPr>
          <p:spPr>
            <a:xfrm>
              <a:off x="4999114" y="2996512"/>
              <a:ext cx="11260" cy="17073"/>
            </a:xfrm>
            <a:custGeom>
              <a:rect b="b" l="l" r="r" t="t"/>
              <a:pathLst>
                <a:path extrusionOk="0" h="652" w="43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90"/>
            <p:cNvSpPr/>
            <p:nvPr/>
          </p:nvSpPr>
          <p:spPr>
            <a:xfrm>
              <a:off x="5067064" y="2996512"/>
              <a:ext cx="11521" cy="17073"/>
            </a:xfrm>
            <a:custGeom>
              <a:rect b="b" l="l" r="r" t="t"/>
              <a:pathLst>
                <a:path extrusionOk="0" h="652" w="44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90"/>
            <p:cNvSpPr/>
            <p:nvPr/>
          </p:nvSpPr>
          <p:spPr>
            <a:xfrm>
              <a:off x="4991363" y="2979099"/>
              <a:ext cx="26525" cy="11521"/>
            </a:xfrm>
            <a:custGeom>
              <a:rect b="b" l="l" r="r" t="t"/>
              <a:pathLst>
                <a:path extrusionOk="0" h="440" w="1013">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90"/>
            <p:cNvSpPr/>
            <p:nvPr/>
          </p:nvSpPr>
          <p:spPr>
            <a:xfrm>
              <a:off x="5059575" y="2979099"/>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90"/>
            <p:cNvSpPr/>
            <p:nvPr/>
          </p:nvSpPr>
          <p:spPr>
            <a:xfrm>
              <a:off x="5013097" y="3033538"/>
              <a:ext cx="51244" cy="22781"/>
            </a:xfrm>
            <a:custGeom>
              <a:rect b="b" l="l" r="r" t="t"/>
              <a:pathLst>
                <a:path extrusionOk="0" h="870" w="1957">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90"/>
            <p:cNvSpPr/>
            <p:nvPr/>
          </p:nvSpPr>
          <p:spPr>
            <a:xfrm>
              <a:off x="5033102" y="3172188"/>
              <a:ext cx="11260" cy="11260"/>
            </a:xfrm>
            <a:custGeom>
              <a:rect b="b" l="l" r="r" t="t"/>
              <a:pathLst>
                <a:path extrusionOk="0" h="430" w="43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90"/>
            <p:cNvSpPr/>
            <p:nvPr/>
          </p:nvSpPr>
          <p:spPr>
            <a:xfrm>
              <a:off x="5033102" y="3206150"/>
              <a:ext cx="11260" cy="11521"/>
            </a:xfrm>
            <a:custGeom>
              <a:rect b="b" l="l" r="r" t="t"/>
              <a:pathLst>
                <a:path extrusionOk="0" h="440" w="43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90"/>
            <p:cNvSpPr/>
            <p:nvPr/>
          </p:nvSpPr>
          <p:spPr>
            <a:xfrm>
              <a:off x="4944413" y="2922383"/>
              <a:ext cx="188637" cy="76460"/>
            </a:xfrm>
            <a:custGeom>
              <a:rect b="b" l="l" r="r" t="t"/>
              <a:pathLst>
                <a:path extrusionOk="0" h="2920" w="7204">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90"/>
            <p:cNvSpPr/>
            <p:nvPr/>
          </p:nvSpPr>
          <p:spPr>
            <a:xfrm>
              <a:off x="4976385" y="2879989"/>
              <a:ext cx="150668" cy="65148"/>
            </a:xfrm>
            <a:custGeom>
              <a:rect b="b" l="l" r="r" t="t"/>
              <a:pathLst>
                <a:path extrusionOk="0" h="2488" w="5754">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90"/>
            <p:cNvSpPr/>
            <p:nvPr/>
          </p:nvSpPr>
          <p:spPr>
            <a:xfrm>
              <a:off x="4936427" y="3183421"/>
              <a:ext cx="17256" cy="51244"/>
            </a:xfrm>
            <a:custGeom>
              <a:rect b="b" l="l" r="r" t="t"/>
              <a:pathLst>
                <a:path extrusionOk="0" h="1957" w="659">
                  <a:moveTo>
                    <a:pt x="658" y="1"/>
                  </a:moveTo>
                  <a:cubicBezTo>
                    <a:pt x="296" y="1"/>
                    <a:pt x="0" y="297"/>
                    <a:pt x="0" y="659"/>
                  </a:cubicBezTo>
                  <a:lnTo>
                    <a:pt x="0" y="1957"/>
                  </a:lnTo>
                  <a:lnTo>
                    <a:pt x="658" y="1957"/>
                  </a:lnTo>
                  <a:lnTo>
                    <a:pt x="658"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90"/>
            <p:cNvSpPr/>
            <p:nvPr/>
          </p:nvSpPr>
          <p:spPr>
            <a:xfrm>
              <a:off x="5123781" y="3183421"/>
              <a:ext cx="16994" cy="51244"/>
            </a:xfrm>
            <a:custGeom>
              <a:rect b="b" l="l" r="r" t="t"/>
              <a:pathLst>
                <a:path extrusionOk="0" h="1957" w="649">
                  <a:moveTo>
                    <a:pt x="0" y="1"/>
                  </a:moveTo>
                  <a:lnTo>
                    <a:pt x="0" y="1957"/>
                  </a:lnTo>
                  <a:lnTo>
                    <a:pt x="649" y="1957"/>
                  </a:lnTo>
                  <a:lnTo>
                    <a:pt x="649" y="659"/>
                  </a:lnTo>
                  <a:cubicBezTo>
                    <a:pt x="649" y="297"/>
                    <a:pt x="363" y="1"/>
                    <a:pt x="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90"/>
            <p:cNvSpPr/>
            <p:nvPr/>
          </p:nvSpPr>
          <p:spPr>
            <a:xfrm>
              <a:off x="4953657" y="3127725"/>
              <a:ext cx="22755" cy="106940"/>
            </a:xfrm>
            <a:custGeom>
              <a:rect b="b" l="l" r="r" t="t"/>
              <a:pathLst>
                <a:path extrusionOk="0" h="4084" w="869">
                  <a:moveTo>
                    <a:pt x="869" y="0"/>
                  </a:moveTo>
                  <a:lnTo>
                    <a:pt x="0" y="258"/>
                  </a:lnTo>
                  <a:lnTo>
                    <a:pt x="0" y="4084"/>
                  </a:lnTo>
                  <a:lnTo>
                    <a:pt x="869" y="4084"/>
                  </a:lnTo>
                  <a:lnTo>
                    <a:pt x="86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90"/>
            <p:cNvSpPr/>
            <p:nvPr/>
          </p:nvSpPr>
          <p:spPr>
            <a:xfrm>
              <a:off x="5101288" y="3127725"/>
              <a:ext cx="22755" cy="106940"/>
            </a:xfrm>
            <a:custGeom>
              <a:rect b="b" l="l" r="r" t="t"/>
              <a:pathLst>
                <a:path extrusionOk="0" h="4084" w="869">
                  <a:moveTo>
                    <a:pt x="0" y="0"/>
                  </a:moveTo>
                  <a:lnTo>
                    <a:pt x="0" y="4084"/>
                  </a:lnTo>
                  <a:lnTo>
                    <a:pt x="869" y="4084"/>
                  </a:lnTo>
                  <a:lnTo>
                    <a:pt x="869" y="258"/>
                  </a:lnTo>
                  <a:lnTo>
                    <a:pt x="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90"/>
            <p:cNvSpPr/>
            <p:nvPr/>
          </p:nvSpPr>
          <p:spPr>
            <a:xfrm>
              <a:off x="4953657" y="3183421"/>
              <a:ext cx="11260" cy="51244"/>
            </a:xfrm>
            <a:custGeom>
              <a:rect b="b" l="l" r="r" t="t"/>
              <a:pathLst>
                <a:path extrusionOk="0" h="1957" w="430">
                  <a:moveTo>
                    <a:pt x="0" y="1"/>
                  </a:moveTo>
                  <a:lnTo>
                    <a:pt x="0" y="1957"/>
                  </a:lnTo>
                  <a:lnTo>
                    <a:pt x="430" y="1957"/>
                  </a:lnTo>
                  <a:lnTo>
                    <a:pt x="430" y="440"/>
                  </a:lnTo>
                  <a:cubicBezTo>
                    <a:pt x="430" y="201"/>
                    <a:pt x="239" y="1"/>
                    <a:pt x="0"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90"/>
            <p:cNvSpPr/>
            <p:nvPr/>
          </p:nvSpPr>
          <p:spPr>
            <a:xfrm>
              <a:off x="5112521" y="3183421"/>
              <a:ext cx="11286" cy="51244"/>
            </a:xfrm>
            <a:custGeom>
              <a:rect b="b" l="l" r="r" t="t"/>
              <a:pathLst>
                <a:path extrusionOk="0" h="1957" w="431">
                  <a:moveTo>
                    <a:pt x="430" y="1"/>
                  </a:moveTo>
                  <a:cubicBezTo>
                    <a:pt x="192" y="1"/>
                    <a:pt x="1" y="201"/>
                    <a:pt x="1" y="440"/>
                  </a:cubicBezTo>
                  <a:lnTo>
                    <a:pt x="1" y="1957"/>
                  </a:lnTo>
                  <a:lnTo>
                    <a:pt x="430" y="1957"/>
                  </a:lnTo>
                  <a:lnTo>
                    <a:pt x="43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90"/>
            <p:cNvSpPr/>
            <p:nvPr/>
          </p:nvSpPr>
          <p:spPr>
            <a:xfrm>
              <a:off x="5010112" y="2880172"/>
              <a:ext cx="110448" cy="44488"/>
            </a:xfrm>
            <a:custGeom>
              <a:rect b="b" l="l" r="r" t="t"/>
              <a:pathLst>
                <a:path extrusionOk="0" h="1699" w="4218">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8" name="Google Shape;14418;p90"/>
          <p:cNvGrpSpPr/>
          <p:nvPr/>
        </p:nvGrpSpPr>
        <p:grpSpPr>
          <a:xfrm>
            <a:off x="5803988" y="4115682"/>
            <a:ext cx="274550" cy="354728"/>
            <a:chOff x="5803988" y="4268082"/>
            <a:chExt cx="274550" cy="354728"/>
          </a:xfrm>
        </p:grpSpPr>
        <p:sp>
          <p:nvSpPr>
            <p:cNvPr id="14419" name="Google Shape;14419;p90"/>
            <p:cNvSpPr/>
            <p:nvPr/>
          </p:nvSpPr>
          <p:spPr>
            <a:xfrm>
              <a:off x="5803988" y="4519877"/>
              <a:ext cx="274550" cy="102933"/>
            </a:xfrm>
            <a:custGeom>
              <a:rect b="b" l="l" r="r" t="t"/>
              <a:pathLst>
                <a:path extrusionOk="0" h="3931" w="10485">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90"/>
            <p:cNvSpPr/>
            <p:nvPr/>
          </p:nvSpPr>
          <p:spPr>
            <a:xfrm>
              <a:off x="5870943" y="4519877"/>
              <a:ext cx="140666" cy="45745"/>
            </a:xfrm>
            <a:custGeom>
              <a:rect b="b" l="l" r="r" t="t"/>
              <a:pathLst>
                <a:path extrusionOk="0" h="1747" w="5372">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90"/>
            <p:cNvSpPr/>
            <p:nvPr/>
          </p:nvSpPr>
          <p:spPr>
            <a:xfrm>
              <a:off x="5849707" y="4523124"/>
              <a:ext cx="39984" cy="99686"/>
            </a:xfrm>
            <a:custGeom>
              <a:rect b="b" l="l" r="r" t="t"/>
              <a:pathLst>
                <a:path extrusionOk="0" h="3807" w="1527">
                  <a:moveTo>
                    <a:pt x="1527" y="0"/>
                  </a:moveTo>
                  <a:lnTo>
                    <a:pt x="0" y="458"/>
                  </a:lnTo>
                  <a:lnTo>
                    <a:pt x="0" y="3807"/>
                  </a:lnTo>
                  <a:lnTo>
                    <a:pt x="1527" y="3807"/>
                  </a:lnTo>
                  <a:lnTo>
                    <a:pt x="1527"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90"/>
            <p:cNvSpPr/>
            <p:nvPr/>
          </p:nvSpPr>
          <p:spPr>
            <a:xfrm>
              <a:off x="5870943" y="4523360"/>
              <a:ext cx="18748" cy="25007"/>
            </a:xfrm>
            <a:custGeom>
              <a:rect b="b" l="l" r="r" t="t"/>
              <a:pathLst>
                <a:path extrusionOk="0" h="955" w="716">
                  <a:moveTo>
                    <a:pt x="716" y="1"/>
                  </a:moveTo>
                  <a:lnTo>
                    <a:pt x="0" y="211"/>
                  </a:lnTo>
                  <a:cubicBezTo>
                    <a:pt x="200" y="497"/>
                    <a:pt x="439" y="745"/>
                    <a:pt x="716" y="955"/>
                  </a:cubicBezTo>
                  <a:lnTo>
                    <a:pt x="71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90"/>
            <p:cNvSpPr/>
            <p:nvPr/>
          </p:nvSpPr>
          <p:spPr>
            <a:xfrm>
              <a:off x="5992835" y="4523124"/>
              <a:ext cx="39984" cy="99686"/>
            </a:xfrm>
            <a:custGeom>
              <a:rect b="b" l="l" r="r" t="t"/>
              <a:pathLst>
                <a:path extrusionOk="0" h="3807" w="1527">
                  <a:moveTo>
                    <a:pt x="1" y="0"/>
                  </a:moveTo>
                  <a:lnTo>
                    <a:pt x="1" y="3807"/>
                  </a:lnTo>
                  <a:lnTo>
                    <a:pt x="1527" y="3807"/>
                  </a:lnTo>
                  <a:lnTo>
                    <a:pt x="1527" y="458"/>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90"/>
            <p:cNvSpPr/>
            <p:nvPr/>
          </p:nvSpPr>
          <p:spPr>
            <a:xfrm>
              <a:off x="5992835" y="4523124"/>
              <a:ext cx="18775" cy="25007"/>
            </a:xfrm>
            <a:custGeom>
              <a:rect b="b" l="l" r="r" t="t"/>
              <a:pathLst>
                <a:path extrusionOk="0" h="955" w="717">
                  <a:moveTo>
                    <a:pt x="1" y="0"/>
                  </a:moveTo>
                  <a:lnTo>
                    <a:pt x="1" y="954"/>
                  </a:lnTo>
                  <a:cubicBezTo>
                    <a:pt x="277" y="744"/>
                    <a:pt x="516" y="496"/>
                    <a:pt x="716" y="220"/>
                  </a:cubicBezTo>
                  <a:lnTo>
                    <a:pt x="1"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90"/>
            <p:cNvSpPr/>
            <p:nvPr/>
          </p:nvSpPr>
          <p:spPr>
            <a:xfrm>
              <a:off x="5866924" y="4342500"/>
              <a:ext cx="157395" cy="36274"/>
            </a:xfrm>
            <a:custGeom>
              <a:rect b="b" l="l" r="r" t="t"/>
              <a:pathLst>
                <a:path extrusionOk="0" h="1308" w="5677">
                  <a:moveTo>
                    <a:pt x="0" y="1"/>
                  </a:moveTo>
                  <a:lnTo>
                    <a:pt x="0" y="1308"/>
                  </a:lnTo>
                  <a:lnTo>
                    <a:pt x="5677" y="1308"/>
                  </a:lnTo>
                  <a:lnTo>
                    <a:pt x="5677"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90"/>
            <p:cNvSpPr/>
            <p:nvPr/>
          </p:nvSpPr>
          <p:spPr>
            <a:xfrm>
              <a:off x="5844942" y="4376724"/>
              <a:ext cx="192643" cy="74470"/>
            </a:xfrm>
            <a:custGeom>
              <a:rect b="b" l="l" r="r" t="t"/>
              <a:pathLst>
                <a:path extrusionOk="0" h="2844" w="7357">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90"/>
            <p:cNvSpPr/>
            <p:nvPr/>
          </p:nvSpPr>
          <p:spPr>
            <a:xfrm>
              <a:off x="5848948" y="4376724"/>
              <a:ext cx="166903" cy="74470"/>
            </a:xfrm>
            <a:custGeom>
              <a:rect b="b" l="l" r="r" t="t"/>
              <a:pathLst>
                <a:path extrusionOk="0" h="2844" w="6374">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90"/>
            <p:cNvSpPr/>
            <p:nvPr/>
          </p:nvSpPr>
          <p:spPr>
            <a:xfrm>
              <a:off x="5866937" y="4439699"/>
              <a:ext cx="148652" cy="114428"/>
            </a:xfrm>
            <a:custGeom>
              <a:rect b="b" l="l" r="r" t="t"/>
              <a:pathLst>
                <a:path extrusionOk="0" h="4370" w="5677">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90"/>
            <p:cNvSpPr/>
            <p:nvPr/>
          </p:nvSpPr>
          <p:spPr>
            <a:xfrm>
              <a:off x="5901161" y="4405396"/>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90"/>
            <p:cNvSpPr/>
            <p:nvPr/>
          </p:nvSpPr>
          <p:spPr>
            <a:xfrm>
              <a:off x="5969844" y="4405396"/>
              <a:ext cx="11521" cy="17334"/>
            </a:xfrm>
            <a:custGeom>
              <a:rect b="b" l="l" r="r" t="t"/>
              <a:pathLst>
                <a:path extrusionOk="0" h="662" w="44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90"/>
            <p:cNvSpPr/>
            <p:nvPr/>
          </p:nvSpPr>
          <p:spPr>
            <a:xfrm>
              <a:off x="5915877" y="4456745"/>
              <a:ext cx="50773" cy="17465"/>
            </a:xfrm>
            <a:custGeom>
              <a:rect b="b" l="l" r="r" t="t"/>
              <a:pathLst>
                <a:path extrusionOk="0" h="667" w="1939">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90"/>
            <p:cNvSpPr/>
            <p:nvPr/>
          </p:nvSpPr>
          <p:spPr>
            <a:xfrm>
              <a:off x="5884167" y="4268082"/>
              <a:ext cx="160147" cy="138492"/>
            </a:xfrm>
            <a:custGeom>
              <a:rect b="b" l="l" r="r" t="t"/>
              <a:pathLst>
                <a:path extrusionOk="0" h="5289" w="6116">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90"/>
            <p:cNvSpPr/>
            <p:nvPr/>
          </p:nvSpPr>
          <p:spPr>
            <a:xfrm>
              <a:off x="5838212" y="4268082"/>
              <a:ext cx="160147" cy="138492"/>
            </a:xfrm>
            <a:custGeom>
              <a:rect b="b" l="l" r="r" t="t"/>
              <a:pathLst>
                <a:path extrusionOk="0" h="5289" w="6116">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90"/>
            <p:cNvSpPr/>
            <p:nvPr/>
          </p:nvSpPr>
          <p:spPr>
            <a:xfrm>
              <a:off x="5866701" y="4439699"/>
              <a:ext cx="86201" cy="114428"/>
            </a:xfrm>
            <a:custGeom>
              <a:rect b="b" l="l" r="r" t="t"/>
              <a:pathLst>
                <a:path extrusionOk="0" h="4370" w="3292">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90"/>
            <p:cNvSpPr/>
            <p:nvPr/>
          </p:nvSpPr>
          <p:spPr>
            <a:xfrm>
              <a:off x="5935620" y="4571331"/>
              <a:ext cx="11286" cy="11521"/>
            </a:xfrm>
            <a:custGeom>
              <a:rect b="b" l="l" r="r" t="t"/>
              <a:pathLst>
                <a:path extrusionOk="0" h="440" w="431">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90"/>
            <p:cNvSpPr/>
            <p:nvPr/>
          </p:nvSpPr>
          <p:spPr>
            <a:xfrm>
              <a:off x="5935620" y="4600056"/>
              <a:ext cx="11286" cy="11260"/>
            </a:xfrm>
            <a:custGeom>
              <a:rect b="b" l="l" r="r" t="t"/>
              <a:pathLst>
                <a:path extrusionOk="0" h="430" w="431">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90"/>
            <p:cNvSpPr/>
            <p:nvPr/>
          </p:nvSpPr>
          <p:spPr>
            <a:xfrm>
              <a:off x="5832713" y="4571331"/>
              <a:ext cx="17020" cy="51480"/>
            </a:xfrm>
            <a:custGeom>
              <a:rect b="b" l="l" r="r" t="t"/>
              <a:pathLst>
                <a:path extrusionOk="0" h="1966" w="650">
                  <a:moveTo>
                    <a:pt x="649" y="1"/>
                  </a:moveTo>
                  <a:cubicBezTo>
                    <a:pt x="287" y="1"/>
                    <a:pt x="0" y="296"/>
                    <a:pt x="0" y="659"/>
                  </a:cubicBezTo>
                  <a:lnTo>
                    <a:pt x="0" y="1966"/>
                  </a:lnTo>
                  <a:lnTo>
                    <a:pt x="649" y="1966"/>
                  </a:lnTo>
                  <a:lnTo>
                    <a:pt x="64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90"/>
            <p:cNvSpPr/>
            <p:nvPr/>
          </p:nvSpPr>
          <p:spPr>
            <a:xfrm>
              <a:off x="5849707" y="4571331"/>
              <a:ext cx="11495" cy="51480"/>
            </a:xfrm>
            <a:custGeom>
              <a:rect b="b" l="l" r="r" t="t"/>
              <a:pathLst>
                <a:path extrusionOk="0" h="1966" w="439">
                  <a:moveTo>
                    <a:pt x="0" y="1"/>
                  </a:moveTo>
                  <a:lnTo>
                    <a:pt x="0" y="1966"/>
                  </a:lnTo>
                  <a:lnTo>
                    <a:pt x="439" y="1966"/>
                  </a:lnTo>
                  <a:lnTo>
                    <a:pt x="439" y="439"/>
                  </a:lnTo>
                  <a:cubicBezTo>
                    <a:pt x="439" y="191"/>
                    <a:pt x="239" y="1"/>
                    <a:pt x="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90"/>
            <p:cNvSpPr/>
            <p:nvPr/>
          </p:nvSpPr>
          <p:spPr>
            <a:xfrm>
              <a:off x="6032793" y="4571331"/>
              <a:ext cx="17282" cy="51480"/>
            </a:xfrm>
            <a:custGeom>
              <a:rect b="b" l="l" r="r" t="t"/>
              <a:pathLst>
                <a:path extrusionOk="0" h="1966" w="660">
                  <a:moveTo>
                    <a:pt x="1" y="1"/>
                  </a:moveTo>
                  <a:lnTo>
                    <a:pt x="1" y="1966"/>
                  </a:lnTo>
                  <a:lnTo>
                    <a:pt x="659" y="1966"/>
                  </a:lnTo>
                  <a:lnTo>
                    <a:pt x="659" y="659"/>
                  </a:lnTo>
                  <a:cubicBezTo>
                    <a:pt x="650" y="296"/>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90"/>
            <p:cNvSpPr/>
            <p:nvPr/>
          </p:nvSpPr>
          <p:spPr>
            <a:xfrm>
              <a:off x="6021324" y="4571331"/>
              <a:ext cx="11495" cy="51480"/>
            </a:xfrm>
            <a:custGeom>
              <a:rect b="b" l="l" r="r" t="t"/>
              <a:pathLst>
                <a:path extrusionOk="0" h="1966" w="439">
                  <a:moveTo>
                    <a:pt x="439" y="1"/>
                  </a:moveTo>
                  <a:cubicBezTo>
                    <a:pt x="191" y="1"/>
                    <a:pt x="0" y="191"/>
                    <a:pt x="0" y="439"/>
                  </a:cubicBezTo>
                  <a:lnTo>
                    <a:pt x="0" y="1966"/>
                  </a:lnTo>
                  <a:lnTo>
                    <a:pt x="439" y="1966"/>
                  </a:lnTo>
                  <a:lnTo>
                    <a:pt x="43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1" name="Google Shape;14441;p90"/>
          <p:cNvGrpSpPr/>
          <p:nvPr/>
        </p:nvGrpSpPr>
        <p:grpSpPr>
          <a:xfrm>
            <a:off x="5352349" y="4115682"/>
            <a:ext cx="274550" cy="354728"/>
            <a:chOff x="5352349" y="4268082"/>
            <a:chExt cx="274550" cy="354728"/>
          </a:xfrm>
        </p:grpSpPr>
        <p:sp>
          <p:nvSpPr>
            <p:cNvPr id="14442" name="Google Shape;14442;p90"/>
            <p:cNvSpPr/>
            <p:nvPr/>
          </p:nvSpPr>
          <p:spPr>
            <a:xfrm>
              <a:off x="5352349" y="4502647"/>
              <a:ext cx="274550" cy="120163"/>
            </a:xfrm>
            <a:custGeom>
              <a:rect b="b" l="l" r="r" t="t"/>
              <a:pathLst>
                <a:path extrusionOk="0" h="4589" w="10485">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90"/>
            <p:cNvSpPr/>
            <p:nvPr/>
          </p:nvSpPr>
          <p:spPr>
            <a:xfrm>
              <a:off x="5449522" y="4468424"/>
              <a:ext cx="80205" cy="154387"/>
            </a:xfrm>
            <a:custGeom>
              <a:rect b="b" l="l" r="r" t="t"/>
              <a:pathLst>
                <a:path extrusionOk="0" h="5896" w="3063">
                  <a:moveTo>
                    <a:pt x="0" y="0"/>
                  </a:moveTo>
                  <a:lnTo>
                    <a:pt x="0" y="5896"/>
                  </a:lnTo>
                  <a:lnTo>
                    <a:pt x="3062" y="5896"/>
                  </a:lnTo>
                  <a:lnTo>
                    <a:pt x="306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90"/>
            <p:cNvSpPr/>
            <p:nvPr/>
          </p:nvSpPr>
          <p:spPr>
            <a:xfrm>
              <a:off x="5449522" y="4468162"/>
              <a:ext cx="80205" cy="28882"/>
            </a:xfrm>
            <a:custGeom>
              <a:rect b="b" l="l" r="r" t="t"/>
              <a:pathLst>
                <a:path extrusionOk="0" h="1103" w="3063">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90"/>
            <p:cNvSpPr/>
            <p:nvPr/>
          </p:nvSpPr>
          <p:spPr>
            <a:xfrm>
              <a:off x="5529700" y="4456928"/>
              <a:ext cx="64729" cy="165882"/>
            </a:xfrm>
            <a:custGeom>
              <a:rect b="b" l="l" r="r" t="t"/>
              <a:pathLst>
                <a:path extrusionOk="0" h="6335" w="2472">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90"/>
            <p:cNvSpPr/>
            <p:nvPr/>
          </p:nvSpPr>
          <p:spPr>
            <a:xfrm>
              <a:off x="5384819" y="4456928"/>
              <a:ext cx="64965" cy="165882"/>
            </a:xfrm>
            <a:custGeom>
              <a:rect b="b" l="l" r="r" t="t"/>
              <a:pathLst>
                <a:path extrusionOk="0" h="6335" w="2481">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90"/>
            <p:cNvSpPr/>
            <p:nvPr/>
          </p:nvSpPr>
          <p:spPr>
            <a:xfrm>
              <a:off x="5449522" y="4523622"/>
              <a:ext cx="80205" cy="99189"/>
            </a:xfrm>
            <a:custGeom>
              <a:rect b="b" l="l" r="r" t="t"/>
              <a:pathLst>
                <a:path extrusionOk="0" h="3788" w="3063">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90"/>
            <p:cNvSpPr/>
            <p:nvPr/>
          </p:nvSpPr>
          <p:spPr>
            <a:xfrm>
              <a:off x="5449522" y="4523622"/>
              <a:ext cx="80205" cy="42053"/>
            </a:xfrm>
            <a:custGeom>
              <a:rect b="b" l="l" r="r" t="t"/>
              <a:pathLst>
                <a:path extrusionOk="0" h="1606" w="3063">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90"/>
            <p:cNvSpPr/>
            <p:nvPr/>
          </p:nvSpPr>
          <p:spPr>
            <a:xfrm>
              <a:off x="5398042" y="4273817"/>
              <a:ext cx="183138" cy="125924"/>
            </a:xfrm>
            <a:custGeom>
              <a:rect b="b" l="l" r="r" t="t"/>
              <a:pathLst>
                <a:path extrusionOk="0" h="4809" w="6994">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90"/>
            <p:cNvSpPr/>
            <p:nvPr/>
          </p:nvSpPr>
          <p:spPr>
            <a:xfrm>
              <a:off x="5397833" y="4273817"/>
              <a:ext cx="106154" cy="125924"/>
            </a:xfrm>
            <a:custGeom>
              <a:rect b="b" l="l" r="r" t="t"/>
              <a:pathLst>
                <a:path extrusionOk="0" h="4809" w="4054">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90"/>
            <p:cNvSpPr/>
            <p:nvPr/>
          </p:nvSpPr>
          <p:spPr>
            <a:xfrm>
              <a:off x="5363818" y="4348261"/>
              <a:ext cx="251585" cy="91438"/>
            </a:xfrm>
            <a:custGeom>
              <a:rect b="b" l="l" r="r" t="t"/>
              <a:pathLst>
                <a:path extrusionOk="0" h="3492" w="9608">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90"/>
            <p:cNvSpPr/>
            <p:nvPr/>
          </p:nvSpPr>
          <p:spPr>
            <a:xfrm>
              <a:off x="5363818" y="4359494"/>
              <a:ext cx="251585" cy="91700"/>
            </a:xfrm>
            <a:custGeom>
              <a:rect b="b" l="l" r="r" t="t"/>
              <a:pathLst>
                <a:path extrusionOk="0" h="3502" w="9608">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90"/>
            <p:cNvSpPr/>
            <p:nvPr/>
          </p:nvSpPr>
          <p:spPr>
            <a:xfrm>
              <a:off x="5394298" y="4359756"/>
              <a:ext cx="190627" cy="125924"/>
            </a:xfrm>
            <a:custGeom>
              <a:rect b="b" l="l" r="r" t="t"/>
              <a:pathLst>
                <a:path extrusionOk="0" h="4809" w="728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90"/>
            <p:cNvSpPr/>
            <p:nvPr/>
          </p:nvSpPr>
          <p:spPr>
            <a:xfrm>
              <a:off x="5397047" y="4359756"/>
              <a:ext cx="144175" cy="125688"/>
            </a:xfrm>
            <a:custGeom>
              <a:rect b="b" l="l" r="r" t="t"/>
              <a:pathLst>
                <a:path extrusionOk="0" h="4800" w="5506">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90"/>
            <p:cNvSpPr/>
            <p:nvPr/>
          </p:nvSpPr>
          <p:spPr>
            <a:xfrm>
              <a:off x="5466752" y="4268082"/>
              <a:ext cx="45745" cy="65201"/>
            </a:xfrm>
            <a:custGeom>
              <a:rect b="b" l="l" r="r" t="t"/>
              <a:pathLst>
                <a:path extrusionOk="0" h="2490" w="1747">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90"/>
            <p:cNvSpPr/>
            <p:nvPr/>
          </p:nvSpPr>
          <p:spPr>
            <a:xfrm>
              <a:off x="5466752" y="4268082"/>
              <a:ext cx="22755" cy="65201"/>
            </a:xfrm>
            <a:custGeom>
              <a:rect b="b" l="l" r="r" t="t"/>
              <a:pathLst>
                <a:path extrusionOk="0" h="2490" w="869">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90"/>
            <p:cNvSpPr/>
            <p:nvPr/>
          </p:nvSpPr>
          <p:spPr>
            <a:xfrm>
              <a:off x="5449522" y="4388350"/>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90"/>
            <p:cNvSpPr/>
            <p:nvPr/>
          </p:nvSpPr>
          <p:spPr>
            <a:xfrm>
              <a:off x="5518205" y="4388350"/>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90"/>
            <p:cNvSpPr/>
            <p:nvPr/>
          </p:nvSpPr>
          <p:spPr>
            <a:xfrm>
              <a:off x="5442007" y="4371251"/>
              <a:ext cx="26525" cy="11260"/>
            </a:xfrm>
            <a:custGeom>
              <a:rect b="b" l="l" r="r" t="t"/>
              <a:pathLst>
                <a:path extrusionOk="0" h="430" w="1013">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90"/>
            <p:cNvSpPr/>
            <p:nvPr/>
          </p:nvSpPr>
          <p:spPr>
            <a:xfrm>
              <a:off x="5464264" y="4428230"/>
              <a:ext cx="50720" cy="17256"/>
            </a:xfrm>
            <a:custGeom>
              <a:rect b="b" l="l" r="r" t="t"/>
              <a:pathLst>
                <a:path extrusionOk="0" h="659" w="1937">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90"/>
            <p:cNvSpPr/>
            <p:nvPr/>
          </p:nvSpPr>
          <p:spPr>
            <a:xfrm>
              <a:off x="5510716" y="4371251"/>
              <a:ext cx="26499" cy="11260"/>
            </a:xfrm>
            <a:custGeom>
              <a:rect b="b" l="l" r="r" t="t"/>
              <a:pathLst>
                <a:path extrusionOk="0" h="430" w="1012">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90"/>
            <p:cNvSpPr/>
            <p:nvPr/>
          </p:nvSpPr>
          <p:spPr>
            <a:xfrm>
              <a:off x="5403803" y="4359756"/>
              <a:ext cx="23017" cy="30244"/>
            </a:xfrm>
            <a:custGeom>
              <a:rect b="b" l="l" r="r" t="t"/>
              <a:pathLst>
                <a:path extrusionOk="0" h="1155" w="879">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90"/>
            <p:cNvSpPr/>
            <p:nvPr/>
          </p:nvSpPr>
          <p:spPr>
            <a:xfrm>
              <a:off x="5552429" y="4359756"/>
              <a:ext cx="23017" cy="30244"/>
            </a:xfrm>
            <a:custGeom>
              <a:rect b="b" l="l" r="r" t="t"/>
              <a:pathLst>
                <a:path extrusionOk="0" h="1155" w="879">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4" name="Google Shape;14464;p90"/>
          <p:cNvGrpSpPr/>
          <p:nvPr/>
        </p:nvGrpSpPr>
        <p:grpSpPr>
          <a:xfrm>
            <a:off x="7606826" y="2266890"/>
            <a:ext cx="274550" cy="354728"/>
            <a:chOff x="7606826" y="2419290"/>
            <a:chExt cx="274550" cy="354728"/>
          </a:xfrm>
        </p:grpSpPr>
        <p:sp>
          <p:nvSpPr>
            <p:cNvPr id="14465" name="Google Shape;14465;p90"/>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90"/>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90"/>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90"/>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90"/>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90"/>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90"/>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90"/>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90"/>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90"/>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90"/>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90"/>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90"/>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90"/>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90"/>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0" name="Google Shape;14480;p90"/>
          <p:cNvGrpSpPr/>
          <p:nvPr/>
        </p:nvGrpSpPr>
        <p:grpSpPr>
          <a:xfrm>
            <a:off x="7156182" y="2266890"/>
            <a:ext cx="274550" cy="354728"/>
            <a:chOff x="7156182" y="2419290"/>
            <a:chExt cx="274550" cy="354728"/>
          </a:xfrm>
        </p:grpSpPr>
        <p:sp>
          <p:nvSpPr>
            <p:cNvPr id="14481" name="Google Shape;14481;p90"/>
            <p:cNvSpPr/>
            <p:nvPr/>
          </p:nvSpPr>
          <p:spPr>
            <a:xfrm>
              <a:off x="7156182" y="2602402"/>
              <a:ext cx="274550" cy="171616"/>
            </a:xfrm>
            <a:custGeom>
              <a:rect b="b" l="l" r="r" t="t"/>
              <a:pathLst>
                <a:path extrusionOk="0" h="6554" w="10485">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90"/>
            <p:cNvSpPr/>
            <p:nvPr/>
          </p:nvSpPr>
          <p:spPr>
            <a:xfrm>
              <a:off x="7156182" y="2654353"/>
              <a:ext cx="274550" cy="119665"/>
            </a:xfrm>
            <a:custGeom>
              <a:rect b="b" l="l" r="r" t="t"/>
              <a:pathLst>
                <a:path extrusionOk="0" h="4570" w="10485">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90"/>
            <p:cNvSpPr/>
            <p:nvPr/>
          </p:nvSpPr>
          <p:spPr>
            <a:xfrm>
              <a:off x="7253354" y="2602402"/>
              <a:ext cx="80205" cy="28620"/>
            </a:xfrm>
            <a:custGeom>
              <a:rect b="b" l="l" r="r" t="t"/>
              <a:pathLst>
                <a:path extrusionOk="0" h="1093" w="3063">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90"/>
            <p:cNvSpPr/>
            <p:nvPr/>
          </p:nvSpPr>
          <p:spPr>
            <a:xfrm>
              <a:off x="7197135" y="2487974"/>
              <a:ext cx="192381" cy="131423"/>
            </a:xfrm>
            <a:custGeom>
              <a:rect b="b" l="l" r="r" t="t"/>
              <a:pathLst>
                <a:path extrusionOk="0" h="5019" w="7347">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90"/>
            <p:cNvSpPr/>
            <p:nvPr/>
          </p:nvSpPr>
          <p:spPr>
            <a:xfrm>
              <a:off x="7201141" y="2499469"/>
              <a:ext cx="155408" cy="120163"/>
            </a:xfrm>
            <a:custGeom>
              <a:rect b="b" l="l" r="r" t="t"/>
              <a:pathLst>
                <a:path extrusionOk="0" h="4589" w="5935">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90"/>
            <p:cNvSpPr/>
            <p:nvPr/>
          </p:nvSpPr>
          <p:spPr>
            <a:xfrm>
              <a:off x="7253354" y="2522328"/>
              <a:ext cx="11495" cy="17125"/>
            </a:xfrm>
            <a:custGeom>
              <a:rect b="b" l="l" r="r" t="t"/>
              <a:pathLst>
                <a:path extrusionOk="0" h="654" w="439">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90"/>
            <p:cNvSpPr/>
            <p:nvPr/>
          </p:nvSpPr>
          <p:spPr>
            <a:xfrm>
              <a:off x="7322038" y="2522328"/>
              <a:ext cx="11260" cy="17125"/>
            </a:xfrm>
            <a:custGeom>
              <a:rect b="b" l="l" r="r" t="t"/>
              <a:pathLst>
                <a:path extrusionOk="0" h="654" w="43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90"/>
            <p:cNvSpPr/>
            <p:nvPr/>
          </p:nvSpPr>
          <p:spPr>
            <a:xfrm>
              <a:off x="7197109" y="2657574"/>
              <a:ext cx="191439" cy="81750"/>
            </a:xfrm>
            <a:custGeom>
              <a:rect b="b" l="l" r="r" t="t"/>
              <a:pathLst>
                <a:path extrusionOk="0" h="3122" w="7311">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90"/>
            <p:cNvSpPr/>
            <p:nvPr/>
          </p:nvSpPr>
          <p:spPr>
            <a:xfrm>
              <a:off x="7159926" y="2476478"/>
              <a:ext cx="64729" cy="11521"/>
            </a:xfrm>
            <a:custGeom>
              <a:rect b="b" l="l" r="r" t="t"/>
              <a:pathLst>
                <a:path extrusionOk="0" h="440" w="2472">
                  <a:moveTo>
                    <a:pt x="286" y="1"/>
                  </a:moveTo>
                  <a:cubicBezTo>
                    <a:pt x="0" y="1"/>
                    <a:pt x="0" y="440"/>
                    <a:pt x="286" y="440"/>
                  </a:cubicBezTo>
                  <a:lnTo>
                    <a:pt x="2471" y="440"/>
                  </a:lnTo>
                  <a:lnTo>
                    <a:pt x="2471" y="1"/>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90"/>
            <p:cNvSpPr/>
            <p:nvPr/>
          </p:nvSpPr>
          <p:spPr>
            <a:xfrm>
              <a:off x="7285824" y="2562182"/>
              <a:ext cx="26499" cy="11495"/>
            </a:xfrm>
            <a:custGeom>
              <a:rect b="b" l="l" r="r" t="t"/>
              <a:pathLst>
                <a:path extrusionOk="0" h="439" w="1012">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90"/>
            <p:cNvSpPr/>
            <p:nvPr/>
          </p:nvSpPr>
          <p:spPr>
            <a:xfrm>
              <a:off x="7220623" y="2654589"/>
              <a:ext cx="145405" cy="62242"/>
            </a:xfrm>
            <a:custGeom>
              <a:rect b="b" l="l" r="r" t="t"/>
              <a:pathLst>
                <a:path extrusionOk="0" h="2377" w="5553">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90"/>
            <p:cNvSpPr/>
            <p:nvPr/>
          </p:nvSpPr>
          <p:spPr>
            <a:xfrm>
              <a:off x="7218869" y="2487974"/>
              <a:ext cx="148914" cy="22755"/>
            </a:xfrm>
            <a:custGeom>
              <a:rect b="b" l="l" r="r" t="t"/>
              <a:pathLst>
                <a:path extrusionOk="0" h="869" w="5687">
                  <a:moveTo>
                    <a:pt x="1" y="1"/>
                  </a:moveTo>
                  <a:lnTo>
                    <a:pt x="1" y="869"/>
                  </a:lnTo>
                  <a:lnTo>
                    <a:pt x="5686" y="869"/>
                  </a:lnTo>
                  <a:lnTo>
                    <a:pt x="5686"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90"/>
            <p:cNvSpPr/>
            <p:nvPr/>
          </p:nvSpPr>
          <p:spPr>
            <a:xfrm>
              <a:off x="7213370" y="2419290"/>
              <a:ext cx="159912" cy="68709"/>
            </a:xfrm>
            <a:custGeom>
              <a:rect b="b" l="l" r="r" t="t"/>
              <a:pathLst>
                <a:path extrusionOk="0" h="2624" w="6107">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90"/>
            <p:cNvSpPr/>
            <p:nvPr/>
          </p:nvSpPr>
          <p:spPr>
            <a:xfrm>
              <a:off x="7213370" y="2419290"/>
              <a:ext cx="100210" cy="68709"/>
            </a:xfrm>
            <a:custGeom>
              <a:rect b="b" l="l" r="r" t="t"/>
              <a:pathLst>
                <a:path extrusionOk="0" h="2624" w="3827">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90"/>
            <p:cNvSpPr/>
            <p:nvPr/>
          </p:nvSpPr>
          <p:spPr>
            <a:xfrm>
              <a:off x="7341781" y="2453514"/>
              <a:ext cx="23514" cy="17256"/>
            </a:xfrm>
            <a:custGeom>
              <a:rect b="b" l="l" r="r" t="t"/>
              <a:pathLst>
                <a:path extrusionOk="0" h="659" w="898">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6" name="Google Shape;14496;p90"/>
          <p:cNvGrpSpPr/>
          <p:nvPr/>
        </p:nvGrpSpPr>
        <p:grpSpPr>
          <a:xfrm>
            <a:off x="6705276" y="2266890"/>
            <a:ext cx="274812" cy="354728"/>
            <a:chOff x="6705276" y="2419290"/>
            <a:chExt cx="274812" cy="354728"/>
          </a:xfrm>
        </p:grpSpPr>
        <p:sp>
          <p:nvSpPr>
            <p:cNvPr id="14497" name="Google Shape;14497;p90"/>
            <p:cNvSpPr/>
            <p:nvPr/>
          </p:nvSpPr>
          <p:spPr>
            <a:xfrm>
              <a:off x="6705538" y="2608136"/>
              <a:ext cx="274550" cy="165882"/>
            </a:xfrm>
            <a:custGeom>
              <a:rect b="b" l="l" r="r" t="t"/>
              <a:pathLst>
                <a:path extrusionOk="0" h="6335" w="10485">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90"/>
            <p:cNvSpPr/>
            <p:nvPr/>
          </p:nvSpPr>
          <p:spPr>
            <a:xfrm>
              <a:off x="6705276" y="2651604"/>
              <a:ext cx="274812" cy="122415"/>
            </a:xfrm>
            <a:custGeom>
              <a:rect b="b" l="l" r="r" t="t"/>
              <a:pathLst>
                <a:path extrusionOk="0" h="4675" w="10495">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90"/>
            <p:cNvSpPr/>
            <p:nvPr/>
          </p:nvSpPr>
          <p:spPr>
            <a:xfrm>
              <a:off x="6773959" y="2656343"/>
              <a:ext cx="137681" cy="117675"/>
            </a:xfrm>
            <a:custGeom>
              <a:rect b="b" l="l" r="r" t="t"/>
              <a:pathLst>
                <a:path extrusionOk="0" h="4494" w="5258">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90"/>
            <p:cNvSpPr/>
            <p:nvPr/>
          </p:nvSpPr>
          <p:spPr>
            <a:xfrm>
              <a:off x="6780479" y="2656343"/>
              <a:ext cx="124405" cy="46321"/>
            </a:xfrm>
            <a:custGeom>
              <a:rect b="b" l="l" r="r" t="t"/>
              <a:pathLst>
                <a:path extrusionOk="0" h="1769" w="4751">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90"/>
            <p:cNvSpPr/>
            <p:nvPr/>
          </p:nvSpPr>
          <p:spPr>
            <a:xfrm>
              <a:off x="6825439" y="2693814"/>
              <a:ext cx="34486" cy="80205"/>
            </a:xfrm>
            <a:custGeom>
              <a:rect b="b" l="l" r="r" t="t"/>
              <a:pathLst>
                <a:path extrusionOk="0" h="3063" w="1317">
                  <a:moveTo>
                    <a:pt x="344" y="1"/>
                  </a:moveTo>
                  <a:lnTo>
                    <a:pt x="0" y="3063"/>
                  </a:lnTo>
                  <a:lnTo>
                    <a:pt x="1317" y="3063"/>
                  </a:lnTo>
                  <a:lnTo>
                    <a:pt x="9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90"/>
            <p:cNvSpPr/>
            <p:nvPr/>
          </p:nvSpPr>
          <p:spPr>
            <a:xfrm>
              <a:off x="6819678" y="2665351"/>
              <a:ext cx="46007" cy="34250"/>
            </a:xfrm>
            <a:custGeom>
              <a:rect b="b" l="l" r="r" t="t"/>
              <a:pathLst>
                <a:path extrusionOk="0" h="1308" w="1757">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90"/>
            <p:cNvSpPr/>
            <p:nvPr/>
          </p:nvSpPr>
          <p:spPr>
            <a:xfrm>
              <a:off x="6802710" y="2608136"/>
              <a:ext cx="79943" cy="22886"/>
            </a:xfrm>
            <a:custGeom>
              <a:rect b="b" l="l" r="r" t="t"/>
              <a:pathLst>
                <a:path extrusionOk="0" h="874" w="3053">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90"/>
            <p:cNvSpPr/>
            <p:nvPr/>
          </p:nvSpPr>
          <p:spPr>
            <a:xfrm>
              <a:off x="6722768" y="2447753"/>
              <a:ext cx="62713" cy="143180"/>
            </a:xfrm>
            <a:custGeom>
              <a:rect b="b" l="l" r="r" t="t"/>
              <a:pathLst>
                <a:path extrusionOk="0" h="5468" w="2395">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90"/>
            <p:cNvSpPr/>
            <p:nvPr/>
          </p:nvSpPr>
          <p:spPr>
            <a:xfrm>
              <a:off x="6900119" y="2447753"/>
              <a:ext cx="62477" cy="143180"/>
            </a:xfrm>
            <a:custGeom>
              <a:rect b="b" l="l" r="r" t="t"/>
              <a:pathLst>
                <a:path extrusionOk="0" h="5468" w="2386">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90"/>
            <p:cNvSpPr/>
            <p:nvPr/>
          </p:nvSpPr>
          <p:spPr>
            <a:xfrm>
              <a:off x="6745732" y="2419290"/>
              <a:ext cx="193874" cy="200368"/>
            </a:xfrm>
            <a:custGeom>
              <a:rect b="b" l="l" r="r" t="t"/>
              <a:pathLst>
                <a:path extrusionOk="0" h="7652" w="7404">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90"/>
            <p:cNvSpPr/>
            <p:nvPr/>
          </p:nvSpPr>
          <p:spPr>
            <a:xfrm>
              <a:off x="6796950"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90"/>
            <p:cNvSpPr/>
            <p:nvPr/>
          </p:nvSpPr>
          <p:spPr>
            <a:xfrm>
              <a:off x="6859898"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90"/>
            <p:cNvSpPr/>
            <p:nvPr/>
          </p:nvSpPr>
          <p:spPr>
            <a:xfrm>
              <a:off x="6745732" y="2419316"/>
              <a:ext cx="111443" cy="200237"/>
            </a:xfrm>
            <a:custGeom>
              <a:rect b="b" l="l" r="r" t="t"/>
              <a:pathLst>
                <a:path extrusionOk="0" h="7647" w="4256">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90"/>
            <p:cNvSpPr/>
            <p:nvPr/>
          </p:nvSpPr>
          <p:spPr>
            <a:xfrm>
              <a:off x="6805434" y="2516594"/>
              <a:ext cx="11521" cy="17125"/>
            </a:xfrm>
            <a:custGeom>
              <a:rect b="b" l="l" r="r" t="t"/>
              <a:pathLst>
                <a:path extrusionOk="0" h="654" w="44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90"/>
            <p:cNvSpPr/>
            <p:nvPr/>
          </p:nvSpPr>
          <p:spPr>
            <a:xfrm>
              <a:off x="6817400" y="2562103"/>
              <a:ext cx="50563" cy="17361"/>
            </a:xfrm>
            <a:custGeom>
              <a:rect b="b" l="l" r="r" t="t"/>
              <a:pathLst>
                <a:path extrusionOk="0" h="663" w="1931">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90"/>
            <p:cNvSpPr/>
            <p:nvPr/>
          </p:nvSpPr>
          <p:spPr>
            <a:xfrm>
              <a:off x="6794960" y="2493734"/>
              <a:ext cx="32496" cy="11260"/>
            </a:xfrm>
            <a:custGeom>
              <a:rect b="b" l="l" r="r" t="t"/>
              <a:pathLst>
                <a:path extrusionOk="0" h="430" w="1241">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90"/>
            <p:cNvSpPr/>
            <p:nvPr/>
          </p:nvSpPr>
          <p:spPr>
            <a:xfrm>
              <a:off x="6868409" y="2516594"/>
              <a:ext cx="11495" cy="17125"/>
            </a:xfrm>
            <a:custGeom>
              <a:rect b="b" l="l" r="r" t="t"/>
              <a:pathLst>
                <a:path extrusionOk="0" h="654" w="439">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90"/>
            <p:cNvSpPr/>
            <p:nvPr/>
          </p:nvSpPr>
          <p:spPr>
            <a:xfrm>
              <a:off x="6857908" y="2493734"/>
              <a:ext cx="32496" cy="11260"/>
            </a:xfrm>
            <a:custGeom>
              <a:rect b="b" l="l" r="r" t="t"/>
              <a:pathLst>
                <a:path extrusionOk="0" h="430" w="1241">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90"/>
            <p:cNvSpPr/>
            <p:nvPr/>
          </p:nvSpPr>
          <p:spPr>
            <a:xfrm>
              <a:off x="6754975" y="2516463"/>
              <a:ext cx="43755" cy="11521"/>
            </a:xfrm>
            <a:custGeom>
              <a:rect b="b" l="l" r="r" t="t"/>
              <a:pathLst>
                <a:path extrusionOk="0" h="440" w="1671">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90"/>
            <p:cNvSpPr/>
            <p:nvPr/>
          </p:nvSpPr>
          <p:spPr>
            <a:xfrm>
              <a:off x="6886633" y="2516463"/>
              <a:ext cx="43729" cy="11521"/>
            </a:xfrm>
            <a:custGeom>
              <a:rect b="b" l="l" r="r" t="t"/>
              <a:pathLst>
                <a:path extrusionOk="0" h="440" w="167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90"/>
            <p:cNvSpPr/>
            <p:nvPr/>
          </p:nvSpPr>
          <p:spPr>
            <a:xfrm>
              <a:off x="6825675" y="2516463"/>
              <a:ext cx="34250" cy="22990"/>
            </a:xfrm>
            <a:custGeom>
              <a:rect b="b" l="l" r="r" t="t"/>
              <a:pathLst>
                <a:path extrusionOk="0" h="878" w="1308">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90"/>
            <p:cNvSpPr/>
            <p:nvPr/>
          </p:nvSpPr>
          <p:spPr>
            <a:xfrm>
              <a:off x="6825439" y="2596641"/>
              <a:ext cx="34486" cy="34250"/>
            </a:xfrm>
            <a:custGeom>
              <a:rect b="b" l="l" r="r" t="t"/>
              <a:pathLst>
                <a:path extrusionOk="0" h="1308" w="1317">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90"/>
            <p:cNvSpPr/>
            <p:nvPr/>
          </p:nvSpPr>
          <p:spPr>
            <a:xfrm>
              <a:off x="6783726" y="2640868"/>
              <a:ext cx="58969" cy="50380"/>
            </a:xfrm>
            <a:custGeom>
              <a:rect b="b" l="l" r="r" t="t"/>
              <a:pathLst>
                <a:path extrusionOk="0" h="1924" w="2252">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90"/>
            <p:cNvSpPr/>
            <p:nvPr/>
          </p:nvSpPr>
          <p:spPr>
            <a:xfrm>
              <a:off x="6842669" y="2640868"/>
              <a:ext cx="58969" cy="50380"/>
            </a:xfrm>
            <a:custGeom>
              <a:rect b="b" l="l" r="r" t="t"/>
              <a:pathLst>
                <a:path extrusionOk="0" h="1924" w="2252">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90"/>
            <p:cNvSpPr/>
            <p:nvPr/>
          </p:nvSpPr>
          <p:spPr>
            <a:xfrm>
              <a:off x="6734499" y="2625131"/>
              <a:ext cx="68238" cy="148888"/>
            </a:xfrm>
            <a:custGeom>
              <a:rect b="b" l="l" r="r" t="t"/>
              <a:pathLst>
                <a:path extrusionOk="0" h="5686" w="2606">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90"/>
            <p:cNvSpPr/>
            <p:nvPr/>
          </p:nvSpPr>
          <p:spPr>
            <a:xfrm>
              <a:off x="6882627" y="2625131"/>
              <a:ext cx="68238" cy="148888"/>
            </a:xfrm>
            <a:custGeom>
              <a:rect b="b" l="l" r="r" t="t"/>
              <a:pathLst>
                <a:path extrusionOk="0" h="5686" w="2606">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90"/>
            <p:cNvSpPr/>
            <p:nvPr/>
          </p:nvSpPr>
          <p:spPr>
            <a:xfrm>
              <a:off x="6785455" y="2510702"/>
              <a:ext cx="51506" cy="40246"/>
            </a:xfrm>
            <a:custGeom>
              <a:rect b="b" l="l" r="r" t="t"/>
              <a:pathLst>
                <a:path extrusionOk="0" h="1537" w="1967">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90"/>
            <p:cNvSpPr/>
            <p:nvPr/>
          </p:nvSpPr>
          <p:spPr>
            <a:xfrm>
              <a:off x="6848403" y="2510702"/>
              <a:ext cx="51506" cy="40246"/>
            </a:xfrm>
            <a:custGeom>
              <a:rect b="b" l="l" r="r" t="t"/>
              <a:pathLst>
                <a:path extrusionOk="0" h="1537" w="1967">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5" name="Google Shape;14525;p90"/>
          <p:cNvGrpSpPr/>
          <p:nvPr/>
        </p:nvGrpSpPr>
        <p:grpSpPr>
          <a:xfrm>
            <a:off x="4902936" y="2266890"/>
            <a:ext cx="274576" cy="354728"/>
            <a:chOff x="4902936" y="2419290"/>
            <a:chExt cx="274576" cy="354728"/>
          </a:xfrm>
        </p:grpSpPr>
        <p:sp>
          <p:nvSpPr>
            <p:cNvPr id="14526" name="Google Shape;14526;p90"/>
            <p:cNvSpPr/>
            <p:nvPr/>
          </p:nvSpPr>
          <p:spPr>
            <a:xfrm>
              <a:off x="4943418" y="2419290"/>
              <a:ext cx="193376" cy="131658"/>
            </a:xfrm>
            <a:custGeom>
              <a:rect b="b" l="l" r="r" t="t"/>
              <a:pathLst>
                <a:path extrusionOk="0" h="5028" w="7385">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90"/>
            <p:cNvSpPr/>
            <p:nvPr/>
          </p:nvSpPr>
          <p:spPr>
            <a:xfrm>
              <a:off x="4902936" y="2613871"/>
              <a:ext cx="274576" cy="160147"/>
            </a:xfrm>
            <a:custGeom>
              <a:rect b="b" l="l" r="r" t="t"/>
              <a:pathLst>
                <a:path extrusionOk="0" h="6116" w="10486">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90"/>
            <p:cNvSpPr/>
            <p:nvPr/>
          </p:nvSpPr>
          <p:spPr>
            <a:xfrm>
              <a:off x="4902936" y="2657338"/>
              <a:ext cx="274576" cy="116680"/>
            </a:xfrm>
            <a:custGeom>
              <a:rect b="b" l="l" r="r" t="t"/>
              <a:pathLst>
                <a:path extrusionOk="0" h="4456" w="10486">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90"/>
            <p:cNvSpPr/>
            <p:nvPr/>
          </p:nvSpPr>
          <p:spPr>
            <a:xfrm>
              <a:off x="4971384" y="2662104"/>
              <a:ext cx="137681" cy="111915"/>
            </a:xfrm>
            <a:custGeom>
              <a:rect b="b" l="l" r="r" t="t"/>
              <a:pathLst>
                <a:path extrusionOk="0" h="4274" w="5258">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90"/>
            <p:cNvSpPr/>
            <p:nvPr/>
          </p:nvSpPr>
          <p:spPr>
            <a:xfrm>
              <a:off x="4977878" y="2662104"/>
              <a:ext cx="124431" cy="46217"/>
            </a:xfrm>
            <a:custGeom>
              <a:rect b="b" l="l" r="r" t="t"/>
              <a:pathLst>
                <a:path extrusionOk="0" h="1765" w="4752">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90"/>
            <p:cNvSpPr/>
            <p:nvPr/>
          </p:nvSpPr>
          <p:spPr>
            <a:xfrm>
              <a:off x="5022837" y="2699574"/>
              <a:ext cx="34512" cy="74444"/>
            </a:xfrm>
            <a:custGeom>
              <a:rect b="b" l="l" r="r" t="t"/>
              <a:pathLst>
                <a:path extrusionOk="0" h="2843" w="1318">
                  <a:moveTo>
                    <a:pt x="344" y="0"/>
                  </a:moveTo>
                  <a:lnTo>
                    <a:pt x="1" y="2843"/>
                  </a:lnTo>
                  <a:lnTo>
                    <a:pt x="1317" y="2843"/>
                  </a:lnTo>
                  <a:lnTo>
                    <a:pt x="97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90"/>
            <p:cNvSpPr/>
            <p:nvPr/>
          </p:nvSpPr>
          <p:spPr>
            <a:xfrm>
              <a:off x="5017103" y="2670823"/>
              <a:ext cx="45745" cy="34512"/>
            </a:xfrm>
            <a:custGeom>
              <a:rect b="b" l="l" r="r" t="t"/>
              <a:pathLst>
                <a:path extrusionOk="0" h="1318" w="1747">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90"/>
            <p:cNvSpPr/>
            <p:nvPr/>
          </p:nvSpPr>
          <p:spPr>
            <a:xfrm>
              <a:off x="5000109" y="2613635"/>
              <a:ext cx="79969" cy="22938"/>
            </a:xfrm>
            <a:custGeom>
              <a:rect b="b" l="l" r="r" t="t"/>
              <a:pathLst>
                <a:path extrusionOk="0" h="876" w="3054">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90"/>
            <p:cNvSpPr/>
            <p:nvPr/>
          </p:nvSpPr>
          <p:spPr>
            <a:xfrm>
              <a:off x="4981125" y="2646602"/>
              <a:ext cx="58995" cy="50301"/>
            </a:xfrm>
            <a:custGeom>
              <a:rect b="b" l="l" r="r" t="t"/>
              <a:pathLst>
                <a:path extrusionOk="0" h="1921" w="2253">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90"/>
            <p:cNvSpPr/>
            <p:nvPr/>
          </p:nvSpPr>
          <p:spPr>
            <a:xfrm>
              <a:off x="5040093" y="2646602"/>
              <a:ext cx="58969" cy="50301"/>
            </a:xfrm>
            <a:custGeom>
              <a:rect b="b" l="l" r="r" t="t"/>
              <a:pathLst>
                <a:path extrusionOk="0" h="1921" w="2252">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90"/>
            <p:cNvSpPr/>
            <p:nvPr/>
          </p:nvSpPr>
          <p:spPr>
            <a:xfrm>
              <a:off x="4931923" y="2630865"/>
              <a:ext cx="68212" cy="143153"/>
            </a:xfrm>
            <a:custGeom>
              <a:rect b="b" l="l" r="r" t="t"/>
              <a:pathLst>
                <a:path extrusionOk="0" h="5467" w="2605">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90"/>
            <p:cNvSpPr/>
            <p:nvPr/>
          </p:nvSpPr>
          <p:spPr>
            <a:xfrm>
              <a:off x="5080052" y="2630865"/>
              <a:ext cx="68212" cy="143153"/>
            </a:xfrm>
            <a:custGeom>
              <a:rect b="b" l="l" r="r" t="t"/>
              <a:pathLst>
                <a:path extrusionOk="0" h="5467" w="2605">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90"/>
            <p:cNvSpPr/>
            <p:nvPr/>
          </p:nvSpPr>
          <p:spPr>
            <a:xfrm>
              <a:off x="4946403" y="2476478"/>
              <a:ext cx="187144" cy="148678"/>
            </a:xfrm>
            <a:custGeom>
              <a:rect b="b" l="l" r="r" t="t"/>
              <a:pathLst>
                <a:path extrusionOk="0" h="5678" w="7147">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90"/>
            <p:cNvSpPr/>
            <p:nvPr/>
          </p:nvSpPr>
          <p:spPr>
            <a:xfrm>
              <a:off x="4946665" y="2476478"/>
              <a:ext cx="127678" cy="148652"/>
            </a:xfrm>
            <a:custGeom>
              <a:rect b="b" l="l" r="r" t="t"/>
              <a:pathLst>
                <a:path extrusionOk="0" h="5677" w="4876">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90"/>
            <p:cNvSpPr/>
            <p:nvPr/>
          </p:nvSpPr>
          <p:spPr>
            <a:xfrm>
              <a:off x="5005608" y="2419290"/>
              <a:ext cx="119430" cy="45981"/>
            </a:xfrm>
            <a:custGeom>
              <a:rect b="b" l="l" r="r" t="t"/>
              <a:pathLst>
                <a:path extrusionOk="0" h="1756" w="4561">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90"/>
            <p:cNvSpPr/>
            <p:nvPr/>
          </p:nvSpPr>
          <p:spPr>
            <a:xfrm>
              <a:off x="5000109" y="2527879"/>
              <a:ext cx="11521" cy="17334"/>
            </a:xfrm>
            <a:custGeom>
              <a:rect b="b" l="l" r="r" t="t"/>
              <a:pathLst>
                <a:path extrusionOk="0" h="662" w="44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90"/>
            <p:cNvSpPr/>
            <p:nvPr/>
          </p:nvSpPr>
          <p:spPr>
            <a:xfrm>
              <a:off x="5068818" y="2527879"/>
              <a:ext cx="11260" cy="17334"/>
            </a:xfrm>
            <a:custGeom>
              <a:rect b="b" l="l" r="r" t="t"/>
              <a:pathLst>
                <a:path extrusionOk="0" h="662" w="43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90"/>
            <p:cNvSpPr/>
            <p:nvPr/>
          </p:nvSpPr>
          <p:spPr>
            <a:xfrm>
              <a:off x="5014825" y="2567864"/>
              <a:ext cx="50537" cy="17334"/>
            </a:xfrm>
            <a:custGeom>
              <a:rect b="b" l="l" r="r" t="t"/>
              <a:pathLst>
                <a:path extrusionOk="0" h="662" w="193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90"/>
            <p:cNvSpPr/>
            <p:nvPr/>
          </p:nvSpPr>
          <p:spPr>
            <a:xfrm>
              <a:off x="4992384" y="2510702"/>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90"/>
            <p:cNvSpPr/>
            <p:nvPr/>
          </p:nvSpPr>
          <p:spPr>
            <a:xfrm>
              <a:off x="5061068" y="2510702"/>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6" name="Google Shape;14546;p90"/>
          <p:cNvGrpSpPr/>
          <p:nvPr/>
        </p:nvGrpSpPr>
        <p:grpSpPr>
          <a:xfrm>
            <a:off x="7608056" y="3193394"/>
            <a:ext cx="270334" cy="354754"/>
            <a:chOff x="7608056" y="3345794"/>
            <a:chExt cx="270334" cy="354754"/>
          </a:xfrm>
        </p:grpSpPr>
        <p:sp>
          <p:nvSpPr>
            <p:cNvPr id="14547" name="Google Shape;14547;p90"/>
            <p:cNvSpPr/>
            <p:nvPr/>
          </p:nvSpPr>
          <p:spPr>
            <a:xfrm>
              <a:off x="7636284" y="3351293"/>
              <a:ext cx="213879" cy="276068"/>
            </a:xfrm>
            <a:custGeom>
              <a:rect b="b" l="l" r="r" t="t"/>
              <a:pathLst>
                <a:path extrusionOk="0" h="10543" w="8168">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90"/>
            <p:cNvSpPr/>
            <p:nvPr/>
          </p:nvSpPr>
          <p:spPr>
            <a:xfrm>
              <a:off x="7608056" y="3548387"/>
              <a:ext cx="270334" cy="151925"/>
            </a:xfrm>
            <a:custGeom>
              <a:rect b="b" l="l" r="r" t="t"/>
              <a:pathLst>
                <a:path extrusionOk="0" h="5802" w="10324">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90"/>
            <p:cNvSpPr/>
            <p:nvPr/>
          </p:nvSpPr>
          <p:spPr>
            <a:xfrm>
              <a:off x="7608056" y="3590100"/>
              <a:ext cx="270334" cy="110213"/>
            </a:xfrm>
            <a:custGeom>
              <a:rect b="b" l="l" r="r" t="t"/>
              <a:pathLst>
                <a:path extrusionOk="0" h="4209" w="10324">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90"/>
            <p:cNvSpPr/>
            <p:nvPr/>
          </p:nvSpPr>
          <p:spPr>
            <a:xfrm>
              <a:off x="7703736" y="3548387"/>
              <a:ext cx="78974" cy="22441"/>
            </a:xfrm>
            <a:custGeom>
              <a:rect b="b" l="l" r="r" t="t"/>
              <a:pathLst>
                <a:path extrusionOk="0" h="857" w="3016">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90"/>
            <p:cNvSpPr/>
            <p:nvPr/>
          </p:nvSpPr>
          <p:spPr>
            <a:xfrm>
              <a:off x="7649795" y="3402013"/>
              <a:ext cx="187118" cy="157634"/>
            </a:xfrm>
            <a:custGeom>
              <a:rect b="b" l="l" r="r" t="t"/>
              <a:pathLst>
                <a:path extrusionOk="0" h="6020" w="7146">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90"/>
            <p:cNvSpPr/>
            <p:nvPr/>
          </p:nvSpPr>
          <p:spPr>
            <a:xfrm>
              <a:off x="7652283" y="3402013"/>
              <a:ext cx="164154" cy="157581"/>
            </a:xfrm>
            <a:custGeom>
              <a:rect b="b" l="l" r="r" t="t"/>
              <a:pathLst>
                <a:path extrusionOk="0" h="6018" w="6269">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90"/>
            <p:cNvSpPr/>
            <p:nvPr/>
          </p:nvSpPr>
          <p:spPr>
            <a:xfrm>
              <a:off x="7703736" y="3464386"/>
              <a:ext cx="11260" cy="17073"/>
            </a:xfrm>
            <a:custGeom>
              <a:rect b="b" l="l" r="r" t="t"/>
              <a:pathLst>
                <a:path extrusionOk="0" h="652" w="43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90"/>
            <p:cNvSpPr/>
            <p:nvPr/>
          </p:nvSpPr>
          <p:spPr>
            <a:xfrm>
              <a:off x="7771425" y="3464386"/>
              <a:ext cx="11286" cy="17073"/>
            </a:xfrm>
            <a:custGeom>
              <a:rect b="b" l="l" r="r" t="t"/>
              <a:pathLst>
                <a:path extrusionOk="0" h="652" w="431">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90"/>
            <p:cNvSpPr/>
            <p:nvPr/>
          </p:nvSpPr>
          <p:spPr>
            <a:xfrm>
              <a:off x="7696247" y="3446973"/>
              <a:ext cx="26264" cy="11521"/>
            </a:xfrm>
            <a:custGeom>
              <a:rect b="b" l="l" r="r" t="t"/>
              <a:pathLst>
                <a:path extrusionOk="0" h="440" w="1003">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90"/>
            <p:cNvSpPr/>
            <p:nvPr/>
          </p:nvSpPr>
          <p:spPr>
            <a:xfrm>
              <a:off x="7763936" y="3446973"/>
              <a:ext cx="26264" cy="11521"/>
            </a:xfrm>
            <a:custGeom>
              <a:rect b="b" l="l" r="r" t="t"/>
              <a:pathLst>
                <a:path extrusionOk="0" h="440" w="1003">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90"/>
            <p:cNvSpPr/>
            <p:nvPr/>
          </p:nvSpPr>
          <p:spPr>
            <a:xfrm>
              <a:off x="7718243" y="3503218"/>
              <a:ext cx="49961" cy="16994"/>
            </a:xfrm>
            <a:custGeom>
              <a:rect b="b" l="l" r="r" t="t"/>
              <a:pathLst>
                <a:path extrusionOk="0" h="649" w="1908">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90"/>
            <p:cNvSpPr/>
            <p:nvPr/>
          </p:nvSpPr>
          <p:spPr>
            <a:xfrm>
              <a:off x="7658777" y="3402013"/>
              <a:ext cx="22519" cy="64729"/>
            </a:xfrm>
            <a:custGeom>
              <a:rect b="b" l="l" r="r" t="t"/>
              <a:pathLst>
                <a:path extrusionOk="0" h="2472" w="86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90"/>
            <p:cNvSpPr/>
            <p:nvPr/>
          </p:nvSpPr>
          <p:spPr>
            <a:xfrm>
              <a:off x="7805151" y="3402013"/>
              <a:ext cx="22519" cy="64729"/>
            </a:xfrm>
            <a:custGeom>
              <a:rect b="b" l="l" r="r" t="t"/>
              <a:pathLst>
                <a:path extrusionOk="0" h="2472" w="86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90"/>
            <p:cNvSpPr/>
            <p:nvPr/>
          </p:nvSpPr>
          <p:spPr>
            <a:xfrm>
              <a:off x="7652021" y="3351345"/>
              <a:ext cx="183635" cy="101388"/>
            </a:xfrm>
            <a:custGeom>
              <a:rect b="b" l="l" r="r" t="t"/>
              <a:pathLst>
                <a:path extrusionOk="0" h="3872" w="7013">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90"/>
            <p:cNvSpPr/>
            <p:nvPr/>
          </p:nvSpPr>
          <p:spPr>
            <a:xfrm>
              <a:off x="7652021" y="3351293"/>
              <a:ext cx="183635" cy="84970"/>
            </a:xfrm>
            <a:custGeom>
              <a:rect b="b" l="l" r="r" t="t"/>
              <a:pathLst>
                <a:path extrusionOk="0" h="3245" w="7013">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90"/>
            <p:cNvSpPr/>
            <p:nvPr/>
          </p:nvSpPr>
          <p:spPr>
            <a:xfrm>
              <a:off x="7630549" y="3345794"/>
              <a:ext cx="225086" cy="354493"/>
            </a:xfrm>
            <a:custGeom>
              <a:rect b="b" l="l" r="r" t="t"/>
              <a:pathLst>
                <a:path extrusionOk="0" h="13538" w="8596">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90"/>
            <p:cNvSpPr/>
            <p:nvPr/>
          </p:nvSpPr>
          <p:spPr>
            <a:xfrm>
              <a:off x="7731964" y="3627335"/>
              <a:ext cx="22519" cy="33752"/>
            </a:xfrm>
            <a:custGeom>
              <a:rect b="b" l="l" r="r" t="t"/>
              <a:pathLst>
                <a:path extrusionOk="0" h="1289" w="86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90"/>
            <p:cNvSpPr/>
            <p:nvPr/>
          </p:nvSpPr>
          <p:spPr>
            <a:xfrm>
              <a:off x="7611565" y="3617333"/>
              <a:ext cx="52972" cy="83216"/>
            </a:xfrm>
            <a:custGeom>
              <a:rect b="b" l="l" r="r" t="t"/>
              <a:pathLst>
                <a:path extrusionOk="0" h="3178" w="2023">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90"/>
            <p:cNvSpPr/>
            <p:nvPr/>
          </p:nvSpPr>
          <p:spPr>
            <a:xfrm>
              <a:off x="7821909" y="3617333"/>
              <a:ext cx="52972" cy="82954"/>
            </a:xfrm>
            <a:custGeom>
              <a:rect b="b" l="l" r="r" t="t"/>
              <a:pathLst>
                <a:path extrusionOk="0" h="3168" w="2023">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6" name="Google Shape;14566;p90"/>
          <p:cNvGrpSpPr/>
          <p:nvPr/>
        </p:nvGrpSpPr>
        <p:grpSpPr>
          <a:xfrm>
            <a:off x="6712765" y="4115682"/>
            <a:ext cx="263316" cy="354728"/>
            <a:chOff x="6712765" y="4268082"/>
            <a:chExt cx="263316" cy="354728"/>
          </a:xfrm>
        </p:grpSpPr>
        <p:sp>
          <p:nvSpPr>
            <p:cNvPr id="14567" name="Google Shape;14567;p90"/>
            <p:cNvSpPr/>
            <p:nvPr/>
          </p:nvSpPr>
          <p:spPr>
            <a:xfrm>
              <a:off x="6907372" y="4411209"/>
              <a:ext cx="36004" cy="131658"/>
            </a:xfrm>
            <a:custGeom>
              <a:rect b="b" l="l" r="r" t="t"/>
              <a:pathLst>
                <a:path extrusionOk="0" h="5028" w="1375">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90"/>
            <p:cNvSpPr/>
            <p:nvPr/>
          </p:nvSpPr>
          <p:spPr>
            <a:xfrm>
              <a:off x="6745496" y="4411209"/>
              <a:ext cx="36240" cy="131658"/>
            </a:xfrm>
            <a:custGeom>
              <a:rect b="b" l="l" r="r" t="t"/>
              <a:pathLst>
                <a:path extrusionOk="0" h="5028" w="1384">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90"/>
            <p:cNvSpPr/>
            <p:nvPr/>
          </p:nvSpPr>
          <p:spPr>
            <a:xfrm>
              <a:off x="6752985" y="4268082"/>
              <a:ext cx="183138" cy="134669"/>
            </a:xfrm>
            <a:custGeom>
              <a:rect b="b" l="l" r="r" t="t"/>
              <a:pathLst>
                <a:path extrusionOk="0" h="5143" w="6994">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90"/>
            <p:cNvSpPr/>
            <p:nvPr/>
          </p:nvSpPr>
          <p:spPr>
            <a:xfrm>
              <a:off x="6712765" y="4456928"/>
              <a:ext cx="263316" cy="165882"/>
            </a:xfrm>
            <a:custGeom>
              <a:rect b="b" l="l" r="r" t="t"/>
              <a:pathLst>
                <a:path extrusionOk="0" h="6335" w="10056">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90"/>
            <p:cNvSpPr/>
            <p:nvPr/>
          </p:nvSpPr>
          <p:spPr>
            <a:xfrm>
              <a:off x="6713027" y="4529854"/>
              <a:ext cx="263055" cy="92957"/>
            </a:xfrm>
            <a:custGeom>
              <a:rect b="b" l="l" r="r" t="t"/>
              <a:pathLst>
                <a:path extrusionOk="0" h="3550" w="10046">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90"/>
            <p:cNvSpPr/>
            <p:nvPr/>
          </p:nvSpPr>
          <p:spPr>
            <a:xfrm>
              <a:off x="6810199" y="4468424"/>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90"/>
            <p:cNvSpPr/>
            <p:nvPr/>
          </p:nvSpPr>
          <p:spPr>
            <a:xfrm>
              <a:off x="6752226" y="4336399"/>
              <a:ext cx="184630" cy="149019"/>
            </a:xfrm>
            <a:custGeom>
              <a:rect b="b" l="l" r="r" t="t"/>
              <a:pathLst>
                <a:path extrusionOk="0" h="5691" w="7051">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90"/>
            <p:cNvSpPr/>
            <p:nvPr/>
          </p:nvSpPr>
          <p:spPr>
            <a:xfrm>
              <a:off x="6752226" y="4336451"/>
              <a:ext cx="169417" cy="149202"/>
            </a:xfrm>
            <a:custGeom>
              <a:rect b="b" l="l" r="r" t="t"/>
              <a:pathLst>
                <a:path extrusionOk="0" h="5698" w="647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90"/>
            <p:cNvSpPr/>
            <p:nvPr/>
          </p:nvSpPr>
          <p:spPr>
            <a:xfrm>
              <a:off x="6804439" y="4388847"/>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90"/>
            <p:cNvSpPr/>
            <p:nvPr/>
          </p:nvSpPr>
          <p:spPr>
            <a:xfrm>
              <a:off x="6873148" y="4388847"/>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90"/>
            <p:cNvSpPr/>
            <p:nvPr/>
          </p:nvSpPr>
          <p:spPr>
            <a:xfrm>
              <a:off x="6878883" y="4496887"/>
              <a:ext cx="26" cy="26"/>
            </a:xfrm>
            <a:custGeom>
              <a:rect b="b" l="l" r="r" t="t"/>
              <a:pathLst>
                <a:path extrusionOk="0" h="1" w="1">
                  <a:moveTo>
                    <a:pt x="1" y="1"/>
                  </a:moveTo>
                  <a:lnTo>
                    <a:pt x="1" y="1"/>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90"/>
            <p:cNvSpPr/>
            <p:nvPr/>
          </p:nvSpPr>
          <p:spPr>
            <a:xfrm>
              <a:off x="6810199" y="4496887"/>
              <a:ext cx="26" cy="26"/>
            </a:xfrm>
            <a:custGeom>
              <a:rect b="b" l="l" r="r" t="t"/>
              <a:pathLst>
                <a:path extrusionOk="0" h="1" w="1">
                  <a:moveTo>
                    <a:pt x="0" y="1"/>
                  </a:moveTo>
                  <a:lnTo>
                    <a:pt x="0" y="1"/>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90"/>
            <p:cNvSpPr/>
            <p:nvPr/>
          </p:nvSpPr>
          <p:spPr>
            <a:xfrm>
              <a:off x="6841909" y="4269810"/>
              <a:ext cx="94214" cy="101467"/>
            </a:xfrm>
            <a:custGeom>
              <a:rect b="b" l="l" r="r" t="t"/>
              <a:pathLst>
                <a:path extrusionOk="0" h="3875" w="3598">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90"/>
            <p:cNvSpPr/>
            <p:nvPr/>
          </p:nvSpPr>
          <p:spPr>
            <a:xfrm>
              <a:off x="6818683" y="4426187"/>
              <a:ext cx="51480" cy="22755"/>
            </a:xfrm>
            <a:custGeom>
              <a:rect b="b" l="l" r="r" t="t"/>
              <a:pathLst>
                <a:path extrusionOk="0" h="869" w="1966">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90"/>
            <p:cNvSpPr/>
            <p:nvPr/>
          </p:nvSpPr>
          <p:spPr>
            <a:xfrm>
              <a:off x="6754242" y="4529854"/>
              <a:ext cx="180624" cy="87222"/>
            </a:xfrm>
            <a:custGeom>
              <a:rect b="b" l="l" r="r" t="t"/>
              <a:pathLst>
                <a:path extrusionOk="0" h="3331" w="6898">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90"/>
            <p:cNvSpPr/>
            <p:nvPr/>
          </p:nvSpPr>
          <p:spPr>
            <a:xfrm>
              <a:off x="6764978" y="4525874"/>
              <a:ext cx="158891" cy="79707"/>
            </a:xfrm>
            <a:custGeom>
              <a:rect b="b" l="l" r="r" t="t"/>
              <a:pathLst>
                <a:path extrusionOk="0" h="3044" w="6068">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3" name="Google Shape;14583;p90"/>
          <p:cNvGrpSpPr/>
          <p:nvPr/>
        </p:nvGrpSpPr>
        <p:grpSpPr>
          <a:xfrm>
            <a:off x="5359341" y="2266759"/>
            <a:ext cx="262819" cy="354859"/>
            <a:chOff x="5359341" y="2419159"/>
            <a:chExt cx="262819" cy="354859"/>
          </a:xfrm>
        </p:grpSpPr>
        <p:sp>
          <p:nvSpPr>
            <p:cNvPr id="14584" name="Google Shape;14584;p90"/>
            <p:cNvSpPr/>
            <p:nvPr/>
          </p:nvSpPr>
          <p:spPr>
            <a:xfrm>
              <a:off x="5359341" y="2636364"/>
              <a:ext cx="262819" cy="137655"/>
            </a:xfrm>
            <a:custGeom>
              <a:rect b="b" l="l" r="r" t="t"/>
              <a:pathLst>
                <a:path extrusionOk="0" h="5257" w="10037">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90"/>
            <p:cNvSpPr/>
            <p:nvPr/>
          </p:nvSpPr>
          <p:spPr>
            <a:xfrm>
              <a:off x="5400556" y="2636364"/>
              <a:ext cx="180388" cy="102698"/>
            </a:xfrm>
            <a:custGeom>
              <a:rect b="b" l="l" r="r" t="t"/>
              <a:pathLst>
                <a:path extrusionOk="0" h="3922" w="6889">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90"/>
            <p:cNvSpPr/>
            <p:nvPr/>
          </p:nvSpPr>
          <p:spPr>
            <a:xfrm>
              <a:off x="5359341" y="2636364"/>
              <a:ext cx="131423" cy="137655"/>
            </a:xfrm>
            <a:custGeom>
              <a:rect b="b" l="l" r="r" t="t"/>
              <a:pathLst>
                <a:path extrusionOk="0" h="5257" w="5019">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90"/>
            <p:cNvSpPr/>
            <p:nvPr/>
          </p:nvSpPr>
          <p:spPr>
            <a:xfrm>
              <a:off x="5400556" y="2636364"/>
              <a:ext cx="90207" cy="102698"/>
            </a:xfrm>
            <a:custGeom>
              <a:rect b="b" l="l" r="r" t="t"/>
              <a:pathLst>
                <a:path extrusionOk="0" h="3922" w="3445">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90"/>
            <p:cNvSpPr/>
            <p:nvPr/>
          </p:nvSpPr>
          <p:spPr>
            <a:xfrm>
              <a:off x="5411056" y="2636364"/>
              <a:ext cx="159388" cy="91464"/>
            </a:xfrm>
            <a:custGeom>
              <a:rect b="b" l="l" r="r" t="t"/>
              <a:pathLst>
                <a:path extrusionOk="0" h="3493" w="6087">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90"/>
            <p:cNvSpPr/>
            <p:nvPr/>
          </p:nvSpPr>
          <p:spPr>
            <a:xfrm>
              <a:off x="5456513" y="2619134"/>
              <a:ext cx="68709" cy="62975"/>
            </a:xfrm>
            <a:custGeom>
              <a:rect b="b" l="l" r="r" t="t"/>
              <a:pathLst>
                <a:path extrusionOk="0" h="2405" w="2624">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90"/>
            <p:cNvSpPr/>
            <p:nvPr/>
          </p:nvSpPr>
          <p:spPr>
            <a:xfrm>
              <a:off x="5456513" y="2619134"/>
              <a:ext cx="68709" cy="28620"/>
            </a:xfrm>
            <a:custGeom>
              <a:rect b="b" l="l" r="r" t="t"/>
              <a:pathLst>
                <a:path extrusionOk="0" h="1093" w="2624">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90"/>
            <p:cNvSpPr/>
            <p:nvPr/>
          </p:nvSpPr>
          <p:spPr>
            <a:xfrm>
              <a:off x="5360833" y="2482082"/>
              <a:ext cx="92957" cy="131711"/>
            </a:xfrm>
            <a:custGeom>
              <a:rect b="b" l="l" r="r" t="t"/>
              <a:pathLst>
                <a:path extrusionOk="0" h="5030" w="355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90"/>
            <p:cNvSpPr/>
            <p:nvPr/>
          </p:nvSpPr>
          <p:spPr>
            <a:xfrm>
              <a:off x="5527946" y="2482082"/>
              <a:ext cx="92957" cy="131711"/>
            </a:xfrm>
            <a:custGeom>
              <a:rect b="b" l="l" r="r" t="t"/>
              <a:pathLst>
                <a:path extrusionOk="0" h="5030" w="355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90"/>
            <p:cNvSpPr/>
            <p:nvPr/>
          </p:nvSpPr>
          <p:spPr>
            <a:xfrm>
              <a:off x="5394560" y="2442019"/>
              <a:ext cx="192381" cy="194109"/>
            </a:xfrm>
            <a:custGeom>
              <a:rect b="b" l="l" r="r" t="t"/>
              <a:pathLst>
                <a:path extrusionOk="0" h="7413" w="7347">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90"/>
            <p:cNvSpPr/>
            <p:nvPr/>
          </p:nvSpPr>
          <p:spPr>
            <a:xfrm>
              <a:off x="5394560" y="2462757"/>
              <a:ext cx="107699" cy="173397"/>
            </a:xfrm>
            <a:custGeom>
              <a:rect b="b" l="l" r="r" t="t"/>
              <a:pathLst>
                <a:path extrusionOk="0" h="6622" w="4113">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90"/>
            <p:cNvSpPr/>
            <p:nvPr/>
          </p:nvSpPr>
          <p:spPr>
            <a:xfrm>
              <a:off x="5450753" y="2528325"/>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90"/>
            <p:cNvSpPr/>
            <p:nvPr/>
          </p:nvSpPr>
          <p:spPr>
            <a:xfrm>
              <a:off x="5519200" y="2528325"/>
              <a:ext cx="11521" cy="17125"/>
            </a:xfrm>
            <a:custGeom>
              <a:rect b="b" l="l" r="r" t="t"/>
              <a:pathLst>
                <a:path extrusionOk="0" h="654" w="44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90"/>
            <p:cNvSpPr/>
            <p:nvPr/>
          </p:nvSpPr>
          <p:spPr>
            <a:xfrm>
              <a:off x="5462248" y="2573415"/>
              <a:ext cx="56979" cy="28489"/>
            </a:xfrm>
            <a:custGeom>
              <a:rect b="b" l="l" r="r" t="t"/>
              <a:pathLst>
                <a:path extrusionOk="0" h="1088" w="2176">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90"/>
            <p:cNvSpPr/>
            <p:nvPr/>
          </p:nvSpPr>
          <p:spPr>
            <a:xfrm>
              <a:off x="5442766" y="2504680"/>
              <a:ext cx="28201" cy="17544"/>
            </a:xfrm>
            <a:custGeom>
              <a:rect b="b" l="l" r="r" t="t"/>
              <a:pathLst>
                <a:path extrusionOk="0" h="670" w="1077">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90"/>
            <p:cNvSpPr/>
            <p:nvPr/>
          </p:nvSpPr>
          <p:spPr>
            <a:xfrm>
              <a:off x="5511057" y="2504889"/>
              <a:ext cx="27651" cy="17334"/>
            </a:xfrm>
            <a:custGeom>
              <a:rect b="b" l="l" r="r" t="t"/>
              <a:pathLst>
                <a:path extrusionOk="0" h="662" w="1056">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90"/>
            <p:cNvSpPr/>
            <p:nvPr/>
          </p:nvSpPr>
          <p:spPr>
            <a:xfrm>
              <a:off x="5470758" y="2536442"/>
              <a:ext cx="39984" cy="39984"/>
            </a:xfrm>
            <a:custGeom>
              <a:rect b="b" l="l" r="r" t="t"/>
              <a:pathLst>
                <a:path extrusionOk="0" h="1527" w="1527">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90"/>
            <p:cNvSpPr/>
            <p:nvPr/>
          </p:nvSpPr>
          <p:spPr>
            <a:xfrm>
              <a:off x="5466987" y="2538694"/>
              <a:ext cx="41503" cy="37549"/>
            </a:xfrm>
            <a:custGeom>
              <a:rect b="b" l="l" r="r" t="t"/>
              <a:pathLst>
                <a:path extrusionOk="0" h="1434" w="1585">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90"/>
            <p:cNvSpPr/>
            <p:nvPr/>
          </p:nvSpPr>
          <p:spPr>
            <a:xfrm>
              <a:off x="5405060" y="2430655"/>
              <a:ext cx="171616" cy="100079"/>
            </a:xfrm>
            <a:custGeom>
              <a:rect b="b" l="l" r="r" t="t"/>
              <a:pathLst>
                <a:path extrusionOk="0" h="3822" w="6554">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90"/>
            <p:cNvSpPr/>
            <p:nvPr/>
          </p:nvSpPr>
          <p:spPr>
            <a:xfrm>
              <a:off x="5456749" y="2419159"/>
              <a:ext cx="119692" cy="91307"/>
            </a:xfrm>
            <a:custGeom>
              <a:rect b="b" l="l" r="r" t="t"/>
              <a:pathLst>
                <a:path extrusionOk="0" h="3487" w="4571">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90"/>
            <p:cNvSpPr/>
            <p:nvPr/>
          </p:nvSpPr>
          <p:spPr>
            <a:xfrm>
              <a:off x="5410794" y="2646864"/>
              <a:ext cx="159650" cy="81697"/>
            </a:xfrm>
            <a:custGeom>
              <a:rect b="b" l="l" r="r" t="t"/>
              <a:pathLst>
                <a:path extrusionOk="0" h="3120" w="6097">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5" name="Google Shape;14605;p90"/>
          <p:cNvGrpSpPr/>
          <p:nvPr/>
        </p:nvGrpSpPr>
        <p:grpSpPr>
          <a:xfrm>
            <a:off x="6709282" y="3637806"/>
            <a:ext cx="263316" cy="354493"/>
            <a:chOff x="6709282" y="3790206"/>
            <a:chExt cx="263316" cy="354493"/>
          </a:xfrm>
        </p:grpSpPr>
        <p:sp>
          <p:nvSpPr>
            <p:cNvPr id="14606" name="Google Shape;14606;p90"/>
            <p:cNvSpPr/>
            <p:nvPr/>
          </p:nvSpPr>
          <p:spPr>
            <a:xfrm>
              <a:off x="6743742" y="3790206"/>
              <a:ext cx="194371" cy="256822"/>
            </a:xfrm>
            <a:custGeom>
              <a:rect b="b" l="l" r="r" t="t"/>
              <a:pathLst>
                <a:path extrusionOk="0" h="9808" w="7423">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90"/>
            <p:cNvSpPr/>
            <p:nvPr/>
          </p:nvSpPr>
          <p:spPr>
            <a:xfrm>
              <a:off x="6743742" y="3790206"/>
              <a:ext cx="97199" cy="256822"/>
            </a:xfrm>
            <a:custGeom>
              <a:rect b="b" l="l" r="r" t="t"/>
              <a:pathLst>
                <a:path extrusionOk="0" h="9808" w="3712">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90"/>
            <p:cNvSpPr/>
            <p:nvPr/>
          </p:nvSpPr>
          <p:spPr>
            <a:xfrm>
              <a:off x="6709282" y="3990286"/>
              <a:ext cx="263316" cy="154413"/>
            </a:xfrm>
            <a:custGeom>
              <a:rect b="b" l="l" r="r" t="t"/>
              <a:pathLst>
                <a:path extrusionOk="0" h="5897" w="10056">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90"/>
            <p:cNvSpPr/>
            <p:nvPr/>
          </p:nvSpPr>
          <p:spPr>
            <a:xfrm>
              <a:off x="6709518" y="4050747"/>
              <a:ext cx="263081" cy="93952"/>
            </a:xfrm>
            <a:custGeom>
              <a:rect b="b" l="l" r="r" t="t"/>
              <a:pathLst>
                <a:path extrusionOk="0" h="3588" w="10047">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90"/>
            <p:cNvSpPr/>
            <p:nvPr/>
          </p:nvSpPr>
          <p:spPr>
            <a:xfrm>
              <a:off x="6760238" y="4050747"/>
              <a:ext cx="161902" cy="65463"/>
            </a:xfrm>
            <a:custGeom>
              <a:rect b="b" l="l" r="r" t="t"/>
              <a:pathLst>
                <a:path extrusionOk="0" h="2500" w="6183">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90"/>
            <p:cNvSpPr/>
            <p:nvPr/>
          </p:nvSpPr>
          <p:spPr>
            <a:xfrm>
              <a:off x="6712267" y="4077220"/>
              <a:ext cx="48730" cy="67479"/>
            </a:xfrm>
            <a:custGeom>
              <a:rect b="b" l="l" r="r" t="t"/>
              <a:pathLst>
                <a:path extrusionOk="0" h="2577" w="1861">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90"/>
            <p:cNvSpPr/>
            <p:nvPr/>
          </p:nvSpPr>
          <p:spPr>
            <a:xfrm>
              <a:off x="6806691" y="3990286"/>
              <a:ext cx="68736" cy="28515"/>
            </a:xfrm>
            <a:custGeom>
              <a:rect b="b" l="l" r="r" t="t"/>
              <a:pathLst>
                <a:path extrusionOk="0" h="1089" w="2625">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90"/>
            <p:cNvSpPr/>
            <p:nvPr/>
          </p:nvSpPr>
          <p:spPr>
            <a:xfrm>
              <a:off x="6748743" y="3858889"/>
              <a:ext cx="184369" cy="148652"/>
            </a:xfrm>
            <a:custGeom>
              <a:rect b="b" l="l" r="r" t="t"/>
              <a:pathLst>
                <a:path extrusionOk="0" h="5677" w="7041">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90"/>
            <p:cNvSpPr/>
            <p:nvPr/>
          </p:nvSpPr>
          <p:spPr>
            <a:xfrm>
              <a:off x="6748743" y="3858889"/>
              <a:ext cx="183635" cy="148652"/>
            </a:xfrm>
            <a:custGeom>
              <a:rect b="b" l="l" r="r" t="t"/>
              <a:pathLst>
                <a:path extrusionOk="0" h="5677" w="7013">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90"/>
            <p:cNvSpPr/>
            <p:nvPr/>
          </p:nvSpPr>
          <p:spPr>
            <a:xfrm>
              <a:off x="6801192" y="3910238"/>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90"/>
            <p:cNvSpPr/>
            <p:nvPr/>
          </p:nvSpPr>
          <p:spPr>
            <a:xfrm>
              <a:off x="6869639" y="3910238"/>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90"/>
            <p:cNvSpPr/>
            <p:nvPr/>
          </p:nvSpPr>
          <p:spPr>
            <a:xfrm>
              <a:off x="6815724" y="3950249"/>
              <a:ext cx="50668" cy="17361"/>
            </a:xfrm>
            <a:custGeom>
              <a:rect b="b" l="l" r="r" t="t"/>
              <a:pathLst>
                <a:path extrusionOk="0" h="663" w="1935">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90"/>
            <p:cNvSpPr/>
            <p:nvPr/>
          </p:nvSpPr>
          <p:spPr>
            <a:xfrm>
              <a:off x="6921093" y="4077220"/>
              <a:ext cx="48756" cy="67479"/>
            </a:xfrm>
            <a:custGeom>
              <a:rect b="b" l="l" r="r" t="t"/>
              <a:pathLst>
                <a:path extrusionOk="0" h="2577" w="1862">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90"/>
            <p:cNvSpPr/>
            <p:nvPr/>
          </p:nvSpPr>
          <p:spPr>
            <a:xfrm>
              <a:off x="6787209" y="3887326"/>
              <a:ext cx="33569" cy="17308"/>
            </a:xfrm>
            <a:custGeom>
              <a:rect b="b" l="l" r="r" t="t"/>
              <a:pathLst>
                <a:path extrusionOk="0" h="661" w="1282">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90"/>
            <p:cNvSpPr/>
            <p:nvPr/>
          </p:nvSpPr>
          <p:spPr>
            <a:xfrm>
              <a:off x="6785455" y="3790206"/>
              <a:ext cx="152920" cy="120163"/>
            </a:xfrm>
            <a:custGeom>
              <a:rect b="b" l="l" r="r" t="t"/>
              <a:pathLst>
                <a:path extrusionOk="0" h="4589" w="584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90"/>
            <p:cNvSpPr/>
            <p:nvPr/>
          </p:nvSpPr>
          <p:spPr>
            <a:xfrm>
              <a:off x="6875400" y="4007280"/>
              <a:ext cx="62975" cy="137419"/>
            </a:xfrm>
            <a:custGeom>
              <a:rect b="b" l="l" r="r" t="t"/>
              <a:pathLst>
                <a:path extrusionOk="0" h="5248" w="2405">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2" name="Google Shape;14622;p90"/>
          <p:cNvGrpSpPr/>
          <p:nvPr/>
        </p:nvGrpSpPr>
        <p:grpSpPr>
          <a:xfrm>
            <a:off x="6260629" y="2266890"/>
            <a:ext cx="263055" cy="354493"/>
            <a:chOff x="6260629" y="2419290"/>
            <a:chExt cx="263055" cy="354493"/>
          </a:xfrm>
        </p:grpSpPr>
        <p:sp>
          <p:nvSpPr>
            <p:cNvPr id="14623" name="Google Shape;14623;p90"/>
            <p:cNvSpPr/>
            <p:nvPr/>
          </p:nvSpPr>
          <p:spPr>
            <a:xfrm>
              <a:off x="6317581" y="2419290"/>
              <a:ext cx="148914" cy="57214"/>
            </a:xfrm>
            <a:custGeom>
              <a:rect b="b" l="l" r="r" t="t"/>
              <a:pathLst>
                <a:path extrusionOk="0" h="2185" w="5687">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90"/>
            <p:cNvSpPr/>
            <p:nvPr/>
          </p:nvSpPr>
          <p:spPr>
            <a:xfrm>
              <a:off x="6271862" y="2453514"/>
              <a:ext cx="240352" cy="148914"/>
            </a:xfrm>
            <a:custGeom>
              <a:rect b="b" l="l" r="r" t="t"/>
              <a:pathLst>
                <a:path extrusionOk="0" h="5687" w="9179">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90"/>
            <p:cNvSpPr/>
            <p:nvPr/>
          </p:nvSpPr>
          <p:spPr>
            <a:xfrm>
              <a:off x="6284614" y="2476478"/>
              <a:ext cx="214848" cy="232470"/>
            </a:xfrm>
            <a:custGeom>
              <a:rect b="b" l="l" r="r" t="t"/>
              <a:pathLst>
                <a:path extrusionOk="0" h="8878" w="8205">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90"/>
            <p:cNvSpPr/>
            <p:nvPr/>
          </p:nvSpPr>
          <p:spPr>
            <a:xfrm>
              <a:off x="6260629" y="2630865"/>
              <a:ext cx="263055" cy="142918"/>
            </a:xfrm>
            <a:custGeom>
              <a:rect b="b" l="l" r="r" t="t"/>
              <a:pathLst>
                <a:path extrusionOk="0" h="5458" w="10046">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90"/>
            <p:cNvSpPr/>
            <p:nvPr/>
          </p:nvSpPr>
          <p:spPr>
            <a:xfrm>
              <a:off x="6357801" y="2630865"/>
              <a:ext cx="68709" cy="28515"/>
            </a:xfrm>
            <a:custGeom>
              <a:rect b="b" l="l" r="r" t="t"/>
              <a:pathLst>
                <a:path extrusionOk="0" h="1089" w="2624">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90"/>
            <p:cNvSpPr/>
            <p:nvPr/>
          </p:nvSpPr>
          <p:spPr>
            <a:xfrm>
              <a:off x="6317581" y="2504156"/>
              <a:ext cx="148914" cy="143834"/>
            </a:xfrm>
            <a:custGeom>
              <a:rect b="b" l="l" r="r" t="t"/>
              <a:pathLst>
                <a:path extrusionOk="0" h="5493" w="5687">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90"/>
            <p:cNvSpPr/>
            <p:nvPr/>
          </p:nvSpPr>
          <p:spPr>
            <a:xfrm>
              <a:off x="6317581" y="2504156"/>
              <a:ext cx="125924" cy="143913"/>
            </a:xfrm>
            <a:custGeom>
              <a:rect b="b" l="l" r="r" t="t"/>
              <a:pathLst>
                <a:path extrusionOk="0" h="5496" w="4809">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90"/>
            <p:cNvSpPr/>
            <p:nvPr/>
          </p:nvSpPr>
          <p:spPr>
            <a:xfrm>
              <a:off x="6352040" y="2556552"/>
              <a:ext cx="11521" cy="17125"/>
            </a:xfrm>
            <a:custGeom>
              <a:rect b="b" l="l" r="r" t="t"/>
              <a:pathLst>
                <a:path extrusionOk="0" h="654" w="44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90"/>
            <p:cNvSpPr/>
            <p:nvPr/>
          </p:nvSpPr>
          <p:spPr>
            <a:xfrm>
              <a:off x="6420750" y="2556552"/>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90"/>
            <p:cNvSpPr/>
            <p:nvPr/>
          </p:nvSpPr>
          <p:spPr>
            <a:xfrm>
              <a:off x="6366756" y="2596432"/>
              <a:ext cx="50563" cy="17282"/>
            </a:xfrm>
            <a:custGeom>
              <a:rect b="b" l="l" r="r" t="t"/>
              <a:pathLst>
                <a:path extrusionOk="0" h="660" w="1931">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90"/>
            <p:cNvSpPr/>
            <p:nvPr/>
          </p:nvSpPr>
          <p:spPr>
            <a:xfrm>
              <a:off x="6344133" y="2537542"/>
              <a:ext cx="27468" cy="13930"/>
            </a:xfrm>
            <a:custGeom>
              <a:rect b="b" l="l" r="r" t="t"/>
              <a:pathLst>
                <a:path extrusionOk="0" h="532" w="1049">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90"/>
            <p:cNvSpPr/>
            <p:nvPr/>
          </p:nvSpPr>
          <p:spPr>
            <a:xfrm>
              <a:off x="6412554" y="2537751"/>
              <a:ext cx="27468" cy="13957"/>
            </a:xfrm>
            <a:custGeom>
              <a:rect b="b" l="l" r="r" t="t"/>
              <a:pathLst>
                <a:path extrusionOk="0" h="533" w="1049">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90"/>
            <p:cNvSpPr/>
            <p:nvPr/>
          </p:nvSpPr>
          <p:spPr>
            <a:xfrm>
              <a:off x="6260629" y="2697061"/>
              <a:ext cx="263055" cy="76722"/>
            </a:xfrm>
            <a:custGeom>
              <a:rect b="b" l="l" r="r" t="t"/>
              <a:pathLst>
                <a:path extrusionOk="0" h="2930" w="10046">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90"/>
            <p:cNvSpPr/>
            <p:nvPr/>
          </p:nvSpPr>
          <p:spPr>
            <a:xfrm>
              <a:off x="6305588" y="2697061"/>
              <a:ext cx="172900" cy="65489"/>
            </a:xfrm>
            <a:custGeom>
              <a:rect b="b" l="l" r="r" t="t"/>
              <a:pathLst>
                <a:path extrusionOk="0" h="2501" w="6603">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90"/>
            <p:cNvSpPr/>
            <p:nvPr/>
          </p:nvSpPr>
          <p:spPr>
            <a:xfrm>
              <a:off x="6294852" y="2476478"/>
              <a:ext cx="194371" cy="65227"/>
            </a:xfrm>
            <a:custGeom>
              <a:rect b="b" l="l" r="r" t="t"/>
              <a:pathLst>
                <a:path extrusionOk="0" h="2491" w="7423">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8" name="Google Shape;14638;p90"/>
          <p:cNvGrpSpPr/>
          <p:nvPr/>
        </p:nvGrpSpPr>
        <p:grpSpPr>
          <a:xfrm>
            <a:off x="6260864" y="2727511"/>
            <a:ext cx="263343" cy="354754"/>
            <a:chOff x="6260864" y="2879911"/>
            <a:chExt cx="263343" cy="354754"/>
          </a:xfrm>
        </p:grpSpPr>
        <p:sp>
          <p:nvSpPr>
            <p:cNvPr id="14639" name="Google Shape;14639;p90"/>
            <p:cNvSpPr/>
            <p:nvPr/>
          </p:nvSpPr>
          <p:spPr>
            <a:xfrm>
              <a:off x="6290610" y="2960115"/>
              <a:ext cx="203850" cy="208354"/>
            </a:xfrm>
            <a:custGeom>
              <a:rect b="b" l="l" r="r" t="t"/>
              <a:pathLst>
                <a:path extrusionOk="0" h="7957" w="7785">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90"/>
            <p:cNvSpPr/>
            <p:nvPr/>
          </p:nvSpPr>
          <p:spPr>
            <a:xfrm>
              <a:off x="6260864" y="3086013"/>
              <a:ext cx="263081" cy="148652"/>
            </a:xfrm>
            <a:custGeom>
              <a:rect b="b" l="l" r="r" t="t"/>
              <a:pathLst>
                <a:path extrusionOk="0" h="5677" w="10047">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90"/>
            <p:cNvSpPr/>
            <p:nvPr/>
          </p:nvSpPr>
          <p:spPr>
            <a:xfrm>
              <a:off x="6260864" y="3137204"/>
              <a:ext cx="263343" cy="97461"/>
            </a:xfrm>
            <a:custGeom>
              <a:rect b="b" l="l" r="r" t="t"/>
              <a:pathLst>
                <a:path extrusionOk="0" h="3722" w="10057">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90"/>
            <p:cNvSpPr/>
            <p:nvPr/>
          </p:nvSpPr>
          <p:spPr>
            <a:xfrm>
              <a:off x="6320566" y="3137204"/>
              <a:ext cx="143677" cy="63237"/>
            </a:xfrm>
            <a:custGeom>
              <a:rect b="b" l="l" r="r" t="t"/>
              <a:pathLst>
                <a:path extrusionOk="0" h="2415" w="5487">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90"/>
            <p:cNvSpPr/>
            <p:nvPr/>
          </p:nvSpPr>
          <p:spPr>
            <a:xfrm>
              <a:off x="6358299"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90"/>
            <p:cNvSpPr/>
            <p:nvPr/>
          </p:nvSpPr>
          <p:spPr>
            <a:xfrm>
              <a:off x="6379273" y="2879911"/>
              <a:ext cx="26525" cy="11521"/>
            </a:xfrm>
            <a:custGeom>
              <a:rect b="b" l="l" r="r" t="t"/>
              <a:pathLst>
                <a:path extrusionOk="0" h="440" w="1013">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90"/>
            <p:cNvSpPr/>
            <p:nvPr/>
          </p:nvSpPr>
          <p:spPr>
            <a:xfrm>
              <a:off x="6296109" y="2960115"/>
              <a:ext cx="170621" cy="137209"/>
            </a:xfrm>
            <a:custGeom>
              <a:rect b="b" l="l" r="r" t="t"/>
              <a:pathLst>
                <a:path extrusionOk="0" h="5240" w="6516">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90"/>
            <p:cNvSpPr/>
            <p:nvPr/>
          </p:nvSpPr>
          <p:spPr>
            <a:xfrm>
              <a:off x="6300089" y="2960115"/>
              <a:ext cx="166903" cy="137393"/>
            </a:xfrm>
            <a:custGeom>
              <a:rect b="b" l="l" r="r" t="t"/>
              <a:pathLst>
                <a:path extrusionOk="0" h="5247" w="6374">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90"/>
            <p:cNvSpPr/>
            <p:nvPr/>
          </p:nvSpPr>
          <p:spPr>
            <a:xfrm>
              <a:off x="6352564" y="3000702"/>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90"/>
            <p:cNvSpPr/>
            <p:nvPr/>
          </p:nvSpPr>
          <p:spPr>
            <a:xfrm>
              <a:off x="6421012" y="3000702"/>
              <a:ext cx="11495" cy="17125"/>
            </a:xfrm>
            <a:custGeom>
              <a:rect b="b" l="l" r="r" t="t"/>
              <a:pathLst>
                <a:path extrusionOk="0" h="654" w="439">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90"/>
            <p:cNvSpPr/>
            <p:nvPr/>
          </p:nvSpPr>
          <p:spPr>
            <a:xfrm>
              <a:off x="6344813" y="2983079"/>
              <a:ext cx="26761" cy="11286"/>
            </a:xfrm>
            <a:custGeom>
              <a:rect b="b" l="l" r="r" t="t"/>
              <a:pathLst>
                <a:path extrusionOk="0" h="431" w="1022">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90"/>
            <p:cNvSpPr/>
            <p:nvPr/>
          </p:nvSpPr>
          <p:spPr>
            <a:xfrm>
              <a:off x="6413497" y="2983079"/>
              <a:ext cx="26761" cy="11286"/>
            </a:xfrm>
            <a:custGeom>
              <a:rect b="b" l="l" r="r" t="t"/>
              <a:pathLst>
                <a:path extrusionOk="0" h="431" w="1022">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90"/>
            <p:cNvSpPr/>
            <p:nvPr/>
          </p:nvSpPr>
          <p:spPr>
            <a:xfrm>
              <a:off x="6366783" y="3037309"/>
              <a:ext cx="51506" cy="22990"/>
            </a:xfrm>
            <a:custGeom>
              <a:rect b="b" l="l" r="r" t="t"/>
              <a:pathLst>
                <a:path extrusionOk="0" h="878" w="1967">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90"/>
            <p:cNvSpPr/>
            <p:nvPr/>
          </p:nvSpPr>
          <p:spPr>
            <a:xfrm>
              <a:off x="6306583" y="2965850"/>
              <a:ext cx="23017" cy="37261"/>
            </a:xfrm>
            <a:custGeom>
              <a:rect b="b" l="l" r="r" t="t"/>
              <a:pathLst>
                <a:path extrusionOk="0" h="1423" w="879">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90"/>
            <p:cNvSpPr/>
            <p:nvPr/>
          </p:nvSpPr>
          <p:spPr>
            <a:xfrm>
              <a:off x="6352564" y="2954355"/>
              <a:ext cx="125662" cy="74732"/>
            </a:xfrm>
            <a:custGeom>
              <a:rect b="b" l="l" r="r" t="t"/>
              <a:pathLst>
                <a:path extrusionOk="0" h="2854" w="4799">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90"/>
            <p:cNvSpPr/>
            <p:nvPr/>
          </p:nvSpPr>
          <p:spPr>
            <a:xfrm>
              <a:off x="6306583" y="2885671"/>
              <a:ext cx="171643" cy="85965"/>
            </a:xfrm>
            <a:custGeom>
              <a:rect b="b" l="l" r="r" t="t"/>
              <a:pathLst>
                <a:path extrusionOk="0" h="3283" w="6555">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90"/>
            <p:cNvSpPr/>
            <p:nvPr/>
          </p:nvSpPr>
          <p:spPr>
            <a:xfrm>
              <a:off x="6306583" y="2885619"/>
              <a:ext cx="171643" cy="86018"/>
            </a:xfrm>
            <a:custGeom>
              <a:rect b="b" l="l" r="r" t="t"/>
              <a:pathLst>
                <a:path extrusionOk="0" h="3285" w="6555">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90"/>
            <p:cNvSpPr/>
            <p:nvPr/>
          </p:nvSpPr>
          <p:spPr>
            <a:xfrm>
              <a:off x="6293857" y="2954355"/>
              <a:ext cx="197121" cy="26499"/>
            </a:xfrm>
            <a:custGeom>
              <a:rect b="b" l="l" r="r" t="t"/>
              <a:pathLst>
                <a:path extrusionOk="0" h="1012" w="7528">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7" name="Google Shape;14657;p90"/>
          <p:cNvGrpSpPr/>
          <p:nvPr/>
        </p:nvGrpSpPr>
        <p:grpSpPr>
          <a:xfrm>
            <a:off x="8062968" y="2266890"/>
            <a:ext cx="263316" cy="354728"/>
            <a:chOff x="8062968" y="2419290"/>
            <a:chExt cx="263316" cy="354728"/>
          </a:xfrm>
        </p:grpSpPr>
        <p:sp>
          <p:nvSpPr>
            <p:cNvPr id="14658" name="Google Shape;14658;p90"/>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90"/>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90"/>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90"/>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90"/>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90"/>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90"/>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90"/>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90"/>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90"/>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90"/>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90"/>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90"/>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90"/>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90"/>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90"/>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90"/>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5" name="Google Shape;14675;p90"/>
          <p:cNvGrpSpPr/>
          <p:nvPr/>
        </p:nvGrpSpPr>
        <p:grpSpPr>
          <a:xfrm>
            <a:off x="5809723" y="2266890"/>
            <a:ext cx="263316" cy="354728"/>
            <a:chOff x="5809723" y="2419290"/>
            <a:chExt cx="263316" cy="354728"/>
          </a:xfrm>
        </p:grpSpPr>
        <p:sp>
          <p:nvSpPr>
            <p:cNvPr id="14676" name="Google Shape;14676;p90"/>
            <p:cNvSpPr/>
            <p:nvPr/>
          </p:nvSpPr>
          <p:spPr>
            <a:xfrm>
              <a:off x="5815484" y="2419290"/>
              <a:ext cx="80205" cy="80205"/>
            </a:xfrm>
            <a:custGeom>
              <a:rect b="b" l="l" r="r" t="t"/>
              <a:pathLst>
                <a:path extrusionOk="0" h="3063" w="3063">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90"/>
            <p:cNvSpPr/>
            <p:nvPr/>
          </p:nvSpPr>
          <p:spPr>
            <a:xfrm>
              <a:off x="5987100" y="2419290"/>
              <a:ext cx="80205" cy="80205"/>
            </a:xfrm>
            <a:custGeom>
              <a:rect b="b" l="l" r="r" t="t"/>
              <a:pathLst>
                <a:path extrusionOk="0" h="3063" w="3063">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90"/>
            <p:cNvSpPr/>
            <p:nvPr/>
          </p:nvSpPr>
          <p:spPr>
            <a:xfrm>
              <a:off x="5823732" y="2424789"/>
              <a:ext cx="235325" cy="137419"/>
            </a:xfrm>
            <a:custGeom>
              <a:rect b="b" l="l" r="r" t="t"/>
              <a:pathLst>
                <a:path extrusionOk="0" h="5248" w="8987">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90"/>
            <p:cNvSpPr/>
            <p:nvPr/>
          </p:nvSpPr>
          <p:spPr>
            <a:xfrm>
              <a:off x="5809723" y="2630865"/>
              <a:ext cx="263081" cy="143153"/>
            </a:xfrm>
            <a:custGeom>
              <a:rect b="b" l="l" r="r" t="t"/>
              <a:pathLst>
                <a:path extrusionOk="0" h="5467" w="10047">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90"/>
            <p:cNvSpPr/>
            <p:nvPr/>
          </p:nvSpPr>
          <p:spPr>
            <a:xfrm>
              <a:off x="5809985" y="2694809"/>
              <a:ext cx="263055" cy="79210"/>
            </a:xfrm>
            <a:custGeom>
              <a:rect b="b" l="l" r="r" t="t"/>
              <a:pathLst>
                <a:path extrusionOk="0" h="3025" w="10046">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90"/>
            <p:cNvSpPr/>
            <p:nvPr/>
          </p:nvSpPr>
          <p:spPr>
            <a:xfrm>
              <a:off x="5907157" y="2630865"/>
              <a:ext cx="68709" cy="23017"/>
            </a:xfrm>
            <a:custGeom>
              <a:rect b="b" l="l" r="r" t="t"/>
              <a:pathLst>
                <a:path extrusionOk="0" h="879" w="2624">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90"/>
            <p:cNvSpPr/>
            <p:nvPr/>
          </p:nvSpPr>
          <p:spPr>
            <a:xfrm>
              <a:off x="5844942" y="2465009"/>
              <a:ext cx="192643" cy="177377"/>
            </a:xfrm>
            <a:custGeom>
              <a:rect b="b" l="l" r="r" t="t"/>
              <a:pathLst>
                <a:path extrusionOk="0" h="6774" w="7357">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90"/>
            <p:cNvSpPr/>
            <p:nvPr/>
          </p:nvSpPr>
          <p:spPr>
            <a:xfrm>
              <a:off x="5845439" y="2464931"/>
              <a:ext cx="170150" cy="177430"/>
            </a:xfrm>
            <a:custGeom>
              <a:rect b="b" l="l" r="r" t="t"/>
              <a:pathLst>
                <a:path extrusionOk="0" h="6776" w="6498">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90"/>
            <p:cNvSpPr/>
            <p:nvPr/>
          </p:nvSpPr>
          <p:spPr>
            <a:xfrm>
              <a:off x="5916086" y="2590723"/>
              <a:ext cx="50616" cy="17465"/>
            </a:xfrm>
            <a:custGeom>
              <a:rect b="b" l="l" r="r" t="t"/>
              <a:pathLst>
                <a:path extrusionOk="0" h="667" w="1933">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90"/>
            <p:cNvSpPr/>
            <p:nvPr/>
          </p:nvSpPr>
          <p:spPr>
            <a:xfrm>
              <a:off x="5901397" y="2545135"/>
              <a:ext cx="11521" cy="17073"/>
            </a:xfrm>
            <a:custGeom>
              <a:rect b="b" l="l" r="r" t="t"/>
              <a:pathLst>
                <a:path extrusionOk="0" h="652" w="44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90"/>
            <p:cNvSpPr/>
            <p:nvPr/>
          </p:nvSpPr>
          <p:spPr>
            <a:xfrm>
              <a:off x="5970106" y="2545135"/>
              <a:ext cx="11260" cy="17073"/>
            </a:xfrm>
            <a:custGeom>
              <a:rect b="b" l="l" r="r" t="t"/>
              <a:pathLst>
                <a:path extrusionOk="0" h="652" w="43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90"/>
            <p:cNvSpPr/>
            <p:nvPr/>
          </p:nvSpPr>
          <p:spPr>
            <a:xfrm>
              <a:off x="5893672" y="2527958"/>
              <a:ext cx="21000" cy="11495"/>
            </a:xfrm>
            <a:custGeom>
              <a:rect b="b" l="l" r="r" t="t"/>
              <a:pathLst>
                <a:path extrusionOk="0" h="439" w="802">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90"/>
            <p:cNvSpPr/>
            <p:nvPr/>
          </p:nvSpPr>
          <p:spPr>
            <a:xfrm>
              <a:off x="5968116" y="2527932"/>
              <a:ext cx="19246" cy="11521"/>
            </a:xfrm>
            <a:custGeom>
              <a:rect b="b" l="l" r="r" t="t"/>
              <a:pathLst>
                <a:path extrusionOk="0" h="440" w="735">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90"/>
            <p:cNvSpPr/>
            <p:nvPr/>
          </p:nvSpPr>
          <p:spPr>
            <a:xfrm>
              <a:off x="5875919" y="2425025"/>
              <a:ext cx="162661" cy="97199"/>
            </a:xfrm>
            <a:custGeom>
              <a:rect b="b" l="l" r="r" t="t"/>
              <a:pathLst>
                <a:path extrusionOk="0" h="3712" w="6212">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90"/>
            <p:cNvSpPr/>
            <p:nvPr/>
          </p:nvSpPr>
          <p:spPr>
            <a:xfrm>
              <a:off x="5843947" y="2694809"/>
              <a:ext cx="194869" cy="50485"/>
            </a:xfrm>
            <a:custGeom>
              <a:rect b="b" l="l" r="r" t="t"/>
              <a:pathLst>
                <a:path extrusionOk="0" h="1928" w="7442">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90"/>
            <p:cNvSpPr/>
            <p:nvPr/>
          </p:nvSpPr>
          <p:spPr>
            <a:xfrm>
              <a:off x="5809723" y="2688577"/>
              <a:ext cx="85965" cy="85442"/>
            </a:xfrm>
            <a:custGeom>
              <a:rect b="b" l="l" r="r" t="t"/>
              <a:pathLst>
                <a:path extrusionOk="0" h="3263" w="3283">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90"/>
            <p:cNvSpPr/>
            <p:nvPr/>
          </p:nvSpPr>
          <p:spPr>
            <a:xfrm>
              <a:off x="5987100" y="2688577"/>
              <a:ext cx="85939" cy="85442"/>
            </a:xfrm>
            <a:custGeom>
              <a:rect b="b" l="l" r="r" t="t"/>
              <a:pathLst>
                <a:path extrusionOk="0" h="3263" w="3282">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3" name="Google Shape;14693;p90"/>
          <p:cNvGrpSpPr/>
          <p:nvPr/>
        </p:nvGrpSpPr>
        <p:grpSpPr>
          <a:xfrm>
            <a:off x="7606826" y="1350599"/>
            <a:ext cx="263552" cy="354754"/>
            <a:chOff x="7606826" y="1502999"/>
            <a:chExt cx="263552" cy="354754"/>
          </a:xfrm>
        </p:grpSpPr>
        <p:sp>
          <p:nvSpPr>
            <p:cNvPr id="14694" name="Google Shape;14694;p90"/>
            <p:cNvSpPr/>
            <p:nvPr/>
          </p:nvSpPr>
          <p:spPr>
            <a:xfrm>
              <a:off x="7606826" y="1703340"/>
              <a:ext cx="263552" cy="154413"/>
            </a:xfrm>
            <a:custGeom>
              <a:rect b="b" l="l" r="r" t="t"/>
              <a:pathLst>
                <a:path extrusionOk="0" h="5897" w="10065">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90"/>
            <p:cNvSpPr/>
            <p:nvPr/>
          </p:nvSpPr>
          <p:spPr>
            <a:xfrm>
              <a:off x="7626543" y="1502999"/>
              <a:ext cx="223856" cy="240090"/>
            </a:xfrm>
            <a:custGeom>
              <a:rect b="b" l="l" r="r" t="t"/>
              <a:pathLst>
                <a:path extrusionOk="0" h="9169" w="8549">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90"/>
            <p:cNvSpPr/>
            <p:nvPr/>
          </p:nvSpPr>
          <p:spPr>
            <a:xfrm>
              <a:off x="7641049" y="1708839"/>
              <a:ext cx="194869" cy="102959"/>
            </a:xfrm>
            <a:custGeom>
              <a:rect b="b" l="l" r="r" t="t"/>
              <a:pathLst>
                <a:path extrusionOk="0" h="3932" w="7442">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90"/>
            <p:cNvSpPr/>
            <p:nvPr/>
          </p:nvSpPr>
          <p:spPr>
            <a:xfrm>
              <a:off x="7659431" y="1726069"/>
              <a:ext cx="158341" cy="65227"/>
            </a:xfrm>
            <a:custGeom>
              <a:rect b="b" l="l" r="r" t="t"/>
              <a:pathLst>
                <a:path extrusionOk="0" h="2491" w="6047">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90"/>
            <p:cNvSpPr/>
            <p:nvPr/>
          </p:nvSpPr>
          <p:spPr>
            <a:xfrm>
              <a:off x="7692739" y="1502999"/>
              <a:ext cx="142420" cy="85468"/>
            </a:xfrm>
            <a:custGeom>
              <a:rect b="b" l="l" r="r" t="t"/>
              <a:pathLst>
                <a:path extrusionOk="0" h="3264" w="5439">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90"/>
            <p:cNvSpPr/>
            <p:nvPr/>
          </p:nvSpPr>
          <p:spPr>
            <a:xfrm>
              <a:off x="7687266" y="1703340"/>
              <a:ext cx="102436" cy="87955"/>
            </a:xfrm>
            <a:custGeom>
              <a:rect b="b" l="l" r="r" t="t"/>
              <a:pathLst>
                <a:path extrusionOk="0" h="3359" w="3912">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90"/>
            <p:cNvSpPr/>
            <p:nvPr/>
          </p:nvSpPr>
          <p:spPr>
            <a:xfrm>
              <a:off x="7704234" y="1703340"/>
              <a:ext cx="68736" cy="28254"/>
            </a:xfrm>
            <a:custGeom>
              <a:rect b="b" l="l" r="r" t="t"/>
              <a:pathLst>
                <a:path extrusionOk="0" h="1079" w="2625">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90"/>
            <p:cNvSpPr/>
            <p:nvPr/>
          </p:nvSpPr>
          <p:spPr>
            <a:xfrm>
              <a:off x="7664014" y="1576133"/>
              <a:ext cx="149176" cy="144070"/>
            </a:xfrm>
            <a:custGeom>
              <a:rect b="b" l="l" r="r" t="t"/>
              <a:pathLst>
                <a:path extrusionOk="0" h="5502" w="5697">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90"/>
            <p:cNvSpPr/>
            <p:nvPr/>
          </p:nvSpPr>
          <p:spPr>
            <a:xfrm>
              <a:off x="7664014" y="1576133"/>
              <a:ext cx="126186" cy="144148"/>
            </a:xfrm>
            <a:custGeom>
              <a:rect b="b" l="l" r="r" t="t"/>
              <a:pathLst>
                <a:path extrusionOk="0" h="5505" w="4819">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90"/>
            <p:cNvSpPr/>
            <p:nvPr/>
          </p:nvSpPr>
          <p:spPr>
            <a:xfrm>
              <a:off x="7690749" y="1611431"/>
              <a:ext cx="26761" cy="11521"/>
            </a:xfrm>
            <a:custGeom>
              <a:rect b="b" l="l" r="r" t="t"/>
              <a:pathLst>
                <a:path extrusionOk="0" h="440" w="1022">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90"/>
            <p:cNvSpPr/>
            <p:nvPr/>
          </p:nvSpPr>
          <p:spPr>
            <a:xfrm>
              <a:off x="7759458" y="1611431"/>
              <a:ext cx="26735" cy="11521"/>
            </a:xfrm>
            <a:custGeom>
              <a:rect b="b" l="l" r="r" t="t"/>
              <a:pathLst>
                <a:path extrusionOk="0" h="440" w="1021">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90"/>
            <p:cNvSpPr/>
            <p:nvPr/>
          </p:nvSpPr>
          <p:spPr>
            <a:xfrm>
              <a:off x="7698499" y="1629106"/>
              <a:ext cx="11521" cy="17308"/>
            </a:xfrm>
            <a:custGeom>
              <a:rect b="b" l="l" r="r" t="t"/>
              <a:pathLst>
                <a:path extrusionOk="0" h="661" w="44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90"/>
            <p:cNvSpPr/>
            <p:nvPr/>
          </p:nvSpPr>
          <p:spPr>
            <a:xfrm>
              <a:off x="7767183" y="1629106"/>
              <a:ext cx="11521" cy="17308"/>
            </a:xfrm>
            <a:custGeom>
              <a:rect b="b" l="l" r="r" t="t"/>
              <a:pathLst>
                <a:path extrusionOk="0" h="661" w="44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90"/>
            <p:cNvSpPr/>
            <p:nvPr/>
          </p:nvSpPr>
          <p:spPr>
            <a:xfrm>
              <a:off x="7610073" y="1789541"/>
              <a:ext cx="48233" cy="68212"/>
            </a:xfrm>
            <a:custGeom>
              <a:rect b="b" l="l" r="r" t="t"/>
              <a:pathLst>
                <a:path extrusionOk="0" h="2605" w="1842">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90"/>
            <p:cNvSpPr/>
            <p:nvPr/>
          </p:nvSpPr>
          <p:spPr>
            <a:xfrm>
              <a:off x="7818662" y="1789541"/>
              <a:ext cx="48233" cy="68212"/>
            </a:xfrm>
            <a:custGeom>
              <a:rect b="b" l="l" r="r" t="t"/>
              <a:pathLst>
                <a:path extrusionOk="0" h="2605" w="1842">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90"/>
            <p:cNvSpPr/>
            <p:nvPr/>
          </p:nvSpPr>
          <p:spPr>
            <a:xfrm>
              <a:off x="7712744" y="1666393"/>
              <a:ext cx="51480" cy="22990"/>
            </a:xfrm>
            <a:custGeom>
              <a:rect b="b" l="l" r="r" t="t"/>
              <a:pathLst>
                <a:path extrusionOk="0" h="878" w="1966">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90"/>
            <p:cNvSpPr/>
            <p:nvPr/>
          </p:nvSpPr>
          <p:spPr>
            <a:xfrm>
              <a:off x="7704234" y="1794778"/>
              <a:ext cx="11260" cy="62975"/>
            </a:xfrm>
            <a:custGeom>
              <a:rect b="b" l="l" r="r" t="t"/>
              <a:pathLst>
                <a:path extrusionOk="0" h="2405" w="43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90"/>
            <p:cNvSpPr/>
            <p:nvPr/>
          </p:nvSpPr>
          <p:spPr>
            <a:xfrm>
              <a:off x="7761448" y="1794778"/>
              <a:ext cx="11521" cy="62975"/>
            </a:xfrm>
            <a:custGeom>
              <a:rect b="b" l="l" r="r" t="t"/>
              <a:pathLst>
                <a:path extrusionOk="0" h="2405" w="44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2" name="Google Shape;14712;p90"/>
          <p:cNvGrpSpPr/>
          <p:nvPr/>
        </p:nvGrpSpPr>
        <p:grpSpPr>
          <a:xfrm>
            <a:off x="8060455" y="3637675"/>
            <a:ext cx="264076" cy="354623"/>
            <a:chOff x="8060455" y="3790075"/>
            <a:chExt cx="264076" cy="354623"/>
          </a:xfrm>
        </p:grpSpPr>
        <p:sp>
          <p:nvSpPr>
            <p:cNvPr id="14713" name="Google Shape;14713;p90"/>
            <p:cNvSpPr/>
            <p:nvPr/>
          </p:nvSpPr>
          <p:spPr>
            <a:xfrm>
              <a:off x="8074202" y="3790075"/>
              <a:ext cx="237079" cy="113800"/>
            </a:xfrm>
            <a:custGeom>
              <a:rect b="b" l="l" r="r" t="t"/>
              <a:pathLst>
                <a:path extrusionOk="0" h="4346" w="9054">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90"/>
            <p:cNvSpPr/>
            <p:nvPr/>
          </p:nvSpPr>
          <p:spPr>
            <a:xfrm>
              <a:off x="8083681" y="3955564"/>
              <a:ext cx="80231" cy="126186"/>
            </a:xfrm>
            <a:custGeom>
              <a:rect b="b" l="l" r="r" t="t"/>
              <a:pathLst>
                <a:path extrusionOk="0" h="4819" w="3064">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90"/>
            <p:cNvSpPr/>
            <p:nvPr/>
          </p:nvSpPr>
          <p:spPr>
            <a:xfrm>
              <a:off x="8060716" y="4018513"/>
              <a:ext cx="263814" cy="126186"/>
            </a:xfrm>
            <a:custGeom>
              <a:rect b="b" l="l" r="r" t="t"/>
              <a:pathLst>
                <a:path extrusionOk="0" h="4819" w="10075">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90"/>
            <p:cNvSpPr/>
            <p:nvPr/>
          </p:nvSpPr>
          <p:spPr>
            <a:xfrm>
              <a:off x="8060455" y="4057241"/>
              <a:ext cx="264076" cy="87458"/>
            </a:xfrm>
            <a:custGeom>
              <a:rect b="b" l="l" r="r" t="t"/>
              <a:pathLst>
                <a:path extrusionOk="0" h="3340" w="10085">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90"/>
            <p:cNvSpPr/>
            <p:nvPr/>
          </p:nvSpPr>
          <p:spPr>
            <a:xfrm>
              <a:off x="8125420" y="4057241"/>
              <a:ext cx="134408" cy="61142"/>
            </a:xfrm>
            <a:custGeom>
              <a:rect b="b" l="l" r="r" t="t"/>
              <a:pathLst>
                <a:path extrusionOk="0" h="2335" w="5133">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90"/>
            <p:cNvSpPr/>
            <p:nvPr/>
          </p:nvSpPr>
          <p:spPr>
            <a:xfrm>
              <a:off x="8158386" y="4018513"/>
              <a:ext cx="68709" cy="23017"/>
            </a:xfrm>
            <a:custGeom>
              <a:rect b="b" l="l" r="r" t="t"/>
              <a:pathLst>
                <a:path extrusionOk="0" h="879" w="2624">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90"/>
            <p:cNvSpPr/>
            <p:nvPr/>
          </p:nvSpPr>
          <p:spPr>
            <a:xfrm>
              <a:off x="8096171" y="3875386"/>
              <a:ext cx="188139" cy="154413"/>
            </a:xfrm>
            <a:custGeom>
              <a:rect b="b" l="l" r="r" t="t"/>
              <a:pathLst>
                <a:path extrusionOk="0" h="5897" w="7185">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90"/>
            <p:cNvSpPr/>
            <p:nvPr/>
          </p:nvSpPr>
          <p:spPr>
            <a:xfrm>
              <a:off x="8152390"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90"/>
            <p:cNvSpPr/>
            <p:nvPr/>
          </p:nvSpPr>
          <p:spPr>
            <a:xfrm>
              <a:off x="8221335" y="3933412"/>
              <a:ext cx="11521" cy="16942"/>
            </a:xfrm>
            <a:custGeom>
              <a:rect b="b" l="l" r="r" t="t"/>
              <a:pathLst>
                <a:path extrusionOk="0" h="647" w="44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90"/>
            <p:cNvSpPr/>
            <p:nvPr/>
          </p:nvSpPr>
          <p:spPr>
            <a:xfrm>
              <a:off x="8166792" y="3978136"/>
              <a:ext cx="50930" cy="17492"/>
            </a:xfrm>
            <a:custGeom>
              <a:rect b="b" l="l" r="r" t="t"/>
              <a:pathLst>
                <a:path extrusionOk="0" h="668" w="1945">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90"/>
            <p:cNvSpPr/>
            <p:nvPr/>
          </p:nvSpPr>
          <p:spPr>
            <a:xfrm>
              <a:off x="8099942" y="3880885"/>
              <a:ext cx="167375" cy="149124"/>
            </a:xfrm>
            <a:custGeom>
              <a:rect b="b" l="l" r="r" t="t"/>
              <a:pathLst>
                <a:path extrusionOk="0" h="5695" w="6392">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90"/>
            <p:cNvSpPr/>
            <p:nvPr/>
          </p:nvSpPr>
          <p:spPr>
            <a:xfrm>
              <a:off x="8255795" y="3892380"/>
              <a:ext cx="22781" cy="42970"/>
            </a:xfrm>
            <a:custGeom>
              <a:rect b="b" l="l" r="r" t="t"/>
              <a:pathLst>
                <a:path extrusionOk="0" h="1641" w="87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90"/>
            <p:cNvSpPr/>
            <p:nvPr/>
          </p:nvSpPr>
          <p:spPr>
            <a:xfrm>
              <a:off x="8106435" y="3892380"/>
              <a:ext cx="22990" cy="42970"/>
            </a:xfrm>
            <a:custGeom>
              <a:rect b="b" l="l" r="r" t="t"/>
              <a:pathLst>
                <a:path extrusionOk="0" h="1641" w="878">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90"/>
            <p:cNvSpPr/>
            <p:nvPr/>
          </p:nvSpPr>
          <p:spPr>
            <a:xfrm>
              <a:off x="8106671" y="3892380"/>
              <a:ext cx="172140" cy="28751"/>
            </a:xfrm>
            <a:custGeom>
              <a:rect b="b" l="l" r="r" t="t"/>
              <a:pathLst>
                <a:path extrusionOk="0" h="1098" w="6574">
                  <a:moveTo>
                    <a:pt x="1" y="0"/>
                  </a:moveTo>
                  <a:cubicBezTo>
                    <a:pt x="1" y="611"/>
                    <a:pt x="1470" y="1097"/>
                    <a:pt x="3282" y="1097"/>
                  </a:cubicBezTo>
                  <a:cubicBezTo>
                    <a:pt x="5095" y="1097"/>
                    <a:pt x="656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90"/>
            <p:cNvSpPr/>
            <p:nvPr/>
          </p:nvSpPr>
          <p:spPr>
            <a:xfrm>
              <a:off x="8178627" y="4110448"/>
              <a:ext cx="27992" cy="34250"/>
            </a:xfrm>
            <a:custGeom>
              <a:rect b="b" l="l" r="r" t="t"/>
              <a:pathLst>
                <a:path extrusionOk="0" h="1308" w="1069">
                  <a:moveTo>
                    <a:pt x="859" y="0"/>
                  </a:moveTo>
                  <a:lnTo>
                    <a:pt x="200" y="10"/>
                  </a:lnTo>
                  <a:lnTo>
                    <a:pt x="0" y="1307"/>
                  </a:lnTo>
                  <a:lnTo>
                    <a:pt x="1069" y="1307"/>
                  </a:lnTo>
                  <a:lnTo>
                    <a:pt x="859"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90"/>
            <p:cNvSpPr/>
            <p:nvPr/>
          </p:nvSpPr>
          <p:spPr>
            <a:xfrm>
              <a:off x="8171112" y="4081724"/>
              <a:ext cx="42760" cy="31736"/>
            </a:xfrm>
            <a:custGeom>
              <a:rect b="b" l="l" r="r" t="t"/>
              <a:pathLst>
                <a:path extrusionOk="0" h="1212" w="1633">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90"/>
            <p:cNvSpPr/>
            <p:nvPr/>
          </p:nvSpPr>
          <p:spPr>
            <a:xfrm>
              <a:off x="8135894" y="4044017"/>
              <a:ext cx="56743" cy="62844"/>
            </a:xfrm>
            <a:custGeom>
              <a:rect b="b" l="l" r="r" t="t"/>
              <a:pathLst>
                <a:path extrusionOk="0" h="2400" w="2167">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90"/>
            <p:cNvSpPr/>
            <p:nvPr/>
          </p:nvSpPr>
          <p:spPr>
            <a:xfrm>
              <a:off x="8192610" y="4044017"/>
              <a:ext cx="56717" cy="62844"/>
            </a:xfrm>
            <a:custGeom>
              <a:rect b="b" l="l" r="r" t="t"/>
              <a:pathLst>
                <a:path extrusionOk="0" h="2400" w="2166">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90"/>
            <p:cNvSpPr/>
            <p:nvPr/>
          </p:nvSpPr>
          <p:spPr>
            <a:xfrm>
              <a:off x="8063963" y="4087956"/>
              <a:ext cx="48468" cy="56743"/>
            </a:xfrm>
            <a:custGeom>
              <a:rect b="b" l="l" r="r" t="t"/>
              <a:pathLst>
                <a:path extrusionOk="0" h="2167" w="1851">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90"/>
            <p:cNvSpPr/>
            <p:nvPr/>
          </p:nvSpPr>
          <p:spPr>
            <a:xfrm>
              <a:off x="8272789" y="4087956"/>
              <a:ext cx="48495" cy="56743"/>
            </a:xfrm>
            <a:custGeom>
              <a:rect b="b" l="l" r="r" t="t"/>
              <a:pathLst>
                <a:path extrusionOk="0" h="2167" w="1852">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90"/>
            <p:cNvSpPr/>
            <p:nvPr/>
          </p:nvSpPr>
          <p:spPr>
            <a:xfrm>
              <a:off x="8106671" y="3857894"/>
              <a:ext cx="171905" cy="34512"/>
            </a:xfrm>
            <a:custGeom>
              <a:rect b="b" l="l" r="r" t="t"/>
              <a:pathLst>
                <a:path extrusionOk="0" h="1318" w="6565">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90"/>
            <p:cNvSpPr/>
            <p:nvPr/>
          </p:nvSpPr>
          <p:spPr>
            <a:xfrm>
              <a:off x="8175380" y="3823670"/>
              <a:ext cx="34486" cy="39984"/>
            </a:xfrm>
            <a:custGeom>
              <a:rect b="b" l="l" r="r" t="t"/>
              <a:pathLst>
                <a:path extrusionOk="0" h="1527" w="1317">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90"/>
            <p:cNvSpPr/>
            <p:nvPr/>
          </p:nvSpPr>
          <p:spPr>
            <a:xfrm>
              <a:off x="8175407"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6" name="Google Shape;14736;p90"/>
          <p:cNvGrpSpPr/>
          <p:nvPr/>
        </p:nvGrpSpPr>
        <p:grpSpPr>
          <a:xfrm>
            <a:off x="7614550" y="2727511"/>
            <a:ext cx="263316" cy="354754"/>
            <a:chOff x="7614550" y="2879911"/>
            <a:chExt cx="263316" cy="354754"/>
          </a:xfrm>
        </p:grpSpPr>
        <p:sp>
          <p:nvSpPr>
            <p:cNvPr id="14737" name="Google Shape;14737;p90"/>
            <p:cNvSpPr/>
            <p:nvPr/>
          </p:nvSpPr>
          <p:spPr>
            <a:xfrm>
              <a:off x="7614550" y="3086013"/>
              <a:ext cx="263316" cy="148652"/>
            </a:xfrm>
            <a:custGeom>
              <a:rect b="b" l="l" r="r" t="t"/>
              <a:pathLst>
                <a:path extrusionOk="0" h="5677" w="10056">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90"/>
            <p:cNvSpPr/>
            <p:nvPr/>
          </p:nvSpPr>
          <p:spPr>
            <a:xfrm>
              <a:off x="7614550" y="3137728"/>
              <a:ext cx="263081" cy="96937"/>
            </a:xfrm>
            <a:custGeom>
              <a:rect b="b" l="l" r="r" t="t"/>
              <a:pathLst>
                <a:path extrusionOk="0" h="3702" w="10047">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90"/>
            <p:cNvSpPr/>
            <p:nvPr/>
          </p:nvSpPr>
          <p:spPr>
            <a:xfrm>
              <a:off x="7683495" y="3137728"/>
              <a:ext cx="125426" cy="62477"/>
            </a:xfrm>
            <a:custGeom>
              <a:rect b="b" l="l" r="r" t="t"/>
              <a:pathLst>
                <a:path extrusionOk="0" h="2386" w="479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90"/>
            <p:cNvSpPr/>
            <p:nvPr/>
          </p:nvSpPr>
          <p:spPr>
            <a:xfrm>
              <a:off x="7711985"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90"/>
            <p:cNvSpPr/>
            <p:nvPr/>
          </p:nvSpPr>
          <p:spPr>
            <a:xfrm>
              <a:off x="7780668" y="3023064"/>
              <a:ext cx="45745" cy="211601"/>
            </a:xfrm>
            <a:custGeom>
              <a:rect b="b" l="l" r="r" t="t"/>
              <a:pathLst>
                <a:path extrusionOk="0" h="8081" w="1747">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90"/>
            <p:cNvSpPr/>
            <p:nvPr/>
          </p:nvSpPr>
          <p:spPr>
            <a:xfrm>
              <a:off x="7780668" y="3102981"/>
              <a:ext cx="29275" cy="23017"/>
            </a:xfrm>
            <a:custGeom>
              <a:rect b="b" l="l" r="r" t="t"/>
              <a:pathLst>
                <a:path extrusionOk="0" h="879" w="1118">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90"/>
            <p:cNvSpPr/>
            <p:nvPr/>
          </p:nvSpPr>
          <p:spPr>
            <a:xfrm>
              <a:off x="7666030" y="3023064"/>
              <a:ext cx="45719" cy="211601"/>
            </a:xfrm>
            <a:custGeom>
              <a:rect b="b" l="l" r="r" t="t"/>
              <a:pathLst>
                <a:path extrusionOk="0" h="8081" w="1746">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90"/>
            <p:cNvSpPr/>
            <p:nvPr/>
          </p:nvSpPr>
          <p:spPr>
            <a:xfrm>
              <a:off x="7628559" y="2879911"/>
              <a:ext cx="235325" cy="137419"/>
            </a:xfrm>
            <a:custGeom>
              <a:rect b="b" l="l" r="r" t="t"/>
              <a:pathLst>
                <a:path extrusionOk="0" h="5248" w="8987">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90"/>
            <p:cNvSpPr/>
            <p:nvPr/>
          </p:nvSpPr>
          <p:spPr>
            <a:xfrm>
              <a:off x="7650031" y="2920131"/>
              <a:ext cx="192381" cy="177142"/>
            </a:xfrm>
            <a:custGeom>
              <a:rect b="b" l="l" r="r" t="t"/>
              <a:pathLst>
                <a:path extrusionOk="0" h="6765" w="7347">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90"/>
            <p:cNvSpPr/>
            <p:nvPr/>
          </p:nvSpPr>
          <p:spPr>
            <a:xfrm>
              <a:off x="7650188" y="2920052"/>
              <a:ext cx="170229" cy="177456"/>
            </a:xfrm>
            <a:custGeom>
              <a:rect b="b" l="l" r="r" t="t"/>
              <a:pathLst>
                <a:path extrusionOk="0" h="6777" w="6501">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90"/>
            <p:cNvSpPr/>
            <p:nvPr/>
          </p:nvSpPr>
          <p:spPr>
            <a:xfrm>
              <a:off x="7720468" y="3037309"/>
              <a:ext cx="51506" cy="22755"/>
            </a:xfrm>
            <a:custGeom>
              <a:rect b="b" l="l" r="r" t="t"/>
              <a:pathLst>
                <a:path extrusionOk="0" h="869" w="1967">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90"/>
            <p:cNvSpPr/>
            <p:nvPr/>
          </p:nvSpPr>
          <p:spPr>
            <a:xfrm>
              <a:off x="7706250" y="3000204"/>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90"/>
            <p:cNvSpPr/>
            <p:nvPr/>
          </p:nvSpPr>
          <p:spPr>
            <a:xfrm>
              <a:off x="7774933" y="3000204"/>
              <a:ext cx="11260" cy="17125"/>
            </a:xfrm>
            <a:custGeom>
              <a:rect b="b" l="l" r="r" t="t"/>
              <a:pathLst>
                <a:path extrusionOk="0" h="654" w="43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90"/>
            <p:cNvSpPr/>
            <p:nvPr/>
          </p:nvSpPr>
          <p:spPr>
            <a:xfrm>
              <a:off x="7698237" y="2981535"/>
              <a:ext cx="27206" cy="12831"/>
            </a:xfrm>
            <a:custGeom>
              <a:rect b="b" l="l" r="r" t="t"/>
              <a:pathLst>
                <a:path extrusionOk="0" h="490" w="1039">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90"/>
            <p:cNvSpPr/>
            <p:nvPr/>
          </p:nvSpPr>
          <p:spPr>
            <a:xfrm>
              <a:off x="7766921" y="2981561"/>
              <a:ext cx="27285" cy="12804"/>
            </a:xfrm>
            <a:custGeom>
              <a:rect b="b" l="l" r="r" t="t"/>
              <a:pathLst>
                <a:path extrusionOk="0" h="489" w="1042">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90"/>
            <p:cNvSpPr/>
            <p:nvPr/>
          </p:nvSpPr>
          <p:spPr>
            <a:xfrm>
              <a:off x="7681008" y="2879911"/>
              <a:ext cx="162399" cy="97199"/>
            </a:xfrm>
            <a:custGeom>
              <a:rect b="b" l="l" r="r" t="t"/>
              <a:pathLst>
                <a:path extrusionOk="0" h="3712" w="6202">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90"/>
            <p:cNvSpPr/>
            <p:nvPr/>
          </p:nvSpPr>
          <p:spPr>
            <a:xfrm>
              <a:off x="7682762" y="3102981"/>
              <a:ext cx="29249" cy="23017"/>
            </a:xfrm>
            <a:custGeom>
              <a:rect b="b" l="l" r="r" t="t"/>
              <a:pathLst>
                <a:path extrusionOk="0" h="879" w="1117">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90"/>
            <p:cNvSpPr/>
            <p:nvPr/>
          </p:nvSpPr>
          <p:spPr>
            <a:xfrm>
              <a:off x="7682762" y="3102981"/>
              <a:ext cx="29249" cy="11783"/>
            </a:xfrm>
            <a:custGeom>
              <a:rect b="b" l="l" r="r" t="t"/>
              <a:pathLst>
                <a:path extrusionOk="0" h="450" w="1117">
                  <a:moveTo>
                    <a:pt x="0" y="1"/>
                  </a:moveTo>
                  <a:cubicBezTo>
                    <a:pt x="10" y="154"/>
                    <a:pt x="19" y="297"/>
                    <a:pt x="19" y="449"/>
                  </a:cubicBezTo>
                  <a:lnTo>
                    <a:pt x="1116" y="449"/>
                  </a:lnTo>
                  <a:lnTo>
                    <a:pt x="1116" y="1"/>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90"/>
            <p:cNvSpPr/>
            <p:nvPr/>
          </p:nvSpPr>
          <p:spPr>
            <a:xfrm>
              <a:off x="7780432" y="3103242"/>
              <a:ext cx="29249" cy="11521"/>
            </a:xfrm>
            <a:custGeom>
              <a:rect b="b" l="l" r="r" t="t"/>
              <a:pathLst>
                <a:path extrusionOk="0" h="440" w="1117">
                  <a:moveTo>
                    <a:pt x="0" y="1"/>
                  </a:moveTo>
                  <a:lnTo>
                    <a:pt x="0" y="439"/>
                  </a:lnTo>
                  <a:lnTo>
                    <a:pt x="1098" y="439"/>
                  </a:lnTo>
                  <a:cubicBezTo>
                    <a:pt x="1098" y="287"/>
                    <a:pt x="1107" y="144"/>
                    <a:pt x="1117"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6" name="Google Shape;14756;p90"/>
          <p:cNvGrpSpPr/>
          <p:nvPr/>
        </p:nvGrpSpPr>
        <p:grpSpPr>
          <a:xfrm>
            <a:off x="4900684" y="4115787"/>
            <a:ext cx="274576" cy="354623"/>
            <a:chOff x="4900684" y="4268187"/>
            <a:chExt cx="274576" cy="354623"/>
          </a:xfrm>
        </p:grpSpPr>
        <p:sp>
          <p:nvSpPr>
            <p:cNvPr id="14757" name="Google Shape;14757;p90"/>
            <p:cNvSpPr/>
            <p:nvPr/>
          </p:nvSpPr>
          <p:spPr>
            <a:xfrm>
              <a:off x="4963633" y="4268187"/>
              <a:ext cx="148678" cy="57109"/>
            </a:xfrm>
            <a:custGeom>
              <a:rect b="b" l="l" r="r" t="t"/>
              <a:pathLst>
                <a:path extrusionOk="0" h="2181" w="5678">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90"/>
            <p:cNvSpPr/>
            <p:nvPr/>
          </p:nvSpPr>
          <p:spPr>
            <a:xfrm>
              <a:off x="4935170" y="4302542"/>
              <a:ext cx="205866" cy="102959"/>
            </a:xfrm>
            <a:custGeom>
              <a:rect b="b" l="l" r="r" t="t"/>
              <a:pathLst>
                <a:path extrusionOk="0" h="3932" w="7862">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90"/>
            <p:cNvSpPr/>
            <p:nvPr/>
          </p:nvSpPr>
          <p:spPr>
            <a:xfrm>
              <a:off x="4946403" y="4405475"/>
              <a:ext cx="17256" cy="22938"/>
            </a:xfrm>
            <a:custGeom>
              <a:rect b="b" l="l" r="r" t="t"/>
              <a:pathLst>
                <a:path extrusionOk="0" h="876" w="659">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90"/>
            <p:cNvSpPr/>
            <p:nvPr/>
          </p:nvSpPr>
          <p:spPr>
            <a:xfrm>
              <a:off x="5112285" y="4405475"/>
              <a:ext cx="17256" cy="22938"/>
            </a:xfrm>
            <a:custGeom>
              <a:rect b="b" l="l" r="r" t="t"/>
              <a:pathLst>
                <a:path extrusionOk="0" h="876" w="659">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90"/>
            <p:cNvSpPr/>
            <p:nvPr/>
          </p:nvSpPr>
          <p:spPr>
            <a:xfrm>
              <a:off x="4900684" y="4468424"/>
              <a:ext cx="274576" cy="154387"/>
            </a:xfrm>
            <a:custGeom>
              <a:rect b="b" l="l" r="r" t="t"/>
              <a:pathLst>
                <a:path extrusionOk="0" h="5896" w="10486">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90"/>
            <p:cNvSpPr/>
            <p:nvPr/>
          </p:nvSpPr>
          <p:spPr>
            <a:xfrm>
              <a:off x="4997857" y="4468424"/>
              <a:ext cx="80231" cy="22860"/>
            </a:xfrm>
            <a:custGeom>
              <a:rect b="b" l="l" r="r" t="t"/>
              <a:pathLst>
                <a:path extrusionOk="0" h="873" w="3064">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90"/>
            <p:cNvSpPr/>
            <p:nvPr/>
          </p:nvSpPr>
          <p:spPr>
            <a:xfrm>
              <a:off x="4941664" y="4325270"/>
              <a:ext cx="192617" cy="154413"/>
            </a:xfrm>
            <a:custGeom>
              <a:rect b="b" l="l" r="r" t="t"/>
              <a:pathLst>
                <a:path extrusionOk="0" h="5897" w="7356">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90"/>
            <p:cNvSpPr/>
            <p:nvPr/>
          </p:nvSpPr>
          <p:spPr>
            <a:xfrm>
              <a:off x="4945670" y="4325270"/>
              <a:ext cx="155382" cy="154622"/>
            </a:xfrm>
            <a:custGeom>
              <a:rect b="b" l="l" r="r" t="t"/>
              <a:pathLst>
                <a:path extrusionOk="0" h="5905" w="5934">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90"/>
            <p:cNvSpPr/>
            <p:nvPr/>
          </p:nvSpPr>
          <p:spPr>
            <a:xfrm>
              <a:off x="4997857" y="4382615"/>
              <a:ext cx="11521" cy="17125"/>
            </a:xfrm>
            <a:custGeom>
              <a:rect b="b" l="l" r="r" t="t"/>
              <a:pathLst>
                <a:path extrusionOk="0" h="654" w="44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90"/>
            <p:cNvSpPr/>
            <p:nvPr/>
          </p:nvSpPr>
          <p:spPr>
            <a:xfrm>
              <a:off x="5066566" y="4382615"/>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90"/>
            <p:cNvSpPr/>
            <p:nvPr/>
          </p:nvSpPr>
          <p:spPr>
            <a:xfrm>
              <a:off x="5012625" y="4422495"/>
              <a:ext cx="50694" cy="17230"/>
            </a:xfrm>
            <a:custGeom>
              <a:rect b="b" l="l" r="r" t="t"/>
              <a:pathLst>
                <a:path extrusionOk="0" h="658" w="1936">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90"/>
            <p:cNvSpPr/>
            <p:nvPr/>
          </p:nvSpPr>
          <p:spPr>
            <a:xfrm>
              <a:off x="4990368" y="4365490"/>
              <a:ext cx="26761" cy="11260"/>
            </a:xfrm>
            <a:custGeom>
              <a:rect b="b" l="l" r="r" t="t"/>
              <a:pathLst>
                <a:path extrusionOk="0" h="430" w="1022">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90"/>
            <p:cNvSpPr/>
            <p:nvPr/>
          </p:nvSpPr>
          <p:spPr>
            <a:xfrm>
              <a:off x="5059077" y="4365490"/>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90"/>
            <p:cNvSpPr/>
            <p:nvPr/>
          </p:nvSpPr>
          <p:spPr>
            <a:xfrm>
              <a:off x="5009352" y="4451168"/>
              <a:ext cx="57240" cy="44384"/>
            </a:xfrm>
            <a:custGeom>
              <a:rect b="b" l="l" r="r" t="t"/>
              <a:pathLst>
                <a:path extrusionOk="0" h="1695" w="2186">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90"/>
            <p:cNvSpPr/>
            <p:nvPr/>
          </p:nvSpPr>
          <p:spPr>
            <a:xfrm>
              <a:off x="4900684" y="4523622"/>
              <a:ext cx="274576" cy="99189"/>
            </a:xfrm>
            <a:custGeom>
              <a:rect b="b" l="l" r="r" t="t"/>
              <a:pathLst>
                <a:path extrusionOk="0" h="3788" w="10486">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2" name="Google Shape;14772;p90"/>
          <p:cNvGrpSpPr/>
          <p:nvPr/>
        </p:nvGrpSpPr>
        <p:grpSpPr>
          <a:xfrm>
            <a:off x="7161654" y="3193394"/>
            <a:ext cx="263343" cy="354754"/>
            <a:chOff x="7161654" y="3345794"/>
            <a:chExt cx="263343" cy="354754"/>
          </a:xfrm>
        </p:grpSpPr>
        <p:sp>
          <p:nvSpPr>
            <p:cNvPr id="14773" name="Google Shape;14773;p90"/>
            <p:cNvSpPr/>
            <p:nvPr/>
          </p:nvSpPr>
          <p:spPr>
            <a:xfrm>
              <a:off x="7321802" y="3488686"/>
              <a:ext cx="68971" cy="125924"/>
            </a:xfrm>
            <a:custGeom>
              <a:rect b="b" l="l" r="r" t="t"/>
              <a:pathLst>
                <a:path extrusionOk="0" h="4809" w="2634">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90"/>
            <p:cNvSpPr/>
            <p:nvPr/>
          </p:nvSpPr>
          <p:spPr>
            <a:xfrm>
              <a:off x="7161654" y="3540139"/>
              <a:ext cx="263343" cy="160409"/>
            </a:xfrm>
            <a:custGeom>
              <a:rect b="b" l="l" r="r" t="t"/>
              <a:pathLst>
                <a:path extrusionOk="0" h="6126" w="10057">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90"/>
            <p:cNvSpPr/>
            <p:nvPr/>
          </p:nvSpPr>
          <p:spPr>
            <a:xfrm>
              <a:off x="7224629" y="3597092"/>
              <a:ext cx="200368" cy="103457"/>
            </a:xfrm>
            <a:custGeom>
              <a:rect b="b" l="l" r="r" t="t"/>
              <a:pathLst>
                <a:path extrusionOk="0" h="3951" w="7652">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90"/>
            <p:cNvSpPr/>
            <p:nvPr/>
          </p:nvSpPr>
          <p:spPr>
            <a:xfrm>
              <a:off x="7315806" y="3603088"/>
              <a:ext cx="54727" cy="97199"/>
            </a:xfrm>
            <a:custGeom>
              <a:rect b="b" l="l" r="r" t="t"/>
              <a:pathLst>
                <a:path extrusionOk="0" h="3712" w="209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90"/>
            <p:cNvSpPr/>
            <p:nvPr/>
          </p:nvSpPr>
          <p:spPr>
            <a:xfrm>
              <a:off x="7161654" y="3597092"/>
              <a:ext cx="200368" cy="103457"/>
            </a:xfrm>
            <a:custGeom>
              <a:rect b="b" l="l" r="r" t="t"/>
              <a:pathLst>
                <a:path extrusionOk="0" h="3951" w="7652">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90"/>
            <p:cNvSpPr/>
            <p:nvPr/>
          </p:nvSpPr>
          <p:spPr>
            <a:xfrm>
              <a:off x="7258853" y="3540139"/>
              <a:ext cx="68709" cy="28646"/>
            </a:xfrm>
            <a:custGeom>
              <a:rect b="b" l="l" r="r" t="t"/>
              <a:pathLst>
                <a:path extrusionOk="0" h="1094" w="2624">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90"/>
            <p:cNvSpPr/>
            <p:nvPr/>
          </p:nvSpPr>
          <p:spPr>
            <a:xfrm>
              <a:off x="7195878" y="3500181"/>
              <a:ext cx="46007" cy="45745"/>
            </a:xfrm>
            <a:custGeom>
              <a:rect b="b" l="l" r="r" t="t"/>
              <a:pathLst>
                <a:path extrusionOk="0" h="1747" w="1757">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90"/>
            <p:cNvSpPr/>
            <p:nvPr/>
          </p:nvSpPr>
          <p:spPr>
            <a:xfrm>
              <a:off x="7207373" y="3511676"/>
              <a:ext cx="23017" cy="22755"/>
            </a:xfrm>
            <a:custGeom>
              <a:rect b="b" l="l" r="r" t="t"/>
              <a:pathLst>
                <a:path extrusionOk="0" h="869" w="879">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90"/>
            <p:cNvSpPr/>
            <p:nvPr/>
          </p:nvSpPr>
          <p:spPr>
            <a:xfrm>
              <a:off x="7344766" y="3500181"/>
              <a:ext cx="45745" cy="45745"/>
            </a:xfrm>
            <a:custGeom>
              <a:rect b="b" l="l" r="r" t="t"/>
              <a:pathLst>
                <a:path extrusionOk="0" h="1747" w="1747">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90"/>
            <p:cNvSpPr/>
            <p:nvPr/>
          </p:nvSpPr>
          <p:spPr>
            <a:xfrm>
              <a:off x="7356261" y="3511676"/>
              <a:ext cx="22755" cy="22755"/>
            </a:xfrm>
            <a:custGeom>
              <a:rect b="b" l="l" r="r" t="t"/>
              <a:pathLst>
                <a:path extrusionOk="0" h="869" w="869">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90"/>
            <p:cNvSpPr/>
            <p:nvPr/>
          </p:nvSpPr>
          <p:spPr>
            <a:xfrm>
              <a:off x="7201639" y="3345794"/>
              <a:ext cx="183138" cy="134434"/>
            </a:xfrm>
            <a:custGeom>
              <a:rect b="b" l="l" r="r" t="t"/>
              <a:pathLst>
                <a:path extrusionOk="0" h="5134" w="6994">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90"/>
            <p:cNvSpPr/>
            <p:nvPr/>
          </p:nvSpPr>
          <p:spPr>
            <a:xfrm>
              <a:off x="7200880" y="3414111"/>
              <a:ext cx="184866" cy="143311"/>
            </a:xfrm>
            <a:custGeom>
              <a:rect b="b" l="l" r="r" t="t"/>
              <a:pathLst>
                <a:path extrusionOk="0" h="5473" w="706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90"/>
            <p:cNvSpPr/>
            <p:nvPr/>
          </p:nvSpPr>
          <p:spPr>
            <a:xfrm>
              <a:off x="7253223" y="3465905"/>
              <a:ext cx="11390" cy="17308"/>
            </a:xfrm>
            <a:custGeom>
              <a:rect b="b" l="l" r="r" t="t"/>
              <a:pathLst>
                <a:path extrusionOk="0" h="661" w="435">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90"/>
            <p:cNvSpPr/>
            <p:nvPr/>
          </p:nvSpPr>
          <p:spPr>
            <a:xfrm>
              <a:off x="7321802" y="3465905"/>
              <a:ext cx="11495" cy="17308"/>
            </a:xfrm>
            <a:custGeom>
              <a:rect b="b" l="l" r="r" t="t"/>
              <a:pathLst>
                <a:path extrusionOk="0" h="661" w="439">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90"/>
            <p:cNvSpPr/>
            <p:nvPr/>
          </p:nvSpPr>
          <p:spPr>
            <a:xfrm>
              <a:off x="7267573" y="3502930"/>
              <a:ext cx="51506" cy="23017"/>
            </a:xfrm>
            <a:custGeom>
              <a:rect b="b" l="l" r="r" t="t"/>
              <a:pathLst>
                <a:path extrusionOk="0" h="879" w="1967">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90"/>
            <p:cNvSpPr/>
            <p:nvPr/>
          </p:nvSpPr>
          <p:spPr>
            <a:xfrm>
              <a:off x="7201141" y="3414111"/>
              <a:ext cx="169626" cy="143311"/>
            </a:xfrm>
            <a:custGeom>
              <a:rect b="b" l="l" r="r" t="t"/>
              <a:pathLst>
                <a:path extrusionOk="0" h="5473" w="6478">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90"/>
            <p:cNvSpPr/>
            <p:nvPr/>
          </p:nvSpPr>
          <p:spPr>
            <a:xfrm>
              <a:off x="7290563" y="3347313"/>
              <a:ext cx="94214" cy="101441"/>
            </a:xfrm>
            <a:custGeom>
              <a:rect b="b" l="l" r="r" t="t"/>
              <a:pathLst>
                <a:path extrusionOk="0" h="3874" w="3598">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90"/>
            <p:cNvSpPr/>
            <p:nvPr/>
          </p:nvSpPr>
          <p:spPr>
            <a:xfrm>
              <a:off x="7215884" y="3603088"/>
              <a:ext cx="54962" cy="97199"/>
            </a:xfrm>
            <a:custGeom>
              <a:rect b="b" l="l" r="r" t="t"/>
              <a:pathLst>
                <a:path extrusionOk="0" h="3712" w="2099">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90"/>
            <p:cNvSpPr/>
            <p:nvPr/>
          </p:nvSpPr>
          <p:spPr>
            <a:xfrm>
              <a:off x="7198392" y="3609346"/>
              <a:ext cx="34486" cy="90941"/>
            </a:xfrm>
            <a:custGeom>
              <a:rect b="b" l="l" r="r" t="t"/>
              <a:pathLst>
                <a:path extrusionOk="0" h="3473" w="1317">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2" name="Google Shape;14792;p90"/>
          <p:cNvGrpSpPr/>
          <p:nvPr/>
        </p:nvGrpSpPr>
        <p:grpSpPr>
          <a:xfrm>
            <a:off x="6711770" y="3193394"/>
            <a:ext cx="263081" cy="354754"/>
            <a:chOff x="6711770" y="3345794"/>
            <a:chExt cx="263081" cy="354754"/>
          </a:xfrm>
        </p:grpSpPr>
        <p:sp>
          <p:nvSpPr>
            <p:cNvPr id="14793" name="Google Shape;14793;p90"/>
            <p:cNvSpPr/>
            <p:nvPr/>
          </p:nvSpPr>
          <p:spPr>
            <a:xfrm>
              <a:off x="6768984" y="3465957"/>
              <a:ext cx="148652" cy="148652"/>
            </a:xfrm>
            <a:custGeom>
              <a:rect b="b" l="l" r="r" t="t"/>
              <a:pathLst>
                <a:path extrusionOk="0" h="5677" w="5677">
                  <a:moveTo>
                    <a:pt x="0" y="0"/>
                  </a:moveTo>
                  <a:lnTo>
                    <a:pt x="0" y="5677"/>
                  </a:lnTo>
                  <a:lnTo>
                    <a:pt x="5676" y="5677"/>
                  </a:lnTo>
                  <a:lnTo>
                    <a:pt x="5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90"/>
            <p:cNvSpPr/>
            <p:nvPr/>
          </p:nvSpPr>
          <p:spPr>
            <a:xfrm>
              <a:off x="6711770" y="3545900"/>
              <a:ext cx="263081" cy="154649"/>
            </a:xfrm>
            <a:custGeom>
              <a:rect b="b" l="l" r="r" t="t"/>
              <a:pathLst>
                <a:path extrusionOk="0" h="5906" w="10047">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90"/>
            <p:cNvSpPr/>
            <p:nvPr/>
          </p:nvSpPr>
          <p:spPr>
            <a:xfrm>
              <a:off x="6760474" y="3545900"/>
              <a:ext cx="165646" cy="143153"/>
            </a:xfrm>
            <a:custGeom>
              <a:rect b="b" l="l" r="r" t="t"/>
              <a:pathLst>
                <a:path extrusionOk="0" h="5467" w="6326">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90"/>
            <p:cNvSpPr/>
            <p:nvPr/>
          </p:nvSpPr>
          <p:spPr>
            <a:xfrm>
              <a:off x="6771969" y="3545900"/>
              <a:ext cx="142918" cy="131658"/>
            </a:xfrm>
            <a:custGeom>
              <a:rect b="b" l="l" r="r" t="t"/>
              <a:pathLst>
                <a:path extrusionOk="0" h="5028" w="5458">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90"/>
            <p:cNvSpPr/>
            <p:nvPr/>
          </p:nvSpPr>
          <p:spPr>
            <a:xfrm>
              <a:off x="6808942" y="3545900"/>
              <a:ext cx="68736" cy="28804"/>
            </a:xfrm>
            <a:custGeom>
              <a:rect b="b" l="l" r="r" t="t"/>
              <a:pathLst>
                <a:path extrusionOk="0" h="1100" w="2625">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90"/>
            <p:cNvSpPr/>
            <p:nvPr/>
          </p:nvSpPr>
          <p:spPr>
            <a:xfrm>
              <a:off x="6768984" y="3414504"/>
              <a:ext cx="148652" cy="148652"/>
            </a:xfrm>
            <a:custGeom>
              <a:rect b="b" l="l" r="r" t="t"/>
              <a:pathLst>
                <a:path extrusionOk="0" h="5677" w="5677">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90"/>
            <p:cNvSpPr/>
            <p:nvPr/>
          </p:nvSpPr>
          <p:spPr>
            <a:xfrm>
              <a:off x="6803208" y="3466324"/>
              <a:ext cx="11495" cy="17151"/>
            </a:xfrm>
            <a:custGeom>
              <a:rect b="b" l="l" r="r" t="t"/>
              <a:pathLst>
                <a:path extrusionOk="0" h="655" w="439">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90"/>
            <p:cNvSpPr/>
            <p:nvPr/>
          </p:nvSpPr>
          <p:spPr>
            <a:xfrm>
              <a:off x="6871891" y="3466324"/>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90"/>
            <p:cNvSpPr/>
            <p:nvPr/>
          </p:nvSpPr>
          <p:spPr>
            <a:xfrm>
              <a:off x="6817976" y="3506361"/>
              <a:ext cx="50668" cy="17334"/>
            </a:xfrm>
            <a:custGeom>
              <a:rect b="b" l="l" r="r" t="t"/>
              <a:pathLst>
                <a:path extrusionOk="0" h="662" w="1935">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90"/>
            <p:cNvSpPr/>
            <p:nvPr/>
          </p:nvSpPr>
          <p:spPr>
            <a:xfrm>
              <a:off x="6768748" y="3414504"/>
              <a:ext cx="148888" cy="148652"/>
            </a:xfrm>
            <a:custGeom>
              <a:rect b="b" l="l" r="r" t="t"/>
              <a:pathLst>
                <a:path extrusionOk="0" h="5677" w="5686">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90"/>
            <p:cNvSpPr/>
            <p:nvPr/>
          </p:nvSpPr>
          <p:spPr>
            <a:xfrm>
              <a:off x="6745994" y="3345794"/>
              <a:ext cx="194633" cy="268318"/>
            </a:xfrm>
            <a:custGeom>
              <a:rect b="b" l="l" r="r" t="t"/>
              <a:pathLst>
                <a:path extrusionOk="0" h="10247" w="7433">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90"/>
            <p:cNvSpPr/>
            <p:nvPr/>
          </p:nvSpPr>
          <p:spPr>
            <a:xfrm>
              <a:off x="6771969" y="3592352"/>
              <a:ext cx="142918" cy="83713"/>
            </a:xfrm>
            <a:custGeom>
              <a:rect b="b" l="l" r="r" t="t"/>
              <a:pathLst>
                <a:path extrusionOk="0" h="3197" w="5458">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90"/>
            <p:cNvSpPr/>
            <p:nvPr/>
          </p:nvSpPr>
          <p:spPr>
            <a:xfrm>
              <a:off x="6776211" y="3592352"/>
              <a:ext cx="134172" cy="64467"/>
            </a:xfrm>
            <a:custGeom>
              <a:rect b="b" l="l" r="r" t="t"/>
              <a:pathLst>
                <a:path extrusionOk="0" h="2462" w="5124">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90"/>
            <p:cNvSpPr/>
            <p:nvPr/>
          </p:nvSpPr>
          <p:spPr>
            <a:xfrm>
              <a:off x="6786450" y="3582664"/>
              <a:ext cx="57005" cy="62818"/>
            </a:xfrm>
            <a:custGeom>
              <a:rect b="b" l="l" r="r" t="t"/>
              <a:pathLst>
                <a:path extrusionOk="0" h="2399" w="2177">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90"/>
            <p:cNvSpPr/>
            <p:nvPr/>
          </p:nvSpPr>
          <p:spPr>
            <a:xfrm>
              <a:off x="6843428" y="3582664"/>
              <a:ext cx="56717" cy="62818"/>
            </a:xfrm>
            <a:custGeom>
              <a:rect b="b" l="l" r="r" t="t"/>
              <a:pathLst>
                <a:path extrusionOk="0" h="2399" w="2166">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90"/>
            <p:cNvSpPr/>
            <p:nvPr/>
          </p:nvSpPr>
          <p:spPr>
            <a:xfrm>
              <a:off x="6714519" y="3627335"/>
              <a:ext cx="48730" cy="72951"/>
            </a:xfrm>
            <a:custGeom>
              <a:rect b="b" l="l" r="r" t="t"/>
              <a:pathLst>
                <a:path extrusionOk="0" h="2786" w="1861">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90"/>
            <p:cNvSpPr/>
            <p:nvPr/>
          </p:nvSpPr>
          <p:spPr>
            <a:xfrm>
              <a:off x="6923345" y="3627335"/>
              <a:ext cx="48992" cy="72951"/>
            </a:xfrm>
            <a:custGeom>
              <a:rect b="b" l="l" r="r" t="t"/>
              <a:pathLst>
                <a:path extrusionOk="0" h="2786" w="1871">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0" name="Google Shape;14810;p90"/>
          <p:cNvGrpSpPr/>
          <p:nvPr/>
        </p:nvGrpSpPr>
        <p:grpSpPr>
          <a:xfrm>
            <a:off x="7163409" y="2727851"/>
            <a:ext cx="263316" cy="354414"/>
            <a:chOff x="7163409" y="2880251"/>
            <a:chExt cx="263316" cy="354414"/>
          </a:xfrm>
        </p:grpSpPr>
        <p:sp>
          <p:nvSpPr>
            <p:cNvPr id="14811" name="Google Shape;14811;p90"/>
            <p:cNvSpPr/>
            <p:nvPr/>
          </p:nvSpPr>
          <p:spPr>
            <a:xfrm>
              <a:off x="7163409" y="3125474"/>
              <a:ext cx="263316" cy="109191"/>
            </a:xfrm>
            <a:custGeom>
              <a:rect b="b" l="l" r="r" t="t"/>
              <a:pathLst>
                <a:path extrusionOk="0" h="4170" w="10056">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90"/>
            <p:cNvSpPr/>
            <p:nvPr/>
          </p:nvSpPr>
          <p:spPr>
            <a:xfrm>
              <a:off x="7197633" y="2920131"/>
              <a:ext cx="194633" cy="291544"/>
            </a:xfrm>
            <a:custGeom>
              <a:rect b="b" l="l" r="r" t="t"/>
              <a:pathLst>
                <a:path extrusionOk="0" h="11134" w="7433">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90"/>
            <p:cNvSpPr/>
            <p:nvPr/>
          </p:nvSpPr>
          <p:spPr>
            <a:xfrm>
              <a:off x="7240105" y="3114240"/>
              <a:ext cx="147657" cy="96204"/>
            </a:xfrm>
            <a:custGeom>
              <a:rect b="b" l="l" r="r" t="t"/>
              <a:pathLst>
                <a:path extrusionOk="0" h="3674" w="5639">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90"/>
            <p:cNvSpPr/>
            <p:nvPr/>
          </p:nvSpPr>
          <p:spPr>
            <a:xfrm>
              <a:off x="7220623" y="3000074"/>
              <a:ext cx="148652" cy="125924"/>
            </a:xfrm>
            <a:custGeom>
              <a:rect b="b" l="l" r="r" t="t"/>
              <a:pathLst>
                <a:path extrusionOk="0" h="4809" w="5677">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90"/>
            <p:cNvSpPr/>
            <p:nvPr/>
          </p:nvSpPr>
          <p:spPr>
            <a:xfrm>
              <a:off x="7220623" y="2954355"/>
              <a:ext cx="148914" cy="142918"/>
            </a:xfrm>
            <a:custGeom>
              <a:rect b="b" l="l" r="r" t="t"/>
              <a:pathLst>
                <a:path extrusionOk="0" h="5458" w="5687">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90"/>
            <p:cNvSpPr/>
            <p:nvPr/>
          </p:nvSpPr>
          <p:spPr>
            <a:xfrm>
              <a:off x="7220387" y="2954355"/>
              <a:ext cx="148888" cy="143180"/>
            </a:xfrm>
            <a:custGeom>
              <a:rect b="b" l="l" r="r" t="t"/>
              <a:pathLst>
                <a:path extrusionOk="0" h="5468" w="5686">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90"/>
            <p:cNvSpPr/>
            <p:nvPr/>
          </p:nvSpPr>
          <p:spPr>
            <a:xfrm>
              <a:off x="7269851" y="3045714"/>
              <a:ext cx="50747" cy="17361"/>
            </a:xfrm>
            <a:custGeom>
              <a:rect b="b" l="l" r="r" t="t"/>
              <a:pathLst>
                <a:path extrusionOk="0" h="663" w="1938">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90"/>
            <p:cNvSpPr/>
            <p:nvPr/>
          </p:nvSpPr>
          <p:spPr>
            <a:xfrm>
              <a:off x="7255344" y="3005939"/>
              <a:ext cx="11260" cy="16889"/>
            </a:xfrm>
            <a:custGeom>
              <a:rect b="b" l="l" r="r" t="t"/>
              <a:pathLst>
                <a:path extrusionOk="0" h="645" w="43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90"/>
            <p:cNvSpPr/>
            <p:nvPr/>
          </p:nvSpPr>
          <p:spPr>
            <a:xfrm>
              <a:off x="7323792"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90"/>
            <p:cNvSpPr/>
            <p:nvPr/>
          </p:nvSpPr>
          <p:spPr>
            <a:xfrm>
              <a:off x="7247594" y="2988578"/>
              <a:ext cx="26761" cy="11521"/>
            </a:xfrm>
            <a:custGeom>
              <a:rect b="b" l="l" r="r" t="t"/>
              <a:pathLst>
                <a:path extrusionOk="0" h="440" w="1022">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90"/>
            <p:cNvSpPr/>
            <p:nvPr/>
          </p:nvSpPr>
          <p:spPr>
            <a:xfrm>
              <a:off x="7316303"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90"/>
            <p:cNvSpPr/>
            <p:nvPr/>
          </p:nvSpPr>
          <p:spPr>
            <a:xfrm>
              <a:off x="7189646" y="2880251"/>
              <a:ext cx="208852" cy="285469"/>
            </a:xfrm>
            <a:custGeom>
              <a:rect b="b" l="l" r="r" t="t"/>
              <a:pathLst>
                <a:path extrusionOk="0" h="10902" w="7976">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3" name="Google Shape;14823;p90"/>
          <p:cNvGrpSpPr/>
          <p:nvPr/>
        </p:nvGrpSpPr>
        <p:grpSpPr>
          <a:xfrm>
            <a:off x="6712032" y="2727772"/>
            <a:ext cx="263316" cy="354493"/>
            <a:chOff x="6712032" y="2880172"/>
            <a:chExt cx="263316" cy="354493"/>
          </a:xfrm>
        </p:grpSpPr>
        <p:sp>
          <p:nvSpPr>
            <p:cNvPr id="14824" name="Google Shape;14824;p90"/>
            <p:cNvSpPr/>
            <p:nvPr/>
          </p:nvSpPr>
          <p:spPr>
            <a:xfrm>
              <a:off x="6729995" y="2880172"/>
              <a:ext cx="227600" cy="209113"/>
            </a:xfrm>
            <a:custGeom>
              <a:rect b="b" l="l" r="r" t="t"/>
              <a:pathLst>
                <a:path extrusionOk="0" h="7986" w="8692">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90"/>
            <p:cNvSpPr/>
            <p:nvPr/>
          </p:nvSpPr>
          <p:spPr>
            <a:xfrm>
              <a:off x="6843926" y="2880172"/>
              <a:ext cx="113669" cy="209009"/>
            </a:xfrm>
            <a:custGeom>
              <a:rect b="b" l="l" r="r" t="t"/>
              <a:pathLst>
                <a:path extrusionOk="0" h="7982" w="4341">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90"/>
            <p:cNvSpPr/>
            <p:nvPr/>
          </p:nvSpPr>
          <p:spPr>
            <a:xfrm>
              <a:off x="6712032" y="3118980"/>
              <a:ext cx="263316" cy="115685"/>
            </a:xfrm>
            <a:custGeom>
              <a:rect b="b" l="l" r="r" t="t"/>
              <a:pathLst>
                <a:path extrusionOk="0" h="4418" w="10056">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90"/>
            <p:cNvSpPr/>
            <p:nvPr/>
          </p:nvSpPr>
          <p:spPr>
            <a:xfrm>
              <a:off x="6768487" y="3118980"/>
              <a:ext cx="150407" cy="81802"/>
            </a:xfrm>
            <a:custGeom>
              <a:rect b="b" l="l" r="r" t="t"/>
              <a:pathLst>
                <a:path extrusionOk="0" h="3124" w="5744">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90"/>
            <p:cNvSpPr/>
            <p:nvPr/>
          </p:nvSpPr>
          <p:spPr>
            <a:xfrm>
              <a:off x="6714755" y="3155953"/>
              <a:ext cx="48992" cy="78712"/>
            </a:xfrm>
            <a:custGeom>
              <a:rect b="b" l="l" r="r" t="t"/>
              <a:pathLst>
                <a:path extrusionOk="0" h="3006" w="1871">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90"/>
            <p:cNvSpPr/>
            <p:nvPr/>
          </p:nvSpPr>
          <p:spPr>
            <a:xfrm>
              <a:off x="6923842" y="3155953"/>
              <a:ext cx="48992" cy="78712"/>
            </a:xfrm>
            <a:custGeom>
              <a:rect b="b" l="l" r="r" t="t"/>
              <a:pathLst>
                <a:path extrusionOk="0" h="3006" w="1871">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90"/>
            <p:cNvSpPr/>
            <p:nvPr/>
          </p:nvSpPr>
          <p:spPr>
            <a:xfrm>
              <a:off x="6778961" y="3108741"/>
              <a:ext cx="129432" cy="80650"/>
            </a:xfrm>
            <a:custGeom>
              <a:rect b="b" l="l" r="r" t="t"/>
              <a:pathLst>
                <a:path extrusionOk="0" h="3080" w="4943">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90"/>
            <p:cNvSpPr/>
            <p:nvPr/>
          </p:nvSpPr>
          <p:spPr>
            <a:xfrm>
              <a:off x="6878149" y="3108479"/>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90"/>
            <p:cNvSpPr/>
            <p:nvPr/>
          </p:nvSpPr>
          <p:spPr>
            <a:xfrm>
              <a:off x="6809440" y="3108479"/>
              <a:ext cx="26" cy="288"/>
            </a:xfrm>
            <a:custGeom>
              <a:rect b="b" l="l" r="r" t="t"/>
              <a:pathLst>
                <a:path extrusionOk="0" h="11" w="1">
                  <a:moveTo>
                    <a:pt x="1" y="1"/>
                  </a:moveTo>
                  <a:lnTo>
                    <a:pt x="1" y="10"/>
                  </a:lnTo>
                  <a:lnTo>
                    <a:pt x="1"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90"/>
            <p:cNvSpPr/>
            <p:nvPr/>
          </p:nvSpPr>
          <p:spPr>
            <a:xfrm>
              <a:off x="6797945" y="3108741"/>
              <a:ext cx="91464" cy="62975"/>
            </a:xfrm>
            <a:custGeom>
              <a:rect b="b" l="l" r="r" t="t"/>
              <a:pathLst>
                <a:path extrusionOk="0" h="2405" w="3493">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90"/>
            <p:cNvSpPr/>
            <p:nvPr/>
          </p:nvSpPr>
          <p:spPr>
            <a:xfrm>
              <a:off x="6809440" y="3080252"/>
              <a:ext cx="68736" cy="79969"/>
            </a:xfrm>
            <a:custGeom>
              <a:rect b="b" l="l" r="r" t="t"/>
              <a:pathLst>
                <a:path extrusionOk="0" h="3054" w="2625">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90"/>
            <p:cNvSpPr/>
            <p:nvPr/>
          </p:nvSpPr>
          <p:spPr>
            <a:xfrm>
              <a:off x="6809440" y="3080252"/>
              <a:ext cx="68736" cy="28568"/>
            </a:xfrm>
            <a:custGeom>
              <a:rect b="b" l="l" r="r" t="t"/>
              <a:pathLst>
                <a:path extrusionOk="0" h="1091" w="2625">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90"/>
            <p:cNvSpPr/>
            <p:nvPr/>
          </p:nvSpPr>
          <p:spPr>
            <a:xfrm>
              <a:off x="6747251" y="2920131"/>
              <a:ext cx="192617" cy="177142"/>
            </a:xfrm>
            <a:custGeom>
              <a:rect b="b" l="l" r="r" t="t"/>
              <a:pathLst>
                <a:path extrusionOk="0" h="6765" w="7356">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90"/>
            <p:cNvSpPr/>
            <p:nvPr/>
          </p:nvSpPr>
          <p:spPr>
            <a:xfrm>
              <a:off x="6751231" y="2920131"/>
              <a:ext cx="130689" cy="177377"/>
            </a:xfrm>
            <a:custGeom>
              <a:rect b="b" l="l" r="r" t="t"/>
              <a:pathLst>
                <a:path extrusionOk="0" h="6774" w="4991">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90"/>
            <p:cNvSpPr/>
            <p:nvPr/>
          </p:nvSpPr>
          <p:spPr>
            <a:xfrm>
              <a:off x="6818474" y="3045714"/>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90"/>
            <p:cNvSpPr/>
            <p:nvPr/>
          </p:nvSpPr>
          <p:spPr>
            <a:xfrm>
              <a:off x="6803705"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90"/>
            <p:cNvSpPr/>
            <p:nvPr/>
          </p:nvSpPr>
          <p:spPr>
            <a:xfrm>
              <a:off x="6872389" y="3005939"/>
              <a:ext cx="11521" cy="16889"/>
            </a:xfrm>
            <a:custGeom>
              <a:rect b="b" l="l" r="r" t="t"/>
              <a:pathLst>
                <a:path extrusionOk="0" h="645" w="44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90"/>
            <p:cNvSpPr/>
            <p:nvPr/>
          </p:nvSpPr>
          <p:spPr>
            <a:xfrm>
              <a:off x="6796217"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90"/>
            <p:cNvSpPr/>
            <p:nvPr/>
          </p:nvSpPr>
          <p:spPr>
            <a:xfrm>
              <a:off x="6864900" y="2988578"/>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90"/>
            <p:cNvSpPr/>
            <p:nvPr/>
          </p:nvSpPr>
          <p:spPr>
            <a:xfrm>
              <a:off x="6746491" y="2880172"/>
              <a:ext cx="137419" cy="120189"/>
            </a:xfrm>
            <a:custGeom>
              <a:rect b="b" l="l" r="r" t="t"/>
              <a:pathLst>
                <a:path extrusionOk="0" h="4590" w="5248">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90"/>
            <p:cNvSpPr/>
            <p:nvPr/>
          </p:nvSpPr>
          <p:spPr>
            <a:xfrm>
              <a:off x="6762595" y="2940267"/>
              <a:ext cx="37628" cy="35612"/>
            </a:xfrm>
            <a:custGeom>
              <a:rect b="b" l="l" r="r" t="t"/>
              <a:pathLst>
                <a:path extrusionOk="0" h="1360" w="1437">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5" name="Google Shape;14845;p90"/>
          <p:cNvGrpSpPr/>
          <p:nvPr/>
        </p:nvGrpSpPr>
        <p:grpSpPr>
          <a:xfrm>
            <a:off x="6261624" y="3193394"/>
            <a:ext cx="263316" cy="354754"/>
            <a:chOff x="6261624" y="3345794"/>
            <a:chExt cx="263316" cy="354754"/>
          </a:xfrm>
        </p:grpSpPr>
        <p:sp>
          <p:nvSpPr>
            <p:cNvPr id="14846" name="Google Shape;14846;p90"/>
            <p:cNvSpPr/>
            <p:nvPr/>
          </p:nvSpPr>
          <p:spPr>
            <a:xfrm>
              <a:off x="6267620" y="3345794"/>
              <a:ext cx="251585" cy="236922"/>
            </a:xfrm>
            <a:custGeom>
              <a:rect b="b" l="l" r="r" t="t"/>
              <a:pathLst>
                <a:path extrusionOk="0" h="9048" w="9608">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90"/>
            <p:cNvSpPr/>
            <p:nvPr/>
          </p:nvSpPr>
          <p:spPr>
            <a:xfrm>
              <a:off x="6341802" y="3345794"/>
              <a:ext cx="177403" cy="205133"/>
            </a:xfrm>
            <a:custGeom>
              <a:rect b="b" l="l" r="r" t="t"/>
              <a:pathLst>
                <a:path extrusionOk="0" h="7834" w="6775">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90"/>
            <p:cNvSpPr/>
            <p:nvPr/>
          </p:nvSpPr>
          <p:spPr>
            <a:xfrm>
              <a:off x="6261624" y="3574625"/>
              <a:ext cx="263316" cy="125662"/>
            </a:xfrm>
            <a:custGeom>
              <a:rect b="b" l="l" r="r" t="t"/>
              <a:pathLst>
                <a:path extrusionOk="0" h="4799" w="10056">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90"/>
            <p:cNvSpPr/>
            <p:nvPr/>
          </p:nvSpPr>
          <p:spPr>
            <a:xfrm>
              <a:off x="6343818" y="3574625"/>
              <a:ext cx="99189" cy="62975"/>
            </a:xfrm>
            <a:custGeom>
              <a:rect b="b" l="l" r="r" t="t"/>
              <a:pathLst>
                <a:path extrusionOk="0" h="2405" w="3788">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90"/>
            <p:cNvSpPr/>
            <p:nvPr/>
          </p:nvSpPr>
          <p:spPr>
            <a:xfrm>
              <a:off x="6307840" y="3614347"/>
              <a:ext cx="171145" cy="85939"/>
            </a:xfrm>
            <a:custGeom>
              <a:rect b="b" l="l" r="r" t="t"/>
              <a:pathLst>
                <a:path extrusionOk="0" h="3282" w="6536">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90"/>
            <p:cNvSpPr/>
            <p:nvPr/>
          </p:nvSpPr>
          <p:spPr>
            <a:xfrm>
              <a:off x="6319073" y="3614347"/>
              <a:ext cx="148652" cy="80702"/>
            </a:xfrm>
            <a:custGeom>
              <a:rect b="b" l="l" r="r" t="t"/>
              <a:pathLst>
                <a:path extrusionOk="0" h="3082" w="5677">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90"/>
            <p:cNvSpPr/>
            <p:nvPr/>
          </p:nvSpPr>
          <p:spPr>
            <a:xfrm>
              <a:off x="6359058" y="3574625"/>
              <a:ext cx="68709" cy="22755"/>
            </a:xfrm>
            <a:custGeom>
              <a:rect b="b" l="l" r="r" t="t"/>
              <a:pathLst>
                <a:path extrusionOk="0" h="869" w="2624">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90"/>
            <p:cNvSpPr/>
            <p:nvPr/>
          </p:nvSpPr>
          <p:spPr>
            <a:xfrm>
              <a:off x="6297104" y="3431471"/>
              <a:ext cx="192617" cy="154413"/>
            </a:xfrm>
            <a:custGeom>
              <a:rect b="b" l="l" r="r" t="t"/>
              <a:pathLst>
                <a:path extrusionOk="0" h="5897" w="7356">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90"/>
            <p:cNvSpPr/>
            <p:nvPr/>
          </p:nvSpPr>
          <p:spPr>
            <a:xfrm>
              <a:off x="6301084" y="3431471"/>
              <a:ext cx="141661" cy="154465"/>
            </a:xfrm>
            <a:custGeom>
              <a:rect b="b" l="l" r="r" t="t"/>
              <a:pathLst>
                <a:path extrusionOk="0" h="5899" w="541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90"/>
            <p:cNvSpPr/>
            <p:nvPr/>
          </p:nvSpPr>
          <p:spPr>
            <a:xfrm>
              <a:off x="6353297" y="3483056"/>
              <a:ext cx="11521" cy="23383"/>
            </a:xfrm>
            <a:custGeom>
              <a:rect b="b" l="l" r="r" t="t"/>
              <a:pathLst>
                <a:path extrusionOk="0" h="893" w="44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90"/>
            <p:cNvSpPr/>
            <p:nvPr/>
          </p:nvSpPr>
          <p:spPr>
            <a:xfrm>
              <a:off x="6422007" y="3483056"/>
              <a:ext cx="11521" cy="23383"/>
            </a:xfrm>
            <a:custGeom>
              <a:rect b="b" l="l" r="r" t="t"/>
              <a:pathLst>
                <a:path extrusionOk="0" h="893" w="44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90"/>
            <p:cNvSpPr/>
            <p:nvPr/>
          </p:nvSpPr>
          <p:spPr>
            <a:xfrm>
              <a:off x="6368066" y="3540087"/>
              <a:ext cx="50694" cy="17334"/>
            </a:xfrm>
            <a:custGeom>
              <a:rect b="b" l="l" r="r" t="t"/>
              <a:pathLst>
                <a:path extrusionOk="0" h="662" w="1936">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90"/>
            <p:cNvSpPr/>
            <p:nvPr/>
          </p:nvSpPr>
          <p:spPr>
            <a:xfrm>
              <a:off x="6305850" y="3482951"/>
              <a:ext cx="38230" cy="11521"/>
            </a:xfrm>
            <a:custGeom>
              <a:rect b="b" l="l" r="r" t="t"/>
              <a:pathLst>
                <a:path extrusionOk="0" h="440" w="146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90"/>
            <p:cNvSpPr/>
            <p:nvPr/>
          </p:nvSpPr>
          <p:spPr>
            <a:xfrm>
              <a:off x="6442981" y="3482951"/>
              <a:ext cx="37994" cy="11521"/>
            </a:xfrm>
            <a:custGeom>
              <a:rect b="b" l="l" r="r" t="t"/>
              <a:pathLst>
                <a:path extrusionOk="0" h="440" w="1451">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90"/>
            <p:cNvSpPr/>
            <p:nvPr/>
          </p:nvSpPr>
          <p:spPr>
            <a:xfrm>
              <a:off x="6374298" y="3488686"/>
              <a:ext cx="38230" cy="11521"/>
            </a:xfrm>
            <a:custGeom>
              <a:rect b="b" l="l" r="r" t="t"/>
              <a:pathLst>
                <a:path extrusionOk="0" h="440" w="146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90"/>
            <p:cNvSpPr/>
            <p:nvPr/>
          </p:nvSpPr>
          <p:spPr>
            <a:xfrm>
              <a:off x="6414492" y="3465957"/>
              <a:ext cx="26525" cy="11260"/>
            </a:xfrm>
            <a:custGeom>
              <a:rect b="b" l="l" r="r" t="t"/>
              <a:pathLst>
                <a:path extrusionOk="0" h="430" w="1013">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90"/>
            <p:cNvSpPr/>
            <p:nvPr/>
          </p:nvSpPr>
          <p:spPr>
            <a:xfrm>
              <a:off x="6345808" y="3465957"/>
              <a:ext cx="26499" cy="11260"/>
            </a:xfrm>
            <a:custGeom>
              <a:rect b="b" l="l" r="r" t="t"/>
              <a:pathLst>
                <a:path extrusionOk="0" h="430" w="1012">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90"/>
            <p:cNvSpPr/>
            <p:nvPr/>
          </p:nvSpPr>
          <p:spPr>
            <a:xfrm>
              <a:off x="6313575" y="3431471"/>
              <a:ext cx="119953" cy="40246"/>
            </a:xfrm>
            <a:custGeom>
              <a:rect b="b" l="l" r="r" t="t"/>
              <a:pathLst>
                <a:path extrusionOk="0" h="1537" w="4581">
                  <a:moveTo>
                    <a:pt x="1" y="1"/>
                  </a:moveTo>
                  <a:lnTo>
                    <a:pt x="1" y="1537"/>
                  </a:lnTo>
                  <a:cubicBezTo>
                    <a:pt x="1" y="1537"/>
                    <a:pt x="2834" y="1317"/>
                    <a:pt x="458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90"/>
            <p:cNvSpPr/>
            <p:nvPr/>
          </p:nvSpPr>
          <p:spPr>
            <a:xfrm>
              <a:off x="6295847" y="3513352"/>
              <a:ext cx="23252" cy="32574"/>
            </a:xfrm>
            <a:custGeom>
              <a:rect b="b" l="l" r="r" t="t"/>
              <a:pathLst>
                <a:path extrusionOk="0" h="1244" w="888">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90"/>
            <p:cNvSpPr/>
            <p:nvPr/>
          </p:nvSpPr>
          <p:spPr>
            <a:xfrm>
              <a:off x="6467464" y="3513352"/>
              <a:ext cx="23252" cy="32574"/>
            </a:xfrm>
            <a:custGeom>
              <a:rect b="b" l="l" r="r" t="t"/>
              <a:pathLst>
                <a:path extrusionOk="0" h="1244" w="888">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90"/>
            <p:cNvSpPr/>
            <p:nvPr/>
          </p:nvSpPr>
          <p:spPr>
            <a:xfrm>
              <a:off x="6319073" y="3408743"/>
              <a:ext cx="148652" cy="51506"/>
            </a:xfrm>
            <a:custGeom>
              <a:rect b="b" l="l" r="r" t="t"/>
              <a:pathLst>
                <a:path extrusionOk="0" h="1967" w="5677">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90"/>
            <p:cNvSpPr/>
            <p:nvPr/>
          </p:nvSpPr>
          <p:spPr>
            <a:xfrm>
              <a:off x="6399016" y="3482951"/>
              <a:ext cx="57240" cy="45981"/>
            </a:xfrm>
            <a:custGeom>
              <a:rect b="b" l="l" r="r" t="t"/>
              <a:pathLst>
                <a:path extrusionOk="0" h="1756" w="2186">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90"/>
            <p:cNvSpPr/>
            <p:nvPr/>
          </p:nvSpPr>
          <p:spPr>
            <a:xfrm>
              <a:off x="6330569" y="3482951"/>
              <a:ext cx="56979" cy="45981"/>
            </a:xfrm>
            <a:custGeom>
              <a:rect b="b" l="l" r="r" t="t"/>
              <a:pathLst>
                <a:path extrusionOk="0" h="1756" w="2176">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90"/>
            <p:cNvSpPr/>
            <p:nvPr/>
          </p:nvSpPr>
          <p:spPr>
            <a:xfrm>
              <a:off x="6326327" y="3614347"/>
              <a:ext cx="134172" cy="80467"/>
            </a:xfrm>
            <a:custGeom>
              <a:rect b="b" l="l" r="r" t="t"/>
              <a:pathLst>
                <a:path extrusionOk="0" h="3073" w="5124">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90"/>
            <p:cNvSpPr/>
            <p:nvPr/>
          </p:nvSpPr>
          <p:spPr>
            <a:xfrm>
              <a:off x="6336565" y="3599893"/>
              <a:ext cx="56979" cy="62635"/>
            </a:xfrm>
            <a:custGeom>
              <a:rect b="b" l="l" r="r" t="t"/>
              <a:pathLst>
                <a:path extrusionOk="0" h="2392" w="2176">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90"/>
            <p:cNvSpPr/>
            <p:nvPr/>
          </p:nvSpPr>
          <p:spPr>
            <a:xfrm>
              <a:off x="6393282" y="3599658"/>
              <a:ext cx="56717" cy="62870"/>
            </a:xfrm>
            <a:custGeom>
              <a:rect b="b" l="l" r="r" t="t"/>
              <a:pathLst>
                <a:path extrusionOk="0" h="2401" w="2166">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90"/>
            <p:cNvSpPr/>
            <p:nvPr/>
          </p:nvSpPr>
          <p:spPr>
            <a:xfrm>
              <a:off x="6265132" y="3644067"/>
              <a:ext cx="48468" cy="56481"/>
            </a:xfrm>
            <a:custGeom>
              <a:rect b="b" l="l" r="r" t="t"/>
              <a:pathLst>
                <a:path extrusionOk="0" h="2157" w="1851">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90"/>
            <p:cNvSpPr/>
            <p:nvPr/>
          </p:nvSpPr>
          <p:spPr>
            <a:xfrm>
              <a:off x="6473198" y="3644067"/>
              <a:ext cx="48495" cy="56481"/>
            </a:xfrm>
            <a:custGeom>
              <a:rect b="b" l="l" r="r" t="t"/>
              <a:pathLst>
                <a:path extrusionOk="0" h="2157" w="1852">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74" name="Google Shape;14874;p90"/>
          <p:cNvSpPr/>
          <p:nvPr/>
        </p:nvSpPr>
        <p:spPr>
          <a:xfrm>
            <a:off x="5880422" y="3210650"/>
            <a:ext cx="125924" cy="11260"/>
          </a:xfrm>
          <a:custGeom>
            <a:rect b="b" l="l" r="r" t="t"/>
            <a:pathLst>
              <a:path extrusionOk="0" h="430" w="4809">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75" name="Google Shape;14875;p90"/>
          <p:cNvGrpSpPr/>
          <p:nvPr/>
        </p:nvGrpSpPr>
        <p:grpSpPr>
          <a:xfrm>
            <a:off x="5811739" y="3193394"/>
            <a:ext cx="263316" cy="354754"/>
            <a:chOff x="5811739" y="3345794"/>
            <a:chExt cx="263316" cy="354754"/>
          </a:xfrm>
        </p:grpSpPr>
        <p:sp>
          <p:nvSpPr>
            <p:cNvPr id="14876" name="Google Shape;14876;p90"/>
            <p:cNvSpPr/>
            <p:nvPr/>
          </p:nvSpPr>
          <p:spPr>
            <a:xfrm>
              <a:off x="5857694" y="3408743"/>
              <a:ext cx="171643" cy="57240"/>
            </a:xfrm>
            <a:custGeom>
              <a:rect b="b" l="l" r="r" t="t"/>
              <a:pathLst>
                <a:path extrusionOk="0" h="2186" w="6555">
                  <a:moveTo>
                    <a:pt x="0" y="1"/>
                  </a:moveTo>
                  <a:lnTo>
                    <a:pt x="0" y="2185"/>
                  </a:lnTo>
                  <a:lnTo>
                    <a:pt x="6554" y="2185"/>
                  </a:lnTo>
                  <a:lnTo>
                    <a:pt x="655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90"/>
            <p:cNvSpPr/>
            <p:nvPr/>
          </p:nvSpPr>
          <p:spPr>
            <a:xfrm>
              <a:off x="5854944" y="3528696"/>
              <a:ext cx="60723" cy="57371"/>
            </a:xfrm>
            <a:custGeom>
              <a:rect b="b" l="l" r="r" t="t"/>
              <a:pathLst>
                <a:path extrusionOk="0" h="2191" w="2319">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90"/>
            <p:cNvSpPr/>
            <p:nvPr/>
          </p:nvSpPr>
          <p:spPr>
            <a:xfrm>
              <a:off x="5971101" y="3528696"/>
              <a:ext cx="60723" cy="57371"/>
            </a:xfrm>
            <a:custGeom>
              <a:rect b="b" l="l" r="r" t="t"/>
              <a:pathLst>
                <a:path extrusionOk="0" h="2191" w="2319">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90"/>
            <p:cNvSpPr/>
            <p:nvPr/>
          </p:nvSpPr>
          <p:spPr>
            <a:xfrm>
              <a:off x="5811739" y="3563130"/>
              <a:ext cx="263316" cy="137157"/>
            </a:xfrm>
            <a:custGeom>
              <a:rect b="b" l="l" r="r" t="t"/>
              <a:pathLst>
                <a:path extrusionOk="0" h="5238" w="10056">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90"/>
            <p:cNvSpPr/>
            <p:nvPr/>
          </p:nvSpPr>
          <p:spPr>
            <a:xfrm>
              <a:off x="5811975" y="3602355"/>
              <a:ext cx="263081" cy="97932"/>
            </a:xfrm>
            <a:custGeom>
              <a:rect b="b" l="l" r="r" t="t"/>
              <a:pathLst>
                <a:path extrusionOk="0" h="3740" w="10047">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90"/>
            <p:cNvSpPr/>
            <p:nvPr/>
          </p:nvSpPr>
          <p:spPr>
            <a:xfrm>
              <a:off x="5909147" y="3574625"/>
              <a:ext cx="68736" cy="22807"/>
            </a:xfrm>
            <a:custGeom>
              <a:rect b="b" l="l" r="r" t="t"/>
              <a:pathLst>
                <a:path extrusionOk="0" h="871" w="2625">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90"/>
            <p:cNvSpPr/>
            <p:nvPr/>
          </p:nvSpPr>
          <p:spPr>
            <a:xfrm>
              <a:off x="5850938" y="3465957"/>
              <a:ext cx="184630" cy="119927"/>
            </a:xfrm>
            <a:custGeom>
              <a:rect b="b" l="l" r="r" t="t"/>
              <a:pathLst>
                <a:path extrusionOk="0" h="4580" w="7051">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90"/>
            <p:cNvSpPr/>
            <p:nvPr/>
          </p:nvSpPr>
          <p:spPr>
            <a:xfrm>
              <a:off x="5918129" y="3534483"/>
              <a:ext cx="50773" cy="17439"/>
            </a:xfrm>
            <a:custGeom>
              <a:rect b="b" l="l" r="r" t="t"/>
              <a:pathLst>
                <a:path extrusionOk="0" h="666" w="1939">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90"/>
            <p:cNvSpPr/>
            <p:nvPr/>
          </p:nvSpPr>
          <p:spPr>
            <a:xfrm>
              <a:off x="5903413" y="3488817"/>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90"/>
            <p:cNvSpPr/>
            <p:nvPr/>
          </p:nvSpPr>
          <p:spPr>
            <a:xfrm>
              <a:off x="5972096" y="3488817"/>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90"/>
            <p:cNvSpPr/>
            <p:nvPr/>
          </p:nvSpPr>
          <p:spPr>
            <a:xfrm>
              <a:off x="5847115" y="3465957"/>
              <a:ext cx="147998" cy="120163"/>
            </a:xfrm>
            <a:custGeom>
              <a:rect b="b" l="l" r="r" t="t"/>
              <a:pathLst>
                <a:path extrusionOk="0" h="4589" w="5652">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90"/>
            <p:cNvSpPr/>
            <p:nvPr/>
          </p:nvSpPr>
          <p:spPr>
            <a:xfrm>
              <a:off x="5857694" y="3465957"/>
              <a:ext cx="23017" cy="25766"/>
            </a:xfrm>
            <a:custGeom>
              <a:rect b="b" l="l" r="r" t="t"/>
              <a:pathLst>
                <a:path extrusionOk="0" h="984" w="879">
                  <a:moveTo>
                    <a:pt x="0" y="0"/>
                  </a:moveTo>
                  <a:lnTo>
                    <a:pt x="0" y="983"/>
                  </a:lnTo>
                  <a:lnTo>
                    <a:pt x="296" y="945"/>
                  </a:lnTo>
                  <a:cubicBezTo>
                    <a:pt x="630" y="897"/>
                    <a:pt x="869" y="621"/>
                    <a:pt x="878" y="29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90"/>
            <p:cNvSpPr/>
            <p:nvPr/>
          </p:nvSpPr>
          <p:spPr>
            <a:xfrm>
              <a:off x="6006320" y="3465957"/>
              <a:ext cx="23017" cy="25766"/>
            </a:xfrm>
            <a:custGeom>
              <a:rect b="b" l="l" r="r" t="t"/>
              <a:pathLst>
                <a:path extrusionOk="0" h="984" w="879">
                  <a:moveTo>
                    <a:pt x="1" y="0"/>
                  </a:moveTo>
                  <a:lnTo>
                    <a:pt x="1" y="296"/>
                  </a:lnTo>
                  <a:cubicBezTo>
                    <a:pt x="1" y="621"/>
                    <a:pt x="249" y="897"/>
                    <a:pt x="573" y="945"/>
                  </a:cubicBezTo>
                  <a:lnTo>
                    <a:pt x="878" y="983"/>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90"/>
            <p:cNvSpPr/>
            <p:nvPr/>
          </p:nvSpPr>
          <p:spPr>
            <a:xfrm>
              <a:off x="5857694" y="3414504"/>
              <a:ext cx="23017" cy="51480"/>
            </a:xfrm>
            <a:custGeom>
              <a:rect b="b" l="l" r="r" t="t"/>
              <a:pathLst>
                <a:path extrusionOk="0" h="1966" w="879">
                  <a:moveTo>
                    <a:pt x="0" y="0"/>
                  </a:moveTo>
                  <a:lnTo>
                    <a:pt x="0" y="1965"/>
                  </a:lnTo>
                  <a:lnTo>
                    <a:pt x="878" y="1965"/>
                  </a:lnTo>
                  <a:lnTo>
                    <a:pt x="87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90"/>
            <p:cNvSpPr/>
            <p:nvPr/>
          </p:nvSpPr>
          <p:spPr>
            <a:xfrm>
              <a:off x="5840464" y="3362788"/>
              <a:ext cx="205866" cy="57240"/>
            </a:xfrm>
            <a:custGeom>
              <a:rect b="b" l="l" r="r" t="t"/>
              <a:pathLst>
                <a:path extrusionOk="0" h="2186" w="7862">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90"/>
            <p:cNvSpPr/>
            <p:nvPr/>
          </p:nvSpPr>
          <p:spPr>
            <a:xfrm>
              <a:off x="5857694" y="3437232"/>
              <a:ext cx="171643" cy="11521"/>
            </a:xfrm>
            <a:custGeom>
              <a:rect b="b" l="l" r="r" t="t"/>
              <a:pathLst>
                <a:path extrusionOk="0" h="440" w="6555">
                  <a:moveTo>
                    <a:pt x="0" y="0"/>
                  </a:moveTo>
                  <a:lnTo>
                    <a:pt x="0" y="439"/>
                  </a:lnTo>
                  <a:lnTo>
                    <a:pt x="6554" y="439"/>
                  </a:lnTo>
                  <a:lnTo>
                    <a:pt x="655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90"/>
            <p:cNvSpPr/>
            <p:nvPr/>
          </p:nvSpPr>
          <p:spPr>
            <a:xfrm>
              <a:off x="5857694" y="3437232"/>
              <a:ext cx="23017" cy="11521"/>
            </a:xfrm>
            <a:custGeom>
              <a:rect b="b" l="l" r="r" t="t"/>
              <a:pathLst>
                <a:path extrusionOk="0" h="440" w="879">
                  <a:moveTo>
                    <a:pt x="0" y="0"/>
                  </a:moveTo>
                  <a:lnTo>
                    <a:pt x="0" y="439"/>
                  </a:lnTo>
                  <a:lnTo>
                    <a:pt x="878" y="439"/>
                  </a:lnTo>
                  <a:lnTo>
                    <a:pt x="87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90"/>
            <p:cNvSpPr/>
            <p:nvPr/>
          </p:nvSpPr>
          <p:spPr>
            <a:xfrm>
              <a:off x="5891918" y="3345794"/>
              <a:ext cx="103195" cy="74234"/>
            </a:xfrm>
            <a:custGeom>
              <a:rect b="b" l="l" r="r" t="t"/>
              <a:pathLst>
                <a:path extrusionOk="0" h="2835" w="3941">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90"/>
            <p:cNvSpPr/>
            <p:nvPr/>
          </p:nvSpPr>
          <p:spPr>
            <a:xfrm>
              <a:off x="5882674" y="3602355"/>
              <a:ext cx="121682" cy="98194"/>
            </a:xfrm>
            <a:custGeom>
              <a:rect b="b" l="l" r="r" t="t"/>
              <a:pathLst>
                <a:path extrusionOk="0" h="3750" w="4647">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90"/>
            <p:cNvSpPr/>
            <p:nvPr/>
          </p:nvSpPr>
          <p:spPr>
            <a:xfrm>
              <a:off x="5814489" y="3644827"/>
              <a:ext cx="48966" cy="55460"/>
            </a:xfrm>
            <a:custGeom>
              <a:rect b="b" l="l" r="r" t="t"/>
              <a:pathLst>
                <a:path extrusionOk="0" h="2118" w="187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90"/>
            <p:cNvSpPr/>
            <p:nvPr/>
          </p:nvSpPr>
          <p:spPr>
            <a:xfrm>
              <a:off x="6023550" y="3644827"/>
              <a:ext cx="48992" cy="55460"/>
            </a:xfrm>
            <a:custGeom>
              <a:rect b="b" l="l" r="r" t="t"/>
              <a:pathLst>
                <a:path extrusionOk="0" h="2118" w="1871">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7" name="Google Shape;14897;p90"/>
          <p:cNvGrpSpPr/>
          <p:nvPr/>
        </p:nvGrpSpPr>
        <p:grpSpPr>
          <a:xfrm>
            <a:off x="5363818" y="3193394"/>
            <a:ext cx="259074" cy="354493"/>
            <a:chOff x="5363818" y="3345794"/>
            <a:chExt cx="259074" cy="354493"/>
          </a:xfrm>
        </p:grpSpPr>
        <p:sp>
          <p:nvSpPr>
            <p:cNvPr id="14898" name="Google Shape;14898;p90"/>
            <p:cNvSpPr/>
            <p:nvPr/>
          </p:nvSpPr>
          <p:spPr>
            <a:xfrm>
              <a:off x="5397807" y="3514661"/>
              <a:ext cx="191360" cy="123934"/>
            </a:xfrm>
            <a:custGeom>
              <a:rect b="b" l="l" r="r" t="t"/>
              <a:pathLst>
                <a:path extrusionOk="0" h="4733" w="7308">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90"/>
            <p:cNvSpPr/>
            <p:nvPr/>
          </p:nvSpPr>
          <p:spPr>
            <a:xfrm>
              <a:off x="5397807" y="3514661"/>
              <a:ext cx="95706" cy="123934"/>
            </a:xfrm>
            <a:custGeom>
              <a:rect b="b" l="l" r="r" t="t"/>
              <a:pathLst>
                <a:path extrusionOk="0" h="4733" w="3655">
                  <a:moveTo>
                    <a:pt x="869" y="1"/>
                  </a:moveTo>
                  <a:cubicBezTo>
                    <a:pt x="869" y="1651"/>
                    <a:pt x="0" y="2596"/>
                    <a:pt x="430" y="4733"/>
                  </a:cubicBezTo>
                  <a:lnTo>
                    <a:pt x="3654" y="4733"/>
                  </a:lnTo>
                  <a:lnTo>
                    <a:pt x="36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90"/>
            <p:cNvSpPr/>
            <p:nvPr/>
          </p:nvSpPr>
          <p:spPr>
            <a:xfrm>
              <a:off x="5363818" y="3565382"/>
              <a:ext cx="259074" cy="134905"/>
            </a:xfrm>
            <a:custGeom>
              <a:rect b="b" l="l" r="r" t="t"/>
              <a:pathLst>
                <a:path extrusionOk="0" h="5152" w="9894">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90"/>
            <p:cNvSpPr/>
            <p:nvPr/>
          </p:nvSpPr>
          <p:spPr>
            <a:xfrm>
              <a:off x="5364080" y="3621836"/>
              <a:ext cx="258813" cy="78450"/>
            </a:xfrm>
            <a:custGeom>
              <a:rect b="b" l="l" r="r" t="t"/>
              <a:pathLst>
                <a:path extrusionOk="0" h="2996" w="9884">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90"/>
            <p:cNvSpPr/>
            <p:nvPr/>
          </p:nvSpPr>
          <p:spPr>
            <a:xfrm>
              <a:off x="5459760" y="3570880"/>
              <a:ext cx="67479" cy="28175"/>
            </a:xfrm>
            <a:custGeom>
              <a:rect b="b" l="l" r="r" t="t"/>
              <a:pathLst>
                <a:path extrusionOk="0" h="1076" w="2577">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90"/>
            <p:cNvSpPr/>
            <p:nvPr/>
          </p:nvSpPr>
          <p:spPr>
            <a:xfrm>
              <a:off x="5420273" y="3435740"/>
              <a:ext cx="146427" cy="152135"/>
            </a:xfrm>
            <a:custGeom>
              <a:rect b="b" l="l" r="r" t="t"/>
              <a:pathLst>
                <a:path extrusionOk="0" h="5810" w="5592">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90"/>
            <p:cNvSpPr/>
            <p:nvPr/>
          </p:nvSpPr>
          <p:spPr>
            <a:xfrm>
              <a:off x="5420090" y="3435740"/>
              <a:ext cx="146610" cy="152109"/>
            </a:xfrm>
            <a:custGeom>
              <a:rect b="b" l="l" r="r" t="t"/>
              <a:pathLst>
                <a:path extrusionOk="0" h="5809" w="5599">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90"/>
            <p:cNvSpPr/>
            <p:nvPr/>
          </p:nvSpPr>
          <p:spPr>
            <a:xfrm>
              <a:off x="5527213" y="3598846"/>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90"/>
            <p:cNvSpPr/>
            <p:nvPr/>
          </p:nvSpPr>
          <p:spPr>
            <a:xfrm>
              <a:off x="5459760" y="3598846"/>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90"/>
            <p:cNvSpPr/>
            <p:nvPr/>
          </p:nvSpPr>
          <p:spPr>
            <a:xfrm>
              <a:off x="5468506" y="3537180"/>
              <a:ext cx="50013" cy="16994"/>
            </a:xfrm>
            <a:custGeom>
              <a:rect b="b" l="l" r="r" t="t"/>
              <a:pathLst>
                <a:path extrusionOk="0" h="649" w="191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90"/>
            <p:cNvSpPr/>
            <p:nvPr/>
          </p:nvSpPr>
          <p:spPr>
            <a:xfrm>
              <a:off x="5454000" y="3497798"/>
              <a:ext cx="11521" cy="16889"/>
            </a:xfrm>
            <a:custGeom>
              <a:rect b="b" l="l" r="r" t="t"/>
              <a:pathLst>
                <a:path extrusionOk="0" h="645" w="44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90"/>
            <p:cNvSpPr/>
            <p:nvPr/>
          </p:nvSpPr>
          <p:spPr>
            <a:xfrm>
              <a:off x="5521714" y="3497798"/>
              <a:ext cx="11260" cy="16889"/>
            </a:xfrm>
            <a:custGeom>
              <a:rect b="b" l="l" r="r" t="t"/>
              <a:pathLst>
                <a:path extrusionOk="0" h="645" w="43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90"/>
            <p:cNvSpPr/>
            <p:nvPr/>
          </p:nvSpPr>
          <p:spPr>
            <a:xfrm>
              <a:off x="5513963" y="3480935"/>
              <a:ext cx="26499" cy="11286"/>
            </a:xfrm>
            <a:custGeom>
              <a:rect b="b" l="l" r="r" t="t"/>
              <a:pathLst>
                <a:path extrusionOk="0" h="431" w="1012">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90"/>
            <p:cNvSpPr/>
            <p:nvPr/>
          </p:nvSpPr>
          <p:spPr>
            <a:xfrm>
              <a:off x="5446511" y="3480935"/>
              <a:ext cx="26264" cy="11286"/>
            </a:xfrm>
            <a:custGeom>
              <a:rect b="b" l="l" r="r" t="t"/>
              <a:pathLst>
                <a:path extrusionOk="0" h="431" w="1003">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90"/>
            <p:cNvSpPr/>
            <p:nvPr/>
          </p:nvSpPr>
          <p:spPr>
            <a:xfrm>
              <a:off x="5386573" y="3345794"/>
              <a:ext cx="213853" cy="202620"/>
            </a:xfrm>
            <a:custGeom>
              <a:rect b="b" l="l" r="r" t="t"/>
              <a:pathLst>
                <a:path extrusionOk="0" h="7738" w="8167">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90"/>
            <p:cNvSpPr/>
            <p:nvPr/>
          </p:nvSpPr>
          <p:spPr>
            <a:xfrm>
              <a:off x="5409040" y="3373917"/>
              <a:ext cx="169155" cy="112543"/>
            </a:xfrm>
            <a:custGeom>
              <a:rect b="b" l="l" r="r" t="t"/>
              <a:pathLst>
                <a:path extrusionOk="0" h="4298" w="646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90"/>
            <p:cNvSpPr/>
            <p:nvPr/>
          </p:nvSpPr>
          <p:spPr>
            <a:xfrm>
              <a:off x="5454759" y="3373917"/>
              <a:ext cx="123410" cy="112543"/>
            </a:xfrm>
            <a:custGeom>
              <a:rect b="b" l="l" r="r" t="t"/>
              <a:pathLst>
                <a:path extrusionOk="0" h="4298" w="4713">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90"/>
            <p:cNvSpPr/>
            <p:nvPr/>
          </p:nvSpPr>
          <p:spPr>
            <a:xfrm>
              <a:off x="5369579" y="3647314"/>
              <a:ext cx="45483" cy="52972"/>
            </a:xfrm>
            <a:custGeom>
              <a:rect b="b" l="l" r="r" t="t"/>
              <a:pathLst>
                <a:path extrusionOk="0" h="2023" w="1737">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90"/>
            <p:cNvSpPr/>
            <p:nvPr/>
          </p:nvSpPr>
          <p:spPr>
            <a:xfrm>
              <a:off x="5572173" y="3647314"/>
              <a:ext cx="45745" cy="52972"/>
            </a:xfrm>
            <a:custGeom>
              <a:rect b="b" l="l" r="r" t="t"/>
              <a:pathLst>
                <a:path extrusionOk="0" h="2023" w="1747">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90"/>
            <p:cNvSpPr/>
            <p:nvPr/>
          </p:nvSpPr>
          <p:spPr>
            <a:xfrm>
              <a:off x="5432528" y="3621836"/>
              <a:ext cx="122179" cy="55984"/>
            </a:xfrm>
            <a:custGeom>
              <a:rect b="b" l="l" r="r" t="t"/>
              <a:pathLst>
                <a:path extrusionOk="0" h="2138" w="4666">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90"/>
            <p:cNvSpPr/>
            <p:nvPr/>
          </p:nvSpPr>
          <p:spPr>
            <a:xfrm>
              <a:off x="5392046" y="3475200"/>
              <a:ext cx="28254" cy="44986"/>
            </a:xfrm>
            <a:custGeom>
              <a:rect b="b" l="l" r="r" t="t"/>
              <a:pathLst>
                <a:path extrusionOk="0" h="1718" w="1079">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90"/>
            <p:cNvSpPr/>
            <p:nvPr/>
          </p:nvSpPr>
          <p:spPr>
            <a:xfrm>
              <a:off x="5409040" y="3475200"/>
              <a:ext cx="11260" cy="44986"/>
            </a:xfrm>
            <a:custGeom>
              <a:rect b="b" l="l" r="r" t="t"/>
              <a:pathLst>
                <a:path extrusionOk="0" h="1718" w="43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90"/>
            <p:cNvSpPr/>
            <p:nvPr/>
          </p:nvSpPr>
          <p:spPr>
            <a:xfrm>
              <a:off x="5566674" y="3475200"/>
              <a:ext cx="28254" cy="44986"/>
            </a:xfrm>
            <a:custGeom>
              <a:rect b="b" l="l" r="r" t="t"/>
              <a:pathLst>
                <a:path extrusionOk="0" h="1718" w="1079">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90"/>
            <p:cNvSpPr/>
            <p:nvPr/>
          </p:nvSpPr>
          <p:spPr>
            <a:xfrm>
              <a:off x="5566674" y="3475200"/>
              <a:ext cx="11260" cy="44986"/>
            </a:xfrm>
            <a:custGeom>
              <a:rect b="b" l="l" r="r" t="t"/>
              <a:pathLst>
                <a:path extrusionOk="0" h="1718" w="43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90"/>
            <p:cNvSpPr/>
            <p:nvPr/>
          </p:nvSpPr>
          <p:spPr>
            <a:xfrm>
              <a:off x="5442766" y="3537154"/>
              <a:ext cx="17020" cy="11260"/>
            </a:xfrm>
            <a:custGeom>
              <a:rect b="b" l="l" r="r" t="t"/>
              <a:pathLst>
                <a:path extrusionOk="0" h="430" w="65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3" name="Google Shape;14923;p90"/>
          <p:cNvGrpSpPr/>
          <p:nvPr/>
        </p:nvGrpSpPr>
        <p:grpSpPr>
          <a:xfrm>
            <a:off x="4912939" y="3193263"/>
            <a:ext cx="261326" cy="354885"/>
            <a:chOff x="4912939" y="3345663"/>
            <a:chExt cx="261326" cy="354885"/>
          </a:xfrm>
        </p:grpSpPr>
        <p:sp>
          <p:nvSpPr>
            <p:cNvPr id="14924" name="Google Shape;14924;p90"/>
            <p:cNvSpPr/>
            <p:nvPr/>
          </p:nvSpPr>
          <p:spPr>
            <a:xfrm>
              <a:off x="4916683" y="3471692"/>
              <a:ext cx="253837" cy="40011"/>
            </a:xfrm>
            <a:custGeom>
              <a:rect b="b" l="l" r="r" t="t"/>
              <a:pathLst>
                <a:path extrusionOk="0" h="1528" w="9694">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90"/>
            <p:cNvSpPr/>
            <p:nvPr/>
          </p:nvSpPr>
          <p:spPr>
            <a:xfrm>
              <a:off x="4912939" y="3586120"/>
              <a:ext cx="261326" cy="114428"/>
            </a:xfrm>
            <a:custGeom>
              <a:rect b="b" l="l" r="r" t="t"/>
              <a:pathLst>
                <a:path extrusionOk="0" h="4370" w="998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90"/>
            <p:cNvSpPr/>
            <p:nvPr/>
          </p:nvSpPr>
          <p:spPr>
            <a:xfrm>
              <a:off x="4912939" y="3630582"/>
              <a:ext cx="261326" cy="69966"/>
            </a:xfrm>
            <a:custGeom>
              <a:rect b="b" l="l" r="r" t="t"/>
              <a:pathLst>
                <a:path extrusionOk="0" h="2672" w="998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90"/>
            <p:cNvSpPr/>
            <p:nvPr/>
          </p:nvSpPr>
          <p:spPr>
            <a:xfrm>
              <a:off x="5037841" y="3654568"/>
              <a:ext cx="11521" cy="45719"/>
            </a:xfrm>
            <a:custGeom>
              <a:rect b="b" l="l" r="r" t="t"/>
              <a:pathLst>
                <a:path extrusionOk="0" h="1746" w="440">
                  <a:moveTo>
                    <a:pt x="0" y="0"/>
                  </a:moveTo>
                  <a:lnTo>
                    <a:pt x="0" y="1746"/>
                  </a:lnTo>
                  <a:lnTo>
                    <a:pt x="439" y="1746"/>
                  </a:lnTo>
                  <a:lnTo>
                    <a:pt x="43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90"/>
            <p:cNvSpPr/>
            <p:nvPr/>
          </p:nvSpPr>
          <p:spPr>
            <a:xfrm>
              <a:off x="5009352" y="3586120"/>
              <a:ext cx="68736" cy="34171"/>
            </a:xfrm>
            <a:custGeom>
              <a:rect b="b" l="l" r="r" t="t"/>
              <a:pathLst>
                <a:path extrusionOk="0" h="1305" w="2625">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90"/>
            <p:cNvSpPr/>
            <p:nvPr/>
          </p:nvSpPr>
          <p:spPr>
            <a:xfrm>
              <a:off x="4952164" y="3534405"/>
              <a:ext cx="57214" cy="165882"/>
            </a:xfrm>
            <a:custGeom>
              <a:rect b="b" l="l" r="r" t="t"/>
              <a:pathLst>
                <a:path extrusionOk="0" h="6335" w="2185">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90"/>
            <p:cNvSpPr/>
            <p:nvPr/>
          </p:nvSpPr>
          <p:spPr>
            <a:xfrm>
              <a:off x="4952164" y="3626078"/>
              <a:ext cx="28489" cy="22755"/>
            </a:xfrm>
            <a:custGeom>
              <a:rect b="b" l="l" r="r" t="t"/>
              <a:pathLst>
                <a:path extrusionOk="0" h="869" w="1088">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90"/>
            <p:cNvSpPr/>
            <p:nvPr/>
          </p:nvSpPr>
          <p:spPr>
            <a:xfrm>
              <a:off x="5077800" y="3534405"/>
              <a:ext cx="57240" cy="165882"/>
            </a:xfrm>
            <a:custGeom>
              <a:rect b="b" l="l" r="r" t="t"/>
              <a:pathLst>
                <a:path extrusionOk="0" h="6335" w="2186">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90"/>
            <p:cNvSpPr/>
            <p:nvPr/>
          </p:nvSpPr>
          <p:spPr>
            <a:xfrm>
              <a:off x="5032081" y="3637574"/>
              <a:ext cx="23017" cy="22755"/>
            </a:xfrm>
            <a:custGeom>
              <a:rect b="b" l="l" r="r" t="t"/>
              <a:pathLst>
                <a:path extrusionOk="0" h="869" w="879">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90"/>
            <p:cNvSpPr/>
            <p:nvPr/>
          </p:nvSpPr>
          <p:spPr>
            <a:xfrm>
              <a:off x="5106525" y="3626078"/>
              <a:ext cx="28751" cy="22755"/>
            </a:xfrm>
            <a:custGeom>
              <a:rect b="b" l="l" r="r" t="t"/>
              <a:pathLst>
                <a:path extrusionOk="0" h="869" w="1098">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90"/>
            <p:cNvSpPr/>
            <p:nvPr/>
          </p:nvSpPr>
          <p:spPr>
            <a:xfrm>
              <a:off x="5025351" y="3345663"/>
              <a:ext cx="65960" cy="57109"/>
            </a:xfrm>
            <a:custGeom>
              <a:rect b="b" l="l" r="r" t="t"/>
              <a:pathLst>
                <a:path extrusionOk="0" h="2181" w="2519">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90"/>
            <p:cNvSpPr/>
            <p:nvPr/>
          </p:nvSpPr>
          <p:spPr>
            <a:xfrm>
              <a:off x="4986388" y="3345794"/>
              <a:ext cx="114428" cy="102959"/>
            </a:xfrm>
            <a:custGeom>
              <a:rect b="b" l="l" r="r" t="t"/>
              <a:pathLst>
                <a:path extrusionOk="0" h="3932" w="437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90"/>
            <p:cNvSpPr/>
            <p:nvPr/>
          </p:nvSpPr>
          <p:spPr>
            <a:xfrm>
              <a:off x="4947163" y="3511676"/>
              <a:ext cx="192617" cy="97199"/>
            </a:xfrm>
            <a:custGeom>
              <a:rect b="b" l="l" r="r" t="t"/>
              <a:pathLst>
                <a:path extrusionOk="0" h="3712" w="7356">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90"/>
            <p:cNvSpPr/>
            <p:nvPr/>
          </p:nvSpPr>
          <p:spPr>
            <a:xfrm>
              <a:off x="4951143" y="3511650"/>
              <a:ext cx="149673" cy="97434"/>
            </a:xfrm>
            <a:custGeom>
              <a:rect b="b" l="l" r="r" t="t"/>
              <a:pathLst>
                <a:path extrusionOk="0" h="3721" w="5716">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90"/>
            <p:cNvSpPr/>
            <p:nvPr/>
          </p:nvSpPr>
          <p:spPr>
            <a:xfrm>
              <a:off x="5018124" y="3557317"/>
              <a:ext cx="50747" cy="17334"/>
            </a:xfrm>
            <a:custGeom>
              <a:rect b="b" l="l" r="r" t="t"/>
              <a:pathLst>
                <a:path extrusionOk="0" h="662" w="1938">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90"/>
            <p:cNvSpPr/>
            <p:nvPr/>
          </p:nvSpPr>
          <p:spPr>
            <a:xfrm>
              <a:off x="5003487" y="3517358"/>
              <a:ext cx="11390" cy="17073"/>
            </a:xfrm>
            <a:custGeom>
              <a:rect b="b" l="l" r="r" t="t"/>
              <a:pathLst>
                <a:path extrusionOk="0" h="652" w="435">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90"/>
            <p:cNvSpPr/>
            <p:nvPr/>
          </p:nvSpPr>
          <p:spPr>
            <a:xfrm>
              <a:off x="5072065" y="3517358"/>
              <a:ext cx="11521" cy="17073"/>
            </a:xfrm>
            <a:custGeom>
              <a:rect b="b" l="l" r="r" t="t"/>
              <a:pathLst>
                <a:path extrusionOk="0" h="652" w="44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90"/>
            <p:cNvSpPr/>
            <p:nvPr/>
          </p:nvSpPr>
          <p:spPr>
            <a:xfrm>
              <a:off x="4980627" y="3448727"/>
              <a:ext cx="125924" cy="22990"/>
            </a:xfrm>
            <a:custGeom>
              <a:rect b="b" l="l" r="r" t="t"/>
              <a:pathLst>
                <a:path extrusionOk="0" h="878" w="4809">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90"/>
            <p:cNvSpPr/>
            <p:nvPr/>
          </p:nvSpPr>
          <p:spPr>
            <a:xfrm>
              <a:off x="4986388" y="3346789"/>
              <a:ext cx="55722" cy="101964"/>
            </a:xfrm>
            <a:custGeom>
              <a:rect b="b" l="l" r="r" t="t"/>
              <a:pathLst>
                <a:path extrusionOk="0" h="3894" w="2128">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90"/>
            <p:cNvSpPr/>
            <p:nvPr/>
          </p:nvSpPr>
          <p:spPr>
            <a:xfrm>
              <a:off x="4980627" y="3448727"/>
              <a:ext cx="34250" cy="22990"/>
            </a:xfrm>
            <a:custGeom>
              <a:rect b="b" l="l" r="r" t="t"/>
              <a:pathLst>
                <a:path extrusionOk="0" h="878" w="1308">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90"/>
            <p:cNvSpPr/>
            <p:nvPr/>
          </p:nvSpPr>
          <p:spPr>
            <a:xfrm>
              <a:off x="4916683" y="3471692"/>
              <a:ext cx="92695" cy="40011"/>
            </a:xfrm>
            <a:custGeom>
              <a:rect b="b" l="l" r="r" t="t"/>
              <a:pathLst>
                <a:path extrusionOk="0" h="1528" w="354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5" name="Google Shape;14945;p90"/>
          <p:cNvGrpSpPr/>
          <p:nvPr/>
        </p:nvGrpSpPr>
        <p:grpSpPr>
          <a:xfrm>
            <a:off x="5809723" y="2727511"/>
            <a:ext cx="263081" cy="355016"/>
            <a:chOff x="5809723" y="2879911"/>
            <a:chExt cx="263081" cy="355016"/>
          </a:xfrm>
        </p:grpSpPr>
        <p:sp>
          <p:nvSpPr>
            <p:cNvPr id="14946" name="Google Shape;14946;p90"/>
            <p:cNvSpPr/>
            <p:nvPr/>
          </p:nvSpPr>
          <p:spPr>
            <a:xfrm>
              <a:off x="5809723" y="3136969"/>
              <a:ext cx="263081" cy="97696"/>
            </a:xfrm>
            <a:custGeom>
              <a:rect b="b" l="l" r="r" t="t"/>
              <a:pathLst>
                <a:path extrusionOk="0" h="3731" w="10047">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90"/>
            <p:cNvSpPr/>
            <p:nvPr/>
          </p:nvSpPr>
          <p:spPr>
            <a:xfrm>
              <a:off x="5865942" y="3136969"/>
              <a:ext cx="150642" cy="75937"/>
            </a:xfrm>
            <a:custGeom>
              <a:rect b="b" l="l" r="r" t="t"/>
              <a:pathLst>
                <a:path extrusionOk="0" h="2900" w="5753">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90"/>
            <p:cNvSpPr/>
            <p:nvPr/>
          </p:nvSpPr>
          <p:spPr>
            <a:xfrm>
              <a:off x="5876416" y="3120734"/>
              <a:ext cx="129432" cy="80650"/>
            </a:xfrm>
            <a:custGeom>
              <a:rect b="b" l="l" r="r" t="t"/>
              <a:pathLst>
                <a:path extrusionOk="0" h="3080" w="4943">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90"/>
            <p:cNvSpPr/>
            <p:nvPr/>
          </p:nvSpPr>
          <p:spPr>
            <a:xfrm>
              <a:off x="5895400" y="3120734"/>
              <a:ext cx="91726" cy="62477"/>
            </a:xfrm>
            <a:custGeom>
              <a:rect b="b" l="l" r="r" t="t"/>
              <a:pathLst>
                <a:path extrusionOk="0" h="2386" w="3503">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90"/>
            <p:cNvSpPr/>
            <p:nvPr/>
          </p:nvSpPr>
          <p:spPr>
            <a:xfrm>
              <a:off x="5906895" y="3091747"/>
              <a:ext cx="68736" cy="79969"/>
            </a:xfrm>
            <a:custGeom>
              <a:rect b="b" l="l" r="r" t="t"/>
              <a:pathLst>
                <a:path extrusionOk="0" h="3054" w="2625">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90"/>
            <p:cNvSpPr/>
            <p:nvPr/>
          </p:nvSpPr>
          <p:spPr>
            <a:xfrm>
              <a:off x="5906895" y="3091747"/>
              <a:ext cx="68736" cy="28568"/>
            </a:xfrm>
            <a:custGeom>
              <a:rect b="b" l="l" r="r" t="t"/>
              <a:pathLst>
                <a:path extrusionOk="0" h="1091" w="2625">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90"/>
            <p:cNvSpPr/>
            <p:nvPr/>
          </p:nvSpPr>
          <p:spPr>
            <a:xfrm>
              <a:off x="5906895" y="2879911"/>
              <a:ext cx="68736" cy="46007"/>
            </a:xfrm>
            <a:custGeom>
              <a:rect b="b" l="l" r="r" t="t"/>
              <a:pathLst>
                <a:path extrusionOk="0" h="1757" w="2625">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90"/>
            <p:cNvSpPr/>
            <p:nvPr/>
          </p:nvSpPr>
          <p:spPr>
            <a:xfrm>
              <a:off x="5838212" y="2914134"/>
              <a:ext cx="206102" cy="137419"/>
            </a:xfrm>
            <a:custGeom>
              <a:rect b="b" l="l" r="r" t="t"/>
              <a:pathLst>
                <a:path extrusionOk="0" h="5248" w="7871">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90"/>
            <p:cNvSpPr/>
            <p:nvPr/>
          </p:nvSpPr>
          <p:spPr>
            <a:xfrm>
              <a:off x="5861203" y="2948620"/>
              <a:ext cx="160147" cy="91438"/>
            </a:xfrm>
            <a:custGeom>
              <a:rect b="b" l="l" r="r" t="t"/>
              <a:pathLst>
                <a:path extrusionOk="0" h="3492" w="6116">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90"/>
            <p:cNvSpPr/>
            <p:nvPr/>
          </p:nvSpPr>
          <p:spPr>
            <a:xfrm>
              <a:off x="5848712" y="2960115"/>
              <a:ext cx="184630" cy="148652"/>
            </a:xfrm>
            <a:custGeom>
              <a:rect b="b" l="l" r="r" t="t"/>
              <a:pathLst>
                <a:path extrusionOk="0" h="5677" w="7051">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90"/>
            <p:cNvSpPr/>
            <p:nvPr/>
          </p:nvSpPr>
          <p:spPr>
            <a:xfrm>
              <a:off x="5848948" y="2960115"/>
              <a:ext cx="132418" cy="148626"/>
            </a:xfrm>
            <a:custGeom>
              <a:rect b="b" l="l" r="r" t="t"/>
              <a:pathLst>
                <a:path extrusionOk="0" h="5676" w="5057">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90"/>
            <p:cNvSpPr/>
            <p:nvPr/>
          </p:nvSpPr>
          <p:spPr>
            <a:xfrm>
              <a:off x="5889666" y="3005808"/>
              <a:ext cx="34512" cy="22781"/>
            </a:xfrm>
            <a:custGeom>
              <a:rect b="b" l="l" r="r" t="t"/>
              <a:pathLst>
                <a:path extrusionOk="0" h="870" w="1318">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90"/>
            <p:cNvSpPr/>
            <p:nvPr/>
          </p:nvSpPr>
          <p:spPr>
            <a:xfrm>
              <a:off x="5958375" y="3005808"/>
              <a:ext cx="34486" cy="22781"/>
            </a:xfrm>
            <a:custGeom>
              <a:rect b="b" l="l" r="r" t="t"/>
              <a:pathLst>
                <a:path extrusionOk="0" h="870" w="1317">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90"/>
            <p:cNvSpPr/>
            <p:nvPr/>
          </p:nvSpPr>
          <p:spPr>
            <a:xfrm>
              <a:off x="5915929" y="3057707"/>
              <a:ext cx="50668" cy="17361"/>
            </a:xfrm>
            <a:custGeom>
              <a:rect b="b" l="l" r="r" t="t"/>
              <a:pathLst>
                <a:path extrusionOk="0" h="663" w="1935">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90"/>
            <p:cNvSpPr/>
            <p:nvPr/>
          </p:nvSpPr>
          <p:spPr>
            <a:xfrm>
              <a:off x="5901161" y="3012197"/>
              <a:ext cx="11521" cy="16889"/>
            </a:xfrm>
            <a:custGeom>
              <a:rect b="b" l="l" r="r" t="t"/>
              <a:pathLst>
                <a:path extrusionOk="0" h="645" w="44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90"/>
            <p:cNvSpPr/>
            <p:nvPr/>
          </p:nvSpPr>
          <p:spPr>
            <a:xfrm>
              <a:off x="5969844" y="3012197"/>
              <a:ext cx="11521" cy="16889"/>
            </a:xfrm>
            <a:custGeom>
              <a:rect b="b" l="l" r="r" t="t"/>
              <a:pathLst>
                <a:path extrusionOk="0" h="645" w="44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90"/>
            <p:cNvSpPr/>
            <p:nvPr/>
          </p:nvSpPr>
          <p:spPr>
            <a:xfrm>
              <a:off x="5922135" y="3011569"/>
              <a:ext cx="38256" cy="11260"/>
            </a:xfrm>
            <a:custGeom>
              <a:rect b="b" l="l" r="r" t="t"/>
              <a:pathLst>
                <a:path extrusionOk="0" h="430" w="1461">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90"/>
            <p:cNvSpPr/>
            <p:nvPr/>
          </p:nvSpPr>
          <p:spPr>
            <a:xfrm>
              <a:off x="5933630" y="3211648"/>
              <a:ext cx="15266" cy="11521"/>
            </a:xfrm>
            <a:custGeom>
              <a:rect b="b" l="l" r="r" t="t"/>
              <a:pathLst>
                <a:path extrusionOk="0" h="440" w="583">
                  <a:moveTo>
                    <a:pt x="296" y="1"/>
                  </a:moveTo>
                  <a:cubicBezTo>
                    <a:pt x="1" y="1"/>
                    <a:pt x="1" y="440"/>
                    <a:pt x="296" y="440"/>
                  </a:cubicBezTo>
                  <a:cubicBezTo>
                    <a:pt x="583" y="440"/>
                    <a:pt x="583" y="1"/>
                    <a:pt x="29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90"/>
            <p:cNvSpPr/>
            <p:nvPr/>
          </p:nvSpPr>
          <p:spPr>
            <a:xfrm>
              <a:off x="5868691" y="2994156"/>
              <a:ext cx="66955" cy="57398"/>
            </a:xfrm>
            <a:custGeom>
              <a:rect b="b" l="l" r="r" t="t"/>
              <a:pathLst>
                <a:path extrusionOk="0" h="2192" w="2557">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90"/>
            <p:cNvSpPr/>
            <p:nvPr/>
          </p:nvSpPr>
          <p:spPr>
            <a:xfrm>
              <a:off x="5937375" y="2994156"/>
              <a:ext cx="66719" cy="57398"/>
            </a:xfrm>
            <a:custGeom>
              <a:rect b="b" l="l" r="r" t="t"/>
              <a:pathLst>
                <a:path extrusionOk="0" h="2192" w="2548">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90"/>
            <p:cNvSpPr/>
            <p:nvPr/>
          </p:nvSpPr>
          <p:spPr>
            <a:xfrm>
              <a:off x="5811477" y="3169202"/>
              <a:ext cx="49725" cy="65724"/>
            </a:xfrm>
            <a:custGeom>
              <a:rect b="b" l="l" r="r" t="t"/>
              <a:pathLst>
                <a:path extrusionOk="0" h="2510" w="1899">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90"/>
            <p:cNvSpPr/>
            <p:nvPr/>
          </p:nvSpPr>
          <p:spPr>
            <a:xfrm>
              <a:off x="6021324" y="3169202"/>
              <a:ext cx="49725" cy="65724"/>
            </a:xfrm>
            <a:custGeom>
              <a:rect b="b" l="l" r="r" t="t"/>
              <a:pathLst>
                <a:path extrusionOk="0" h="2510" w="1899">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8" name="Google Shape;14968;p90"/>
          <p:cNvGrpSpPr/>
          <p:nvPr/>
        </p:nvGrpSpPr>
        <p:grpSpPr>
          <a:xfrm>
            <a:off x="7616069" y="4115656"/>
            <a:ext cx="263316" cy="354754"/>
            <a:chOff x="7616069" y="4268056"/>
            <a:chExt cx="263316" cy="354754"/>
          </a:xfrm>
        </p:grpSpPr>
        <p:sp>
          <p:nvSpPr>
            <p:cNvPr id="14969" name="Google Shape;14969;p90"/>
            <p:cNvSpPr/>
            <p:nvPr/>
          </p:nvSpPr>
          <p:spPr>
            <a:xfrm>
              <a:off x="7616069" y="4513881"/>
              <a:ext cx="263316" cy="108930"/>
            </a:xfrm>
            <a:custGeom>
              <a:rect b="b" l="l" r="r" t="t"/>
              <a:pathLst>
                <a:path extrusionOk="0" h="4160" w="10056">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90"/>
            <p:cNvSpPr/>
            <p:nvPr/>
          </p:nvSpPr>
          <p:spPr>
            <a:xfrm>
              <a:off x="7719238" y="4514116"/>
              <a:ext cx="57214" cy="108694"/>
            </a:xfrm>
            <a:custGeom>
              <a:rect b="b" l="l" r="r" t="t"/>
              <a:pathLst>
                <a:path extrusionOk="0" h="4151" w="2185">
                  <a:moveTo>
                    <a:pt x="0" y="1"/>
                  </a:moveTo>
                  <a:lnTo>
                    <a:pt x="0" y="4151"/>
                  </a:lnTo>
                  <a:lnTo>
                    <a:pt x="2185" y="4151"/>
                  </a:lnTo>
                  <a:lnTo>
                    <a:pt x="218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90"/>
            <p:cNvSpPr/>
            <p:nvPr/>
          </p:nvSpPr>
          <p:spPr>
            <a:xfrm>
              <a:off x="7719238" y="4514116"/>
              <a:ext cx="57214" cy="34433"/>
            </a:xfrm>
            <a:custGeom>
              <a:rect b="b" l="l" r="r" t="t"/>
              <a:pathLst>
                <a:path extrusionOk="0" h="1315" w="2185">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90"/>
            <p:cNvSpPr/>
            <p:nvPr/>
          </p:nvSpPr>
          <p:spPr>
            <a:xfrm>
              <a:off x="7642542" y="4268082"/>
              <a:ext cx="210344" cy="208852"/>
            </a:xfrm>
            <a:custGeom>
              <a:rect b="b" l="l" r="r" t="t"/>
              <a:pathLst>
                <a:path extrusionOk="0" h="7976" w="8033">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90"/>
            <p:cNvSpPr/>
            <p:nvPr/>
          </p:nvSpPr>
          <p:spPr>
            <a:xfrm>
              <a:off x="7713477" y="4462663"/>
              <a:ext cx="68736" cy="74470"/>
            </a:xfrm>
            <a:custGeom>
              <a:rect b="b" l="l" r="r" t="t"/>
              <a:pathLst>
                <a:path extrusionOk="0" h="2844" w="2625">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90"/>
            <p:cNvSpPr/>
            <p:nvPr/>
          </p:nvSpPr>
          <p:spPr>
            <a:xfrm>
              <a:off x="7713477" y="4462663"/>
              <a:ext cx="68736" cy="28620"/>
            </a:xfrm>
            <a:custGeom>
              <a:rect b="b" l="l" r="r" t="t"/>
              <a:pathLst>
                <a:path extrusionOk="0" h="1093" w="2625">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90"/>
            <p:cNvSpPr/>
            <p:nvPr/>
          </p:nvSpPr>
          <p:spPr>
            <a:xfrm>
              <a:off x="7673257" y="4319771"/>
              <a:ext cx="148914" cy="160147"/>
            </a:xfrm>
            <a:custGeom>
              <a:rect b="b" l="l" r="r" t="t"/>
              <a:pathLst>
                <a:path extrusionOk="0" h="6116" w="5687">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90"/>
            <p:cNvSpPr/>
            <p:nvPr/>
          </p:nvSpPr>
          <p:spPr>
            <a:xfrm>
              <a:off x="7673047" y="4319771"/>
              <a:ext cx="149124" cy="160174"/>
            </a:xfrm>
            <a:custGeom>
              <a:rect b="b" l="l" r="r" t="t"/>
              <a:pathLst>
                <a:path extrusionOk="0" h="6117" w="5695">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90"/>
            <p:cNvSpPr/>
            <p:nvPr/>
          </p:nvSpPr>
          <p:spPr>
            <a:xfrm>
              <a:off x="7699992" y="4371251"/>
              <a:ext cx="26761" cy="11260"/>
            </a:xfrm>
            <a:custGeom>
              <a:rect b="b" l="l" r="r" t="t"/>
              <a:pathLst>
                <a:path extrusionOk="0" h="430" w="1022">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90"/>
            <p:cNvSpPr/>
            <p:nvPr/>
          </p:nvSpPr>
          <p:spPr>
            <a:xfrm>
              <a:off x="7768701" y="4371251"/>
              <a:ext cx="26735" cy="11260"/>
            </a:xfrm>
            <a:custGeom>
              <a:rect b="b" l="l" r="r" t="t"/>
              <a:pathLst>
                <a:path extrusionOk="0" h="430" w="1021">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90"/>
            <p:cNvSpPr/>
            <p:nvPr/>
          </p:nvSpPr>
          <p:spPr>
            <a:xfrm>
              <a:off x="7814394" y="4571278"/>
              <a:ext cx="43991" cy="40115"/>
            </a:xfrm>
            <a:custGeom>
              <a:rect b="b" l="l" r="r" t="t"/>
              <a:pathLst>
                <a:path extrusionOk="0" h="1532" w="168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90"/>
            <p:cNvSpPr/>
            <p:nvPr/>
          </p:nvSpPr>
          <p:spPr>
            <a:xfrm>
              <a:off x="7644794" y="4588560"/>
              <a:ext cx="57214" cy="34250"/>
            </a:xfrm>
            <a:custGeom>
              <a:rect b="b" l="l" r="r" t="t"/>
              <a:pathLst>
                <a:path extrusionOk="0" h="1308" w="2185">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90"/>
            <p:cNvSpPr/>
            <p:nvPr/>
          </p:nvSpPr>
          <p:spPr>
            <a:xfrm>
              <a:off x="7667653" y="4571278"/>
              <a:ext cx="11390" cy="28568"/>
            </a:xfrm>
            <a:custGeom>
              <a:rect b="b" l="l" r="r" t="t"/>
              <a:pathLst>
                <a:path extrusionOk="0" h="1091" w="435">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90"/>
            <p:cNvSpPr/>
            <p:nvPr/>
          </p:nvSpPr>
          <p:spPr>
            <a:xfrm>
              <a:off x="7707743" y="438835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90"/>
            <p:cNvSpPr/>
            <p:nvPr/>
          </p:nvSpPr>
          <p:spPr>
            <a:xfrm>
              <a:off x="7776426" y="4388350"/>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90"/>
            <p:cNvSpPr/>
            <p:nvPr/>
          </p:nvSpPr>
          <p:spPr>
            <a:xfrm>
              <a:off x="7721987" y="4425454"/>
              <a:ext cx="51480" cy="22886"/>
            </a:xfrm>
            <a:custGeom>
              <a:rect b="b" l="l" r="r" t="t"/>
              <a:pathLst>
                <a:path extrusionOk="0" h="874" w="1966">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90"/>
            <p:cNvSpPr/>
            <p:nvPr/>
          </p:nvSpPr>
          <p:spPr>
            <a:xfrm>
              <a:off x="7650528" y="4268056"/>
              <a:ext cx="194371" cy="108956"/>
            </a:xfrm>
            <a:custGeom>
              <a:rect b="b" l="l" r="r" t="t"/>
              <a:pathLst>
                <a:path extrusionOk="0" h="4161" w="7423">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90"/>
            <p:cNvSpPr/>
            <p:nvPr/>
          </p:nvSpPr>
          <p:spPr>
            <a:xfrm>
              <a:off x="7747701" y="4492147"/>
              <a:ext cx="65724" cy="130663"/>
            </a:xfrm>
            <a:custGeom>
              <a:rect b="b" l="l" r="r" t="t"/>
              <a:pathLst>
                <a:path extrusionOk="0" h="4990" w="251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90"/>
            <p:cNvSpPr/>
            <p:nvPr/>
          </p:nvSpPr>
          <p:spPr>
            <a:xfrm>
              <a:off x="7682003" y="4492147"/>
              <a:ext cx="65724" cy="130663"/>
            </a:xfrm>
            <a:custGeom>
              <a:rect b="b" l="l" r="r" t="t"/>
              <a:pathLst>
                <a:path extrusionOk="0" h="4990" w="251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90"/>
            <p:cNvSpPr/>
            <p:nvPr/>
          </p:nvSpPr>
          <p:spPr>
            <a:xfrm>
              <a:off x="7715231" y="4268082"/>
              <a:ext cx="129668" cy="92931"/>
            </a:xfrm>
            <a:custGeom>
              <a:rect b="b" l="l" r="r" t="t"/>
              <a:pathLst>
                <a:path extrusionOk="0" h="3549" w="4952">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90"/>
            <p:cNvSpPr/>
            <p:nvPr/>
          </p:nvSpPr>
          <p:spPr>
            <a:xfrm>
              <a:off x="7644794" y="4605554"/>
              <a:ext cx="57214" cy="17256"/>
            </a:xfrm>
            <a:custGeom>
              <a:rect b="b" l="l" r="r" t="t"/>
              <a:pathLst>
                <a:path extrusionOk="0" h="659" w="2185">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0" name="Google Shape;14990;p90"/>
          <p:cNvGrpSpPr/>
          <p:nvPr/>
        </p:nvGrpSpPr>
        <p:grpSpPr>
          <a:xfrm>
            <a:off x="7164404" y="4115918"/>
            <a:ext cx="263316" cy="354493"/>
            <a:chOff x="7164404" y="4268318"/>
            <a:chExt cx="263316" cy="354493"/>
          </a:xfrm>
        </p:grpSpPr>
        <p:sp>
          <p:nvSpPr>
            <p:cNvPr id="14991" name="Google Shape;14991;p90"/>
            <p:cNvSpPr/>
            <p:nvPr/>
          </p:nvSpPr>
          <p:spPr>
            <a:xfrm>
              <a:off x="7170898" y="4268318"/>
              <a:ext cx="250590" cy="280049"/>
            </a:xfrm>
            <a:custGeom>
              <a:rect b="b" l="l" r="r" t="t"/>
              <a:pathLst>
                <a:path extrusionOk="0" h="10695" w="957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90"/>
            <p:cNvSpPr/>
            <p:nvPr/>
          </p:nvSpPr>
          <p:spPr>
            <a:xfrm>
              <a:off x="7164404" y="4474158"/>
              <a:ext cx="263316" cy="148652"/>
            </a:xfrm>
            <a:custGeom>
              <a:rect b="b" l="l" r="r" t="t"/>
              <a:pathLst>
                <a:path extrusionOk="0" h="5677" w="10056">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90"/>
            <p:cNvSpPr/>
            <p:nvPr/>
          </p:nvSpPr>
          <p:spPr>
            <a:xfrm>
              <a:off x="7164666" y="4547607"/>
              <a:ext cx="263055" cy="75203"/>
            </a:xfrm>
            <a:custGeom>
              <a:rect b="b" l="l" r="r" t="t"/>
              <a:pathLst>
                <a:path extrusionOk="0" h="2872" w="10046">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90"/>
            <p:cNvSpPr/>
            <p:nvPr/>
          </p:nvSpPr>
          <p:spPr>
            <a:xfrm>
              <a:off x="7175166" y="4547607"/>
              <a:ext cx="242080" cy="46740"/>
            </a:xfrm>
            <a:custGeom>
              <a:rect b="b" l="l" r="r" t="t"/>
              <a:pathLst>
                <a:path extrusionOk="0" h="1785" w="9245">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90"/>
            <p:cNvSpPr/>
            <p:nvPr/>
          </p:nvSpPr>
          <p:spPr>
            <a:xfrm>
              <a:off x="7261838" y="4474158"/>
              <a:ext cx="68709" cy="22833"/>
            </a:xfrm>
            <a:custGeom>
              <a:rect b="b" l="l" r="r" t="t"/>
              <a:pathLst>
                <a:path extrusionOk="0" h="872" w="2624">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90"/>
            <p:cNvSpPr/>
            <p:nvPr/>
          </p:nvSpPr>
          <p:spPr>
            <a:xfrm>
              <a:off x="7221618" y="4291046"/>
              <a:ext cx="148914" cy="194371"/>
            </a:xfrm>
            <a:custGeom>
              <a:rect b="b" l="l" r="r" t="t"/>
              <a:pathLst>
                <a:path extrusionOk="0" h="7423" w="5687">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90"/>
            <p:cNvSpPr/>
            <p:nvPr/>
          </p:nvSpPr>
          <p:spPr>
            <a:xfrm>
              <a:off x="7221382" y="4291046"/>
              <a:ext cx="148888" cy="194397"/>
            </a:xfrm>
            <a:custGeom>
              <a:rect b="b" l="l" r="r" t="t"/>
              <a:pathLst>
                <a:path extrusionOk="0" h="7424" w="5686">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90"/>
            <p:cNvSpPr/>
            <p:nvPr/>
          </p:nvSpPr>
          <p:spPr>
            <a:xfrm>
              <a:off x="7270767" y="4433755"/>
              <a:ext cx="50799" cy="17465"/>
            </a:xfrm>
            <a:custGeom>
              <a:rect b="b" l="l" r="r" t="t"/>
              <a:pathLst>
                <a:path extrusionOk="0" h="667" w="194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90"/>
            <p:cNvSpPr/>
            <p:nvPr/>
          </p:nvSpPr>
          <p:spPr>
            <a:xfrm>
              <a:off x="7256104" y="4394084"/>
              <a:ext cx="11495" cy="17151"/>
            </a:xfrm>
            <a:custGeom>
              <a:rect b="b" l="l" r="r" t="t"/>
              <a:pathLst>
                <a:path extrusionOk="0" h="655" w="439">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90"/>
            <p:cNvSpPr/>
            <p:nvPr/>
          </p:nvSpPr>
          <p:spPr>
            <a:xfrm>
              <a:off x="7324787" y="4394084"/>
              <a:ext cx="11260" cy="17151"/>
            </a:xfrm>
            <a:custGeom>
              <a:rect b="b" l="l" r="r" t="t"/>
              <a:pathLst>
                <a:path extrusionOk="0" h="655" w="43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90"/>
            <p:cNvSpPr/>
            <p:nvPr/>
          </p:nvSpPr>
          <p:spPr>
            <a:xfrm>
              <a:off x="7248353" y="4376986"/>
              <a:ext cx="26761" cy="11260"/>
            </a:xfrm>
            <a:custGeom>
              <a:rect b="b" l="l" r="r" t="t"/>
              <a:pathLst>
                <a:path extrusionOk="0" h="430" w="1022">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90"/>
            <p:cNvSpPr/>
            <p:nvPr/>
          </p:nvSpPr>
          <p:spPr>
            <a:xfrm>
              <a:off x="7317036" y="4376986"/>
              <a:ext cx="26761" cy="11260"/>
            </a:xfrm>
            <a:custGeom>
              <a:rect b="b" l="l" r="r" t="t"/>
              <a:pathLst>
                <a:path extrusionOk="0" h="430" w="1022">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90"/>
            <p:cNvSpPr/>
            <p:nvPr/>
          </p:nvSpPr>
          <p:spPr>
            <a:xfrm>
              <a:off x="7266840" y="4580836"/>
              <a:ext cx="23750" cy="41975"/>
            </a:xfrm>
            <a:custGeom>
              <a:rect b="b" l="l" r="r" t="t"/>
              <a:pathLst>
                <a:path extrusionOk="0" h="1603" w="907">
                  <a:moveTo>
                    <a:pt x="0" y="0"/>
                  </a:moveTo>
                  <a:lnTo>
                    <a:pt x="458" y="1603"/>
                  </a:lnTo>
                  <a:lnTo>
                    <a:pt x="907" y="1603"/>
                  </a:lnTo>
                  <a:lnTo>
                    <a:pt x="468" y="57"/>
                  </a:lnTo>
                  <a:cubicBezTo>
                    <a:pt x="306" y="38"/>
                    <a:pt x="153" y="19"/>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90"/>
            <p:cNvSpPr/>
            <p:nvPr/>
          </p:nvSpPr>
          <p:spPr>
            <a:xfrm>
              <a:off x="7301797" y="4580836"/>
              <a:ext cx="24012" cy="41975"/>
            </a:xfrm>
            <a:custGeom>
              <a:rect b="b" l="l" r="r" t="t"/>
              <a:pathLst>
                <a:path extrusionOk="0" h="1603" w="917">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90"/>
            <p:cNvSpPr/>
            <p:nvPr/>
          </p:nvSpPr>
          <p:spPr>
            <a:xfrm>
              <a:off x="7222377" y="4291046"/>
              <a:ext cx="147657" cy="66719"/>
            </a:xfrm>
            <a:custGeom>
              <a:rect b="b" l="l" r="r" t="t"/>
              <a:pathLst>
                <a:path extrusionOk="0" h="2548" w="5639">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90"/>
            <p:cNvSpPr/>
            <p:nvPr/>
          </p:nvSpPr>
          <p:spPr>
            <a:xfrm>
              <a:off x="7222377" y="4291099"/>
              <a:ext cx="85206" cy="66667"/>
            </a:xfrm>
            <a:custGeom>
              <a:rect b="b" l="l" r="r" t="t"/>
              <a:pathLst>
                <a:path extrusionOk="0" h="2546" w="3254">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7" name="Google Shape;15007;p90"/>
          <p:cNvGrpSpPr/>
          <p:nvPr/>
        </p:nvGrpSpPr>
        <p:grpSpPr>
          <a:xfrm>
            <a:off x="5358346" y="2727511"/>
            <a:ext cx="263316" cy="354754"/>
            <a:chOff x="5358346" y="2879911"/>
            <a:chExt cx="263316" cy="354754"/>
          </a:xfrm>
        </p:grpSpPr>
        <p:sp>
          <p:nvSpPr>
            <p:cNvPr id="15008" name="Google Shape;15008;p90"/>
            <p:cNvSpPr/>
            <p:nvPr/>
          </p:nvSpPr>
          <p:spPr>
            <a:xfrm>
              <a:off x="5392805" y="3120237"/>
              <a:ext cx="194371" cy="51480"/>
            </a:xfrm>
            <a:custGeom>
              <a:rect b="b" l="l" r="r" t="t"/>
              <a:pathLst>
                <a:path extrusionOk="0" h="1966" w="7423">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90"/>
            <p:cNvSpPr/>
            <p:nvPr/>
          </p:nvSpPr>
          <p:spPr>
            <a:xfrm>
              <a:off x="5450020" y="2879911"/>
              <a:ext cx="79969" cy="46007"/>
            </a:xfrm>
            <a:custGeom>
              <a:rect b="b" l="l" r="r" t="t"/>
              <a:pathLst>
                <a:path extrusionOk="0" h="1757" w="3054">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90"/>
            <p:cNvSpPr/>
            <p:nvPr/>
          </p:nvSpPr>
          <p:spPr>
            <a:xfrm>
              <a:off x="5358346" y="3091512"/>
              <a:ext cx="263316" cy="143153"/>
            </a:xfrm>
            <a:custGeom>
              <a:rect b="b" l="l" r="r" t="t"/>
              <a:pathLst>
                <a:path extrusionOk="0" h="5467" w="10056">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90"/>
            <p:cNvSpPr/>
            <p:nvPr/>
          </p:nvSpPr>
          <p:spPr>
            <a:xfrm>
              <a:off x="5358346" y="3144955"/>
              <a:ext cx="263316" cy="89710"/>
            </a:xfrm>
            <a:custGeom>
              <a:rect b="b" l="l" r="r" t="t"/>
              <a:pathLst>
                <a:path extrusionOk="0" h="3426" w="10056">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90"/>
            <p:cNvSpPr/>
            <p:nvPr/>
          </p:nvSpPr>
          <p:spPr>
            <a:xfrm>
              <a:off x="5423546" y="3144955"/>
              <a:ext cx="132915" cy="54988"/>
            </a:xfrm>
            <a:custGeom>
              <a:rect b="b" l="l" r="r" t="t"/>
              <a:pathLst>
                <a:path extrusionOk="0" h="2100" w="5076">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90"/>
            <p:cNvSpPr/>
            <p:nvPr/>
          </p:nvSpPr>
          <p:spPr>
            <a:xfrm>
              <a:off x="5455754" y="3091512"/>
              <a:ext cx="68736" cy="34564"/>
            </a:xfrm>
            <a:custGeom>
              <a:rect b="b" l="l" r="r" t="t"/>
              <a:pathLst>
                <a:path extrusionOk="0" h="1320" w="2625">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90"/>
            <p:cNvSpPr/>
            <p:nvPr/>
          </p:nvSpPr>
          <p:spPr>
            <a:xfrm>
              <a:off x="5397545" y="2994339"/>
              <a:ext cx="184630" cy="119927"/>
            </a:xfrm>
            <a:custGeom>
              <a:rect b="b" l="l" r="r" t="t"/>
              <a:pathLst>
                <a:path extrusionOk="0" h="4580" w="7051">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90"/>
            <p:cNvSpPr/>
            <p:nvPr/>
          </p:nvSpPr>
          <p:spPr>
            <a:xfrm>
              <a:off x="5397807" y="2982844"/>
              <a:ext cx="143651" cy="131632"/>
            </a:xfrm>
            <a:custGeom>
              <a:rect b="b" l="l" r="r" t="t"/>
              <a:pathLst>
                <a:path extrusionOk="0" h="5027" w="5486">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90"/>
            <p:cNvSpPr/>
            <p:nvPr/>
          </p:nvSpPr>
          <p:spPr>
            <a:xfrm>
              <a:off x="5410035" y="3139613"/>
              <a:ext cx="28515" cy="95052"/>
            </a:xfrm>
            <a:custGeom>
              <a:rect b="b" l="l" r="r" t="t"/>
              <a:pathLst>
                <a:path extrusionOk="0" h="3630" w="1089">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90"/>
            <p:cNvSpPr/>
            <p:nvPr/>
          </p:nvSpPr>
          <p:spPr>
            <a:xfrm>
              <a:off x="5464709" y="3062970"/>
              <a:ext cx="50563" cy="17334"/>
            </a:xfrm>
            <a:custGeom>
              <a:rect b="b" l="l" r="r" t="t"/>
              <a:pathLst>
                <a:path extrusionOk="0" h="662" w="1931">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90"/>
            <p:cNvSpPr/>
            <p:nvPr/>
          </p:nvSpPr>
          <p:spPr>
            <a:xfrm>
              <a:off x="5450020" y="3022933"/>
              <a:ext cx="11521" cy="17125"/>
            </a:xfrm>
            <a:custGeom>
              <a:rect b="b" l="l" r="r" t="t"/>
              <a:pathLst>
                <a:path extrusionOk="0" h="654" w="44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90"/>
            <p:cNvSpPr/>
            <p:nvPr/>
          </p:nvSpPr>
          <p:spPr>
            <a:xfrm>
              <a:off x="5518572" y="3022933"/>
              <a:ext cx="11417" cy="17125"/>
            </a:xfrm>
            <a:custGeom>
              <a:rect b="b" l="l" r="r" t="t"/>
              <a:pathLst>
                <a:path extrusionOk="0" h="654" w="436">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90"/>
            <p:cNvSpPr/>
            <p:nvPr/>
          </p:nvSpPr>
          <p:spPr>
            <a:xfrm>
              <a:off x="5398566" y="2920131"/>
              <a:ext cx="183112" cy="111443"/>
            </a:xfrm>
            <a:custGeom>
              <a:rect b="b" l="l" r="r" t="t"/>
              <a:pathLst>
                <a:path extrusionOk="0" h="4256" w="6993">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90"/>
            <p:cNvSpPr/>
            <p:nvPr/>
          </p:nvSpPr>
          <p:spPr>
            <a:xfrm>
              <a:off x="5455754" y="2921126"/>
              <a:ext cx="125924" cy="73239"/>
            </a:xfrm>
            <a:custGeom>
              <a:rect b="b" l="l" r="r" t="t"/>
              <a:pathLst>
                <a:path extrusionOk="0" h="2797" w="4809">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90"/>
            <p:cNvSpPr/>
            <p:nvPr/>
          </p:nvSpPr>
          <p:spPr>
            <a:xfrm>
              <a:off x="5410035" y="3144222"/>
              <a:ext cx="11286" cy="90443"/>
            </a:xfrm>
            <a:custGeom>
              <a:rect b="b" l="l" r="r" t="t"/>
              <a:pathLst>
                <a:path extrusionOk="0" h="3454" w="431">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90"/>
            <p:cNvSpPr/>
            <p:nvPr/>
          </p:nvSpPr>
          <p:spPr>
            <a:xfrm>
              <a:off x="5541431" y="3139613"/>
              <a:ext cx="28751" cy="95052"/>
            </a:xfrm>
            <a:custGeom>
              <a:rect b="b" l="l" r="r" t="t"/>
              <a:pathLst>
                <a:path extrusionOk="0" h="3630" w="1098">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90"/>
            <p:cNvSpPr/>
            <p:nvPr/>
          </p:nvSpPr>
          <p:spPr>
            <a:xfrm>
              <a:off x="5558687" y="3144222"/>
              <a:ext cx="11260" cy="90443"/>
            </a:xfrm>
            <a:custGeom>
              <a:rect b="b" l="l" r="r" t="t"/>
              <a:pathLst>
                <a:path extrusionOk="0" h="3454" w="43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90"/>
            <p:cNvSpPr/>
            <p:nvPr/>
          </p:nvSpPr>
          <p:spPr>
            <a:xfrm>
              <a:off x="5410035" y="3177425"/>
              <a:ext cx="28515" cy="17282"/>
            </a:xfrm>
            <a:custGeom>
              <a:rect b="b" l="l" r="r" t="t"/>
              <a:pathLst>
                <a:path extrusionOk="0" h="660" w="1089">
                  <a:moveTo>
                    <a:pt x="1" y="1"/>
                  </a:moveTo>
                  <a:lnTo>
                    <a:pt x="1" y="659"/>
                  </a:lnTo>
                  <a:lnTo>
                    <a:pt x="1088" y="659"/>
                  </a:lnTo>
                  <a:lnTo>
                    <a:pt x="108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90"/>
            <p:cNvSpPr/>
            <p:nvPr/>
          </p:nvSpPr>
          <p:spPr>
            <a:xfrm>
              <a:off x="5410035" y="3177425"/>
              <a:ext cx="11286" cy="17282"/>
            </a:xfrm>
            <a:custGeom>
              <a:rect b="b" l="l" r="r" t="t"/>
              <a:pathLst>
                <a:path extrusionOk="0" h="660" w="431">
                  <a:moveTo>
                    <a:pt x="1" y="1"/>
                  </a:moveTo>
                  <a:lnTo>
                    <a:pt x="1" y="659"/>
                  </a:lnTo>
                  <a:lnTo>
                    <a:pt x="430" y="659"/>
                  </a:lnTo>
                  <a:lnTo>
                    <a:pt x="43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90"/>
            <p:cNvSpPr/>
            <p:nvPr/>
          </p:nvSpPr>
          <p:spPr>
            <a:xfrm>
              <a:off x="5541431" y="3177425"/>
              <a:ext cx="28751" cy="17282"/>
            </a:xfrm>
            <a:custGeom>
              <a:rect b="b" l="l" r="r" t="t"/>
              <a:pathLst>
                <a:path extrusionOk="0" h="660" w="1098">
                  <a:moveTo>
                    <a:pt x="1" y="1"/>
                  </a:moveTo>
                  <a:lnTo>
                    <a:pt x="1" y="659"/>
                  </a:lnTo>
                  <a:lnTo>
                    <a:pt x="1098" y="659"/>
                  </a:lnTo>
                  <a:lnTo>
                    <a:pt x="109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90"/>
            <p:cNvSpPr/>
            <p:nvPr/>
          </p:nvSpPr>
          <p:spPr>
            <a:xfrm>
              <a:off x="5558687" y="3177425"/>
              <a:ext cx="11495" cy="17282"/>
            </a:xfrm>
            <a:custGeom>
              <a:rect b="b" l="l" r="r" t="t"/>
              <a:pathLst>
                <a:path extrusionOk="0" h="660" w="439">
                  <a:moveTo>
                    <a:pt x="0" y="1"/>
                  </a:moveTo>
                  <a:lnTo>
                    <a:pt x="0" y="659"/>
                  </a:lnTo>
                  <a:lnTo>
                    <a:pt x="439" y="659"/>
                  </a:lnTo>
                  <a:lnTo>
                    <a:pt x="4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9" name="Google Shape;15029;p90"/>
          <p:cNvGrpSpPr/>
          <p:nvPr/>
        </p:nvGrpSpPr>
        <p:grpSpPr>
          <a:xfrm>
            <a:off x="8061450" y="3193342"/>
            <a:ext cx="263316" cy="354807"/>
            <a:chOff x="8061450" y="3345742"/>
            <a:chExt cx="263316" cy="354807"/>
          </a:xfrm>
        </p:grpSpPr>
        <p:sp>
          <p:nvSpPr>
            <p:cNvPr id="15030" name="Google Shape;15030;p90"/>
            <p:cNvSpPr/>
            <p:nvPr/>
          </p:nvSpPr>
          <p:spPr>
            <a:xfrm>
              <a:off x="8075956" y="3345794"/>
              <a:ext cx="234591" cy="303039"/>
            </a:xfrm>
            <a:custGeom>
              <a:rect b="b" l="l" r="r" t="t"/>
              <a:pathLst>
                <a:path extrusionOk="0" h="11573" w="8959">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90"/>
            <p:cNvSpPr/>
            <p:nvPr/>
          </p:nvSpPr>
          <p:spPr>
            <a:xfrm>
              <a:off x="8158884" y="3345742"/>
              <a:ext cx="151166" cy="301599"/>
            </a:xfrm>
            <a:custGeom>
              <a:rect b="b" l="l" r="r" t="t"/>
              <a:pathLst>
                <a:path extrusionOk="0" h="11518" w="5773">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90"/>
            <p:cNvSpPr/>
            <p:nvPr/>
          </p:nvSpPr>
          <p:spPr>
            <a:xfrm>
              <a:off x="8061450" y="3545900"/>
              <a:ext cx="263316" cy="154649"/>
            </a:xfrm>
            <a:custGeom>
              <a:rect b="b" l="l" r="r" t="t"/>
              <a:pathLst>
                <a:path extrusionOk="0" h="5906" w="10056">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90"/>
            <p:cNvSpPr/>
            <p:nvPr/>
          </p:nvSpPr>
          <p:spPr>
            <a:xfrm>
              <a:off x="8061711" y="3604842"/>
              <a:ext cx="263055" cy="95706"/>
            </a:xfrm>
            <a:custGeom>
              <a:rect b="b" l="l" r="r" t="t"/>
              <a:pathLst>
                <a:path extrusionOk="0" h="3655" w="10046">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90"/>
            <p:cNvSpPr/>
            <p:nvPr/>
          </p:nvSpPr>
          <p:spPr>
            <a:xfrm>
              <a:off x="8110913" y="3604842"/>
              <a:ext cx="164651" cy="55486"/>
            </a:xfrm>
            <a:custGeom>
              <a:rect b="b" l="l" r="r" t="t"/>
              <a:pathLst>
                <a:path extrusionOk="0" h="2119" w="6288">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90"/>
            <p:cNvSpPr/>
            <p:nvPr/>
          </p:nvSpPr>
          <p:spPr>
            <a:xfrm>
              <a:off x="8158884" y="3545900"/>
              <a:ext cx="68709" cy="23069"/>
            </a:xfrm>
            <a:custGeom>
              <a:rect b="b" l="l" r="r" t="t"/>
              <a:pathLst>
                <a:path extrusionOk="0" h="881" w="2624">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90"/>
            <p:cNvSpPr/>
            <p:nvPr/>
          </p:nvSpPr>
          <p:spPr>
            <a:xfrm>
              <a:off x="8100937" y="3408743"/>
              <a:ext cx="184630" cy="148678"/>
            </a:xfrm>
            <a:custGeom>
              <a:rect b="b" l="l" r="r" t="t"/>
              <a:pathLst>
                <a:path extrusionOk="0" h="5678" w="7051">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90"/>
            <p:cNvSpPr/>
            <p:nvPr/>
          </p:nvSpPr>
          <p:spPr>
            <a:xfrm>
              <a:off x="8153149" y="3460642"/>
              <a:ext cx="11495" cy="17073"/>
            </a:xfrm>
            <a:custGeom>
              <a:rect b="b" l="l" r="r" t="t"/>
              <a:pathLst>
                <a:path extrusionOk="0" h="652" w="439">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90"/>
            <p:cNvSpPr/>
            <p:nvPr/>
          </p:nvSpPr>
          <p:spPr>
            <a:xfrm>
              <a:off x="8221833" y="3460642"/>
              <a:ext cx="11521" cy="17073"/>
            </a:xfrm>
            <a:custGeom>
              <a:rect b="b" l="l" r="r" t="t"/>
              <a:pathLst>
                <a:path extrusionOk="0" h="652" w="44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90"/>
            <p:cNvSpPr/>
            <p:nvPr/>
          </p:nvSpPr>
          <p:spPr>
            <a:xfrm>
              <a:off x="8167368" y="3500181"/>
              <a:ext cx="51480" cy="23017"/>
            </a:xfrm>
            <a:custGeom>
              <a:rect b="b" l="l" r="r" t="t"/>
              <a:pathLst>
                <a:path extrusionOk="0" h="879" w="1966">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90"/>
            <p:cNvSpPr/>
            <p:nvPr/>
          </p:nvSpPr>
          <p:spPr>
            <a:xfrm>
              <a:off x="8119659" y="3358494"/>
              <a:ext cx="63970" cy="28385"/>
            </a:xfrm>
            <a:custGeom>
              <a:rect b="b" l="l" r="r" t="t"/>
              <a:pathLst>
                <a:path extrusionOk="0" h="1084" w="2443">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90"/>
            <p:cNvSpPr/>
            <p:nvPr/>
          </p:nvSpPr>
          <p:spPr>
            <a:xfrm>
              <a:off x="8202587" y="3358494"/>
              <a:ext cx="63996" cy="28385"/>
            </a:xfrm>
            <a:custGeom>
              <a:rect b="b" l="l" r="r" t="t"/>
              <a:pathLst>
                <a:path extrusionOk="0" h="1084" w="2444">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90"/>
            <p:cNvSpPr/>
            <p:nvPr/>
          </p:nvSpPr>
          <p:spPr>
            <a:xfrm>
              <a:off x="8100937" y="3408743"/>
              <a:ext cx="120922" cy="148652"/>
            </a:xfrm>
            <a:custGeom>
              <a:rect b="b" l="l" r="r" t="t"/>
              <a:pathLst>
                <a:path extrusionOk="0" h="5677" w="4618">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90"/>
            <p:cNvSpPr/>
            <p:nvPr/>
          </p:nvSpPr>
          <p:spPr>
            <a:xfrm>
              <a:off x="8145137" y="3440034"/>
              <a:ext cx="27704" cy="14454"/>
            </a:xfrm>
            <a:custGeom>
              <a:rect b="b" l="l" r="r" t="t"/>
              <a:pathLst>
                <a:path extrusionOk="0" h="552" w="1058">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90"/>
            <p:cNvSpPr/>
            <p:nvPr/>
          </p:nvSpPr>
          <p:spPr>
            <a:xfrm>
              <a:off x="8213401" y="3440034"/>
              <a:ext cx="27704" cy="14454"/>
            </a:xfrm>
            <a:custGeom>
              <a:rect b="b" l="l" r="r" t="t"/>
              <a:pathLst>
                <a:path extrusionOk="0" h="552" w="1058">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90"/>
            <p:cNvSpPr/>
            <p:nvPr/>
          </p:nvSpPr>
          <p:spPr>
            <a:xfrm>
              <a:off x="8181613" y="3368523"/>
              <a:ext cx="23017" cy="23017"/>
            </a:xfrm>
            <a:custGeom>
              <a:rect b="b" l="l" r="r" t="t"/>
              <a:pathLst>
                <a:path extrusionOk="0" h="879" w="879">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6" name="Google Shape;15046;p90"/>
          <p:cNvGrpSpPr/>
          <p:nvPr/>
        </p:nvGrpSpPr>
        <p:grpSpPr>
          <a:xfrm>
            <a:off x="8065953" y="2727511"/>
            <a:ext cx="263081" cy="354754"/>
            <a:chOff x="8065953" y="2879911"/>
            <a:chExt cx="263081" cy="354754"/>
          </a:xfrm>
        </p:grpSpPr>
        <p:sp>
          <p:nvSpPr>
            <p:cNvPr id="15047" name="Google Shape;15047;p90"/>
            <p:cNvSpPr/>
            <p:nvPr/>
          </p:nvSpPr>
          <p:spPr>
            <a:xfrm>
              <a:off x="8065953" y="3074518"/>
              <a:ext cx="263081" cy="160147"/>
            </a:xfrm>
            <a:custGeom>
              <a:rect b="b" l="l" r="r" t="t"/>
              <a:pathLst>
                <a:path extrusionOk="0" h="6116" w="10047">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90"/>
            <p:cNvSpPr/>
            <p:nvPr/>
          </p:nvSpPr>
          <p:spPr>
            <a:xfrm>
              <a:off x="8065953" y="3129715"/>
              <a:ext cx="263081" cy="104949"/>
            </a:xfrm>
            <a:custGeom>
              <a:rect b="b" l="l" r="r" t="t"/>
              <a:pathLst>
                <a:path extrusionOk="0" h="4008" w="10047">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90"/>
            <p:cNvSpPr/>
            <p:nvPr/>
          </p:nvSpPr>
          <p:spPr>
            <a:xfrm>
              <a:off x="8163126" y="3074518"/>
              <a:ext cx="68736" cy="22755"/>
            </a:xfrm>
            <a:custGeom>
              <a:rect b="b" l="l" r="r" t="t"/>
              <a:pathLst>
                <a:path extrusionOk="0" h="869" w="2625">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90"/>
            <p:cNvSpPr/>
            <p:nvPr/>
          </p:nvSpPr>
          <p:spPr>
            <a:xfrm>
              <a:off x="8101172" y="2931390"/>
              <a:ext cx="192617" cy="154649"/>
            </a:xfrm>
            <a:custGeom>
              <a:rect b="b" l="l" r="r" t="t"/>
              <a:pathLst>
                <a:path extrusionOk="0" h="5906" w="7356">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90"/>
            <p:cNvSpPr/>
            <p:nvPr/>
          </p:nvSpPr>
          <p:spPr>
            <a:xfrm>
              <a:off x="8208845" y="2988578"/>
              <a:ext cx="51742" cy="11521"/>
            </a:xfrm>
            <a:custGeom>
              <a:rect b="b" l="l" r="r" t="t"/>
              <a:pathLst>
                <a:path extrusionOk="0" h="440" w="1976">
                  <a:moveTo>
                    <a:pt x="0" y="1"/>
                  </a:moveTo>
                  <a:lnTo>
                    <a:pt x="0" y="440"/>
                  </a:lnTo>
                  <a:lnTo>
                    <a:pt x="1975" y="440"/>
                  </a:lnTo>
                  <a:lnTo>
                    <a:pt x="19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90"/>
            <p:cNvSpPr/>
            <p:nvPr/>
          </p:nvSpPr>
          <p:spPr>
            <a:xfrm>
              <a:off x="8176166" y="2988526"/>
              <a:ext cx="42682" cy="23828"/>
            </a:xfrm>
            <a:custGeom>
              <a:rect b="b" l="l" r="r" t="t"/>
              <a:pathLst>
                <a:path extrusionOk="0" h="910" w="163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90"/>
            <p:cNvSpPr/>
            <p:nvPr/>
          </p:nvSpPr>
          <p:spPr>
            <a:xfrm>
              <a:off x="8105179" y="2931390"/>
              <a:ext cx="142158" cy="154596"/>
            </a:xfrm>
            <a:custGeom>
              <a:rect b="b" l="l" r="r" t="t"/>
              <a:pathLst>
                <a:path extrusionOk="0" h="5904" w="5429">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90"/>
            <p:cNvSpPr/>
            <p:nvPr/>
          </p:nvSpPr>
          <p:spPr>
            <a:xfrm>
              <a:off x="8172134" y="3034350"/>
              <a:ext cx="50720" cy="17230"/>
            </a:xfrm>
            <a:custGeom>
              <a:rect b="b" l="l" r="r" t="t"/>
              <a:pathLst>
                <a:path extrusionOk="0" h="658" w="1937">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90"/>
            <p:cNvSpPr/>
            <p:nvPr/>
          </p:nvSpPr>
          <p:spPr>
            <a:xfrm>
              <a:off x="8157391" y="2994444"/>
              <a:ext cx="11521" cy="17151"/>
            </a:xfrm>
            <a:custGeom>
              <a:rect b="b" l="l" r="r" t="t"/>
              <a:pathLst>
                <a:path extrusionOk="0" h="655" w="44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90"/>
            <p:cNvSpPr/>
            <p:nvPr/>
          </p:nvSpPr>
          <p:spPr>
            <a:xfrm>
              <a:off x="8226075" y="2994444"/>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90"/>
            <p:cNvSpPr/>
            <p:nvPr/>
          </p:nvSpPr>
          <p:spPr>
            <a:xfrm>
              <a:off x="8128405" y="2977345"/>
              <a:ext cx="63734" cy="51480"/>
            </a:xfrm>
            <a:custGeom>
              <a:rect b="b" l="l" r="r" t="t"/>
              <a:pathLst>
                <a:path extrusionOk="0" h="1966" w="2434">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90"/>
            <p:cNvSpPr/>
            <p:nvPr/>
          </p:nvSpPr>
          <p:spPr>
            <a:xfrm>
              <a:off x="8220340" y="2891406"/>
              <a:ext cx="62975" cy="105945"/>
            </a:xfrm>
            <a:custGeom>
              <a:rect b="b" l="l" r="r" t="t"/>
              <a:pathLst>
                <a:path extrusionOk="0" h="4046" w="2405">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90"/>
            <p:cNvSpPr/>
            <p:nvPr/>
          </p:nvSpPr>
          <p:spPr>
            <a:xfrm>
              <a:off x="8101513" y="2879911"/>
              <a:ext cx="141085" cy="145143"/>
            </a:xfrm>
            <a:custGeom>
              <a:rect b="b" l="l" r="r" t="t"/>
              <a:pathLst>
                <a:path extrusionOk="0" h="5543" w="5388">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90"/>
            <p:cNvSpPr/>
            <p:nvPr/>
          </p:nvSpPr>
          <p:spPr>
            <a:xfrm>
              <a:off x="8277528" y="3152706"/>
              <a:ext cx="46740" cy="81697"/>
            </a:xfrm>
            <a:custGeom>
              <a:rect b="b" l="l" r="r" t="t"/>
              <a:pathLst>
                <a:path extrusionOk="0" h="3120" w="1785">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90"/>
            <p:cNvSpPr/>
            <p:nvPr/>
          </p:nvSpPr>
          <p:spPr>
            <a:xfrm>
              <a:off x="8070693" y="3152706"/>
              <a:ext cx="46740" cy="81697"/>
            </a:xfrm>
            <a:custGeom>
              <a:rect b="b" l="l" r="r" t="t"/>
              <a:pathLst>
                <a:path extrusionOk="0" h="3120" w="1785">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90"/>
            <p:cNvSpPr/>
            <p:nvPr/>
          </p:nvSpPr>
          <p:spPr>
            <a:xfrm>
              <a:off x="8202849" y="2977345"/>
              <a:ext cx="63734" cy="51480"/>
            </a:xfrm>
            <a:custGeom>
              <a:rect b="b" l="l" r="r" t="t"/>
              <a:pathLst>
                <a:path extrusionOk="0" h="1966" w="2434">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3" name="Google Shape;15063;p90"/>
          <p:cNvGrpSpPr/>
          <p:nvPr/>
        </p:nvGrpSpPr>
        <p:grpSpPr>
          <a:xfrm>
            <a:off x="8064199" y="4115918"/>
            <a:ext cx="270308" cy="354493"/>
            <a:chOff x="8064199" y="4268318"/>
            <a:chExt cx="270308" cy="354493"/>
          </a:xfrm>
        </p:grpSpPr>
        <p:sp>
          <p:nvSpPr>
            <p:cNvPr id="15064" name="Google Shape;15064;p90"/>
            <p:cNvSpPr/>
            <p:nvPr/>
          </p:nvSpPr>
          <p:spPr>
            <a:xfrm>
              <a:off x="8064199" y="4470911"/>
              <a:ext cx="270308" cy="151899"/>
            </a:xfrm>
            <a:custGeom>
              <a:rect b="b" l="l" r="r" t="t"/>
              <a:pathLst>
                <a:path extrusionOk="0" h="5801" w="10323">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90"/>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90"/>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90"/>
            <p:cNvSpPr/>
            <p:nvPr/>
          </p:nvSpPr>
          <p:spPr>
            <a:xfrm>
              <a:off x="8238827" y="4498877"/>
              <a:ext cx="95680" cy="123934"/>
            </a:xfrm>
            <a:custGeom>
              <a:rect b="b" l="l" r="r" t="t"/>
              <a:pathLst>
                <a:path extrusionOk="0" h="4733" w="3654">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90"/>
            <p:cNvSpPr/>
            <p:nvPr/>
          </p:nvSpPr>
          <p:spPr>
            <a:xfrm>
              <a:off x="8238827" y="4497384"/>
              <a:ext cx="44226" cy="125426"/>
            </a:xfrm>
            <a:custGeom>
              <a:rect b="b" l="l" r="r" t="t"/>
              <a:pathLst>
                <a:path extrusionOk="0" h="4790" w="1689">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90"/>
            <p:cNvSpPr/>
            <p:nvPr/>
          </p:nvSpPr>
          <p:spPr>
            <a:xfrm>
              <a:off x="8064199" y="4498877"/>
              <a:ext cx="95706" cy="123934"/>
            </a:xfrm>
            <a:custGeom>
              <a:rect b="b" l="l" r="r" t="t"/>
              <a:pathLst>
                <a:path extrusionOk="0" h="4733" w="3655">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90"/>
            <p:cNvSpPr/>
            <p:nvPr/>
          </p:nvSpPr>
          <p:spPr>
            <a:xfrm>
              <a:off x="8115417" y="4497384"/>
              <a:ext cx="44488" cy="125426"/>
            </a:xfrm>
            <a:custGeom>
              <a:rect b="b" l="l" r="r" t="t"/>
              <a:pathLst>
                <a:path extrusionOk="0" h="4790" w="1699">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90"/>
            <p:cNvSpPr/>
            <p:nvPr/>
          </p:nvSpPr>
          <p:spPr>
            <a:xfrm>
              <a:off x="8160141" y="4541113"/>
              <a:ext cx="78712" cy="81697"/>
            </a:xfrm>
            <a:custGeom>
              <a:rect b="b" l="l" r="r" t="t"/>
              <a:pathLst>
                <a:path extrusionOk="0" h="3120" w="3006">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90"/>
            <p:cNvSpPr/>
            <p:nvPr/>
          </p:nvSpPr>
          <p:spPr>
            <a:xfrm>
              <a:off x="8159879" y="4525114"/>
              <a:ext cx="78974" cy="41372"/>
            </a:xfrm>
            <a:custGeom>
              <a:rect b="b" l="l" r="r" t="t"/>
              <a:pathLst>
                <a:path extrusionOk="0" h="1580" w="3016">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90"/>
            <p:cNvSpPr/>
            <p:nvPr/>
          </p:nvSpPr>
          <p:spPr>
            <a:xfrm>
              <a:off x="8075459" y="4268318"/>
              <a:ext cx="247815" cy="196885"/>
            </a:xfrm>
            <a:custGeom>
              <a:rect b="b" l="l" r="r" t="t"/>
              <a:pathLst>
                <a:path extrusionOk="0" h="7519" w="9464">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90"/>
            <p:cNvSpPr/>
            <p:nvPr/>
          </p:nvSpPr>
          <p:spPr>
            <a:xfrm>
              <a:off x="8108164" y="4335770"/>
              <a:ext cx="181881" cy="146400"/>
            </a:xfrm>
            <a:custGeom>
              <a:rect b="b" l="l" r="r" t="t"/>
              <a:pathLst>
                <a:path extrusionOk="0" h="5591" w="6946">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90"/>
            <p:cNvSpPr/>
            <p:nvPr/>
          </p:nvSpPr>
          <p:spPr>
            <a:xfrm>
              <a:off x="8108425" y="4335770"/>
              <a:ext cx="141661" cy="146400"/>
            </a:xfrm>
            <a:custGeom>
              <a:rect b="b" l="l" r="r" t="t"/>
              <a:pathLst>
                <a:path extrusionOk="0" h="5591" w="541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90"/>
            <p:cNvSpPr/>
            <p:nvPr/>
          </p:nvSpPr>
          <p:spPr>
            <a:xfrm>
              <a:off x="8174569" y="4431241"/>
              <a:ext cx="49830" cy="17230"/>
            </a:xfrm>
            <a:custGeom>
              <a:rect b="b" l="l" r="r" t="t"/>
              <a:pathLst>
                <a:path extrusionOk="0" h="658" w="1903">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90"/>
            <p:cNvSpPr/>
            <p:nvPr/>
          </p:nvSpPr>
          <p:spPr>
            <a:xfrm>
              <a:off x="8134375" y="4380730"/>
              <a:ext cx="130218" cy="43572"/>
            </a:xfrm>
            <a:custGeom>
              <a:rect b="b" l="l" r="r" t="t"/>
              <a:pathLst>
                <a:path extrusionOk="0" h="1664" w="4973">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90"/>
            <p:cNvSpPr/>
            <p:nvPr/>
          </p:nvSpPr>
          <p:spPr>
            <a:xfrm>
              <a:off x="8148646" y="4391963"/>
              <a:ext cx="33752" cy="21000"/>
            </a:xfrm>
            <a:custGeom>
              <a:rect b="b" l="l" r="r" t="t"/>
              <a:pathLst>
                <a:path extrusionOk="0" h="802" w="1289">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90"/>
            <p:cNvSpPr/>
            <p:nvPr/>
          </p:nvSpPr>
          <p:spPr>
            <a:xfrm>
              <a:off x="8216334" y="4391963"/>
              <a:ext cx="33752" cy="21079"/>
            </a:xfrm>
            <a:custGeom>
              <a:rect b="b" l="l" r="r" t="t"/>
              <a:pathLst>
                <a:path extrusionOk="0" h="805" w="1289">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90"/>
            <p:cNvSpPr/>
            <p:nvPr/>
          </p:nvSpPr>
          <p:spPr>
            <a:xfrm>
              <a:off x="8159879" y="4391963"/>
              <a:ext cx="11260" cy="11286"/>
            </a:xfrm>
            <a:custGeom>
              <a:rect b="b" l="l" r="r" t="t"/>
              <a:pathLst>
                <a:path extrusionOk="0" h="431" w="43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90"/>
            <p:cNvSpPr/>
            <p:nvPr/>
          </p:nvSpPr>
          <p:spPr>
            <a:xfrm>
              <a:off x="8227567" y="4391963"/>
              <a:ext cx="11286" cy="11286"/>
            </a:xfrm>
            <a:custGeom>
              <a:rect b="b" l="l" r="r" t="t"/>
              <a:pathLst>
                <a:path extrusionOk="0" h="431" w="431">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82" name="Google Shape;15082;p90"/>
          <p:cNvSpPr txBox="1"/>
          <p:nvPr/>
        </p:nvSpPr>
        <p:spPr>
          <a:xfrm>
            <a:off x="849675"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5083" name="Google Shape;15083;p90"/>
          <p:cNvSpPr txBox="1"/>
          <p:nvPr/>
        </p:nvSpPr>
        <p:spPr>
          <a:xfrm>
            <a:off x="4858400"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087" name="Shape 15087"/>
        <p:cNvGrpSpPr/>
        <p:nvPr/>
      </p:nvGrpSpPr>
      <p:grpSpPr>
        <a:xfrm>
          <a:off x="0" y="0"/>
          <a:ext cx="0" cy="0"/>
          <a:chOff x="0" y="0"/>
          <a:chExt cx="0" cy="0"/>
        </a:xfrm>
      </p:grpSpPr>
      <p:grpSp>
        <p:nvGrpSpPr>
          <p:cNvPr id="15088" name="Google Shape;15088;p91"/>
          <p:cNvGrpSpPr/>
          <p:nvPr/>
        </p:nvGrpSpPr>
        <p:grpSpPr>
          <a:xfrm>
            <a:off x="3511608" y="3163570"/>
            <a:ext cx="381482" cy="366926"/>
            <a:chOff x="3511608" y="3348218"/>
            <a:chExt cx="381482" cy="366926"/>
          </a:xfrm>
        </p:grpSpPr>
        <p:sp>
          <p:nvSpPr>
            <p:cNvPr id="15089" name="Google Shape;15089;p91"/>
            <p:cNvSpPr/>
            <p:nvPr/>
          </p:nvSpPr>
          <p:spPr>
            <a:xfrm>
              <a:off x="3628211" y="3373096"/>
              <a:ext cx="133197" cy="153581"/>
            </a:xfrm>
            <a:custGeom>
              <a:rect b="b" l="l" r="r" t="t"/>
              <a:pathLst>
                <a:path extrusionOk="0" h="5877" w="5097">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91"/>
            <p:cNvSpPr/>
            <p:nvPr/>
          </p:nvSpPr>
          <p:spPr>
            <a:xfrm>
              <a:off x="3511608" y="3415561"/>
              <a:ext cx="381482" cy="73406"/>
            </a:xfrm>
            <a:custGeom>
              <a:rect b="b" l="l" r="r" t="t"/>
              <a:pathLst>
                <a:path extrusionOk="0" h="2809" w="14598">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91"/>
            <p:cNvSpPr/>
            <p:nvPr/>
          </p:nvSpPr>
          <p:spPr>
            <a:xfrm>
              <a:off x="3525171" y="3415822"/>
              <a:ext cx="35958" cy="73145"/>
            </a:xfrm>
            <a:custGeom>
              <a:rect b="b" l="l" r="r" t="t"/>
              <a:pathLst>
                <a:path extrusionOk="0" h="2799" w="1376">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91"/>
            <p:cNvSpPr/>
            <p:nvPr/>
          </p:nvSpPr>
          <p:spPr>
            <a:xfrm>
              <a:off x="3530188" y="3415822"/>
              <a:ext cx="30941" cy="37709"/>
            </a:xfrm>
            <a:custGeom>
              <a:rect b="b" l="l" r="r" t="t"/>
              <a:pathLst>
                <a:path extrusionOk="0" h="1443" w="1184">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91"/>
            <p:cNvSpPr/>
            <p:nvPr/>
          </p:nvSpPr>
          <p:spPr>
            <a:xfrm>
              <a:off x="3823447" y="3415561"/>
              <a:ext cx="69643" cy="73406"/>
            </a:xfrm>
            <a:custGeom>
              <a:rect b="b" l="l" r="r" t="t"/>
              <a:pathLst>
                <a:path extrusionOk="0" h="2809" w="2665">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91"/>
            <p:cNvSpPr/>
            <p:nvPr/>
          </p:nvSpPr>
          <p:spPr>
            <a:xfrm>
              <a:off x="3561103" y="3415822"/>
              <a:ext cx="32953" cy="73145"/>
            </a:xfrm>
            <a:custGeom>
              <a:rect b="b" l="l" r="r" t="t"/>
              <a:pathLst>
                <a:path extrusionOk="0" h="2799" w="1261">
                  <a:moveTo>
                    <a:pt x="1" y="1"/>
                  </a:moveTo>
                  <a:lnTo>
                    <a:pt x="1" y="2799"/>
                  </a:lnTo>
                  <a:lnTo>
                    <a:pt x="1260" y="2799"/>
                  </a:lnTo>
                  <a:lnTo>
                    <a:pt x="126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91"/>
            <p:cNvSpPr/>
            <p:nvPr/>
          </p:nvSpPr>
          <p:spPr>
            <a:xfrm>
              <a:off x="3594030" y="3453270"/>
              <a:ext cx="229705" cy="35697"/>
            </a:xfrm>
            <a:custGeom>
              <a:rect b="b" l="l" r="r" t="t"/>
              <a:pathLst>
                <a:path extrusionOk="0" h="1366" w="8790">
                  <a:moveTo>
                    <a:pt x="0" y="0"/>
                  </a:moveTo>
                  <a:lnTo>
                    <a:pt x="0" y="1366"/>
                  </a:lnTo>
                  <a:lnTo>
                    <a:pt x="8789" y="1366"/>
                  </a:lnTo>
                  <a:lnTo>
                    <a:pt x="8789" y="1347"/>
                  </a:lnTo>
                  <a:lnTo>
                    <a:pt x="878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91"/>
            <p:cNvSpPr/>
            <p:nvPr/>
          </p:nvSpPr>
          <p:spPr>
            <a:xfrm>
              <a:off x="3628211" y="3348218"/>
              <a:ext cx="133197" cy="86472"/>
            </a:xfrm>
            <a:custGeom>
              <a:rect b="b" l="l" r="r" t="t"/>
              <a:pathLst>
                <a:path extrusionOk="0" h="3309" w="5097">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91"/>
            <p:cNvSpPr/>
            <p:nvPr/>
          </p:nvSpPr>
          <p:spPr>
            <a:xfrm>
              <a:off x="3683246" y="3368836"/>
              <a:ext cx="111586" cy="157840"/>
            </a:xfrm>
            <a:custGeom>
              <a:rect b="b" l="l" r="r" t="t"/>
              <a:pathLst>
                <a:path extrusionOk="0" h="6040" w="427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91"/>
            <p:cNvSpPr/>
            <p:nvPr/>
          </p:nvSpPr>
          <p:spPr>
            <a:xfrm>
              <a:off x="3651574" y="3523122"/>
              <a:ext cx="114356" cy="192022"/>
            </a:xfrm>
            <a:custGeom>
              <a:rect b="b" l="l" r="r" t="t"/>
              <a:pathLst>
                <a:path extrusionOk="0" h="7348" w="4376">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91"/>
            <p:cNvSpPr/>
            <p:nvPr/>
          </p:nvSpPr>
          <p:spPr>
            <a:xfrm>
              <a:off x="3674701" y="3587461"/>
              <a:ext cx="91229" cy="127422"/>
            </a:xfrm>
            <a:custGeom>
              <a:rect b="b" l="l" r="r" t="t"/>
              <a:pathLst>
                <a:path extrusionOk="0" h="4876" w="3491">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91"/>
            <p:cNvSpPr/>
            <p:nvPr/>
          </p:nvSpPr>
          <p:spPr>
            <a:xfrm>
              <a:off x="3626695" y="3503784"/>
              <a:ext cx="169391" cy="59321"/>
            </a:xfrm>
            <a:custGeom>
              <a:rect b="b" l="l" r="r" t="t"/>
              <a:pathLst>
                <a:path extrusionOk="0" h="2270" w="6482">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91"/>
            <p:cNvSpPr/>
            <p:nvPr/>
          </p:nvSpPr>
          <p:spPr>
            <a:xfrm>
              <a:off x="3862907" y="3436180"/>
              <a:ext cx="30183" cy="32195"/>
            </a:xfrm>
            <a:custGeom>
              <a:rect b="b" l="l" r="r" t="t"/>
              <a:pathLst>
                <a:path extrusionOk="0" h="1232" w="1155">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91"/>
            <p:cNvSpPr/>
            <p:nvPr/>
          </p:nvSpPr>
          <p:spPr>
            <a:xfrm>
              <a:off x="3561103" y="3453270"/>
              <a:ext cx="32953" cy="35697"/>
            </a:xfrm>
            <a:custGeom>
              <a:rect b="b" l="l" r="r" t="t"/>
              <a:pathLst>
                <a:path extrusionOk="0" h="1366" w="1261">
                  <a:moveTo>
                    <a:pt x="1" y="0"/>
                  </a:moveTo>
                  <a:lnTo>
                    <a:pt x="1" y="1366"/>
                  </a:lnTo>
                  <a:lnTo>
                    <a:pt x="1260" y="1366"/>
                  </a:lnTo>
                  <a:lnTo>
                    <a:pt x="126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3" name="Google Shape;15103;p91"/>
          <p:cNvGrpSpPr/>
          <p:nvPr/>
        </p:nvGrpSpPr>
        <p:grpSpPr>
          <a:xfrm>
            <a:off x="1849816" y="3622692"/>
            <a:ext cx="163616" cy="366665"/>
            <a:chOff x="1849816" y="3807339"/>
            <a:chExt cx="163616" cy="366665"/>
          </a:xfrm>
        </p:grpSpPr>
        <p:sp>
          <p:nvSpPr>
            <p:cNvPr id="15104" name="Google Shape;15104;p91"/>
            <p:cNvSpPr/>
            <p:nvPr/>
          </p:nvSpPr>
          <p:spPr>
            <a:xfrm>
              <a:off x="1849816" y="4128743"/>
              <a:ext cx="163616" cy="45261"/>
            </a:xfrm>
            <a:custGeom>
              <a:rect b="b" l="l" r="r" t="t"/>
              <a:pathLst>
                <a:path extrusionOk="0" h="1732" w="6261">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91"/>
            <p:cNvSpPr/>
            <p:nvPr/>
          </p:nvSpPr>
          <p:spPr>
            <a:xfrm>
              <a:off x="1879712" y="4132010"/>
              <a:ext cx="133720" cy="41995"/>
            </a:xfrm>
            <a:custGeom>
              <a:rect b="b" l="l" r="r" t="t"/>
              <a:pathLst>
                <a:path extrusionOk="0" h="1607" w="5117">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91"/>
            <p:cNvSpPr/>
            <p:nvPr/>
          </p:nvSpPr>
          <p:spPr>
            <a:xfrm>
              <a:off x="1863901" y="4145076"/>
              <a:ext cx="11315" cy="28667"/>
            </a:xfrm>
            <a:custGeom>
              <a:rect b="b" l="l" r="r" t="t"/>
              <a:pathLst>
                <a:path extrusionOk="0" h="1097" w="433">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91"/>
            <p:cNvSpPr/>
            <p:nvPr/>
          </p:nvSpPr>
          <p:spPr>
            <a:xfrm>
              <a:off x="1889015" y="4145076"/>
              <a:ext cx="11080" cy="28667"/>
            </a:xfrm>
            <a:custGeom>
              <a:rect b="b" l="l" r="r" t="t"/>
              <a:pathLst>
                <a:path extrusionOk="0" h="1097" w="424">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91"/>
            <p:cNvSpPr/>
            <p:nvPr/>
          </p:nvSpPr>
          <p:spPr>
            <a:xfrm>
              <a:off x="1913893" y="4145076"/>
              <a:ext cx="11342" cy="28667"/>
            </a:xfrm>
            <a:custGeom>
              <a:rect b="b" l="l" r="r" t="t"/>
              <a:pathLst>
                <a:path extrusionOk="0" h="1097" w="434">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91"/>
            <p:cNvSpPr/>
            <p:nvPr/>
          </p:nvSpPr>
          <p:spPr>
            <a:xfrm>
              <a:off x="1939032" y="4145076"/>
              <a:ext cx="11315" cy="28667"/>
            </a:xfrm>
            <a:custGeom>
              <a:rect b="b" l="l" r="r" t="t"/>
              <a:pathLst>
                <a:path extrusionOk="0" h="1097" w="433">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91"/>
            <p:cNvSpPr/>
            <p:nvPr/>
          </p:nvSpPr>
          <p:spPr>
            <a:xfrm>
              <a:off x="1964146" y="4145076"/>
              <a:ext cx="11342" cy="28667"/>
            </a:xfrm>
            <a:custGeom>
              <a:rect b="b" l="l" r="r" t="t"/>
              <a:pathLst>
                <a:path extrusionOk="0" h="1097" w="434">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91"/>
            <p:cNvSpPr/>
            <p:nvPr/>
          </p:nvSpPr>
          <p:spPr>
            <a:xfrm>
              <a:off x="1989285" y="4145076"/>
              <a:ext cx="11342" cy="28667"/>
            </a:xfrm>
            <a:custGeom>
              <a:rect b="b" l="l" r="r" t="t"/>
              <a:pathLst>
                <a:path extrusionOk="0" h="1097" w="434">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91"/>
            <p:cNvSpPr/>
            <p:nvPr/>
          </p:nvSpPr>
          <p:spPr>
            <a:xfrm>
              <a:off x="1901585" y="3850798"/>
              <a:ext cx="60079" cy="68389"/>
            </a:xfrm>
            <a:custGeom>
              <a:rect b="b" l="l" r="r" t="t"/>
              <a:pathLst>
                <a:path extrusionOk="0" h="2617" w="2299">
                  <a:moveTo>
                    <a:pt x="0" y="1"/>
                  </a:moveTo>
                  <a:lnTo>
                    <a:pt x="0" y="2616"/>
                  </a:lnTo>
                  <a:lnTo>
                    <a:pt x="2299" y="2616"/>
                  </a:lnTo>
                  <a:lnTo>
                    <a:pt x="229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91"/>
            <p:cNvSpPr/>
            <p:nvPr/>
          </p:nvSpPr>
          <p:spPr>
            <a:xfrm>
              <a:off x="1929468" y="3850798"/>
              <a:ext cx="32195" cy="68389"/>
            </a:xfrm>
            <a:custGeom>
              <a:rect b="b" l="l" r="r" t="t"/>
              <a:pathLst>
                <a:path extrusionOk="0" h="2617" w="1232">
                  <a:moveTo>
                    <a:pt x="1" y="1"/>
                  </a:moveTo>
                  <a:lnTo>
                    <a:pt x="1" y="2616"/>
                  </a:lnTo>
                  <a:lnTo>
                    <a:pt x="1232" y="2616"/>
                  </a:lnTo>
                  <a:lnTo>
                    <a:pt x="1232"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91"/>
            <p:cNvSpPr/>
            <p:nvPr/>
          </p:nvSpPr>
          <p:spPr>
            <a:xfrm>
              <a:off x="1850077" y="3886233"/>
              <a:ext cx="163354" cy="245802"/>
            </a:xfrm>
            <a:custGeom>
              <a:rect b="b" l="l" r="r" t="t"/>
              <a:pathLst>
                <a:path extrusionOk="0" h="9406" w="6251">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91"/>
            <p:cNvSpPr/>
            <p:nvPr/>
          </p:nvSpPr>
          <p:spPr>
            <a:xfrm>
              <a:off x="1887003" y="3807339"/>
              <a:ext cx="88981" cy="54042"/>
            </a:xfrm>
            <a:custGeom>
              <a:rect b="b" l="l" r="r" t="t"/>
              <a:pathLst>
                <a:path extrusionOk="0" h="2068" w="3405">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91"/>
            <p:cNvSpPr/>
            <p:nvPr/>
          </p:nvSpPr>
          <p:spPr>
            <a:xfrm>
              <a:off x="1879712" y="3886233"/>
              <a:ext cx="133720" cy="245802"/>
            </a:xfrm>
            <a:custGeom>
              <a:rect b="b" l="l" r="r" t="t"/>
              <a:pathLst>
                <a:path extrusionOk="0" h="9406" w="5117">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91"/>
            <p:cNvSpPr/>
            <p:nvPr/>
          </p:nvSpPr>
          <p:spPr>
            <a:xfrm>
              <a:off x="1917160" y="3807339"/>
              <a:ext cx="58824" cy="54042"/>
            </a:xfrm>
            <a:custGeom>
              <a:rect b="b" l="l" r="r" t="t"/>
              <a:pathLst>
                <a:path extrusionOk="0" h="2068" w="2251">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8" name="Google Shape;15118;p91"/>
          <p:cNvGrpSpPr/>
          <p:nvPr/>
        </p:nvGrpSpPr>
        <p:grpSpPr>
          <a:xfrm>
            <a:off x="2274757" y="3622666"/>
            <a:ext cx="202292" cy="366430"/>
            <a:chOff x="2274757" y="3807313"/>
            <a:chExt cx="202292" cy="366430"/>
          </a:xfrm>
        </p:grpSpPr>
        <p:sp>
          <p:nvSpPr>
            <p:cNvPr id="15119" name="Google Shape;15119;p91"/>
            <p:cNvSpPr/>
            <p:nvPr/>
          </p:nvSpPr>
          <p:spPr>
            <a:xfrm>
              <a:off x="2322579" y="3811181"/>
              <a:ext cx="39904" cy="57988"/>
            </a:xfrm>
            <a:custGeom>
              <a:rect b="b" l="l" r="r" t="t"/>
              <a:pathLst>
                <a:path extrusionOk="0" h="2219" w="1527">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91"/>
            <p:cNvSpPr/>
            <p:nvPr/>
          </p:nvSpPr>
          <p:spPr>
            <a:xfrm>
              <a:off x="2347379" y="3816120"/>
              <a:ext cx="16098" cy="52814"/>
            </a:xfrm>
            <a:custGeom>
              <a:rect b="b" l="l" r="r" t="t"/>
              <a:pathLst>
                <a:path extrusionOk="0" h="2021" w="616">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91"/>
            <p:cNvSpPr/>
            <p:nvPr/>
          </p:nvSpPr>
          <p:spPr>
            <a:xfrm>
              <a:off x="2274757" y="3854587"/>
              <a:ext cx="135706" cy="319156"/>
            </a:xfrm>
            <a:custGeom>
              <a:rect b="b" l="l" r="r" t="t"/>
              <a:pathLst>
                <a:path extrusionOk="0" h="12213" w="5193">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91"/>
            <p:cNvSpPr/>
            <p:nvPr/>
          </p:nvSpPr>
          <p:spPr>
            <a:xfrm>
              <a:off x="2297858" y="3854326"/>
              <a:ext cx="113859" cy="319418"/>
            </a:xfrm>
            <a:custGeom>
              <a:rect b="b" l="l" r="r" t="t"/>
              <a:pathLst>
                <a:path extrusionOk="0" h="12223" w="4357">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91"/>
            <p:cNvSpPr/>
            <p:nvPr/>
          </p:nvSpPr>
          <p:spPr>
            <a:xfrm>
              <a:off x="2348372" y="3828193"/>
              <a:ext cx="12335" cy="12335"/>
            </a:xfrm>
            <a:custGeom>
              <a:rect b="b" l="l" r="r" t="t"/>
              <a:pathLst>
                <a:path extrusionOk="0" h="472" w="472">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91"/>
            <p:cNvSpPr/>
            <p:nvPr/>
          </p:nvSpPr>
          <p:spPr>
            <a:xfrm>
              <a:off x="2377771" y="3838463"/>
              <a:ext cx="95985" cy="40270"/>
            </a:xfrm>
            <a:custGeom>
              <a:rect b="b" l="l" r="r" t="t"/>
              <a:pathLst>
                <a:path extrusionOk="0" h="1541" w="3673">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91"/>
            <p:cNvSpPr/>
            <p:nvPr/>
          </p:nvSpPr>
          <p:spPr>
            <a:xfrm>
              <a:off x="2377274" y="3807313"/>
              <a:ext cx="99774" cy="27700"/>
            </a:xfrm>
            <a:custGeom>
              <a:rect b="b" l="l" r="r" t="t"/>
              <a:pathLst>
                <a:path extrusionOk="0" h="1060" w="3818">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91"/>
            <p:cNvSpPr/>
            <p:nvPr/>
          </p:nvSpPr>
          <p:spPr>
            <a:xfrm>
              <a:off x="2274992" y="3936486"/>
              <a:ext cx="135236" cy="237257"/>
            </a:xfrm>
            <a:custGeom>
              <a:rect b="b" l="l" r="r" t="t"/>
              <a:pathLst>
                <a:path extrusionOk="0" h="9079" w="5175">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91"/>
            <p:cNvSpPr/>
            <p:nvPr/>
          </p:nvSpPr>
          <p:spPr>
            <a:xfrm>
              <a:off x="2299373" y="3936486"/>
              <a:ext cx="110854" cy="211882"/>
            </a:xfrm>
            <a:custGeom>
              <a:rect b="b" l="l" r="r" t="t"/>
              <a:pathLst>
                <a:path extrusionOk="0" h="8108" w="4242">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91"/>
            <p:cNvSpPr/>
            <p:nvPr/>
          </p:nvSpPr>
          <p:spPr>
            <a:xfrm>
              <a:off x="2351142" y="3991417"/>
              <a:ext cx="59086" cy="122274"/>
            </a:xfrm>
            <a:custGeom>
              <a:rect b="b" l="l" r="r" t="t"/>
              <a:pathLst>
                <a:path extrusionOk="0" h="4679" w="2261">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9" name="Google Shape;15129;p91"/>
          <p:cNvGrpSpPr/>
          <p:nvPr/>
        </p:nvGrpSpPr>
        <p:grpSpPr>
          <a:xfrm>
            <a:off x="3972716" y="3163570"/>
            <a:ext cx="366404" cy="366665"/>
            <a:chOff x="3972716" y="3348218"/>
            <a:chExt cx="366404" cy="366665"/>
          </a:xfrm>
        </p:grpSpPr>
        <p:sp>
          <p:nvSpPr>
            <p:cNvPr id="15130" name="Google Shape;15130;p91"/>
            <p:cNvSpPr/>
            <p:nvPr/>
          </p:nvSpPr>
          <p:spPr>
            <a:xfrm>
              <a:off x="4069223" y="3397974"/>
              <a:ext cx="172919" cy="223929"/>
            </a:xfrm>
            <a:custGeom>
              <a:rect b="b" l="l" r="r" t="t"/>
              <a:pathLst>
                <a:path extrusionOk="0" h="8569" w="6617">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91"/>
            <p:cNvSpPr/>
            <p:nvPr/>
          </p:nvSpPr>
          <p:spPr>
            <a:xfrm>
              <a:off x="4069223" y="3397974"/>
              <a:ext cx="99539" cy="223929"/>
            </a:xfrm>
            <a:custGeom>
              <a:rect b="b" l="l" r="r" t="t"/>
              <a:pathLst>
                <a:path extrusionOk="0" h="8569" w="3809">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91"/>
            <p:cNvSpPr/>
            <p:nvPr/>
          </p:nvSpPr>
          <p:spPr>
            <a:xfrm>
              <a:off x="3987036" y="3361806"/>
              <a:ext cx="337763" cy="174173"/>
            </a:xfrm>
            <a:custGeom>
              <a:rect b="b" l="l" r="r" t="t"/>
              <a:pathLst>
                <a:path extrusionOk="0" h="6665" w="12925">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91"/>
            <p:cNvSpPr/>
            <p:nvPr/>
          </p:nvSpPr>
          <p:spPr>
            <a:xfrm>
              <a:off x="4136828" y="3348218"/>
              <a:ext cx="38206" cy="38232"/>
            </a:xfrm>
            <a:custGeom>
              <a:rect b="b" l="l" r="r" t="t"/>
              <a:pathLst>
                <a:path extrusionOk="0" h="1463" w="1462">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91"/>
            <p:cNvSpPr/>
            <p:nvPr/>
          </p:nvSpPr>
          <p:spPr>
            <a:xfrm>
              <a:off x="4300417" y="3531668"/>
              <a:ext cx="38702" cy="38467"/>
            </a:xfrm>
            <a:custGeom>
              <a:rect b="b" l="l" r="r" t="t"/>
              <a:pathLst>
                <a:path extrusionOk="0" h="1472" w="1481">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91"/>
            <p:cNvSpPr/>
            <p:nvPr/>
          </p:nvSpPr>
          <p:spPr>
            <a:xfrm>
              <a:off x="3972716" y="3531668"/>
              <a:ext cx="38493" cy="38467"/>
            </a:xfrm>
            <a:custGeom>
              <a:rect b="b" l="l" r="r" t="t"/>
              <a:pathLst>
                <a:path extrusionOk="0" h="1472" w="1473">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91"/>
            <p:cNvSpPr/>
            <p:nvPr/>
          </p:nvSpPr>
          <p:spPr>
            <a:xfrm>
              <a:off x="4096610" y="3639229"/>
              <a:ext cx="118380" cy="75654"/>
            </a:xfrm>
            <a:custGeom>
              <a:rect b="b" l="l" r="r" t="t"/>
              <a:pathLst>
                <a:path extrusionOk="0" h="2895" w="453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91"/>
            <p:cNvSpPr/>
            <p:nvPr/>
          </p:nvSpPr>
          <p:spPr>
            <a:xfrm>
              <a:off x="4075756" y="3612574"/>
              <a:ext cx="160088" cy="46281"/>
            </a:xfrm>
            <a:custGeom>
              <a:rect b="b" l="l" r="r" t="t"/>
              <a:pathLst>
                <a:path extrusionOk="0" h="1771" w="6126">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91"/>
            <p:cNvSpPr/>
            <p:nvPr/>
          </p:nvSpPr>
          <p:spPr>
            <a:xfrm>
              <a:off x="4127028" y="3639229"/>
              <a:ext cx="87962" cy="75654"/>
            </a:xfrm>
            <a:custGeom>
              <a:rect b="b" l="l" r="r" t="t"/>
              <a:pathLst>
                <a:path extrusionOk="0" h="2895" w="3366">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91"/>
            <p:cNvSpPr/>
            <p:nvPr/>
          </p:nvSpPr>
          <p:spPr>
            <a:xfrm>
              <a:off x="4106148" y="3612574"/>
              <a:ext cx="129696" cy="46281"/>
            </a:xfrm>
            <a:custGeom>
              <a:rect b="b" l="l" r="r" t="t"/>
              <a:pathLst>
                <a:path extrusionOk="0" h="1771" w="4963">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91"/>
            <p:cNvSpPr/>
            <p:nvPr/>
          </p:nvSpPr>
          <p:spPr>
            <a:xfrm>
              <a:off x="3996104" y="3348218"/>
              <a:ext cx="38206" cy="38232"/>
            </a:xfrm>
            <a:custGeom>
              <a:rect b="b" l="l" r="r" t="t"/>
              <a:pathLst>
                <a:path extrusionOk="0" h="1463" w="1462">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91"/>
            <p:cNvSpPr/>
            <p:nvPr/>
          </p:nvSpPr>
          <p:spPr>
            <a:xfrm>
              <a:off x="4277551" y="3348218"/>
              <a:ext cx="37971" cy="38232"/>
            </a:xfrm>
            <a:custGeom>
              <a:rect b="b" l="l" r="r" t="t"/>
              <a:pathLst>
                <a:path extrusionOk="0" h="1463" w="1453">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2" name="Google Shape;15142;p91"/>
          <p:cNvGrpSpPr/>
          <p:nvPr/>
        </p:nvGrpSpPr>
        <p:grpSpPr>
          <a:xfrm>
            <a:off x="866528" y="3163701"/>
            <a:ext cx="317405" cy="366534"/>
            <a:chOff x="866528" y="3348348"/>
            <a:chExt cx="317405" cy="366534"/>
          </a:xfrm>
        </p:grpSpPr>
        <p:sp>
          <p:nvSpPr>
            <p:cNvPr id="15143" name="Google Shape;15143;p91"/>
            <p:cNvSpPr/>
            <p:nvPr/>
          </p:nvSpPr>
          <p:spPr>
            <a:xfrm>
              <a:off x="869795" y="3526650"/>
              <a:ext cx="314139" cy="188232"/>
            </a:xfrm>
            <a:custGeom>
              <a:rect b="b" l="l" r="r" t="t"/>
              <a:pathLst>
                <a:path extrusionOk="0" h="7203" w="12021">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91"/>
            <p:cNvSpPr/>
            <p:nvPr/>
          </p:nvSpPr>
          <p:spPr>
            <a:xfrm>
              <a:off x="891145" y="3526650"/>
              <a:ext cx="271177" cy="152300"/>
            </a:xfrm>
            <a:custGeom>
              <a:rect b="b" l="l" r="r" t="t"/>
              <a:pathLst>
                <a:path extrusionOk="0" h="5828" w="10377">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91"/>
            <p:cNvSpPr/>
            <p:nvPr/>
          </p:nvSpPr>
          <p:spPr>
            <a:xfrm>
              <a:off x="869795" y="3466911"/>
              <a:ext cx="314139" cy="188180"/>
            </a:xfrm>
            <a:custGeom>
              <a:rect b="b" l="l" r="r" t="t"/>
              <a:pathLst>
                <a:path extrusionOk="0" h="7201" w="12021">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91"/>
            <p:cNvSpPr/>
            <p:nvPr/>
          </p:nvSpPr>
          <p:spPr>
            <a:xfrm>
              <a:off x="891145" y="3466833"/>
              <a:ext cx="271177" cy="152300"/>
            </a:xfrm>
            <a:custGeom>
              <a:rect b="b" l="l" r="r" t="t"/>
              <a:pathLst>
                <a:path extrusionOk="0" h="5828" w="10377">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91"/>
            <p:cNvSpPr/>
            <p:nvPr/>
          </p:nvSpPr>
          <p:spPr>
            <a:xfrm>
              <a:off x="869795" y="3407094"/>
              <a:ext cx="313877" cy="188180"/>
            </a:xfrm>
            <a:custGeom>
              <a:rect b="b" l="l" r="r" t="t"/>
              <a:pathLst>
                <a:path extrusionOk="0" h="7201" w="12011">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91"/>
            <p:cNvSpPr/>
            <p:nvPr/>
          </p:nvSpPr>
          <p:spPr>
            <a:xfrm>
              <a:off x="888872" y="3407094"/>
              <a:ext cx="262893" cy="156690"/>
            </a:xfrm>
            <a:custGeom>
              <a:rect b="b" l="l" r="r" t="t"/>
              <a:pathLst>
                <a:path extrusionOk="0" h="5996" w="1006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91"/>
            <p:cNvSpPr/>
            <p:nvPr/>
          </p:nvSpPr>
          <p:spPr>
            <a:xfrm>
              <a:off x="866528" y="3348348"/>
              <a:ext cx="282963" cy="189304"/>
            </a:xfrm>
            <a:custGeom>
              <a:rect b="b" l="l" r="r" t="t"/>
              <a:pathLst>
                <a:path extrusionOk="0" h="7244" w="10828">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91"/>
            <p:cNvSpPr/>
            <p:nvPr/>
          </p:nvSpPr>
          <p:spPr>
            <a:xfrm>
              <a:off x="1102975" y="3417835"/>
              <a:ext cx="46516" cy="50775"/>
            </a:xfrm>
            <a:custGeom>
              <a:rect b="b" l="l" r="r" t="t"/>
              <a:pathLst>
                <a:path extrusionOk="0" h="1943" w="178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1" name="Google Shape;15151;p91"/>
          <p:cNvGrpSpPr/>
          <p:nvPr/>
        </p:nvGrpSpPr>
        <p:grpSpPr>
          <a:xfrm>
            <a:off x="1316818" y="3163648"/>
            <a:ext cx="310872" cy="366848"/>
            <a:chOff x="1316818" y="3348296"/>
            <a:chExt cx="310872" cy="366848"/>
          </a:xfrm>
        </p:grpSpPr>
        <p:sp>
          <p:nvSpPr>
            <p:cNvPr id="15152" name="Google Shape;15152;p91"/>
            <p:cNvSpPr/>
            <p:nvPr/>
          </p:nvSpPr>
          <p:spPr>
            <a:xfrm>
              <a:off x="1324631" y="3348296"/>
              <a:ext cx="58824" cy="187919"/>
            </a:xfrm>
            <a:custGeom>
              <a:rect b="b" l="l" r="r" t="t"/>
              <a:pathLst>
                <a:path extrusionOk="0" h="7191" w="2251">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91"/>
            <p:cNvSpPr/>
            <p:nvPr/>
          </p:nvSpPr>
          <p:spPr>
            <a:xfrm>
              <a:off x="1341199" y="3348348"/>
              <a:ext cx="25923" cy="25479"/>
            </a:xfrm>
            <a:custGeom>
              <a:rect b="b" l="l" r="r" t="t"/>
              <a:pathLst>
                <a:path extrusionOk="0" h="975" w="992">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91"/>
            <p:cNvSpPr/>
            <p:nvPr/>
          </p:nvSpPr>
          <p:spPr>
            <a:xfrm>
              <a:off x="1324631" y="3400744"/>
              <a:ext cx="58824" cy="135471"/>
            </a:xfrm>
            <a:custGeom>
              <a:rect b="b" l="l" r="r" t="t"/>
              <a:pathLst>
                <a:path extrusionOk="0" h="5184" w="2251">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91"/>
            <p:cNvSpPr/>
            <p:nvPr/>
          </p:nvSpPr>
          <p:spPr>
            <a:xfrm>
              <a:off x="1354030" y="3400744"/>
              <a:ext cx="29425" cy="135471"/>
            </a:xfrm>
            <a:custGeom>
              <a:rect b="b" l="l" r="r" t="t"/>
              <a:pathLst>
                <a:path extrusionOk="0" h="5184" w="1126">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91"/>
            <p:cNvSpPr/>
            <p:nvPr/>
          </p:nvSpPr>
          <p:spPr>
            <a:xfrm>
              <a:off x="1382671" y="3348296"/>
              <a:ext cx="59086" cy="187919"/>
            </a:xfrm>
            <a:custGeom>
              <a:rect b="b" l="l" r="r" t="t"/>
              <a:pathLst>
                <a:path extrusionOk="0" h="7191" w="2261">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91"/>
            <p:cNvSpPr/>
            <p:nvPr/>
          </p:nvSpPr>
          <p:spPr>
            <a:xfrm>
              <a:off x="1399240" y="3348348"/>
              <a:ext cx="25923" cy="25479"/>
            </a:xfrm>
            <a:custGeom>
              <a:rect b="b" l="l" r="r" t="t"/>
              <a:pathLst>
                <a:path extrusionOk="0" h="975" w="992">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91"/>
            <p:cNvSpPr/>
            <p:nvPr/>
          </p:nvSpPr>
          <p:spPr>
            <a:xfrm>
              <a:off x="1382671" y="3400744"/>
              <a:ext cx="59086" cy="135471"/>
            </a:xfrm>
            <a:custGeom>
              <a:rect b="b" l="l" r="r" t="t"/>
              <a:pathLst>
                <a:path extrusionOk="0" h="5184" w="2261">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91"/>
            <p:cNvSpPr/>
            <p:nvPr/>
          </p:nvSpPr>
          <p:spPr>
            <a:xfrm>
              <a:off x="1412332" y="3400744"/>
              <a:ext cx="29425" cy="135471"/>
            </a:xfrm>
            <a:custGeom>
              <a:rect b="b" l="l" r="r" t="t"/>
              <a:pathLst>
                <a:path extrusionOk="0" h="5184" w="1126">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91"/>
            <p:cNvSpPr/>
            <p:nvPr/>
          </p:nvSpPr>
          <p:spPr>
            <a:xfrm>
              <a:off x="1441208" y="3348296"/>
              <a:ext cx="59086" cy="187919"/>
            </a:xfrm>
            <a:custGeom>
              <a:rect b="b" l="l" r="r" t="t"/>
              <a:pathLst>
                <a:path extrusionOk="0" h="7191" w="2261">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91"/>
            <p:cNvSpPr/>
            <p:nvPr/>
          </p:nvSpPr>
          <p:spPr>
            <a:xfrm>
              <a:off x="1457802" y="3348348"/>
              <a:ext cx="25662" cy="25479"/>
            </a:xfrm>
            <a:custGeom>
              <a:rect b="b" l="l" r="r" t="t"/>
              <a:pathLst>
                <a:path extrusionOk="0" h="975" w="982">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91"/>
            <p:cNvSpPr/>
            <p:nvPr/>
          </p:nvSpPr>
          <p:spPr>
            <a:xfrm>
              <a:off x="1441470" y="3400744"/>
              <a:ext cx="58589" cy="135471"/>
            </a:xfrm>
            <a:custGeom>
              <a:rect b="b" l="l" r="r" t="t"/>
              <a:pathLst>
                <a:path extrusionOk="0" h="5184" w="2242">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91"/>
            <p:cNvSpPr/>
            <p:nvPr/>
          </p:nvSpPr>
          <p:spPr>
            <a:xfrm>
              <a:off x="1470607" y="3400744"/>
              <a:ext cx="29451" cy="135471"/>
            </a:xfrm>
            <a:custGeom>
              <a:rect b="b" l="l" r="r" t="t"/>
              <a:pathLst>
                <a:path extrusionOk="0" h="5184" w="1127">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91"/>
            <p:cNvSpPr/>
            <p:nvPr/>
          </p:nvSpPr>
          <p:spPr>
            <a:xfrm>
              <a:off x="1499771" y="3348296"/>
              <a:ext cx="58824" cy="187919"/>
            </a:xfrm>
            <a:custGeom>
              <a:rect b="b" l="l" r="r" t="t"/>
              <a:pathLst>
                <a:path extrusionOk="0" h="7191" w="2251">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91"/>
            <p:cNvSpPr/>
            <p:nvPr/>
          </p:nvSpPr>
          <p:spPr>
            <a:xfrm>
              <a:off x="1516104" y="3348348"/>
              <a:ext cx="25897" cy="25479"/>
            </a:xfrm>
            <a:custGeom>
              <a:rect b="b" l="l" r="r" t="t"/>
              <a:pathLst>
                <a:path extrusionOk="0" h="975" w="991">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91"/>
            <p:cNvSpPr/>
            <p:nvPr/>
          </p:nvSpPr>
          <p:spPr>
            <a:xfrm>
              <a:off x="1499771" y="3400744"/>
              <a:ext cx="58824" cy="135471"/>
            </a:xfrm>
            <a:custGeom>
              <a:rect b="b" l="l" r="r" t="t"/>
              <a:pathLst>
                <a:path extrusionOk="0" h="5184" w="2251">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91"/>
            <p:cNvSpPr/>
            <p:nvPr/>
          </p:nvSpPr>
          <p:spPr>
            <a:xfrm>
              <a:off x="1529432" y="3400744"/>
              <a:ext cx="29164" cy="135471"/>
            </a:xfrm>
            <a:custGeom>
              <a:rect b="b" l="l" r="r" t="t"/>
              <a:pathLst>
                <a:path extrusionOk="0" h="5184" w="1116">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91"/>
            <p:cNvSpPr/>
            <p:nvPr/>
          </p:nvSpPr>
          <p:spPr>
            <a:xfrm>
              <a:off x="1558569" y="3348296"/>
              <a:ext cx="58824" cy="187919"/>
            </a:xfrm>
            <a:custGeom>
              <a:rect b="b" l="l" r="r" t="t"/>
              <a:pathLst>
                <a:path extrusionOk="0" h="7191" w="2251">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91"/>
            <p:cNvSpPr/>
            <p:nvPr/>
          </p:nvSpPr>
          <p:spPr>
            <a:xfrm>
              <a:off x="1575163" y="3348348"/>
              <a:ext cx="25662" cy="25479"/>
            </a:xfrm>
            <a:custGeom>
              <a:rect b="b" l="l" r="r" t="t"/>
              <a:pathLst>
                <a:path extrusionOk="0" h="975" w="982">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91"/>
            <p:cNvSpPr/>
            <p:nvPr/>
          </p:nvSpPr>
          <p:spPr>
            <a:xfrm>
              <a:off x="1558569" y="3400744"/>
              <a:ext cx="58824" cy="135471"/>
            </a:xfrm>
            <a:custGeom>
              <a:rect b="b" l="l" r="r" t="t"/>
              <a:pathLst>
                <a:path extrusionOk="0" h="5184" w="2251">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91"/>
            <p:cNvSpPr/>
            <p:nvPr/>
          </p:nvSpPr>
          <p:spPr>
            <a:xfrm>
              <a:off x="1587968" y="3400744"/>
              <a:ext cx="29425" cy="135471"/>
            </a:xfrm>
            <a:custGeom>
              <a:rect b="b" l="l" r="r" t="t"/>
              <a:pathLst>
                <a:path extrusionOk="0" h="5184" w="1126">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91"/>
            <p:cNvSpPr/>
            <p:nvPr/>
          </p:nvSpPr>
          <p:spPr>
            <a:xfrm>
              <a:off x="1316818" y="3475117"/>
              <a:ext cx="310872" cy="240027"/>
            </a:xfrm>
            <a:custGeom>
              <a:rect b="b" l="l" r="r" t="t"/>
              <a:pathLst>
                <a:path extrusionOk="0" h="9185" w="11896">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91"/>
            <p:cNvSpPr/>
            <p:nvPr/>
          </p:nvSpPr>
          <p:spPr>
            <a:xfrm>
              <a:off x="1347994" y="3474882"/>
              <a:ext cx="279696" cy="210367"/>
            </a:xfrm>
            <a:custGeom>
              <a:rect b="b" l="l" r="r" t="t"/>
              <a:pathLst>
                <a:path extrusionOk="0" h="8050" w="10703">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91"/>
            <p:cNvSpPr/>
            <p:nvPr/>
          </p:nvSpPr>
          <p:spPr>
            <a:xfrm>
              <a:off x="1316818" y="3581921"/>
              <a:ext cx="310872" cy="41002"/>
            </a:xfrm>
            <a:custGeom>
              <a:rect b="b" l="l" r="r" t="t"/>
              <a:pathLst>
                <a:path extrusionOk="0" h="1569" w="11896">
                  <a:moveTo>
                    <a:pt x="1" y="1"/>
                  </a:moveTo>
                  <a:lnTo>
                    <a:pt x="1" y="1568"/>
                  </a:lnTo>
                  <a:lnTo>
                    <a:pt x="11896" y="1568"/>
                  </a:lnTo>
                  <a:lnTo>
                    <a:pt x="11896"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91"/>
            <p:cNvSpPr/>
            <p:nvPr/>
          </p:nvSpPr>
          <p:spPr>
            <a:xfrm>
              <a:off x="1316818" y="3581921"/>
              <a:ext cx="31202" cy="41002"/>
            </a:xfrm>
            <a:custGeom>
              <a:rect b="b" l="l" r="r" t="t"/>
              <a:pathLst>
                <a:path extrusionOk="0" h="1569" w="1194">
                  <a:moveTo>
                    <a:pt x="1" y="1"/>
                  </a:moveTo>
                  <a:lnTo>
                    <a:pt x="1" y="1568"/>
                  </a:lnTo>
                  <a:lnTo>
                    <a:pt x="1193" y="1568"/>
                  </a:lnTo>
                  <a:lnTo>
                    <a:pt x="1193"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6" name="Google Shape;15176;p91"/>
          <p:cNvGrpSpPr/>
          <p:nvPr/>
        </p:nvGrpSpPr>
        <p:grpSpPr>
          <a:xfrm>
            <a:off x="3105248" y="3163596"/>
            <a:ext cx="305620" cy="366430"/>
            <a:chOff x="3105248" y="3348244"/>
            <a:chExt cx="305620" cy="366430"/>
          </a:xfrm>
        </p:grpSpPr>
        <p:sp>
          <p:nvSpPr>
            <p:cNvPr id="15177" name="Google Shape;15177;p91"/>
            <p:cNvSpPr/>
            <p:nvPr/>
          </p:nvSpPr>
          <p:spPr>
            <a:xfrm>
              <a:off x="3198750" y="3348244"/>
              <a:ext cx="99774" cy="238485"/>
            </a:xfrm>
            <a:custGeom>
              <a:rect b="b" l="l" r="r" t="t"/>
              <a:pathLst>
                <a:path extrusionOk="0" h="9126" w="3818">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91"/>
            <p:cNvSpPr/>
            <p:nvPr/>
          </p:nvSpPr>
          <p:spPr>
            <a:xfrm>
              <a:off x="3223366" y="3348244"/>
              <a:ext cx="69147" cy="208328"/>
            </a:xfrm>
            <a:custGeom>
              <a:rect b="b" l="l" r="r" t="t"/>
              <a:pathLst>
                <a:path extrusionOk="0" h="7972" w="2646">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91"/>
            <p:cNvSpPr/>
            <p:nvPr/>
          </p:nvSpPr>
          <p:spPr>
            <a:xfrm>
              <a:off x="3224124" y="3348244"/>
              <a:ext cx="99277" cy="238485"/>
            </a:xfrm>
            <a:custGeom>
              <a:rect b="b" l="l" r="r" t="t"/>
              <a:pathLst>
                <a:path extrusionOk="0" h="9126" w="3799">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91"/>
            <p:cNvSpPr/>
            <p:nvPr/>
          </p:nvSpPr>
          <p:spPr>
            <a:xfrm>
              <a:off x="3242469" y="3355770"/>
              <a:ext cx="80697" cy="230959"/>
            </a:xfrm>
            <a:custGeom>
              <a:rect b="b" l="l" r="r" t="t"/>
              <a:pathLst>
                <a:path extrusionOk="0" h="8838" w="3088">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91"/>
            <p:cNvSpPr/>
            <p:nvPr/>
          </p:nvSpPr>
          <p:spPr>
            <a:xfrm>
              <a:off x="3235675" y="3503000"/>
              <a:ext cx="175192" cy="211255"/>
            </a:xfrm>
            <a:custGeom>
              <a:rect b="b" l="l" r="r" t="t"/>
              <a:pathLst>
                <a:path extrusionOk="0" h="8084" w="6704">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91"/>
            <p:cNvSpPr/>
            <p:nvPr/>
          </p:nvSpPr>
          <p:spPr>
            <a:xfrm>
              <a:off x="3105248" y="3502739"/>
              <a:ext cx="181725" cy="211935"/>
            </a:xfrm>
            <a:custGeom>
              <a:rect b="b" l="l" r="r" t="t"/>
              <a:pathLst>
                <a:path extrusionOk="0" h="8110" w="6954">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91"/>
            <p:cNvSpPr/>
            <p:nvPr/>
          </p:nvSpPr>
          <p:spPr>
            <a:xfrm>
              <a:off x="3253288" y="3522365"/>
              <a:ext cx="15836" cy="16124"/>
            </a:xfrm>
            <a:custGeom>
              <a:rect b="b" l="l" r="r" t="t"/>
              <a:pathLst>
                <a:path extrusionOk="0" h="617" w="606">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4" name="Google Shape;15184;p91"/>
          <p:cNvGrpSpPr/>
          <p:nvPr/>
        </p:nvGrpSpPr>
        <p:grpSpPr>
          <a:xfrm>
            <a:off x="2661988" y="3163570"/>
            <a:ext cx="304078" cy="366665"/>
            <a:chOff x="2661988" y="3348218"/>
            <a:chExt cx="304078" cy="366665"/>
          </a:xfrm>
        </p:grpSpPr>
        <p:sp>
          <p:nvSpPr>
            <p:cNvPr id="15185" name="Google Shape;15185;p91"/>
            <p:cNvSpPr/>
            <p:nvPr/>
          </p:nvSpPr>
          <p:spPr>
            <a:xfrm>
              <a:off x="2801954" y="3540971"/>
              <a:ext cx="24146" cy="173912"/>
            </a:xfrm>
            <a:custGeom>
              <a:rect b="b" l="l" r="r" t="t"/>
              <a:pathLst>
                <a:path extrusionOk="0" h="6655" w="924">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91"/>
            <p:cNvSpPr/>
            <p:nvPr/>
          </p:nvSpPr>
          <p:spPr>
            <a:xfrm>
              <a:off x="2801954" y="3540971"/>
              <a:ext cx="24146" cy="39721"/>
            </a:xfrm>
            <a:custGeom>
              <a:rect b="b" l="l" r="r" t="t"/>
              <a:pathLst>
                <a:path extrusionOk="0" h="1520" w="924">
                  <a:moveTo>
                    <a:pt x="1" y="0"/>
                  </a:moveTo>
                  <a:lnTo>
                    <a:pt x="1" y="1520"/>
                  </a:lnTo>
                  <a:lnTo>
                    <a:pt x="924" y="1520"/>
                  </a:lnTo>
                  <a:lnTo>
                    <a:pt x="92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91"/>
            <p:cNvSpPr/>
            <p:nvPr/>
          </p:nvSpPr>
          <p:spPr>
            <a:xfrm>
              <a:off x="2809245" y="3348218"/>
              <a:ext cx="11080" cy="39669"/>
            </a:xfrm>
            <a:custGeom>
              <a:rect b="b" l="l" r="r" t="t"/>
              <a:pathLst>
                <a:path extrusionOk="0" h="1518" w="424">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91"/>
            <p:cNvSpPr/>
            <p:nvPr/>
          </p:nvSpPr>
          <p:spPr>
            <a:xfrm>
              <a:off x="2852207" y="3359585"/>
              <a:ext cx="24173" cy="37579"/>
            </a:xfrm>
            <a:custGeom>
              <a:rect b="b" l="l" r="r" t="t"/>
              <a:pathLst>
                <a:path extrusionOk="0" h="1438" w="925">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91"/>
            <p:cNvSpPr/>
            <p:nvPr/>
          </p:nvSpPr>
          <p:spPr>
            <a:xfrm>
              <a:off x="2889158" y="3390970"/>
              <a:ext cx="35540" cy="31411"/>
            </a:xfrm>
            <a:custGeom>
              <a:rect b="b" l="l" r="r" t="t"/>
              <a:pathLst>
                <a:path extrusionOk="0" h="1202" w="136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91"/>
            <p:cNvSpPr/>
            <p:nvPr/>
          </p:nvSpPr>
          <p:spPr>
            <a:xfrm>
              <a:off x="2915290" y="3438479"/>
              <a:ext cx="40688" cy="22056"/>
            </a:xfrm>
            <a:custGeom>
              <a:rect b="b" l="l" r="r" t="t"/>
              <a:pathLst>
                <a:path extrusionOk="0" h="844" w="1557">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91"/>
            <p:cNvSpPr/>
            <p:nvPr/>
          </p:nvSpPr>
          <p:spPr>
            <a:xfrm>
              <a:off x="2922817" y="3493723"/>
              <a:ext cx="43249" cy="11080"/>
            </a:xfrm>
            <a:custGeom>
              <a:rect b="b" l="l" r="r" t="t"/>
              <a:pathLst>
                <a:path extrusionOk="0" h="424" w="1655">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91"/>
            <p:cNvSpPr/>
            <p:nvPr/>
          </p:nvSpPr>
          <p:spPr>
            <a:xfrm>
              <a:off x="2912912" y="3538149"/>
              <a:ext cx="42570" cy="22160"/>
            </a:xfrm>
            <a:custGeom>
              <a:rect b="b" l="l" r="r" t="t"/>
              <a:pathLst>
                <a:path extrusionOk="0" h="848" w="1629">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91"/>
            <p:cNvSpPr/>
            <p:nvPr/>
          </p:nvSpPr>
          <p:spPr>
            <a:xfrm>
              <a:off x="2887825" y="3575649"/>
              <a:ext cx="35880" cy="31411"/>
            </a:xfrm>
            <a:custGeom>
              <a:rect b="b" l="l" r="r" t="t"/>
              <a:pathLst>
                <a:path extrusionOk="0" h="1202" w="1373">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91"/>
            <p:cNvSpPr/>
            <p:nvPr/>
          </p:nvSpPr>
          <p:spPr>
            <a:xfrm>
              <a:off x="2850926" y="3600605"/>
              <a:ext cx="24721" cy="37552"/>
            </a:xfrm>
            <a:custGeom>
              <a:rect b="b" l="l" r="r" t="t"/>
              <a:pathLst>
                <a:path extrusionOk="0" h="1437" w="946">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91"/>
            <p:cNvSpPr/>
            <p:nvPr/>
          </p:nvSpPr>
          <p:spPr>
            <a:xfrm>
              <a:off x="2751021" y="3600083"/>
              <a:ext cx="24068" cy="37317"/>
            </a:xfrm>
            <a:custGeom>
              <a:rect b="b" l="l" r="r" t="t"/>
              <a:pathLst>
                <a:path extrusionOk="0" h="1428" w="921">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91"/>
            <p:cNvSpPr/>
            <p:nvPr/>
          </p:nvSpPr>
          <p:spPr>
            <a:xfrm>
              <a:off x="2703147" y="3574525"/>
              <a:ext cx="36063" cy="31411"/>
            </a:xfrm>
            <a:custGeom>
              <a:rect b="b" l="l" r="r" t="t"/>
              <a:pathLst>
                <a:path extrusionOk="0" h="1202" w="138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91"/>
            <p:cNvSpPr/>
            <p:nvPr/>
          </p:nvSpPr>
          <p:spPr>
            <a:xfrm>
              <a:off x="2671814" y="3536607"/>
              <a:ext cx="40714" cy="22186"/>
            </a:xfrm>
            <a:custGeom>
              <a:rect b="b" l="l" r="r" t="t"/>
              <a:pathLst>
                <a:path extrusionOk="0" h="849" w="1558">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91"/>
            <p:cNvSpPr/>
            <p:nvPr/>
          </p:nvSpPr>
          <p:spPr>
            <a:xfrm>
              <a:off x="2661988" y="3492208"/>
              <a:ext cx="41498" cy="11080"/>
            </a:xfrm>
            <a:custGeom>
              <a:rect b="b" l="l" r="r" t="t"/>
              <a:pathLst>
                <a:path extrusionOk="0" h="424" w="1588">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91"/>
            <p:cNvSpPr/>
            <p:nvPr/>
          </p:nvSpPr>
          <p:spPr>
            <a:xfrm>
              <a:off x="2672363" y="3436728"/>
              <a:ext cx="42570" cy="22134"/>
            </a:xfrm>
            <a:custGeom>
              <a:rect b="b" l="l" r="r" t="t"/>
              <a:pathLst>
                <a:path extrusionOk="0" h="847" w="1629">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91"/>
            <p:cNvSpPr/>
            <p:nvPr/>
          </p:nvSpPr>
          <p:spPr>
            <a:xfrm>
              <a:off x="2704349" y="3390082"/>
              <a:ext cx="35932" cy="31411"/>
            </a:xfrm>
            <a:custGeom>
              <a:rect b="b" l="l" r="r" t="t"/>
              <a:pathLst>
                <a:path extrusionOk="0" h="1202" w="1375">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91"/>
            <p:cNvSpPr/>
            <p:nvPr/>
          </p:nvSpPr>
          <p:spPr>
            <a:xfrm>
              <a:off x="2752433" y="3358958"/>
              <a:ext cx="24669" cy="37526"/>
            </a:xfrm>
            <a:custGeom>
              <a:rect b="b" l="l" r="r" t="t"/>
              <a:pathLst>
                <a:path extrusionOk="0" h="1436" w="944">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91"/>
            <p:cNvSpPr/>
            <p:nvPr/>
          </p:nvSpPr>
          <p:spPr>
            <a:xfrm>
              <a:off x="2727816" y="3415796"/>
              <a:ext cx="172422" cy="159591"/>
            </a:xfrm>
            <a:custGeom>
              <a:rect b="b" l="l" r="r" t="t"/>
              <a:pathLst>
                <a:path extrusionOk="0" h="6107" w="6598">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91"/>
            <p:cNvSpPr/>
            <p:nvPr/>
          </p:nvSpPr>
          <p:spPr>
            <a:xfrm>
              <a:off x="2727816" y="3467330"/>
              <a:ext cx="59582" cy="108058"/>
            </a:xfrm>
            <a:custGeom>
              <a:rect b="b" l="l" r="r" t="t"/>
              <a:pathLst>
                <a:path extrusionOk="0" h="4135" w="228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4" name="Google Shape;15204;p91"/>
          <p:cNvGrpSpPr/>
          <p:nvPr/>
        </p:nvGrpSpPr>
        <p:grpSpPr>
          <a:xfrm>
            <a:off x="2212927" y="3164249"/>
            <a:ext cx="307606" cy="366482"/>
            <a:chOff x="2212927" y="3348897"/>
            <a:chExt cx="307606" cy="366482"/>
          </a:xfrm>
        </p:grpSpPr>
        <p:sp>
          <p:nvSpPr>
            <p:cNvPr id="15205" name="Google Shape;15205;p91"/>
            <p:cNvSpPr/>
            <p:nvPr/>
          </p:nvSpPr>
          <p:spPr>
            <a:xfrm>
              <a:off x="2234539" y="3408218"/>
              <a:ext cx="222936" cy="219905"/>
            </a:xfrm>
            <a:custGeom>
              <a:rect b="b" l="l" r="r" t="t"/>
              <a:pathLst>
                <a:path extrusionOk="0" h="8415" w="8531">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91"/>
            <p:cNvSpPr/>
            <p:nvPr/>
          </p:nvSpPr>
          <p:spPr>
            <a:xfrm>
              <a:off x="2330288" y="3408218"/>
              <a:ext cx="127187" cy="126246"/>
            </a:xfrm>
            <a:custGeom>
              <a:rect b="b" l="l" r="r" t="t"/>
              <a:pathLst>
                <a:path extrusionOk="0" h="4831" w="4867">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91"/>
            <p:cNvSpPr/>
            <p:nvPr/>
          </p:nvSpPr>
          <p:spPr>
            <a:xfrm>
              <a:off x="2212927" y="3640797"/>
              <a:ext cx="53049" cy="74582"/>
            </a:xfrm>
            <a:custGeom>
              <a:rect b="b" l="l" r="r" t="t"/>
              <a:pathLst>
                <a:path extrusionOk="0" h="2854" w="203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91"/>
            <p:cNvSpPr/>
            <p:nvPr/>
          </p:nvSpPr>
          <p:spPr>
            <a:xfrm>
              <a:off x="2233284" y="3652295"/>
              <a:ext cx="32457" cy="54800"/>
            </a:xfrm>
            <a:custGeom>
              <a:rect b="b" l="l" r="r" t="t"/>
              <a:pathLst>
                <a:path extrusionOk="0" h="2097" w="1242">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91"/>
            <p:cNvSpPr/>
            <p:nvPr/>
          </p:nvSpPr>
          <p:spPr>
            <a:xfrm>
              <a:off x="2229756" y="3408218"/>
              <a:ext cx="201586" cy="219722"/>
            </a:xfrm>
            <a:custGeom>
              <a:rect b="b" l="l" r="r" t="t"/>
              <a:pathLst>
                <a:path extrusionOk="0" h="8408" w="7714">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91"/>
            <p:cNvSpPr/>
            <p:nvPr/>
          </p:nvSpPr>
          <p:spPr>
            <a:xfrm>
              <a:off x="2330288" y="3408035"/>
              <a:ext cx="101054" cy="90236"/>
            </a:xfrm>
            <a:custGeom>
              <a:rect b="b" l="l" r="r" t="t"/>
              <a:pathLst>
                <a:path extrusionOk="0" h="3453" w="3867">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91"/>
            <p:cNvSpPr/>
            <p:nvPr/>
          </p:nvSpPr>
          <p:spPr>
            <a:xfrm>
              <a:off x="2389086" y="3348897"/>
              <a:ext cx="131446" cy="126142"/>
            </a:xfrm>
            <a:custGeom>
              <a:rect b="b" l="l" r="r" t="t"/>
              <a:pathLst>
                <a:path extrusionOk="0" h="4827" w="503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91"/>
            <p:cNvSpPr/>
            <p:nvPr/>
          </p:nvSpPr>
          <p:spPr>
            <a:xfrm>
              <a:off x="2450158" y="3352738"/>
              <a:ext cx="70140" cy="85479"/>
            </a:xfrm>
            <a:custGeom>
              <a:rect b="b" l="l" r="r" t="t"/>
              <a:pathLst>
                <a:path extrusionOk="0" h="3271" w="2684">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91"/>
            <p:cNvSpPr/>
            <p:nvPr/>
          </p:nvSpPr>
          <p:spPr>
            <a:xfrm>
              <a:off x="2356159" y="3369908"/>
              <a:ext cx="139992" cy="137405"/>
            </a:xfrm>
            <a:custGeom>
              <a:rect b="b" l="l" r="r" t="t"/>
              <a:pathLst>
                <a:path extrusionOk="0" h="5258" w="5357">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91"/>
            <p:cNvSpPr/>
            <p:nvPr/>
          </p:nvSpPr>
          <p:spPr>
            <a:xfrm>
              <a:off x="2372492" y="3386476"/>
              <a:ext cx="123659" cy="120837"/>
            </a:xfrm>
            <a:custGeom>
              <a:rect b="b" l="l" r="r" t="t"/>
              <a:pathLst>
                <a:path extrusionOk="0" h="4624" w="4732">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5" name="Google Shape;15215;p91"/>
          <p:cNvGrpSpPr/>
          <p:nvPr/>
        </p:nvGrpSpPr>
        <p:grpSpPr>
          <a:xfrm>
            <a:off x="1764389" y="3163570"/>
            <a:ext cx="310114" cy="366665"/>
            <a:chOff x="1764389" y="3348218"/>
            <a:chExt cx="310114" cy="366665"/>
          </a:xfrm>
        </p:grpSpPr>
        <p:sp>
          <p:nvSpPr>
            <p:cNvPr id="15216" name="Google Shape;15216;p91"/>
            <p:cNvSpPr/>
            <p:nvPr/>
          </p:nvSpPr>
          <p:spPr>
            <a:xfrm>
              <a:off x="1782734" y="3556441"/>
              <a:ext cx="37918" cy="23598"/>
            </a:xfrm>
            <a:custGeom>
              <a:rect b="b" l="l" r="r" t="t"/>
              <a:pathLst>
                <a:path extrusionOk="0" h="903" w="1451">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91"/>
            <p:cNvSpPr/>
            <p:nvPr/>
          </p:nvSpPr>
          <p:spPr>
            <a:xfrm>
              <a:off x="2016933" y="3558218"/>
              <a:ext cx="37971" cy="23833"/>
            </a:xfrm>
            <a:custGeom>
              <a:rect b="b" l="l" r="r" t="t"/>
              <a:pathLst>
                <a:path extrusionOk="0" h="912" w="1453">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91"/>
            <p:cNvSpPr/>
            <p:nvPr/>
          </p:nvSpPr>
          <p:spPr>
            <a:xfrm>
              <a:off x="1915147" y="3348218"/>
              <a:ext cx="11080" cy="36089"/>
            </a:xfrm>
            <a:custGeom>
              <a:rect b="b" l="l" r="r" t="t"/>
              <a:pathLst>
                <a:path extrusionOk="0" h="1381" w="424">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91"/>
            <p:cNvSpPr/>
            <p:nvPr/>
          </p:nvSpPr>
          <p:spPr>
            <a:xfrm>
              <a:off x="1839363" y="3367399"/>
              <a:ext cx="27126" cy="32796"/>
            </a:xfrm>
            <a:custGeom>
              <a:rect b="b" l="l" r="r" t="t"/>
              <a:pathLst>
                <a:path extrusionOk="0" h="1255" w="1038">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91"/>
            <p:cNvSpPr/>
            <p:nvPr/>
          </p:nvSpPr>
          <p:spPr>
            <a:xfrm>
              <a:off x="1783988" y="3420997"/>
              <a:ext cx="37971" cy="23754"/>
            </a:xfrm>
            <a:custGeom>
              <a:rect b="b" l="l" r="r" t="t"/>
              <a:pathLst>
                <a:path extrusionOk="0" h="909" w="1453">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91"/>
            <p:cNvSpPr/>
            <p:nvPr/>
          </p:nvSpPr>
          <p:spPr>
            <a:xfrm>
              <a:off x="1764389" y="3494716"/>
              <a:ext cx="37971" cy="11106"/>
            </a:xfrm>
            <a:custGeom>
              <a:rect b="b" l="l" r="r" t="t"/>
              <a:pathLst>
                <a:path extrusionOk="0" h="425" w="1453">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91"/>
            <p:cNvSpPr/>
            <p:nvPr/>
          </p:nvSpPr>
          <p:spPr>
            <a:xfrm>
              <a:off x="2034756" y="3496990"/>
              <a:ext cx="39748" cy="11342"/>
            </a:xfrm>
            <a:custGeom>
              <a:rect b="b" l="l" r="r" t="t"/>
              <a:pathLst>
                <a:path extrusionOk="0" h="434" w="1521">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91"/>
            <p:cNvSpPr/>
            <p:nvPr/>
          </p:nvSpPr>
          <p:spPr>
            <a:xfrm>
              <a:off x="2018684" y="3423009"/>
              <a:ext cx="37448" cy="23754"/>
            </a:xfrm>
            <a:custGeom>
              <a:rect b="b" l="l" r="r" t="t"/>
              <a:pathLst>
                <a:path extrusionOk="0" h="909" w="1433">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91"/>
            <p:cNvSpPr/>
            <p:nvPr/>
          </p:nvSpPr>
          <p:spPr>
            <a:xfrm>
              <a:off x="1974573" y="3368627"/>
              <a:ext cx="26054" cy="32822"/>
            </a:xfrm>
            <a:custGeom>
              <a:rect b="b" l="l" r="r" t="t"/>
              <a:pathLst>
                <a:path extrusionOk="0" h="1256" w="997">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91"/>
            <p:cNvSpPr/>
            <p:nvPr/>
          </p:nvSpPr>
          <p:spPr>
            <a:xfrm>
              <a:off x="1820914" y="3408009"/>
              <a:ext cx="218651" cy="273450"/>
            </a:xfrm>
            <a:custGeom>
              <a:rect b="b" l="l" r="r" t="t"/>
              <a:pathLst>
                <a:path extrusionOk="0" h="10464" w="8367">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91"/>
            <p:cNvSpPr/>
            <p:nvPr/>
          </p:nvSpPr>
          <p:spPr>
            <a:xfrm>
              <a:off x="1829720" y="3409028"/>
              <a:ext cx="209844" cy="272431"/>
            </a:xfrm>
            <a:custGeom>
              <a:rect b="b" l="l" r="r" t="t"/>
              <a:pathLst>
                <a:path extrusionOk="0" h="10425" w="803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91"/>
            <p:cNvSpPr/>
            <p:nvPr/>
          </p:nvSpPr>
          <p:spPr>
            <a:xfrm>
              <a:off x="1865652" y="3465579"/>
              <a:ext cx="110096" cy="161290"/>
            </a:xfrm>
            <a:custGeom>
              <a:rect b="b" l="l" r="r" t="t"/>
              <a:pathLst>
                <a:path extrusionOk="0" h="6172" w="4213">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91"/>
            <p:cNvSpPr/>
            <p:nvPr/>
          </p:nvSpPr>
          <p:spPr>
            <a:xfrm>
              <a:off x="1899311" y="3570866"/>
              <a:ext cx="11080" cy="55950"/>
            </a:xfrm>
            <a:custGeom>
              <a:rect b="b" l="l" r="r" t="t"/>
              <a:pathLst>
                <a:path extrusionOk="0" h="2141" w="424">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91"/>
            <p:cNvSpPr/>
            <p:nvPr/>
          </p:nvSpPr>
          <p:spPr>
            <a:xfrm>
              <a:off x="1899311" y="3584429"/>
              <a:ext cx="5305" cy="42518"/>
            </a:xfrm>
            <a:custGeom>
              <a:rect b="b" l="l" r="r" t="t"/>
              <a:pathLst>
                <a:path extrusionOk="0" h="1627" w="203">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91"/>
            <p:cNvSpPr/>
            <p:nvPr/>
          </p:nvSpPr>
          <p:spPr>
            <a:xfrm>
              <a:off x="1891524" y="3678663"/>
              <a:ext cx="58328" cy="36220"/>
            </a:xfrm>
            <a:custGeom>
              <a:rect b="b" l="l" r="r" t="t"/>
              <a:pathLst>
                <a:path extrusionOk="0" h="1386" w="2232">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91"/>
            <p:cNvSpPr/>
            <p:nvPr/>
          </p:nvSpPr>
          <p:spPr>
            <a:xfrm>
              <a:off x="1876210" y="3611842"/>
              <a:ext cx="88720" cy="34939"/>
            </a:xfrm>
            <a:custGeom>
              <a:rect b="b" l="l" r="r" t="t"/>
              <a:pathLst>
                <a:path extrusionOk="0" h="1337" w="3395">
                  <a:moveTo>
                    <a:pt x="0" y="0"/>
                  </a:moveTo>
                  <a:lnTo>
                    <a:pt x="0" y="1337"/>
                  </a:lnTo>
                  <a:lnTo>
                    <a:pt x="3395" y="1337"/>
                  </a:lnTo>
                  <a:lnTo>
                    <a:pt x="339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91"/>
            <p:cNvSpPr/>
            <p:nvPr/>
          </p:nvSpPr>
          <p:spPr>
            <a:xfrm>
              <a:off x="1876445" y="3646755"/>
              <a:ext cx="88485" cy="34965"/>
            </a:xfrm>
            <a:custGeom>
              <a:rect b="b" l="l" r="r" t="t"/>
              <a:pathLst>
                <a:path extrusionOk="0" h="1338" w="3386">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91"/>
            <p:cNvSpPr/>
            <p:nvPr/>
          </p:nvSpPr>
          <p:spPr>
            <a:xfrm>
              <a:off x="1920687" y="3678663"/>
              <a:ext cx="29164" cy="32195"/>
            </a:xfrm>
            <a:custGeom>
              <a:rect b="b" l="l" r="r" t="t"/>
              <a:pathLst>
                <a:path extrusionOk="0" h="1232" w="1116">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91"/>
            <p:cNvSpPr/>
            <p:nvPr/>
          </p:nvSpPr>
          <p:spPr>
            <a:xfrm>
              <a:off x="1904590" y="3611842"/>
              <a:ext cx="60340" cy="34939"/>
            </a:xfrm>
            <a:custGeom>
              <a:rect b="b" l="l" r="r" t="t"/>
              <a:pathLst>
                <a:path extrusionOk="0" h="1337" w="2309">
                  <a:moveTo>
                    <a:pt x="1" y="0"/>
                  </a:moveTo>
                  <a:lnTo>
                    <a:pt x="1" y="1337"/>
                  </a:lnTo>
                  <a:lnTo>
                    <a:pt x="2309" y="1337"/>
                  </a:lnTo>
                  <a:lnTo>
                    <a:pt x="230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91"/>
            <p:cNvSpPr/>
            <p:nvPr/>
          </p:nvSpPr>
          <p:spPr>
            <a:xfrm>
              <a:off x="1904590" y="3646755"/>
              <a:ext cx="60340" cy="34965"/>
            </a:xfrm>
            <a:custGeom>
              <a:rect b="b" l="l" r="r" t="t"/>
              <a:pathLst>
                <a:path extrusionOk="0" h="1338" w="2309">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6" name="Google Shape;15236;p91"/>
          <p:cNvGrpSpPr/>
          <p:nvPr/>
        </p:nvGrpSpPr>
        <p:grpSpPr>
          <a:xfrm>
            <a:off x="2777572" y="3622640"/>
            <a:ext cx="81716" cy="366717"/>
            <a:chOff x="2777572" y="3807287"/>
            <a:chExt cx="81716" cy="366717"/>
          </a:xfrm>
        </p:grpSpPr>
        <p:sp>
          <p:nvSpPr>
            <p:cNvPr id="15237" name="Google Shape;15237;p91"/>
            <p:cNvSpPr/>
            <p:nvPr/>
          </p:nvSpPr>
          <p:spPr>
            <a:xfrm>
              <a:off x="2777572" y="3941765"/>
              <a:ext cx="81455" cy="181464"/>
            </a:xfrm>
            <a:custGeom>
              <a:rect b="b" l="l" r="r" t="t"/>
              <a:pathLst>
                <a:path extrusionOk="0" h="6944" w="3117">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91"/>
            <p:cNvSpPr/>
            <p:nvPr/>
          </p:nvSpPr>
          <p:spPr>
            <a:xfrm>
              <a:off x="2796440" y="3941765"/>
              <a:ext cx="62587" cy="181464"/>
            </a:xfrm>
            <a:custGeom>
              <a:rect b="b" l="l" r="r" t="t"/>
              <a:pathLst>
                <a:path extrusionOk="0" h="6944" w="2395">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91"/>
            <p:cNvSpPr/>
            <p:nvPr/>
          </p:nvSpPr>
          <p:spPr>
            <a:xfrm>
              <a:off x="2796440" y="3807287"/>
              <a:ext cx="42988" cy="286282"/>
            </a:xfrm>
            <a:custGeom>
              <a:rect b="b" l="l" r="r" t="t"/>
              <a:pathLst>
                <a:path extrusionOk="0" h="10955" w="1645">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91"/>
            <p:cNvSpPr/>
            <p:nvPr/>
          </p:nvSpPr>
          <p:spPr>
            <a:xfrm>
              <a:off x="2817293" y="3816878"/>
              <a:ext cx="22631" cy="259104"/>
            </a:xfrm>
            <a:custGeom>
              <a:rect b="b" l="l" r="r" t="t"/>
              <a:pathLst>
                <a:path extrusionOk="0" h="9915" w="866">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91"/>
            <p:cNvSpPr/>
            <p:nvPr/>
          </p:nvSpPr>
          <p:spPr>
            <a:xfrm>
              <a:off x="2796936" y="3843533"/>
              <a:ext cx="42988" cy="40479"/>
            </a:xfrm>
            <a:custGeom>
              <a:rect b="b" l="l" r="r" t="t"/>
              <a:pathLst>
                <a:path extrusionOk="0" h="1549" w="1645">
                  <a:moveTo>
                    <a:pt x="0" y="0"/>
                  </a:moveTo>
                  <a:lnTo>
                    <a:pt x="0" y="510"/>
                  </a:lnTo>
                  <a:lnTo>
                    <a:pt x="1645" y="1548"/>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91"/>
            <p:cNvSpPr/>
            <p:nvPr/>
          </p:nvSpPr>
          <p:spPr>
            <a:xfrm>
              <a:off x="2796936" y="3888507"/>
              <a:ext cx="42988" cy="40218"/>
            </a:xfrm>
            <a:custGeom>
              <a:rect b="b" l="l" r="r" t="t"/>
              <a:pathLst>
                <a:path extrusionOk="0" h="1539" w="1645">
                  <a:moveTo>
                    <a:pt x="0" y="0"/>
                  </a:moveTo>
                  <a:lnTo>
                    <a:pt x="0" y="510"/>
                  </a:lnTo>
                  <a:lnTo>
                    <a:pt x="1645" y="1539"/>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91"/>
            <p:cNvSpPr/>
            <p:nvPr/>
          </p:nvSpPr>
          <p:spPr>
            <a:xfrm>
              <a:off x="2796936" y="3933220"/>
              <a:ext cx="42988" cy="40505"/>
            </a:xfrm>
            <a:custGeom>
              <a:rect b="b" l="l" r="r" t="t"/>
              <a:pathLst>
                <a:path extrusionOk="0" h="1550" w="1645">
                  <a:moveTo>
                    <a:pt x="0" y="1"/>
                  </a:moveTo>
                  <a:lnTo>
                    <a:pt x="0" y="520"/>
                  </a:lnTo>
                  <a:lnTo>
                    <a:pt x="1645" y="1549"/>
                  </a:lnTo>
                  <a:lnTo>
                    <a:pt x="1645" y="1039"/>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91"/>
            <p:cNvSpPr/>
            <p:nvPr/>
          </p:nvSpPr>
          <p:spPr>
            <a:xfrm>
              <a:off x="2796936" y="3978455"/>
              <a:ext cx="42988" cy="40244"/>
            </a:xfrm>
            <a:custGeom>
              <a:rect b="b" l="l" r="r" t="t"/>
              <a:pathLst>
                <a:path extrusionOk="0" h="1540" w="1645">
                  <a:moveTo>
                    <a:pt x="0" y="1"/>
                  </a:moveTo>
                  <a:lnTo>
                    <a:pt x="0" y="510"/>
                  </a:lnTo>
                  <a:lnTo>
                    <a:pt x="1645" y="1539"/>
                  </a:lnTo>
                  <a:lnTo>
                    <a:pt x="1645" y="1020"/>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91"/>
            <p:cNvSpPr/>
            <p:nvPr/>
          </p:nvSpPr>
          <p:spPr>
            <a:xfrm>
              <a:off x="2777572" y="4031739"/>
              <a:ext cx="81716" cy="34207"/>
            </a:xfrm>
            <a:custGeom>
              <a:rect b="b" l="l" r="r" t="t"/>
              <a:pathLst>
                <a:path extrusionOk="0" h="1309" w="3127">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91"/>
            <p:cNvSpPr/>
            <p:nvPr/>
          </p:nvSpPr>
          <p:spPr>
            <a:xfrm>
              <a:off x="2777572" y="4114161"/>
              <a:ext cx="81455" cy="59843"/>
            </a:xfrm>
            <a:custGeom>
              <a:rect b="b" l="l" r="r" t="t"/>
              <a:pathLst>
                <a:path extrusionOk="0" h="2290" w="3117">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91"/>
            <p:cNvSpPr/>
            <p:nvPr/>
          </p:nvSpPr>
          <p:spPr>
            <a:xfrm>
              <a:off x="2796440" y="4114161"/>
              <a:ext cx="62587" cy="58589"/>
            </a:xfrm>
            <a:custGeom>
              <a:rect b="b" l="l" r="r" t="t"/>
              <a:pathLst>
                <a:path extrusionOk="0" h="2242" w="2395">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8" name="Google Shape;15248;p91"/>
          <p:cNvGrpSpPr/>
          <p:nvPr/>
        </p:nvGrpSpPr>
        <p:grpSpPr>
          <a:xfrm>
            <a:off x="3934014" y="4145133"/>
            <a:ext cx="366665" cy="256334"/>
            <a:chOff x="3934014" y="4329780"/>
            <a:chExt cx="366665" cy="256334"/>
          </a:xfrm>
        </p:grpSpPr>
        <p:sp>
          <p:nvSpPr>
            <p:cNvPr id="15249" name="Google Shape;15249;p91"/>
            <p:cNvSpPr/>
            <p:nvPr/>
          </p:nvSpPr>
          <p:spPr>
            <a:xfrm>
              <a:off x="4086810" y="4338561"/>
              <a:ext cx="108842" cy="40479"/>
            </a:xfrm>
            <a:custGeom>
              <a:rect b="b" l="l" r="r" t="t"/>
              <a:pathLst>
                <a:path extrusionOk="0" h="1549" w="4165">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91"/>
            <p:cNvSpPr/>
            <p:nvPr/>
          </p:nvSpPr>
          <p:spPr>
            <a:xfrm>
              <a:off x="4220243" y="4352882"/>
              <a:ext cx="56812" cy="30941"/>
            </a:xfrm>
            <a:custGeom>
              <a:rect b="b" l="l" r="r" t="t"/>
              <a:pathLst>
                <a:path extrusionOk="0" h="1184" w="2174">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91"/>
            <p:cNvSpPr/>
            <p:nvPr/>
          </p:nvSpPr>
          <p:spPr>
            <a:xfrm>
              <a:off x="3934014" y="4378518"/>
              <a:ext cx="366665" cy="207597"/>
            </a:xfrm>
            <a:custGeom>
              <a:rect b="b" l="l" r="r" t="t"/>
              <a:pathLst>
                <a:path extrusionOk="0" h="7944" w="14031">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91"/>
            <p:cNvSpPr/>
            <p:nvPr/>
          </p:nvSpPr>
          <p:spPr>
            <a:xfrm>
              <a:off x="4248126" y="4413195"/>
              <a:ext cx="52552" cy="145009"/>
            </a:xfrm>
            <a:custGeom>
              <a:rect b="b" l="l" r="r" t="t"/>
              <a:pathLst>
                <a:path extrusionOk="0" h="5549" w="2011">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91"/>
            <p:cNvSpPr/>
            <p:nvPr/>
          </p:nvSpPr>
          <p:spPr>
            <a:xfrm>
              <a:off x="4024249" y="4393596"/>
              <a:ext cx="209086" cy="178485"/>
            </a:xfrm>
            <a:custGeom>
              <a:rect b="b" l="l" r="r" t="t"/>
              <a:pathLst>
                <a:path extrusionOk="0" h="6830" w="8001">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91"/>
            <p:cNvSpPr/>
            <p:nvPr/>
          </p:nvSpPr>
          <p:spPr>
            <a:xfrm>
              <a:off x="4044842" y="4408674"/>
              <a:ext cx="173154" cy="148197"/>
            </a:xfrm>
            <a:custGeom>
              <a:rect b="b" l="l" r="r" t="t"/>
              <a:pathLst>
                <a:path extrusionOk="0" h="5671" w="6626">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91"/>
            <p:cNvSpPr/>
            <p:nvPr/>
          </p:nvSpPr>
          <p:spPr>
            <a:xfrm>
              <a:off x="4084302" y="4427228"/>
              <a:ext cx="120628" cy="107666"/>
            </a:xfrm>
            <a:custGeom>
              <a:rect b="b" l="l" r="r" t="t"/>
              <a:pathLst>
                <a:path extrusionOk="0" h="4120" w="4616">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91"/>
            <p:cNvSpPr/>
            <p:nvPr/>
          </p:nvSpPr>
          <p:spPr>
            <a:xfrm>
              <a:off x="4085739" y="4428065"/>
              <a:ext cx="117936" cy="107823"/>
            </a:xfrm>
            <a:custGeom>
              <a:rect b="b" l="l" r="r" t="t"/>
              <a:pathLst>
                <a:path extrusionOk="0" h="4126" w="4513">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91"/>
            <p:cNvSpPr/>
            <p:nvPr/>
          </p:nvSpPr>
          <p:spPr>
            <a:xfrm>
              <a:off x="4135809" y="4456157"/>
              <a:ext cx="34207" cy="34207"/>
            </a:xfrm>
            <a:custGeom>
              <a:rect b="b" l="l" r="r" t="t"/>
              <a:pathLst>
                <a:path extrusionOk="0" h="1309" w="1309">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91"/>
            <p:cNvSpPr/>
            <p:nvPr/>
          </p:nvSpPr>
          <p:spPr>
            <a:xfrm>
              <a:off x="3966941" y="4329780"/>
              <a:ext cx="34965" cy="30680"/>
            </a:xfrm>
            <a:custGeom>
              <a:rect b="b" l="l" r="r" t="t"/>
              <a:pathLst>
                <a:path extrusionOk="0" h="1174" w="1338">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91"/>
            <p:cNvSpPr/>
            <p:nvPr/>
          </p:nvSpPr>
          <p:spPr>
            <a:xfrm>
              <a:off x="3934014" y="4351627"/>
              <a:ext cx="100793" cy="234487"/>
            </a:xfrm>
            <a:custGeom>
              <a:rect b="b" l="l" r="r" t="t"/>
              <a:pathLst>
                <a:path extrusionOk="0" h="8973" w="3857">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91"/>
            <p:cNvSpPr/>
            <p:nvPr/>
          </p:nvSpPr>
          <p:spPr>
            <a:xfrm>
              <a:off x="3934275" y="4351627"/>
              <a:ext cx="78920" cy="208354"/>
            </a:xfrm>
            <a:custGeom>
              <a:rect b="b" l="l" r="r" t="t"/>
              <a:pathLst>
                <a:path extrusionOk="0" h="7973" w="302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91"/>
            <p:cNvSpPr/>
            <p:nvPr/>
          </p:nvSpPr>
          <p:spPr>
            <a:xfrm>
              <a:off x="4219982" y="4396863"/>
              <a:ext cx="22396" cy="22396"/>
            </a:xfrm>
            <a:custGeom>
              <a:rect b="b" l="l" r="r" t="t"/>
              <a:pathLst>
                <a:path extrusionOk="0" h="857" w="857">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2" name="Google Shape;15262;p91"/>
          <p:cNvGrpSpPr/>
          <p:nvPr/>
        </p:nvGrpSpPr>
        <p:grpSpPr>
          <a:xfrm>
            <a:off x="947670" y="3622692"/>
            <a:ext cx="194295" cy="366404"/>
            <a:chOff x="947670" y="3807339"/>
            <a:chExt cx="194295" cy="366404"/>
          </a:xfrm>
        </p:grpSpPr>
        <p:sp>
          <p:nvSpPr>
            <p:cNvPr id="15263" name="Google Shape;15263;p91"/>
            <p:cNvSpPr/>
            <p:nvPr/>
          </p:nvSpPr>
          <p:spPr>
            <a:xfrm>
              <a:off x="1031372" y="4028734"/>
              <a:ext cx="26916" cy="145009"/>
            </a:xfrm>
            <a:custGeom>
              <a:rect b="b" l="l" r="r" t="t"/>
              <a:pathLst>
                <a:path extrusionOk="0" h="5549" w="103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91"/>
            <p:cNvSpPr/>
            <p:nvPr/>
          </p:nvSpPr>
          <p:spPr>
            <a:xfrm>
              <a:off x="1035135" y="4035633"/>
              <a:ext cx="82945" cy="136725"/>
            </a:xfrm>
            <a:custGeom>
              <a:rect b="b" l="l" r="r" t="t"/>
              <a:pathLst>
                <a:path extrusionOk="0" h="5232" w="3174">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91"/>
            <p:cNvSpPr/>
            <p:nvPr/>
          </p:nvSpPr>
          <p:spPr>
            <a:xfrm>
              <a:off x="971555" y="4035633"/>
              <a:ext cx="82945" cy="136725"/>
            </a:xfrm>
            <a:custGeom>
              <a:rect b="b" l="l" r="r" t="t"/>
              <a:pathLst>
                <a:path extrusionOk="0" h="5232" w="3174">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91"/>
            <p:cNvSpPr/>
            <p:nvPr/>
          </p:nvSpPr>
          <p:spPr>
            <a:xfrm>
              <a:off x="1029857" y="3807339"/>
              <a:ext cx="29922" cy="41734"/>
            </a:xfrm>
            <a:custGeom>
              <a:rect b="b" l="l" r="r" t="t"/>
              <a:pathLst>
                <a:path extrusionOk="0" h="1597" w="1145">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91"/>
            <p:cNvSpPr/>
            <p:nvPr/>
          </p:nvSpPr>
          <p:spPr>
            <a:xfrm>
              <a:off x="967034" y="3847531"/>
              <a:ext cx="155567" cy="188755"/>
            </a:xfrm>
            <a:custGeom>
              <a:rect b="b" l="l" r="r" t="t"/>
              <a:pathLst>
                <a:path extrusionOk="0" h="7223" w="5953">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91"/>
            <p:cNvSpPr/>
            <p:nvPr/>
          </p:nvSpPr>
          <p:spPr>
            <a:xfrm>
              <a:off x="990161" y="3847531"/>
              <a:ext cx="132440" cy="188755"/>
            </a:xfrm>
            <a:custGeom>
              <a:rect b="b" l="l" r="r" t="t"/>
              <a:pathLst>
                <a:path extrusionOk="0" h="7223" w="5068">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91"/>
            <p:cNvSpPr/>
            <p:nvPr/>
          </p:nvSpPr>
          <p:spPr>
            <a:xfrm>
              <a:off x="947670" y="3830963"/>
              <a:ext cx="194295" cy="31176"/>
            </a:xfrm>
            <a:custGeom>
              <a:rect b="b" l="l" r="r" t="t"/>
              <a:pathLst>
                <a:path extrusionOk="0" h="1193" w="7435">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91"/>
            <p:cNvSpPr/>
            <p:nvPr/>
          </p:nvSpPr>
          <p:spPr>
            <a:xfrm>
              <a:off x="947670" y="4021678"/>
              <a:ext cx="194295" cy="31437"/>
            </a:xfrm>
            <a:custGeom>
              <a:rect b="b" l="l" r="r" t="t"/>
              <a:pathLst>
                <a:path extrusionOk="0" h="1203" w="7435">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91"/>
            <p:cNvSpPr/>
            <p:nvPr/>
          </p:nvSpPr>
          <p:spPr>
            <a:xfrm>
              <a:off x="975083" y="3830963"/>
              <a:ext cx="166882" cy="31176"/>
            </a:xfrm>
            <a:custGeom>
              <a:rect b="b" l="l" r="r" t="t"/>
              <a:pathLst>
                <a:path extrusionOk="0" h="1193" w="6386">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91"/>
            <p:cNvSpPr/>
            <p:nvPr/>
          </p:nvSpPr>
          <p:spPr>
            <a:xfrm>
              <a:off x="975083" y="4021678"/>
              <a:ext cx="166882" cy="31437"/>
            </a:xfrm>
            <a:custGeom>
              <a:rect b="b" l="l" r="r" t="t"/>
              <a:pathLst>
                <a:path extrusionOk="0" h="1203" w="6386">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3" name="Google Shape;15273;p91"/>
          <p:cNvGrpSpPr/>
          <p:nvPr/>
        </p:nvGrpSpPr>
        <p:grpSpPr>
          <a:xfrm>
            <a:off x="3420379" y="4101910"/>
            <a:ext cx="368939" cy="342283"/>
            <a:chOff x="3420379" y="4286557"/>
            <a:chExt cx="368939" cy="342283"/>
          </a:xfrm>
        </p:grpSpPr>
        <p:sp>
          <p:nvSpPr>
            <p:cNvPr id="15274" name="Google Shape;15274;p91"/>
            <p:cNvSpPr/>
            <p:nvPr/>
          </p:nvSpPr>
          <p:spPr>
            <a:xfrm>
              <a:off x="3420379" y="4364589"/>
              <a:ext cx="368939" cy="186011"/>
            </a:xfrm>
            <a:custGeom>
              <a:rect b="b" l="l" r="r" t="t"/>
              <a:pathLst>
                <a:path extrusionOk="0" h="7118" w="14118">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91"/>
            <p:cNvSpPr/>
            <p:nvPr/>
          </p:nvSpPr>
          <p:spPr>
            <a:xfrm>
              <a:off x="3465379" y="4366706"/>
              <a:ext cx="323938" cy="183215"/>
            </a:xfrm>
            <a:custGeom>
              <a:rect b="b" l="l" r="r" t="t"/>
              <a:pathLst>
                <a:path extrusionOk="0" h="7011" w="12396">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91"/>
            <p:cNvSpPr/>
            <p:nvPr/>
          </p:nvSpPr>
          <p:spPr>
            <a:xfrm>
              <a:off x="3497522" y="4366497"/>
              <a:ext cx="207597" cy="182144"/>
            </a:xfrm>
            <a:custGeom>
              <a:rect b="b" l="l" r="r" t="t"/>
              <a:pathLst>
                <a:path extrusionOk="0" h="6970" w="7944">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91"/>
            <p:cNvSpPr/>
            <p:nvPr/>
          </p:nvSpPr>
          <p:spPr>
            <a:xfrm>
              <a:off x="3533455" y="4366497"/>
              <a:ext cx="171664" cy="164504"/>
            </a:xfrm>
            <a:custGeom>
              <a:rect b="b" l="l" r="r" t="t"/>
              <a:pathLst>
                <a:path extrusionOk="0" h="6295" w="6569">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91"/>
            <p:cNvSpPr/>
            <p:nvPr/>
          </p:nvSpPr>
          <p:spPr>
            <a:xfrm>
              <a:off x="3571922" y="4428483"/>
              <a:ext cx="64338" cy="58328"/>
            </a:xfrm>
            <a:custGeom>
              <a:rect b="b" l="l" r="r" t="t"/>
              <a:pathLst>
                <a:path extrusionOk="0" h="2232" w="2462">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91"/>
            <p:cNvSpPr/>
            <p:nvPr/>
          </p:nvSpPr>
          <p:spPr>
            <a:xfrm>
              <a:off x="3627688" y="4396105"/>
              <a:ext cx="32718" cy="32692"/>
            </a:xfrm>
            <a:custGeom>
              <a:rect b="b" l="l" r="r" t="t"/>
              <a:pathLst>
                <a:path extrusionOk="0" h="1251" w="1252">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91"/>
            <p:cNvSpPr/>
            <p:nvPr/>
          </p:nvSpPr>
          <p:spPr>
            <a:xfrm>
              <a:off x="3598812" y="4286557"/>
              <a:ext cx="11838" cy="48763"/>
            </a:xfrm>
            <a:custGeom>
              <a:rect b="b" l="l" r="r" t="t"/>
              <a:pathLst>
                <a:path extrusionOk="0" h="1866" w="453">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91"/>
            <p:cNvSpPr/>
            <p:nvPr/>
          </p:nvSpPr>
          <p:spPr>
            <a:xfrm>
              <a:off x="3511817" y="4300982"/>
              <a:ext cx="27073" cy="46673"/>
            </a:xfrm>
            <a:custGeom>
              <a:rect b="b" l="l" r="r" t="t"/>
              <a:pathLst>
                <a:path extrusionOk="0" h="1786" w="1036">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91"/>
            <p:cNvSpPr/>
            <p:nvPr/>
          </p:nvSpPr>
          <p:spPr>
            <a:xfrm>
              <a:off x="3431590" y="4338665"/>
              <a:ext cx="39721" cy="39852"/>
            </a:xfrm>
            <a:custGeom>
              <a:rect b="b" l="l" r="r" t="t"/>
              <a:pathLst>
                <a:path extrusionOk="0" h="1525" w="152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91"/>
            <p:cNvSpPr/>
            <p:nvPr/>
          </p:nvSpPr>
          <p:spPr>
            <a:xfrm>
              <a:off x="3738281" y="4341514"/>
              <a:ext cx="38153" cy="39800"/>
            </a:xfrm>
            <a:custGeom>
              <a:rect b="b" l="l" r="r" t="t"/>
              <a:pathLst>
                <a:path extrusionOk="0" h="1523" w="146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91"/>
            <p:cNvSpPr/>
            <p:nvPr/>
          </p:nvSpPr>
          <p:spPr>
            <a:xfrm>
              <a:off x="3670389" y="4301819"/>
              <a:ext cx="26185" cy="46333"/>
            </a:xfrm>
            <a:custGeom>
              <a:rect b="b" l="l" r="r" t="t"/>
              <a:pathLst>
                <a:path extrusionOk="0" h="1773" w="1002">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91"/>
            <p:cNvSpPr/>
            <p:nvPr/>
          </p:nvSpPr>
          <p:spPr>
            <a:xfrm>
              <a:off x="3597296" y="4581071"/>
              <a:ext cx="11342" cy="47770"/>
            </a:xfrm>
            <a:custGeom>
              <a:rect b="b" l="l" r="r" t="t"/>
              <a:pathLst>
                <a:path extrusionOk="0" h="1828" w="434">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91"/>
            <p:cNvSpPr/>
            <p:nvPr/>
          </p:nvSpPr>
          <p:spPr>
            <a:xfrm>
              <a:off x="3669161" y="4568553"/>
              <a:ext cx="26315" cy="46150"/>
            </a:xfrm>
            <a:custGeom>
              <a:rect b="b" l="l" r="r" t="t"/>
              <a:pathLst>
                <a:path extrusionOk="0" h="1766" w="1007">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91"/>
            <p:cNvSpPr/>
            <p:nvPr/>
          </p:nvSpPr>
          <p:spPr>
            <a:xfrm>
              <a:off x="3736922" y="4537586"/>
              <a:ext cx="39512" cy="39695"/>
            </a:xfrm>
            <a:custGeom>
              <a:rect b="b" l="l" r="r" t="t"/>
              <a:pathLst>
                <a:path extrusionOk="0" h="1519" w="1512">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91"/>
            <p:cNvSpPr/>
            <p:nvPr/>
          </p:nvSpPr>
          <p:spPr>
            <a:xfrm>
              <a:off x="3431068" y="4534476"/>
              <a:ext cx="38336" cy="39774"/>
            </a:xfrm>
            <a:custGeom>
              <a:rect b="b" l="l" r="r" t="t"/>
              <a:pathLst>
                <a:path extrusionOk="0" h="1522" w="1467">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91"/>
            <p:cNvSpPr/>
            <p:nvPr/>
          </p:nvSpPr>
          <p:spPr>
            <a:xfrm>
              <a:off x="3510223" y="4567926"/>
              <a:ext cx="26289" cy="46359"/>
            </a:xfrm>
            <a:custGeom>
              <a:rect b="b" l="l" r="r" t="t"/>
              <a:pathLst>
                <a:path extrusionOk="0" h="1774" w="1006">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0" name="Google Shape;15290;p91"/>
          <p:cNvGrpSpPr/>
          <p:nvPr/>
        </p:nvGrpSpPr>
        <p:grpSpPr>
          <a:xfrm>
            <a:off x="3965190" y="3657605"/>
            <a:ext cx="369801" cy="296813"/>
            <a:chOff x="3965190" y="3842252"/>
            <a:chExt cx="369801" cy="296813"/>
          </a:xfrm>
        </p:grpSpPr>
        <p:sp>
          <p:nvSpPr>
            <p:cNvPr id="15291" name="Google Shape;15291;p91"/>
            <p:cNvSpPr/>
            <p:nvPr/>
          </p:nvSpPr>
          <p:spPr>
            <a:xfrm>
              <a:off x="3965190" y="3869404"/>
              <a:ext cx="366665" cy="269661"/>
            </a:xfrm>
            <a:custGeom>
              <a:rect b="b" l="l" r="r" t="t"/>
              <a:pathLst>
                <a:path extrusionOk="0" h="10319" w="14031">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91"/>
            <p:cNvSpPr/>
            <p:nvPr/>
          </p:nvSpPr>
          <p:spPr>
            <a:xfrm>
              <a:off x="3986043" y="3869404"/>
              <a:ext cx="348947" cy="245567"/>
            </a:xfrm>
            <a:custGeom>
              <a:rect b="b" l="l" r="r" t="t"/>
              <a:pathLst>
                <a:path extrusionOk="0" h="9397" w="13353">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91"/>
            <p:cNvSpPr/>
            <p:nvPr/>
          </p:nvSpPr>
          <p:spPr>
            <a:xfrm>
              <a:off x="4038047" y="3842252"/>
              <a:ext cx="21141" cy="53127"/>
            </a:xfrm>
            <a:custGeom>
              <a:rect b="b" l="l" r="r" t="t"/>
              <a:pathLst>
                <a:path extrusionOk="0" h="2033" w="809">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91"/>
            <p:cNvSpPr/>
            <p:nvPr/>
          </p:nvSpPr>
          <p:spPr>
            <a:xfrm>
              <a:off x="4104659" y="3842252"/>
              <a:ext cx="21115" cy="53127"/>
            </a:xfrm>
            <a:custGeom>
              <a:rect b="b" l="l" r="r" t="t"/>
              <a:pathLst>
                <a:path extrusionOk="0" h="2033" w="808">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91"/>
            <p:cNvSpPr/>
            <p:nvPr/>
          </p:nvSpPr>
          <p:spPr>
            <a:xfrm>
              <a:off x="4171244" y="3842252"/>
              <a:ext cx="21141" cy="53127"/>
            </a:xfrm>
            <a:custGeom>
              <a:rect b="b" l="l" r="r" t="t"/>
              <a:pathLst>
                <a:path extrusionOk="0" h="2033" w="809">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91"/>
            <p:cNvSpPr/>
            <p:nvPr/>
          </p:nvSpPr>
          <p:spPr>
            <a:xfrm>
              <a:off x="4238091" y="3842252"/>
              <a:ext cx="20880" cy="53127"/>
            </a:xfrm>
            <a:custGeom>
              <a:rect b="b" l="l" r="r" t="t"/>
              <a:pathLst>
                <a:path extrusionOk="0" h="2033" w="799">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91"/>
            <p:cNvSpPr/>
            <p:nvPr/>
          </p:nvSpPr>
          <p:spPr>
            <a:xfrm>
              <a:off x="4038047" y="3842252"/>
              <a:ext cx="21141" cy="29504"/>
            </a:xfrm>
            <a:custGeom>
              <a:rect b="b" l="l" r="r" t="t"/>
              <a:pathLst>
                <a:path extrusionOk="0" h="1129" w="809">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91"/>
            <p:cNvSpPr/>
            <p:nvPr/>
          </p:nvSpPr>
          <p:spPr>
            <a:xfrm>
              <a:off x="4104659" y="3842252"/>
              <a:ext cx="21115" cy="29504"/>
            </a:xfrm>
            <a:custGeom>
              <a:rect b="b" l="l" r="r" t="t"/>
              <a:pathLst>
                <a:path extrusionOk="0" h="1129" w="808">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91"/>
            <p:cNvSpPr/>
            <p:nvPr/>
          </p:nvSpPr>
          <p:spPr>
            <a:xfrm>
              <a:off x="4171244" y="3842252"/>
              <a:ext cx="21141" cy="29504"/>
            </a:xfrm>
            <a:custGeom>
              <a:rect b="b" l="l" r="r" t="t"/>
              <a:pathLst>
                <a:path extrusionOk="0" h="1129" w="809">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91"/>
            <p:cNvSpPr/>
            <p:nvPr/>
          </p:nvSpPr>
          <p:spPr>
            <a:xfrm>
              <a:off x="4238091" y="3842252"/>
              <a:ext cx="20880" cy="29504"/>
            </a:xfrm>
            <a:custGeom>
              <a:rect b="b" l="l" r="r" t="t"/>
              <a:pathLst>
                <a:path extrusionOk="0" h="1129" w="799">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91"/>
            <p:cNvSpPr/>
            <p:nvPr/>
          </p:nvSpPr>
          <p:spPr>
            <a:xfrm>
              <a:off x="3985547" y="3919657"/>
              <a:ext cx="167483" cy="163145"/>
            </a:xfrm>
            <a:custGeom>
              <a:rect b="b" l="l" r="r" t="t"/>
              <a:pathLst>
                <a:path extrusionOk="0" h="6243" w="6409">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91"/>
            <p:cNvSpPr/>
            <p:nvPr/>
          </p:nvSpPr>
          <p:spPr>
            <a:xfrm>
              <a:off x="4167116" y="3935990"/>
              <a:ext cx="147126" cy="143755"/>
            </a:xfrm>
            <a:custGeom>
              <a:rect b="b" l="l" r="r" t="t"/>
              <a:pathLst>
                <a:path extrusionOk="0" h="5501" w="563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91"/>
            <p:cNvSpPr/>
            <p:nvPr/>
          </p:nvSpPr>
          <p:spPr>
            <a:xfrm>
              <a:off x="4167298" y="4057114"/>
              <a:ext cx="22814" cy="22474"/>
            </a:xfrm>
            <a:custGeom>
              <a:rect b="b" l="l" r="r" t="t"/>
              <a:pathLst>
                <a:path extrusionOk="0" h="860" w="873">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91"/>
            <p:cNvSpPr/>
            <p:nvPr/>
          </p:nvSpPr>
          <p:spPr>
            <a:xfrm>
              <a:off x="4183814" y="3960868"/>
              <a:ext cx="102544" cy="102570"/>
            </a:xfrm>
            <a:custGeom>
              <a:rect b="b" l="l" r="r" t="t"/>
              <a:pathLst>
                <a:path extrusionOk="0" h="3925" w="3924">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91"/>
            <p:cNvSpPr/>
            <p:nvPr/>
          </p:nvSpPr>
          <p:spPr>
            <a:xfrm>
              <a:off x="4265975" y="3936120"/>
              <a:ext cx="48267" cy="45392"/>
            </a:xfrm>
            <a:custGeom>
              <a:rect b="b" l="l" r="r" t="t"/>
              <a:pathLst>
                <a:path extrusionOk="0" h="1737" w="1847">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91"/>
            <p:cNvSpPr/>
            <p:nvPr/>
          </p:nvSpPr>
          <p:spPr>
            <a:xfrm>
              <a:off x="4201401" y="3978455"/>
              <a:ext cx="84957" cy="84983"/>
            </a:xfrm>
            <a:custGeom>
              <a:rect b="b" l="l" r="r" t="t"/>
              <a:pathLst>
                <a:path extrusionOk="0" h="3252" w="3251">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91"/>
            <p:cNvSpPr/>
            <p:nvPr/>
          </p:nvSpPr>
          <p:spPr>
            <a:xfrm>
              <a:off x="4265975" y="3936120"/>
              <a:ext cx="48032" cy="45392"/>
            </a:xfrm>
            <a:custGeom>
              <a:rect b="b" l="l" r="r" t="t"/>
              <a:pathLst>
                <a:path extrusionOk="0" h="1737" w="1838">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91"/>
            <p:cNvSpPr/>
            <p:nvPr/>
          </p:nvSpPr>
          <p:spPr>
            <a:xfrm>
              <a:off x="4283562" y="3953734"/>
              <a:ext cx="29425" cy="27779"/>
            </a:xfrm>
            <a:custGeom>
              <a:rect b="b" l="l" r="r" t="t"/>
              <a:pathLst>
                <a:path extrusionOk="0" h="1063" w="1126">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91"/>
            <p:cNvSpPr/>
            <p:nvPr/>
          </p:nvSpPr>
          <p:spPr>
            <a:xfrm>
              <a:off x="4248649" y="3943777"/>
              <a:ext cx="55061" cy="55061"/>
            </a:xfrm>
            <a:custGeom>
              <a:rect b="b" l="l" r="r" t="t"/>
              <a:pathLst>
                <a:path extrusionOk="0" h="2107" w="2107">
                  <a:moveTo>
                    <a:pt x="664" y="1"/>
                  </a:moveTo>
                  <a:lnTo>
                    <a:pt x="644" y="10"/>
                  </a:lnTo>
                  <a:lnTo>
                    <a:pt x="0" y="664"/>
                  </a:lnTo>
                  <a:lnTo>
                    <a:pt x="1443" y="2107"/>
                  </a:lnTo>
                  <a:lnTo>
                    <a:pt x="2106" y="1443"/>
                  </a:lnTo>
                  <a:lnTo>
                    <a:pt x="664"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91"/>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91"/>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2" name="Google Shape;15312;p91"/>
          <p:cNvGrpSpPr/>
          <p:nvPr/>
        </p:nvGrpSpPr>
        <p:grpSpPr>
          <a:xfrm>
            <a:off x="3506590" y="3649164"/>
            <a:ext cx="396796" cy="313407"/>
            <a:chOff x="3506590" y="3833812"/>
            <a:chExt cx="396796" cy="313407"/>
          </a:xfrm>
        </p:grpSpPr>
        <p:sp>
          <p:nvSpPr>
            <p:cNvPr id="15313" name="Google Shape;15313;p91"/>
            <p:cNvSpPr/>
            <p:nvPr/>
          </p:nvSpPr>
          <p:spPr>
            <a:xfrm>
              <a:off x="3511608" y="3839404"/>
              <a:ext cx="370428" cy="302667"/>
            </a:xfrm>
            <a:custGeom>
              <a:rect b="b" l="l" r="r" t="t"/>
              <a:pathLst>
                <a:path extrusionOk="0" h="11582" w="14175">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91"/>
            <p:cNvSpPr/>
            <p:nvPr/>
          </p:nvSpPr>
          <p:spPr>
            <a:xfrm>
              <a:off x="3511347" y="3920676"/>
              <a:ext cx="346804" cy="221159"/>
            </a:xfrm>
            <a:custGeom>
              <a:rect b="b" l="l" r="r" t="t"/>
              <a:pathLst>
                <a:path extrusionOk="0" h="8463" w="13271">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91"/>
            <p:cNvSpPr/>
            <p:nvPr/>
          </p:nvSpPr>
          <p:spPr>
            <a:xfrm>
              <a:off x="3506590" y="3833812"/>
              <a:ext cx="396796" cy="313407"/>
            </a:xfrm>
            <a:custGeom>
              <a:rect b="b" l="l" r="r" t="t"/>
              <a:pathLst>
                <a:path extrusionOk="0" h="11993" w="15184">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6" name="Google Shape;15316;p91"/>
          <p:cNvGrpSpPr/>
          <p:nvPr/>
        </p:nvGrpSpPr>
        <p:grpSpPr>
          <a:xfrm>
            <a:off x="2769288" y="1780716"/>
            <a:ext cx="104556" cy="366665"/>
            <a:chOff x="2769288" y="1965364"/>
            <a:chExt cx="104556" cy="366665"/>
          </a:xfrm>
        </p:grpSpPr>
        <p:sp>
          <p:nvSpPr>
            <p:cNvPr id="15317" name="Google Shape;15317;p91"/>
            <p:cNvSpPr/>
            <p:nvPr/>
          </p:nvSpPr>
          <p:spPr>
            <a:xfrm>
              <a:off x="2787372" y="1965364"/>
              <a:ext cx="68127" cy="69382"/>
            </a:xfrm>
            <a:custGeom>
              <a:rect b="b" l="l" r="r" t="t"/>
              <a:pathLst>
                <a:path extrusionOk="0" h="2655" w="2607">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91"/>
            <p:cNvSpPr/>
            <p:nvPr/>
          </p:nvSpPr>
          <p:spPr>
            <a:xfrm>
              <a:off x="2778853" y="2014624"/>
              <a:ext cx="85192" cy="55323"/>
            </a:xfrm>
            <a:custGeom>
              <a:rect b="b" l="l" r="r" t="t"/>
              <a:pathLst>
                <a:path extrusionOk="0" h="2117" w="326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91"/>
            <p:cNvSpPr/>
            <p:nvPr/>
          </p:nvSpPr>
          <p:spPr>
            <a:xfrm>
              <a:off x="2806239" y="2014624"/>
              <a:ext cx="30418" cy="32195"/>
            </a:xfrm>
            <a:custGeom>
              <a:rect b="b" l="l" r="r" t="t"/>
              <a:pathLst>
                <a:path extrusionOk="0" h="1232" w="1164">
                  <a:moveTo>
                    <a:pt x="0" y="1"/>
                  </a:moveTo>
                  <a:lnTo>
                    <a:pt x="0" y="1231"/>
                  </a:lnTo>
                  <a:lnTo>
                    <a:pt x="1164" y="1231"/>
                  </a:lnTo>
                  <a:lnTo>
                    <a:pt x="1164" y="1"/>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91"/>
            <p:cNvSpPr/>
            <p:nvPr/>
          </p:nvSpPr>
          <p:spPr>
            <a:xfrm>
              <a:off x="2769288" y="2046793"/>
              <a:ext cx="104556" cy="285236"/>
            </a:xfrm>
            <a:custGeom>
              <a:rect b="b" l="l" r="r" t="t"/>
              <a:pathLst>
                <a:path extrusionOk="0" h="10915" w="4001">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91"/>
            <p:cNvSpPr/>
            <p:nvPr/>
          </p:nvSpPr>
          <p:spPr>
            <a:xfrm>
              <a:off x="2793670" y="2046793"/>
              <a:ext cx="80175" cy="214626"/>
            </a:xfrm>
            <a:custGeom>
              <a:rect b="b" l="l" r="r" t="t"/>
              <a:pathLst>
                <a:path extrusionOk="0" h="8213" w="3068">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91"/>
            <p:cNvSpPr/>
            <p:nvPr/>
          </p:nvSpPr>
          <p:spPr>
            <a:xfrm>
              <a:off x="2769288" y="2287787"/>
              <a:ext cx="104556" cy="44007"/>
            </a:xfrm>
            <a:custGeom>
              <a:rect b="b" l="l" r="r" t="t"/>
              <a:pathLst>
                <a:path extrusionOk="0" h="1684" w="4001">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91"/>
            <p:cNvSpPr/>
            <p:nvPr/>
          </p:nvSpPr>
          <p:spPr>
            <a:xfrm>
              <a:off x="278337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91"/>
            <p:cNvSpPr/>
            <p:nvPr/>
          </p:nvSpPr>
          <p:spPr>
            <a:xfrm>
              <a:off x="2805220" y="2303492"/>
              <a:ext cx="11080" cy="28537"/>
            </a:xfrm>
            <a:custGeom>
              <a:rect b="b" l="l" r="r" t="t"/>
              <a:pathLst>
                <a:path extrusionOk="0" h="1092" w="424">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91"/>
            <p:cNvSpPr/>
            <p:nvPr/>
          </p:nvSpPr>
          <p:spPr>
            <a:xfrm>
              <a:off x="282709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91"/>
            <p:cNvSpPr/>
            <p:nvPr/>
          </p:nvSpPr>
          <p:spPr>
            <a:xfrm>
              <a:off x="2848940" y="2303414"/>
              <a:ext cx="11342" cy="28380"/>
            </a:xfrm>
            <a:custGeom>
              <a:rect b="b" l="l" r="r" t="t"/>
              <a:pathLst>
                <a:path extrusionOk="0" h="1086" w="434">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91"/>
            <p:cNvSpPr/>
            <p:nvPr/>
          </p:nvSpPr>
          <p:spPr>
            <a:xfrm>
              <a:off x="2818287" y="2046793"/>
              <a:ext cx="24146" cy="91046"/>
            </a:xfrm>
            <a:custGeom>
              <a:rect b="b" l="l" r="r" t="t"/>
              <a:pathLst>
                <a:path extrusionOk="0" h="3484" w="924">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91"/>
            <p:cNvSpPr/>
            <p:nvPr/>
          </p:nvSpPr>
          <p:spPr>
            <a:xfrm>
              <a:off x="2818287" y="2046793"/>
              <a:ext cx="24146" cy="67187"/>
            </a:xfrm>
            <a:custGeom>
              <a:rect b="b" l="l" r="r" t="t"/>
              <a:pathLst>
                <a:path extrusionOk="0" h="2571" w="924">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9" name="Google Shape;15329;p91"/>
          <p:cNvGrpSpPr/>
          <p:nvPr/>
        </p:nvGrpSpPr>
        <p:grpSpPr>
          <a:xfrm>
            <a:off x="3966679" y="1826213"/>
            <a:ext cx="367162" cy="275698"/>
            <a:chOff x="3966679" y="2010861"/>
            <a:chExt cx="367162" cy="275698"/>
          </a:xfrm>
        </p:grpSpPr>
        <p:sp>
          <p:nvSpPr>
            <p:cNvPr id="15330" name="Google Shape;15330;p91"/>
            <p:cNvSpPr/>
            <p:nvPr/>
          </p:nvSpPr>
          <p:spPr>
            <a:xfrm>
              <a:off x="3966679" y="2038509"/>
              <a:ext cx="367162" cy="248050"/>
            </a:xfrm>
            <a:custGeom>
              <a:rect b="b" l="l" r="r" t="t"/>
              <a:pathLst>
                <a:path extrusionOk="0" h="9492" w="1405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91"/>
            <p:cNvSpPr/>
            <p:nvPr/>
          </p:nvSpPr>
          <p:spPr>
            <a:xfrm>
              <a:off x="4067969" y="2068117"/>
              <a:ext cx="236473" cy="185018"/>
            </a:xfrm>
            <a:custGeom>
              <a:rect b="b" l="l" r="r" t="t"/>
              <a:pathLst>
                <a:path extrusionOk="0" h="7080" w="9049">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91"/>
            <p:cNvSpPr/>
            <p:nvPr/>
          </p:nvSpPr>
          <p:spPr>
            <a:xfrm>
              <a:off x="3966941" y="2010861"/>
              <a:ext cx="79443" cy="243764"/>
            </a:xfrm>
            <a:custGeom>
              <a:rect b="b" l="l" r="r" t="t"/>
              <a:pathLst>
                <a:path extrusionOk="0" h="9328" w="304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91"/>
            <p:cNvSpPr/>
            <p:nvPr/>
          </p:nvSpPr>
          <p:spPr>
            <a:xfrm>
              <a:off x="3966941" y="2011357"/>
              <a:ext cx="22657" cy="243032"/>
            </a:xfrm>
            <a:custGeom>
              <a:rect b="b" l="l" r="r" t="t"/>
              <a:pathLst>
                <a:path extrusionOk="0" h="9300" w="867">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4" name="Google Shape;15334;p91"/>
          <p:cNvGrpSpPr/>
          <p:nvPr/>
        </p:nvGrpSpPr>
        <p:grpSpPr>
          <a:xfrm>
            <a:off x="1752577" y="1840847"/>
            <a:ext cx="366404" cy="246220"/>
            <a:chOff x="1752577" y="2025495"/>
            <a:chExt cx="366404" cy="246220"/>
          </a:xfrm>
        </p:grpSpPr>
        <p:sp>
          <p:nvSpPr>
            <p:cNvPr id="15335" name="Google Shape;15335;p91"/>
            <p:cNvSpPr/>
            <p:nvPr/>
          </p:nvSpPr>
          <p:spPr>
            <a:xfrm>
              <a:off x="1852090" y="2025495"/>
              <a:ext cx="80932" cy="72831"/>
            </a:xfrm>
            <a:custGeom>
              <a:rect b="b" l="l" r="r" t="t"/>
              <a:pathLst>
                <a:path extrusionOk="0" h="2787" w="3097">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91"/>
            <p:cNvSpPr/>
            <p:nvPr/>
          </p:nvSpPr>
          <p:spPr>
            <a:xfrm>
              <a:off x="1888257" y="2215400"/>
              <a:ext cx="205584" cy="56316"/>
            </a:xfrm>
            <a:custGeom>
              <a:rect b="b" l="l" r="r" t="t"/>
              <a:pathLst>
                <a:path extrusionOk="0" h="2155" w="7867">
                  <a:moveTo>
                    <a:pt x="1" y="1"/>
                  </a:moveTo>
                  <a:lnTo>
                    <a:pt x="1" y="2155"/>
                  </a:lnTo>
                  <a:lnTo>
                    <a:pt x="7867" y="2155"/>
                  </a:lnTo>
                  <a:lnTo>
                    <a:pt x="7867" y="1"/>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91"/>
            <p:cNvSpPr/>
            <p:nvPr/>
          </p:nvSpPr>
          <p:spPr>
            <a:xfrm>
              <a:off x="1930984" y="2215400"/>
              <a:ext cx="11080" cy="23519"/>
            </a:xfrm>
            <a:custGeom>
              <a:rect b="b" l="l" r="r" t="t"/>
              <a:pathLst>
                <a:path extrusionOk="0" h="900" w="424">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91"/>
            <p:cNvSpPr/>
            <p:nvPr/>
          </p:nvSpPr>
          <p:spPr>
            <a:xfrm>
              <a:off x="1948336" y="2215400"/>
              <a:ext cx="11315" cy="39120"/>
            </a:xfrm>
            <a:custGeom>
              <a:rect b="b" l="l" r="r" t="t"/>
              <a:pathLst>
                <a:path extrusionOk="0" h="1497" w="433">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91"/>
            <p:cNvSpPr/>
            <p:nvPr/>
          </p:nvSpPr>
          <p:spPr>
            <a:xfrm>
              <a:off x="1965661"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91"/>
            <p:cNvSpPr/>
            <p:nvPr/>
          </p:nvSpPr>
          <p:spPr>
            <a:xfrm>
              <a:off x="1983013" y="2215400"/>
              <a:ext cx="11315" cy="23519"/>
            </a:xfrm>
            <a:custGeom>
              <a:rect b="b" l="l" r="r" t="t"/>
              <a:pathLst>
                <a:path extrusionOk="0" h="900" w="433">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91"/>
            <p:cNvSpPr/>
            <p:nvPr/>
          </p:nvSpPr>
          <p:spPr>
            <a:xfrm>
              <a:off x="2000601" y="2215400"/>
              <a:ext cx="11080" cy="23519"/>
            </a:xfrm>
            <a:custGeom>
              <a:rect b="b" l="l" r="r" t="t"/>
              <a:pathLst>
                <a:path extrusionOk="0" h="900" w="424">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91"/>
            <p:cNvSpPr/>
            <p:nvPr/>
          </p:nvSpPr>
          <p:spPr>
            <a:xfrm>
              <a:off x="2017926" y="2215400"/>
              <a:ext cx="11342" cy="39120"/>
            </a:xfrm>
            <a:custGeom>
              <a:rect b="b" l="l" r="r" t="t"/>
              <a:pathLst>
                <a:path extrusionOk="0" h="1497" w="434">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91"/>
            <p:cNvSpPr/>
            <p:nvPr/>
          </p:nvSpPr>
          <p:spPr>
            <a:xfrm>
              <a:off x="2035278" y="2215400"/>
              <a:ext cx="11315" cy="23519"/>
            </a:xfrm>
            <a:custGeom>
              <a:rect b="b" l="l" r="r" t="t"/>
              <a:pathLst>
                <a:path extrusionOk="0" h="900" w="433">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91"/>
            <p:cNvSpPr/>
            <p:nvPr/>
          </p:nvSpPr>
          <p:spPr>
            <a:xfrm>
              <a:off x="2052604"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91"/>
            <p:cNvSpPr/>
            <p:nvPr/>
          </p:nvSpPr>
          <p:spPr>
            <a:xfrm>
              <a:off x="2070191" y="2215400"/>
              <a:ext cx="11080" cy="23519"/>
            </a:xfrm>
            <a:custGeom>
              <a:rect b="b" l="l" r="r" t="t"/>
              <a:pathLst>
                <a:path extrusionOk="0" h="900" w="424">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91"/>
            <p:cNvSpPr/>
            <p:nvPr/>
          </p:nvSpPr>
          <p:spPr>
            <a:xfrm>
              <a:off x="2092822" y="2191776"/>
              <a:ext cx="26159" cy="79939"/>
            </a:xfrm>
            <a:custGeom>
              <a:rect b="b" l="l" r="r" t="t"/>
              <a:pathLst>
                <a:path extrusionOk="0" h="3059" w="1001">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91"/>
            <p:cNvSpPr/>
            <p:nvPr/>
          </p:nvSpPr>
          <p:spPr>
            <a:xfrm>
              <a:off x="1752577" y="2044519"/>
              <a:ext cx="166359" cy="227196"/>
            </a:xfrm>
            <a:custGeom>
              <a:rect b="b" l="l" r="r" t="t"/>
              <a:pathLst>
                <a:path extrusionOk="0" h="8694" w="6366">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91"/>
            <p:cNvSpPr/>
            <p:nvPr/>
          </p:nvSpPr>
          <p:spPr>
            <a:xfrm>
              <a:off x="1774189" y="2044467"/>
              <a:ext cx="144748" cy="204147"/>
            </a:xfrm>
            <a:custGeom>
              <a:rect b="b" l="l" r="r" t="t"/>
              <a:pathLst>
                <a:path extrusionOk="0" h="7812" w="5539">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91"/>
            <p:cNvSpPr/>
            <p:nvPr/>
          </p:nvSpPr>
          <p:spPr>
            <a:xfrm>
              <a:off x="1780774" y="2090774"/>
              <a:ext cx="95880" cy="81978"/>
            </a:xfrm>
            <a:custGeom>
              <a:rect b="b" l="l" r="r" t="t"/>
              <a:pathLst>
                <a:path extrusionOk="0" h="3137" w="3669">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91"/>
            <p:cNvSpPr/>
            <p:nvPr/>
          </p:nvSpPr>
          <p:spPr>
            <a:xfrm>
              <a:off x="1805443" y="2090565"/>
              <a:ext cx="71028" cy="61882"/>
            </a:xfrm>
            <a:custGeom>
              <a:rect b="b" l="l" r="r" t="t"/>
              <a:pathLst>
                <a:path extrusionOk="0" h="2368" w="2718">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1" name="Google Shape;15351;p91"/>
          <p:cNvGrpSpPr/>
          <p:nvPr/>
        </p:nvGrpSpPr>
        <p:grpSpPr>
          <a:xfrm>
            <a:off x="1309553" y="1884933"/>
            <a:ext cx="366404" cy="158363"/>
            <a:chOff x="1309553" y="2069580"/>
            <a:chExt cx="366404" cy="158363"/>
          </a:xfrm>
        </p:grpSpPr>
        <p:sp>
          <p:nvSpPr>
            <p:cNvPr id="15352" name="Google Shape;15352;p91"/>
            <p:cNvSpPr/>
            <p:nvPr/>
          </p:nvSpPr>
          <p:spPr>
            <a:xfrm>
              <a:off x="1477402" y="2100051"/>
              <a:ext cx="198555" cy="92770"/>
            </a:xfrm>
            <a:custGeom>
              <a:rect b="b" l="l" r="r" t="t"/>
              <a:pathLst>
                <a:path extrusionOk="0" h="3550" w="7598">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91"/>
            <p:cNvSpPr/>
            <p:nvPr/>
          </p:nvSpPr>
          <p:spPr>
            <a:xfrm>
              <a:off x="1477402" y="2150826"/>
              <a:ext cx="198555" cy="42230"/>
            </a:xfrm>
            <a:custGeom>
              <a:rect b="b" l="l" r="r" t="t"/>
              <a:pathLst>
                <a:path extrusionOk="0" h="1616" w="7598">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91"/>
            <p:cNvSpPr/>
            <p:nvPr/>
          </p:nvSpPr>
          <p:spPr>
            <a:xfrm>
              <a:off x="1477402" y="2171680"/>
              <a:ext cx="198555" cy="21376"/>
            </a:xfrm>
            <a:custGeom>
              <a:rect b="b" l="l" r="r" t="t"/>
              <a:pathLst>
                <a:path extrusionOk="0" h="818" w="7598">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91"/>
            <p:cNvSpPr/>
            <p:nvPr/>
          </p:nvSpPr>
          <p:spPr>
            <a:xfrm>
              <a:off x="1309553" y="2100077"/>
              <a:ext cx="105549" cy="92744"/>
            </a:xfrm>
            <a:custGeom>
              <a:rect b="b" l="l" r="r" t="t"/>
              <a:pathLst>
                <a:path extrusionOk="0" h="3549" w="4039">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91"/>
            <p:cNvSpPr/>
            <p:nvPr/>
          </p:nvSpPr>
          <p:spPr>
            <a:xfrm>
              <a:off x="1328891" y="2100077"/>
              <a:ext cx="86211" cy="71629"/>
            </a:xfrm>
            <a:custGeom>
              <a:rect b="b" l="l" r="r" t="t"/>
              <a:pathLst>
                <a:path extrusionOk="0" h="2741" w="3299">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91"/>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91"/>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91"/>
            <p:cNvSpPr/>
            <p:nvPr/>
          </p:nvSpPr>
          <p:spPr>
            <a:xfrm>
              <a:off x="1339814" y="2100077"/>
              <a:ext cx="11838" cy="23885"/>
            </a:xfrm>
            <a:custGeom>
              <a:rect b="b" l="l" r="r" t="t"/>
              <a:pathLst>
                <a:path extrusionOk="0" h="914" w="453">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91"/>
            <p:cNvSpPr/>
            <p:nvPr/>
          </p:nvSpPr>
          <p:spPr>
            <a:xfrm>
              <a:off x="1357532" y="2100077"/>
              <a:ext cx="11080" cy="22944"/>
            </a:xfrm>
            <a:custGeom>
              <a:rect b="b" l="l" r="r" t="t"/>
              <a:pathLst>
                <a:path extrusionOk="0" h="878" w="424">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91"/>
            <p:cNvSpPr/>
            <p:nvPr/>
          </p:nvSpPr>
          <p:spPr>
            <a:xfrm>
              <a:off x="1374884" y="2100077"/>
              <a:ext cx="11080" cy="22944"/>
            </a:xfrm>
            <a:custGeom>
              <a:rect b="b" l="l" r="r" t="t"/>
              <a:pathLst>
                <a:path extrusionOk="0" h="878" w="424">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91"/>
            <p:cNvSpPr/>
            <p:nvPr/>
          </p:nvSpPr>
          <p:spPr>
            <a:xfrm>
              <a:off x="1391844" y="2100077"/>
              <a:ext cx="11838" cy="39225"/>
            </a:xfrm>
            <a:custGeom>
              <a:rect b="b" l="l" r="r" t="t"/>
              <a:pathLst>
                <a:path extrusionOk="0" h="1501" w="453">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91"/>
            <p:cNvSpPr/>
            <p:nvPr/>
          </p:nvSpPr>
          <p:spPr>
            <a:xfrm>
              <a:off x="1322619" y="2100077"/>
              <a:ext cx="11315" cy="38467"/>
            </a:xfrm>
            <a:custGeom>
              <a:rect b="b" l="l" r="r" t="t"/>
              <a:pathLst>
                <a:path extrusionOk="0" h="1472" w="433">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91"/>
            <p:cNvSpPr/>
            <p:nvPr/>
          </p:nvSpPr>
          <p:spPr>
            <a:xfrm>
              <a:off x="1513334"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91"/>
            <p:cNvSpPr/>
            <p:nvPr/>
          </p:nvSpPr>
          <p:spPr>
            <a:xfrm>
              <a:off x="1496008" y="2100077"/>
              <a:ext cx="11315" cy="22944"/>
            </a:xfrm>
            <a:custGeom>
              <a:rect b="b" l="l" r="r" t="t"/>
              <a:pathLst>
                <a:path extrusionOk="0" h="878" w="433">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91"/>
            <p:cNvSpPr/>
            <p:nvPr/>
          </p:nvSpPr>
          <p:spPr>
            <a:xfrm>
              <a:off x="1530921" y="2100077"/>
              <a:ext cx="11342" cy="38467"/>
            </a:xfrm>
            <a:custGeom>
              <a:rect b="b" l="l" r="r" t="t"/>
              <a:pathLst>
                <a:path extrusionOk="0" h="1472" w="434">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91"/>
            <p:cNvSpPr/>
            <p:nvPr/>
          </p:nvSpPr>
          <p:spPr>
            <a:xfrm>
              <a:off x="1548012"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91"/>
            <p:cNvSpPr/>
            <p:nvPr/>
          </p:nvSpPr>
          <p:spPr>
            <a:xfrm>
              <a:off x="1565364" y="2100077"/>
              <a:ext cx="11838" cy="23885"/>
            </a:xfrm>
            <a:custGeom>
              <a:rect b="b" l="l" r="r" t="t"/>
              <a:pathLst>
                <a:path extrusionOk="0" h="914" w="453">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91"/>
            <p:cNvSpPr/>
            <p:nvPr/>
          </p:nvSpPr>
          <p:spPr>
            <a:xfrm>
              <a:off x="1582690"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91"/>
            <p:cNvSpPr/>
            <p:nvPr/>
          </p:nvSpPr>
          <p:spPr>
            <a:xfrm>
              <a:off x="1600042" y="2100077"/>
              <a:ext cx="11838" cy="39225"/>
            </a:xfrm>
            <a:custGeom>
              <a:rect b="b" l="l" r="r" t="t"/>
              <a:pathLst>
                <a:path extrusionOk="0" h="1501" w="453">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91"/>
            <p:cNvSpPr/>
            <p:nvPr/>
          </p:nvSpPr>
          <p:spPr>
            <a:xfrm>
              <a:off x="1617367"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91"/>
            <p:cNvSpPr/>
            <p:nvPr/>
          </p:nvSpPr>
          <p:spPr>
            <a:xfrm>
              <a:off x="1634955" y="2100077"/>
              <a:ext cx="11342" cy="22944"/>
            </a:xfrm>
            <a:custGeom>
              <a:rect b="b" l="l" r="r" t="t"/>
              <a:pathLst>
                <a:path extrusionOk="0" h="878" w="434">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91"/>
            <p:cNvSpPr/>
            <p:nvPr/>
          </p:nvSpPr>
          <p:spPr>
            <a:xfrm>
              <a:off x="1652045"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91"/>
            <p:cNvSpPr/>
            <p:nvPr/>
          </p:nvSpPr>
          <p:spPr>
            <a:xfrm>
              <a:off x="1386435" y="2069580"/>
              <a:ext cx="45000" cy="158363"/>
            </a:xfrm>
            <a:custGeom>
              <a:rect b="b" l="l" r="r" t="t"/>
              <a:pathLst>
                <a:path extrusionOk="0" h="6060" w="1722">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91"/>
            <p:cNvSpPr/>
            <p:nvPr/>
          </p:nvSpPr>
          <p:spPr>
            <a:xfrm>
              <a:off x="1405537" y="2084737"/>
              <a:ext cx="25897" cy="135967"/>
            </a:xfrm>
            <a:custGeom>
              <a:rect b="b" l="l" r="r" t="t"/>
              <a:pathLst>
                <a:path extrusionOk="0" h="5203" w="991">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91"/>
            <p:cNvSpPr/>
            <p:nvPr/>
          </p:nvSpPr>
          <p:spPr>
            <a:xfrm>
              <a:off x="1462062" y="2069737"/>
              <a:ext cx="45026" cy="158128"/>
            </a:xfrm>
            <a:custGeom>
              <a:rect b="b" l="l" r="r" t="t"/>
              <a:pathLst>
                <a:path extrusionOk="0" h="6051" w="1723">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91"/>
            <p:cNvSpPr/>
            <p:nvPr/>
          </p:nvSpPr>
          <p:spPr>
            <a:xfrm>
              <a:off x="1462062" y="2084999"/>
              <a:ext cx="25923" cy="135967"/>
            </a:xfrm>
            <a:custGeom>
              <a:rect b="b" l="l" r="r" t="t"/>
              <a:pathLst>
                <a:path extrusionOk="0" h="5203" w="992">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8" name="Google Shape;15378;p91"/>
          <p:cNvGrpSpPr/>
          <p:nvPr/>
        </p:nvGrpSpPr>
        <p:grpSpPr>
          <a:xfrm>
            <a:off x="866528" y="1904114"/>
            <a:ext cx="366639" cy="119635"/>
            <a:chOff x="866528" y="2088762"/>
            <a:chExt cx="366639" cy="119635"/>
          </a:xfrm>
        </p:grpSpPr>
        <p:sp>
          <p:nvSpPr>
            <p:cNvPr id="15379" name="Google Shape;15379;p91"/>
            <p:cNvSpPr/>
            <p:nvPr/>
          </p:nvSpPr>
          <p:spPr>
            <a:xfrm>
              <a:off x="866528" y="2088762"/>
              <a:ext cx="366639" cy="119635"/>
            </a:xfrm>
            <a:custGeom>
              <a:rect b="b" l="l" r="r" t="t"/>
              <a:pathLst>
                <a:path extrusionOk="0" h="4578" w="1403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91"/>
            <p:cNvSpPr/>
            <p:nvPr/>
          </p:nvSpPr>
          <p:spPr>
            <a:xfrm>
              <a:off x="866528" y="2139511"/>
              <a:ext cx="366639" cy="68885"/>
            </a:xfrm>
            <a:custGeom>
              <a:rect b="b" l="l" r="r" t="t"/>
              <a:pathLst>
                <a:path extrusionOk="0" h="2636" w="1403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91"/>
            <p:cNvSpPr/>
            <p:nvPr/>
          </p:nvSpPr>
          <p:spPr>
            <a:xfrm>
              <a:off x="866528" y="2164389"/>
              <a:ext cx="366639" cy="44007"/>
            </a:xfrm>
            <a:custGeom>
              <a:rect b="b" l="l" r="r" t="t"/>
              <a:pathLst>
                <a:path extrusionOk="0" h="1684" w="1403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91"/>
            <p:cNvSpPr/>
            <p:nvPr/>
          </p:nvSpPr>
          <p:spPr>
            <a:xfrm>
              <a:off x="897940" y="2088762"/>
              <a:ext cx="11943" cy="36455"/>
            </a:xfrm>
            <a:custGeom>
              <a:rect b="b" l="l" r="r" t="t"/>
              <a:pathLst>
                <a:path extrusionOk="0" h="1395" w="457">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91"/>
            <p:cNvSpPr/>
            <p:nvPr/>
          </p:nvSpPr>
          <p:spPr>
            <a:xfrm>
              <a:off x="927443" y="2088762"/>
              <a:ext cx="11838" cy="26916"/>
            </a:xfrm>
            <a:custGeom>
              <a:rect b="b" l="l" r="r" t="t"/>
              <a:pathLst>
                <a:path extrusionOk="0" h="1030" w="453">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91"/>
            <p:cNvSpPr/>
            <p:nvPr/>
          </p:nvSpPr>
          <p:spPr>
            <a:xfrm>
              <a:off x="956346" y="2088762"/>
              <a:ext cx="11838" cy="36455"/>
            </a:xfrm>
            <a:custGeom>
              <a:rect b="b" l="l" r="r" t="t"/>
              <a:pathLst>
                <a:path extrusionOk="0" h="1395" w="453">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91"/>
            <p:cNvSpPr/>
            <p:nvPr/>
          </p:nvSpPr>
          <p:spPr>
            <a:xfrm>
              <a:off x="985876" y="2088762"/>
              <a:ext cx="11838" cy="26916"/>
            </a:xfrm>
            <a:custGeom>
              <a:rect b="b" l="l" r="r" t="t"/>
              <a:pathLst>
                <a:path extrusionOk="0" h="1030" w="453">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91"/>
            <p:cNvSpPr/>
            <p:nvPr/>
          </p:nvSpPr>
          <p:spPr>
            <a:xfrm>
              <a:off x="1014647" y="2088762"/>
              <a:ext cx="11969" cy="36455"/>
            </a:xfrm>
            <a:custGeom>
              <a:rect b="b" l="l" r="r" t="t"/>
              <a:pathLst>
                <a:path extrusionOk="0" h="1395" w="458">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91"/>
            <p:cNvSpPr/>
            <p:nvPr/>
          </p:nvSpPr>
          <p:spPr>
            <a:xfrm>
              <a:off x="1044439" y="2088762"/>
              <a:ext cx="11315" cy="26159"/>
            </a:xfrm>
            <a:custGeom>
              <a:rect b="b" l="l" r="r" t="t"/>
              <a:pathLst>
                <a:path extrusionOk="0" h="1001" w="433">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91"/>
            <p:cNvSpPr/>
            <p:nvPr/>
          </p:nvSpPr>
          <p:spPr>
            <a:xfrm>
              <a:off x="1073080"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91"/>
            <p:cNvSpPr/>
            <p:nvPr/>
          </p:nvSpPr>
          <p:spPr>
            <a:xfrm>
              <a:off x="1102479" y="2088762"/>
              <a:ext cx="11838" cy="26916"/>
            </a:xfrm>
            <a:custGeom>
              <a:rect b="b" l="l" r="r" t="t"/>
              <a:pathLst>
                <a:path extrusionOk="0" h="1030" w="453">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91"/>
            <p:cNvSpPr/>
            <p:nvPr/>
          </p:nvSpPr>
          <p:spPr>
            <a:xfrm>
              <a:off x="1131381"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91"/>
            <p:cNvSpPr/>
            <p:nvPr/>
          </p:nvSpPr>
          <p:spPr>
            <a:xfrm>
              <a:off x="1160911" y="2088762"/>
              <a:ext cx="11838" cy="26916"/>
            </a:xfrm>
            <a:custGeom>
              <a:rect b="b" l="l" r="r" t="t"/>
              <a:pathLst>
                <a:path extrusionOk="0" h="1030" w="453">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91"/>
            <p:cNvSpPr/>
            <p:nvPr/>
          </p:nvSpPr>
          <p:spPr>
            <a:xfrm>
              <a:off x="1189814" y="2088762"/>
              <a:ext cx="11812" cy="36455"/>
            </a:xfrm>
            <a:custGeom>
              <a:rect b="b" l="l" r="r" t="t"/>
              <a:pathLst>
                <a:path extrusionOk="0" h="1395" w="452">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3" name="Google Shape;15393;p91"/>
          <p:cNvGrpSpPr/>
          <p:nvPr/>
        </p:nvGrpSpPr>
        <p:grpSpPr>
          <a:xfrm>
            <a:off x="2329269" y="1780664"/>
            <a:ext cx="98807" cy="366273"/>
            <a:chOff x="2329269" y="1965312"/>
            <a:chExt cx="98807" cy="366273"/>
          </a:xfrm>
        </p:grpSpPr>
        <p:sp>
          <p:nvSpPr>
            <p:cNvPr id="15394" name="Google Shape;15394;p91"/>
            <p:cNvSpPr/>
            <p:nvPr/>
          </p:nvSpPr>
          <p:spPr>
            <a:xfrm>
              <a:off x="2329269" y="1965312"/>
              <a:ext cx="98807" cy="312179"/>
            </a:xfrm>
            <a:custGeom>
              <a:rect b="b" l="l" r="r" t="t"/>
              <a:pathLst>
                <a:path extrusionOk="0" h="11946" w="3781">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91"/>
            <p:cNvSpPr/>
            <p:nvPr/>
          </p:nvSpPr>
          <p:spPr>
            <a:xfrm>
              <a:off x="2353415" y="1970904"/>
              <a:ext cx="74661" cy="289757"/>
            </a:xfrm>
            <a:custGeom>
              <a:rect b="b" l="l" r="r" t="t"/>
              <a:pathLst>
                <a:path extrusionOk="0" h="11088" w="2857">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91"/>
            <p:cNvSpPr/>
            <p:nvPr/>
          </p:nvSpPr>
          <p:spPr>
            <a:xfrm>
              <a:off x="2337266" y="2001558"/>
              <a:ext cx="81246" cy="330027"/>
            </a:xfrm>
            <a:custGeom>
              <a:rect b="b" l="l" r="r" t="t"/>
              <a:pathLst>
                <a:path extrusionOk="0" h="12629" w="3109">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7" name="Google Shape;15397;p91"/>
          <p:cNvGrpSpPr/>
          <p:nvPr/>
        </p:nvGrpSpPr>
        <p:grpSpPr>
          <a:xfrm>
            <a:off x="3208053" y="1780324"/>
            <a:ext cx="112344" cy="366926"/>
            <a:chOff x="3208053" y="1964972"/>
            <a:chExt cx="112344" cy="366926"/>
          </a:xfrm>
        </p:grpSpPr>
        <p:sp>
          <p:nvSpPr>
            <p:cNvPr id="15398" name="Google Shape;15398;p91"/>
            <p:cNvSpPr/>
            <p:nvPr/>
          </p:nvSpPr>
          <p:spPr>
            <a:xfrm>
              <a:off x="3226398" y="2093283"/>
              <a:ext cx="63607" cy="238616"/>
            </a:xfrm>
            <a:custGeom>
              <a:rect b="b" l="l" r="r" t="t"/>
              <a:pathLst>
                <a:path extrusionOk="0" h="9131" w="2434">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91"/>
            <p:cNvSpPr/>
            <p:nvPr/>
          </p:nvSpPr>
          <p:spPr>
            <a:xfrm>
              <a:off x="3226398" y="2093544"/>
              <a:ext cx="45497" cy="238355"/>
            </a:xfrm>
            <a:custGeom>
              <a:rect b="b" l="l" r="r" t="t"/>
              <a:pathLst>
                <a:path extrusionOk="0" h="9121" w="1741">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91"/>
            <p:cNvSpPr/>
            <p:nvPr/>
          </p:nvSpPr>
          <p:spPr>
            <a:xfrm>
              <a:off x="3208053" y="1964972"/>
              <a:ext cx="112344" cy="147936"/>
            </a:xfrm>
            <a:custGeom>
              <a:rect b="b" l="l" r="r" t="t"/>
              <a:pathLst>
                <a:path extrusionOk="0" h="5661" w="4299">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91"/>
            <p:cNvSpPr/>
            <p:nvPr/>
          </p:nvSpPr>
          <p:spPr>
            <a:xfrm>
              <a:off x="3229900" y="1964972"/>
              <a:ext cx="90497" cy="130088"/>
            </a:xfrm>
            <a:custGeom>
              <a:rect b="b" l="l" r="r" t="t"/>
              <a:pathLst>
                <a:path extrusionOk="0" h="4978" w="3463">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91"/>
            <p:cNvSpPr/>
            <p:nvPr/>
          </p:nvSpPr>
          <p:spPr>
            <a:xfrm>
              <a:off x="3227887" y="2142542"/>
              <a:ext cx="60340" cy="31176"/>
            </a:xfrm>
            <a:custGeom>
              <a:rect b="b" l="l" r="r" t="t"/>
              <a:pathLst>
                <a:path extrusionOk="0" h="1193" w="2309">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91"/>
            <p:cNvSpPr/>
            <p:nvPr/>
          </p:nvSpPr>
          <p:spPr>
            <a:xfrm>
              <a:off x="3227887" y="2142542"/>
              <a:ext cx="29948" cy="31176"/>
            </a:xfrm>
            <a:custGeom>
              <a:rect b="b" l="l" r="r" t="t"/>
              <a:pathLst>
                <a:path extrusionOk="0" h="1193" w="1146">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4" name="Google Shape;15404;p91"/>
          <p:cNvGrpSpPr/>
          <p:nvPr/>
        </p:nvGrpSpPr>
        <p:grpSpPr>
          <a:xfrm>
            <a:off x="3225379" y="3622692"/>
            <a:ext cx="72413" cy="366404"/>
            <a:chOff x="3225379" y="3807339"/>
            <a:chExt cx="72413" cy="366404"/>
          </a:xfrm>
        </p:grpSpPr>
        <p:sp>
          <p:nvSpPr>
            <p:cNvPr id="15405" name="Google Shape;15405;p91"/>
            <p:cNvSpPr/>
            <p:nvPr/>
          </p:nvSpPr>
          <p:spPr>
            <a:xfrm>
              <a:off x="3225379" y="3807339"/>
              <a:ext cx="72413" cy="366404"/>
            </a:xfrm>
            <a:custGeom>
              <a:rect b="b" l="l" r="r" t="t"/>
              <a:pathLst>
                <a:path extrusionOk="0" h="14021" w="2771">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91"/>
            <p:cNvSpPr/>
            <p:nvPr/>
          </p:nvSpPr>
          <p:spPr>
            <a:xfrm>
              <a:off x="3225640" y="4104623"/>
              <a:ext cx="72152" cy="33188"/>
            </a:xfrm>
            <a:custGeom>
              <a:rect b="b" l="l" r="r" t="t"/>
              <a:pathLst>
                <a:path extrusionOk="0" h="1270" w="2761">
                  <a:moveTo>
                    <a:pt x="0" y="0"/>
                  </a:moveTo>
                  <a:lnTo>
                    <a:pt x="0" y="1269"/>
                  </a:lnTo>
                  <a:lnTo>
                    <a:pt x="2760" y="1269"/>
                  </a:lnTo>
                  <a:lnTo>
                    <a:pt x="2760" y="1241"/>
                  </a:lnTo>
                  <a:lnTo>
                    <a:pt x="2760"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91"/>
            <p:cNvSpPr/>
            <p:nvPr/>
          </p:nvSpPr>
          <p:spPr>
            <a:xfrm>
              <a:off x="3245997" y="3807339"/>
              <a:ext cx="31437" cy="32509"/>
            </a:xfrm>
            <a:custGeom>
              <a:rect b="b" l="l" r="r" t="t"/>
              <a:pathLst>
                <a:path extrusionOk="0" h="1244" w="1203">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91"/>
            <p:cNvSpPr/>
            <p:nvPr/>
          </p:nvSpPr>
          <p:spPr>
            <a:xfrm>
              <a:off x="3225379" y="4137785"/>
              <a:ext cx="72413" cy="35958"/>
            </a:xfrm>
            <a:custGeom>
              <a:rect b="b" l="l" r="r" t="t"/>
              <a:pathLst>
                <a:path extrusionOk="0" h="1376" w="2771">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91"/>
            <p:cNvSpPr/>
            <p:nvPr/>
          </p:nvSpPr>
          <p:spPr>
            <a:xfrm>
              <a:off x="3255039" y="4104623"/>
              <a:ext cx="42753" cy="33188"/>
            </a:xfrm>
            <a:custGeom>
              <a:rect b="b" l="l" r="r" t="t"/>
              <a:pathLst>
                <a:path extrusionOk="0" h="1270" w="1636">
                  <a:moveTo>
                    <a:pt x="0" y="0"/>
                  </a:moveTo>
                  <a:lnTo>
                    <a:pt x="0" y="1269"/>
                  </a:lnTo>
                  <a:lnTo>
                    <a:pt x="1635" y="1269"/>
                  </a:lnTo>
                  <a:lnTo>
                    <a:pt x="1635" y="1241"/>
                  </a:lnTo>
                  <a:lnTo>
                    <a:pt x="1635"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91"/>
            <p:cNvSpPr/>
            <p:nvPr/>
          </p:nvSpPr>
          <p:spPr>
            <a:xfrm>
              <a:off x="3255039" y="4137785"/>
              <a:ext cx="42753" cy="32953"/>
            </a:xfrm>
            <a:custGeom>
              <a:rect b="b" l="l" r="r" t="t"/>
              <a:pathLst>
                <a:path extrusionOk="0" h="1261" w="1636">
                  <a:moveTo>
                    <a:pt x="0" y="0"/>
                  </a:moveTo>
                  <a:cubicBezTo>
                    <a:pt x="0" y="539"/>
                    <a:pt x="318" y="1039"/>
                    <a:pt x="818" y="1260"/>
                  </a:cubicBezTo>
                  <a:cubicBezTo>
                    <a:pt x="1308" y="1029"/>
                    <a:pt x="1625" y="539"/>
                    <a:pt x="163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91"/>
            <p:cNvSpPr/>
            <p:nvPr/>
          </p:nvSpPr>
          <p:spPr>
            <a:xfrm>
              <a:off x="3225379" y="3872932"/>
              <a:ext cx="72413" cy="231717"/>
            </a:xfrm>
            <a:custGeom>
              <a:rect b="b" l="l" r="r" t="t"/>
              <a:pathLst>
                <a:path extrusionOk="0" h="8867" w="2771">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91"/>
            <p:cNvSpPr/>
            <p:nvPr/>
          </p:nvSpPr>
          <p:spPr>
            <a:xfrm>
              <a:off x="3255039" y="3872932"/>
              <a:ext cx="42753" cy="231717"/>
            </a:xfrm>
            <a:custGeom>
              <a:rect b="b" l="l" r="r" t="t"/>
              <a:pathLst>
                <a:path extrusionOk="0" h="8867" w="1636">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3" name="Google Shape;15413;p91"/>
          <p:cNvGrpSpPr/>
          <p:nvPr/>
        </p:nvGrpSpPr>
        <p:grpSpPr>
          <a:xfrm>
            <a:off x="3523916" y="1826448"/>
            <a:ext cx="366665" cy="275201"/>
            <a:chOff x="3523916" y="2011096"/>
            <a:chExt cx="366665" cy="275201"/>
          </a:xfrm>
        </p:grpSpPr>
        <p:sp>
          <p:nvSpPr>
            <p:cNvPr id="15414" name="Google Shape;15414;p91"/>
            <p:cNvSpPr/>
            <p:nvPr/>
          </p:nvSpPr>
          <p:spPr>
            <a:xfrm>
              <a:off x="3524178" y="2038744"/>
              <a:ext cx="366404" cy="247553"/>
            </a:xfrm>
            <a:custGeom>
              <a:rect b="b" l="l" r="r" t="t"/>
              <a:pathLst>
                <a:path extrusionOk="0" h="9473" w="14021">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91"/>
            <p:cNvSpPr/>
            <p:nvPr/>
          </p:nvSpPr>
          <p:spPr>
            <a:xfrm>
              <a:off x="3624945" y="2161123"/>
              <a:ext cx="244783" cy="74425"/>
            </a:xfrm>
            <a:custGeom>
              <a:rect b="b" l="l" r="r" t="t"/>
              <a:pathLst>
                <a:path extrusionOk="0" h="2848" w="9367">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91"/>
            <p:cNvSpPr/>
            <p:nvPr/>
          </p:nvSpPr>
          <p:spPr>
            <a:xfrm>
              <a:off x="3624945" y="2161123"/>
              <a:ext cx="244783" cy="47796"/>
            </a:xfrm>
            <a:custGeom>
              <a:rect b="b" l="l" r="r" t="t"/>
              <a:pathLst>
                <a:path extrusionOk="0" h="1829" w="9367">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91"/>
            <p:cNvSpPr/>
            <p:nvPr/>
          </p:nvSpPr>
          <p:spPr>
            <a:xfrm>
              <a:off x="3652697" y="2161123"/>
              <a:ext cx="11969" cy="24146"/>
            </a:xfrm>
            <a:custGeom>
              <a:rect b="b" l="l" r="r" t="t"/>
              <a:pathLst>
                <a:path extrusionOk="0" h="924" w="458">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91"/>
            <p:cNvSpPr/>
            <p:nvPr/>
          </p:nvSpPr>
          <p:spPr>
            <a:xfrm>
              <a:off x="3670546" y="2161123"/>
              <a:ext cx="11838" cy="24146"/>
            </a:xfrm>
            <a:custGeom>
              <a:rect b="b" l="l" r="r" t="t"/>
              <a:pathLst>
                <a:path extrusionOk="0" h="924" w="453">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91"/>
            <p:cNvSpPr/>
            <p:nvPr/>
          </p:nvSpPr>
          <p:spPr>
            <a:xfrm>
              <a:off x="3688264" y="2161123"/>
              <a:ext cx="11838" cy="24146"/>
            </a:xfrm>
            <a:custGeom>
              <a:rect b="b" l="l" r="r" t="t"/>
              <a:pathLst>
                <a:path extrusionOk="0" h="924" w="453">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91"/>
            <p:cNvSpPr/>
            <p:nvPr/>
          </p:nvSpPr>
          <p:spPr>
            <a:xfrm>
              <a:off x="3705981" y="2161123"/>
              <a:ext cx="11838" cy="40244"/>
            </a:xfrm>
            <a:custGeom>
              <a:rect b="b" l="l" r="r" t="t"/>
              <a:pathLst>
                <a:path extrusionOk="0" h="1540" w="453">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91"/>
            <p:cNvSpPr/>
            <p:nvPr/>
          </p:nvSpPr>
          <p:spPr>
            <a:xfrm>
              <a:off x="3634875" y="2161123"/>
              <a:ext cx="11943" cy="40244"/>
            </a:xfrm>
            <a:custGeom>
              <a:rect b="b" l="l" r="r" t="t"/>
              <a:pathLst>
                <a:path extrusionOk="0" h="1540" w="457">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91"/>
            <p:cNvSpPr/>
            <p:nvPr/>
          </p:nvSpPr>
          <p:spPr>
            <a:xfrm>
              <a:off x="3723934" y="2161123"/>
              <a:ext cx="11342" cy="23415"/>
            </a:xfrm>
            <a:custGeom>
              <a:rect b="b" l="l" r="r" t="t"/>
              <a:pathLst>
                <a:path extrusionOk="0" h="896" w="434">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91"/>
            <p:cNvSpPr/>
            <p:nvPr/>
          </p:nvSpPr>
          <p:spPr>
            <a:xfrm>
              <a:off x="3741783" y="2161123"/>
              <a:ext cx="11342" cy="23415"/>
            </a:xfrm>
            <a:custGeom>
              <a:rect b="b" l="l" r="r" t="t"/>
              <a:pathLst>
                <a:path extrusionOk="0" h="896" w="434">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91"/>
            <p:cNvSpPr/>
            <p:nvPr/>
          </p:nvSpPr>
          <p:spPr>
            <a:xfrm>
              <a:off x="3759631" y="2161123"/>
              <a:ext cx="11080" cy="23415"/>
            </a:xfrm>
            <a:custGeom>
              <a:rect b="b" l="l" r="r" t="t"/>
              <a:pathLst>
                <a:path extrusionOk="0" h="896" w="424">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91"/>
            <p:cNvSpPr/>
            <p:nvPr/>
          </p:nvSpPr>
          <p:spPr>
            <a:xfrm>
              <a:off x="3777219" y="2161123"/>
              <a:ext cx="11342" cy="39303"/>
            </a:xfrm>
            <a:custGeom>
              <a:rect b="b" l="l" r="r" t="t"/>
              <a:pathLst>
                <a:path extrusionOk="0" h="1504" w="434">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91"/>
            <p:cNvSpPr/>
            <p:nvPr/>
          </p:nvSpPr>
          <p:spPr>
            <a:xfrm>
              <a:off x="3795067" y="2161123"/>
              <a:ext cx="11315" cy="23415"/>
            </a:xfrm>
            <a:custGeom>
              <a:rect b="b" l="l" r="r" t="t"/>
              <a:pathLst>
                <a:path extrusionOk="0" h="896" w="433">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91"/>
            <p:cNvSpPr/>
            <p:nvPr/>
          </p:nvSpPr>
          <p:spPr>
            <a:xfrm>
              <a:off x="3812654" y="2161123"/>
              <a:ext cx="11342" cy="23415"/>
            </a:xfrm>
            <a:custGeom>
              <a:rect b="b" l="l" r="r" t="t"/>
              <a:pathLst>
                <a:path extrusionOk="0" h="896" w="434">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91"/>
            <p:cNvSpPr/>
            <p:nvPr/>
          </p:nvSpPr>
          <p:spPr>
            <a:xfrm>
              <a:off x="3830503" y="2161123"/>
              <a:ext cx="11315" cy="23415"/>
            </a:xfrm>
            <a:custGeom>
              <a:rect b="b" l="l" r="r" t="t"/>
              <a:pathLst>
                <a:path extrusionOk="0" h="896" w="433">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91"/>
            <p:cNvSpPr/>
            <p:nvPr/>
          </p:nvSpPr>
          <p:spPr>
            <a:xfrm>
              <a:off x="3848325" y="2161123"/>
              <a:ext cx="11080" cy="39303"/>
            </a:xfrm>
            <a:custGeom>
              <a:rect b="b" l="l" r="r" t="t"/>
              <a:pathLst>
                <a:path extrusionOk="0" h="1504" w="424">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91"/>
            <p:cNvSpPr/>
            <p:nvPr/>
          </p:nvSpPr>
          <p:spPr>
            <a:xfrm>
              <a:off x="3626173" y="2063857"/>
              <a:ext cx="212483" cy="74190"/>
            </a:xfrm>
            <a:custGeom>
              <a:rect b="b" l="l" r="r" t="t"/>
              <a:pathLst>
                <a:path extrusionOk="0" h="2839" w="8131">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91"/>
            <p:cNvSpPr/>
            <p:nvPr/>
          </p:nvSpPr>
          <p:spPr>
            <a:xfrm>
              <a:off x="3523916" y="2011096"/>
              <a:ext cx="79181" cy="243790"/>
            </a:xfrm>
            <a:custGeom>
              <a:rect b="b" l="l" r="r" t="t"/>
              <a:pathLst>
                <a:path extrusionOk="0" h="9329" w="303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91"/>
            <p:cNvSpPr/>
            <p:nvPr/>
          </p:nvSpPr>
          <p:spPr>
            <a:xfrm>
              <a:off x="3523916" y="2011096"/>
              <a:ext cx="27910" cy="243529"/>
            </a:xfrm>
            <a:custGeom>
              <a:rect b="b" l="l" r="r" t="t"/>
              <a:pathLst>
                <a:path extrusionOk="0" h="9319" w="1068">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91"/>
            <p:cNvSpPr/>
            <p:nvPr/>
          </p:nvSpPr>
          <p:spPr>
            <a:xfrm>
              <a:off x="3523916" y="2056331"/>
              <a:ext cx="26" cy="1542"/>
            </a:xfrm>
            <a:custGeom>
              <a:rect b="b" l="l" r="r" t="t"/>
              <a:pathLst>
                <a:path extrusionOk="0" h="59" w="1">
                  <a:moveTo>
                    <a:pt x="1" y="1"/>
                  </a:moveTo>
                  <a:lnTo>
                    <a:pt x="1" y="59"/>
                  </a:lnTo>
                  <a:lnTo>
                    <a:pt x="1" y="59"/>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4" name="Google Shape;15434;p91"/>
          <p:cNvGrpSpPr/>
          <p:nvPr/>
        </p:nvGrpSpPr>
        <p:grpSpPr>
          <a:xfrm>
            <a:off x="1742777" y="1315349"/>
            <a:ext cx="393791" cy="366744"/>
            <a:chOff x="1742777" y="1499997"/>
            <a:chExt cx="393791" cy="366744"/>
          </a:xfrm>
        </p:grpSpPr>
        <p:sp>
          <p:nvSpPr>
            <p:cNvPr id="15435" name="Google Shape;15435;p91"/>
            <p:cNvSpPr/>
            <p:nvPr/>
          </p:nvSpPr>
          <p:spPr>
            <a:xfrm>
              <a:off x="1760861" y="1591957"/>
              <a:ext cx="152823" cy="270654"/>
            </a:xfrm>
            <a:custGeom>
              <a:rect b="b" l="l" r="r" t="t"/>
              <a:pathLst>
                <a:path extrusionOk="0" h="10357" w="5848">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91"/>
            <p:cNvSpPr/>
            <p:nvPr/>
          </p:nvSpPr>
          <p:spPr>
            <a:xfrm>
              <a:off x="1760861" y="1592218"/>
              <a:ext cx="152562" cy="115349"/>
            </a:xfrm>
            <a:custGeom>
              <a:rect b="b" l="l" r="r" t="t"/>
              <a:pathLst>
                <a:path extrusionOk="0" h="4414" w="5838">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91"/>
            <p:cNvSpPr/>
            <p:nvPr/>
          </p:nvSpPr>
          <p:spPr>
            <a:xfrm>
              <a:off x="1851070" y="1499997"/>
              <a:ext cx="155070" cy="183947"/>
            </a:xfrm>
            <a:custGeom>
              <a:rect b="b" l="l" r="r" t="t"/>
              <a:pathLst>
                <a:path extrusionOk="0" h="7039" w="5934">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91"/>
            <p:cNvSpPr/>
            <p:nvPr/>
          </p:nvSpPr>
          <p:spPr>
            <a:xfrm>
              <a:off x="1742777" y="1500049"/>
              <a:ext cx="211098" cy="183894"/>
            </a:xfrm>
            <a:custGeom>
              <a:rect b="b" l="l" r="r" t="t"/>
              <a:pathLst>
                <a:path extrusionOk="0" h="7037" w="8078">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91"/>
            <p:cNvSpPr/>
            <p:nvPr/>
          </p:nvSpPr>
          <p:spPr>
            <a:xfrm>
              <a:off x="1760861" y="1755546"/>
              <a:ext cx="25662" cy="11080"/>
            </a:xfrm>
            <a:custGeom>
              <a:rect b="b" l="l" r="r" t="t"/>
              <a:pathLst>
                <a:path extrusionOk="0" h="424" w="982">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91"/>
            <p:cNvSpPr/>
            <p:nvPr/>
          </p:nvSpPr>
          <p:spPr>
            <a:xfrm>
              <a:off x="1791018" y="1755546"/>
              <a:ext cx="90732" cy="11080"/>
            </a:xfrm>
            <a:custGeom>
              <a:rect b="b" l="l" r="r" t="t"/>
              <a:pathLst>
                <a:path extrusionOk="0" h="424" w="3472">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91"/>
            <p:cNvSpPr/>
            <p:nvPr/>
          </p:nvSpPr>
          <p:spPr>
            <a:xfrm>
              <a:off x="1884233" y="1755546"/>
              <a:ext cx="29190" cy="11080"/>
            </a:xfrm>
            <a:custGeom>
              <a:rect b="b" l="l" r="r" t="t"/>
              <a:pathLst>
                <a:path extrusionOk="0" h="424" w="1117">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91"/>
            <p:cNvSpPr/>
            <p:nvPr/>
          </p:nvSpPr>
          <p:spPr>
            <a:xfrm>
              <a:off x="1851828" y="1733177"/>
              <a:ext cx="177440" cy="71211"/>
            </a:xfrm>
            <a:custGeom>
              <a:rect b="b" l="l" r="r" t="t"/>
              <a:pathLst>
                <a:path extrusionOk="0" h="2725" w="679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91"/>
            <p:cNvSpPr/>
            <p:nvPr/>
          </p:nvSpPr>
          <p:spPr>
            <a:xfrm>
              <a:off x="1851828" y="1737698"/>
              <a:ext cx="155332" cy="50619"/>
            </a:xfrm>
            <a:custGeom>
              <a:rect b="b" l="l" r="r" t="t"/>
              <a:pathLst>
                <a:path extrusionOk="0" h="1937" w="5944">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91"/>
            <p:cNvSpPr/>
            <p:nvPr/>
          </p:nvSpPr>
          <p:spPr>
            <a:xfrm>
              <a:off x="1851828" y="1716975"/>
              <a:ext cx="177440" cy="71263"/>
            </a:xfrm>
            <a:custGeom>
              <a:rect b="b" l="l" r="r" t="t"/>
              <a:pathLst>
                <a:path extrusionOk="0" h="2727" w="679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91"/>
            <p:cNvSpPr/>
            <p:nvPr/>
          </p:nvSpPr>
          <p:spPr>
            <a:xfrm>
              <a:off x="1858361" y="1716975"/>
              <a:ext cx="170907" cy="57701"/>
            </a:xfrm>
            <a:custGeom>
              <a:rect b="b" l="l" r="r" t="t"/>
              <a:pathLst>
                <a:path extrusionOk="0" h="2208" w="654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91"/>
            <p:cNvSpPr/>
            <p:nvPr/>
          </p:nvSpPr>
          <p:spPr>
            <a:xfrm>
              <a:off x="1959965" y="1655041"/>
              <a:ext cx="169051" cy="122875"/>
            </a:xfrm>
            <a:custGeom>
              <a:rect b="b" l="l" r="r" t="t"/>
              <a:pathLst>
                <a:path extrusionOk="0" h="4702" w="6469">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91"/>
            <p:cNvSpPr/>
            <p:nvPr/>
          </p:nvSpPr>
          <p:spPr>
            <a:xfrm>
              <a:off x="1965400" y="1743630"/>
              <a:ext cx="171168" cy="123110"/>
            </a:xfrm>
            <a:custGeom>
              <a:rect b="b" l="l" r="r" t="t"/>
              <a:pathLst>
                <a:path extrusionOk="0" h="4711" w="655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91"/>
            <p:cNvSpPr/>
            <p:nvPr/>
          </p:nvSpPr>
          <p:spPr>
            <a:xfrm>
              <a:off x="1981001" y="1755285"/>
              <a:ext cx="11838" cy="11838"/>
            </a:xfrm>
            <a:custGeom>
              <a:rect b="b" l="l" r="r" t="t"/>
              <a:pathLst>
                <a:path extrusionOk="0" h="453" w="453">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9" name="Google Shape;15449;p91"/>
          <p:cNvGrpSpPr/>
          <p:nvPr/>
        </p:nvGrpSpPr>
        <p:grpSpPr>
          <a:xfrm>
            <a:off x="4014449" y="1315349"/>
            <a:ext cx="319914" cy="366639"/>
            <a:chOff x="4014449" y="1499997"/>
            <a:chExt cx="319914" cy="366639"/>
          </a:xfrm>
        </p:grpSpPr>
        <p:sp>
          <p:nvSpPr>
            <p:cNvPr id="15450" name="Google Shape;15450;p91"/>
            <p:cNvSpPr/>
            <p:nvPr/>
          </p:nvSpPr>
          <p:spPr>
            <a:xfrm>
              <a:off x="4014449" y="1499997"/>
              <a:ext cx="319914" cy="366639"/>
            </a:xfrm>
            <a:custGeom>
              <a:rect b="b" l="l" r="r" t="t"/>
              <a:pathLst>
                <a:path extrusionOk="0" h="14030" w="12242">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91"/>
            <p:cNvSpPr/>
            <p:nvPr/>
          </p:nvSpPr>
          <p:spPr>
            <a:xfrm>
              <a:off x="4014449" y="1591199"/>
              <a:ext cx="319914" cy="275437"/>
            </a:xfrm>
            <a:custGeom>
              <a:rect b="b" l="l" r="r" t="t"/>
              <a:pathLst>
                <a:path extrusionOk="0" h="10540" w="12242">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91"/>
            <p:cNvSpPr/>
            <p:nvPr/>
          </p:nvSpPr>
          <p:spPr>
            <a:xfrm>
              <a:off x="4014685" y="1591199"/>
              <a:ext cx="159853" cy="248808"/>
            </a:xfrm>
            <a:custGeom>
              <a:rect b="b" l="l" r="r" t="t"/>
              <a:pathLst>
                <a:path extrusionOk="0" h="9521" w="6117">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91"/>
            <p:cNvSpPr/>
            <p:nvPr/>
          </p:nvSpPr>
          <p:spPr>
            <a:xfrm>
              <a:off x="4174511" y="1591460"/>
              <a:ext cx="159853" cy="275175"/>
            </a:xfrm>
            <a:custGeom>
              <a:rect b="b" l="l" r="r" t="t"/>
              <a:pathLst>
                <a:path extrusionOk="0" h="10530" w="6117">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91"/>
            <p:cNvSpPr/>
            <p:nvPr/>
          </p:nvSpPr>
          <p:spPr>
            <a:xfrm>
              <a:off x="4174511" y="1591199"/>
              <a:ext cx="159853" cy="248808"/>
            </a:xfrm>
            <a:custGeom>
              <a:rect b="b" l="l" r="r" t="t"/>
              <a:pathLst>
                <a:path extrusionOk="0" h="9521" w="6117">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5" name="Google Shape;15455;p91"/>
          <p:cNvGrpSpPr/>
          <p:nvPr/>
        </p:nvGrpSpPr>
        <p:grpSpPr>
          <a:xfrm>
            <a:off x="866267" y="1406813"/>
            <a:ext cx="367397" cy="183711"/>
            <a:chOff x="866267" y="1591460"/>
            <a:chExt cx="367397" cy="183711"/>
          </a:xfrm>
        </p:grpSpPr>
        <p:sp>
          <p:nvSpPr>
            <p:cNvPr id="15456" name="Google Shape;15456;p91"/>
            <p:cNvSpPr/>
            <p:nvPr/>
          </p:nvSpPr>
          <p:spPr>
            <a:xfrm>
              <a:off x="866267" y="1591460"/>
              <a:ext cx="367397" cy="183502"/>
            </a:xfrm>
            <a:custGeom>
              <a:rect b="b" l="l" r="r" t="t"/>
              <a:pathLst>
                <a:path extrusionOk="0" h="7022" w="14059">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91"/>
            <p:cNvSpPr/>
            <p:nvPr/>
          </p:nvSpPr>
          <p:spPr>
            <a:xfrm>
              <a:off x="866267" y="1591460"/>
              <a:ext cx="199286" cy="183711"/>
            </a:xfrm>
            <a:custGeom>
              <a:rect b="b" l="l" r="r" t="t"/>
              <a:pathLst>
                <a:path extrusionOk="0" h="7030" w="7626">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91"/>
            <p:cNvSpPr/>
            <p:nvPr/>
          </p:nvSpPr>
          <p:spPr>
            <a:xfrm>
              <a:off x="1071564" y="1593969"/>
              <a:ext cx="19626" cy="47509"/>
            </a:xfrm>
            <a:custGeom>
              <a:rect b="b" l="l" r="r" t="t"/>
              <a:pathLst>
                <a:path extrusionOk="0" h="1818" w="751">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91"/>
            <p:cNvSpPr/>
            <p:nvPr/>
          </p:nvSpPr>
          <p:spPr>
            <a:xfrm>
              <a:off x="1122575" y="1619605"/>
              <a:ext cx="33946" cy="42988"/>
            </a:xfrm>
            <a:custGeom>
              <a:rect b="b" l="l" r="r" t="t"/>
              <a:pathLst>
                <a:path extrusionOk="0" h="1645" w="1299">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91"/>
            <p:cNvSpPr/>
            <p:nvPr/>
          </p:nvSpPr>
          <p:spPr>
            <a:xfrm>
              <a:off x="1159866" y="1668839"/>
              <a:ext cx="45915" cy="33293"/>
            </a:xfrm>
            <a:custGeom>
              <a:rect b="b" l="l" r="r" t="t"/>
              <a:pathLst>
                <a:path extrusionOk="0" h="1274" w="1757">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91"/>
            <p:cNvSpPr/>
            <p:nvPr/>
          </p:nvSpPr>
          <p:spPr>
            <a:xfrm>
              <a:off x="1181634" y="1734196"/>
              <a:ext cx="49286" cy="19103"/>
            </a:xfrm>
            <a:custGeom>
              <a:rect b="b" l="l" r="r" t="t"/>
              <a:pathLst>
                <a:path extrusionOk="0" h="731" w="1886">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91"/>
            <p:cNvSpPr/>
            <p:nvPr/>
          </p:nvSpPr>
          <p:spPr>
            <a:xfrm>
              <a:off x="868776" y="1734196"/>
              <a:ext cx="48267" cy="19364"/>
            </a:xfrm>
            <a:custGeom>
              <a:rect b="b" l="l" r="r" t="t"/>
              <a:pathLst>
                <a:path extrusionOk="0" h="741" w="1847">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91"/>
            <p:cNvSpPr/>
            <p:nvPr/>
          </p:nvSpPr>
          <p:spPr>
            <a:xfrm>
              <a:off x="894151" y="1668603"/>
              <a:ext cx="44007" cy="33659"/>
            </a:xfrm>
            <a:custGeom>
              <a:rect b="b" l="l" r="r" t="t"/>
              <a:pathLst>
                <a:path extrusionOk="0" h="1288" w="1684">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91"/>
            <p:cNvSpPr/>
            <p:nvPr/>
          </p:nvSpPr>
          <p:spPr>
            <a:xfrm>
              <a:off x="942914" y="1619605"/>
              <a:ext cx="35462" cy="43328"/>
            </a:xfrm>
            <a:custGeom>
              <a:rect b="b" l="l" r="r" t="t"/>
              <a:pathLst>
                <a:path extrusionOk="0" h="1658" w="1357">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91"/>
            <p:cNvSpPr/>
            <p:nvPr/>
          </p:nvSpPr>
          <p:spPr>
            <a:xfrm>
              <a:off x="1008506" y="1593708"/>
              <a:ext cx="19626" cy="47770"/>
            </a:xfrm>
            <a:custGeom>
              <a:rect b="b" l="l" r="r" t="t"/>
              <a:pathLst>
                <a:path extrusionOk="0" h="1828" w="751">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91"/>
            <p:cNvSpPr/>
            <p:nvPr/>
          </p:nvSpPr>
          <p:spPr>
            <a:xfrm>
              <a:off x="1043916" y="1591695"/>
              <a:ext cx="11838" cy="138999"/>
            </a:xfrm>
            <a:custGeom>
              <a:rect b="b" l="l" r="r" t="t"/>
              <a:pathLst>
                <a:path extrusionOk="0" h="5319" w="453">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91"/>
            <p:cNvSpPr/>
            <p:nvPr/>
          </p:nvSpPr>
          <p:spPr>
            <a:xfrm>
              <a:off x="1063777" y="1603507"/>
              <a:ext cx="61594" cy="128180"/>
            </a:xfrm>
            <a:custGeom>
              <a:rect b="b" l="l" r="r" t="t"/>
              <a:pathLst>
                <a:path extrusionOk="0" h="4905" w="2357">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91"/>
            <p:cNvSpPr/>
            <p:nvPr/>
          </p:nvSpPr>
          <p:spPr>
            <a:xfrm>
              <a:off x="1081129" y="1641452"/>
              <a:ext cx="102805" cy="100662"/>
            </a:xfrm>
            <a:custGeom>
              <a:rect b="b" l="l" r="r" t="t"/>
              <a:pathLst>
                <a:path extrusionOk="0" h="3852" w="3934">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91"/>
            <p:cNvSpPr/>
            <p:nvPr/>
          </p:nvSpPr>
          <p:spPr>
            <a:xfrm>
              <a:off x="1091163" y="1700015"/>
              <a:ext cx="130453" cy="60758"/>
            </a:xfrm>
            <a:custGeom>
              <a:rect b="b" l="l" r="r" t="t"/>
              <a:pathLst>
                <a:path extrusionOk="0" h="2325" w="4992">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91"/>
            <p:cNvSpPr/>
            <p:nvPr/>
          </p:nvSpPr>
          <p:spPr>
            <a:xfrm>
              <a:off x="878079" y="1700015"/>
              <a:ext cx="128441" cy="60784"/>
            </a:xfrm>
            <a:custGeom>
              <a:rect b="b" l="l" r="r" t="t"/>
              <a:pathLst>
                <a:path extrusionOk="0" h="2326" w="4915">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91"/>
            <p:cNvSpPr/>
            <p:nvPr/>
          </p:nvSpPr>
          <p:spPr>
            <a:xfrm>
              <a:off x="974325" y="1603507"/>
              <a:ext cx="62849" cy="130715"/>
            </a:xfrm>
            <a:custGeom>
              <a:rect b="b" l="l" r="r" t="t"/>
              <a:pathLst>
                <a:path extrusionOk="0" h="5002" w="2405">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91"/>
            <p:cNvSpPr/>
            <p:nvPr/>
          </p:nvSpPr>
          <p:spPr>
            <a:xfrm>
              <a:off x="916023" y="1641713"/>
              <a:ext cx="101290" cy="100793"/>
            </a:xfrm>
            <a:custGeom>
              <a:rect b="b" l="l" r="r" t="t"/>
              <a:pathLst>
                <a:path extrusionOk="0" h="3857" w="3876">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91"/>
            <p:cNvSpPr/>
            <p:nvPr/>
          </p:nvSpPr>
          <p:spPr>
            <a:xfrm>
              <a:off x="992409" y="1721861"/>
              <a:ext cx="115375" cy="53049"/>
            </a:xfrm>
            <a:custGeom>
              <a:rect b="b" l="l" r="r" t="t"/>
              <a:pathLst>
                <a:path extrusionOk="0" h="2030" w="4415">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4" name="Google Shape;15474;p91"/>
          <p:cNvGrpSpPr/>
          <p:nvPr/>
        </p:nvGrpSpPr>
        <p:grpSpPr>
          <a:xfrm>
            <a:off x="3117843" y="1315244"/>
            <a:ext cx="327440" cy="366744"/>
            <a:chOff x="3117843" y="1499892"/>
            <a:chExt cx="327440" cy="366744"/>
          </a:xfrm>
        </p:grpSpPr>
        <p:sp>
          <p:nvSpPr>
            <p:cNvPr id="15475" name="Google Shape;15475;p91"/>
            <p:cNvSpPr/>
            <p:nvPr/>
          </p:nvSpPr>
          <p:spPr>
            <a:xfrm>
              <a:off x="3117843" y="1499997"/>
              <a:ext cx="327440" cy="366404"/>
            </a:xfrm>
            <a:custGeom>
              <a:rect b="b" l="l" r="r" t="t"/>
              <a:pathLst>
                <a:path extrusionOk="0" h="14021" w="1253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91"/>
            <p:cNvSpPr/>
            <p:nvPr/>
          </p:nvSpPr>
          <p:spPr>
            <a:xfrm>
              <a:off x="3300013" y="1682427"/>
              <a:ext cx="145271" cy="184208"/>
            </a:xfrm>
            <a:custGeom>
              <a:rect b="b" l="l" r="r" t="t"/>
              <a:pathLst>
                <a:path extrusionOk="0" h="7049" w="5559">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91"/>
            <p:cNvSpPr/>
            <p:nvPr/>
          </p:nvSpPr>
          <p:spPr>
            <a:xfrm>
              <a:off x="3262826" y="1537183"/>
              <a:ext cx="182457" cy="182718"/>
            </a:xfrm>
            <a:custGeom>
              <a:rect b="b" l="l" r="r" t="t"/>
              <a:pathLst>
                <a:path extrusionOk="0" h="6992" w="6982">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91"/>
            <p:cNvSpPr/>
            <p:nvPr/>
          </p:nvSpPr>
          <p:spPr>
            <a:xfrm>
              <a:off x="3155030" y="1682427"/>
              <a:ext cx="182457" cy="145271"/>
            </a:xfrm>
            <a:custGeom>
              <a:rect b="b" l="l" r="r" t="t"/>
              <a:pathLst>
                <a:path extrusionOk="0" h="5559" w="6982">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91"/>
            <p:cNvSpPr/>
            <p:nvPr/>
          </p:nvSpPr>
          <p:spPr>
            <a:xfrm>
              <a:off x="3117843" y="1499997"/>
              <a:ext cx="182196" cy="219905"/>
            </a:xfrm>
            <a:custGeom>
              <a:rect b="b" l="l" r="r" t="t"/>
              <a:pathLst>
                <a:path extrusionOk="0" h="8415" w="6972">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91"/>
            <p:cNvSpPr/>
            <p:nvPr/>
          </p:nvSpPr>
          <p:spPr>
            <a:xfrm>
              <a:off x="3155030" y="1682427"/>
              <a:ext cx="35200" cy="145271"/>
            </a:xfrm>
            <a:custGeom>
              <a:rect b="b" l="l" r="r" t="t"/>
              <a:pathLst>
                <a:path extrusionOk="0" h="5559" w="1347">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91"/>
            <p:cNvSpPr/>
            <p:nvPr/>
          </p:nvSpPr>
          <p:spPr>
            <a:xfrm>
              <a:off x="3117843" y="1499892"/>
              <a:ext cx="122640" cy="182562"/>
            </a:xfrm>
            <a:custGeom>
              <a:rect b="b" l="l" r="r" t="t"/>
              <a:pathLst>
                <a:path extrusionOk="0" h="6986" w="4693">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2" name="Google Shape;15482;p91"/>
          <p:cNvGrpSpPr/>
          <p:nvPr/>
        </p:nvGrpSpPr>
        <p:grpSpPr>
          <a:xfrm>
            <a:off x="2667005" y="1315349"/>
            <a:ext cx="336770" cy="366639"/>
            <a:chOff x="2667005" y="1499997"/>
            <a:chExt cx="336770" cy="366639"/>
          </a:xfrm>
        </p:grpSpPr>
        <p:sp>
          <p:nvSpPr>
            <p:cNvPr id="15483" name="Google Shape;15483;p91"/>
            <p:cNvSpPr/>
            <p:nvPr/>
          </p:nvSpPr>
          <p:spPr>
            <a:xfrm>
              <a:off x="2684593" y="1596974"/>
              <a:ext cx="229731" cy="252335"/>
            </a:xfrm>
            <a:custGeom>
              <a:rect b="b" l="l" r="r" t="t"/>
              <a:pathLst>
                <a:path extrusionOk="0" h="9656" w="8791">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91"/>
            <p:cNvSpPr/>
            <p:nvPr/>
          </p:nvSpPr>
          <p:spPr>
            <a:xfrm>
              <a:off x="2717781" y="1638185"/>
              <a:ext cx="163119" cy="168137"/>
            </a:xfrm>
            <a:custGeom>
              <a:rect b="b" l="l" r="r" t="t"/>
              <a:pathLst>
                <a:path extrusionOk="0" h="6434" w="6242">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91"/>
            <p:cNvSpPr/>
            <p:nvPr/>
          </p:nvSpPr>
          <p:spPr>
            <a:xfrm>
              <a:off x="2740386" y="1638185"/>
              <a:ext cx="140514" cy="168137"/>
            </a:xfrm>
            <a:custGeom>
              <a:rect b="b" l="l" r="r" t="t"/>
              <a:pathLst>
                <a:path extrusionOk="0" h="6434" w="5377">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91"/>
            <p:cNvSpPr/>
            <p:nvPr/>
          </p:nvSpPr>
          <p:spPr>
            <a:xfrm>
              <a:off x="2725830" y="1719170"/>
              <a:ext cx="108581" cy="87152"/>
            </a:xfrm>
            <a:custGeom>
              <a:rect b="b" l="l" r="r" t="t"/>
              <a:pathLst>
                <a:path extrusionOk="0" h="3335" w="4155">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91"/>
            <p:cNvSpPr/>
            <p:nvPr/>
          </p:nvSpPr>
          <p:spPr>
            <a:xfrm>
              <a:off x="2725830" y="1776400"/>
              <a:ext cx="28903" cy="29922"/>
            </a:xfrm>
            <a:custGeom>
              <a:rect b="b" l="l" r="r" t="t"/>
              <a:pathLst>
                <a:path extrusionOk="0" h="1145" w="1106">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91"/>
            <p:cNvSpPr/>
            <p:nvPr/>
          </p:nvSpPr>
          <p:spPr>
            <a:xfrm>
              <a:off x="2799445" y="1662828"/>
              <a:ext cx="60340" cy="55244"/>
            </a:xfrm>
            <a:custGeom>
              <a:rect b="b" l="l" r="r" t="t"/>
              <a:pathLst>
                <a:path extrusionOk="0" h="2114" w="2309">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91"/>
            <p:cNvSpPr/>
            <p:nvPr/>
          </p:nvSpPr>
          <p:spPr>
            <a:xfrm>
              <a:off x="2752955" y="1719170"/>
              <a:ext cx="53545" cy="46019"/>
            </a:xfrm>
            <a:custGeom>
              <a:rect b="b" l="l" r="r" t="t"/>
              <a:pathLst>
                <a:path extrusionOk="0" h="1761" w="2049">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91"/>
            <p:cNvSpPr/>
            <p:nvPr/>
          </p:nvSpPr>
          <p:spPr>
            <a:xfrm>
              <a:off x="2679079" y="1512044"/>
              <a:ext cx="312623" cy="342545"/>
            </a:xfrm>
            <a:custGeom>
              <a:rect b="b" l="l" r="r" t="t"/>
              <a:pathLst>
                <a:path extrusionOk="0" h="13108" w="11963">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91"/>
            <p:cNvSpPr/>
            <p:nvPr/>
          </p:nvSpPr>
          <p:spPr>
            <a:xfrm>
              <a:off x="2667005" y="1499997"/>
              <a:ext cx="35227" cy="35200"/>
            </a:xfrm>
            <a:custGeom>
              <a:rect b="b" l="l" r="r" t="t"/>
              <a:pathLst>
                <a:path extrusionOk="0" h="1347" w="1348">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91"/>
            <p:cNvSpPr/>
            <p:nvPr/>
          </p:nvSpPr>
          <p:spPr>
            <a:xfrm>
              <a:off x="2818051" y="1499997"/>
              <a:ext cx="35436" cy="35200"/>
            </a:xfrm>
            <a:custGeom>
              <a:rect b="b" l="l" r="r" t="t"/>
              <a:pathLst>
                <a:path extrusionOk="0" h="1347" w="1356">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91"/>
            <p:cNvSpPr/>
            <p:nvPr/>
          </p:nvSpPr>
          <p:spPr>
            <a:xfrm>
              <a:off x="2968575" y="1499997"/>
              <a:ext cx="35200" cy="35200"/>
            </a:xfrm>
            <a:custGeom>
              <a:rect b="b" l="l" r="r" t="t"/>
              <a:pathLst>
                <a:path extrusionOk="0" h="1347" w="1347">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91"/>
            <p:cNvSpPr/>
            <p:nvPr/>
          </p:nvSpPr>
          <p:spPr>
            <a:xfrm>
              <a:off x="2667005" y="1831435"/>
              <a:ext cx="35227" cy="35200"/>
            </a:xfrm>
            <a:custGeom>
              <a:rect b="b" l="l" r="r" t="t"/>
              <a:pathLst>
                <a:path extrusionOk="0" h="1347" w="1348">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91"/>
            <p:cNvSpPr/>
            <p:nvPr/>
          </p:nvSpPr>
          <p:spPr>
            <a:xfrm>
              <a:off x="2818051" y="1831435"/>
              <a:ext cx="35436" cy="35200"/>
            </a:xfrm>
            <a:custGeom>
              <a:rect b="b" l="l" r="r" t="t"/>
              <a:pathLst>
                <a:path extrusionOk="0" h="1347" w="1356">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91"/>
            <p:cNvSpPr/>
            <p:nvPr/>
          </p:nvSpPr>
          <p:spPr>
            <a:xfrm>
              <a:off x="2968575" y="1831435"/>
              <a:ext cx="35200" cy="35200"/>
            </a:xfrm>
            <a:custGeom>
              <a:rect b="b" l="l" r="r" t="t"/>
              <a:pathLst>
                <a:path extrusionOk="0" h="1347" w="1347">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91"/>
            <p:cNvSpPr/>
            <p:nvPr/>
          </p:nvSpPr>
          <p:spPr>
            <a:xfrm>
              <a:off x="2667005" y="1666095"/>
              <a:ext cx="35227" cy="35200"/>
            </a:xfrm>
            <a:custGeom>
              <a:rect b="b" l="l" r="r" t="t"/>
              <a:pathLst>
                <a:path extrusionOk="0" h="1347" w="1348">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91"/>
            <p:cNvSpPr/>
            <p:nvPr/>
          </p:nvSpPr>
          <p:spPr>
            <a:xfrm>
              <a:off x="2968575" y="1666095"/>
              <a:ext cx="35200" cy="35200"/>
            </a:xfrm>
            <a:custGeom>
              <a:rect b="b" l="l" r="r" t="t"/>
              <a:pathLst>
                <a:path extrusionOk="0" h="1347" w="1347">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91"/>
            <p:cNvSpPr/>
            <p:nvPr/>
          </p:nvSpPr>
          <p:spPr>
            <a:xfrm>
              <a:off x="2893182" y="1554901"/>
              <a:ext cx="68807" cy="64782"/>
            </a:xfrm>
            <a:custGeom>
              <a:rect b="b" l="l" r="r" t="t"/>
              <a:pathLst>
                <a:path extrusionOk="0" h="2479" w="2633">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91"/>
            <p:cNvSpPr/>
            <p:nvPr/>
          </p:nvSpPr>
          <p:spPr>
            <a:xfrm>
              <a:off x="2889184" y="1587462"/>
              <a:ext cx="38702" cy="37735"/>
            </a:xfrm>
            <a:custGeom>
              <a:rect b="b" l="l" r="r" t="t"/>
              <a:pathLst>
                <a:path extrusionOk="0" h="1444" w="1481">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91"/>
            <p:cNvSpPr/>
            <p:nvPr/>
          </p:nvSpPr>
          <p:spPr>
            <a:xfrm>
              <a:off x="2923574" y="1552262"/>
              <a:ext cx="38728" cy="37814"/>
            </a:xfrm>
            <a:custGeom>
              <a:rect b="b" l="l" r="r" t="t"/>
              <a:pathLst>
                <a:path extrusionOk="0" h="1447" w="1482">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2" name="Google Shape;15502;p91"/>
          <p:cNvGrpSpPr/>
          <p:nvPr/>
        </p:nvGrpSpPr>
        <p:grpSpPr>
          <a:xfrm>
            <a:off x="3564866" y="1315349"/>
            <a:ext cx="326473" cy="366639"/>
            <a:chOff x="3564866" y="1499997"/>
            <a:chExt cx="326473" cy="366639"/>
          </a:xfrm>
        </p:grpSpPr>
        <p:sp>
          <p:nvSpPr>
            <p:cNvPr id="15503" name="Google Shape;15503;p91"/>
            <p:cNvSpPr/>
            <p:nvPr/>
          </p:nvSpPr>
          <p:spPr>
            <a:xfrm>
              <a:off x="3595284" y="1499997"/>
              <a:ext cx="263389" cy="366404"/>
            </a:xfrm>
            <a:custGeom>
              <a:rect b="b" l="l" r="r" t="t"/>
              <a:pathLst>
                <a:path extrusionOk="0" h="14021" w="10079">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91"/>
            <p:cNvSpPr/>
            <p:nvPr/>
          </p:nvSpPr>
          <p:spPr>
            <a:xfrm>
              <a:off x="3623690" y="1499997"/>
              <a:ext cx="234983" cy="366404"/>
            </a:xfrm>
            <a:custGeom>
              <a:rect b="b" l="l" r="r" t="t"/>
              <a:pathLst>
                <a:path extrusionOk="0" h="14021" w="8992">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91"/>
            <p:cNvSpPr/>
            <p:nvPr/>
          </p:nvSpPr>
          <p:spPr>
            <a:xfrm>
              <a:off x="3830241" y="1499997"/>
              <a:ext cx="61098" cy="87204"/>
            </a:xfrm>
            <a:custGeom>
              <a:rect b="b" l="l" r="r" t="t"/>
              <a:pathLst>
                <a:path extrusionOk="0" h="3337" w="2338">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91"/>
            <p:cNvSpPr/>
            <p:nvPr/>
          </p:nvSpPr>
          <p:spPr>
            <a:xfrm>
              <a:off x="3564866" y="1779431"/>
              <a:ext cx="230724" cy="87204"/>
            </a:xfrm>
            <a:custGeom>
              <a:rect b="b" l="l" r="r" t="t"/>
              <a:pathLst>
                <a:path extrusionOk="0" h="3337" w="8829">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91"/>
            <p:cNvSpPr/>
            <p:nvPr/>
          </p:nvSpPr>
          <p:spPr>
            <a:xfrm>
              <a:off x="3565389" y="1841993"/>
              <a:ext cx="230201" cy="24643"/>
            </a:xfrm>
            <a:custGeom>
              <a:rect b="b" l="l" r="r" t="t"/>
              <a:pathLst>
                <a:path extrusionOk="0" h="943" w="8809">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91"/>
            <p:cNvSpPr/>
            <p:nvPr/>
          </p:nvSpPr>
          <p:spPr>
            <a:xfrm>
              <a:off x="3635659" y="1593708"/>
              <a:ext cx="153737" cy="11368"/>
            </a:xfrm>
            <a:custGeom>
              <a:rect b="b" l="l" r="r" t="t"/>
              <a:pathLst>
                <a:path extrusionOk="0" h="435" w="5883">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91"/>
            <p:cNvSpPr/>
            <p:nvPr/>
          </p:nvSpPr>
          <p:spPr>
            <a:xfrm>
              <a:off x="3635659" y="1639675"/>
              <a:ext cx="152901" cy="11368"/>
            </a:xfrm>
            <a:custGeom>
              <a:rect b="b" l="l" r="r" t="t"/>
              <a:pathLst>
                <a:path extrusionOk="0" h="435" w="5851">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91"/>
            <p:cNvSpPr/>
            <p:nvPr/>
          </p:nvSpPr>
          <p:spPr>
            <a:xfrm>
              <a:off x="3635659" y="1685668"/>
              <a:ext cx="152901" cy="11368"/>
            </a:xfrm>
            <a:custGeom>
              <a:rect b="b" l="l" r="r" t="t"/>
              <a:pathLst>
                <a:path extrusionOk="0" h="435" w="5851">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91"/>
            <p:cNvSpPr/>
            <p:nvPr/>
          </p:nvSpPr>
          <p:spPr>
            <a:xfrm>
              <a:off x="3635659" y="1731661"/>
              <a:ext cx="152901" cy="11368"/>
            </a:xfrm>
            <a:custGeom>
              <a:rect b="b" l="l" r="r" t="t"/>
              <a:pathLst>
                <a:path extrusionOk="0" h="435" w="5851">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2" name="Google Shape;15512;p91"/>
          <p:cNvGrpSpPr/>
          <p:nvPr/>
        </p:nvGrpSpPr>
        <p:grpSpPr>
          <a:xfrm>
            <a:off x="1314074" y="1315349"/>
            <a:ext cx="364392" cy="366639"/>
            <a:chOff x="1314074" y="1499997"/>
            <a:chExt cx="364392" cy="366639"/>
          </a:xfrm>
        </p:grpSpPr>
        <p:sp>
          <p:nvSpPr>
            <p:cNvPr id="15513" name="Google Shape;15513;p91"/>
            <p:cNvSpPr/>
            <p:nvPr/>
          </p:nvSpPr>
          <p:spPr>
            <a:xfrm>
              <a:off x="1467602" y="1715093"/>
              <a:ext cx="57073" cy="132440"/>
            </a:xfrm>
            <a:custGeom>
              <a:rect b="b" l="l" r="r" t="t"/>
              <a:pathLst>
                <a:path extrusionOk="0" h="5068" w="2184">
                  <a:moveTo>
                    <a:pt x="1" y="0"/>
                  </a:moveTo>
                  <a:lnTo>
                    <a:pt x="1" y="5068"/>
                  </a:lnTo>
                  <a:lnTo>
                    <a:pt x="2183" y="5068"/>
                  </a:lnTo>
                  <a:lnTo>
                    <a:pt x="218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91"/>
            <p:cNvSpPr/>
            <p:nvPr/>
          </p:nvSpPr>
          <p:spPr>
            <a:xfrm>
              <a:off x="1494492" y="1756539"/>
              <a:ext cx="30183" cy="90993"/>
            </a:xfrm>
            <a:custGeom>
              <a:rect b="b" l="l" r="r" t="t"/>
              <a:pathLst>
                <a:path extrusionOk="0" h="3482" w="1155">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91"/>
            <p:cNvSpPr/>
            <p:nvPr/>
          </p:nvSpPr>
          <p:spPr>
            <a:xfrm>
              <a:off x="1408307" y="1830677"/>
              <a:ext cx="175924" cy="35958"/>
            </a:xfrm>
            <a:custGeom>
              <a:rect b="b" l="l" r="r" t="t"/>
              <a:pathLst>
                <a:path extrusionOk="0" h="1376" w="6732">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91"/>
            <p:cNvSpPr/>
            <p:nvPr/>
          </p:nvSpPr>
          <p:spPr>
            <a:xfrm>
              <a:off x="1431670" y="1849780"/>
              <a:ext cx="152562" cy="16855"/>
            </a:xfrm>
            <a:custGeom>
              <a:rect b="b" l="l" r="r" t="t"/>
              <a:pathLst>
                <a:path extrusionOk="0" h="645" w="5838">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91"/>
            <p:cNvSpPr/>
            <p:nvPr/>
          </p:nvSpPr>
          <p:spPr>
            <a:xfrm>
              <a:off x="1314074" y="1499997"/>
              <a:ext cx="364392" cy="231952"/>
            </a:xfrm>
            <a:custGeom>
              <a:rect b="b" l="l" r="r" t="t"/>
              <a:pathLst>
                <a:path extrusionOk="0" h="8876" w="13944">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91"/>
            <p:cNvSpPr/>
            <p:nvPr/>
          </p:nvSpPr>
          <p:spPr>
            <a:xfrm>
              <a:off x="1335920" y="1520092"/>
              <a:ext cx="320672" cy="188990"/>
            </a:xfrm>
            <a:custGeom>
              <a:rect b="b" l="l" r="r" t="t"/>
              <a:pathLst>
                <a:path extrusionOk="0" h="7232" w="12271">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91"/>
            <p:cNvSpPr/>
            <p:nvPr/>
          </p:nvSpPr>
          <p:spPr>
            <a:xfrm>
              <a:off x="1359544" y="1520092"/>
              <a:ext cx="297048" cy="168398"/>
            </a:xfrm>
            <a:custGeom>
              <a:rect b="b" l="l" r="r" t="t"/>
              <a:pathLst>
                <a:path extrusionOk="0" h="6444" w="11367">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91"/>
            <p:cNvSpPr/>
            <p:nvPr/>
          </p:nvSpPr>
          <p:spPr>
            <a:xfrm>
              <a:off x="1482184" y="1540946"/>
              <a:ext cx="91751" cy="75418"/>
            </a:xfrm>
            <a:custGeom>
              <a:rect b="b" l="l" r="r" t="t"/>
              <a:pathLst>
                <a:path extrusionOk="0" h="2886" w="3511">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91"/>
            <p:cNvSpPr/>
            <p:nvPr/>
          </p:nvSpPr>
          <p:spPr>
            <a:xfrm>
              <a:off x="1482184" y="1540946"/>
              <a:ext cx="91751" cy="75418"/>
            </a:xfrm>
            <a:custGeom>
              <a:rect b="b" l="l" r="r" t="t"/>
              <a:pathLst>
                <a:path extrusionOk="0" h="2886" w="3511">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91"/>
            <p:cNvSpPr/>
            <p:nvPr/>
          </p:nvSpPr>
          <p:spPr>
            <a:xfrm>
              <a:off x="1482184" y="1540946"/>
              <a:ext cx="91751" cy="75418"/>
            </a:xfrm>
            <a:custGeom>
              <a:rect b="b" l="l" r="r" t="t"/>
              <a:pathLst>
                <a:path extrusionOk="0" h="2886" w="3511">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91"/>
            <p:cNvSpPr/>
            <p:nvPr/>
          </p:nvSpPr>
          <p:spPr>
            <a:xfrm>
              <a:off x="1578587" y="1619866"/>
              <a:ext cx="60418" cy="58302"/>
            </a:xfrm>
            <a:custGeom>
              <a:rect b="b" l="l" r="r" t="t"/>
              <a:pathLst>
                <a:path extrusionOk="0" h="2231" w="2312">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91"/>
            <p:cNvSpPr/>
            <p:nvPr/>
          </p:nvSpPr>
          <p:spPr>
            <a:xfrm>
              <a:off x="1359597" y="1542200"/>
              <a:ext cx="122248" cy="143781"/>
            </a:xfrm>
            <a:custGeom>
              <a:rect b="b" l="l" r="r" t="t"/>
              <a:pathLst>
                <a:path extrusionOk="0" h="5502" w="4678">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5" name="Google Shape;15525;p91"/>
          <p:cNvGrpSpPr/>
          <p:nvPr/>
        </p:nvGrpSpPr>
        <p:grpSpPr>
          <a:xfrm>
            <a:off x="2220479" y="1315349"/>
            <a:ext cx="337005" cy="366639"/>
            <a:chOff x="2220479" y="1499997"/>
            <a:chExt cx="337005" cy="366639"/>
          </a:xfrm>
        </p:grpSpPr>
        <p:sp>
          <p:nvSpPr>
            <p:cNvPr id="15526" name="Google Shape;15526;p91"/>
            <p:cNvSpPr/>
            <p:nvPr/>
          </p:nvSpPr>
          <p:spPr>
            <a:xfrm>
              <a:off x="2249121" y="1517584"/>
              <a:ext cx="279722" cy="331073"/>
            </a:xfrm>
            <a:custGeom>
              <a:rect b="b" l="l" r="r" t="t"/>
              <a:pathLst>
                <a:path extrusionOk="0" h="12669" w="10704">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91"/>
            <p:cNvSpPr/>
            <p:nvPr/>
          </p:nvSpPr>
          <p:spPr>
            <a:xfrm>
              <a:off x="2281786" y="1520772"/>
              <a:ext cx="247057" cy="327884"/>
            </a:xfrm>
            <a:custGeom>
              <a:rect b="b" l="l" r="r" t="t"/>
              <a:pathLst>
                <a:path extrusionOk="0" h="12547" w="9454">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91"/>
            <p:cNvSpPr/>
            <p:nvPr/>
          </p:nvSpPr>
          <p:spPr>
            <a:xfrm>
              <a:off x="2232527" y="1512044"/>
              <a:ext cx="312884" cy="342545"/>
            </a:xfrm>
            <a:custGeom>
              <a:rect b="b" l="l" r="r" t="t"/>
              <a:pathLst>
                <a:path extrusionOk="0" h="13108" w="11973">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91"/>
            <p:cNvSpPr/>
            <p:nvPr/>
          </p:nvSpPr>
          <p:spPr>
            <a:xfrm>
              <a:off x="2220479"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91"/>
            <p:cNvSpPr/>
            <p:nvPr/>
          </p:nvSpPr>
          <p:spPr>
            <a:xfrm>
              <a:off x="2371760" y="1499997"/>
              <a:ext cx="35200" cy="35200"/>
            </a:xfrm>
            <a:custGeom>
              <a:rect b="b" l="l" r="r" t="t"/>
              <a:pathLst>
                <a:path extrusionOk="0" h="1347" w="1347">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91"/>
            <p:cNvSpPr/>
            <p:nvPr/>
          </p:nvSpPr>
          <p:spPr>
            <a:xfrm>
              <a:off x="2522022"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91"/>
            <p:cNvSpPr/>
            <p:nvPr/>
          </p:nvSpPr>
          <p:spPr>
            <a:xfrm>
              <a:off x="2220479"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91"/>
            <p:cNvSpPr/>
            <p:nvPr/>
          </p:nvSpPr>
          <p:spPr>
            <a:xfrm>
              <a:off x="2371760" y="1831435"/>
              <a:ext cx="35200" cy="35200"/>
            </a:xfrm>
            <a:custGeom>
              <a:rect b="b" l="l" r="r" t="t"/>
              <a:pathLst>
                <a:path extrusionOk="0" h="1347" w="1347">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91"/>
            <p:cNvSpPr/>
            <p:nvPr/>
          </p:nvSpPr>
          <p:spPr>
            <a:xfrm>
              <a:off x="2522022"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91"/>
            <p:cNvSpPr/>
            <p:nvPr/>
          </p:nvSpPr>
          <p:spPr>
            <a:xfrm>
              <a:off x="2220479"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91"/>
            <p:cNvSpPr/>
            <p:nvPr/>
          </p:nvSpPr>
          <p:spPr>
            <a:xfrm>
              <a:off x="2522022"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7" name="Google Shape;15537;p91"/>
          <p:cNvGrpSpPr/>
          <p:nvPr/>
        </p:nvGrpSpPr>
        <p:grpSpPr>
          <a:xfrm>
            <a:off x="4105155" y="2241328"/>
            <a:ext cx="87230" cy="366430"/>
            <a:chOff x="4105155" y="2425976"/>
            <a:chExt cx="87230" cy="366430"/>
          </a:xfrm>
        </p:grpSpPr>
        <p:sp>
          <p:nvSpPr>
            <p:cNvPr id="15538" name="Google Shape;15538;p91"/>
            <p:cNvSpPr/>
            <p:nvPr/>
          </p:nvSpPr>
          <p:spPr>
            <a:xfrm>
              <a:off x="4105155" y="2425976"/>
              <a:ext cx="87230" cy="366430"/>
            </a:xfrm>
            <a:custGeom>
              <a:rect b="b" l="l" r="r" t="t"/>
              <a:pathLst>
                <a:path extrusionOk="0" h="14022" w="3338">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91"/>
            <p:cNvSpPr/>
            <p:nvPr/>
          </p:nvSpPr>
          <p:spPr>
            <a:xfrm>
              <a:off x="4133561" y="2433789"/>
              <a:ext cx="58824" cy="358616"/>
            </a:xfrm>
            <a:custGeom>
              <a:rect b="b" l="l" r="r" t="t"/>
              <a:pathLst>
                <a:path extrusionOk="0" h="13723" w="2251">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91"/>
            <p:cNvSpPr/>
            <p:nvPr/>
          </p:nvSpPr>
          <p:spPr>
            <a:xfrm>
              <a:off x="4105155" y="2509417"/>
              <a:ext cx="87230" cy="282989"/>
            </a:xfrm>
            <a:custGeom>
              <a:rect b="b" l="l" r="r" t="t"/>
              <a:pathLst>
                <a:path extrusionOk="0" h="10829" w="3338">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91"/>
            <p:cNvSpPr/>
            <p:nvPr/>
          </p:nvSpPr>
          <p:spPr>
            <a:xfrm>
              <a:off x="4133561" y="2509417"/>
              <a:ext cx="58824" cy="282989"/>
            </a:xfrm>
            <a:custGeom>
              <a:rect b="b" l="l" r="r" t="t"/>
              <a:pathLst>
                <a:path extrusionOk="0" h="10829" w="2251">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91"/>
            <p:cNvSpPr/>
            <p:nvPr/>
          </p:nvSpPr>
          <p:spPr>
            <a:xfrm>
              <a:off x="4105155" y="2552901"/>
              <a:ext cx="87230" cy="195262"/>
            </a:xfrm>
            <a:custGeom>
              <a:rect b="b" l="l" r="r" t="t"/>
              <a:pathLst>
                <a:path extrusionOk="0" h="7472" w="3338">
                  <a:moveTo>
                    <a:pt x="0" y="0"/>
                  </a:moveTo>
                  <a:lnTo>
                    <a:pt x="0" y="7472"/>
                  </a:lnTo>
                  <a:lnTo>
                    <a:pt x="3337" y="7472"/>
                  </a:lnTo>
                  <a:lnTo>
                    <a:pt x="3337"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91"/>
            <p:cNvSpPr/>
            <p:nvPr/>
          </p:nvSpPr>
          <p:spPr>
            <a:xfrm>
              <a:off x="4133561" y="2552901"/>
              <a:ext cx="58824" cy="195262"/>
            </a:xfrm>
            <a:custGeom>
              <a:rect b="b" l="l" r="r" t="t"/>
              <a:pathLst>
                <a:path extrusionOk="0" h="7472" w="2251">
                  <a:moveTo>
                    <a:pt x="0" y="0"/>
                  </a:moveTo>
                  <a:lnTo>
                    <a:pt x="0" y="7472"/>
                  </a:lnTo>
                  <a:lnTo>
                    <a:pt x="2250" y="7472"/>
                  </a:lnTo>
                  <a:lnTo>
                    <a:pt x="225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4" name="Google Shape;15544;p91"/>
          <p:cNvGrpSpPr/>
          <p:nvPr/>
        </p:nvGrpSpPr>
        <p:grpSpPr>
          <a:xfrm>
            <a:off x="1808109" y="2241354"/>
            <a:ext cx="267884" cy="366639"/>
            <a:chOff x="1808109" y="2426002"/>
            <a:chExt cx="267884" cy="366639"/>
          </a:xfrm>
        </p:grpSpPr>
        <p:sp>
          <p:nvSpPr>
            <p:cNvPr id="15545" name="Google Shape;15545;p91"/>
            <p:cNvSpPr/>
            <p:nvPr/>
          </p:nvSpPr>
          <p:spPr>
            <a:xfrm>
              <a:off x="1821671" y="2426002"/>
              <a:ext cx="244025" cy="159591"/>
            </a:xfrm>
            <a:custGeom>
              <a:rect b="b" l="l" r="r" t="t"/>
              <a:pathLst>
                <a:path extrusionOk="0" h="6107" w="9338">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91"/>
            <p:cNvSpPr/>
            <p:nvPr/>
          </p:nvSpPr>
          <p:spPr>
            <a:xfrm>
              <a:off x="1808109" y="2585567"/>
              <a:ext cx="267649" cy="46516"/>
            </a:xfrm>
            <a:custGeom>
              <a:rect b="b" l="l" r="r" t="t"/>
              <a:pathLst>
                <a:path extrusionOk="0" h="1780" w="10242">
                  <a:moveTo>
                    <a:pt x="520" y="0"/>
                  </a:moveTo>
                  <a:lnTo>
                    <a:pt x="0" y="1779"/>
                  </a:lnTo>
                  <a:lnTo>
                    <a:pt x="10241" y="1779"/>
                  </a:lnTo>
                  <a:lnTo>
                    <a:pt x="9847"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91"/>
            <p:cNvSpPr/>
            <p:nvPr/>
          </p:nvSpPr>
          <p:spPr>
            <a:xfrm>
              <a:off x="1808109" y="2632056"/>
              <a:ext cx="267884" cy="59817"/>
            </a:xfrm>
            <a:custGeom>
              <a:rect b="b" l="l" r="r" t="t"/>
              <a:pathLst>
                <a:path extrusionOk="0" h="2289" w="10251">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91"/>
            <p:cNvSpPr/>
            <p:nvPr/>
          </p:nvSpPr>
          <p:spPr>
            <a:xfrm>
              <a:off x="1842525" y="2426002"/>
              <a:ext cx="223172" cy="159591"/>
            </a:xfrm>
            <a:custGeom>
              <a:rect b="b" l="l" r="r" t="t"/>
              <a:pathLst>
                <a:path extrusionOk="0" h="6107" w="854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91"/>
            <p:cNvSpPr/>
            <p:nvPr/>
          </p:nvSpPr>
          <p:spPr>
            <a:xfrm>
              <a:off x="1829224" y="2585567"/>
              <a:ext cx="246534" cy="46516"/>
            </a:xfrm>
            <a:custGeom>
              <a:rect b="b" l="l" r="r" t="t"/>
              <a:pathLst>
                <a:path extrusionOk="0" h="1780" w="9434">
                  <a:moveTo>
                    <a:pt x="510" y="0"/>
                  </a:moveTo>
                  <a:lnTo>
                    <a:pt x="0" y="1779"/>
                  </a:lnTo>
                  <a:lnTo>
                    <a:pt x="9433" y="1779"/>
                  </a:lnTo>
                  <a:lnTo>
                    <a:pt x="9039"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91"/>
            <p:cNvSpPr/>
            <p:nvPr/>
          </p:nvSpPr>
          <p:spPr>
            <a:xfrm>
              <a:off x="1829224" y="2632056"/>
              <a:ext cx="246769" cy="59817"/>
            </a:xfrm>
            <a:custGeom>
              <a:rect b="b" l="l" r="r" t="t"/>
              <a:pathLst>
                <a:path extrusionOk="0" h="2289" w="9443">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91"/>
            <p:cNvSpPr/>
            <p:nvPr/>
          </p:nvSpPr>
          <p:spPr>
            <a:xfrm>
              <a:off x="2015156" y="2444843"/>
              <a:ext cx="27936" cy="24382"/>
            </a:xfrm>
            <a:custGeom>
              <a:rect b="b" l="l" r="r" t="t"/>
              <a:pathLst>
                <a:path extrusionOk="0" h="933" w="1069">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91"/>
            <p:cNvSpPr/>
            <p:nvPr/>
          </p:nvSpPr>
          <p:spPr>
            <a:xfrm>
              <a:off x="2027987" y="2444843"/>
              <a:ext cx="15105" cy="14843"/>
            </a:xfrm>
            <a:custGeom>
              <a:rect b="b" l="l" r="r" t="t"/>
              <a:pathLst>
                <a:path extrusionOk="0" h="568" w="578">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91"/>
            <p:cNvSpPr/>
            <p:nvPr/>
          </p:nvSpPr>
          <p:spPr>
            <a:xfrm>
              <a:off x="1842029" y="2542788"/>
              <a:ext cx="26420" cy="23441"/>
            </a:xfrm>
            <a:custGeom>
              <a:rect b="b" l="l" r="r" t="t"/>
              <a:pathLst>
                <a:path extrusionOk="0" h="897" w="1011">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91"/>
            <p:cNvSpPr/>
            <p:nvPr/>
          </p:nvSpPr>
          <p:spPr>
            <a:xfrm>
              <a:off x="2012648" y="2542788"/>
              <a:ext cx="27178" cy="23441"/>
            </a:xfrm>
            <a:custGeom>
              <a:rect b="b" l="l" r="r" t="t"/>
              <a:pathLst>
                <a:path extrusionOk="0" h="897" w="104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91"/>
            <p:cNvSpPr/>
            <p:nvPr/>
          </p:nvSpPr>
          <p:spPr>
            <a:xfrm>
              <a:off x="1855095" y="2542788"/>
              <a:ext cx="13354" cy="13693"/>
            </a:xfrm>
            <a:custGeom>
              <a:rect b="b" l="l" r="r" t="t"/>
              <a:pathLst>
                <a:path extrusionOk="0" h="524" w="511">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91"/>
            <p:cNvSpPr/>
            <p:nvPr/>
          </p:nvSpPr>
          <p:spPr>
            <a:xfrm>
              <a:off x="2025479" y="2542788"/>
              <a:ext cx="14347" cy="13720"/>
            </a:xfrm>
            <a:custGeom>
              <a:rect b="b" l="l" r="r" t="t"/>
              <a:pathLst>
                <a:path extrusionOk="0" h="525" w="549">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91"/>
            <p:cNvSpPr/>
            <p:nvPr/>
          </p:nvSpPr>
          <p:spPr>
            <a:xfrm>
              <a:off x="1864633" y="2661691"/>
              <a:ext cx="154835" cy="130950"/>
            </a:xfrm>
            <a:custGeom>
              <a:rect b="b" l="l" r="r" t="t"/>
              <a:pathLst>
                <a:path extrusionOk="0" h="5011" w="5925">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91"/>
            <p:cNvSpPr/>
            <p:nvPr/>
          </p:nvSpPr>
          <p:spPr>
            <a:xfrm>
              <a:off x="1889276" y="2684818"/>
              <a:ext cx="105549" cy="84460"/>
            </a:xfrm>
            <a:custGeom>
              <a:rect b="b" l="l" r="r" t="t"/>
              <a:pathLst>
                <a:path extrusionOk="0" h="3232" w="4039">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91"/>
            <p:cNvSpPr/>
            <p:nvPr/>
          </p:nvSpPr>
          <p:spPr>
            <a:xfrm>
              <a:off x="1828466" y="2655915"/>
              <a:ext cx="227196" cy="11342"/>
            </a:xfrm>
            <a:custGeom>
              <a:rect b="b" l="l" r="r" t="t"/>
              <a:pathLst>
                <a:path extrusionOk="0" h="434" w="8694">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91"/>
            <p:cNvSpPr/>
            <p:nvPr/>
          </p:nvSpPr>
          <p:spPr>
            <a:xfrm>
              <a:off x="1821671" y="2482030"/>
              <a:ext cx="243790" cy="44007"/>
            </a:xfrm>
            <a:custGeom>
              <a:rect b="b" l="l" r="r" t="t"/>
              <a:pathLst>
                <a:path extrusionOk="0" h="1684" w="9329">
                  <a:moveTo>
                    <a:pt x="1" y="0"/>
                  </a:moveTo>
                  <a:lnTo>
                    <a:pt x="1" y="1683"/>
                  </a:lnTo>
                  <a:lnTo>
                    <a:pt x="9328" y="1683"/>
                  </a:lnTo>
                  <a:lnTo>
                    <a:pt x="9328"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91"/>
            <p:cNvSpPr/>
            <p:nvPr/>
          </p:nvSpPr>
          <p:spPr>
            <a:xfrm>
              <a:off x="1842525" y="2482030"/>
              <a:ext cx="223172" cy="44007"/>
            </a:xfrm>
            <a:custGeom>
              <a:rect b="b" l="l" r="r" t="t"/>
              <a:pathLst>
                <a:path extrusionOk="0" h="1684" w="8540">
                  <a:moveTo>
                    <a:pt x="1" y="0"/>
                  </a:moveTo>
                  <a:lnTo>
                    <a:pt x="1" y="1683"/>
                  </a:lnTo>
                  <a:lnTo>
                    <a:pt x="8540" y="1683"/>
                  </a:lnTo>
                  <a:lnTo>
                    <a:pt x="8540"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91"/>
            <p:cNvSpPr/>
            <p:nvPr/>
          </p:nvSpPr>
          <p:spPr>
            <a:xfrm>
              <a:off x="1884494" y="2447848"/>
              <a:ext cx="114878" cy="114878"/>
            </a:xfrm>
            <a:custGeom>
              <a:rect b="b" l="l" r="r" t="t"/>
              <a:pathLst>
                <a:path extrusionOk="0" h="4396" w="4396">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91"/>
            <p:cNvSpPr/>
            <p:nvPr/>
          </p:nvSpPr>
          <p:spPr>
            <a:xfrm>
              <a:off x="1902342" y="2471054"/>
              <a:ext cx="78162" cy="69565"/>
            </a:xfrm>
            <a:custGeom>
              <a:rect b="b" l="l" r="r" t="t"/>
              <a:pathLst>
                <a:path extrusionOk="0" h="2662" w="2991">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91"/>
            <p:cNvSpPr/>
            <p:nvPr/>
          </p:nvSpPr>
          <p:spPr>
            <a:xfrm>
              <a:off x="1912743" y="2470427"/>
              <a:ext cx="75680" cy="58641"/>
            </a:xfrm>
            <a:custGeom>
              <a:rect b="b" l="l" r="r" t="t"/>
              <a:pathLst>
                <a:path extrusionOk="0" h="2244" w="2896">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91"/>
            <p:cNvSpPr/>
            <p:nvPr/>
          </p:nvSpPr>
          <p:spPr>
            <a:xfrm>
              <a:off x="1937020" y="2488563"/>
              <a:ext cx="22134" cy="22134"/>
            </a:xfrm>
            <a:custGeom>
              <a:rect b="b" l="l" r="r" t="t"/>
              <a:pathLst>
                <a:path extrusionOk="0" h="847" w="847">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6" name="Google Shape;15566;p91"/>
          <p:cNvGrpSpPr/>
          <p:nvPr/>
        </p:nvGrpSpPr>
        <p:grpSpPr>
          <a:xfrm>
            <a:off x="3603568" y="2241354"/>
            <a:ext cx="207597" cy="366639"/>
            <a:chOff x="3603568" y="2426002"/>
            <a:chExt cx="207597" cy="366639"/>
          </a:xfrm>
        </p:grpSpPr>
        <p:sp>
          <p:nvSpPr>
            <p:cNvPr id="15567" name="Google Shape;15567;p91"/>
            <p:cNvSpPr/>
            <p:nvPr/>
          </p:nvSpPr>
          <p:spPr>
            <a:xfrm>
              <a:off x="3629465" y="2426002"/>
              <a:ext cx="155828" cy="203050"/>
            </a:xfrm>
            <a:custGeom>
              <a:rect b="b" l="l" r="r" t="t"/>
              <a:pathLst>
                <a:path extrusionOk="0" h="7770" w="5963">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91"/>
            <p:cNvSpPr/>
            <p:nvPr/>
          </p:nvSpPr>
          <p:spPr>
            <a:xfrm>
              <a:off x="3657114" y="2451376"/>
              <a:ext cx="128180" cy="177675"/>
            </a:xfrm>
            <a:custGeom>
              <a:rect b="b" l="l" r="r" t="t"/>
              <a:pathLst>
                <a:path extrusionOk="0" h="6799" w="4905">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91"/>
            <p:cNvSpPr/>
            <p:nvPr/>
          </p:nvSpPr>
          <p:spPr>
            <a:xfrm>
              <a:off x="3603568" y="2556403"/>
              <a:ext cx="207597" cy="236238"/>
            </a:xfrm>
            <a:custGeom>
              <a:rect b="b" l="l" r="r" t="t"/>
              <a:pathLst>
                <a:path extrusionOk="0" h="9040" w="7944">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91"/>
            <p:cNvSpPr/>
            <p:nvPr/>
          </p:nvSpPr>
          <p:spPr>
            <a:xfrm>
              <a:off x="3634979" y="2556403"/>
              <a:ext cx="176185" cy="206839"/>
            </a:xfrm>
            <a:custGeom>
              <a:rect b="b" l="l" r="r" t="t"/>
              <a:pathLst>
                <a:path extrusionOk="0" h="7915" w="6742">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91"/>
            <p:cNvSpPr/>
            <p:nvPr/>
          </p:nvSpPr>
          <p:spPr>
            <a:xfrm>
              <a:off x="3603568" y="2623511"/>
              <a:ext cx="207597" cy="101786"/>
            </a:xfrm>
            <a:custGeom>
              <a:rect b="b" l="l" r="r" t="t"/>
              <a:pathLst>
                <a:path extrusionOk="0" h="3895" w="7944">
                  <a:moveTo>
                    <a:pt x="1" y="0"/>
                  </a:moveTo>
                  <a:lnTo>
                    <a:pt x="1" y="3895"/>
                  </a:lnTo>
                  <a:lnTo>
                    <a:pt x="7944" y="3895"/>
                  </a:lnTo>
                  <a:lnTo>
                    <a:pt x="7944"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91"/>
            <p:cNvSpPr/>
            <p:nvPr/>
          </p:nvSpPr>
          <p:spPr>
            <a:xfrm>
              <a:off x="3603568" y="2623511"/>
              <a:ext cx="31437" cy="101786"/>
            </a:xfrm>
            <a:custGeom>
              <a:rect b="b" l="l" r="r" t="t"/>
              <a:pathLst>
                <a:path extrusionOk="0" h="3895" w="1203">
                  <a:moveTo>
                    <a:pt x="1" y="0"/>
                  </a:moveTo>
                  <a:lnTo>
                    <a:pt x="1" y="3895"/>
                  </a:lnTo>
                  <a:lnTo>
                    <a:pt x="1203" y="3895"/>
                  </a:lnTo>
                  <a:lnTo>
                    <a:pt x="1203"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3" name="Google Shape;15573;p91"/>
          <p:cNvGrpSpPr/>
          <p:nvPr/>
        </p:nvGrpSpPr>
        <p:grpSpPr>
          <a:xfrm>
            <a:off x="2246115" y="2241354"/>
            <a:ext cx="274417" cy="366404"/>
            <a:chOff x="2246115" y="2426002"/>
            <a:chExt cx="274417" cy="366404"/>
          </a:xfrm>
        </p:grpSpPr>
        <p:sp>
          <p:nvSpPr>
            <p:cNvPr id="15574" name="Google Shape;15574;p91"/>
            <p:cNvSpPr/>
            <p:nvPr/>
          </p:nvSpPr>
          <p:spPr>
            <a:xfrm>
              <a:off x="2246115" y="2440819"/>
              <a:ext cx="274417" cy="148798"/>
            </a:xfrm>
            <a:custGeom>
              <a:rect b="b" l="l" r="r" t="t"/>
              <a:pathLst>
                <a:path extrusionOk="0" h="5694" w="10501">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91"/>
            <p:cNvSpPr/>
            <p:nvPr/>
          </p:nvSpPr>
          <p:spPr>
            <a:xfrm>
              <a:off x="2285053" y="2520471"/>
              <a:ext cx="196543" cy="271935"/>
            </a:xfrm>
            <a:custGeom>
              <a:rect b="b" l="l" r="r" t="t"/>
              <a:pathLst>
                <a:path extrusionOk="0" h="10406" w="7521">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91"/>
            <p:cNvSpPr/>
            <p:nvPr/>
          </p:nvSpPr>
          <p:spPr>
            <a:xfrm>
              <a:off x="2315471" y="2520732"/>
              <a:ext cx="166124" cy="245018"/>
            </a:xfrm>
            <a:custGeom>
              <a:rect b="b" l="l" r="r" t="t"/>
              <a:pathLst>
                <a:path extrusionOk="0" h="9376" w="6357">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91"/>
            <p:cNvSpPr/>
            <p:nvPr/>
          </p:nvSpPr>
          <p:spPr>
            <a:xfrm>
              <a:off x="2285053" y="2520471"/>
              <a:ext cx="196543" cy="166882"/>
            </a:xfrm>
            <a:custGeom>
              <a:rect b="b" l="l" r="r" t="t"/>
              <a:pathLst>
                <a:path extrusionOk="0" h="6386" w="7521">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91"/>
            <p:cNvSpPr/>
            <p:nvPr/>
          </p:nvSpPr>
          <p:spPr>
            <a:xfrm>
              <a:off x="2335306" y="2426002"/>
              <a:ext cx="96272" cy="40218"/>
            </a:xfrm>
            <a:custGeom>
              <a:rect b="b" l="l" r="r" t="t"/>
              <a:pathLst>
                <a:path extrusionOk="0" h="1539" w="3684">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91"/>
            <p:cNvSpPr/>
            <p:nvPr/>
          </p:nvSpPr>
          <p:spPr>
            <a:xfrm>
              <a:off x="2360680" y="2426002"/>
              <a:ext cx="70897" cy="19626"/>
            </a:xfrm>
            <a:custGeom>
              <a:rect b="b" l="l" r="r" t="t"/>
              <a:pathLst>
                <a:path extrusionOk="0" h="751" w="2713">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91"/>
            <p:cNvSpPr/>
            <p:nvPr/>
          </p:nvSpPr>
          <p:spPr>
            <a:xfrm>
              <a:off x="2323990" y="2591603"/>
              <a:ext cx="71394" cy="95749"/>
            </a:xfrm>
            <a:custGeom>
              <a:rect b="b" l="l" r="r" t="t"/>
              <a:pathLst>
                <a:path extrusionOk="0" h="3664" w="2732">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91"/>
            <p:cNvSpPr/>
            <p:nvPr/>
          </p:nvSpPr>
          <p:spPr>
            <a:xfrm>
              <a:off x="2430794" y="2591838"/>
              <a:ext cx="35723" cy="43563"/>
            </a:xfrm>
            <a:custGeom>
              <a:rect b="b" l="l" r="r" t="t"/>
              <a:pathLst>
                <a:path extrusionOk="0" h="1667" w="1367">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2" name="Google Shape;15582;p91"/>
          <p:cNvGrpSpPr/>
          <p:nvPr/>
        </p:nvGrpSpPr>
        <p:grpSpPr>
          <a:xfrm>
            <a:off x="2696666" y="2241354"/>
            <a:ext cx="256099" cy="366639"/>
            <a:chOff x="2696666" y="2426002"/>
            <a:chExt cx="256099" cy="366639"/>
          </a:xfrm>
        </p:grpSpPr>
        <p:sp>
          <p:nvSpPr>
            <p:cNvPr id="15583" name="Google Shape;15583;p91"/>
            <p:cNvSpPr/>
            <p:nvPr/>
          </p:nvSpPr>
          <p:spPr>
            <a:xfrm>
              <a:off x="2724811" y="2426002"/>
              <a:ext cx="227954" cy="86446"/>
            </a:xfrm>
            <a:custGeom>
              <a:rect b="b" l="l" r="r" t="t"/>
              <a:pathLst>
                <a:path extrusionOk="0" h="3308" w="8723">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91"/>
            <p:cNvSpPr/>
            <p:nvPr/>
          </p:nvSpPr>
          <p:spPr>
            <a:xfrm>
              <a:off x="2696666" y="2465436"/>
              <a:ext cx="147283" cy="184156"/>
            </a:xfrm>
            <a:custGeom>
              <a:rect b="b" l="l" r="r" t="t"/>
              <a:pathLst>
                <a:path extrusionOk="0" h="7047" w="5636">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91"/>
            <p:cNvSpPr/>
            <p:nvPr/>
          </p:nvSpPr>
          <p:spPr>
            <a:xfrm>
              <a:off x="2813008" y="2631534"/>
              <a:ext cx="51795" cy="161107"/>
            </a:xfrm>
            <a:custGeom>
              <a:rect b="b" l="l" r="r" t="t"/>
              <a:pathLst>
                <a:path extrusionOk="0" h="6165" w="1982">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91"/>
            <p:cNvSpPr/>
            <p:nvPr/>
          </p:nvSpPr>
          <p:spPr>
            <a:xfrm>
              <a:off x="2836893" y="2631795"/>
              <a:ext cx="27910" cy="138999"/>
            </a:xfrm>
            <a:custGeom>
              <a:rect b="b" l="l" r="r" t="t"/>
              <a:pathLst>
                <a:path extrusionOk="0" h="5319" w="1068">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91"/>
            <p:cNvSpPr/>
            <p:nvPr/>
          </p:nvSpPr>
          <p:spPr>
            <a:xfrm>
              <a:off x="2725568" y="2436533"/>
              <a:ext cx="227196" cy="69826"/>
            </a:xfrm>
            <a:custGeom>
              <a:rect b="b" l="l" r="r" t="t"/>
              <a:pathLst>
                <a:path extrusionOk="0" h="2672" w="8694">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91"/>
            <p:cNvSpPr/>
            <p:nvPr/>
          </p:nvSpPr>
          <p:spPr>
            <a:xfrm>
              <a:off x="2725307" y="2426002"/>
              <a:ext cx="227457" cy="52788"/>
            </a:xfrm>
            <a:custGeom>
              <a:rect b="b" l="l" r="r" t="t"/>
              <a:pathLst>
                <a:path extrusionOk="0" h="2020" w="8704">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9" name="Google Shape;15589;p91"/>
          <p:cNvGrpSpPr/>
          <p:nvPr/>
        </p:nvGrpSpPr>
        <p:grpSpPr>
          <a:xfrm>
            <a:off x="3149072" y="2241354"/>
            <a:ext cx="225863" cy="366430"/>
            <a:chOff x="3149072" y="2426002"/>
            <a:chExt cx="225863" cy="366430"/>
          </a:xfrm>
        </p:grpSpPr>
        <p:sp>
          <p:nvSpPr>
            <p:cNvPr id="15590" name="Google Shape;15590;p91"/>
            <p:cNvSpPr/>
            <p:nvPr/>
          </p:nvSpPr>
          <p:spPr>
            <a:xfrm>
              <a:off x="3236694" y="2606420"/>
              <a:ext cx="58824" cy="186011"/>
            </a:xfrm>
            <a:custGeom>
              <a:rect b="b" l="l" r="r" t="t"/>
              <a:pathLst>
                <a:path extrusionOk="0" h="7118" w="2251">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91"/>
            <p:cNvSpPr/>
            <p:nvPr/>
          </p:nvSpPr>
          <p:spPr>
            <a:xfrm>
              <a:off x="3260056" y="2606420"/>
              <a:ext cx="35462" cy="165863"/>
            </a:xfrm>
            <a:custGeom>
              <a:rect b="b" l="l" r="r" t="t"/>
              <a:pathLst>
                <a:path extrusionOk="0" h="6347" w="1357">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91"/>
            <p:cNvSpPr/>
            <p:nvPr/>
          </p:nvSpPr>
          <p:spPr>
            <a:xfrm>
              <a:off x="3194464" y="2547857"/>
              <a:ext cx="143284" cy="88981"/>
            </a:xfrm>
            <a:custGeom>
              <a:rect b="b" l="l" r="r" t="t"/>
              <a:pathLst>
                <a:path extrusionOk="0" h="3405" w="5483">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91"/>
            <p:cNvSpPr/>
            <p:nvPr/>
          </p:nvSpPr>
          <p:spPr>
            <a:xfrm>
              <a:off x="3214063" y="2547857"/>
              <a:ext cx="123685" cy="69382"/>
            </a:xfrm>
            <a:custGeom>
              <a:rect b="b" l="l" r="r" t="t"/>
              <a:pathLst>
                <a:path extrusionOk="0" h="2655" w="4733">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91"/>
            <p:cNvSpPr/>
            <p:nvPr/>
          </p:nvSpPr>
          <p:spPr>
            <a:xfrm>
              <a:off x="3179908" y="2426002"/>
              <a:ext cx="172396" cy="119635"/>
            </a:xfrm>
            <a:custGeom>
              <a:rect b="b" l="l" r="r" t="t"/>
              <a:pathLst>
                <a:path extrusionOk="0" h="4578" w="6597">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91"/>
            <p:cNvSpPr/>
            <p:nvPr/>
          </p:nvSpPr>
          <p:spPr>
            <a:xfrm>
              <a:off x="3199246" y="2426002"/>
              <a:ext cx="153058" cy="85715"/>
            </a:xfrm>
            <a:custGeom>
              <a:rect b="b" l="l" r="r" t="t"/>
              <a:pathLst>
                <a:path extrusionOk="0" h="3280" w="5857">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91"/>
            <p:cNvSpPr/>
            <p:nvPr/>
          </p:nvSpPr>
          <p:spPr>
            <a:xfrm>
              <a:off x="3149072" y="2528755"/>
              <a:ext cx="225863" cy="41760"/>
            </a:xfrm>
            <a:custGeom>
              <a:rect b="b" l="l" r="r" t="t"/>
              <a:pathLst>
                <a:path extrusionOk="0" h="1598" w="8643">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91"/>
            <p:cNvSpPr/>
            <p:nvPr/>
          </p:nvSpPr>
          <p:spPr>
            <a:xfrm>
              <a:off x="3174864" y="2528519"/>
              <a:ext cx="200070" cy="20122"/>
            </a:xfrm>
            <a:custGeom>
              <a:rect b="b" l="l" r="r" t="t"/>
              <a:pathLst>
                <a:path extrusionOk="0" h="770" w="7656">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91"/>
            <p:cNvSpPr/>
            <p:nvPr/>
          </p:nvSpPr>
          <p:spPr>
            <a:xfrm>
              <a:off x="3217095" y="2426002"/>
              <a:ext cx="110096" cy="85636"/>
            </a:xfrm>
            <a:custGeom>
              <a:rect b="b" l="l" r="r" t="t"/>
              <a:pathLst>
                <a:path extrusionOk="0" h="3277" w="4213">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91"/>
            <p:cNvSpPr/>
            <p:nvPr/>
          </p:nvSpPr>
          <p:spPr>
            <a:xfrm>
              <a:off x="3217095" y="2426002"/>
              <a:ext cx="27674" cy="31620"/>
            </a:xfrm>
            <a:custGeom>
              <a:rect b="b" l="l" r="r" t="t"/>
              <a:pathLst>
                <a:path extrusionOk="0" h="1210" w="1059">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91"/>
            <p:cNvSpPr/>
            <p:nvPr/>
          </p:nvSpPr>
          <p:spPr>
            <a:xfrm>
              <a:off x="3271868" y="2426002"/>
              <a:ext cx="55323" cy="61333"/>
            </a:xfrm>
            <a:custGeom>
              <a:rect b="b" l="l" r="r" t="t"/>
              <a:pathLst>
                <a:path extrusionOk="0" h="2347" w="2117">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01" name="Google Shape;15601;p91"/>
          <p:cNvGrpSpPr/>
          <p:nvPr/>
        </p:nvGrpSpPr>
        <p:grpSpPr>
          <a:xfrm>
            <a:off x="1361556" y="2241276"/>
            <a:ext cx="283224" cy="366482"/>
            <a:chOff x="1361556" y="2425923"/>
            <a:chExt cx="283224" cy="366482"/>
          </a:xfrm>
        </p:grpSpPr>
        <p:sp>
          <p:nvSpPr>
            <p:cNvPr id="15602" name="Google Shape;15602;p91"/>
            <p:cNvSpPr/>
            <p:nvPr/>
          </p:nvSpPr>
          <p:spPr>
            <a:xfrm>
              <a:off x="1361556" y="2425923"/>
              <a:ext cx="283224" cy="366482"/>
            </a:xfrm>
            <a:custGeom>
              <a:rect b="b" l="l" r="r" t="t"/>
              <a:pathLst>
                <a:path extrusionOk="0" h="14024" w="10838">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91"/>
            <p:cNvSpPr/>
            <p:nvPr/>
          </p:nvSpPr>
          <p:spPr>
            <a:xfrm>
              <a:off x="1493499" y="2660698"/>
              <a:ext cx="36951" cy="22866"/>
            </a:xfrm>
            <a:custGeom>
              <a:rect b="b" l="l" r="r" t="t"/>
              <a:pathLst>
                <a:path extrusionOk="0" h="875" w="1414">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91"/>
            <p:cNvSpPr/>
            <p:nvPr/>
          </p:nvSpPr>
          <p:spPr>
            <a:xfrm>
              <a:off x="1512341" y="2660959"/>
              <a:ext cx="18110" cy="20122"/>
            </a:xfrm>
            <a:custGeom>
              <a:rect b="b" l="l" r="r" t="t"/>
              <a:pathLst>
                <a:path extrusionOk="0" h="770" w="693">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91"/>
            <p:cNvSpPr/>
            <p:nvPr/>
          </p:nvSpPr>
          <p:spPr>
            <a:xfrm>
              <a:off x="1433290" y="2489556"/>
              <a:ext cx="153711" cy="173180"/>
            </a:xfrm>
            <a:custGeom>
              <a:rect b="b" l="l" r="r" t="t"/>
              <a:pathLst>
                <a:path extrusionOk="0" h="6627" w="5882">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91"/>
            <p:cNvSpPr/>
            <p:nvPr/>
          </p:nvSpPr>
          <p:spPr>
            <a:xfrm>
              <a:off x="1457306" y="2490314"/>
              <a:ext cx="129434" cy="172422"/>
            </a:xfrm>
            <a:custGeom>
              <a:rect b="b" l="l" r="r" t="t"/>
              <a:pathLst>
                <a:path extrusionOk="0" h="6598" w="4953">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91"/>
            <p:cNvSpPr/>
            <p:nvPr/>
          </p:nvSpPr>
          <p:spPr>
            <a:xfrm>
              <a:off x="1469876" y="2523502"/>
              <a:ext cx="79417" cy="95253"/>
            </a:xfrm>
            <a:custGeom>
              <a:rect b="b" l="l" r="r" t="t"/>
              <a:pathLst>
                <a:path extrusionOk="0" h="3645" w="3039">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91"/>
            <p:cNvSpPr/>
            <p:nvPr/>
          </p:nvSpPr>
          <p:spPr>
            <a:xfrm>
              <a:off x="1421086" y="2581412"/>
              <a:ext cx="30131" cy="19338"/>
            </a:xfrm>
            <a:custGeom>
              <a:rect b="b" l="l" r="r" t="t"/>
              <a:pathLst>
                <a:path extrusionOk="0" h="740" w="1153">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91"/>
            <p:cNvSpPr/>
            <p:nvPr/>
          </p:nvSpPr>
          <p:spPr>
            <a:xfrm>
              <a:off x="1569336" y="2582222"/>
              <a:ext cx="30157" cy="19312"/>
            </a:xfrm>
            <a:custGeom>
              <a:rect b="b" l="l" r="r" t="t"/>
              <a:pathLst>
                <a:path extrusionOk="0" h="739" w="1154">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91"/>
            <p:cNvSpPr/>
            <p:nvPr/>
          </p:nvSpPr>
          <p:spPr>
            <a:xfrm>
              <a:off x="1506304" y="2449599"/>
              <a:ext cx="11342" cy="26498"/>
            </a:xfrm>
            <a:custGeom>
              <a:rect b="b" l="l" r="r" t="t"/>
              <a:pathLst>
                <a:path extrusionOk="0" h="1014" w="434">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91"/>
            <p:cNvSpPr/>
            <p:nvPr/>
          </p:nvSpPr>
          <p:spPr>
            <a:xfrm>
              <a:off x="1457228" y="2461176"/>
              <a:ext cx="23624" cy="25897"/>
            </a:xfrm>
            <a:custGeom>
              <a:rect b="b" l="l" r="r" t="t"/>
              <a:pathLst>
                <a:path extrusionOk="0" h="991" w="904">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91"/>
            <p:cNvSpPr/>
            <p:nvPr/>
          </p:nvSpPr>
          <p:spPr>
            <a:xfrm>
              <a:off x="1422680" y="2495723"/>
              <a:ext cx="29295" cy="18868"/>
            </a:xfrm>
            <a:custGeom>
              <a:rect b="b" l="l" r="r" t="t"/>
              <a:pathLst>
                <a:path extrusionOk="0" h="722" w="1121">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91"/>
            <p:cNvSpPr/>
            <p:nvPr/>
          </p:nvSpPr>
          <p:spPr>
            <a:xfrm>
              <a:off x="1410816" y="2542344"/>
              <a:ext cx="28171" cy="11315"/>
            </a:xfrm>
            <a:custGeom>
              <a:rect b="b" l="l" r="r" t="t"/>
              <a:pathLst>
                <a:path extrusionOk="0" h="433" w="1078">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91"/>
            <p:cNvSpPr/>
            <p:nvPr/>
          </p:nvSpPr>
          <p:spPr>
            <a:xfrm>
              <a:off x="1581932" y="2543833"/>
              <a:ext cx="29687" cy="11342"/>
            </a:xfrm>
            <a:custGeom>
              <a:rect b="b" l="l" r="r" t="t"/>
              <a:pathLst>
                <a:path extrusionOk="0" h="434" w="1136">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91"/>
            <p:cNvSpPr/>
            <p:nvPr/>
          </p:nvSpPr>
          <p:spPr>
            <a:xfrm>
              <a:off x="1571139" y="2496742"/>
              <a:ext cx="30183" cy="19234"/>
            </a:xfrm>
            <a:custGeom>
              <a:rect b="b" l="l" r="r" t="t"/>
              <a:pathLst>
                <a:path extrusionOk="0" h="736" w="1155">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91"/>
            <p:cNvSpPr/>
            <p:nvPr/>
          </p:nvSpPr>
          <p:spPr>
            <a:xfrm>
              <a:off x="1542655" y="2462483"/>
              <a:ext cx="22213" cy="25349"/>
            </a:xfrm>
            <a:custGeom>
              <a:rect b="b" l="l" r="r" t="t"/>
              <a:pathLst>
                <a:path extrusionOk="0" h="970" w="85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91"/>
            <p:cNvSpPr/>
            <p:nvPr/>
          </p:nvSpPr>
          <p:spPr>
            <a:xfrm>
              <a:off x="1496243" y="2594112"/>
              <a:ext cx="8075" cy="24382"/>
            </a:xfrm>
            <a:custGeom>
              <a:rect b="b" l="l" r="r" t="t"/>
              <a:pathLst>
                <a:path extrusionOk="0" h="933" w="309">
                  <a:moveTo>
                    <a:pt x="1" y="0"/>
                  </a:moveTo>
                  <a:lnTo>
                    <a:pt x="1" y="933"/>
                  </a:lnTo>
                  <a:lnTo>
                    <a:pt x="308" y="933"/>
                  </a:lnTo>
                  <a:lnTo>
                    <a:pt x="308" y="856"/>
                  </a:lnTo>
                  <a:cubicBezTo>
                    <a:pt x="308" y="539"/>
                    <a:pt x="203" y="241"/>
                    <a:pt x="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91"/>
            <p:cNvSpPr/>
            <p:nvPr/>
          </p:nvSpPr>
          <p:spPr>
            <a:xfrm>
              <a:off x="1483935" y="2618468"/>
              <a:ext cx="56054" cy="22160"/>
            </a:xfrm>
            <a:custGeom>
              <a:rect b="b" l="l" r="r" t="t"/>
              <a:pathLst>
                <a:path extrusionOk="0" h="848" w="2145">
                  <a:moveTo>
                    <a:pt x="1" y="1"/>
                  </a:moveTo>
                  <a:lnTo>
                    <a:pt x="1" y="847"/>
                  </a:lnTo>
                  <a:lnTo>
                    <a:pt x="2145" y="847"/>
                  </a:lnTo>
                  <a:lnTo>
                    <a:pt x="214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91"/>
            <p:cNvSpPr/>
            <p:nvPr/>
          </p:nvSpPr>
          <p:spPr>
            <a:xfrm>
              <a:off x="1483935" y="2640602"/>
              <a:ext cx="56054" cy="22134"/>
            </a:xfrm>
            <a:custGeom>
              <a:rect b="b" l="l" r="r" t="t"/>
              <a:pathLst>
                <a:path extrusionOk="0" h="847" w="2145">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91"/>
            <p:cNvSpPr/>
            <p:nvPr/>
          </p:nvSpPr>
          <p:spPr>
            <a:xfrm>
              <a:off x="1504292" y="2618468"/>
              <a:ext cx="35697" cy="22160"/>
            </a:xfrm>
            <a:custGeom>
              <a:rect b="b" l="l" r="r" t="t"/>
              <a:pathLst>
                <a:path extrusionOk="0" h="848" w="1366">
                  <a:moveTo>
                    <a:pt x="0" y="1"/>
                  </a:moveTo>
                  <a:lnTo>
                    <a:pt x="0" y="847"/>
                  </a:lnTo>
                  <a:lnTo>
                    <a:pt x="1366" y="847"/>
                  </a:lnTo>
                  <a:lnTo>
                    <a:pt x="1366"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91"/>
            <p:cNvSpPr/>
            <p:nvPr/>
          </p:nvSpPr>
          <p:spPr>
            <a:xfrm>
              <a:off x="1504031" y="2640602"/>
              <a:ext cx="35958" cy="22134"/>
            </a:xfrm>
            <a:custGeom>
              <a:rect b="b" l="l" r="r" t="t"/>
              <a:pathLst>
                <a:path extrusionOk="0" h="847" w="1376">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2" name="Google Shape;15622;p91"/>
          <p:cNvGrpSpPr/>
          <p:nvPr/>
        </p:nvGrpSpPr>
        <p:grpSpPr>
          <a:xfrm>
            <a:off x="3973735" y="2706408"/>
            <a:ext cx="361883" cy="366979"/>
            <a:chOff x="3973735" y="2891056"/>
            <a:chExt cx="361883" cy="366979"/>
          </a:xfrm>
        </p:grpSpPr>
        <p:sp>
          <p:nvSpPr>
            <p:cNvPr id="15623" name="Google Shape;15623;p91"/>
            <p:cNvSpPr/>
            <p:nvPr/>
          </p:nvSpPr>
          <p:spPr>
            <a:xfrm>
              <a:off x="4148875" y="2891056"/>
              <a:ext cx="149661" cy="98598"/>
            </a:xfrm>
            <a:custGeom>
              <a:rect b="b" l="l" r="r" t="t"/>
              <a:pathLst>
                <a:path extrusionOk="0" h="3773" w="5727">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91"/>
            <p:cNvSpPr/>
            <p:nvPr/>
          </p:nvSpPr>
          <p:spPr>
            <a:xfrm>
              <a:off x="4231558" y="3066039"/>
              <a:ext cx="25139" cy="25139"/>
            </a:xfrm>
            <a:custGeom>
              <a:rect b="b" l="l" r="r" t="t"/>
              <a:pathLst>
                <a:path extrusionOk="0" fill="none" h="962" w="962">
                  <a:moveTo>
                    <a:pt x="962" y="962"/>
                  </a:moveTo>
                  <a:lnTo>
                    <a:pt x="0" y="0"/>
                  </a:lnTo>
                </a:path>
              </a:pathLst>
            </a:custGeom>
            <a:noFill/>
            <a:ln cap="rnd" cmpd="sng" w="452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91"/>
            <p:cNvSpPr/>
            <p:nvPr/>
          </p:nvSpPr>
          <p:spPr>
            <a:xfrm>
              <a:off x="3973735" y="2975307"/>
              <a:ext cx="359871" cy="282728"/>
            </a:xfrm>
            <a:custGeom>
              <a:rect b="b" l="l" r="r" t="t"/>
              <a:pathLst>
                <a:path extrusionOk="0" h="10819" w="13771">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91"/>
            <p:cNvSpPr/>
            <p:nvPr/>
          </p:nvSpPr>
          <p:spPr>
            <a:xfrm>
              <a:off x="3997855" y="2975307"/>
              <a:ext cx="337763" cy="282728"/>
            </a:xfrm>
            <a:custGeom>
              <a:rect b="b" l="l" r="r" t="t"/>
              <a:pathLst>
                <a:path extrusionOk="0" h="10819" w="12925">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91"/>
            <p:cNvSpPr/>
            <p:nvPr/>
          </p:nvSpPr>
          <p:spPr>
            <a:xfrm>
              <a:off x="3973970" y="3219306"/>
              <a:ext cx="359635" cy="11080"/>
            </a:xfrm>
            <a:custGeom>
              <a:rect b="b" l="l" r="r" t="t"/>
              <a:pathLst>
                <a:path extrusionOk="0" h="424" w="13762">
                  <a:moveTo>
                    <a:pt x="1" y="1"/>
                  </a:moveTo>
                  <a:lnTo>
                    <a:pt x="1" y="424"/>
                  </a:lnTo>
                  <a:lnTo>
                    <a:pt x="13761" y="424"/>
                  </a:lnTo>
                  <a:lnTo>
                    <a:pt x="1376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91"/>
            <p:cNvSpPr/>
            <p:nvPr/>
          </p:nvSpPr>
          <p:spPr>
            <a:xfrm>
              <a:off x="3973970" y="3040403"/>
              <a:ext cx="359635" cy="11080"/>
            </a:xfrm>
            <a:custGeom>
              <a:rect b="b" l="l" r="r" t="t"/>
              <a:pathLst>
                <a:path extrusionOk="0" h="424" w="13762">
                  <a:moveTo>
                    <a:pt x="1" y="0"/>
                  </a:moveTo>
                  <a:lnTo>
                    <a:pt x="1" y="423"/>
                  </a:lnTo>
                  <a:lnTo>
                    <a:pt x="13761" y="423"/>
                  </a:lnTo>
                  <a:lnTo>
                    <a:pt x="13761"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91"/>
            <p:cNvSpPr/>
            <p:nvPr/>
          </p:nvSpPr>
          <p:spPr>
            <a:xfrm>
              <a:off x="3998090" y="2999688"/>
              <a:ext cx="46281" cy="27674"/>
            </a:xfrm>
            <a:custGeom>
              <a:rect b="b" l="l" r="r" t="t"/>
              <a:pathLst>
                <a:path extrusionOk="0" h="1059" w="1771">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91"/>
            <p:cNvSpPr/>
            <p:nvPr/>
          </p:nvSpPr>
          <p:spPr>
            <a:xfrm>
              <a:off x="4262970" y="2999688"/>
              <a:ext cx="46255" cy="27674"/>
            </a:xfrm>
            <a:custGeom>
              <a:rect b="b" l="l" r="r" t="t"/>
              <a:pathLst>
                <a:path extrusionOk="0" h="1059" w="177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91"/>
            <p:cNvSpPr/>
            <p:nvPr/>
          </p:nvSpPr>
          <p:spPr>
            <a:xfrm>
              <a:off x="4019963" y="2999688"/>
              <a:ext cx="24408" cy="27674"/>
            </a:xfrm>
            <a:custGeom>
              <a:rect b="b" l="l" r="r" t="t"/>
              <a:pathLst>
                <a:path extrusionOk="0" h="1059" w="934">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91"/>
            <p:cNvSpPr/>
            <p:nvPr/>
          </p:nvSpPr>
          <p:spPr>
            <a:xfrm>
              <a:off x="4284816" y="2999688"/>
              <a:ext cx="24408" cy="27674"/>
            </a:xfrm>
            <a:custGeom>
              <a:rect b="b" l="l" r="r" t="t"/>
              <a:pathLst>
                <a:path extrusionOk="0" h="1059" w="934">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91"/>
            <p:cNvSpPr/>
            <p:nvPr/>
          </p:nvSpPr>
          <p:spPr>
            <a:xfrm>
              <a:off x="4125434" y="3060838"/>
              <a:ext cx="138319" cy="134635"/>
            </a:xfrm>
            <a:custGeom>
              <a:rect b="b" l="l" r="r" t="t"/>
              <a:pathLst>
                <a:path extrusionOk="0" h="5152" w="5293">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91"/>
            <p:cNvSpPr/>
            <p:nvPr/>
          </p:nvSpPr>
          <p:spPr>
            <a:xfrm>
              <a:off x="4129772" y="3060865"/>
              <a:ext cx="128180" cy="116760"/>
            </a:xfrm>
            <a:custGeom>
              <a:rect b="b" l="l" r="r" t="t"/>
              <a:pathLst>
                <a:path extrusionOk="0" h="4468" w="4905">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91"/>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91"/>
            <p:cNvSpPr/>
            <p:nvPr/>
          </p:nvSpPr>
          <p:spPr>
            <a:xfrm>
              <a:off x="3973970" y="3219306"/>
              <a:ext cx="24146" cy="11080"/>
            </a:xfrm>
            <a:custGeom>
              <a:rect b="b" l="l" r="r" t="t"/>
              <a:pathLst>
                <a:path extrusionOk="0" h="424" w="924">
                  <a:moveTo>
                    <a:pt x="1" y="1"/>
                  </a:moveTo>
                  <a:lnTo>
                    <a:pt x="1" y="424"/>
                  </a:lnTo>
                  <a:lnTo>
                    <a:pt x="924" y="424"/>
                  </a:lnTo>
                  <a:lnTo>
                    <a:pt x="924"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91"/>
            <p:cNvSpPr/>
            <p:nvPr/>
          </p:nvSpPr>
          <p:spPr>
            <a:xfrm>
              <a:off x="3973970" y="3040403"/>
              <a:ext cx="24146" cy="11080"/>
            </a:xfrm>
            <a:custGeom>
              <a:rect b="b" l="l" r="r" t="t"/>
              <a:pathLst>
                <a:path extrusionOk="0" h="424" w="924">
                  <a:moveTo>
                    <a:pt x="1" y="0"/>
                  </a:moveTo>
                  <a:lnTo>
                    <a:pt x="1" y="423"/>
                  </a:lnTo>
                  <a:lnTo>
                    <a:pt x="924" y="423"/>
                  </a:lnTo>
                  <a:lnTo>
                    <a:pt x="9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91"/>
            <p:cNvSpPr/>
            <p:nvPr/>
          </p:nvSpPr>
          <p:spPr>
            <a:xfrm>
              <a:off x="4135312" y="3077851"/>
              <a:ext cx="109835" cy="108319"/>
            </a:xfrm>
            <a:custGeom>
              <a:rect b="b" l="l" r="r" t="t"/>
              <a:pathLst>
                <a:path extrusionOk="0" h="4145" w="4203">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91"/>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0" name="Google Shape;15640;p91"/>
          <p:cNvGrpSpPr/>
          <p:nvPr/>
        </p:nvGrpSpPr>
        <p:grpSpPr>
          <a:xfrm>
            <a:off x="3527941" y="2732096"/>
            <a:ext cx="366665" cy="315654"/>
            <a:chOff x="3527941" y="2916744"/>
            <a:chExt cx="366665" cy="315654"/>
          </a:xfrm>
        </p:grpSpPr>
        <p:sp>
          <p:nvSpPr>
            <p:cNvPr id="15641" name="Google Shape;15641;p91"/>
            <p:cNvSpPr/>
            <p:nvPr/>
          </p:nvSpPr>
          <p:spPr>
            <a:xfrm>
              <a:off x="3527941" y="2916770"/>
              <a:ext cx="366665" cy="157840"/>
            </a:xfrm>
            <a:custGeom>
              <a:rect b="b" l="l" r="r" t="t"/>
              <a:pathLst>
                <a:path extrusionOk="0" h="6040" w="14031">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91"/>
            <p:cNvSpPr/>
            <p:nvPr/>
          </p:nvSpPr>
          <p:spPr>
            <a:xfrm>
              <a:off x="3546521" y="2916744"/>
              <a:ext cx="348085" cy="139260"/>
            </a:xfrm>
            <a:custGeom>
              <a:rect b="b" l="l" r="r" t="t"/>
              <a:pathLst>
                <a:path extrusionOk="0" h="5329" w="1332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91"/>
            <p:cNvSpPr/>
            <p:nvPr/>
          </p:nvSpPr>
          <p:spPr>
            <a:xfrm>
              <a:off x="3527941" y="3074584"/>
              <a:ext cx="366665" cy="157814"/>
            </a:xfrm>
            <a:custGeom>
              <a:rect b="b" l="l" r="r" t="t"/>
              <a:pathLst>
                <a:path extrusionOk="0" h="6039" w="14031">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91"/>
            <p:cNvSpPr/>
            <p:nvPr/>
          </p:nvSpPr>
          <p:spPr>
            <a:xfrm>
              <a:off x="3547279" y="3093426"/>
              <a:ext cx="347327" cy="138973"/>
            </a:xfrm>
            <a:custGeom>
              <a:rect b="b" l="l" r="r" t="t"/>
              <a:pathLst>
                <a:path extrusionOk="0" h="5318" w="13291">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91"/>
            <p:cNvSpPr/>
            <p:nvPr/>
          </p:nvSpPr>
          <p:spPr>
            <a:xfrm>
              <a:off x="3553812" y="3097424"/>
              <a:ext cx="45026" cy="44268"/>
            </a:xfrm>
            <a:custGeom>
              <a:rect b="b" l="l" r="r" t="t"/>
              <a:pathLst>
                <a:path extrusionOk="0" h="1694" w="1723">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91"/>
            <p:cNvSpPr/>
            <p:nvPr/>
          </p:nvSpPr>
          <p:spPr>
            <a:xfrm>
              <a:off x="3554335" y="3165551"/>
              <a:ext cx="44504" cy="44504"/>
            </a:xfrm>
            <a:custGeom>
              <a:rect b="b" l="l" r="r" t="t"/>
              <a:pathLst>
                <a:path extrusionOk="0" h="1703" w="1703">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91"/>
            <p:cNvSpPr/>
            <p:nvPr/>
          </p:nvSpPr>
          <p:spPr>
            <a:xfrm>
              <a:off x="3620920" y="3097424"/>
              <a:ext cx="45261" cy="44268"/>
            </a:xfrm>
            <a:custGeom>
              <a:rect b="b" l="l" r="r" t="t"/>
              <a:pathLst>
                <a:path extrusionOk="0" h="1694" w="1732">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91"/>
            <p:cNvSpPr/>
            <p:nvPr/>
          </p:nvSpPr>
          <p:spPr>
            <a:xfrm>
              <a:off x="3621678"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91"/>
            <p:cNvSpPr/>
            <p:nvPr/>
          </p:nvSpPr>
          <p:spPr>
            <a:xfrm>
              <a:off x="3689021"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91"/>
            <p:cNvSpPr/>
            <p:nvPr/>
          </p:nvSpPr>
          <p:spPr>
            <a:xfrm>
              <a:off x="3755607"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91"/>
            <p:cNvSpPr/>
            <p:nvPr/>
          </p:nvSpPr>
          <p:spPr>
            <a:xfrm>
              <a:off x="3756365" y="3165551"/>
              <a:ext cx="44504" cy="44504"/>
            </a:xfrm>
            <a:custGeom>
              <a:rect b="b" l="l" r="r" t="t"/>
              <a:pathLst>
                <a:path extrusionOk="0" h="1703" w="1703">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91"/>
            <p:cNvSpPr/>
            <p:nvPr/>
          </p:nvSpPr>
          <p:spPr>
            <a:xfrm>
              <a:off x="3822950"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91"/>
            <p:cNvSpPr/>
            <p:nvPr/>
          </p:nvSpPr>
          <p:spPr>
            <a:xfrm>
              <a:off x="3823708" y="3165551"/>
              <a:ext cx="44504" cy="44504"/>
            </a:xfrm>
            <a:custGeom>
              <a:rect b="b" l="l" r="r" t="t"/>
              <a:pathLst>
                <a:path extrusionOk="0" h="1703" w="1703">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91"/>
            <p:cNvSpPr/>
            <p:nvPr/>
          </p:nvSpPr>
          <p:spPr>
            <a:xfrm>
              <a:off x="3562514" y="3105185"/>
              <a:ext cx="40897" cy="36507"/>
            </a:xfrm>
            <a:custGeom>
              <a:rect b="b" l="l" r="r" t="t"/>
              <a:pathLst>
                <a:path extrusionOk="0" h="1397" w="1565">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91"/>
            <p:cNvSpPr/>
            <p:nvPr/>
          </p:nvSpPr>
          <p:spPr>
            <a:xfrm>
              <a:off x="3562436" y="3173313"/>
              <a:ext cx="41289" cy="36742"/>
            </a:xfrm>
            <a:custGeom>
              <a:rect b="b" l="l" r="r" t="t"/>
              <a:pathLst>
                <a:path extrusionOk="0" h="1406" w="158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91"/>
            <p:cNvSpPr/>
            <p:nvPr/>
          </p:nvSpPr>
          <p:spPr>
            <a:xfrm>
              <a:off x="3629622" y="3105185"/>
              <a:ext cx="41133" cy="36507"/>
            </a:xfrm>
            <a:custGeom>
              <a:rect b="b" l="l" r="r" t="t"/>
              <a:pathLst>
                <a:path extrusionOk="0" h="1397" w="1574">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91"/>
            <p:cNvSpPr/>
            <p:nvPr/>
          </p:nvSpPr>
          <p:spPr>
            <a:xfrm>
              <a:off x="3629779" y="3173313"/>
              <a:ext cx="41289" cy="36742"/>
            </a:xfrm>
            <a:custGeom>
              <a:rect b="b" l="l" r="r" t="t"/>
              <a:pathLst>
                <a:path extrusionOk="0" h="1406" w="158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91"/>
            <p:cNvSpPr/>
            <p:nvPr/>
          </p:nvSpPr>
          <p:spPr>
            <a:xfrm>
              <a:off x="3696887" y="3173313"/>
              <a:ext cx="41263" cy="36742"/>
            </a:xfrm>
            <a:custGeom>
              <a:rect b="b" l="l" r="r" t="t"/>
              <a:pathLst>
                <a:path extrusionOk="0" h="1406" w="1579">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91"/>
            <p:cNvSpPr/>
            <p:nvPr/>
          </p:nvSpPr>
          <p:spPr>
            <a:xfrm>
              <a:off x="3764309"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91"/>
            <p:cNvSpPr/>
            <p:nvPr/>
          </p:nvSpPr>
          <p:spPr>
            <a:xfrm>
              <a:off x="3764231" y="3173313"/>
              <a:ext cx="41289" cy="36742"/>
            </a:xfrm>
            <a:custGeom>
              <a:rect b="b" l="l" r="r" t="t"/>
              <a:pathLst>
                <a:path extrusionOk="0" h="1406" w="158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91"/>
            <p:cNvSpPr/>
            <p:nvPr/>
          </p:nvSpPr>
          <p:spPr>
            <a:xfrm>
              <a:off x="3831653"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91"/>
            <p:cNvSpPr/>
            <p:nvPr/>
          </p:nvSpPr>
          <p:spPr>
            <a:xfrm>
              <a:off x="3831574" y="3173313"/>
              <a:ext cx="41289" cy="36742"/>
            </a:xfrm>
            <a:custGeom>
              <a:rect b="b" l="l" r="r" t="t"/>
              <a:pathLst>
                <a:path extrusionOk="0" h="1406" w="158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91"/>
            <p:cNvSpPr/>
            <p:nvPr/>
          </p:nvSpPr>
          <p:spPr>
            <a:xfrm>
              <a:off x="3550310" y="2939375"/>
              <a:ext cx="101786" cy="65854"/>
            </a:xfrm>
            <a:custGeom>
              <a:rect b="b" l="l" r="r" t="t"/>
              <a:pathLst>
                <a:path extrusionOk="0" h="2520" w="3895">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91"/>
            <p:cNvSpPr/>
            <p:nvPr/>
          </p:nvSpPr>
          <p:spPr>
            <a:xfrm>
              <a:off x="3568655" y="2939375"/>
              <a:ext cx="83441" cy="65854"/>
            </a:xfrm>
            <a:custGeom>
              <a:rect b="b" l="l" r="r" t="t"/>
              <a:pathLst>
                <a:path extrusionOk="0" h="2520" w="3193">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91"/>
            <p:cNvSpPr/>
            <p:nvPr/>
          </p:nvSpPr>
          <p:spPr>
            <a:xfrm>
              <a:off x="3633725" y="2986100"/>
              <a:ext cx="90993" cy="65880"/>
            </a:xfrm>
            <a:custGeom>
              <a:rect b="b" l="l" r="r" t="t"/>
              <a:pathLst>
                <a:path extrusionOk="0" h="2521" w="3482">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91"/>
            <p:cNvSpPr/>
            <p:nvPr/>
          </p:nvSpPr>
          <p:spPr>
            <a:xfrm>
              <a:off x="3657610" y="2986100"/>
              <a:ext cx="67108" cy="63868"/>
            </a:xfrm>
            <a:custGeom>
              <a:rect b="b" l="l" r="r" t="t"/>
              <a:pathLst>
                <a:path extrusionOk="0" h="2444" w="2568">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91"/>
            <p:cNvSpPr/>
            <p:nvPr/>
          </p:nvSpPr>
          <p:spPr>
            <a:xfrm>
              <a:off x="3723438" y="2950298"/>
              <a:ext cx="126142" cy="143154"/>
            </a:xfrm>
            <a:custGeom>
              <a:rect b="b" l="l" r="r" t="t"/>
              <a:pathLst>
                <a:path extrusionOk="0" h="5478" w="4827">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91"/>
            <p:cNvSpPr/>
            <p:nvPr/>
          </p:nvSpPr>
          <p:spPr>
            <a:xfrm>
              <a:off x="3743037" y="3024567"/>
              <a:ext cx="47274" cy="45000"/>
            </a:xfrm>
            <a:custGeom>
              <a:rect b="b" l="l" r="r" t="t"/>
              <a:pathLst>
                <a:path extrusionOk="0" h="1722" w="1809">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91"/>
            <p:cNvSpPr/>
            <p:nvPr/>
          </p:nvSpPr>
          <p:spPr>
            <a:xfrm>
              <a:off x="3641016" y="3064392"/>
              <a:ext cx="117884" cy="81586"/>
            </a:xfrm>
            <a:custGeom>
              <a:rect b="b" l="l" r="r" t="t"/>
              <a:pathLst>
                <a:path extrusionOk="0" h="3122" w="4511">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91"/>
            <p:cNvSpPr/>
            <p:nvPr/>
          </p:nvSpPr>
          <p:spPr>
            <a:xfrm>
              <a:off x="3662628" y="3064210"/>
              <a:ext cx="92509" cy="58694"/>
            </a:xfrm>
            <a:custGeom>
              <a:rect b="b" l="l" r="r" t="t"/>
              <a:pathLst>
                <a:path extrusionOk="0" h="2246" w="354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1" name="Google Shape;15671;p91"/>
          <p:cNvGrpSpPr/>
          <p:nvPr/>
        </p:nvGrpSpPr>
        <p:grpSpPr>
          <a:xfrm>
            <a:off x="2640873" y="2706983"/>
            <a:ext cx="366404" cy="366404"/>
            <a:chOff x="2640873" y="2891631"/>
            <a:chExt cx="366404" cy="366404"/>
          </a:xfrm>
        </p:grpSpPr>
        <p:sp>
          <p:nvSpPr>
            <p:cNvPr id="15672" name="Google Shape;15672;p91"/>
            <p:cNvSpPr/>
            <p:nvPr/>
          </p:nvSpPr>
          <p:spPr>
            <a:xfrm>
              <a:off x="2696405" y="2945646"/>
              <a:ext cx="310872" cy="312388"/>
            </a:xfrm>
            <a:custGeom>
              <a:rect b="b" l="l" r="r" t="t"/>
              <a:pathLst>
                <a:path extrusionOk="0" h="11954" w="11896">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91"/>
            <p:cNvSpPr/>
            <p:nvPr/>
          </p:nvSpPr>
          <p:spPr>
            <a:xfrm>
              <a:off x="2696405" y="3118539"/>
              <a:ext cx="60340" cy="57073"/>
            </a:xfrm>
            <a:custGeom>
              <a:rect b="b" l="l" r="r" t="t"/>
              <a:pathLst>
                <a:path extrusionOk="0" h="2184" w="2309">
                  <a:moveTo>
                    <a:pt x="1" y="1"/>
                  </a:moveTo>
                  <a:lnTo>
                    <a:pt x="1" y="2184"/>
                  </a:lnTo>
                  <a:lnTo>
                    <a:pt x="2309" y="2184"/>
                  </a:ln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91"/>
            <p:cNvSpPr/>
            <p:nvPr/>
          </p:nvSpPr>
          <p:spPr>
            <a:xfrm>
              <a:off x="2864776" y="2945646"/>
              <a:ext cx="26420" cy="60340"/>
            </a:xfrm>
            <a:custGeom>
              <a:rect b="b" l="l" r="r" t="t"/>
              <a:pathLst>
                <a:path extrusionOk="0" h="2309" w="1011">
                  <a:moveTo>
                    <a:pt x="1" y="1"/>
                  </a:moveTo>
                  <a:lnTo>
                    <a:pt x="1" y="2309"/>
                  </a:lnTo>
                  <a:lnTo>
                    <a:pt x="1010" y="2309"/>
                  </a:lnTo>
                  <a:lnTo>
                    <a:pt x="101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91"/>
            <p:cNvSpPr/>
            <p:nvPr/>
          </p:nvSpPr>
          <p:spPr>
            <a:xfrm>
              <a:off x="2640873" y="2891631"/>
              <a:ext cx="310872" cy="312127"/>
            </a:xfrm>
            <a:custGeom>
              <a:rect b="b" l="l" r="r" t="t"/>
              <a:pathLst>
                <a:path extrusionOk="0" h="11944" w="11896">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91"/>
            <p:cNvSpPr/>
            <p:nvPr/>
          </p:nvSpPr>
          <p:spPr>
            <a:xfrm>
              <a:off x="2821318" y="2972798"/>
              <a:ext cx="11080" cy="33188"/>
            </a:xfrm>
            <a:custGeom>
              <a:rect b="b" l="l" r="r" t="t"/>
              <a:pathLst>
                <a:path extrusionOk="0" h="1270" w="424">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91"/>
            <p:cNvSpPr/>
            <p:nvPr/>
          </p:nvSpPr>
          <p:spPr>
            <a:xfrm>
              <a:off x="2855734" y="2982598"/>
              <a:ext cx="11342" cy="23389"/>
            </a:xfrm>
            <a:custGeom>
              <a:rect b="b" l="l" r="r" t="t"/>
              <a:pathLst>
                <a:path extrusionOk="0" h="895" w="434">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91"/>
            <p:cNvSpPr/>
            <p:nvPr/>
          </p:nvSpPr>
          <p:spPr>
            <a:xfrm>
              <a:off x="2786379" y="2982598"/>
              <a:ext cx="11080" cy="23389"/>
            </a:xfrm>
            <a:custGeom>
              <a:rect b="b" l="l" r="r" t="t"/>
              <a:pathLst>
                <a:path extrusionOk="0" h="895" w="424">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91"/>
            <p:cNvSpPr/>
            <p:nvPr/>
          </p:nvSpPr>
          <p:spPr>
            <a:xfrm>
              <a:off x="2972468" y="2972040"/>
              <a:ext cx="11943" cy="33946"/>
            </a:xfrm>
            <a:custGeom>
              <a:rect b="b" l="l" r="r" t="t"/>
              <a:pathLst>
                <a:path extrusionOk="0" h="1299" w="457">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91"/>
            <p:cNvSpPr/>
            <p:nvPr/>
          </p:nvSpPr>
          <p:spPr>
            <a:xfrm>
              <a:off x="2811753" y="3143182"/>
              <a:ext cx="11342" cy="33241"/>
            </a:xfrm>
            <a:custGeom>
              <a:rect b="b" l="l" r="r" t="t"/>
              <a:pathLst>
                <a:path extrusionOk="0" h="1272" w="434">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91"/>
            <p:cNvSpPr/>
            <p:nvPr/>
          </p:nvSpPr>
          <p:spPr>
            <a:xfrm>
              <a:off x="2777337" y="3143182"/>
              <a:ext cx="11080" cy="24957"/>
            </a:xfrm>
            <a:custGeom>
              <a:rect b="b" l="l" r="r" t="t"/>
              <a:pathLst>
                <a:path extrusionOk="0" h="955" w="424">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91"/>
            <p:cNvSpPr/>
            <p:nvPr/>
          </p:nvSpPr>
          <p:spPr>
            <a:xfrm>
              <a:off x="2846693" y="3143182"/>
              <a:ext cx="11342" cy="24957"/>
            </a:xfrm>
            <a:custGeom>
              <a:rect b="b" l="l" r="r" t="t"/>
              <a:pathLst>
                <a:path extrusionOk="0" h="955" w="434">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91"/>
            <p:cNvSpPr/>
            <p:nvPr/>
          </p:nvSpPr>
          <p:spPr>
            <a:xfrm>
              <a:off x="2742659" y="3143182"/>
              <a:ext cx="11080" cy="33241"/>
            </a:xfrm>
            <a:custGeom>
              <a:rect b="b" l="l" r="r" t="t"/>
              <a:pathLst>
                <a:path extrusionOk="0" h="1272" w="424">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91"/>
            <p:cNvSpPr/>
            <p:nvPr/>
          </p:nvSpPr>
          <p:spPr>
            <a:xfrm>
              <a:off x="2707589" y="3143182"/>
              <a:ext cx="11838" cy="25897"/>
            </a:xfrm>
            <a:custGeom>
              <a:rect b="b" l="l" r="r" t="t"/>
              <a:pathLst>
                <a:path extrusionOk="0" h="991" w="453">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91"/>
            <p:cNvSpPr/>
            <p:nvPr/>
          </p:nvSpPr>
          <p:spPr>
            <a:xfrm>
              <a:off x="2673042" y="3143182"/>
              <a:ext cx="11838" cy="34181"/>
            </a:xfrm>
            <a:custGeom>
              <a:rect b="b" l="l" r="r" t="t"/>
              <a:pathLst>
                <a:path extrusionOk="0" h="1308" w="453">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6" name="Google Shape;15686;p91"/>
          <p:cNvGrpSpPr/>
          <p:nvPr/>
        </p:nvGrpSpPr>
        <p:grpSpPr>
          <a:xfrm>
            <a:off x="2197091" y="2753473"/>
            <a:ext cx="366665" cy="273189"/>
            <a:chOff x="2197091" y="2938120"/>
            <a:chExt cx="366665" cy="273189"/>
          </a:xfrm>
        </p:grpSpPr>
        <p:sp>
          <p:nvSpPr>
            <p:cNvPr id="15687" name="Google Shape;15687;p91"/>
            <p:cNvSpPr/>
            <p:nvPr/>
          </p:nvSpPr>
          <p:spPr>
            <a:xfrm>
              <a:off x="2197091" y="2938120"/>
              <a:ext cx="366665" cy="273189"/>
            </a:xfrm>
            <a:custGeom>
              <a:rect b="b" l="l" r="r" t="t"/>
              <a:pathLst>
                <a:path extrusionOk="0" h="10454" w="14031">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91"/>
            <p:cNvSpPr/>
            <p:nvPr/>
          </p:nvSpPr>
          <p:spPr>
            <a:xfrm>
              <a:off x="2218206" y="2938120"/>
              <a:ext cx="345550" cy="273189"/>
            </a:xfrm>
            <a:custGeom>
              <a:rect b="b" l="l" r="r" t="t"/>
              <a:pathLst>
                <a:path extrusionOk="0" h="10454" w="13223">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91"/>
            <p:cNvSpPr/>
            <p:nvPr/>
          </p:nvSpPr>
          <p:spPr>
            <a:xfrm>
              <a:off x="2197352" y="2938120"/>
              <a:ext cx="366404" cy="47274"/>
            </a:xfrm>
            <a:custGeom>
              <a:rect b="b" l="l" r="r" t="t"/>
              <a:pathLst>
                <a:path extrusionOk="0" h="1809" w="14021">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91"/>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91"/>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91"/>
            <p:cNvSpPr/>
            <p:nvPr/>
          </p:nvSpPr>
          <p:spPr>
            <a:xfrm>
              <a:off x="2215697" y="3003451"/>
              <a:ext cx="43746" cy="11342"/>
            </a:xfrm>
            <a:custGeom>
              <a:rect b="b" l="l" r="r" t="t"/>
              <a:pathLst>
                <a:path extrusionOk="0" h="434" w="1674">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91"/>
            <p:cNvSpPr/>
            <p:nvPr/>
          </p:nvSpPr>
          <p:spPr>
            <a:xfrm>
              <a:off x="2271725" y="3003451"/>
              <a:ext cx="44007" cy="11342"/>
            </a:xfrm>
            <a:custGeom>
              <a:rect b="b" l="l" r="r" t="t"/>
              <a:pathLst>
                <a:path extrusionOk="0" h="434" w="1684">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91"/>
            <p:cNvSpPr/>
            <p:nvPr/>
          </p:nvSpPr>
          <p:spPr>
            <a:xfrm>
              <a:off x="2326917" y="3003451"/>
              <a:ext cx="45967" cy="11342"/>
            </a:xfrm>
            <a:custGeom>
              <a:rect b="b" l="l" r="r" t="t"/>
              <a:pathLst>
                <a:path extrusionOk="0" h="434" w="1759">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91"/>
            <p:cNvSpPr/>
            <p:nvPr/>
          </p:nvSpPr>
          <p:spPr>
            <a:xfrm>
              <a:off x="2384069" y="3003451"/>
              <a:ext cx="43746" cy="11342"/>
            </a:xfrm>
            <a:custGeom>
              <a:rect b="b" l="l" r="r" t="t"/>
              <a:pathLst>
                <a:path extrusionOk="0" h="434" w="1674">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91"/>
            <p:cNvSpPr/>
            <p:nvPr/>
          </p:nvSpPr>
          <p:spPr>
            <a:xfrm>
              <a:off x="2439261" y="3003451"/>
              <a:ext cx="45680" cy="11342"/>
            </a:xfrm>
            <a:custGeom>
              <a:rect b="b" l="l" r="r" t="t"/>
              <a:pathLst>
                <a:path extrusionOk="0" h="434" w="1748">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91"/>
            <p:cNvSpPr/>
            <p:nvPr/>
          </p:nvSpPr>
          <p:spPr>
            <a:xfrm>
              <a:off x="2495289" y="3003451"/>
              <a:ext cx="45706" cy="11342"/>
            </a:xfrm>
            <a:custGeom>
              <a:rect b="b" l="l" r="r" t="t"/>
              <a:pathLst>
                <a:path extrusionOk="0" h="434" w="1749">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91"/>
            <p:cNvSpPr/>
            <p:nvPr/>
          </p:nvSpPr>
          <p:spPr>
            <a:xfrm>
              <a:off x="2219878" y="2957458"/>
              <a:ext cx="279043" cy="11368"/>
            </a:xfrm>
            <a:custGeom>
              <a:rect b="b" l="l" r="r" t="t"/>
              <a:pathLst>
                <a:path extrusionOk="0" h="435" w="10678">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91"/>
            <p:cNvSpPr/>
            <p:nvPr/>
          </p:nvSpPr>
          <p:spPr>
            <a:xfrm>
              <a:off x="2517711" y="2949932"/>
              <a:ext cx="34835" cy="26995"/>
            </a:xfrm>
            <a:custGeom>
              <a:rect b="b" l="l" r="r" t="t"/>
              <a:pathLst>
                <a:path extrusionOk="0" h="1033" w="1333">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91"/>
            <p:cNvSpPr/>
            <p:nvPr/>
          </p:nvSpPr>
          <p:spPr>
            <a:xfrm>
              <a:off x="2222230" y="3037894"/>
              <a:ext cx="195027" cy="143494"/>
            </a:xfrm>
            <a:custGeom>
              <a:rect b="b" l="l" r="r" t="t"/>
              <a:pathLst>
                <a:path extrusionOk="0" h="5491" w="7463">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91"/>
            <p:cNvSpPr/>
            <p:nvPr/>
          </p:nvSpPr>
          <p:spPr>
            <a:xfrm>
              <a:off x="2447623" y="3032328"/>
              <a:ext cx="93554" cy="11132"/>
            </a:xfrm>
            <a:custGeom>
              <a:rect b="b" l="l" r="r" t="t"/>
              <a:pathLst>
                <a:path extrusionOk="0" h="426" w="358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91"/>
            <p:cNvSpPr/>
            <p:nvPr/>
          </p:nvSpPr>
          <p:spPr>
            <a:xfrm>
              <a:off x="2436229" y="3056187"/>
              <a:ext cx="105000" cy="11394"/>
            </a:xfrm>
            <a:custGeom>
              <a:rect b="b" l="l" r="r" t="t"/>
              <a:pathLst>
                <a:path extrusionOk="0" h="436" w="4018">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91"/>
            <p:cNvSpPr/>
            <p:nvPr/>
          </p:nvSpPr>
          <p:spPr>
            <a:xfrm>
              <a:off x="2437327" y="3080098"/>
              <a:ext cx="102805" cy="11080"/>
            </a:xfrm>
            <a:custGeom>
              <a:rect b="b" l="l" r="r" t="t"/>
              <a:pathLst>
                <a:path extrusionOk="0" h="424" w="3934">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91"/>
            <p:cNvSpPr/>
            <p:nvPr/>
          </p:nvSpPr>
          <p:spPr>
            <a:xfrm>
              <a:off x="2436229" y="3103957"/>
              <a:ext cx="105000" cy="11368"/>
            </a:xfrm>
            <a:custGeom>
              <a:rect b="b" l="l" r="r" t="t"/>
              <a:pathLst>
                <a:path extrusionOk="0" h="435" w="4018">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91"/>
            <p:cNvSpPr/>
            <p:nvPr/>
          </p:nvSpPr>
          <p:spPr>
            <a:xfrm>
              <a:off x="2436308" y="3128051"/>
              <a:ext cx="104870" cy="11159"/>
            </a:xfrm>
            <a:custGeom>
              <a:rect b="b" l="l" r="r" t="t"/>
              <a:pathLst>
                <a:path extrusionOk="0" h="427" w="4013">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91"/>
            <p:cNvSpPr/>
            <p:nvPr/>
          </p:nvSpPr>
          <p:spPr>
            <a:xfrm>
              <a:off x="2437327" y="3151962"/>
              <a:ext cx="102805" cy="11342"/>
            </a:xfrm>
            <a:custGeom>
              <a:rect b="b" l="l" r="r" t="t"/>
              <a:pathLst>
                <a:path extrusionOk="0" h="434" w="3934">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91"/>
            <p:cNvSpPr/>
            <p:nvPr/>
          </p:nvSpPr>
          <p:spPr>
            <a:xfrm>
              <a:off x="2436229" y="3175821"/>
              <a:ext cx="77012" cy="11368"/>
            </a:xfrm>
            <a:custGeom>
              <a:rect b="b" l="l" r="r" t="t"/>
              <a:pathLst>
                <a:path extrusionOk="0" h="435" w="2947">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91"/>
            <p:cNvSpPr/>
            <p:nvPr/>
          </p:nvSpPr>
          <p:spPr>
            <a:xfrm>
              <a:off x="2226255" y="3090525"/>
              <a:ext cx="111847" cy="90863"/>
            </a:xfrm>
            <a:custGeom>
              <a:rect b="b" l="l" r="r" t="t"/>
              <a:pathLst>
                <a:path extrusionOk="0" h="3477" w="428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91"/>
            <p:cNvSpPr/>
            <p:nvPr/>
          </p:nvSpPr>
          <p:spPr>
            <a:xfrm>
              <a:off x="2324513" y="3056474"/>
              <a:ext cx="68363" cy="62561"/>
            </a:xfrm>
            <a:custGeom>
              <a:rect b="b" l="l" r="r" t="t"/>
              <a:pathLst>
                <a:path extrusionOk="0" h="2394" w="2616">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91"/>
            <p:cNvSpPr/>
            <p:nvPr/>
          </p:nvSpPr>
          <p:spPr>
            <a:xfrm>
              <a:off x="2253380" y="3090342"/>
              <a:ext cx="55819" cy="47953"/>
            </a:xfrm>
            <a:custGeom>
              <a:rect b="b" l="l" r="r" t="t"/>
              <a:pathLst>
                <a:path extrusionOk="0" h="1835" w="2136">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1" name="Google Shape;15711;p91"/>
          <p:cNvGrpSpPr/>
          <p:nvPr/>
        </p:nvGrpSpPr>
        <p:grpSpPr>
          <a:xfrm>
            <a:off x="1753570" y="2707479"/>
            <a:ext cx="366665" cy="365202"/>
            <a:chOff x="1753570" y="2892127"/>
            <a:chExt cx="366665" cy="365202"/>
          </a:xfrm>
        </p:grpSpPr>
        <p:sp>
          <p:nvSpPr>
            <p:cNvPr id="15712" name="Google Shape;15712;p91"/>
            <p:cNvSpPr/>
            <p:nvPr/>
          </p:nvSpPr>
          <p:spPr>
            <a:xfrm>
              <a:off x="1753570" y="3076335"/>
              <a:ext cx="365149" cy="104295"/>
            </a:xfrm>
            <a:custGeom>
              <a:rect b="b" l="l" r="r" t="t"/>
              <a:pathLst>
                <a:path extrusionOk="0" h="3991" w="13973">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91"/>
            <p:cNvSpPr/>
            <p:nvPr/>
          </p:nvSpPr>
          <p:spPr>
            <a:xfrm>
              <a:off x="1775939" y="3076335"/>
              <a:ext cx="342780" cy="104295"/>
            </a:xfrm>
            <a:custGeom>
              <a:rect b="b" l="l" r="r" t="t"/>
              <a:pathLst>
                <a:path extrusionOk="0" h="3991" w="13117">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91"/>
            <p:cNvSpPr/>
            <p:nvPr/>
          </p:nvSpPr>
          <p:spPr>
            <a:xfrm>
              <a:off x="2046934" y="3180578"/>
              <a:ext cx="70218" cy="76751"/>
            </a:xfrm>
            <a:custGeom>
              <a:rect b="b" l="l" r="r" t="t"/>
              <a:pathLst>
                <a:path extrusionOk="0" h="2937" w="2687">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91"/>
            <p:cNvSpPr/>
            <p:nvPr/>
          </p:nvSpPr>
          <p:spPr>
            <a:xfrm>
              <a:off x="2064416" y="3186405"/>
              <a:ext cx="52709" cy="60836"/>
            </a:xfrm>
            <a:custGeom>
              <a:rect b="b" l="l" r="r" t="t"/>
              <a:pathLst>
                <a:path extrusionOk="0" h="2328" w="2017">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91"/>
            <p:cNvSpPr/>
            <p:nvPr/>
          </p:nvSpPr>
          <p:spPr>
            <a:xfrm>
              <a:off x="1913658" y="2892650"/>
              <a:ext cx="206577" cy="160088"/>
            </a:xfrm>
            <a:custGeom>
              <a:rect b="b" l="l" r="r" t="t"/>
              <a:pathLst>
                <a:path extrusionOk="0" h="6126" w="7905">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91"/>
            <p:cNvSpPr/>
            <p:nvPr/>
          </p:nvSpPr>
          <p:spPr>
            <a:xfrm>
              <a:off x="1941045" y="2892650"/>
              <a:ext cx="179191" cy="160088"/>
            </a:xfrm>
            <a:custGeom>
              <a:rect b="b" l="l" r="r" t="t"/>
              <a:pathLst>
                <a:path extrusionOk="0" h="6126" w="6857">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91"/>
            <p:cNvSpPr/>
            <p:nvPr/>
          </p:nvSpPr>
          <p:spPr>
            <a:xfrm>
              <a:off x="1755086" y="2892127"/>
              <a:ext cx="132701" cy="160114"/>
            </a:xfrm>
            <a:custGeom>
              <a:rect b="b" l="l" r="r" t="t"/>
              <a:pathLst>
                <a:path extrusionOk="0" h="6127" w="5078">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91"/>
            <p:cNvSpPr/>
            <p:nvPr/>
          </p:nvSpPr>
          <p:spPr>
            <a:xfrm>
              <a:off x="1777455" y="2892127"/>
              <a:ext cx="110331" cy="160114"/>
            </a:xfrm>
            <a:custGeom>
              <a:rect b="b" l="l" r="r" t="t"/>
              <a:pathLst>
                <a:path extrusionOk="0" h="6127" w="4222">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91"/>
            <p:cNvSpPr/>
            <p:nvPr/>
          </p:nvSpPr>
          <p:spPr>
            <a:xfrm>
              <a:off x="1755086" y="2892127"/>
              <a:ext cx="132701" cy="159853"/>
            </a:xfrm>
            <a:custGeom>
              <a:rect b="b" l="l" r="r" t="t"/>
              <a:pathLst>
                <a:path extrusionOk="0" h="6117" w="5078">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91"/>
            <p:cNvSpPr/>
            <p:nvPr/>
          </p:nvSpPr>
          <p:spPr>
            <a:xfrm>
              <a:off x="1939268" y="2914496"/>
              <a:ext cx="72910" cy="11080"/>
            </a:xfrm>
            <a:custGeom>
              <a:rect b="b" l="l" r="r" t="t"/>
              <a:pathLst>
                <a:path extrusionOk="0" h="424" w="279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91"/>
            <p:cNvSpPr/>
            <p:nvPr/>
          </p:nvSpPr>
          <p:spPr>
            <a:xfrm>
              <a:off x="2021690" y="2914496"/>
              <a:ext cx="72648" cy="11080"/>
            </a:xfrm>
            <a:custGeom>
              <a:rect b="b" l="l" r="r" t="t"/>
              <a:pathLst>
                <a:path extrusionOk="0" h="424" w="278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91"/>
            <p:cNvSpPr/>
            <p:nvPr/>
          </p:nvSpPr>
          <p:spPr>
            <a:xfrm>
              <a:off x="1939268" y="2949436"/>
              <a:ext cx="72910" cy="11315"/>
            </a:xfrm>
            <a:custGeom>
              <a:rect b="b" l="l" r="r" t="t"/>
              <a:pathLst>
                <a:path extrusionOk="0" h="433" w="279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91"/>
            <p:cNvSpPr/>
            <p:nvPr/>
          </p:nvSpPr>
          <p:spPr>
            <a:xfrm>
              <a:off x="2021690" y="2949436"/>
              <a:ext cx="72648" cy="11315"/>
            </a:xfrm>
            <a:custGeom>
              <a:rect b="b" l="l" r="r" t="t"/>
              <a:pathLst>
                <a:path extrusionOk="0" h="433" w="278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91"/>
            <p:cNvSpPr/>
            <p:nvPr/>
          </p:nvSpPr>
          <p:spPr>
            <a:xfrm>
              <a:off x="1939268" y="2984610"/>
              <a:ext cx="72910" cy="11080"/>
            </a:xfrm>
            <a:custGeom>
              <a:rect b="b" l="l" r="r" t="t"/>
              <a:pathLst>
                <a:path extrusionOk="0" h="424" w="279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91"/>
            <p:cNvSpPr/>
            <p:nvPr/>
          </p:nvSpPr>
          <p:spPr>
            <a:xfrm>
              <a:off x="2021690" y="2984610"/>
              <a:ext cx="72648" cy="11080"/>
            </a:xfrm>
            <a:custGeom>
              <a:rect b="b" l="l" r="r" t="t"/>
              <a:pathLst>
                <a:path extrusionOk="0" h="424" w="278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91"/>
            <p:cNvSpPr/>
            <p:nvPr/>
          </p:nvSpPr>
          <p:spPr>
            <a:xfrm>
              <a:off x="1939268" y="3019549"/>
              <a:ext cx="72910" cy="11080"/>
            </a:xfrm>
            <a:custGeom>
              <a:rect b="b" l="l" r="r" t="t"/>
              <a:pathLst>
                <a:path extrusionOk="0" h="424" w="279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91"/>
            <p:cNvSpPr/>
            <p:nvPr/>
          </p:nvSpPr>
          <p:spPr>
            <a:xfrm>
              <a:off x="2021690" y="3019549"/>
              <a:ext cx="72648" cy="11080"/>
            </a:xfrm>
            <a:custGeom>
              <a:rect b="b" l="l" r="r" t="t"/>
              <a:pathLst>
                <a:path extrusionOk="0" h="424" w="278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91"/>
            <p:cNvSpPr/>
            <p:nvPr/>
          </p:nvSpPr>
          <p:spPr>
            <a:xfrm>
              <a:off x="1753570" y="3076335"/>
              <a:ext cx="365149" cy="104295"/>
            </a:xfrm>
            <a:custGeom>
              <a:rect b="b" l="l" r="r" t="t"/>
              <a:pathLst>
                <a:path extrusionOk="0" h="3991" w="13973">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0" name="Google Shape;15730;p91"/>
          <p:cNvGrpSpPr/>
          <p:nvPr/>
        </p:nvGrpSpPr>
        <p:grpSpPr>
          <a:xfrm>
            <a:off x="1303751" y="3622692"/>
            <a:ext cx="367684" cy="366561"/>
            <a:chOff x="1303751" y="3807339"/>
            <a:chExt cx="367684" cy="366561"/>
          </a:xfrm>
        </p:grpSpPr>
        <p:sp>
          <p:nvSpPr>
            <p:cNvPr id="15731" name="Google Shape;15731;p91"/>
            <p:cNvSpPr/>
            <p:nvPr/>
          </p:nvSpPr>
          <p:spPr>
            <a:xfrm>
              <a:off x="1305006" y="4056356"/>
              <a:ext cx="366430" cy="117387"/>
            </a:xfrm>
            <a:custGeom>
              <a:rect b="b" l="l" r="r" t="t"/>
              <a:pathLst>
                <a:path extrusionOk="0" h="4492" w="14022">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91"/>
            <p:cNvSpPr/>
            <p:nvPr/>
          </p:nvSpPr>
          <p:spPr>
            <a:xfrm>
              <a:off x="1305267" y="4079980"/>
              <a:ext cx="366169" cy="93763"/>
            </a:xfrm>
            <a:custGeom>
              <a:rect b="b" l="l" r="r" t="t"/>
              <a:pathLst>
                <a:path extrusionOk="0" h="3588" w="14012">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91"/>
            <p:cNvSpPr/>
            <p:nvPr/>
          </p:nvSpPr>
          <p:spPr>
            <a:xfrm>
              <a:off x="1605556" y="4079980"/>
              <a:ext cx="39225" cy="70401"/>
            </a:xfrm>
            <a:custGeom>
              <a:rect b="b" l="l" r="r" t="t"/>
              <a:pathLst>
                <a:path extrusionOk="0" h="2694" w="1501">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91"/>
            <p:cNvSpPr/>
            <p:nvPr/>
          </p:nvSpPr>
          <p:spPr>
            <a:xfrm>
              <a:off x="1516104"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91"/>
            <p:cNvSpPr/>
            <p:nvPr/>
          </p:nvSpPr>
          <p:spPr>
            <a:xfrm>
              <a:off x="1427149"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91"/>
            <p:cNvSpPr/>
            <p:nvPr/>
          </p:nvSpPr>
          <p:spPr>
            <a:xfrm>
              <a:off x="1575294"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91"/>
            <p:cNvSpPr/>
            <p:nvPr/>
          </p:nvSpPr>
          <p:spPr>
            <a:xfrm>
              <a:off x="1575294"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91"/>
            <p:cNvSpPr/>
            <p:nvPr/>
          </p:nvSpPr>
          <p:spPr>
            <a:xfrm>
              <a:off x="1485686" y="4079745"/>
              <a:ext cx="11838" cy="49260"/>
            </a:xfrm>
            <a:custGeom>
              <a:rect b="b" l="l" r="r" t="t"/>
              <a:pathLst>
                <a:path extrusionOk="0" h="1885" w="453">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91"/>
            <p:cNvSpPr/>
            <p:nvPr/>
          </p:nvSpPr>
          <p:spPr>
            <a:xfrm>
              <a:off x="1485686" y="4139536"/>
              <a:ext cx="11838" cy="19129"/>
            </a:xfrm>
            <a:custGeom>
              <a:rect b="b" l="l" r="r" t="t"/>
              <a:pathLst>
                <a:path extrusionOk="0" h="732" w="453">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91"/>
            <p:cNvSpPr/>
            <p:nvPr/>
          </p:nvSpPr>
          <p:spPr>
            <a:xfrm>
              <a:off x="1396626"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91"/>
            <p:cNvSpPr/>
            <p:nvPr/>
          </p:nvSpPr>
          <p:spPr>
            <a:xfrm>
              <a:off x="1396626"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91"/>
            <p:cNvSpPr/>
            <p:nvPr/>
          </p:nvSpPr>
          <p:spPr>
            <a:xfrm>
              <a:off x="1304274" y="3915110"/>
              <a:ext cx="353573" cy="258712"/>
            </a:xfrm>
            <a:custGeom>
              <a:rect b="b" l="l" r="r" t="t"/>
              <a:pathLst>
                <a:path extrusionOk="0" h="9900" w="1353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91"/>
            <p:cNvSpPr/>
            <p:nvPr/>
          </p:nvSpPr>
          <p:spPr>
            <a:xfrm>
              <a:off x="1307018" y="3927706"/>
              <a:ext cx="350829" cy="245776"/>
            </a:xfrm>
            <a:custGeom>
              <a:rect b="b" l="l" r="r" t="t"/>
              <a:pathLst>
                <a:path extrusionOk="0" h="9405" w="13425">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91"/>
            <p:cNvSpPr/>
            <p:nvPr/>
          </p:nvSpPr>
          <p:spPr>
            <a:xfrm>
              <a:off x="1560582" y="3944431"/>
              <a:ext cx="65122" cy="74060"/>
            </a:xfrm>
            <a:custGeom>
              <a:rect b="b" l="l" r="r" t="t"/>
              <a:pathLst>
                <a:path extrusionOk="0" h="2834" w="2492">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91"/>
            <p:cNvSpPr/>
            <p:nvPr/>
          </p:nvSpPr>
          <p:spPr>
            <a:xfrm>
              <a:off x="1533953" y="3971922"/>
              <a:ext cx="47326" cy="69565"/>
            </a:xfrm>
            <a:custGeom>
              <a:rect b="b" l="l" r="r" t="t"/>
              <a:pathLst>
                <a:path extrusionOk="0" h="2662" w="1811">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91"/>
            <p:cNvSpPr/>
            <p:nvPr/>
          </p:nvSpPr>
          <p:spPr>
            <a:xfrm>
              <a:off x="1482942" y="3989169"/>
              <a:ext cx="65096" cy="74112"/>
            </a:xfrm>
            <a:custGeom>
              <a:rect b="b" l="l" r="r" t="t"/>
              <a:pathLst>
                <a:path extrusionOk="0" h="2836" w="2491">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91"/>
            <p:cNvSpPr/>
            <p:nvPr/>
          </p:nvSpPr>
          <p:spPr>
            <a:xfrm>
              <a:off x="1456548" y="4016922"/>
              <a:ext cx="45497" cy="69382"/>
            </a:xfrm>
            <a:custGeom>
              <a:rect b="b" l="l" r="r" t="t"/>
              <a:pathLst>
                <a:path extrusionOk="0" h="2655" w="1741">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91"/>
            <p:cNvSpPr/>
            <p:nvPr/>
          </p:nvSpPr>
          <p:spPr>
            <a:xfrm>
              <a:off x="1405799" y="4033778"/>
              <a:ext cx="65096" cy="74112"/>
            </a:xfrm>
            <a:custGeom>
              <a:rect b="b" l="l" r="r" t="t"/>
              <a:pathLst>
                <a:path extrusionOk="0" h="2836" w="2491">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91"/>
            <p:cNvSpPr/>
            <p:nvPr/>
          </p:nvSpPr>
          <p:spPr>
            <a:xfrm>
              <a:off x="1379405" y="4061452"/>
              <a:ext cx="45261" cy="69330"/>
            </a:xfrm>
            <a:custGeom>
              <a:rect b="b" l="l" r="r" t="t"/>
              <a:pathLst>
                <a:path extrusionOk="0" h="2653" w="1732">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91"/>
            <p:cNvSpPr/>
            <p:nvPr/>
          </p:nvSpPr>
          <p:spPr>
            <a:xfrm>
              <a:off x="1305267" y="3823907"/>
              <a:ext cx="261612" cy="349993"/>
            </a:xfrm>
            <a:custGeom>
              <a:rect b="b" l="l" r="r" t="t"/>
              <a:pathLst>
                <a:path extrusionOk="0" h="13393" w="10011">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91"/>
            <p:cNvSpPr/>
            <p:nvPr/>
          </p:nvSpPr>
          <p:spPr>
            <a:xfrm>
              <a:off x="1320345" y="3828690"/>
              <a:ext cx="246299" cy="344792"/>
            </a:xfrm>
            <a:custGeom>
              <a:rect b="b" l="l" r="r" t="t"/>
              <a:pathLst>
                <a:path extrusionOk="0" h="13194" w="9425">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91"/>
            <p:cNvSpPr/>
            <p:nvPr/>
          </p:nvSpPr>
          <p:spPr>
            <a:xfrm>
              <a:off x="1460076" y="3854979"/>
              <a:ext cx="76647" cy="62561"/>
            </a:xfrm>
            <a:custGeom>
              <a:rect b="b" l="l" r="r" t="t"/>
              <a:pathLst>
                <a:path extrusionOk="0" h="2394" w="2933">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91"/>
            <p:cNvSpPr/>
            <p:nvPr/>
          </p:nvSpPr>
          <p:spPr>
            <a:xfrm>
              <a:off x="1414579" y="3932514"/>
              <a:ext cx="76673" cy="62535"/>
            </a:xfrm>
            <a:custGeom>
              <a:rect b="b" l="l" r="r" t="t"/>
              <a:pathLst>
                <a:path extrusionOk="0" h="2393" w="2934">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91"/>
            <p:cNvSpPr/>
            <p:nvPr/>
          </p:nvSpPr>
          <p:spPr>
            <a:xfrm>
              <a:off x="1370102" y="4009527"/>
              <a:ext cx="76673" cy="62535"/>
            </a:xfrm>
            <a:custGeom>
              <a:rect b="b" l="l" r="r" t="t"/>
              <a:pathLst>
                <a:path extrusionOk="0" h="2393" w="2934">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91"/>
            <p:cNvSpPr/>
            <p:nvPr/>
          </p:nvSpPr>
          <p:spPr>
            <a:xfrm>
              <a:off x="1442254" y="3903481"/>
              <a:ext cx="48972" cy="30131"/>
            </a:xfrm>
            <a:custGeom>
              <a:rect b="b" l="l" r="r" t="t"/>
              <a:pathLst>
                <a:path extrusionOk="0" h="1153" w="1874">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91"/>
            <p:cNvSpPr/>
            <p:nvPr/>
          </p:nvSpPr>
          <p:spPr>
            <a:xfrm>
              <a:off x="1494022" y="3933612"/>
              <a:ext cx="23101" cy="15078"/>
            </a:xfrm>
            <a:custGeom>
              <a:rect b="b" l="l" r="r" t="t"/>
              <a:pathLst>
                <a:path extrusionOk="0" h="577" w="884">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91"/>
            <p:cNvSpPr/>
            <p:nvPr/>
          </p:nvSpPr>
          <p:spPr>
            <a:xfrm>
              <a:off x="1397462" y="3981147"/>
              <a:ext cx="48816" cy="30131"/>
            </a:xfrm>
            <a:custGeom>
              <a:rect b="b" l="l" r="r" t="t"/>
              <a:pathLst>
                <a:path extrusionOk="0" h="1153" w="1868">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91"/>
            <p:cNvSpPr/>
            <p:nvPr/>
          </p:nvSpPr>
          <p:spPr>
            <a:xfrm>
              <a:off x="1449022" y="4011042"/>
              <a:ext cx="23101" cy="15288"/>
            </a:xfrm>
            <a:custGeom>
              <a:rect b="b" l="l" r="r" t="t"/>
              <a:pathLst>
                <a:path extrusionOk="0" h="585" w="884">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91"/>
            <p:cNvSpPr/>
            <p:nvPr/>
          </p:nvSpPr>
          <p:spPr>
            <a:xfrm>
              <a:off x="1404806" y="4088185"/>
              <a:ext cx="22918" cy="15209"/>
            </a:xfrm>
            <a:custGeom>
              <a:rect b="b" l="l" r="r" t="t"/>
              <a:pathLst>
                <a:path extrusionOk="0" h="582" w="877">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91"/>
            <p:cNvSpPr/>
            <p:nvPr/>
          </p:nvSpPr>
          <p:spPr>
            <a:xfrm>
              <a:off x="1352985" y="4058290"/>
              <a:ext cx="48816" cy="30105"/>
            </a:xfrm>
            <a:custGeom>
              <a:rect b="b" l="l" r="r" t="t"/>
              <a:pathLst>
                <a:path extrusionOk="0" h="1152" w="1868">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91"/>
            <p:cNvSpPr/>
            <p:nvPr/>
          </p:nvSpPr>
          <p:spPr>
            <a:xfrm>
              <a:off x="1303751" y="3807339"/>
              <a:ext cx="118903" cy="366404"/>
            </a:xfrm>
            <a:custGeom>
              <a:rect b="b" l="l" r="r" t="t"/>
              <a:pathLst>
                <a:path extrusionOk="0" h="14021" w="455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91"/>
            <p:cNvSpPr/>
            <p:nvPr/>
          </p:nvSpPr>
          <p:spPr>
            <a:xfrm>
              <a:off x="1326879" y="3807339"/>
              <a:ext cx="95776" cy="366142"/>
            </a:xfrm>
            <a:custGeom>
              <a:rect b="b" l="l" r="r" t="t"/>
              <a:pathLst>
                <a:path extrusionOk="0" h="14011" w="3665">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91"/>
            <p:cNvSpPr/>
            <p:nvPr/>
          </p:nvSpPr>
          <p:spPr>
            <a:xfrm>
              <a:off x="1328891" y="3834230"/>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91"/>
            <p:cNvSpPr/>
            <p:nvPr/>
          </p:nvSpPr>
          <p:spPr>
            <a:xfrm>
              <a:off x="1328891" y="3923943"/>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91"/>
            <p:cNvSpPr/>
            <p:nvPr/>
          </p:nvSpPr>
          <p:spPr>
            <a:xfrm>
              <a:off x="1328891" y="4012898"/>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91"/>
            <p:cNvSpPr/>
            <p:nvPr/>
          </p:nvSpPr>
          <p:spPr>
            <a:xfrm>
              <a:off x="1387192" y="3891983"/>
              <a:ext cx="22474" cy="11394"/>
            </a:xfrm>
            <a:custGeom>
              <a:rect b="b" l="l" r="r" t="t"/>
              <a:pathLst>
                <a:path extrusionOk="0" h="436" w="86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91"/>
            <p:cNvSpPr/>
            <p:nvPr/>
          </p:nvSpPr>
          <p:spPr>
            <a:xfrm>
              <a:off x="1327375" y="3891983"/>
              <a:ext cx="52396" cy="11394"/>
            </a:xfrm>
            <a:custGeom>
              <a:rect b="b" l="l" r="r" t="t"/>
              <a:pathLst>
                <a:path extrusionOk="0" h="436" w="2005">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91"/>
            <p:cNvSpPr/>
            <p:nvPr/>
          </p:nvSpPr>
          <p:spPr>
            <a:xfrm>
              <a:off x="1326539" y="3981695"/>
              <a:ext cx="53232" cy="11394"/>
            </a:xfrm>
            <a:custGeom>
              <a:rect b="b" l="l" r="r" t="t"/>
              <a:pathLst>
                <a:path extrusionOk="0" h="436" w="2037">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91"/>
            <p:cNvSpPr/>
            <p:nvPr/>
          </p:nvSpPr>
          <p:spPr>
            <a:xfrm>
              <a:off x="1386330" y="3981695"/>
              <a:ext cx="23336" cy="11394"/>
            </a:xfrm>
            <a:custGeom>
              <a:rect b="b" l="l" r="r" t="t"/>
              <a:pathLst>
                <a:path extrusionOk="0" h="436" w="893">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91"/>
            <p:cNvSpPr/>
            <p:nvPr/>
          </p:nvSpPr>
          <p:spPr>
            <a:xfrm>
              <a:off x="1327375" y="4070677"/>
              <a:ext cx="52396" cy="11368"/>
            </a:xfrm>
            <a:custGeom>
              <a:rect b="b" l="l" r="r" t="t"/>
              <a:pathLst>
                <a:path extrusionOk="0" h="435" w="2005">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91"/>
            <p:cNvSpPr/>
            <p:nvPr/>
          </p:nvSpPr>
          <p:spPr>
            <a:xfrm>
              <a:off x="1387192" y="4070677"/>
              <a:ext cx="22474" cy="11368"/>
            </a:xfrm>
            <a:custGeom>
              <a:rect b="b" l="l" r="r" t="t"/>
              <a:pathLst>
                <a:path extrusionOk="0" h="435" w="86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72" name="Google Shape;15772;p91"/>
          <p:cNvSpPr/>
          <p:nvPr/>
        </p:nvSpPr>
        <p:spPr>
          <a:xfrm>
            <a:off x="1321365" y="2721303"/>
            <a:ext cx="30157" cy="28667"/>
          </a:xfrm>
          <a:custGeom>
            <a:rect b="b" l="l" r="r" t="t"/>
            <a:pathLst>
              <a:path extrusionOk="0" h="1097" w="1154">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73" name="Google Shape;15773;p91"/>
          <p:cNvGrpSpPr/>
          <p:nvPr/>
        </p:nvGrpSpPr>
        <p:grpSpPr>
          <a:xfrm>
            <a:off x="1310049" y="2706774"/>
            <a:ext cx="384749" cy="366613"/>
            <a:chOff x="1310049" y="2891421"/>
            <a:chExt cx="384749" cy="366613"/>
          </a:xfrm>
        </p:grpSpPr>
        <p:sp>
          <p:nvSpPr>
            <p:cNvPr id="15774" name="Google Shape;15774;p91"/>
            <p:cNvSpPr/>
            <p:nvPr/>
          </p:nvSpPr>
          <p:spPr>
            <a:xfrm>
              <a:off x="1310049" y="2891421"/>
              <a:ext cx="384749" cy="366613"/>
            </a:xfrm>
            <a:custGeom>
              <a:rect b="b" l="l" r="r" t="t"/>
              <a:pathLst>
                <a:path extrusionOk="0" h="14029" w="14723">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91"/>
            <p:cNvSpPr/>
            <p:nvPr/>
          </p:nvSpPr>
          <p:spPr>
            <a:xfrm>
              <a:off x="1342218" y="2904697"/>
              <a:ext cx="324932" cy="324696"/>
            </a:xfrm>
            <a:custGeom>
              <a:rect b="b" l="l" r="r" t="t"/>
              <a:pathLst>
                <a:path extrusionOk="0" h="12425" w="12434">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91"/>
            <p:cNvSpPr/>
            <p:nvPr/>
          </p:nvSpPr>
          <p:spPr>
            <a:xfrm>
              <a:off x="1355546" y="2931848"/>
              <a:ext cx="22134" cy="19573"/>
            </a:xfrm>
            <a:custGeom>
              <a:rect b="b" l="l" r="r" t="t"/>
              <a:pathLst>
                <a:path extrusionOk="0" h="749" w="847">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91"/>
            <p:cNvSpPr/>
            <p:nvPr/>
          </p:nvSpPr>
          <p:spPr>
            <a:xfrm>
              <a:off x="1372610" y="2957720"/>
              <a:ext cx="30680" cy="28667"/>
            </a:xfrm>
            <a:custGeom>
              <a:rect b="b" l="l" r="r" t="t"/>
              <a:pathLst>
                <a:path extrusionOk="0" h="1097" w="1174">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91"/>
            <p:cNvSpPr/>
            <p:nvPr/>
          </p:nvSpPr>
          <p:spPr>
            <a:xfrm>
              <a:off x="1407001" y="2983356"/>
              <a:ext cx="21925" cy="19599"/>
            </a:xfrm>
            <a:custGeom>
              <a:rect b="b" l="l" r="r" t="t"/>
              <a:pathLst>
                <a:path extrusionOk="0" h="750" w="839">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91"/>
            <p:cNvSpPr/>
            <p:nvPr/>
          </p:nvSpPr>
          <p:spPr>
            <a:xfrm>
              <a:off x="1424379" y="3009227"/>
              <a:ext cx="30444" cy="28693"/>
            </a:xfrm>
            <a:custGeom>
              <a:rect b="b" l="l" r="r" t="t"/>
              <a:pathLst>
                <a:path extrusionOk="0" h="1098" w="1165">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91"/>
            <p:cNvSpPr/>
            <p:nvPr/>
          </p:nvSpPr>
          <p:spPr>
            <a:xfrm>
              <a:off x="1458769" y="3035124"/>
              <a:ext cx="21925" cy="19338"/>
            </a:xfrm>
            <a:custGeom>
              <a:rect b="b" l="l" r="r" t="t"/>
              <a:pathLst>
                <a:path extrusionOk="0" h="740" w="839">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91"/>
            <p:cNvSpPr/>
            <p:nvPr/>
          </p:nvSpPr>
          <p:spPr>
            <a:xfrm>
              <a:off x="1475886" y="3060995"/>
              <a:ext cx="30444" cy="28667"/>
            </a:xfrm>
            <a:custGeom>
              <a:rect b="b" l="l" r="r" t="t"/>
              <a:pathLst>
                <a:path extrusionOk="0" h="1097" w="1165">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91"/>
            <p:cNvSpPr/>
            <p:nvPr/>
          </p:nvSpPr>
          <p:spPr>
            <a:xfrm>
              <a:off x="1510276" y="3086631"/>
              <a:ext cx="21925" cy="19599"/>
            </a:xfrm>
            <a:custGeom>
              <a:rect b="b" l="l" r="r" t="t"/>
              <a:pathLst>
                <a:path extrusionOk="0" h="750" w="839">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91"/>
            <p:cNvSpPr/>
            <p:nvPr/>
          </p:nvSpPr>
          <p:spPr>
            <a:xfrm>
              <a:off x="1527655" y="3112267"/>
              <a:ext cx="30444" cy="28667"/>
            </a:xfrm>
            <a:custGeom>
              <a:rect b="b" l="l" r="r" t="t"/>
              <a:pathLst>
                <a:path extrusionOk="0" h="1097" w="1165">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91"/>
            <p:cNvSpPr/>
            <p:nvPr/>
          </p:nvSpPr>
          <p:spPr>
            <a:xfrm>
              <a:off x="1578639" y="3164036"/>
              <a:ext cx="31228" cy="28876"/>
            </a:xfrm>
            <a:custGeom>
              <a:rect b="b" l="l" r="r" t="t"/>
              <a:pathLst>
                <a:path extrusionOk="0" h="1105" w="1195">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91"/>
            <p:cNvSpPr/>
            <p:nvPr/>
          </p:nvSpPr>
          <p:spPr>
            <a:xfrm>
              <a:off x="1614101" y="3189907"/>
              <a:ext cx="21403" cy="19390"/>
            </a:xfrm>
            <a:custGeom>
              <a:rect b="b" l="l" r="r" t="t"/>
              <a:pathLst>
                <a:path extrusionOk="0" h="742" w="819">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91"/>
            <p:cNvSpPr/>
            <p:nvPr/>
          </p:nvSpPr>
          <p:spPr>
            <a:xfrm>
              <a:off x="1630930" y="3215804"/>
              <a:ext cx="30444" cy="28406"/>
            </a:xfrm>
            <a:custGeom>
              <a:rect b="b" l="l" r="r" t="t"/>
              <a:pathLst>
                <a:path extrusionOk="0" h="1087" w="1165">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91"/>
            <p:cNvSpPr/>
            <p:nvPr/>
          </p:nvSpPr>
          <p:spPr>
            <a:xfrm>
              <a:off x="1562332" y="3138138"/>
              <a:ext cx="21403" cy="19286"/>
            </a:xfrm>
            <a:custGeom>
              <a:rect b="b" l="l" r="r" t="t"/>
              <a:pathLst>
                <a:path extrusionOk="0" h="738" w="819">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8" name="Google Shape;15788;p91"/>
          <p:cNvGrpSpPr/>
          <p:nvPr/>
        </p:nvGrpSpPr>
        <p:grpSpPr>
          <a:xfrm>
            <a:off x="849673" y="2706695"/>
            <a:ext cx="383468" cy="366665"/>
            <a:chOff x="849673" y="2891343"/>
            <a:chExt cx="383468" cy="366665"/>
          </a:xfrm>
        </p:grpSpPr>
        <p:sp>
          <p:nvSpPr>
            <p:cNvPr id="15789" name="Google Shape;15789;p91"/>
            <p:cNvSpPr/>
            <p:nvPr/>
          </p:nvSpPr>
          <p:spPr>
            <a:xfrm>
              <a:off x="849673" y="2976561"/>
              <a:ext cx="322188" cy="281447"/>
            </a:xfrm>
            <a:custGeom>
              <a:rect b="b" l="l" r="r" t="t"/>
              <a:pathLst>
                <a:path extrusionOk="0" h="10770" w="12329">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91"/>
            <p:cNvSpPr/>
            <p:nvPr/>
          </p:nvSpPr>
          <p:spPr>
            <a:xfrm>
              <a:off x="867260" y="2976561"/>
              <a:ext cx="304600" cy="258947"/>
            </a:xfrm>
            <a:custGeom>
              <a:rect b="b" l="l" r="r" t="t"/>
              <a:pathLst>
                <a:path extrusionOk="0" h="9909" w="11656">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91"/>
            <p:cNvSpPr/>
            <p:nvPr/>
          </p:nvSpPr>
          <p:spPr>
            <a:xfrm>
              <a:off x="947173" y="3018948"/>
              <a:ext cx="81952" cy="50122"/>
            </a:xfrm>
            <a:custGeom>
              <a:rect b="b" l="l" r="r" t="t"/>
              <a:pathLst>
                <a:path extrusionOk="0" h="1918" w="3136">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91"/>
            <p:cNvSpPr/>
            <p:nvPr/>
          </p:nvSpPr>
          <p:spPr>
            <a:xfrm>
              <a:off x="967792" y="3018791"/>
              <a:ext cx="61333" cy="49521"/>
            </a:xfrm>
            <a:custGeom>
              <a:rect b="b" l="l" r="r" t="t"/>
              <a:pathLst>
                <a:path extrusionOk="0" h="1895" w="2347">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91"/>
            <p:cNvSpPr/>
            <p:nvPr/>
          </p:nvSpPr>
          <p:spPr>
            <a:xfrm>
              <a:off x="992174" y="3104663"/>
              <a:ext cx="65357" cy="72831"/>
            </a:xfrm>
            <a:custGeom>
              <a:rect b="b" l="l" r="r" t="t"/>
              <a:pathLst>
                <a:path extrusionOk="0" h="2787" w="2501">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91"/>
            <p:cNvSpPr/>
            <p:nvPr/>
          </p:nvSpPr>
          <p:spPr>
            <a:xfrm>
              <a:off x="1009499" y="3104427"/>
              <a:ext cx="48032" cy="64913"/>
            </a:xfrm>
            <a:custGeom>
              <a:rect b="b" l="l" r="r" t="t"/>
              <a:pathLst>
                <a:path extrusionOk="0" h="2484" w="1838">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91"/>
            <p:cNvSpPr/>
            <p:nvPr/>
          </p:nvSpPr>
          <p:spPr>
            <a:xfrm>
              <a:off x="897417" y="3078400"/>
              <a:ext cx="69147" cy="70584"/>
            </a:xfrm>
            <a:custGeom>
              <a:rect b="b" l="l" r="r" t="t"/>
              <a:pathLst>
                <a:path extrusionOk="0" h="2701" w="2646">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91"/>
            <p:cNvSpPr/>
            <p:nvPr/>
          </p:nvSpPr>
          <p:spPr>
            <a:xfrm>
              <a:off x="904708" y="3094915"/>
              <a:ext cx="61856" cy="54068"/>
            </a:xfrm>
            <a:custGeom>
              <a:rect b="b" l="l" r="r" t="t"/>
              <a:pathLst>
                <a:path extrusionOk="0" h="2069" w="2367">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91"/>
            <p:cNvSpPr/>
            <p:nvPr/>
          </p:nvSpPr>
          <p:spPr>
            <a:xfrm>
              <a:off x="1107261" y="2891343"/>
              <a:ext cx="125880" cy="143049"/>
            </a:xfrm>
            <a:custGeom>
              <a:rect b="b" l="l" r="r" t="t"/>
              <a:pathLst>
                <a:path extrusionOk="0" h="5474" w="4817">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91"/>
            <p:cNvSpPr/>
            <p:nvPr/>
          </p:nvSpPr>
          <p:spPr>
            <a:xfrm>
              <a:off x="1126599" y="2965507"/>
              <a:ext cx="47274" cy="45000"/>
            </a:xfrm>
            <a:custGeom>
              <a:rect b="b" l="l" r="r" t="t"/>
              <a:pathLst>
                <a:path extrusionOk="0" h="1722" w="1809">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91"/>
            <p:cNvSpPr/>
            <p:nvPr/>
          </p:nvSpPr>
          <p:spPr>
            <a:xfrm>
              <a:off x="1024578" y="3005411"/>
              <a:ext cx="119635" cy="81507"/>
            </a:xfrm>
            <a:custGeom>
              <a:rect b="b" l="l" r="r" t="t"/>
              <a:pathLst>
                <a:path extrusionOk="0" h="3119" w="4578">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91"/>
            <p:cNvSpPr/>
            <p:nvPr/>
          </p:nvSpPr>
          <p:spPr>
            <a:xfrm>
              <a:off x="1039395" y="3005150"/>
              <a:ext cx="95018" cy="60863"/>
            </a:xfrm>
            <a:custGeom>
              <a:rect b="b" l="l" r="r" t="t"/>
              <a:pathLst>
                <a:path extrusionOk="0" h="2329" w="3636">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1" name="Google Shape;15801;p91"/>
          <p:cNvGrpSpPr/>
          <p:nvPr/>
        </p:nvGrpSpPr>
        <p:grpSpPr>
          <a:xfrm>
            <a:off x="920257" y="2241354"/>
            <a:ext cx="278024" cy="366508"/>
            <a:chOff x="920257" y="2426002"/>
            <a:chExt cx="278024" cy="366508"/>
          </a:xfrm>
        </p:grpSpPr>
        <p:sp>
          <p:nvSpPr>
            <p:cNvPr id="15802" name="Google Shape;15802;p91"/>
            <p:cNvSpPr/>
            <p:nvPr/>
          </p:nvSpPr>
          <p:spPr>
            <a:xfrm>
              <a:off x="1039918" y="2426002"/>
              <a:ext cx="38964" cy="92483"/>
            </a:xfrm>
            <a:custGeom>
              <a:rect b="b" l="l" r="r" t="t"/>
              <a:pathLst>
                <a:path extrusionOk="0" h="3539" w="1491">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91"/>
            <p:cNvSpPr/>
            <p:nvPr/>
          </p:nvSpPr>
          <p:spPr>
            <a:xfrm>
              <a:off x="1061529" y="2429268"/>
              <a:ext cx="17352" cy="85950"/>
            </a:xfrm>
            <a:custGeom>
              <a:rect b="b" l="l" r="r" t="t"/>
              <a:pathLst>
                <a:path extrusionOk="0" h="3289" w="664">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91"/>
            <p:cNvSpPr/>
            <p:nvPr/>
          </p:nvSpPr>
          <p:spPr>
            <a:xfrm>
              <a:off x="920257" y="2748398"/>
              <a:ext cx="27204" cy="44112"/>
            </a:xfrm>
            <a:custGeom>
              <a:rect b="b" l="l" r="r" t="t"/>
              <a:pathLst>
                <a:path extrusionOk="0" h="1688" w="1041">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91"/>
            <p:cNvSpPr/>
            <p:nvPr/>
          </p:nvSpPr>
          <p:spPr>
            <a:xfrm>
              <a:off x="930083" y="2483023"/>
              <a:ext cx="136229" cy="283485"/>
            </a:xfrm>
            <a:custGeom>
              <a:rect b="b" l="l" r="r" t="t"/>
              <a:pathLst>
                <a:path extrusionOk="0" h="10848" w="5213">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91"/>
            <p:cNvSpPr/>
            <p:nvPr/>
          </p:nvSpPr>
          <p:spPr>
            <a:xfrm>
              <a:off x="945161" y="2690097"/>
              <a:ext cx="38728" cy="38728"/>
            </a:xfrm>
            <a:custGeom>
              <a:rect b="b" l="l" r="r" t="t"/>
              <a:pathLst>
                <a:path extrusionOk="0" h="1482" w="1482">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91"/>
            <p:cNvSpPr/>
            <p:nvPr/>
          </p:nvSpPr>
          <p:spPr>
            <a:xfrm>
              <a:off x="956215" y="2701151"/>
              <a:ext cx="16620" cy="16620"/>
            </a:xfrm>
            <a:custGeom>
              <a:rect b="b" l="l" r="r" t="t"/>
              <a:pathLst>
                <a:path extrusionOk="0" h="636" w="636">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91"/>
            <p:cNvSpPr/>
            <p:nvPr/>
          </p:nvSpPr>
          <p:spPr>
            <a:xfrm>
              <a:off x="1170841" y="2748398"/>
              <a:ext cx="27439" cy="44112"/>
            </a:xfrm>
            <a:custGeom>
              <a:rect b="b" l="l" r="r" t="t"/>
              <a:pathLst>
                <a:path extrusionOk="0" h="1688" w="105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91"/>
            <p:cNvSpPr/>
            <p:nvPr/>
          </p:nvSpPr>
          <p:spPr>
            <a:xfrm>
              <a:off x="1052226" y="2483023"/>
              <a:ext cx="136229" cy="283485"/>
            </a:xfrm>
            <a:custGeom>
              <a:rect b="b" l="l" r="r" t="t"/>
              <a:pathLst>
                <a:path extrusionOk="0" h="10848" w="5213">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91"/>
            <p:cNvSpPr/>
            <p:nvPr/>
          </p:nvSpPr>
          <p:spPr>
            <a:xfrm>
              <a:off x="1134648" y="2690097"/>
              <a:ext cx="38728" cy="38728"/>
            </a:xfrm>
            <a:custGeom>
              <a:rect b="b" l="l" r="r" t="t"/>
              <a:pathLst>
                <a:path extrusionOk="0" h="1482" w="1482">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91"/>
            <p:cNvSpPr/>
            <p:nvPr/>
          </p:nvSpPr>
          <p:spPr>
            <a:xfrm>
              <a:off x="1145702" y="2701151"/>
              <a:ext cx="16620" cy="16620"/>
            </a:xfrm>
            <a:custGeom>
              <a:rect b="b" l="l" r="r" t="t"/>
              <a:pathLst>
                <a:path extrusionOk="0" h="636" w="636">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91"/>
            <p:cNvSpPr/>
            <p:nvPr/>
          </p:nvSpPr>
          <p:spPr>
            <a:xfrm>
              <a:off x="1015536" y="2472883"/>
              <a:ext cx="87727" cy="76960"/>
            </a:xfrm>
            <a:custGeom>
              <a:rect b="b" l="l" r="r" t="t"/>
              <a:pathLst>
                <a:path extrusionOk="0" h="2945" w="3357">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91"/>
            <p:cNvSpPr/>
            <p:nvPr/>
          </p:nvSpPr>
          <p:spPr>
            <a:xfrm>
              <a:off x="1027844" y="2472727"/>
              <a:ext cx="83702" cy="72648"/>
            </a:xfrm>
            <a:custGeom>
              <a:rect b="b" l="l" r="r" t="t"/>
              <a:pathLst>
                <a:path extrusionOk="0" h="2780" w="3203">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91"/>
            <p:cNvSpPr/>
            <p:nvPr/>
          </p:nvSpPr>
          <p:spPr>
            <a:xfrm>
              <a:off x="1047182" y="2499120"/>
              <a:ext cx="24408" cy="24146"/>
            </a:xfrm>
            <a:custGeom>
              <a:rect b="b" l="l" r="r" t="t"/>
              <a:pathLst>
                <a:path extrusionOk="0" h="924" w="934">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5" name="Google Shape;15815;p91"/>
          <p:cNvGrpSpPr/>
          <p:nvPr/>
        </p:nvGrpSpPr>
        <p:grpSpPr>
          <a:xfrm>
            <a:off x="866528" y="4089836"/>
            <a:ext cx="349810" cy="366665"/>
            <a:chOff x="866528" y="4274484"/>
            <a:chExt cx="349810" cy="366665"/>
          </a:xfrm>
        </p:grpSpPr>
        <p:sp>
          <p:nvSpPr>
            <p:cNvPr id="15816" name="Google Shape;15816;p91"/>
            <p:cNvSpPr/>
            <p:nvPr/>
          </p:nvSpPr>
          <p:spPr>
            <a:xfrm>
              <a:off x="1041407" y="4370991"/>
              <a:ext cx="174931" cy="270158"/>
            </a:xfrm>
            <a:custGeom>
              <a:rect b="b" l="l" r="r" t="t"/>
              <a:pathLst>
                <a:path extrusionOk="0" h="10338" w="6694">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91"/>
            <p:cNvSpPr/>
            <p:nvPr/>
          </p:nvSpPr>
          <p:spPr>
            <a:xfrm>
              <a:off x="1041407" y="4516471"/>
              <a:ext cx="173938" cy="124678"/>
            </a:xfrm>
            <a:custGeom>
              <a:rect b="b" l="l" r="r" t="t"/>
              <a:pathLst>
                <a:path extrusionOk="0" h="4771" w="6656">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91"/>
            <p:cNvSpPr/>
            <p:nvPr/>
          </p:nvSpPr>
          <p:spPr>
            <a:xfrm>
              <a:off x="866528" y="4370991"/>
              <a:ext cx="174905" cy="270158"/>
            </a:xfrm>
            <a:custGeom>
              <a:rect b="b" l="l" r="r" t="t"/>
              <a:pathLst>
                <a:path extrusionOk="0" h="10338" w="6693">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91"/>
            <p:cNvSpPr/>
            <p:nvPr/>
          </p:nvSpPr>
          <p:spPr>
            <a:xfrm>
              <a:off x="866528" y="4370991"/>
              <a:ext cx="64600" cy="173650"/>
            </a:xfrm>
            <a:custGeom>
              <a:rect b="b" l="l" r="r" t="t"/>
              <a:pathLst>
                <a:path extrusionOk="0" h="6645" w="2472">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91"/>
            <p:cNvSpPr/>
            <p:nvPr/>
          </p:nvSpPr>
          <p:spPr>
            <a:xfrm>
              <a:off x="867522" y="4274536"/>
              <a:ext cx="347824" cy="192701"/>
            </a:xfrm>
            <a:custGeom>
              <a:rect b="b" l="l" r="r" t="t"/>
              <a:pathLst>
                <a:path extrusionOk="0" h="7374" w="1331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91"/>
            <p:cNvSpPr/>
            <p:nvPr/>
          </p:nvSpPr>
          <p:spPr>
            <a:xfrm>
              <a:off x="1041407" y="4274484"/>
              <a:ext cx="173938" cy="131708"/>
            </a:xfrm>
            <a:custGeom>
              <a:rect b="b" l="l" r="r" t="t"/>
              <a:pathLst>
                <a:path extrusionOk="0" h="5040" w="6656">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91"/>
            <p:cNvSpPr/>
            <p:nvPr/>
          </p:nvSpPr>
          <p:spPr>
            <a:xfrm>
              <a:off x="1041407" y="4405669"/>
              <a:ext cx="112866" cy="173650"/>
            </a:xfrm>
            <a:custGeom>
              <a:rect b="b" l="l" r="r" t="t"/>
              <a:pathLst>
                <a:path extrusionOk="0" h="6645" w="4319">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91"/>
            <p:cNvSpPr/>
            <p:nvPr/>
          </p:nvSpPr>
          <p:spPr>
            <a:xfrm>
              <a:off x="928593" y="4405669"/>
              <a:ext cx="112840" cy="173415"/>
            </a:xfrm>
            <a:custGeom>
              <a:rect b="b" l="l" r="r" t="t"/>
              <a:pathLst>
                <a:path extrusionOk="0" h="6636" w="4318">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91"/>
            <p:cNvSpPr/>
            <p:nvPr/>
          </p:nvSpPr>
          <p:spPr>
            <a:xfrm>
              <a:off x="929848" y="4343657"/>
              <a:ext cx="223407" cy="123842"/>
            </a:xfrm>
            <a:custGeom>
              <a:rect b="b" l="l" r="r" t="t"/>
              <a:pathLst>
                <a:path extrusionOk="0" h="4739" w="8549">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91"/>
            <p:cNvSpPr/>
            <p:nvPr/>
          </p:nvSpPr>
          <p:spPr>
            <a:xfrm>
              <a:off x="1112017" y="4497290"/>
              <a:ext cx="29896" cy="18972"/>
            </a:xfrm>
            <a:custGeom>
              <a:rect b="b" l="l" r="r" t="t"/>
              <a:pathLst>
                <a:path extrusionOk="0" h="726" w="1144">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91"/>
            <p:cNvSpPr/>
            <p:nvPr/>
          </p:nvSpPr>
          <p:spPr>
            <a:xfrm>
              <a:off x="1112017" y="4481218"/>
              <a:ext cx="29896" cy="18946"/>
            </a:xfrm>
            <a:custGeom>
              <a:rect b="b" l="l" r="r" t="t"/>
              <a:pathLst>
                <a:path extrusionOk="0" h="725" w="1144">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27" name="Google Shape;15827;p91"/>
          <p:cNvGrpSpPr/>
          <p:nvPr/>
        </p:nvGrpSpPr>
        <p:grpSpPr>
          <a:xfrm>
            <a:off x="1388708" y="4089836"/>
            <a:ext cx="330210" cy="366665"/>
            <a:chOff x="1388708" y="4274484"/>
            <a:chExt cx="330210" cy="366665"/>
          </a:xfrm>
        </p:grpSpPr>
        <p:sp>
          <p:nvSpPr>
            <p:cNvPr id="15828" name="Google Shape;15828;p91"/>
            <p:cNvSpPr/>
            <p:nvPr/>
          </p:nvSpPr>
          <p:spPr>
            <a:xfrm>
              <a:off x="1490965" y="4274484"/>
              <a:ext cx="227954" cy="366665"/>
            </a:xfrm>
            <a:custGeom>
              <a:rect b="b" l="l" r="r" t="t"/>
              <a:pathLst>
                <a:path extrusionOk="0" h="14031" w="8723">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91"/>
            <p:cNvSpPr/>
            <p:nvPr/>
          </p:nvSpPr>
          <p:spPr>
            <a:xfrm>
              <a:off x="1651810" y="4274484"/>
              <a:ext cx="67108" cy="366665"/>
            </a:xfrm>
            <a:custGeom>
              <a:rect b="b" l="l" r="r" t="t"/>
              <a:pathLst>
                <a:path extrusionOk="0" h="14031" w="2568">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91"/>
            <p:cNvSpPr/>
            <p:nvPr/>
          </p:nvSpPr>
          <p:spPr>
            <a:xfrm>
              <a:off x="1395973" y="4576288"/>
              <a:ext cx="273947" cy="64861"/>
            </a:xfrm>
            <a:custGeom>
              <a:rect b="b" l="l" r="r" t="t"/>
              <a:pathLst>
                <a:path extrusionOk="0" h="2482" w="10483">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91"/>
            <p:cNvSpPr/>
            <p:nvPr/>
          </p:nvSpPr>
          <p:spPr>
            <a:xfrm>
              <a:off x="1523395" y="4385547"/>
              <a:ext cx="31437" cy="26916"/>
            </a:xfrm>
            <a:custGeom>
              <a:rect b="b" l="l" r="r" t="t"/>
              <a:pathLst>
                <a:path extrusionOk="0" h="1030" w="1203">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91"/>
            <p:cNvSpPr/>
            <p:nvPr/>
          </p:nvSpPr>
          <p:spPr>
            <a:xfrm>
              <a:off x="1569623" y="4394589"/>
              <a:ext cx="41734" cy="11106"/>
            </a:xfrm>
            <a:custGeom>
              <a:rect b="b" l="l" r="r" t="t"/>
              <a:pathLst>
                <a:path extrusionOk="0" h="425"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91"/>
            <p:cNvSpPr/>
            <p:nvPr/>
          </p:nvSpPr>
          <p:spPr>
            <a:xfrm>
              <a:off x="1569623" y="4407917"/>
              <a:ext cx="109103" cy="11080"/>
            </a:xfrm>
            <a:custGeom>
              <a:rect b="b" l="l" r="r" t="t"/>
              <a:pathLst>
                <a:path extrusionOk="0" h="424" w="4175">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91"/>
            <p:cNvSpPr/>
            <p:nvPr/>
          </p:nvSpPr>
          <p:spPr>
            <a:xfrm>
              <a:off x="1569623" y="4379014"/>
              <a:ext cx="14608" cy="11080"/>
            </a:xfrm>
            <a:custGeom>
              <a:rect b="b" l="l" r="r" t="t"/>
              <a:pathLst>
                <a:path extrusionOk="0" h="424" w="559">
                  <a:moveTo>
                    <a:pt x="280" y="1"/>
                  </a:moveTo>
                  <a:cubicBezTo>
                    <a:pt x="1" y="1"/>
                    <a:pt x="1" y="424"/>
                    <a:pt x="280" y="424"/>
                  </a:cubicBezTo>
                  <a:cubicBezTo>
                    <a:pt x="558" y="424"/>
                    <a:pt x="558" y="1"/>
                    <a:pt x="28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91"/>
            <p:cNvSpPr/>
            <p:nvPr/>
          </p:nvSpPr>
          <p:spPr>
            <a:xfrm>
              <a:off x="1523395" y="4444110"/>
              <a:ext cx="31437" cy="26786"/>
            </a:xfrm>
            <a:custGeom>
              <a:rect b="b" l="l" r="r" t="t"/>
              <a:pathLst>
                <a:path extrusionOk="0" h="1025" w="1203">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91"/>
            <p:cNvSpPr/>
            <p:nvPr/>
          </p:nvSpPr>
          <p:spPr>
            <a:xfrm>
              <a:off x="1569623" y="4453152"/>
              <a:ext cx="41734" cy="11080"/>
            </a:xfrm>
            <a:custGeom>
              <a:rect b="b" l="l" r="r" t="t"/>
              <a:pathLst>
                <a:path extrusionOk="0" h="424"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91"/>
            <p:cNvSpPr/>
            <p:nvPr/>
          </p:nvSpPr>
          <p:spPr>
            <a:xfrm>
              <a:off x="1569623" y="4466480"/>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91"/>
            <p:cNvSpPr/>
            <p:nvPr/>
          </p:nvSpPr>
          <p:spPr>
            <a:xfrm>
              <a:off x="1569623" y="4437577"/>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91"/>
            <p:cNvSpPr/>
            <p:nvPr/>
          </p:nvSpPr>
          <p:spPr>
            <a:xfrm>
              <a:off x="1523395" y="4502647"/>
              <a:ext cx="31437" cy="26655"/>
            </a:xfrm>
            <a:custGeom>
              <a:rect b="b" l="l" r="r" t="t"/>
              <a:pathLst>
                <a:path extrusionOk="0" h="1020" w="1203">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91"/>
            <p:cNvSpPr/>
            <p:nvPr/>
          </p:nvSpPr>
          <p:spPr>
            <a:xfrm>
              <a:off x="1569623" y="4511689"/>
              <a:ext cx="41734" cy="11106"/>
            </a:xfrm>
            <a:custGeom>
              <a:rect b="b" l="l" r="r" t="t"/>
              <a:pathLst>
                <a:path extrusionOk="0" h="425" w="1597">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91"/>
            <p:cNvSpPr/>
            <p:nvPr/>
          </p:nvSpPr>
          <p:spPr>
            <a:xfrm>
              <a:off x="1569623" y="4524781"/>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91"/>
            <p:cNvSpPr/>
            <p:nvPr/>
          </p:nvSpPr>
          <p:spPr>
            <a:xfrm>
              <a:off x="1569623" y="4495879"/>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91"/>
            <p:cNvSpPr/>
            <p:nvPr/>
          </p:nvSpPr>
          <p:spPr>
            <a:xfrm>
              <a:off x="1530425" y="4309423"/>
              <a:ext cx="149295" cy="32169"/>
            </a:xfrm>
            <a:custGeom>
              <a:rect b="b" l="l" r="r" t="t"/>
              <a:pathLst>
                <a:path extrusionOk="0" h="1231" w="5713">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91"/>
            <p:cNvSpPr/>
            <p:nvPr/>
          </p:nvSpPr>
          <p:spPr>
            <a:xfrm>
              <a:off x="1490965" y="4463448"/>
              <a:ext cx="29634" cy="29451"/>
            </a:xfrm>
            <a:custGeom>
              <a:rect b="b" l="l" r="r" t="t"/>
              <a:pathLst>
                <a:path extrusionOk="0" h="1127" w="1134">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91"/>
            <p:cNvSpPr/>
            <p:nvPr/>
          </p:nvSpPr>
          <p:spPr>
            <a:xfrm>
              <a:off x="1388708" y="4350242"/>
              <a:ext cx="122640" cy="130689"/>
            </a:xfrm>
            <a:custGeom>
              <a:rect b="b" l="l" r="r" t="t"/>
              <a:pathLst>
                <a:path extrusionOk="0" h="5001" w="4693">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91"/>
            <p:cNvSpPr/>
            <p:nvPr/>
          </p:nvSpPr>
          <p:spPr>
            <a:xfrm>
              <a:off x="1388708" y="4358422"/>
              <a:ext cx="112605" cy="122509"/>
            </a:xfrm>
            <a:custGeom>
              <a:rect b="b" l="l" r="r" t="t"/>
              <a:pathLst>
                <a:path extrusionOk="0" h="4688" w="4309">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91"/>
            <p:cNvSpPr/>
            <p:nvPr/>
          </p:nvSpPr>
          <p:spPr>
            <a:xfrm>
              <a:off x="1388708" y="4350242"/>
              <a:ext cx="35697" cy="34338"/>
            </a:xfrm>
            <a:custGeom>
              <a:rect b="b" l="l" r="r" t="t"/>
              <a:pathLst>
                <a:path extrusionOk="0" h="1314" w="1366">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8" name="Google Shape;15848;p91"/>
          <p:cNvGrpSpPr/>
          <p:nvPr/>
        </p:nvGrpSpPr>
        <p:grpSpPr>
          <a:xfrm>
            <a:off x="1874694" y="4108678"/>
            <a:ext cx="375446" cy="328982"/>
            <a:chOff x="1874694" y="4293326"/>
            <a:chExt cx="375446" cy="328982"/>
          </a:xfrm>
        </p:grpSpPr>
        <p:sp>
          <p:nvSpPr>
            <p:cNvPr id="15849" name="Google Shape;15849;p91"/>
            <p:cNvSpPr/>
            <p:nvPr/>
          </p:nvSpPr>
          <p:spPr>
            <a:xfrm>
              <a:off x="1874694" y="4396105"/>
              <a:ext cx="230959" cy="221996"/>
            </a:xfrm>
            <a:custGeom>
              <a:rect b="b" l="l" r="r" t="t"/>
              <a:pathLst>
                <a:path extrusionOk="0" h="8495" w="8838">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91"/>
            <p:cNvSpPr/>
            <p:nvPr/>
          </p:nvSpPr>
          <p:spPr>
            <a:xfrm>
              <a:off x="2019181" y="4396105"/>
              <a:ext cx="230959" cy="221996"/>
            </a:xfrm>
            <a:custGeom>
              <a:rect b="b" l="l" r="r" t="t"/>
              <a:pathLst>
                <a:path extrusionOk="0" h="8495" w="8838">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91"/>
            <p:cNvSpPr/>
            <p:nvPr/>
          </p:nvSpPr>
          <p:spPr>
            <a:xfrm>
              <a:off x="2033266" y="4540853"/>
              <a:ext cx="67108" cy="50775"/>
            </a:xfrm>
            <a:custGeom>
              <a:rect b="b" l="l" r="r" t="t"/>
              <a:pathLst>
                <a:path extrusionOk="0" h="1943" w="2568">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91"/>
            <p:cNvSpPr/>
            <p:nvPr/>
          </p:nvSpPr>
          <p:spPr>
            <a:xfrm>
              <a:off x="1947055" y="4323979"/>
              <a:ext cx="230724" cy="221996"/>
            </a:xfrm>
            <a:custGeom>
              <a:rect b="b" l="l" r="r" t="t"/>
              <a:pathLst>
                <a:path extrusionOk="0" h="8495" w="8829">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91"/>
            <p:cNvSpPr/>
            <p:nvPr/>
          </p:nvSpPr>
          <p:spPr>
            <a:xfrm>
              <a:off x="2019677" y="4422995"/>
              <a:ext cx="85741" cy="122980"/>
            </a:xfrm>
            <a:custGeom>
              <a:rect b="b" l="l" r="r" t="t"/>
              <a:pathLst>
                <a:path extrusionOk="0" h="4706" w="3281">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91"/>
            <p:cNvSpPr/>
            <p:nvPr/>
          </p:nvSpPr>
          <p:spPr>
            <a:xfrm>
              <a:off x="1942534" y="4396261"/>
              <a:ext cx="124182" cy="144617"/>
            </a:xfrm>
            <a:custGeom>
              <a:rect b="b" l="l" r="r" t="t"/>
              <a:pathLst>
                <a:path extrusionOk="0" h="5534" w="4752">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91"/>
            <p:cNvSpPr/>
            <p:nvPr/>
          </p:nvSpPr>
          <p:spPr>
            <a:xfrm>
              <a:off x="2066690" y="4396261"/>
              <a:ext cx="111089" cy="144617"/>
            </a:xfrm>
            <a:custGeom>
              <a:rect b="b" l="l" r="r" t="t"/>
              <a:pathLst>
                <a:path extrusionOk="0" h="5534" w="4251">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91"/>
            <p:cNvSpPr/>
            <p:nvPr/>
          </p:nvSpPr>
          <p:spPr>
            <a:xfrm>
              <a:off x="2012412" y="4293326"/>
              <a:ext cx="94992" cy="81246"/>
            </a:xfrm>
            <a:custGeom>
              <a:rect b="b" l="l" r="r" t="t"/>
              <a:pathLst>
                <a:path extrusionOk="0" h="3109" w="3635">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91"/>
            <p:cNvSpPr/>
            <p:nvPr/>
          </p:nvSpPr>
          <p:spPr>
            <a:xfrm>
              <a:off x="2058641" y="4293326"/>
              <a:ext cx="48763" cy="81194"/>
            </a:xfrm>
            <a:custGeom>
              <a:rect b="b" l="l" r="r" t="t"/>
              <a:pathLst>
                <a:path extrusionOk="0" h="3107" w="1866">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91"/>
            <p:cNvSpPr/>
            <p:nvPr/>
          </p:nvSpPr>
          <p:spPr>
            <a:xfrm>
              <a:off x="2061150" y="4305529"/>
              <a:ext cx="23389" cy="34077"/>
            </a:xfrm>
            <a:custGeom>
              <a:rect b="b" l="l" r="r" t="t"/>
              <a:pathLst>
                <a:path extrusionOk="0" h="1304" w="895">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91"/>
            <p:cNvSpPr/>
            <p:nvPr/>
          </p:nvSpPr>
          <p:spPr>
            <a:xfrm>
              <a:off x="2046332" y="4459816"/>
              <a:ext cx="35723" cy="61647"/>
            </a:xfrm>
            <a:custGeom>
              <a:rect b="b" l="l" r="r" t="t"/>
              <a:pathLst>
                <a:path extrusionOk="0" h="2359" w="1367">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91"/>
            <p:cNvSpPr/>
            <p:nvPr/>
          </p:nvSpPr>
          <p:spPr>
            <a:xfrm>
              <a:off x="2182770" y="4521436"/>
              <a:ext cx="25662" cy="22709"/>
            </a:xfrm>
            <a:custGeom>
              <a:rect b="b" l="l" r="r" t="t"/>
              <a:pathLst>
                <a:path extrusionOk="0" h="869" w="982">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91"/>
            <p:cNvSpPr/>
            <p:nvPr/>
          </p:nvSpPr>
          <p:spPr>
            <a:xfrm>
              <a:off x="2178746" y="4542603"/>
              <a:ext cx="33711" cy="79704"/>
            </a:xfrm>
            <a:custGeom>
              <a:rect b="b" l="l" r="r" t="t"/>
              <a:pathLst>
                <a:path extrusionOk="0" h="3050" w="129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91"/>
            <p:cNvSpPr/>
            <p:nvPr/>
          </p:nvSpPr>
          <p:spPr>
            <a:xfrm>
              <a:off x="2195601" y="4542603"/>
              <a:ext cx="16855" cy="79704"/>
            </a:xfrm>
            <a:custGeom>
              <a:rect b="b" l="l" r="r" t="t"/>
              <a:pathLst>
                <a:path extrusionOk="0" h="3050" w="645">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91"/>
            <p:cNvSpPr/>
            <p:nvPr/>
          </p:nvSpPr>
          <p:spPr>
            <a:xfrm>
              <a:off x="2178746" y="4602917"/>
              <a:ext cx="33711" cy="19390"/>
            </a:xfrm>
            <a:custGeom>
              <a:rect b="b" l="l" r="r" t="t"/>
              <a:pathLst>
                <a:path extrusionOk="0" h="742" w="129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91"/>
            <p:cNvSpPr/>
            <p:nvPr/>
          </p:nvSpPr>
          <p:spPr>
            <a:xfrm>
              <a:off x="1911881" y="4515974"/>
              <a:ext cx="80958" cy="78920"/>
            </a:xfrm>
            <a:custGeom>
              <a:rect b="b" l="l" r="r" t="t"/>
              <a:pathLst>
                <a:path extrusionOk="0" h="3020" w="3098">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91"/>
            <p:cNvSpPr/>
            <p:nvPr/>
          </p:nvSpPr>
          <p:spPr>
            <a:xfrm>
              <a:off x="1945566" y="4516157"/>
              <a:ext cx="37971" cy="78737"/>
            </a:xfrm>
            <a:custGeom>
              <a:rect b="b" l="l" r="r" t="t"/>
              <a:pathLst>
                <a:path extrusionOk="0" h="3013" w="1453">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91"/>
            <p:cNvSpPr/>
            <p:nvPr/>
          </p:nvSpPr>
          <p:spPr>
            <a:xfrm>
              <a:off x="1907099" y="4489581"/>
              <a:ext cx="19390" cy="15366"/>
            </a:xfrm>
            <a:custGeom>
              <a:rect b="b" l="l" r="r" t="t"/>
              <a:pathLst>
                <a:path extrusionOk="0" h="588" w="742">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91"/>
            <p:cNvSpPr/>
            <p:nvPr/>
          </p:nvSpPr>
          <p:spPr>
            <a:xfrm>
              <a:off x="1897769" y="4504006"/>
              <a:ext cx="20932" cy="12753"/>
            </a:xfrm>
            <a:custGeom>
              <a:rect b="b" l="l" r="r" t="t"/>
              <a:pathLst>
                <a:path extrusionOk="0" h="488" w="801">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91"/>
            <p:cNvSpPr/>
            <p:nvPr/>
          </p:nvSpPr>
          <p:spPr>
            <a:xfrm>
              <a:off x="1922909" y="4479859"/>
              <a:ext cx="14373" cy="16803"/>
            </a:xfrm>
            <a:custGeom>
              <a:rect b="b" l="l" r="r" t="t"/>
              <a:pathLst>
                <a:path extrusionOk="0" h="643" w="55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91"/>
            <p:cNvSpPr/>
            <p:nvPr/>
          </p:nvSpPr>
          <p:spPr>
            <a:xfrm>
              <a:off x="1934773" y="4594111"/>
              <a:ext cx="34939" cy="28197"/>
            </a:xfrm>
            <a:custGeom>
              <a:rect b="b" l="l" r="r" t="t"/>
              <a:pathLst>
                <a:path extrusionOk="0" h="1079" w="1337">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91"/>
            <p:cNvSpPr/>
            <p:nvPr/>
          </p:nvSpPr>
          <p:spPr>
            <a:xfrm>
              <a:off x="1929729" y="4602682"/>
              <a:ext cx="45497" cy="11080"/>
            </a:xfrm>
            <a:custGeom>
              <a:rect b="b" l="l" r="r" t="t"/>
              <a:pathLst>
                <a:path extrusionOk="0" h="424" w="1741">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1" name="Google Shape;15871;p91"/>
          <p:cNvGrpSpPr/>
          <p:nvPr/>
        </p:nvGrpSpPr>
        <p:grpSpPr>
          <a:xfrm>
            <a:off x="2396116" y="4108443"/>
            <a:ext cx="366665" cy="329714"/>
            <a:chOff x="2396116" y="4293090"/>
            <a:chExt cx="366665" cy="329714"/>
          </a:xfrm>
        </p:grpSpPr>
        <p:sp>
          <p:nvSpPr>
            <p:cNvPr id="15872" name="Google Shape;15872;p91"/>
            <p:cNvSpPr/>
            <p:nvPr/>
          </p:nvSpPr>
          <p:spPr>
            <a:xfrm>
              <a:off x="2497144" y="4300878"/>
              <a:ext cx="143755" cy="54539"/>
            </a:xfrm>
            <a:custGeom>
              <a:rect b="b" l="l" r="r" t="t"/>
              <a:pathLst>
                <a:path extrusionOk="0" h="2087" w="5501">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91"/>
            <p:cNvSpPr/>
            <p:nvPr/>
          </p:nvSpPr>
          <p:spPr>
            <a:xfrm>
              <a:off x="2410959" y="4293090"/>
              <a:ext cx="143494" cy="54303"/>
            </a:xfrm>
            <a:custGeom>
              <a:rect b="b" l="l" r="r" t="t"/>
              <a:pathLst>
                <a:path extrusionOk="0" h="2078" w="5491">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91"/>
            <p:cNvSpPr/>
            <p:nvPr/>
          </p:nvSpPr>
          <p:spPr>
            <a:xfrm>
              <a:off x="2396116" y="4323979"/>
              <a:ext cx="366665" cy="251081"/>
            </a:xfrm>
            <a:custGeom>
              <a:rect b="b" l="l" r="r" t="t"/>
              <a:pathLst>
                <a:path extrusionOk="0" h="9608" w="14031">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91"/>
            <p:cNvSpPr/>
            <p:nvPr/>
          </p:nvSpPr>
          <p:spPr>
            <a:xfrm>
              <a:off x="2407928" y="4391819"/>
              <a:ext cx="340533" cy="182980"/>
            </a:xfrm>
            <a:custGeom>
              <a:rect b="b" l="l" r="r" t="t"/>
              <a:pathLst>
                <a:path extrusionOk="0" h="7002" w="13031">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91"/>
            <p:cNvSpPr/>
            <p:nvPr/>
          </p:nvSpPr>
          <p:spPr>
            <a:xfrm>
              <a:off x="2728077" y="4323979"/>
              <a:ext cx="34704" cy="251081"/>
            </a:xfrm>
            <a:custGeom>
              <a:rect b="b" l="l" r="r" t="t"/>
              <a:pathLst>
                <a:path extrusionOk="0" h="9608" w="1328">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91"/>
            <p:cNvSpPr/>
            <p:nvPr/>
          </p:nvSpPr>
          <p:spPr>
            <a:xfrm>
              <a:off x="2511726" y="4400626"/>
              <a:ext cx="227928" cy="222179"/>
            </a:xfrm>
            <a:custGeom>
              <a:rect b="b" l="l" r="r" t="t"/>
              <a:pathLst>
                <a:path extrusionOk="0" h="8502" w="8722">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91"/>
            <p:cNvSpPr/>
            <p:nvPr/>
          </p:nvSpPr>
          <p:spPr>
            <a:xfrm>
              <a:off x="2679340" y="4400626"/>
              <a:ext cx="60314" cy="222179"/>
            </a:xfrm>
            <a:custGeom>
              <a:rect b="b" l="l" r="r" t="t"/>
              <a:pathLst>
                <a:path extrusionOk="0" h="8502" w="2308">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91"/>
            <p:cNvSpPr/>
            <p:nvPr/>
          </p:nvSpPr>
          <p:spPr>
            <a:xfrm>
              <a:off x="2416735" y="4557943"/>
              <a:ext cx="273921" cy="64861"/>
            </a:xfrm>
            <a:custGeom>
              <a:rect b="b" l="l" r="r" t="t"/>
              <a:pathLst>
                <a:path extrusionOk="0" h="2482" w="10482">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91"/>
            <p:cNvSpPr/>
            <p:nvPr/>
          </p:nvSpPr>
          <p:spPr>
            <a:xfrm>
              <a:off x="2537336" y="4482290"/>
              <a:ext cx="25923" cy="11106"/>
            </a:xfrm>
            <a:custGeom>
              <a:rect b="b" l="l" r="r" t="t"/>
              <a:pathLst>
                <a:path extrusionOk="0" h="425" w="992">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91"/>
            <p:cNvSpPr/>
            <p:nvPr/>
          </p:nvSpPr>
          <p:spPr>
            <a:xfrm>
              <a:off x="2566239" y="4482290"/>
              <a:ext cx="149791" cy="11106"/>
            </a:xfrm>
            <a:custGeom>
              <a:rect b="b" l="l" r="r" t="t"/>
              <a:pathLst>
                <a:path extrusionOk="0" h="425" w="5732">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91"/>
            <p:cNvSpPr/>
            <p:nvPr/>
          </p:nvSpPr>
          <p:spPr>
            <a:xfrm>
              <a:off x="2537336" y="4500635"/>
              <a:ext cx="178694" cy="11106"/>
            </a:xfrm>
            <a:custGeom>
              <a:rect b="b" l="l" r="r" t="t"/>
              <a:pathLst>
                <a:path extrusionOk="0" h="425"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91"/>
            <p:cNvSpPr/>
            <p:nvPr/>
          </p:nvSpPr>
          <p:spPr>
            <a:xfrm>
              <a:off x="2537336" y="4519241"/>
              <a:ext cx="178694" cy="11080"/>
            </a:xfrm>
            <a:custGeom>
              <a:rect b="b" l="l" r="r" t="t"/>
              <a:pathLst>
                <a:path extrusionOk="0" h="424"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91"/>
            <p:cNvSpPr/>
            <p:nvPr/>
          </p:nvSpPr>
          <p:spPr>
            <a:xfrm>
              <a:off x="2648660" y="4443352"/>
              <a:ext cx="60105" cy="20122"/>
            </a:xfrm>
            <a:custGeom>
              <a:rect b="b" l="l" r="r" t="t"/>
              <a:pathLst>
                <a:path extrusionOk="0" h="770" w="230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5" name="Google Shape;15885;p91"/>
          <p:cNvGrpSpPr/>
          <p:nvPr/>
        </p:nvGrpSpPr>
        <p:grpSpPr>
          <a:xfrm>
            <a:off x="2908757" y="4105176"/>
            <a:ext cx="367162" cy="336116"/>
            <a:chOff x="2908757" y="4289824"/>
            <a:chExt cx="367162" cy="336116"/>
          </a:xfrm>
        </p:grpSpPr>
        <p:sp>
          <p:nvSpPr>
            <p:cNvPr id="15886" name="Google Shape;15886;p91"/>
            <p:cNvSpPr/>
            <p:nvPr/>
          </p:nvSpPr>
          <p:spPr>
            <a:xfrm>
              <a:off x="2908757" y="4289824"/>
              <a:ext cx="337501" cy="276926"/>
            </a:xfrm>
            <a:custGeom>
              <a:rect b="b" l="l" r="r" t="t"/>
              <a:pathLst>
                <a:path extrusionOk="0" h="10597" w="12915">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91"/>
            <p:cNvSpPr/>
            <p:nvPr/>
          </p:nvSpPr>
          <p:spPr>
            <a:xfrm>
              <a:off x="2941423" y="4303413"/>
              <a:ext cx="304836" cy="263337"/>
            </a:xfrm>
            <a:custGeom>
              <a:rect b="b" l="l" r="r" t="t"/>
              <a:pathLst>
                <a:path extrusionOk="0" h="10077" w="11665">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91"/>
            <p:cNvSpPr/>
            <p:nvPr/>
          </p:nvSpPr>
          <p:spPr>
            <a:xfrm>
              <a:off x="3215082" y="4289824"/>
              <a:ext cx="31176" cy="276926"/>
            </a:xfrm>
            <a:custGeom>
              <a:rect b="b" l="l" r="r" t="t"/>
              <a:pathLst>
                <a:path extrusionOk="0" h="10597" w="1193">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91"/>
            <p:cNvSpPr/>
            <p:nvPr/>
          </p:nvSpPr>
          <p:spPr>
            <a:xfrm>
              <a:off x="2908757" y="4289824"/>
              <a:ext cx="337501" cy="40714"/>
            </a:xfrm>
            <a:custGeom>
              <a:rect b="b" l="l" r="r" t="t"/>
              <a:pathLst>
                <a:path extrusionOk="0" h="1558" w="12915">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91"/>
            <p:cNvSpPr/>
            <p:nvPr/>
          </p:nvSpPr>
          <p:spPr>
            <a:xfrm>
              <a:off x="2992198" y="4303204"/>
              <a:ext cx="147779" cy="27335"/>
            </a:xfrm>
            <a:custGeom>
              <a:rect b="b" l="l" r="r" t="t"/>
              <a:pathLst>
                <a:path extrusionOk="0" h="1046" w="5655">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91"/>
            <p:cNvSpPr/>
            <p:nvPr/>
          </p:nvSpPr>
          <p:spPr>
            <a:xfrm>
              <a:off x="3215082" y="4289824"/>
              <a:ext cx="31176" cy="40714"/>
            </a:xfrm>
            <a:custGeom>
              <a:rect b="b" l="l" r="r" t="t"/>
              <a:pathLst>
                <a:path extrusionOk="0" h="1558" w="1193">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91"/>
            <p:cNvSpPr/>
            <p:nvPr/>
          </p:nvSpPr>
          <p:spPr>
            <a:xfrm>
              <a:off x="3123854" y="4474502"/>
              <a:ext cx="64626" cy="64364"/>
            </a:xfrm>
            <a:custGeom>
              <a:rect b="b" l="l" r="r" t="t"/>
              <a:pathLst>
                <a:path extrusionOk="0" h="2463" w="2473">
                  <a:moveTo>
                    <a:pt x="664" y="1"/>
                  </a:moveTo>
                  <a:lnTo>
                    <a:pt x="1" y="655"/>
                  </a:lnTo>
                  <a:lnTo>
                    <a:pt x="1818" y="2463"/>
                  </a:lnTo>
                  <a:lnTo>
                    <a:pt x="2472" y="1809"/>
                  </a:lnTo>
                  <a:lnTo>
                    <a:pt x="6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91"/>
            <p:cNvSpPr/>
            <p:nvPr/>
          </p:nvSpPr>
          <p:spPr>
            <a:xfrm>
              <a:off x="2953235" y="4312167"/>
              <a:ext cx="217396" cy="209008"/>
            </a:xfrm>
            <a:custGeom>
              <a:rect b="b" l="l" r="r" t="t"/>
              <a:pathLst>
                <a:path extrusionOk="0" h="7998" w="8319">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91"/>
            <p:cNvSpPr/>
            <p:nvPr/>
          </p:nvSpPr>
          <p:spPr>
            <a:xfrm>
              <a:off x="2951484" y="4331035"/>
              <a:ext cx="200306" cy="171194"/>
            </a:xfrm>
            <a:custGeom>
              <a:rect b="b" l="l" r="r" t="t"/>
              <a:pathLst>
                <a:path extrusionOk="0" h="6551" w="7665">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91"/>
            <p:cNvSpPr/>
            <p:nvPr/>
          </p:nvSpPr>
          <p:spPr>
            <a:xfrm>
              <a:off x="3156284" y="4507560"/>
              <a:ext cx="119635" cy="118380"/>
            </a:xfrm>
            <a:custGeom>
              <a:rect b="b" l="l" r="r" t="t"/>
              <a:pathLst>
                <a:path extrusionOk="0" h="4530" w="4578">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91"/>
            <p:cNvSpPr/>
            <p:nvPr/>
          </p:nvSpPr>
          <p:spPr>
            <a:xfrm>
              <a:off x="3173375" y="4507560"/>
              <a:ext cx="102544" cy="101917"/>
            </a:xfrm>
            <a:custGeom>
              <a:rect b="b" l="l" r="r" t="t"/>
              <a:pathLst>
                <a:path extrusionOk="0" h="3900" w="3924">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91"/>
            <p:cNvSpPr/>
            <p:nvPr/>
          </p:nvSpPr>
          <p:spPr>
            <a:xfrm>
              <a:off x="3226136" y="4579189"/>
              <a:ext cx="45366" cy="41342"/>
            </a:xfrm>
            <a:custGeom>
              <a:rect b="b" l="l" r="r" t="t"/>
              <a:pathLst>
                <a:path extrusionOk="0" h="1582" w="1736">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91"/>
            <p:cNvSpPr/>
            <p:nvPr/>
          </p:nvSpPr>
          <p:spPr>
            <a:xfrm>
              <a:off x="2936144" y="4305137"/>
              <a:ext cx="12335" cy="11080"/>
            </a:xfrm>
            <a:custGeom>
              <a:rect b="b" l="l" r="r" t="t"/>
              <a:pathLst>
                <a:path extrusionOk="0" h="424" w="472">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91"/>
            <p:cNvSpPr/>
            <p:nvPr/>
          </p:nvSpPr>
          <p:spPr>
            <a:xfrm>
              <a:off x="2950465" y="4305137"/>
              <a:ext cx="12596" cy="11080"/>
            </a:xfrm>
            <a:custGeom>
              <a:rect b="b" l="l" r="r" t="t"/>
              <a:pathLst>
                <a:path extrusionOk="0" h="424" w="482">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91"/>
            <p:cNvSpPr/>
            <p:nvPr/>
          </p:nvSpPr>
          <p:spPr>
            <a:xfrm>
              <a:off x="2964785" y="4305137"/>
              <a:ext cx="12596" cy="11080"/>
            </a:xfrm>
            <a:custGeom>
              <a:rect b="b" l="l" r="r" t="t"/>
              <a:pathLst>
                <a:path extrusionOk="0" h="424" w="482">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91"/>
            <p:cNvSpPr/>
            <p:nvPr/>
          </p:nvSpPr>
          <p:spPr>
            <a:xfrm>
              <a:off x="3013549" y="4428143"/>
              <a:ext cx="13092" cy="11211"/>
            </a:xfrm>
            <a:custGeom>
              <a:rect b="b" l="l" r="r" t="t"/>
              <a:pathLst>
                <a:path extrusionOk="0" h="429" w="501">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91"/>
            <p:cNvSpPr/>
            <p:nvPr/>
          </p:nvSpPr>
          <p:spPr>
            <a:xfrm>
              <a:off x="3013549" y="4446488"/>
              <a:ext cx="13092" cy="11211"/>
            </a:xfrm>
            <a:custGeom>
              <a:rect b="b" l="l" r="r" t="t"/>
              <a:pathLst>
                <a:path extrusionOk="0" h="429" w="501">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91"/>
            <p:cNvSpPr/>
            <p:nvPr/>
          </p:nvSpPr>
          <p:spPr>
            <a:xfrm>
              <a:off x="3029124" y="4428143"/>
              <a:ext cx="13092" cy="11211"/>
            </a:xfrm>
            <a:custGeom>
              <a:rect b="b" l="l" r="r" t="t"/>
              <a:pathLst>
                <a:path extrusionOk="0" h="429" w="501">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91"/>
            <p:cNvSpPr/>
            <p:nvPr/>
          </p:nvSpPr>
          <p:spPr>
            <a:xfrm>
              <a:off x="3029124" y="4446488"/>
              <a:ext cx="13092" cy="11211"/>
            </a:xfrm>
            <a:custGeom>
              <a:rect b="b" l="l" r="r" t="t"/>
              <a:pathLst>
                <a:path extrusionOk="0" h="429" w="501">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91"/>
            <p:cNvSpPr/>
            <p:nvPr/>
          </p:nvSpPr>
          <p:spPr>
            <a:xfrm>
              <a:off x="3019063" y="4367803"/>
              <a:ext cx="72805" cy="70950"/>
            </a:xfrm>
            <a:custGeom>
              <a:rect b="b" l="l" r="r" t="t"/>
              <a:pathLst>
                <a:path extrusionOk="0" h="2715" w="2786">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91"/>
            <p:cNvSpPr/>
            <p:nvPr/>
          </p:nvSpPr>
          <p:spPr>
            <a:xfrm>
              <a:off x="3048827" y="4396261"/>
              <a:ext cx="72805" cy="70819"/>
            </a:xfrm>
            <a:custGeom>
              <a:rect b="b" l="l" r="r" t="t"/>
              <a:pathLst>
                <a:path extrusionOk="0" h="2710" w="2786">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91"/>
            <p:cNvSpPr/>
            <p:nvPr/>
          </p:nvSpPr>
          <p:spPr>
            <a:xfrm>
              <a:off x="3048827" y="4396209"/>
              <a:ext cx="36612" cy="42465"/>
            </a:xfrm>
            <a:custGeom>
              <a:rect b="b" l="l" r="r" t="t"/>
              <a:pathLst>
                <a:path extrusionOk="0" h="1625" w="1401">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91"/>
            <p:cNvSpPr/>
            <p:nvPr/>
          </p:nvSpPr>
          <p:spPr>
            <a:xfrm>
              <a:off x="2934393" y="4503405"/>
              <a:ext cx="18110" cy="11080"/>
            </a:xfrm>
            <a:custGeom>
              <a:rect b="b" l="l" r="r" t="t"/>
              <a:pathLst>
                <a:path extrusionOk="0" h="424" w="693">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91"/>
            <p:cNvSpPr/>
            <p:nvPr/>
          </p:nvSpPr>
          <p:spPr>
            <a:xfrm>
              <a:off x="2950726" y="4503405"/>
              <a:ext cx="33685" cy="11080"/>
            </a:xfrm>
            <a:custGeom>
              <a:rect b="b" l="l" r="r" t="t"/>
              <a:pathLst>
                <a:path extrusionOk="0" h="424" w="1289">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91"/>
            <p:cNvSpPr/>
            <p:nvPr/>
          </p:nvSpPr>
          <p:spPr>
            <a:xfrm>
              <a:off x="2934628" y="4517987"/>
              <a:ext cx="49782" cy="11080"/>
            </a:xfrm>
            <a:custGeom>
              <a:rect b="b" l="l" r="r" t="t"/>
              <a:pathLst>
                <a:path extrusionOk="0" h="424" w="1905">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91"/>
            <p:cNvSpPr/>
            <p:nvPr/>
          </p:nvSpPr>
          <p:spPr>
            <a:xfrm>
              <a:off x="2934628" y="4532804"/>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91"/>
            <p:cNvSpPr/>
            <p:nvPr/>
          </p:nvSpPr>
          <p:spPr>
            <a:xfrm>
              <a:off x="3210797" y="4348491"/>
              <a:ext cx="11106" cy="125044"/>
            </a:xfrm>
            <a:custGeom>
              <a:rect b="b" l="l" r="r" t="t"/>
              <a:pathLst>
                <a:path extrusionOk="0" h="4785" w="425">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3" name="Google Shape;15913;p91"/>
          <p:cNvGrpSpPr/>
          <p:nvPr/>
        </p:nvGrpSpPr>
        <p:grpSpPr>
          <a:xfrm>
            <a:off x="3082408" y="2734892"/>
            <a:ext cx="368651" cy="310350"/>
            <a:chOff x="3082408" y="2919540"/>
            <a:chExt cx="368651" cy="310350"/>
          </a:xfrm>
        </p:grpSpPr>
        <p:sp>
          <p:nvSpPr>
            <p:cNvPr id="15914" name="Google Shape;15914;p91"/>
            <p:cNvSpPr/>
            <p:nvPr/>
          </p:nvSpPr>
          <p:spPr>
            <a:xfrm>
              <a:off x="3329909" y="3060629"/>
              <a:ext cx="81455" cy="169260"/>
            </a:xfrm>
            <a:custGeom>
              <a:rect b="b" l="l" r="r" t="t"/>
              <a:pathLst>
                <a:path extrusionOk="0" h="6477" w="3117">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91"/>
            <p:cNvSpPr/>
            <p:nvPr/>
          </p:nvSpPr>
          <p:spPr>
            <a:xfrm>
              <a:off x="3082408" y="3016283"/>
              <a:ext cx="76908" cy="11080"/>
            </a:xfrm>
            <a:custGeom>
              <a:rect b="b" l="l" r="r" t="t"/>
              <a:pathLst>
                <a:path extrusionOk="0" h="424" w="2943">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91"/>
            <p:cNvSpPr/>
            <p:nvPr/>
          </p:nvSpPr>
          <p:spPr>
            <a:xfrm>
              <a:off x="3300510" y="3029584"/>
              <a:ext cx="66377" cy="53049"/>
            </a:xfrm>
            <a:custGeom>
              <a:rect b="b" l="l" r="r" t="t"/>
              <a:pathLst>
                <a:path extrusionOk="0" h="2030" w="254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91"/>
            <p:cNvSpPr/>
            <p:nvPr/>
          </p:nvSpPr>
          <p:spPr>
            <a:xfrm>
              <a:off x="3319612" y="3029349"/>
              <a:ext cx="47274" cy="34129"/>
            </a:xfrm>
            <a:custGeom>
              <a:rect b="b" l="l" r="r" t="t"/>
              <a:pathLst>
                <a:path extrusionOk="0" h="1306" w="1809">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91"/>
            <p:cNvSpPr/>
            <p:nvPr/>
          </p:nvSpPr>
          <p:spPr>
            <a:xfrm>
              <a:off x="3174368" y="2919540"/>
              <a:ext cx="96533" cy="101237"/>
            </a:xfrm>
            <a:custGeom>
              <a:rect b="b" l="l" r="r" t="t"/>
              <a:pathLst>
                <a:path extrusionOk="0" h="3874" w="3694">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91"/>
            <p:cNvSpPr/>
            <p:nvPr/>
          </p:nvSpPr>
          <p:spPr>
            <a:xfrm>
              <a:off x="3196999" y="2925054"/>
              <a:ext cx="73903" cy="90784"/>
            </a:xfrm>
            <a:custGeom>
              <a:rect b="b" l="l" r="r" t="t"/>
              <a:pathLst>
                <a:path extrusionOk="0" h="3474" w="2828">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91"/>
            <p:cNvSpPr/>
            <p:nvPr/>
          </p:nvSpPr>
          <p:spPr>
            <a:xfrm>
              <a:off x="3122364" y="2998931"/>
              <a:ext cx="328695" cy="46019"/>
            </a:xfrm>
            <a:custGeom>
              <a:rect b="b" l="l" r="r" t="t"/>
              <a:pathLst>
                <a:path extrusionOk="0" h="1761" w="12578">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91"/>
            <p:cNvSpPr/>
            <p:nvPr/>
          </p:nvSpPr>
          <p:spPr>
            <a:xfrm>
              <a:off x="3122364" y="3008992"/>
              <a:ext cx="328459" cy="35697"/>
            </a:xfrm>
            <a:custGeom>
              <a:rect b="b" l="l" r="r" t="t"/>
              <a:pathLst>
                <a:path extrusionOk="0" h="1366" w="12569">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91"/>
            <p:cNvSpPr/>
            <p:nvPr/>
          </p:nvSpPr>
          <p:spPr>
            <a:xfrm>
              <a:off x="3122599" y="2998931"/>
              <a:ext cx="46516" cy="46019"/>
            </a:xfrm>
            <a:custGeom>
              <a:rect b="b" l="l" r="r" t="t"/>
              <a:pathLst>
                <a:path extrusionOk="0" h="1761" w="178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91"/>
            <p:cNvSpPr/>
            <p:nvPr/>
          </p:nvSpPr>
          <p:spPr>
            <a:xfrm>
              <a:off x="3122599" y="3009749"/>
              <a:ext cx="46516" cy="34939"/>
            </a:xfrm>
            <a:custGeom>
              <a:rect b="b" l="l" r="r" t="t"/>
              <a:pathLst>
                <a:path extrusionOk="0" h="1337" w="178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91"/>
            <p:cNvSpPr/>
            <p:nvPr/>
          </p:nvSpPr>
          <p:spPr>
            <a:xfrm>
              <a:off x="3408829" y="2998931"/>
              <a:ext cx="41995" cy="46019"/>
            </a:xfrm>
            <a:custGeom>
              <a:rect b="b" l="l" r="r" t="t"/>
              <a:pathLst>
                <a:path extrusionOk="0" h="1761" w="1607">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91"/>
            <p:cNvSpPr/>
            <p:nvPr/>
          </p:nvSpPr>
          <p:spPr>
            <a:xfrm>
              <a:off x="3408829" y="3008992"/>
              <a:ext cx="41995" cy="35697"/>
            </a:xfrm>
            <a:custGeom>
              <a:rect b="b" l="l" r="r" t="t"/>
              <a:pathLst>
                <a:path extrusionOk="0" h="1366" w="1607">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6" name="Google Shape;15926;p91"/>
          <p:cNvGrpSpPr/>
          <p:nvPr/>
        </p:nvGrpSpPr>
        <p:grpSpPr>
          <a:xfrm>
            <a:off x="7069130" y="2240152"/>
            <a:ext cx="366169" cy="360498"/>
            <a:chOff x="7069130" y="2424800"/>
            <a:chExt cx="366169" cy="360498"/>
          </a:xfrm>
        </p:grpSpPr>
        <p:sp>
          <p:nvSpPr>
            <p:cNvPr id="15927" name="Google Shape;15927;p91"/>
            <p:cNvSpPr/>
            <p:nvPr/>
          </p:nvSpPr>
          <p:spPr>
            <a:xfrm>
              <a:off x="7158581" y="2546420"/>
              <a:ext cx="110070" cy="151934"/>
            </a:xfrm>
            <a:custGeom>
              <a:rect b="b" l="l" r="r" t="t"/>
              <a:pathLst>
                <a:path extrusionOk="0" h="5814" w="4212">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91"/>
            <p:cNvSpPr/>
            <p:nvPr/>
          </p:nvSpPr>
          <p:spPr>
            <a:xfrm>
              <a:off x="7158085" y="2590663"/>
              <a:ext cx="156194" cy="107640"/>
            </a:xfrm>
            <a:custGeom>
              <a:rect b="b" l="l" r="r" t="t"/>
              <a:pathLst>
                <a:path extrusionOk="0" h="4119" w="5977">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91"/>
            <p:cNvSpPr/>
            <p:nvPr/>
          </p:nvSpPr>
          <p:spPr>
            <a:xfrm>
              <a:off x="7157327" y="2654321"/>
              <a:ext cx="167535" cy="44007"/>
            </a:xfrm>
            <a:custGeom>
              <a:rect b="b" l="l" r="r" t="t"/>
              <a:pathLst>
                <a:path extrusionOk="0" h="1684" w="6411">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91"/>
            <p:cNvSpPr/>
            <p:nvPr/>
          </p:nvSpPr>
          <p:spPr>
            <a:xfrm>
              <a:off x="7156674" y="2683929"/>
              <a:ext cx="152065" cy="38180"/>
            </a:xfrm>
            <a:custGeom>
              <a:rect b="b" l="l" r="r" t="t"/>
              <a:pathLst>
                <a:path extrusionOk="0" h="1461" w="5819">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91"/>
            <p:cNvSpPr/>
            <p:nvPr/>
          </p:nvSpPr>
          <p:spPr>
            <a:xfrm>
              <a:off x="7158843" y="2536830"/>
              <a:ext cx="44817" cy="161447"/>
            </a:xfrm>
            <a:custGeom>
              <a:rect b="b" l="l" r="r" t="t"/>
              <a:pathLst>
                <a:path extrusionOk="0" h="6178" w="1715">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91"/>
            <p:cNvSpPr/>
            <p:nvPr/>
          </p:nvSpPr>
          <p:spPr>
            <a:xfrm>
              <a:off x="7134905" y="2551621"/>
              <a:ext cx="39408" cy="146682"/>
            </a:xfrm>
            <a:custGeom>
              <a:rect b="b" l="l" r="r" t="t"/>
              <a:pathLst>
                <a:path extrusionOk="0" h="5613" w="1508">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91"/>
            <p:cNvSpPr/>
            <p:nvPr/>
          </p:nvSpPr>
          <p:spPr>
            <a:xfrm>
              <a:off x="7247536" y="2513467"/>
              <a:ext cx="162126" cy="133642"/>
            </a:xfrm>
            <a:custGeom>
              <a:rect b="b" l="l" r="r" t="t"/>
              <a:pathLst>
                <a:path extrusionOk="0" h="5114" w="6204">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91"/>
            <p:cNvSpPr/>
            <p:nvPr/>
          </p:nvSpPr>
          <p:spPr>
            <a:xfrm>
              <a:off x="7258852" y="2544094"/>
              <a:ext cx="150811" cy="103014"/>
            </a:xfrm>
            <a:custGeom>
              <a:rect b="b" l="l" r="r" t="t"/>
              <a:pathLst>
                <a:path extrusionOk="0" h="3942" w="5771">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91"/>
            <p:cNvSpPr/>
            <p:nvPr/>
          </p:nvSpPr>
          <p:spPr>
            <a:xfrm>
              <a:off x="7270925" y="2597065"/>
              <a:ext cx="164373" cy="94312"/>
            </a:xfrm>
            <a:custGeom>
              <a:rect b="b" l="l" r="r" t="t"/>
              <a:pathLst>
                <a:path extrusionOk="0" h="3609" w="629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91"/>
            <p:cNvSpPr/>
            <p:nvPr/>
          </p:nvSpPr>
          <p:spPr>
            <a:xfrm>
              <a:off x="7276204" y="2637074"/>
              <a:ext cx="158833" cy="54042"/>
            </a:xfrm>
            <a:custGeom>
              <a:rect b="b" l="l" r="r" t="t"/>
              <a:pathLst>
                <a:path extrusionOk="0" h="2068" w="6078">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91"/>
            <p:cNvSpPr/>
            <p:nvPr/>
          </p:nvSpPr>
          <p:spPr>
            <a:xfrm>
              <a:off x="7210611" y="2452735"/>
              <a:ext cx="137718" cy="157422"/>
            </a:xfrm>
            <a:custGeom>
              <a:rect b="b" l="l" r="r" t="t"/>
              <a:pathLst>
                <a:path extrusionOk="0" h="6024" w="527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91"/>
            <p:cNvSpPr/>
            <p:nvPr/>
          </p:nvSpPr>
          <p:spPr>
            <a:xfrm>
              <a:off x="7228695" y="2467944"/>
              <a:ext cx="119635" cy="142239"/>
            </a:xfrm>
            <a:custGeom>
              <a:rect b="b" l="l" r="r" t="t"/>
              <a:pathLst>
                <a:path extrusionOk="0" h="5443" w="4578">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91"/>
            <p:cNvSpPr/>
            <p:nvPr/>
          </p:nvSpPr>
          <p:spPr>
            <a:xfrm>
              <a:off x="7270925" y="2691351"/>
              <a:ext cx="164112" cy="93946"/>
            </a:xfrm>
            <a:custGeom>
              <a:rect b="b" l="l" r="r" t="t"/>
              <a:pathLst>
                <a:path extrusionOk="0" h="3595" w="628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91"/>
            <p:cNvSpPr/>
            <p:nvPr/>
          </p:nvSpPr>
          <p:spPr>
            <a:xfrm>
              <a:off x="7270925" y="2710950"/>
              <a:ext cx="159591" cy="74347"/>
            </a:xfrm>
            <a:custGeom>
              <a:rect b="b" l="l" r="r" t="t"/>
              <a:pathLst>
                <a:path extrusionOk="0" h="2845" w="6107">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91"/>
            <p:cNvSpPr/>
            <p:nvPr/>
          </p:nvSpPr>
          <p:spPr>
            <a:xfrm>
              <a:off x="7069130" y="2424852"/>
              <a:ext cx="98023" cy="161812"/>
            </a:xfrm>
            <a:custGeom>
              <a:rect b="b" l="l" r="r" t="t"/>
              <a:pathLst>
                <a:path extrusionOk="0" h="6192" w="3751">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91"/>
            <p:cNvSpPr/>
            <p:nvPr/>
          </p:nvSpPr>
          <p:spPr>
            <a:xfrm>
              <a:off x="7116612" y="2424800"/>
              <a:ext cx="50540" cy="157265"/>
            </a:xfrm>
            <a:custGeom>
              <a:rect b="b" l="l" r="r" t="t"/>
              <a:pathLst>
                <a:path extrusionOk="0" h="6018" w="1934">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91"/>
            <p:cNvSpPr/>
            <p:nvPr/>
          </p:nvSpPr>
          <p:spPr>
            <a:xfrm>
              <a:off x="7167388" y="2424800"/>
              <a:ext cx="97788" cy="161865"/>
            </a:xfrm>
            <a:custGeom>
              <a:rect b="b" l="l" r="r" t="t"/>
              <a:pathLst>
                <a:path extrusionOk="0" h="6194" w="3742">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91"/>
            <p:cNvSpPr/>
            <p:nvPr/>
          </p:nvSpPr>
          <p:spPr>
            <a:xfrm>
              <a:off x="7188242" y="2428510"/>
              <a:ext cx="76934" cy="158154"/>
            </a:xfrm>
            <a:custGeom>
              <a:rect b="b" l="l" r="r" t="t"/>
              <a:pathLst>
                <a:path extrusionOk="0" h="6052" w="2944">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91"/>
            <p:cNvSpPr/>
            <p:nvPr/>
          </p:nvSpPr>
          <p:spPr>
            <a:xfrm>
              <a:off x="7140001" y="2665219"/>
              <a:ext cx="53545" cy="53545"/>
            </a:xfrm>
            <a:custGeom>
              <a:rect b="b" l="l" r="r" t="t"/>
              <a:pathLst>
                <a:path extrusionOk="0" h="2049" w="2049">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91"/>
            <p:cNvSpPr/>
            <p:nvPr/>
          </p:nvSpPr>
          <p:spPr>
            <a:xfrm>
              <a:off x="7140001" y="2692109"/>
              <a:ext cx="53545" cy="26655"/>
            </a:xfrm>
            <a:custGeom>
              <a:rect b="b" l="l" r="r" t="t"/>
              <a:pathLst>
                <a:path extrusionOk="0" h="1020" w="2049">
                  <a:moveTo>
                    <a:pt x="0" y="0"/>
                  </a:moveTo>
                  <a:cubicBezTo>
                    <a:pt x="0" y="558"/>
                    <a:pt x="462" y="1020"/>
                    <a:pt x="1020" y="1020"/>
                  </a:cubicBezTo>
                  <a:cubicBezTo>
                    <a:pt x="1587" y="1020"/>
                    <a:pt x="2048" y="558"/>
                    <a:pt x="204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7" name="Google Shape;15947;p91"/>
          <p:cNvGrpSpPr/>
          <p:nvPr/>
        </p:nvGrpSpPr>
        <p:grpSpPr>
          <a:xfrm>
            <a:off x="4885655" y="2240073"/>
            <a:ext cx="281473" cy="360629"/>
            <a:chOff x="4885655" y="2424721"/>
            <a:chExt cx="281473" cy="360629"/>
          </a:xfrm>
        </p:grpSpPr>
        <p:sp>
          <p:nvSpPr>
            <p:cNvPr id="15948" name="Google Shape;15948;p91"/>
            <p:cNvSpPr/>
            <p:nvPr/>
          </p:nvSpPr>
          <p:spPr>
            <a:xfrm>
              <a:off x="4885655" y="2588833"/>
              <a:ext cx="80697" cy="196516"/>
            </a:xfrm>
            <a:custGeom>
              <a:rect b="b" l="l" r="r" t="t"/>
              <a:pathLst>
                <a:path extrusionOk="0" h="7520" w="3088">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91"/>
            <p:cNvSpPr/>
            <p:nvPr/>
          </p:nvSpPr>
          <p:spPr>
            <a:xfrm>
              <a:off x="4926134" y="2588833"/>
              <a:ext cx="40218" cy="196516"/>
            </a:xfrm>
            <a:custGeom>
              <a:rect b="b" l="l" r="r" t="t"/>
              <a:pathLst>
                <a:path extrusionOk="0" h="7520" w="1539">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91"/>
            <p:cNvSpPr/>
            <p:nvPr/>
          </p:nvSpPr>
          <p:spPr>
            <a:xfrm>
              <a:off x="4893442" y="2424721"/>
              <a:ext cx="197039" cy="217396"/>
            </a:xfrm>
            <a:custGeom>
              <a:rect b="b" l="l" r="r" t="t"/>
              <a:pathLst>
                <a:path extrusionOk="0" h="8319" w="754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91"/>
            <p:cNvSpPr/>
            <p:nvPr/>
          </p:nvSpPr>
          <p:spPr>
            <a:xfrm>
              <a:off x="4949000" y="2424721"/>
              <a:ext cx="117858" cy="116133"/>
            </a:xfrm>
            <a:custGeom>
              <a:rect b="b" l="l" r="r" t="t"/>
              <a:pathLst>
                <a:path extrusionOk="0" h="4444" w="451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91"/>
            <p:cNvSpPr/>
            <p:nvPr/>
          </p:nvSpPr>
          <p:spPr>
            <a:xfrm>
              <a:off x="4888921" y="2424721"/>
              <a:ext cx="83964" cy="298825"/>
            </a:xfrm>
            <a:custGeom>
              <a:rect b="b" l="l" r="r" t="t"/>
              <a:pathLst>
                <a:path extrusionOk="0" h="11435" w="3213">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91"/>
            <p:cNvSpPr/>
            <p:nvPr/>
          </p:nvSpPr>
          <p:spPr>
            <a:xfrm>
              <a:off x="4906770" y="2424721"/>
              <a:ext cx="66115" cy="298851"/>
            </a:xfrm>
            <a:custGeom>
              <a:rect b="b" l="l" r="r" t="t"/>
              <a:pathLst>
                <a:path extrusionOk="0" h="11436" w="253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91"/>
            <p:cNvSpPr/>
            <p:nvPr/>
          </p:nvSpPr>
          <p:spPr>
            <a:xfrm>
              <a:off x="4889183" y="2583293"/>
              <a:ext cx="66115" cy="82448"/>
            </a:xfrm>
            <a:custGeom>
              <a:rect b="b" l="l" r="r" t="t"/>
              <a:pathLst>
                <a:path extrusionOk="0" h="3155" w="253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91"/>
            <p:cNvSpPr/>
            <p:nvPr/>
          </p:nvSpPr>
          <p:spPr>
            <a:xfrm>
              <a:off x="5000246" y="2503641"/>
              <a:ext cx="38728" cy="71891"/>
            </a:xfrm>
            <a:custGeom>
              <a:rect b="b" l="l" r="r" t="t"/>
              <a:pathLst>
                <a:path extrusionOk="0" h="2751" w="1482">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91"/>
            <p:cNvSpPr/>
            <p:nvPr/>
          </p:nvSpPr>
          <p:spPr>
            <a:xfrm>
              <a:off x="5019087" y="2553528"/>
              <a:ext cx="51690" cy="47143"/>
            </a:xfrm>
            <a:custGeom>
              <a:rect b="b" l="l" r="r" t="t"/>
              <a:pathLst>
                <a:path extrusionOk="0" h="1804" w="1978">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91"/>
            <p:cNvSpPr/>
            <p:nvPr/>
          </p:nvSpPr>
          <p:spPr>
            <a:xfrm>
              <a:off x="5056039" y="2522222"/>
              <a:ext cx="111089" cy="160506"/>
            </a:xfrm>
            <a:custGeom>
              <a:rect b="b" l="l" r="r" t="t"/>
              <a:pathLst>
                <a:path extrusionOk="0" h="6142" w="4251">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91"/>
            <p:cNvSpPr/>
            <p:nvPr/>
          </p:nvSpPr>
          <p:spPr>
            <a:xfrm>
              <a:off x="5056535" y="2522483"/>
              <a:ext cx="109103" cy="149791"/>
            </a:xfrm>
            <a:custGeom>
              <a:rect b="b" l="l" r="r" t="t"/>
              <a:pathLst>
                <a:path extrusionOk="0" h="5732" w="4175">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9" name="Google Shape;15959;p91"/>
          <p:cNvGrpSpPr/>
          <p:nvPr/>
        </p:nvGrpSpPr>
        <p:grpSpPr>
          <a:xfrm>
            <a:off x="6625609" y="2262129"/>
            <a:ext cx="364130" cy="316726"/>
            <a:chOff x="6625609" y="2446777"/>
            <a:chExt cx="364130" cy="316726"/>
          </a:xfrm>
        </p:grpSpPr>
        <p:sp>
          <p:nvSpPr>
            <p:cNvPr id="15960" name="Google Shape;15960;p91"/>
            <p:cNvSpPr/>
            <p:nvPr/>
          </p:nvSpPr>
          <p:spPr>
            <a:xfrm>
              <a:off x="6657255" y="2495096"/>
              <a:ext cx="265140" cy="240497"/>
            </a:xfrm>
            <a:custGeom>
              <a:rect b="b" l="l" r="r" t="t"/>
              <a:pathLst>
                <a:path extrusionOk="0" h="9203" w="10146">
                  <a:moveTo>
                    <a:pt x="1232" y="0"/>
                  </a:moveTo>
                  <a:lnTo>
                    <a:pt x="1" y="808"/>
                  </a:lnTo>
                  <a:lnTo>
                    <a:pt x="1376" y="9203"/>
                  </a:lnTo>
                  <a:lnTo>
                    <a:pt x="10146" y="9203"/>
                  </a:lnTo>
                  <a:lnTo>
                    <a:pt x="1232"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91"/>
            <p:cNvSpPr/>
            <p:nvPr/>
          </p:nvSpPr>
          <p:spPr>
            <a:xfrm>
              <a:off x="6693187" y="2495096"/>
              <a:ext cx="264905" cy="240497"/>
            </a:xfrm>
            <a:custGeom>
              <a:rect b="b" l="l" r="r" t="t"/>
              <a:pathLst>
                <a:path extrusionOk="0" h="9203" w="10137">
                  <a:moveTo>
                    <a:pt x="8905" y="0"/>
                  </a:moveTo>
                  <a:lnTo>
                    <a:pt x="1" y="9203"/>
                  </a:lnTo>
                  <a:lnTo>
                    <a:pt x="8771" y="9203"/>
                  </a:lnTo>
                  <a:lnTo>
                    <a:pt x="10136" y="808"/>
                  </a:lnTo>
                  <a:lnTo>
                    <a:pt x="890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91"/>
            <p:cNvSpPr/>
            <p:nvPr/>
          </p:nvSpPr>
          <p:spPr>
            <a:xfrm>
              <a:off x="6693187" y="2617213"/>
              <a:ext cx="229208" cy="118380"/>
            </a:xfrm>
            <a:custGeom>
              <a:rect b="b" l="l" r="r" t="t"/>
              <a:pathLst>
                <a:path extrusionOk="0" h="4530" w="8771">
                  <a:moveTo>
                    <a:pt x="4386" y="1"/>
                  </a:moveTo>
                  <a:lnTo>
                    <a:pt x="1" y="4530"/>
                  </a:lnTo>
                  <a:lnTo>
                    <a:pt x="8771" y="4530"/>
                  </a:lnTo>
                  <a:lnTo>
                    <a:pt x="4386"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91"/>
            <p:cNvSpPr/>
            <p:nvPr/>
          </p:nvSpPr>
          <p:spPr>
            <a:xfrm>
              <a:off x="6693187" y="2707945"/>
              <a:ext cx="229208" cy="55558"/>
            </a:xfrm>
            <a:custGeom>
              <a:rect b="b" l="l" r="r" t="t"/>
              <a:pathLst>
                <a:path extrusionOk="0" h="2126" w="8771">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91"/>
            <p:cNvSpPr/>
            <p:nvPr/>
          </p:nvSpPr>
          <p:spPr>
            <a:xfrm>
              <a:off x="6625609" y="2446777"/>
              <a:ext cx="61829" cy="67187"/>
            </a:xfrm>
            <a:custGeom>
              <a:rect b="b" l="l" r="r" t="t"/>
              <a:pathLst>
                <a:path extrusionOk="0" h="2571" w="2366">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91"/>
            <p:cNvSpPr/>
            <p:nvPr/>
          </p:nvSpPr>
          <p:spPr>
            <a:xfrm>
              <a:off x="6635409" y="2446777"/>
              <a:ext cx="52030" cy="56629"/>
            </a:xfrm>
            <a:custGeom>
              <a:rect b="b" l="l" r="r" t="t"/>
              <a:pathLst>
                <a:path extrusionOk="0" h="2167" w="1991">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91"/>
            <p:cNvSpPr/>
            <p:nvPr/>
          </p:nvSpPr>
          <p:spPr>
            <a:xfrm>
              <a:off x="6632769" y="2475862"/>
              <a:ext cx="72256" cy="50462"/>
            </a:xfrm>
            <a:custGeom>
              <a:rect b="b" l="l" r="r" t="t"/>
              <a:pathLst>
                <a:path extrusionOk="0" h="1931" w="2765">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91"/>
            <p:cNvSpPr/>
            <p:nvPr/>
          </p:nvSpPr>
          <p:spPr>
            <a:xfrm>
              <a:off x="6663057" y="2475941"/>
              <a:ext cx="43667" cy="33998"/>
            </a:xfrm>
            <a:custGeom>
              <a:rect b="b" l="l" r="r" t="t"/>
              <a:pathLst>
                <a:path extrusionOk="0" h="1301" w="1671">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91"/>
            <p:cNvSpPr/>
            <p:nvPr/>
          </p:nvSpPr>
          <p:spPr>
            <a:xfrm>
              <a:off x="6927910" y="2446777"/>
              <a:ext cx="61829" cy="67187"/>
            </a:xfrm>
            <a:custGeom>
              <a:rect b="b" l="l" r="r" t="t"/>
              <a:pathLst>
                <a:path extrusionOk="0" h="2571" w="2366">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91"/>
            <p:cNvSpPr/>
            <p:nvPr/>
          </p:nvSpPr>
          <p:spPr>
            <a:xfrm>
              <a:off x="6927910" y="2446777"/>
              <a:ext cx="52030" cy="56629"/>
            </a:xfrm>
            <a:custGeom>
              <a:rect b="b" l="l" r="r" t="t"/>
              <a:pathLst>
                <a:path extrusionOk="0" h="2167" w="1991">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91"/>
            <p:cNvSpPr/>
            <p:nvPr/>
          </p:nvSpPr>
          <p:spPr>
            <a:xfrm>
              <a:off x="6910322" y="2475862"/>
              <a:ext cx="72256" cy="50462"/>
            </a:xfrm>
            <a:custGeom>
              <a:rect b="b" l="l" r="r" t="t"/>
              <a:pathLst>
                <a:path extrusionOk="0" h="1931" w="2765">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91"/>
            <p:cNvSpPr/>
            <p:nvPr/>
          </p:nvSpPr>
          <p:spPr>
            <a:xfrm>
              <a:off x="6908624" y="2475941"/>
              <a:ext cx="43694" cy="33998"/>
            </a:xfrm>
            <a:custGeom>
              <a:rect b="b" l="l" r="r" t="t"/>
              <a:pathLst>
                <a:path extrusionOk="0" h="1301" w="1672">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2" name="Google Shape;15972;p91"/>
          <p:cNvGrpSpPr/>
          <p:nvPr/>
        </p:nvGrpSpPr>
        <p:grpSpPr>
          <a:xfrm>
            <a:off x="5757644" y="1827703"/>
            <a:ext cx="360628" cy="298825"/>
            <a:chOff x="5757644" y="2012350"/>
            <a:chExt cx="360628" cy="298825"/>
          </a:xfrm>
        </p:grpSpPr>
        <p:sp>
          <p:nvSpPr>
            <p:cNvPr id="15973" name="Google Shape;15973;p91"/>
            <p:cNvSpPr/>
            <p:nvPr/>
          </p:nvSpPr>
          <p:spPr>
            <a:xfrm>
              <a:off x="5768698" y="2012350"/>
              <a:ext cx="338259" cy="164164"/>
            </a:xfrm>
            <a:custGeom>
              <a:rect b="b" l="l" r="r" t="t"/>
              <a:pathLst>
                <a:path extrusionOk="0" h="6282" w="12944">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91"/>
            <p:cNvSpPr/>
            <p:nvPr/>
          </p:nvSpPr>
          <p:spPr>
            <a:xfrm>
              <a:off x="5790571" y="2037934"/>
              <a:ext cx="294775" cy="113180"/>
            </a:xfrm>
            <a:custGeom>
              <a:rect b="b" l="l" r="r" t="t"/>
              <a:pathLst>
                <a:path extrusionOk="0" h="4331" w="1128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91"/>
            <p:cNvSpPr/>
            <p:nvPr/>
          </p:nvSpPr>
          <p:spPr>
            <a:xfrm>
              <a:off x="5871738"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91"/>
            <p:cNvSpPr/>
            <p:nvPr/>
          </p:nvSpPr>
          <p:spPr>
            <a:xfrm>
              <a:off x="5805649"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91"/>
            <p:cNvSpPr/>
            <p:nvPr/>
          </p:nvSpPr>
          <p:spPr>
            <a:xfrm>
              <a:off x="5937828" y="2201837"/>
              <a:ext cx="66350" cy="55819"/>
            </a:xfrm>
            <a:custGeom>
              <a:rect b="b" l="l" r="r" t="t"/>
              <a:pathLst>
                <a:path extrusionOk="0" h="2136" w="2539">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91"/>
            <p:cNvSpPr/>
            <p:nvPr/>
          </p:nvSpPr>
          <p:spPr>
            <a:xfrm>
              <a:off x="6004152" y="2201837"/>
              <a:ext cx="66115" cy="55819"/>
            </a:xfrm>
            <a:custGeom>
              <a:rect b="b" l="l" r="r" t="t"/>
              <a:pathLst>
                <a:path extrusionOk="0" h="2136" w="253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91"/>
            <p:cNvSpPr/>
            <p:nvPr/>
          </p:nvSpPr>
          <p:spPr>
            <a:xfrm>
              <a:off x="6020485" y="2201837"/>
              <a:ext cx="49782" cy="55558"/>
            </a:xfrm>
            <a:custGeom>
              <a:rect b="b" l="l" r="r" t="t"/>
              <a:pathLst>
                <a:path extrusionOk="0" h="2126" w="1905">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91"/>
            <p:cNvSpPr/>
            <p:nvPr/>
          </p:nvSpPr>
          <p:spPr>
            <a:xfrm>
              <a:off x="5954396"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91"/>
            <p:cNvSpPr/>
            <p:nvPr/>
          </p:nvSpPr>
          <p:spPr>
            <a:xfrm>
              <a:off x="5888071" y="2201837"/>
              <a:ext cx="49782" cy="55558"/>
            </a:xfrm>
            <a:custGeom>
              <a:rect b="b" l="l" r="r" t="t"/>
              <a:pathLst>
                <a:path extrusionOk="0" h="2126" w="1905">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91"/>
            <p:cNvSpPr/>
            <p:nvPr/>
          </p:nvSpPr>
          <p:spPr>
            <a:xfrm>
              <a:off x="5822217"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91"/>
            <p:cNvSpPr/>
            <p:nvPr/>
          </p:nvSpPr>
          <p:spPr>
            <a:xfrm>
              <a:off x="5772461" y="2240539"/>
              <a:ext cx="66115" cy="55819"/>
            </a:xfrm>
            <a:custGeom>
              <a:rect b="b" l="l" r="r" t="t"/>
              <a:pathLst>
                <a:path extrusionOk="0" h="2136" w="253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91"/>
            <p:cNvSpPr/>
            <p:nvPr/>
          </p:nvSpPr>
          <p:spPr>
            <a:xfrm>
              <a:off x="5838550" y="2240539"/>
              <a:ext cx="66377" cy="55819"/>
            </a:xfrm>
            <a:custGeom>
              <a:rect b="b" l="l" r="r" t="t"/>
              <a:pathLst>
                <a:path extrusionOk="0" h="2136" w="254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91"/>
            <p:cNvSpPr/>
            <p:nvPr/>
          </p:nvSpPr>
          <p:spPr>
            <a:xfrm>
              <a:off x="5904901" y="2240539"/>
              <a:ext cx="66115" cy="55819"/>
            </a:xfrm>
            <a:custGeom>
              <a:rect b="b" l="l" r="r" t="t"/>
              <a:pathLst>
                <a:path extrusionOk="0" h="2136" w="253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91"/>
            <p:cNvSpPr/>
            <p:nvPr/>
          </p:nvSpPr>
          <p:spPr>
            <a:xfrm>
              <a:off x="5970990" y="2240539"/>
              <a:ext cx="66377" cy="55819"/>
            </a:xfrm>
            <a:custGeom>
              <a:rect b="b" l="l" r="r" t="t"/>
              <a:pathLst>
                <a:path extrusionOk="0" h="2136" w="254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91"/>
            <p:cNvSpPr/>
            <p:nvPr/>
          </p:nvSpPr>
          <p:spPr>
            <a:xfrm>
              <a:off x="6037340" y="2240539"/>
              <a:ext cx="66115" cy="55819"/>
            </a:xfrm>
            <a:custGeom>
              <a:rect b="b" l="l" r="r" t="t"/>
              <a:pathLst>
                <a:path extrusionOk="0" h="2136" w="253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91"/>
            <p:cNvSpPr/>
            <p:nvPr/>
          </p:nvSpPr>
          <p:spPr>
            <a:xfrm>
              <a:off x="6053673" y="2240539"/>
              <a:ext cx="49782" cy="55819"/>
            </a:xfrm>
            <a:custGeom>
              <a:rect b="b" l="l" r="r" t="t"/>
              <a:pathLst>
                <a:path extrusionOk="0" h="2136" w="1905">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91"/>
            <p:cNvSpPr/>
            <p:nvPr/>
          </p:nvSpPr>
          <p:spPr>
            <a:xfrm>
              <a:off x="5987584" y="2240539"/>
              <a:ext cx="49782" cy="55819"/>
            </a:xfrm>
            <a:custGeom>
              <a:rect b="b" l="l" r="r" t="t"/>
              <a:pathLst>
                <a:path extrusionOk="0" h="2136" w="1905">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91"/>
            <p:cNvSpPr/>
            <p:nvPr/>
          </p:nvSpPr>
          <p:spPr>
            <a:xfrm>
              <a:off x="5921233" y="2240539"/>
              <a:ext cx="49782" cy="55819"/>
            </a:xfrm>
            <a:custGeom>
              <a:rect b="b" l="l" r="r" t="t"/>
              <a:pathLst>
                <a:path extrusionOk="0" h="2136" w="1905">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91"/>
            <p:cNvSpPr/>
            <p:nvPr/>
          </p:nvSpPr>
          <p:spPr>
            <a:xfrm>
              <a:off x="5854883" y="2240539"/>
              <a:ext cx="49782" cy="55819"/>
            </a:xfrm>
            <a:custGeom>
              <a:rect b="b" l="l" r="r" t="t"/>
              <a:pathLst>
                <a:path extrusionOk="0" h="2136" w="1905">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91"/>
            <p:cNvSpPr/>
            <p:nvPr/>
          </p:nvSpPr>
          <p:spPr>
            <a:xfrm>
              <a:off x="5788794" y="2240539"/>
              <a:ext cx="49782" cy="55819"/>
            </a:xfrm>
            <a:custGeom>
              <a:rect b="b" l="l" r="r" t="t"/>
              <a:pathLst>
                <a:path extrusionOk="0" h="2136" w="1905">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91"/>
            <p:cNvSpPr/>
            <p:nvPr/>
          </p:nvSpPr>
          <p:spPr>
            <a:xfrm>
              <a:off x="5757644" y="2292308"/>
              <a:ext cx="360628" cy="18868"/>
            </a:xfrm>
            <a:custGeom>
              <a:rect b="b" l="l" r="r" t="t"/>
              <a:pathLst>
                <a:path extrusionOk="0" h="722" w="1380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91"/>
            <p:cNvSpPr/>
            <p:nvPr/>
          </p:nvSpPr>
          <p:spPr>
            <a:xfrm>
              <a:off x="5757644" y="2292308"/>
              <a:ext cx="360628" cy="18868"/>
            </a:xfrm>
            <a:custGeom>
              <a:rect b="b" l="l" r="r" t="t"/>
              <a:pathLst>
                <a:path extrusionOk="0" h="722" w="1380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5" name="Google Shape;15995;p91"/>
          <p:cNvGrpSpPr/>
          <p:nvPr/>
        </p:nvGrpSpPr>
        <p:grpSpPr>
          <a:xfrm>
            <a:off x="5317625" y="1798826"/>
            <a:ext cx="360628" cy="356839"/>
            <a:chOff x="5317625" y="1983474"/>
            <a:chExt cx="360628" cy="356839"/>
          </a:xfrm>
        </p:grpSpPr>
        <p:sp>
          <p:nvSpPr>
            <p:cNvPr id="15996" name="Google Shape;15996;p91"/>
            <p:cNvSpPr/>
            <p:nvPr/>
          </p:nvSpPr>
          <p:spPr>
            <a:xfrm>
              <a:off x="5642295" y="2050817"/>
              <a:ext cx="22134" cy="199051"/>
            </a:xfrm>
            <a:custGeom>
              <a:rect b="b" l="l" r="r" t="t"/>
              <a:pathLst>
                <a:path extrusionOk="0" h="7617" w="847">
                  <a:moveTo>
                    <a:pt x="1" y="0"/>
                  </a:moveTo>
                  <a:lnTo>
                    <a:pt x="1" y="7616"/>
                  </a:lnTo>
                  <a:lnTo>
                    <a:pt x="847" y="7616"/>
                  </a:lnTo>
                  <a:lnTo>
                    <a:pt x="84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91"/>
            <p:cNvSpPr/>
            <p:nvPr/>
          </p:nvSpPr>
          <p:spPr>
            <a:xfrm>
              <a:off x="5653349" y="2050817"/>
              <a:ext cx="10845" cy="199051"/>
            </a:xfrm>
            <a:custGeom>
              <a:rect b="b" l="l" r="r" t="t"/>
              <a:pathLst>
                <a:path extrusionOk="0" h="7617" w="415">
                  <a:moveTo>
                    <a:pt x="1" y="0"/>
                  </a:moveTo>
                  <a:lnTo>
                    <a:pt x="1" y="7616"/>
                  </a:lnTo>
                  <a:lnTo>
                    <a:pt x="414" y="7616"/>
                  </a:lnTo>
                  <a:lnTo>
                    <a:pt x="414"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91"/>
            <p:cNvSpPr/>
            <p:nvPr/>
          </p:nvSpPr>
          <p:spPr>
            <a:xfrm>
              <a:off x="5635762" y="2216419"/>
              <a:ext cx="35200" cy="123894"/>
            </a:xfrm>
            <a:custGeom>
              <a:rect b="b" l="l" r="r" t="t"/>
              <a:pathLst>
                <a:path extrusionOk="0" h="4741" w="1347">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91"/>
            <p:cNvSpPr/>
            <p:nvPr/>
          </p:nvSpPr>
          <p:spPr>
            <a:xfrm>
              <a:off x="5630980" y="2036732"/>
              <a:ext cx="47274" cy="36220"/>
            </a:xfrm>
            <a:custGeom>
              <a:rect b="b" l="l" r="r" t="t"/>
              <a:pathLst>
                <a:path extrusionOk="0" h="1386" w="1809">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91"/>
            <p:cNvSpPr/>
            <p:nvPr/>
          </p:nvSpPr>
          <p:spPr>
            <a:xfrm>
              <a:off x="5461380" y="1986740"/>
              <a:ext cx="48267" cy="48267"/>
            </a:xfrm>
            <a:custGeom>
              <a:rect b="b" l="l" r="r" t="t"/>
              <a:pathLst>
                <a:path extrusionOk="0" h="1847" w="1847">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91"/>
            <p:cNvSpPr/>
            <p:nvPr/>
          </p:nvSpPr>
          <p:spPr>
            <a:xfrm>
              <a:off x="5471937" y="1997298"/>
              <a:ext cx="27152" cy="27152"/>
            </a:xfrm>
            <a:custGeom>
              <a:rect b="b" l="l" r="r" t="t"/>
              <a:pathLst>
                <a:path extrusionOk="0" h="1039" w="1039">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91"/>
            <p:cNvSpPr/>
            <p:nvPr/>
          </p:nvSpPr>
          <p:spPr>
            <a:xfrm>
              <a:off x="5416380" y="2011932"/>
              <a:ext cx="138241" cy="62248"/>
            </a:xfrm>
            <a:custGeom>
              <a:rect b="b" l="l" r="r" t="t"/>
              <a:pathLst>
                <a:path extrusionOk="0" h="2382" w="529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91"/>
            <p:cNvSpPr/>
            <p:nvPr/>
          </p:nvSpPr>
          <p:spPr>
            <a:xfrm>
              <a:off x="5428949" y="2022908"/>
              <a:ext cx="113363" cy="40505"/>
            </a:xfrm>
            <a:custGeom>
              <a:rect b="b" l="l" r="r" t="t"/>
              <a:pathLst>
                <a:path extrusionOk="0" h="1550" w="4338">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91"/>
            <p:cNvSpPr/>
            <p:nvPr/>
          </p:nvSpPr>
          <p:spPr>
            <a:xfrm>
              <a:off x="5317625" y="1983474"/>
              <a:ext cx="143023" cy="142997"/>
            </a:xfrm>
            <a:custGeom>
              <a:rect b="b" l="l" r="r" t="t"/>
              <a:pathLst>
                <a:path extrusionOk="0" h="5472" w="5473">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91"/>
            <p:cNvSpPr/>
            <p:nvPr/>
          </p:nvSpPr>
          <p:spPr>
            <a:xfrm>
              <a:off x="5338740" y="2004328"/>
              <a:ext cx="129696" cy="122744"/>
            </a:xfrm>
            <a:custGeom>
              <a:rect b="b" l="l" r="r" t="t"/>
              <a:pathLst>
                <a:path extrusionOk="0" h="4697" w="4963">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91"/>
            <p:cNvSpPr/>
            <p:nvPr/>
          </p:nvSpPr>
          <p:spPr>
            <a:xfrm>
              <a:off x="5318383" y="2001897"/>
              <a:ext cx="123659" cy="105993"/>
            </a:xfrm>
            <a:custGeom>
              <a:rect b="b" l="l" r="r" t="t"/>
              <a:pathLst>
                <a:path extrusionOk="0" h="4056" w="4732">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91"/>
            <p:cNvSpPr/>
            <p:nvPr/>
          </p:nvSpPr>
          <p:spPr>
            <a:xfrm>
              <a:off x="5328940" y="2009842"/>
              <a:ext cx="120392" cy="90131"/>
            </a:xfrm>
            <a:custGeom>
              <a:rect b="b" l="l" r="r" t="t"/>
              <a:pathLst>
                <a:path extrusionOk="0" h="3449" w="4607">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91"/>
            <p:cNvSpPr/>
            <p:nvPr/>
          </p:nvSpPr>
          <p:spPr>
            <a:xfrm>
              <a:off x="5357346" y="2023169"/>
              <a:ext cx="80932" cy="76255"/>
            </a:xfrm>
            <a:custGeom>
              <a:rect b="b" l="l" r="r" t="t"/>
              <a:pathLst>
                <a:path extrusionOk="0" h="2918" w="3097">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91"/>
            <p:cNvSpPr/>
            <p:nvPr/>
          </p:nvSpPr>
          <p:spPr>
            <a:xfrm>
              <a:off x="5510378" y="1983474"/>
              <a:ext cx="142997" cy="142997"/>
            </a:xfrm>
            <a:custGeom>
              <a:rect b="b" l="l" r="r" t="t"/>
              <a:pathLst>
                <a:path extrusionOk="0" h="5472" w="5472">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91"/>
            <p:cNvSpPr/>
            <p:nvPr/>
          </p:nvSpPr>
          <p:spPr>
            <a:xfrm>
              <a:off x="5531232" y="2004328"/>
              <a:ext cx="129199" cy="122169"/>
            </a:xfrm>
            <a:custGeom>
              <a:rect b="b" l="l" r="r" t="t"/>
              <a:pathLst>
                <a:path extrusionOk="0" h="4675" w="4944">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91"/>
            <p:cNvSpPr/>
            <p:nvPr/>
          </p:nvSpPr>
          <p:spPr>
            <a:xfrm>
              <a:off x="5511136" y="2001897"/>
              <a:ext cx="123659" cy="105993"/>
            </a:xfrm>
            <a:custGeom>
              <a:rect b="b" l="l" r="r" t="t"/>
              <a:pathLst>
                <a:path extrusionOk="0" h="4056" w="4732">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91"/>
            <p:cNvSpPr/>
            <p:nvPr/>
          </p:nvSpPr>
          <p:spPr>
            <a:xfrm>
              <a:off x="5521668" y="2009842"/>
              <a:ext cx="120157" cy="90131"/>
            </a:xfrm>
            <a:custGeom>
              <a:rect b="b" l="l" r="r" t="t"/>
              <a:pathLst>
                <a:path extrusionOk="0" h="3449" w="4598">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91"/>
            <p:cNvSpPr/>
            <p:nvPr/>
          </p:nvSpPr>
          <p:spPr>
            <a:xfrm>
              <a:off x="5550074" y="2023169"/>
              <a:ext cx="80697" cy="76255"/>
            </a:xfrm>
            <a:custGeom>
              <a:rect b="b" l="l" r="r" t="t"/>
              <a:pathLst>
                <a:path extrusionOk="0" h="2918" w="3088">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91"/>
            <p:cNvSpPr/>
            <p:nvPr/>
          </p:nvSpPr>
          <p:spPr>
            <a:xfrm>
              <a:off x="5653349" y="2216419"/>
              <a:ext cx="17378" cy="123894"/>
            </a:xfrm>
            <a:custGeom>
              <a:rect b="b" l="l" r="r" t="t"/>
              <a:pathLst>
                <a:path extrusionOk="0" h="4741" w="665">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5" name="Google Shape;16015;p91"/>
          <p:cNvGrpSpPr/>
          <p:nvPr/>
        </p:nvGrpSpPr>
        <p:grpSpPr>
          <a:xfrm>
            <a:off x="6181827" y="2279037"/>
            <a:ext cx="360629" cy="282989"/>
            <a:chOff x="6181827" y="2463685"/>
            <a:chExt cx="360629" cy="282989"/>
          </a:xfrm>
        </p:grpSpPr>
        <p:sp>
          <p:nvSpPr>
            <p:cNvPr id="16016" name="Google Shape;16016;p91"/>
            <p:cNvSpPr/>
            <p:nvPr/>
          </p:nvSpPr>
          <p:spPr>
            <a:xfrm>
              <a:off x="6274545" y="2463685"/>
              <a:ext cx="255837" cy="32430"/>
            </a:xfrm>
            <a:custGeom>
              <a:rect b="b" l="l" r="r" t="t"/>
              <a:pathLst>
                <a:path extrusionOk="0" h="1241" w="979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91"/>
            <p:cNvSpPr/>
            <p:nvPr/>
          </p:nvSpPr>
          <p:spPr>
            <a:xfrm>
              <a:off x="6243891" y="2463685"/>
              <a:ext cx="255837" cy="282989"/>
            </a:xfrm>
            <a:custGeom>
              <a:rect b="b" l="l" r="r" t="t"/>
              <a:pathLst>
                <a:path extrusionOk="0" h="10829" w="979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91"/>
            <p:cNvSpPr/>
            <p:nvPr/>
          </p:nvSpPr>
          <p:spPr>
            <a:xfrm>
              <a:off x="6400190" y="2463685"/>
              <a:ext cx="99277" cy="282989"/>
            </a:xfrm>
            <a:custGeom>
              <a:rect b="b" l="l" r="r" t="t"/>
              <a:pathLst>
                <a:path extrusionOk="0" h="10829" w="3799">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91"/>
            <p:cNvSpPr/>
            <p:nvPr/>
          </p:nvSpPr>
          <p:spPr>
            <a:xfrm>
              <a:off x="6181827" y="2713982"/>
              <a:ext cx="255576" cy="32692"/>
            </a:xfrm>
            <a:custGeom>
              <a:rect b="b" l="l" r="r" t="t"/>
              <a:pathLst>
                <a:path extrusionOk="0" h="1251" w="978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91"/>
            <p:cNvSpPr/>
            <p:nvPr/>
          </p:nvSpPr>
          <p:spPr>
            <a:xfrm>
              <a:off x="6386131" y="2558598"/>
              <a:ext cx="156325" cy="97344"/>
            </a:xfrm>
            <a:custGeom>
              <a:rect b="b" l="l" r="r" t="t"/>
              <a:pathLst>
                <a:path extrusionOk="0" h="3725" w="5982">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91"/>
            <p:cNvSpPr/>
            <p:nvPr/>
          </p:nvSpPr>
          <p:spPr>
            <a:xfrm>
              <a:off x="6386131" y="2558650"/>
              <a:ext cx="156325" cy="97291"/>
            </a:xfrm>
            <a:custGeom>
              <a:rect b="b" l="l" r="r" t="t"/>
              <a:pathLst>
                <a:path extrusionOk="0" h="3723" w="5982">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91"/>
            <p:cNvSpPr/>
            <p:nvPr/>
          </p:nvSpPr>
          <p:spPr>
            <a:xfrm>
              <a:off x="6358718" y="2580941"/>
              <a:ext cx="122927" cy="112187"/>
            </a:xfrm>
            <a:custGeom>
              <a:rect b="b" l="l" r="r" t="t"/>
              <a:pathLst>
                <a:path extrusionOk="0" h="4293" w="4704">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91"/>
            <p:cNvSpPr/>
            <p:nvPr/>
          </p:nvSpPr>
          <p:spPr>
            <a:xfrm>
              <a:off x="6277576" y="2518955"/>
              <a:ext cx="168868" cy="10584"/>
            </a:xfrm>
            <a:custGeom>
              <a:rect b="b" l="l" r="r" t="t"/>
              <a:pathLst>
                <a:path extrusionOk="0" h="405" w="6462">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91"/>
            <p:cNvSpPr/>
            <p:nvPr/>
          </p:nvSpPr>
          <p:spPr>
            <a:xfrm>
              <a:off x="6277576" y="2680794"/>
              <a:ext cx="69382" cy="10584"/>
            </a:xfrm>
            <a:custGeom>
              <a:rect b="b" l="l" r="r" t="t"/>
              <a:pathLst>
                <a:path extrusionOk="0" h="405" w="2655">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91"/>
            <p:cNvSpPr/>
            <p:nvPr/>
          </p:nvSpPr>
          <p:spPr>
            <a:xfrm>
              <a:off x="6277576" y="2626778"/>
              <a:ext cx="91490" cy="10584"/>
            </a:xfrm>
            <a:custGeom>
              <a:rect b="b" l="l" r="r" t="t"/>
              <a:pathLst>
                <a:path extrusionOk="0" h="405" w="3501">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91"/>
            <p:cNvSpPr/>
            <p:nvPr/>
          </p:nvSpPr>
          <p:spPr>
            <a:xfrm>
              <a:off x="6277576" y="2572736"/>
              <a:ext cx="129173" cy="10584"/>
            </a:xfrm>
            <a:custGeom>
              <a:rect b="b" l="l" r="r" t="t"/>
              <a:pathLst>
                <a:path extrusionOk="0" h="405" w="4943">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7" name="Google Shape;16027;p91"/>
          <p:cNvGrpSpPr/>
          <p:nvPr/>
        </p:nvGrpSpPr>
        <p:grpSpPr>
          <a:xfrm>
            <a:off x="5346292" y="3156044"/>
            <a:ext cx="291247" cy="360629"/>
            <a:chOff x="5346292" y="3340691"/>
            <a:chExt cx="291247" cy="360628"/>
          </a:xfrm>
        </p:grpSpPr>
        <p:sp>
          <p:nvSpPr>
            <p:cNvPr id="16028" name="Google Shape;16028;p91"/>
            <p:cNvSpPr/>
            <p:nvPr/>
          </p:nvSpPr>
          <p:spPr>
            <a:xfrm>
              <a:off x="5479202" y="3340691"/>
              <a:ext cx="25166" cy="31934"/>
            </a:xfrm>
            <a:custGeom>
              <a:rect b="b" l="l" r="r" t="t"/>
              <a:pathLst>
                <a:path extrusionOk="0" h="1222" w="963">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91"/>
            <p:cNvSpPr/>
            <p:nvPr/>
          </p:nvSpPr>
          <p:spPr>
            <a:xfrm>
              <a:off x="5492033" y="3340691"/>
              <a:ext cx="12596" cy="31934"/>
            </a:xfrm>
            <a:custGeom>
              <a:rect b="b" l="l" r="r" t="t"/>
              <a:pathLst>
                <a:path extrusionOk="0" h="1222" w="482">
                  <a:moveTo>
                    <a:pt x="0" y="0"/>
                  </a:moveTo>
                  <a:lnTo>
                    <a:pt x="0" y="1222"/>
                  </a:lnTo>
                  <a:lnTo>
                    <a:pt x="481" y="1222"/>
                  </a:lnTo>
                  <a:lnTo>
                    <a:pt x="481" y="116"/>
                  </a:lnTo>
                  <a:cubicBezTo>
                    <a:pt x="481" y="48"/>
                    <a:pt x="433" y="0"/>
                    <a:pt x="3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91"/>
            <p:cNvSpPr/>
            <p:nvPr/>
          </p:nvSpPr>
          <p:spPr>
            <a:xfrm>
              <a:off x="5427199" y="3605048"/>
              <a:ext cx="132204" cy="11342"/>
            </a:xfrm>
            <a:custGeom>
              <a:rect b="b" l="l" r="r" t="t"/>
              <a:pathLst>
                <a:path extrusionOk="0" h="434" w="5059">
                  <a:moveTo>
                    <a:pt x="0" y="0"/>
                  </a:moveTo>
                  <a:lnTo>
                    <a:pt x="0" y="433"/>
                  </a:lnTo>
                  <a:lnTo>
                    <a:pt x="5058" y="433"/>
                  </a:lnTo>
                  <a:lnTo>
                    <a:pt x="5058"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91"/>
            <p:cNvSpPr/>
            <p:nvPr/>
          </p:nvSpPr>
          <p:spPr>
            <a:xfrm>
              <a:off x="5480718" y="3463566"/>
              <a:ext cx="22396" cy="205323"/>
            </a:xfrm>
            <a:custGeom>
              <a:rect b="b" l="l" r="r" t="t"/>
              <a:pathLst>
                <a:path extrusionOk="0" h="7857" w="857">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91"/>
            <p:cNvSpPr/>
            <p:nvPr/>
          </p:nvSpPr>
          <p:spPr>
            <a:xfrm>
              <a:off x="5486493" y="3463566"/>
              <a:ext cx="16620" cy="205323"/>
            </a:xfrm>
            <a:custGeom>
              <a:rect b="b" l="l" r="r" t="t"/>
              <a:pathLst>
                <a:path extrusionOk="0" h="7857" w="636">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91"/>
            <p:cNvSpPr/>
            <p:nvPr/>
          </p:nvSpPr>
          <p:spPr>
            <a:xfrm>
              <a:off x="5502068" y="3448488"/>
              <a:ext cx="96795" cy="252832"/>
            </a:xfrm>
            <a:custGeom>
              <a:rect b="b" l="l" r="r" t="t"/>
              <a:pathLst>
                <a:path extrusionOk="0" h="9675" w="3704">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91"/>
            <p:cNvSpPr/>
            <p:nvPr/>
          </p:nvSpPr>
          <p:spPr>
            <a:xfrm>
              <a:off x="5514141" y="3448488"/>
              <a:ext cx="84722" cy="252832"/>
            </a:xfrm>
            <a:custGeom>
              <a:rect b="b" l="l" r="r" t="t"/>
              <a:pathLst>
                <a:path extrusionOk="0" h="9675" w="3242">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91"/>
            <p:cNvSpPr/>
            <p:nvPr/>
          </p:nvSpPr>
          <p:spPr>
            <a:xfrm>
              <a:off x="5385230" y="3448488"/>
              <a:ext cx="96533" cy="252832"/>
            </a:xfrm>
            <a:custGeom>
              <a:rect b="b" l="l" r="r" t="t"/>
              <a:pathLst>
                <a:path extrusionOk="0" h="9675" w="3694">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91"/>
            <p:cNvSpPr/>
            <p:nvPr/>
          </p:nvSpPr>
          <p:spPr>
            <a:xfrm>
              <a:off x="5391502" y="3448488"/>
              <a:ext cx="90262" cy="252832"/>
            </a:xfrm>
            <a:custGeom>
              <a:rect b="b" l="l" r="r" t="t"/>
              <a:pathLst>
                <a:path extrusionOk="0" h="9675" w="3454">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91"/>
            <p:cNvSpPr/>
            <p:nvPr/>
          </p:nvSpPr>
          <p:spPr>
            <a:xfrm>
              <a:off x="5490518" y="3549751"/>
              <a:ext cx="3031" cy="2300"/>
            </a:xfrm>
            <a:custGeom>
              <a:rect b="b" l="l" r="r" t="t"/>
              <a:pathLst>
                <a:path extrusionOk="0" h="88" w="116">
                  <a:moveTo>
                    <a:pt x="58" y="1"/>
                  </a:moveTo>
                  <a:cubicBezTo>
                    <a:pt x="1" y="1"/>
                    <a:pt x="1" y="87"/>
                    <a:pt x="58" y="87"/>
                  </a:cubicBezTo>
                  <a:cubicBezTo>
                    <a:pt x="116" y="87"/>
                    <a:pt x="116" y="1"/>
                    <a:pt x="5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91"/>
            <p:cNvSpPr/>
            <p:nvPr/>
          </p:nvSpPr>
          <p:spPr>
            <a:xfrm>
              <a:off x="5360352" y="3373357"/>
              <a:ext cx="263128" cy="180210"/>
            </a:xfrm>
            <a:custGeom>
              <a:rect b="b" l="l" r="r" t="t"/>
              <a:pathLst>
                <a:path extrusionOk="0" h="6896" w="10069">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91"/>
            <p:cNvSpPr/>
            <p:nvPr/>
          </p:nvSpPr>
          <p:spPr>
            <a:xfrm>
              <a:off x="5579237" y="3373357"/>
              <a:ext cx="44242" cy="180210"/>
            </a:xfrm>
            <a:custGeom>
              <a:rect b="b" l="l" r="r" t="t"/>
              <a:pathLst>
                <a:path extrusionOk="0" h="6896" w="1693">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91"/>
            <p:cNvSpPr/>
            <p:nvPr/>
          </p:nvSpPr>
          <p:spPr>
            <a:xfrm>
              <a:off x="5459603" y="3362303"/>
              <a:ext cx="64364" cy="22134"/>
            </a:xfrm>
            <a:custGeom>
              <a:rect b="b" l="l" r="r" t="t"/>
              <a:pathLst>
                <a:path extrusionOk="0" h="847" w="2463">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91"/>
            <p:cNvSpPr/>
            <p:nvPr/>
          </p:nvSpPr>
          <p:spPr>
            <a:xfrm>
              <a:off x="5385988" y="3413314"/>
              <a:ext cx="215123" cy="108842"/>
            </a:xfrm>
            <a:custGeom>
              <a:rect b="b" l="l" r="r" t="t"/>
              <a:pathLst>
                <a:path extrusionOk="0" h="4165" w="8232">
                  <a:moveTo>
                    <a:pt x="5289" y="0"/>
                  </a:moveTo>
                  <a:lnTo>
                    <a:pt x="2751" y="3260"/>
                  </a:lnTo>
                  <a:lnTo>
                    <a:pt x="1779" y="1876"/>
                  </a:lnTo>
                  <a:lnTo>
                    <a:pt x="0" y="4164"/>
                  </a:lnTo>
                  <a:lnTo>
                    <a:pt x="8232" y="4164"/>
                  </a:lnTo>
                  <a:lnTo>
                    <a:pt x="528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91"/>
            <p:cNvSpPr/>
            <p:nvPr/>
          </p:nvSpPr>
          <p:spPr>
            <a:xfrm>
              <a:off x="5432477" y="3462312"/>
              <a:ext cx="41995" cy="59843"/>
            </a:xfrm>
            <a:custGeom>
              <a:rect b="b" l="l" r="r" t="t"/>
              <a:pathLst>
                <a:path extrusionOk="0" h="2290" w="1607">
                  <a:moveTo>
                    <a:pt x="0" y="1"/>
                  </a:moveTo>
                  <a:lnTo>
                    <a:pt x="683" y="2289"/>
                  </a:lnTo>
                  <a:lnTo>
                    <a:pt x="1606" y="2289"/>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91"/>
            <p:cNvSpPr/>
            <p:nvPr/>
          </p:nvSpPr>
          <p:spPr>
            <a:xfrm>
              <a:off x="5524202" y="3413314"/>
              <a:ext cx="76908" cy="108842"/>
            </a:xfrm>
            <a:custGeom>
              <a:rect b="b" l="l" r="r" t="t"/>
              <a:pathLst>
                <a:path extrusionOk="0" h="4165" w="2943">
                  <a:moveTo>
                    <a:pt x="0" y="0"/>
                  </a:moveTo>
                  <a:lnTo>
                    <a:pt x="1346" y="4164"/>
                  </a:lnTo>
                  <a:lnTo>
                    <a:pt x="2943" y="4164"/>
                  </a:lnTo>
                  <a:lnTo>
                    <a:pt x="0"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91"/>
            <p:cNvSpPr/>
            <p:nvPr/>
          </p:nvSpPr>
          <p:spPr>
            <a:xfrm>
              <a:off x="5360352" y="3522129"/>
              <a:ext cx="263128" cy="31437"/>
            </a:xfrm>
            <a:custGeom>
              <a:rect b="b" l="l" r="r" t="t"/>
              <a:pathLst>
                <a:path extrusionOk="0" h="1203" w="10069">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91"/>
            <p:cNvSpPr/>
            <p:nvPr/>
          </p:nvSpPr>
          <p:spPr>
            <a:xfrm>
              <a:off x="5360613" y="3522129"/>
              <a:ext cx="262867" cy="31437"/>
            </a:xfrm>
            <a:custGeom>
              <a:rect b="b" l="l" r="r" t="t"/>
              <a:pathLst>
                <a:path extrusionOk="0" h="1203" w="10059">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91"/>
            <p:cNvSpPr/>
            <p:nvPr/>
          </p:nvSpPr>
          <p:spPr>
            <a:xfrm>
              <a:off x="5346292" y="3545753"/>
              <a:ext cx="291247" cy="21873"/>
            </a:xfrm>
            <a:custGeom>
              <a:rect b="b" l="l" r="r" t="t"/>
              <a:pathLst>
                <a:path extrusionOk="0" h="837" w="11145">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91"/>
            <p:cNvSpPr/>
            <p:nvPr/>
          </p:nvSpPr>
          <p:spPr>
            <a:xfrm>
              <a:off x="5346292" y="3545753"/>
              <a:ext cx="291247" cy="21873"/>
            </a:xfrm>
            <a:custGeom>
              <a:rect b="b" l="l" r="r" t="t"/>
              <a:pathLst>
                <a:path extrusionOk="0" h="837" w="11145">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91"/>
            <p:cNvSpPr/>
            <p:nvPr/>
          </p:nvSpPr>
          <p:spPr>
            <a:xfrm>
              <a:off x="5490256" y="3413314"/>
              <a:ext cx="69147" cy="51533"/>
            </a:xfrm>
            <a:custGeom>
              <a:rect b="b" l="l" r="r" t="t"/>
              <a:pathLst>
                <a:path extrusionOk="0" h="1972" w="2646">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91"/>
            <p:cNvSpPr/>
            <p:nvPr/>
          </p:nvSpPr>
          <p:spPr>
            <a:xfrm>
              <a:off x="5524202" y="3413314"/>
              <a:ext cx="35200" cy="49521"/>
            </a:xfrm>
            <a:custGeom>
              <a:rect b="b" l="l" r="r" t="t"/>
              <a:pathLst>
                <a:path extrusionOk="0" h="1895" w="1347">
                  <a:moveTo>
                    <a:pt x="0" y="0"/>
                  </a:moveTo>
                  <a:lnTo>
                    <a:pt x="462" y="1433"/>
                  </a:lnTo>
                  <a:lnTo>
                    <a:pt x="1346" y="1895"/>
                  </a:lnTo>
                  <a:lnTo>
                    <a:pt x="0"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91"/>
            <p:cNvSpPr/>
            <p:nvPr/>
          </p:nvSpPr>
          <p:spPr>
            <a:xfrm>
              <a:off x="5406580" y="3462312"/>
              <a:ext cx="42491" cy="39721"/>
            </a:xfrm>
            <a:custGeom>
              <a:rect b="b" l="l" r="r" t="t"/>
              <a:pathLst>
                <a:path extrusionOk="0" h="1520" w="1626">
                  <a:moveTo>
                    <a:pt x="991" y="1"/>
                  </a:moveTo>
                  <a:lnTo>
                    <a:pt x="1" y="1270"/>
                  </a:lnTo>
                  <a:lnTo>
                    <a:pt x="722" y="1145"/>
                  </a:lnTo>
                  <a:lnTo>
                    <a:pt x="982" y="1520"/>
                  </a:lnTo>
                  <a:lnTo>
                    <a:pt x="1626" y="904"/>
                  </a:lnTo>
                  <a:lnTo>
                    <a:pt x="9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91"/>
            <p:cNvSpPr/>
            <p:nvPr/>
          </p:nvSpPr>
          <p:spPr>
            <a:xfrm>
              <a:off x="5432477" y="3462312"/>
              <a:ext cx="16594" cy="30680"/>
            </a:xfrm>
            <a:custGeom>
              <a:rect b="b" l="l" r="r" t="t"/>
              <a:pathLst>
                <a:path extrusionOk="0" h="1174" w="635">
                  <a:moveTo>
                    <a:pt x="0" y="1"/>
                  </a:moveTo>
                  <a:lnTo>
                    <a:pt x="346" y="1174"/>
                  </a:lnTo>
                  <a:lnTo>
                    <a:pt x="635" y="904"/>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91"/>
            <p:cNvSpPr/>
            <p:nvPr/>
          </p:nvSpPr>
          <p:spPr>
            <a:xfrm>
              <a:off x="5491772" y="3362303"/>
              <a:ext cx="32195" cy="22134"/>
            </a:xfrm>
            <a:custGeom>
              <a:rect b="b" l="l" r="r" t="t"/>
              <a:pathLst>
                <a:path extrusionOk="0" h="847" w="1232">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3" name="Google Shape;16053;p91"/>
          <p:cNvGrpSpPr/>
          <p:nvPr/>
        </p:nvGrpSpPr>
        <p:grpSpPr>
          <a:xfrm>
            <a:off x="7969264" y="1797049"/>
            <a:ext cx="337763" cy="360393"/>
            <a:chOff x="7969264" y="1981697"/>
            <a:chExt cx="337763" cy="360393"/>
          </a:xfrm>
        </p:grpSpPr>
        <p:sp>
          <p:nvSpPr>
            <p:cNvPr id="16054" name="Google Shape;16054;p91"/>
            <p:cNvSpPr/>
            <p:nvPr/>
          </p:nvSpPr>
          <p:spPr>
            <a:xfrm>
              <a:off x="8035353" y="2032159"/>
              <a:ext cx="271673" cy="247109"/>
            </a:xfrm>
            <a:custGeom>
              <a:rect b="b" l="l" r="r" t="t"/>
              <a:pathLst>
                <a:path extrusionOk="0" h="9456" w="10396">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91"/>
            <p:cNvSpPr/>
            <p:nvPr/>
          </p:nvSpPr>
          <p:spPr>
            <a:xfrm>
              <a:off x="8229596" y="2136244"/>
              <a:ext cx="77431" cy="76934"/>
            </a:xfrm>
            <a:custGeom>
              <a:rect b="b" l="l" r="r" t="t"/>
              <a:pathLst>
                <a:path extrusionOk="0" h="2944" w="2963">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91"/>
            <p:cNvSpPr/>
            <p:nvPr/>
          </p:nvSpPr>
          <p:spPr>
            <a:xfrm>
              <a:off x="8208480" y="2092786"/>
              <a:ext cx="96533" cy="92744"/>
            </a:xfrm>
            <a:custGeom>
              <a:rect b="b" l="l" r="r" t="t"/>
              <a:pathLst>
                <a:path extrusionOk="0" h="3549" w="3694">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91"/>
            <p:cNvSpPr/>
            <p:nvPr/>
          </p:nvSpPr>
          <p:spPr>
            <a:xfrm>
              <a:off x="8186634" y="2049302"/>
              <a:ext cx="116865" cy="108084"/>
            </a:xfrm>
            <a:custGeom>
              <a:rect b="b" l="l" r="r" t="t"/>
              <a:pathLst>
                <a:path extrusionOk="0" h="4136" w="4472">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91"/>
            <p:cNvSpPr/>
            <p:nvPr/>
          </p:nvSpPr>
          <p:spPr>
            <a:xfrm>
              <a:off x="8165257" y="2033465"/>
              <a:ext cx="100297" cy="95514"/>
            </a:xfrm>
            <a:custGeom>
              <a:rect b="b" l="l" r="r" t="t"/>
              <a:pathLst>
                <a:path extrusionOk="0" h="3655" w="3838">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91"/>
            <p:cNvSpPr/>
            <p:nvPr/>
          </p:nvSpPr>
          <p:spPr>
            <a:xfrm>
              <a:off x="8079830" y="1981697"/>
              <a:ext cx="205820" cy="288529"/>
            </a:xfrm>
            <a:custGeom>
              <a:rect b="b" l="l" r="r" t="t"/>
              <a:pathLst>
                <a:path extrusionOk="0" h="11041" w="7876">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91"/>
            <p:cNvSpPr/>
            <p:nvPr/>
          </p:nvSpPr>
          <p:spPr>
            <a:xfrm>
              <a:off x="8258995" y="2031453"/>
              <a:ext cx="26655" cy="95279"/>
            </a:xfrm>
            <a:custGeom>
              <a:rect b="b" l="l" r="r" t="t"/>
              <a:pathLst>
                <a:path extrusionOk="0" h="3646" w="102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91"/>
            <p:cNvSpPr/>
            <p:nvPr/>
          </p:nvSpPr>
          <p:spPr>
            <a:xfrm>
              <a:off x="8223298" y="2006836"/>
              <a:ext cx="26916" cy="120131"/>
            </a:xfrm>
            <a:custGeom>
              <a:rect b="b" l="l" r="r" t="t"/>
              <a:pathLst>
                <a:path extrusionOk="0" h="4597" w="103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91"/>
            <p:cNvSpPr/>
            <p:nvPr/>
          </p:nvSpPr>
          <p:spPr>
            <a:xfrm>
              <a:off x="8187627" y="1981697"/>
              <a:ext cx="26916" cy="145271"/>
            </a:xfrm>
            <a:custGeom>
              <a:rect b="b" l="l" r="r" t="t"/>
              <a:pathLst>
                <a:path extrusionOk="0" h="5559" w="103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91"/>
            <p:cNvSpPr/>
            <p:nvPr/>
          </p:nvSpPr>
          <p:spPr>
            <a:xfrm>
              <a:off x="8152191" y="2002315"/>
              <a:ext cx="26655" cy="124652"/>
            </a:xfrm>
            <a:custGeom>
              <a:rect b="b" l="l" r="r" t="t"/>
              <a:pathLst>
                <a:path extrusionOk="0" h="4770" w="102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91"/>
            <p:cNvSpPr/>
            <p:nvPr/>
          </p:nvSpPr>
          <p:spPr>
            <a:xfrm>
              <a:off x="8013741" y="2173823"/>
              <a:ext cx="106072" cy="122588"/>
            </a:xfrm>
            <a:custGeom>
              <a:rect b="b" l="l" r="r" t="t"/>
              <a:pathLst>
                <a:path extrusionOk="0" h="4691" w="4059">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91"/>
            <p:cNvSpPr/>
            <p:nvPr/>
          </p:nvSpPr>
          <p:spPr>
            <a:xfrm>
              <a:off x="8053436" y="2226977"/>
              <a:ext cx="66377" cy="69539"/>
            </a:xfrm>
            <a:custGeom>
              <a:rect b="b" l="l" r="r" t="t"/>
              <a:pathLst>
                <a:path extrusionOk="0" h="2661" w="254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91"/>
            <p:cNvSpPr/>
            <p:nvPr/>
          </p:nvSpPr>
          <p:spPr>
            <a:xfrm>
              <a:off x="7969264" y="2183388"/>
              <a:ext cx="135471" cy="149896"/>
            </a:xfrm>
            <a:custGeom>
              <a:rect b="b" l="l" r="r" t="t"/>
              <a:pathLst>
                <a:path extrusionOk="0" h="5736" w="5184">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91"/>
            <p:cNvSpPr/>
            <p:nvPr/>
          </p:nvSpPr>
          <p:spPr>
            <a:xfrm>
              <a:off x="8033340" y="2260635"/>
              <a:ext cx="71394" cy="72544"/>
            </a:xfrm>
            <a:custGeom>
              <a:rect b="b" l="l" r="r" t="t"/>
              <a:pathLst>
                <a:path extrusionOk="0" h="2776" w="2732">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91"/>
            <p:cNvSpPr/>
            <p:nvPr/>
          </p:nvSpPr>
          <p:spPr>
            <a:xfrm>
              <a:off x="8134604" y="2256114"/>
              <a:ext cx="131211" cy="36455"/>
            </a:xfrm>
            <a:custGeom>
              <a:rect b="b" l="l" r="r" t="t"/>
              <a:pathLst>
                <a:path extrusionOk="0" h="1395" w="5021">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91"/>
            <p:cNvSpPr/>
            <p:nvPr/>
          </p:nvSpPr>
          <p:spPr>
            <a:xfrm>
              <a:off x="8200196" y="2256114"/>
              <a:ext cx="65619" cy="36455"/>
            </a:xfrm>
            <a:custGeom>
              <a:rect b="b" l="l" r="r" t="t"/>
              <a:pathLst>
                <a:path extrusionOk="0" h="1395" w="2511">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91"/>
            <p:cNvSpPr/>
            <p:nvPr/>
          </p:nvSpPr>
          <p:spPr>
            <a:xfrm>
              <a:off x="8125562" y="2279242"/>
              <a:ext cx="149034" cy="62849"/>
            </a:xfrm>
            <a:custGeom>
              <a:rect b="b" l="l" r="r" t="t"/>
              <a:pathLst>
                <a:path extrusionOk="0" h="2405" w="5703">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91"/>
            <p:cNvSpPr/>
            <p:nvPr/>
          </p:nvSpPr>
          <p:spPr>
            <a:xfrm>
              <a:off x="8131076" y="2279242"/>
              <a:ext cx="143520" cy="62587"/>
            </a:xfrm>
            <a:custGeom>
              <a:rect b="b" l="l" r="r" t="t"/>
              <a:pathLst>
                <a:path extrusionOk="0" h="2395" w="5492">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2" name="Google Shape;16072;p91"/>
          <p:cNvGrpSpPr/>
          <p:nvPr/>
        </p:nvGrpSpPr>
        <p:grpSpPr>
          <a:xfrm>
            <a:off x="5736032" y="2245352"/>
            <a:ext cx="360890" cy="350332"/>
            <a:chOff x="5736032" y="2430000"/>
            <a:chExt cx="360890" cy="350332"/>
          </a:xfrm>
        </p:grpSpPr>
        <p:sp>
          <p:nvSpPr>
            <p:cNvPr id="16073" name="Google Shape;16073;p91"/>
            <p:cNvSpPr/>
            <p:nvPr/>
          </p:nvSpPr>
          <p:spPr>
            <a:xfrm>
              <a:off x="6072018" y="2447613"/>
              <a:ext cx="18868" cy="332719"/>
            </a:xfrm>
            <a:custGeom>
              <a:rect b="b" l="l" r="r" t="t"/>
              <a:pathLst>
                <a:path extrusionOk="0" h="12732" w="722">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91"/>
            <p:cNvSpPr/>
            <p:nvPr/>
          </p:nvSpPr>
          <p:spPr>
            <a:xfrm>
              <a:off x="6076774" y="2447613"/>
              <a:ext cx="14112" cy="332432"/>
            </a:xfrm>
            <a:custGeom>
              <a:rect b="b" l="l" r="r" t="t"/>
              <a:pathLst>
                <a:path extrusionOk="0" h="12721" w="54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91"/>
            <p:cNvSpPr/>
            <p:nvPr/>
          </p:nvSpPr>
          <p:spPr>
            <a:xfrm>
              <a:off x="5979535" y="2638328"/>
              <a:ext cx="18606" cy="137117"/>
            </a:xfrm>
            <a:custGeom>
              <a:rect b="b" l="l" r="r" t="t"/>
              <a:pathLst>
                <a:path extrusionOk="0" h="5247" w="712">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91"/>
            <p:cNvSpPr/>
            <p:nvPr/>
          </p:nvSpPr>
          <p:spPr>
            <a:xfrm>
              <a:off x="5984056" y="2638328"/>
              <a:ext cx="14085" cy="138345"/>
            </a:xfrm>
            <a:custGeom>
              <a:rect b="b" l="l" r="r" t="t"/>
              <a:pathLst>
                <a:path extrusionOk="0" h="5294" w="539">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91"/>
            <p:cNvSpPr/>
            <p:nvPr/>
          </p:nvSpPr>
          <p:spPr>
            <a:xfrm>
              <a:off x="5736032" y="2430000"/>
              <a:ext cx="360629" cy="122405"/>
            </a:xfrm>
            <a:custGeom>
              <a:rect b="b" l="l" r="r" t="t"/>
              <a:pathLst>
                <a:path extrusionOk="0" h="4684" w="1380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91"/>
            <p:cNvSpPr/>
            <p:nvPr/>
          </p:nvSpPr>
          <p:spPr>
            <a:xfrm>
              <a:off x="5972505" y="2430000"/>
              <a:ext cx="124417" cy="122405"/>
            </a:xfrm>
            <a:custGeom>
              <a:rect b="b" l="l" r="r" t="t"/>
              <a:pathLst>
                <a:path extrusionOk="0" h="4684" w="4761">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91"/>
            <p:cNvSpPr/>
            <p:nvPr/>
          </p:nvSpPr>
          <p:spPr>
            <a:xfrm>
              <a:off x="5750353" y="2455139"/>
              <a:ext cx="156325" cy="84722"/>
            </a:xfrm>
            <a:custGeom>
              <a:rect b="b" l="l" r="r" t="t"/>
              <a:pathLst>
                <a:path extrusionOk="0" h="3242" w="5982">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91"/>
            <p:cNvSpPr/>
            <p:nvPr/>
          </p:nvSpPr>
          <p:spPr>
            <a:xfrm>
              <a:off x="5763184" y="2465697"/>
              <a:ext cx="131185" cy="64600"/>
            </a:xfrm>
            <a:custGeom>
              <a:rect b="b" l="l" r="r" t="t"/>
              <a:pathLst>
                <a:path extrusionOk="0" h="2472" w="502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91"/>
            <p:cNvSpPr/>
            <p:nvPr/>
          </p:nvSpPr>
          <p:spPr>
            <a:xfrm>
              <a:off x="5926016" y="2455375"/>
              <a:ext cx="156298" cy="84486"/>
            </a:xfrm>
            <a:custGeom>
              <a:rect b="b" l="l" r="r" t="t"/>
              <a:pathLst>
                <a:path extrusionOk="0" h="3233" w="5981">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91"/>
            <p:cNvSpPr/>
            <p:nvPr/>
          </p:nvSpPr>
          <p:spPr>
            <a:xfrm>
              <a:off x="5938324" y="2465697"/>
              <a:ext cx="131185" cy="64600"/>
            </a:xfrm>
            <a:custGeom>
              <a:rect b="b" l="l" r="r" t="t"/>
              <a:pathLst>
                <a:path extrusionOk="0" h="2472" w="502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91"/>
            <p:cNvSpPr/>
            <p:nvPr/>
          </p:nvSpPr>
          <p:spPr>
            <a:xfrm>
              <a:off x="6000389" y="2465932"/>
              <a:ext cx="69382" cy="64129"/>
            </a:xfrm>
            <a:custGeom>
              <a:rect b="b" l="l" r="r" t="t"/>
              <a:pathLst>
                <a:path extrusionOk="0" h="2454" w="2655">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91"/>
            <p:cNvSpPr/>
            <p:nvPr/>
          </p:nvSpPr>
          <p:spPr>
            <a:xfrm>
              <a:off x="5816703" y="2491333"/>
              <a:ext cx="77666" cy="38964"/>
            </a:xfrm>
            <a:custGeom>
              <a:rect b="b" l="l" r="r" t="t"/>
              <a:pathLst>
                <a:path extrusionOk="0" h="1491" w="2972">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91"/>
            <p:cNvSpPr/>
            <p:nvPr/>
          </p:nvSpPr>
          <p:spPr>
            <a:xfrm>
              <a:off x="5828751" y="2603990"/>
              <a:ext cx="175192" cy="72831"/>
            </a:xfrm>
            <a:custGeom>
              <a:rect b="b" l="l" r="r" t="t"/>
              <a:pathLst>
                <a:path extrusionOk="0" h="2787" w="6704">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91"/>
            <p:cNvSpPr/>
            <p:nvPr/>
          </p:nvSpPr>
          <p:spPr>
            <a:xfrm>
              <a:off x="5828751" y="2636316"/>
              <a:ext cx="175192" cy="40505"/>
            </a:xfrm>
            <a:custGeom>
              <a:rect b="b" l="l" r="r" t="t"/>
              <a:pathLst>
                <a:path extrusionOk="0" h="1550" w="6704">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91"/>
            <p:cNvSpPr/>
            <p:nvPr/>
          </p:nvSpPr>
          <p:spPr>
            <a:xfrm>
              <a:off x="5872993" y="2648624"/>
              <a:ext cx="86472" cy="16620"/>
            </a:xfrm>
            <a:custGeom>
              <a:rect b="b" l="l" r="r" t="t"/>
              <a:pathLst>
                <a:path extrusionOk="0" h="636" w="3309">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91"/>
            <p:cNvSpPr/>
            <p:nvPr/>
          </p:nvSpPr>
          <p:spPr>
            <a:xfrm>
              <a:off x="5920972" y="2616717"/>
              <a:ext cx="50540" cy="17404"/>
            </a:xfrm>
            <a:custGeom>
              <a:rect b="b" l="l" r="r" t="t"/>
              <a:pathLst>
                <a:path extrusionOk="0" h="666" w="1934">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91"/>
            <p:cNvSpPr/>
            <p:nvPr/>
          </p:nvSpPr>
          <p:spPr>
            <a:xfrm>
              <a:off x="5860920" y="2616717"/>
              <a:ext cx="50802" cy="17404"/>
            </a:xfrm>
            <a:custGeom>
              <a:rect b="b" l="l" r="r" t="t"/>
              <a:pathLst>
                <a:path extrusionOk="0" h="666" w="1944">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90" name="Google Shape;16090;p91"/>
          <p:cNvGrpSpPr/>
          <p:nvPr/>
        </p:nvGrpSpPr>
        <p:grpSpPr>
          <a:xfrm>
            <a:off x="4877867" y="1811344"/>
            <a:ext cx="360628" cy="331778"/>
            <a:chOff x="4877867" y="1995991"/>
            <a:chExt cx="360628" cy="331778"/>
          </a:xfrm>
        </p:grpSpPr>
        <p:sp>
          <p:nvSpPr>
            <p:cNvPr id="16091" name="Google Shape;16091;p91"/>
            <p:cNvSpPr/>
            <p:nvPr/>
          </p:nvSpPr>
          <p:spPr>
            <a:xfrm>
              <a:off x="5151527" y="2172699"/>
              <a:ext cx="17613" cy="155070"/>
            </a:xfrm>
            <a:custGeom>
              <a:rect b="b" l="l" r="r" t="t"/>
              <a:pathLst>
                <a:path extrusionOk="0" h="5934" w="674">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91"/>
            <p:cNvSpPr/>
            <p:nvPr/>
          </p:nvSpPr>
          <p:spPr>
            <a:xfrm>
              <a:off x="5155813" y="2172699"/>
              <a:ext cx="13328" cy="155070"/>
            </a:xfrm>
            <a:custGeom>
              <a:rect b="b" l="l" r="r" t="t"/>
              <a:pathLst>
                <a:path extrusionOk="0" h="5934" w="51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91"/>
            <p:cNvSpPr/>
            <p:nvPr/>
          </p:nvSpPr>
          <p:spPr>
            <a:xfrm>
              <a:off x="4941709" y="2135748"/>
              <a:ext cx="233206" cy="58877"/>
            </a:xfrm>
            <a:custGeom>
              <a:rect b="b" l="l" r="r" t="t"/>
              <a:pathLst>
                <a:path extrusionOk="0" h="2253" w="8924">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91"/>
            <p:cNvSpPr/>
            <p:nvPr/>
          </p:nvSpPr>
          <p:spPr>
            <a:xfrm>
              <a:off x="5217119" y="2012873"/>
              <a:ext cx="17613" cy="314897"/>
            </a:xfrm>
            <a:custGeom>
              <a:rect b="b" l="l" r="r" t="t"/>
              <a:pathLst>
                <a:path extrusionOk="0" h="12050" w="674">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91"/>
            <p:cNvSpPr/>
            <p:nvPr/>
          </p:nvSpPr>
          <p:spPr>
            <a:xfrm>
              <a:off x="5221379" y="2012873"/>
              <a:ext cx="13354" cy="314897"/>
            </a:xfrm>
            <a:custGeom>
              <a:rect b="b" l="l" r="r" t="t"/>
              <a:pathLst>
                <a:path extrusionOk="0" h="12050" w="511">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91"/>
            <p:cNvSpPr/>
            <p:nvPr/>
          </p:nvSpPr>
          <p:spPr>
            <a:xfrm>
              <a:off x="4877867" y="1995991"/>
              <a:ext cx="360393" cy="119478"/>
            </a:xfrm>
            <a:custGeom>
              <a:rect b="b" l="l" r="r" t="t"/>
              <a:pathLst>
                <a:path extrusionOk="0" h="4572" w="13791">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91"/>
            <p:cNvSpPr/>
            <p:nvPr/>
          </p:nvSpPr>
          <p:spPr>
            <a:xfrm>
              <a:off x="5138461" y="1997533"/>
              <a:ext cx="100035" cy="117675"/>
            </a:xfrm>
            <a:custGeom>
              <a:rect b="b" l="l" r="r" t="t"/>
              <a:pathLst>
                <a:path extrusionOk="0" h="4503" w="3828">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91"/>
            <p:cNvSpPr/>
            <p:nvPr/>
          </p:nvSpPr>
          <p:spPr>
            <a:xfrm>
              <a:off x="5085438" y="2010077"/>
              <a:ext cx="137222" cy="91568"/>
            </a:xfrm>
            <a:custGeom>
              <a:rect b="b" l="l" r="r" t="t"/>
              <a:pathLst>
                <a:path extrusionOk="0" h="3504" w="5251">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91"/>
            <p:cNvSpPr/>
            <p:nvPr/>
          </p:nvSpPr>
          <p:spPr>
            <a:xfrm>
              <a:off x="5089959" y="2014336"/>
              <a:ext cx="127683" cy="83023"/>
            </a:xfrm>
            <a:custGeom>
              <a:rect b="b" l="l" r="r" t="t"/>
              <a:pathLst>
                <a:path extrusionOk="0" h="3177" w="4886">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91"/>
            <p:cNvSpPr/>
            <p:nvPr/>
          </p:nvSpPr>
          <p:spPr>
            <a:xfrm>
              <a:off x="4893704" y="2009815"/>
              <a:ext cx="136987" cy="91568"/>
            </a:xfrm>
            <a:custGeom>
              <a:rect b="b" l="l" r="r" t="t"/>
              <a:pathLst>
                <a:path extrusionOk="0" h="3504" w="5242">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91"/>
            <p:cNvSpPr/>
            <p:nvPr/>
          </p:nvSpPr>
          <p:spPr>
            <a:xfrm>
              <a:off x="4898721" y="2014101"/>
              <a:ext cx="127683" cy="83023"/>
            </a:xfrm>
            <a:custGeom>
              <a:rect b="b" l="l" r="r" t="t"/>
              <a:pathLst>
                <a:path extrusionOk="0" h="3177" w="4886">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91"/>
            <p:cNvSpPr/>
            <p:nvPr/>
          </p:nvSpPr>
          <p:spPr>
            <a:xfrm>
              <a:off x="4940690" y="2017133"/>
              <a:ext cx="85479" cy="79939"/>
            </a:xfrm>
            <a:custGeom>
              <a:rect b="b" l="l" r="r" t="t"/>
              <a:pathLst>
                <a:path extrusionOk="0" h="3059" w="3271">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91"/>
            <p:cNvSpPr/>
            <p:nvPr/>
          </p:nvSpPr>
          <p:spPr>
            <a:xfrm>
              <a:off x="5139715" y="2014624"/>
              <a:ext cx="77431" cy="82500"/>
            </a:xfrm>
            <a:custGeom>
              <a:rect b="b" l="l" r="r" t="t"/>
              <a:pathLst>
                <a:path extrusionOk="0" h="3157" w="2963">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91"/>
            <p:cNvSpPr/>
            <p:nvPr/>
          </p:nvSpPr>
          <p:spPr>
            <a:xfrm>
              <a:off x="4969096" y="2146802"/>
              <a:ext cx="177675" cy="36716"/>
            </a:xfrm>
            <a:custGeom>
              <a:rect b="b" l="l" r="r" t="t"/>
              <a:pathLst>
                <a:path extrusionOk="0" h="1405" w="6799">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5" name="Google Shape;16105;p91"/>
          <p:cNvGrpSpPr/>
          <p:nvPr/>
        </p:nvGrpSpPr>
        <p:grpSpPr>
          <a:xfrm>
            <a:off x="7050889" y="2728856"/>
            <a:ext cx="363529" cy="339513"/>
            <a:chOff x="7050889" y="2913503"/>
            <a:chExt cx="363529" cy="339513"/>
          </a:xfrm>
        </p:grpSpPr>
        <p:sp>
          <p:nvSpPr>
            <p:cNvPr id="16106" name="Google Shape;16106;p91"/>
            <p:cNvSpPr/>
            <p:nvPr/>
          </p:nvSpPr>
          <p:spPr>
            <a:xfrm>
              <a:off x="7057814" y="2913503"/>
              <a:ext cx="217893" cy="268146"/>
            </a:xfrm>
            <a:custGeom>
              <a:rect b="b" l="l" r="r" t="t"/>
              <a:pathLst>
                <a:path extrusionOk="0" h="10261" w="8338">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91"/>
            <p:cNvSpPr/>
            <p:nvPr/>
          </p:nvSpPr>
          <p:spPr>
            <a:xfrm>
              <a:off x="7262118" y="2972223"/>
              <a:ext cx="152300" cy="280794"/>
            </a:xfrm>
            <a:custGeom>
              <a:rect b="b" l="l" r="r" t="t"/>
              <a:pathLst>
                <a:path extrusionOk="0" h="10745" w="5828">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91"/>
            <p:cNvSpPr/>
            <p:nvPr/>
          </p:nvSpPr>
          <p:spPr>
            <a:xfrm>
              <a:off x="7263373" y="3037136"/>
              <a:ext cx="151046" cy="214626"/>
            </a:xfrm>
            <a:custGeom>
              <a:rect b="b" l="l" r="r" t="t"/>
              <a:pathLst>
                <a:path extrusionOk="0" h="8213" w="578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91"/>
            <p:cNvSpPr/>
            <p:nvPr/>
          </p:nvSpPr>
          <p:spPr>
            <a:xfrm>
              <a:off x="7105323" y="2913739"/>
              <a:ext cx="170384" cy="97788"/>
            </a:xfrm>
            <a:custGeom>
              <a:rect b="b" l="l" r="r" t="t"/>
              <a:pathLst>
                <a:path extrusionOk="0" h="3742" w="6520">
                  <a:moveTo>
                    <a:pt x="6520" y="1"/>
                  </a:moveTo>
                  <a:lnTo>
                    <a:pt x="0" y="1443"/>
                  </a:lnTo>
                  <a:lnTo>
                    <a:pt x="0" y="3741"/>
                  </a:lnTo>
                  <a:lnTo>
                    <a:pt x="6520" y="2289"/>
                  </a:lnTo>
                  <a:lnTo>
                    <a:pt x="652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91"/>
            <p:cNvSpPr/>
            <p:nvPr/>
          </p:nvSpPr>
          <p:spPr>
            <a:xfrm>
              <a:off x="7082196" y="2913503"/>
              <a:ext cx="193511" cy="267884"/>
            </a:xfrm>
            <a:custGeom>
              <a:rect b="b" l="l" r="r" t="t"/>
              <a:pathLst>
                <a:path extrusionOk="0" h="10251" w="7405">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91"/>
            <p:cNvSpPr/>
            <p:nvPr/>
          </p:nvSpPr>
          <p:spPr>
            <a:xfrm>
              <a:off x="7354601" y="3215961"/>
              <a:ext cx="50775" cy="17195"/>
            </a:xfrm>
            <a:custGeom>
              <a:rect b="b" l="l" r="r" t="t"/>
              <a:pathLst>
                <a:path extrusionOk="0" h="658" w="1943">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91"/>
            <p:cNvSpPr/>
            <p:nvPr/>
          </p:nvSpPr>
          <p:spPr>
            <a:xfrm>
              <a:off x="7050889" y="3195813"/>
              <a:ext cx="197431" cy="26786"/>
            </a:xfrm>
            <a:custGeom>
              <a:rect b="b" l="l" r="r" t="t"/>
              <a:pathLst>
                <a:path extrusionOk="0" h="1025" w="7555">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91"/>
            <p:cNvSpPr/>
            <p:nvPr/>
          </p:nvSpPr>
          <p:spPr>
            <a:xfrm>
              <a:off x="7357371" y="3166361"/>
              <a:ext cx="47509" cy="16803"/>
            </a:xfrm>
            <a:custGeom>
              <a:rect b="b" l="l" r="r" t="t"/>
              <a:pathLst>
                <a:path extrusionOk="0" h="643" w="1818">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91"/>
            <p:cNvSpPr/>
            <p:nvPr/>
          </p:nvSpPr>
          <p:spPr>
            <a:xfrm>
              <a:off x="7145855" y="3147938"/>
              <a:ext cx="145872" cy="31464"/>
            </a:xfrm>
            <a:custGeom>
              <a:rect b="b" l="l" r="r" t="t"/>
              <a:pathLst>
                <a:path extrusionOk="0" h="1204" w="5582">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5" name="Google Shape;16115;p91"/>
          <p:cNvGrpSpPr/>
          <p:nvPr/>
        </p:nvGrpSpPr>
        <p:grpSpPr>
          <a:xfrm>
            <a:off x="7510900" y="1796814"/>
            <a:ext cx="372937" cy="360629"/>
            <a:chOff x="7510900" y="1981462"/>
            <a:chExt cx="372937" cy="360629"/>
          </a:xfrm>
        </p:grpSpPr>
        <p:sp>
          <p:nvSpPr>
            <p:cNvPr id="16116" name="Google Shape;16116;p91"/>
            <p:cNvSpPr/>
            <p:nvPr/>
          </p:nvSpPr>
          <p:spPr>
            <a:xfrm>
              <a:off x="7617207" y="2027455"/>
              <a:ext cx="160584" cy="264121"/>
            </a:xfrm>
            <a:custGeom>
              <a:rect b="b" l="l" r="r" t="t"/>
              <a:pathLst>
                <a:path extrusionOk="0" h="10107" w="6145">
                  <a:moveTo>
                    <a:pt x="0" y="0"/>
                  </a:moveTo>
                  <a:lnTo>
                    <a:pt x="0" y="10106"/>
                  </a:lnTo>
                  <a:lnTo>
                    <a:pt x="6145" y="10106"/>
                  </a:lnTo>
                  <a:lnTo>
                    <a:pt x="614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91"/>
            <p:cNvSpPr/>
            <p:nvPr/>
          </p:nvSpPr>
          <p:spPr>
            <a:xfrm>
              <a:off x="7739585" y="2027455"/>
              <a:ext cx="38206" cy="264121"/>
            </a:xfrm>
            <a:custGeom>
              <a:rect b="b" l="l" r="r" t="t"/>
              <a:pathLst>
                <a:path extrusionOk="0" h="10107" w="1462">
                  <a:moveTo>
                    <a:pt x="0" y="0"/>
                  </a:moveTo>
                  <a:lnTo>
                    <a:pt x="0" y="10106"/>
                  </a:lnTo>
                  <a:lnTo>
                    <a:pt x="1462" y="10106"/>
                  </a:lnTo>
                  <a:lnTo>
                    <a:pt x="14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91"/>
            <p:cNvSpPr/>
            <p:nvPr/>
          </p:nvSpPr>
          <p:spPr>
            <a:xfrm>
              <a:off x="7576231" y="2011619"/>
              <a:ext cx="243529" cy="64861"/>
            </a:xfrm>
            <a:custGeom>
              <a:rect b="b" l="l" r="r" t="t"/>
              <a:pathLst>
                <a:path extrusionOk="0" h="2482" w="9319">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91"/>
            <p:cNvSpPr/>
            <p:nvPr/>
          </p:nvSpPr>
          <p:spPr>
            <a:xfrm>
              <a:off x="7576231" y="2011619"/>
              <a:ext cx="243529" cy="63842"/>
            </a:xfrm>
            <a:custGeom>
              <a:rect b="b" l="l" r="r" t="t"/>
              <a:pathLst>
                <a:path extrusionOk="0" h="2443" w="9319">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91"/>
            <p:cNvSpPr/>
            <p:nvPr/>
          </p:nvSpPr>
          <p:spPr>
            <a:xfrm>
              <a:off x="7510900" y="1981462"/>
              <a:ext cx="372937" cy="92169"/>
            </a:xfrm>
            <a:custGeom>
              <a:rect b="b" l="l" r="r" t="t"/>
              <a:pathLst>
                <a:path extrusionOk="0" h="3527" w="14271">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91"/>
            <p:cNvSpPr/>
            <p:nvPr/>
          </p:nvSpPr>
          <p:spPr>
            <a:xfrm>
              <a:off x="7785056" y="1981462"/>
              <a:ext cx="88746" cy="91986"/>
            </a:xfrm>
            <a:custGeom>
              <a:rect b="b" l="l" r="r" t="t"/>
              <a:pathLst>
                <a:path extrusionOk="0" h="3520" w="3396">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91"/>
            <p:cNvSpPr/>
            <p:nvPr/>
          </p:nvSpPr>
          <p:spPr>
            <a:xfrm>
              <a:off x="7553365" y="2027455"/>
              <a:ext cx="64861" cy="46124"/>
            </a:xfrm>
            <a:custGeom>
              <a:rect b="b" l="l" r="r" t="t"/>
              <a:pathLst>
                <a:path extrusionOk="0" h="1765" w="2482">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91"/>
            <p:cNvSpPr/>
            <p:nvPr/>
          </p:nvSpPr>
          <p:spPr>
            <a:xfrm>
              <a:off x="7584280" y="2275478"/>
              <a:ext cx="226438" cy="40479"/>
            </a:xfrm>
            <a:custGeom>
              <a:rect b="b" l="l" r="r" t="t"/>
              <a:pathLst>
                <a:path extrusionOk="0" h="1549" w="8665">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91"/>
            <p:cNvSpPr/>
            <p:nvPr/>
          </p:nvSpPr>
          <p:spPr>
            <a:xfrm>
              <a:off x="7584018" y="2275478"/>
              <a:ext cx="226438" cy="40479"/>
            </a:xfrm>
            <a:custGeom>
              <a:rect b="b" l="l" r="r" t="t"/>
              <a:pathLst>
                <a:path extrusionOk="0" h="1549" w="8665">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91"/>
            <p:cNvSpPr/>
            <p:nvPr/>
          </p:nvSpPr>
          <p:spPr>
            <a:xfrm>
              <a:off x="7549837" y="2308876"/>
              <a:ext cx="295062" cy="33214"/>
            </a:xfrm>
            <a:custGeom>
              <a:rect b="b" l="l" r="r" t="t"/>
              <a:pathLst>
                <a:path extrusionOk="0" h="1271" w="11291">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91"/>
            <p:cNvSpPr/>
            <p:nvPr/>
          </p:nvSpPr>
          <p:spPr>
            <a:xfrm>
              <a:off x="7549837" y="2308641"/>
              <a:ext cx="295062" cy="33450"/>
            </a:xfrm>
            <a:custGeom>
              <a:rect b="b" l="l" r="r" t="t"/>
              <a:pathLst>
                <a:path extrusionOk="0" h="1280" w="11291">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91"/>
            <p:cNvSpPr/>
            <p:nvPr/>
          </p:nvSpPr>
          <p:spPr>
            <a:xfrm>
              <a:off x="7550098" y="2006078"/>
              <a:ext cx="42988" cy="42753"/>
            </a:xfrm>
            <a:custGeom>
              <a:rect b="b" l="l" r="r" t="t"/>
              <a:pathLst>
                <a:path extrusionOk="0" h="1636" w="1645">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91"/>
            <p:cNvSpPr/>
            <p:nvPr/>
          </p:nvSpPr>
          <p:spPr>
            <a:xfrm>
              <a:off x="7801885" y="2006078"/>
              <a:ext cx="42753" cy="42753"/>
            </a:xfrm>
            <a:custGeom>
              <a:rect b="b" l="l" r="r" t="t"/>
              <a:pathLst>
                <a:path extrusionOk="0" h="1636" w="1636">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91"/>
            <p:cNvSpPr/>
            <p:nvPr/>
          </p:nvSpPr>
          <p:spPr>
            <a:xfrm>
              <a:off x="7642816" y="2097804"/>
              <a:ext cx="20906" cy="153319"/>
            </a:xfrm>
            <a:custGeom>
              <a:rect b="b" l="l" r="r" t="t"/>
              <a:pathLst>
                <a:path extrusionOk="0" h="5867" w="80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91"/>
            <p:cNvSpPr/>
            <p:nvPr/>
          </p:nvSpPr>
          <p:spPr>
            <a:xfrm>
              <a:off x="7687059" y="2097804"/>
              <a:ext cx="20880" cy="153319"/>
            </a:xfrm>
            <a:custGeom>
              <a:rect b="b" l="l" r="r" t="t"/>
              <a:pathLst>
                <a:path extrusionOk="0" h="5867" w="799">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91"/>
            <p:cNvSpPr/>
            <p:nvPr/>
          </p:nvSpPr>
          <p:spPr>
            <a:xfrm>
              <a:off x="7731275" y="2097804"/>
              <a:ext cx="20880" cy="153319"/>
            </a:xfrm>
            <a:custGeom>
              <a:rect b="b" l="l" r="r" t="t"/>
              <a:pathLst>
                <a:path extrusionOk="0" h="5867" w="799">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2" name="Google Shape;16132;p91"/>
          <p:cNvGrpSpPr/>
          <p:nvPr/>
        </p:nvGrpSpPr>
        <p:grpSpPr>
          <a:xfrm>
            <a:off x="6599476" y="2733612"/>
            <a:ext cx="360629" cy="329975"/>
            <a:chOff x="6599476" y="2918260"/>
            <a:chExt cx="360629" cy="329975"/>
          </a:xfrm>
        </p:grpSpPr>
        <p:sp>
          <p:nvSpPr>
            <p:cNvPr id="16133" name="Google Shape;16133;p91"/>
            <p:cNvSpPr/>
            <p:nvPr/>
          </p:nvSpPr>
          <p:spPr>
            <a:xfrm>
              <a:off x="6604990" y="2918521"/>
              <a:ext cx="349313" cy="329714"/>
            </a:xfrm>
            <a:custGeom>
              <a:rect b="b" l="l" r="r" t="t"/>
              <a:pathLst>
                <a:path extrusionOk="0" h="12617" w="13367">
                  <a:moveTo>
                    <a:pt x="1" y="0"/>
                  </a:moveTo>
                  <a:lnTo>
                    <a:pt x="1" y="12617"/>
                  </a:lnTo>
                  <a:lnTo>
                    <a:pt x="13367" y="12617"/>
                  </a:lnTo>
                  <a:lnTo>
                    <a:pt x="1336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91"/>
            <p:cNvSpPr/>
            <p:nvPr/>
          </p:nvSpPr>
          <p:spPr>
            <a:xfrm>
              <a:off x="6604990" y="2918521"/>
              <a:ext cx="349078" cy="329714"/>
            </a:xfrm>
            <a:custGeom>
              <a:rect b="b" l="l" r="r" t="t"/>
              <a:pathLst>
                <a:path extrusionOk="0" h="12617" w="13358">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91"/>
            <p:cNvSpPr/>
            <p:nvPr/>
          </p:nvSpPr>
          <p:spPr>
            <a:xfrm>
              <a:off x="6604990" y="3145926"/>
              <a:ext cx="349313" cy="102309"/>
            </a:xfrm>
            <a:custGeom>
              <a:rect b="b" l="l" r="r" t="t"/>
              <a:pathLst>
                <a:path extrusionOk="0" h="3915" w="13367">
                  <a:moveTo>
                    <a:pt x="1" y="1"/>
                  </a:moveTo>
                  <a:lnTo>
                    <a:pt x="1" y="3915"/>
                  </a:lnTo>
                  <a:lnTo>
                    <a:pt x="13367" y="3915"/>
                  </a:lnTo>
                  <a:lnTo>
                    <a:pt x="1336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91"/>
            <p:cNvSpPr/>
            <p:nvPr/>
          </p:nvSpPr>
          <p:spPr>
            <a:xfrm>
              <a:off x="6604990" y="3145926"/>
              <a:ext cx="277449" cy="29687"/>
            </a:xfrm>
            <a:custGeom>
              <a:rect b="b" l="l" r="r" t="t"/>
              <a:pathLst>
                <a:path extrusionOk="0" h="1136" w="10617">
                  <a:moveTo>
                    <a:pt x="1" y="1"/>
                  </a:moveTo>
                  <a:lnTo>
                    <a:pt x="1" y="1136"/>
                  </a:lnTo>
                  <a:lnTo>
                    <a:pt x="8963" y="1136"/>
                  </a:lnTo>
                  <a:cubicBezTo>
                    <a:pt x="9694" y="1136"/>
                    <a:pt x="10357" y="684"/>
                    <a:pt x="10617"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91"/>
            <p:cNvSpPr/>
            <p:nvPr/>
          </p:nvSpPr>
          <p:spPr>
            <a:xfrm>
              <a:off x="6604990" y="2918260"/>
              <a:ext cx="150811" cy="329975"/>
            </a:xfrm>
            <a:custGeom>
              <a:rect b="b" l="l" r="r" t="t"/>
              <a:pathLst>
                <a:path extrusionOk="0" h="12627" w="5771">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91"/>
            <p:cNvSpPr/>
            <p:nvPr/>
          </p:nvSpPr>
          <p:spPr>
            <a:xfrm>
              <a:off x="6604990" y="2918521"/>
              <a:ext cx="54800" cy="329714"/>
            </a:xfrm>
            <a:custGeom>
              <a:rect b="b" l="l" r="r" t="t"/>
              <a:pathLst>
                <a:path extrusionOk="0" h="12617" w="2097">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91"/>
            <p:cNvSpPr/>
            <p:nvPr/>
          </p:nvSpPr>
          <p:spPr>
            <a:xfrm>
              <a:off x="6615051" y="2918521"/>
              <a:ext cx="140750" cy="329714"/>
            </a:xfrm>
            <a:custGeom>
              <a:rect b="b" l="l" r="r" t="t"/>
              <a:pathLst>
                <a:path extrusionOk="0" h="12617" w="5386">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91"/>
            <p:cNvSpPr/>
            <p:nvPr/>
          </p:nvSpPr>
          <p:spPr>
            <a:xfrm>
              <a:off x="6599476" y="3080359"/>
              <a:ext cx="46516" cy="21638"/>
            </a:xfrm>
            <a:custGeom>
              <a:rect b="b" l="l" r="r" t="t"/>
              <a:pathLst>
                <a:path extrusionOk="0" h="828" w="178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91"/>
            <p:cNvSpPr/>
            <p:nvPr/>
          </p:nvSpPr>
          <p:spPr>
            <a:xfrm>
              <a:off x="6803519" y="2918260"/>
              <a:ext cx="150785" cy="329975"/>
            </a:xfrm>
            <a:custGeom>
              <a:rect b="b" l="l" r="r" t="t"/>
              <a:pathLst>
                <a:path extrusionOk="0" h="12627" w="577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91"/>
            <p:cNvSpPr/>
            <p:nvPr/>
          </p:nvSpPr>
          <p:spPr>
            <a:xfrm>
              <a:off x="6899765" y="2918521"/>
              <a:ext cx="54539" cy="329714"/>
            </a:xfrm>
            <a:custGeom>
              <a:rect b="b" l="l" r="r" t="t"/>
              <a:pathLst>
                <a:path extrusionOk="0" h="12617" w="2087">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91"/>
            <p:cNvSpPr/>
            <p:nvPr/>
          </p:nvSpPr>
          <p:spPr>
            <a:xfrm>
              <a:off x="6803519" y="2918521"/>
              <a:ext cx="140750" cy="329714"/>
            </a:xfrm>
            <a:custGeom>
              <a:rect b="b" l="l" r="r" t="t"/>
              <a:pathLst>
                <a:path extrusionOk="0" h="12617" w="5386">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91"/>
            <p:cNvSpPr/>
            <p:nvPr/>
          </p:nvSpPr>
          <p:spPr>
            <a:xfrm>
              <a:off x="6913328" y="3080359"/>
              <a:ext cx="46777" cy="21638"/>
            </a:xfrm>
            <a:custGeom>
              <a:rect b="b" l="l" r="r" t="t"/>
              <a:pathLst>
                <a:path extrusionOk="0" h="828" w="179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91"/>
            <p:cNvSpPr/>
            <p:nvPr/>
          </p:nvSpPr>
          <p:spPr>
            <a:xfrm>
              <a:off x="6913328" y="3085873"/>
              <a:ext cx="46777" cy="16124"/>
            </a:xfrm>
            <a:custGeom>
              <a:rect b="b" l="l" r="r" t="t"/>
              <a:pathLst>
                <a:path extrusionOk="0" h="617" w="179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91"/>
            <p:cNvSpPr/>
            <p:nvPr/>
          </p:nvSpPr>
          <p:spPr>
            <a:xfrm>
              <a:off x="6881420" y="3101971"/>
              <a:ext cx="58066" cy="146264"/>
            </a:xfrm>
            <a:custGeom>
              <a:rect b="b" l="l" r="r" t="t"/>
              <a:pathLst>
                <a:path extrusionOk="0" h="5597" w="2222">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91"/>
            <p:cNvSpPr/>
            <p:nvPr/>
          </p:nvSpPr>
          <p:spPr>
            <a:xfrm>
              <a:off x="6599476" y="3085873"/>
              <a:ext cx="46516" cy="16124"/>
            </a:xfrm>
            <a:custGeom>
              <a:rect b="b" l="l" r="r" t="t"/>
              <a:pathLst>
                <a:path extrusionOk="0" h="617" w="178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91"/>
            <p:cNvSpPr/>
            <p:nvPr/>
          </p:nvSpPr>
          <p:spPr>
            <a:xfrm>
              <a:off x="6619834" y="3101971"/>
              <a:ext cx="58302" cy="146264"/>
            </a:xfrm>
            <a:custGeom>
              <a:rect b="b" l="l" r="r" t="t"/>
              <a:pathLst>
                <a:path extrusionOk="0" h="5597" w="2231">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91"/>
            <p:cNvSpPr/>
            <p:nvPr/>
          </p:nvSpPr>
          <p:spPr>
            <a:xfrm>
              <a:off x="6604990" y="2918521"/>
              <a:ext cx="349313" cy="53807"/>
            </a:xfrm>
            <a:custGeom>
              <a:rect b="b" l="l" r="r" t="t"/>
              <a:pathLst>
                <a:path extrusionOk="0" h="2059" w="13367">
                  <a:moveTo>
                    <a:pt x="1" y="0"/>
                  </a:moveTo>
                  <a:cubicBezTo>
                    <a:pt x="1" y="933"/>
                    <a:pt x="3001" y="2058"/>
                    <a:pt x="6684" y="2058"/>
                  </a:cubicBezTo>
                  <a:cubicBezTo>
                    <a:pt x="10376" y="2058"/>
                    <a:pt x="13367" y="933"/>
                    <a:pt x="1336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91"/>
            <p:cNvSpPr/>
            <p:nvPr/>
          </p:nvSpPr>
          <p:spPr>
            <a:xfrm>
              <a:off x="6717073"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91"/>
            <p:cNvSpPr/>
            <p:nvPr/>
          </p:nvSpPr>
          <p:spPr>
            <a:xfrm>
              <a:off x="6654250"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91"/>
            <p:cNvSpPr/>
            <p:nvPr/>
          </p:nvSpPr>
          <p:spPr>
            <a:xfrm>
              <a:off x="6669825"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91"/>
            <p:cNvSpPr/>
            <p:nvPr/>
          </p:nvSpPr>
          <p:spPr>
            <a:xfrm>
              <a:off x="6732648"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91"/>
            <p:cNvSpPr/>
            <p:nvPr/>
          </p:nvSpPr>
          <p:spPr>
            <a:xfrm>
              <a:off x="6779634" y="3195447"/>
              <a:ext cx="62849" cy="52788"/>
            </a:xfrm>
            <a:custGeom>
              <a:rect b="b" l="l" r="r" t="t"/>
              <a:pathLst>
                <a:path extrusionOk="0" h="2020" w="2405">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91"/>
            <p:cNvSpPr/>
            <p:nvPr/>
          </p:nvSpPr>
          <p:spPr>
            <a:xfrm>
              <a:off x="6842221" y="3195447"/>
              <a:ext cx="62849" cy="52788"/>
            </a:xfrm>
            <a:custGeom>
              <a:rect b="b" l="l" r="r" t="t"/>
              <a:pathLst>
                <a:path extrusionOk="0" h="2020" w="2405">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91"/>
            <p:cNvSpPr/>
            <p:nvPr/>
          </p:nvSpPr>
          <p:spPr>
            <a:xfrm>
              <a:off x="6795235" y="3195447"/>
              <a:ext cx="47248" cy="52552"/>
            </a:xfrm>
            <a:custGeom>
              <a:rect b="b" l="l" r="r" t="t"/>
              <a:pathLst>
                <a:path extrusionOk="0" h="2011" w="1808">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91"/>
            <p:cNvSpPr/>
            <p:nvPr/>
          </p:nvSpPr>
          <p:spPr>
            <a:xfrm>
              <a:off x="6858057" y="3195447"/>
              <a:ext cx="47012" cy="52552"/>
            </a:xfrm>
            <a:custGeom>
              <a:rect b="b" l="l" r="r" t="t"/>
              <a:pathLst>
                <a:path extrusionOk="0" h="2011" w="1799">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58" name="Google Shape;16158;p91"/>
          <p:cNvGrpSpPr/>
          <p:nvPr/>
        </p:nvGrpSpPr>
        <p:grpSpPr>
          <a:xfrm>
            <a:off x="5290499" y="2296886"/>
            <a:ext cx="360628" cy="247292"/>
            <a:chOff x="5290499" y="2481533"/>
            <a:chExt cx="360628" cy="247292"/>
          </a:xfrm>
        </p:grpSpPr>
        <p:sp>
          <p:nvSpPr>
            <p:cNvPr id="16159" name="Google Shape;16159;p91"/>
            <p:cNvSpPr/>
            <p:nvPr/>
          </p:nvSpPr>
          <p:spPr>
            <a:xfrm>
              <a:off x="5540013" y="2624008"/>
              <a:ext cx="76673" cy="48763"/>
            </a:xfrm>
            <a:custGeom>
              <a:rect b="b" l="l" r="r" t="t"/>
              <a:pathLst>
                <a:path extrusionOk="0" h="1866" w="2934">
                  <a:moveTo>
                    <a:pt x="1" y="0"/>
                  </a:moveTo>
                  <a:lnTo>
                    <a:pt x="1" y="1866"/>
                  </a:lnTo>
                  <a:lnTo>
                    <a:pt x="2934" y="1866"/>
                  </a:lnTo>
                  <a:lnTo>
                    <a:pt x="2934"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91"/>
            <p:cNvSpPr/>
            <p:nvPr/>
          </p:nvSpPr>
          <p:spPr>
            <a:xfrm>
              <a:off x="5540013" y="2648389"/>
              <a:ext cx="76673" cy="24382"/>
            </a:xfrm>
            <a:custGeom>
              <a:rect b="b" l="l" r="r" t="t"/>
              <a:pathLst>
                <a:path extrusionOk="0" h="933" w="2934">
                  <a:moveTo>
                    <a:pt x="1" y="0"/>
                  </a:moveTo>
                  <a:lnTo>
                    <a:pt x="1" y="933"/>
                  </a:lnTo>
                  <a:lnTo>
                    <a:pt x="2934" y="933"/>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91"/>
            <p:cNvSpPr/>
            <p:nvPr/>
          </p:nvSpPr>
          <p:spPr>
            <a:xfrm>
              <a:off x="5597582" y="2591290"/>
              <a:ext cx="53545" cy="114121"/>
            </a:xfrm>
            <a:custGeom>
              <a:rect b="b" l="l" r="r" t="t"/>
              <a:pathLst>
                <a:path extrusionOk="0" h="4367" w="2049">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91"/>
            <p:cNvSpPr/>
            <p:nvPr/>
          </p:nvSpPr>
          <p:spPr>
            <a:xfrm>
              <a:off x="5317886" y="2567980"/>
              <a:ext cx="246037" cy="160584"/>
            </a:xfrm>
            <a:custGeom>
              <a:rect b="b" l="l" r="r" t="t"/>
              <a:pathLst>
                <a:path extrusionOk="0" h="6145" w="9415">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91"/>
            <p:cNvSpPr/>
            <p:nvPr/>
          </p:nvSpPr>
          <p:spPr>
            <a:xfrm>
              <a:off x="5317886" y="2567980"/>
              <a:ext cx="246037" cy="160846"/>
            </a:xfrm>
            <a:custGeom>
              <a:rect b="b" l="l" r="r" t="t"/>
              <a:pathLst>
                <a:path extrusionOk="0" h="6155" w="9415">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91"/>
            <p:cNvSpPr/>
            <p:nvPr/>
          </p:nvSpPr>
          <p:spPr>
            <a:xfrm>
              <a:off x="5290499" y="2481533"/>
              <a:ext cx="146760" cy="147021"/>
            </a:xfrm>
            <a:custGeom>
              <a:rect b="b" l="l" r="r" t="t"/>
              <a:pathLst>
                <a:path extrusionOk="0" h="5626" w="5616">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91"/>
            <p:cNvSpPr/>
            <p:nvPr/>
          </p:nvSpPr>
          <p:spPr>
            <a:xfrm>
              <a:off x="5311850" y="2503145"/>
              <a:ext cx="132701" cy="125279"/>
            </a:xfrm>
            <a:custGeom>
              <a:rect b="b" l="l" r="r" t="t"/>
              <a:pathLst>
                <a:path extrusionOk="0" h="4794" w="5078">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91"/>
            <p:cNvSpPr/>
            <p:nvPr/>
          </p:nvSpPr>
          <p:spPr>
            <a:xfrm>
              <a:off x="5476693" y="2650401"/>
              <a:ext cx="53807" cy="53781"/>
            </a:xfrm>
            <a:custGeom>
              <a:rect b="b" l="l" r="r" t="t"/>
              <a:pathLst>
                <a:path extrusionOk="0" h="2058" w="2059">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91"/>
            <p:cNvSpPr/>
            <p:nvPr/>
          </p:nvSpPr>
          <p:spPr>
            <a:xfrm>
              <a:off x="5330953" y="2530401"/>
              <a:ext cx="57570" cy="49155"/>
            </a:xfrm>
            <a:custGeom>
              <a:rect b="b" l="l" r="r" t="t"/>
              <a:pathLst>
                <a:path extrusionOk="0" h="1881" w="2203">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91"/>
            <p:cNvSpPr/>
            <p:nvPr/>
          </p:nvSpPr>
          <p:spPr>
            <a:xfrm>
              <a:off x="5456598" y="2498624"/>
              <a:ext cx="112866" cy="112840"/>
            </a:xfrm>
            <a:custGeom>
              <a:rect b="b" l="l" r="r" t="t"/>
              <a:pathLst>
                <a:path extrusionOk="0" h="4318" w="4319">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91"/>
            <p:cNvSpPr/>
            <p:nvPr/>
          </p:nvSpPr>
          <p:spPr>
            <a:xfrm>
              <a:off x="5473427" y="2515192"/>
              <a:ext cx="101551" cy="96272"/>
            </a:xfrm>
            <a:custGeom>
              <a:rect b="b" l="l" r="r" t="t"/>
              <a:pathLst>
                <a:path extrusionOk="0" h="3684" w="3886">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91"/>
            <p:cNvSpPr/>
            <p:nvPr/>
          </p:nvSpPr>
          <p:spPr>
            <a:xfrm>
              <a:off x="5493026" y="2539992"/>
              <a:ext cx="35200" cy="30261"/>
            </a:xfrm>
            <a:custGeom>
              <a:rect b="b" l="l" r="r" t="t"/>
              <a:pathLst>
                <a:path extrusionOk="0" h="1158" w="1347">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91"/>
            <p:cNvSpPr/>
            <p:nvPr/>
          </p:nvSpPr>
          <p:spPr>
            <a:xfrm>
              <a:off x="5384890" y="2509782"/>
              <a:ext cx="26603" cy="22160"/>
            </a:xfrm>
            <a:custGeom>
              <a:rect b="b" l="l" r="r" t="t"/>
              <a:pathLst>
                <a:path extrusionOk="0" h="848" w="1018">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91"/>
            <p:cNvSpPr/>
            <p:nvPr/>
          </p:nvSpPr>
          <p:spPr>
            <a:xfrm>
              <a:off x="5316109" y="2578276"/>
              <a:ext cx="26760" cy="22134"/>
            </a:xfrm>
            <a:custGeom>
              <a:rect b="b" l="l" r="r" t="t"/>
              <a:pathLst>
                <a:path extrusionOk="0" h="847" w="1024">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91"/>
            <p:cNvSpPr/>
            <p:nvPr/>
          </p:nvSpPr>
          <p:spPr>
            <a:xfrm>
              <a:off x="5384916" y="2578276"/>
              <a:ext cx="26551" cy="22134"/>
            </a:xfrm>
            <a:custGeom>
              <a:rect b="b" l="l" r="r" t="t"/>
              <a:pathLst>
                <a:path extrusionOk="0" h="847" w="1016">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91"/>
            <p:cNvSpPr/>
            <p:nvPr/>
          </p:nvSpPr>
          <p:spPr>
            <a:xfrm>
              <a:off x="5316083" y="2509782"/>
              <a:ext cx="26786" cy="22160"/>
            </a:xfrm>
            <a:custGeom>
              <a:rect b="b" l="l" r="r" t="t"/>
              <a:pathLst>
                <a:path extrusionOk="0" h="848" w="1025">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91"/>
            <p:cNvSpPr/>
            <p:nvPr/>
          </p:nvSpPr>
          <p:spPr>
            <a:xfrm>
              <a:off x="5528802" y="2520340"/>
              <a:ext cx="21324" cy="17012"/>
            </a:xfrm>
            <a:custGeom>
              <a:rect b="b" l="l" r="r" t="t"/>
              <a:pathLst>
                <a:path extrusionOk="0" h="651" w="816">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91"/>
            <p:cNvSpPr/>
            <p:nvPr/>
          </p:nvSpPr>
          <p:spPr>
            <a:xfrm>
              <a:off x="5476119" y="2572736"/>
              <a:ext cx="21533" cy="17117"/>
            </a:xfrm>
            <a:custGeom>
              <a:rect b="b" l="l" r="r" t="t"/>
              <a:pathLst>
                <a:path extrusionOk="0" h="655" w="824">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91"/>
            <p:cNvSpPr/>
            <p:nvPr/>
          </p:nvSpPr>
          <p:spPr>
            <a:xfrm>
              <a:off x="5528462" y="2572736"/>
              <a:ext cx="21664" cy="17117"/>
            </a:xfrm>
            <a:custGeom>
              <a:rect b="b" l="l" r="r" t="t"/>
              <a:pathLst>
                <a:path extrusionOk="0" h="655" w="829">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91"/>
            <p:cNvSpPr/>
            <p:nvPr/>
          </p:nvSpPr>
          <p:spPr>
            <a:xfrm>
              <a:off x="5476092" y="2520340"/>
              <a:ext cx="21612" cy="17117"/>
            </a:xfrm>
            <a:custGeom>
              <a:rect b="b" l="l" r="r" t="t"/>
              <a:pathLst>
                <a:path extrusionOk="0" h="655" w="827">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91"/>
            <p:cNvSpPr/>
            <p:nvPr/>
          </p:nvSpPr>
          <p:spPr>
            <a:xfrm>
              <a:off x="5339994" y="2645123"/>
              <a:ext cx="104556" cy="10819"/>
            </a:xfrm>
            <a:custGeom>
              <a:rect b="b" l="l" r="r" t="t"/>
              <a:pathLst>
                <a:path extrusionOk="0" h="414" w="4001">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91"/>
            <p:cNvSpPr/>
            <p:nvPr/>
          </p:nvSpPr>
          <p:spPr>
            <a:xfrm>
              <a:off x="5339994" y="2698642"/>
              <a:ext cx="104556" cy="11080"/>
            </a:xfrm>
            <a:custGeom>
              <a:rect b="b" l="l" r="r" t="t"/>
              <a:pathLst>
                <a:path extrusionOk="0" h="424" w="4001">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91"/>
            <p:cNvSpPr/>
            <p:nvPr/>
          </p:nvSpPr>
          <p:spPr>
            <a:xfrm>
              <a:off x="5339994" y="2671752"/>
              <a:ext cx="104556" cy="11080"/>
            </a:xfrm>
            <a:custGeom>
              <a:rect b="b" l="l" r="r" t="t"/>
              <a:pathLst>
                <a:path extrusionOk="0" h="424" w="4001">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91"/>
            <p:cNvSpPr/>
            <p:nvPr/>
          </p:nvSpPr>
          <p:spPr>
            <a:xfrm>
              <a:off x="5503584" y="2650401"/>
              <a:ext cx="26916" cy="53781"/>
            </a:xfrm>
            <a:custGeom>
              <a:rect b="b" l="l" r="r" t="t"/>
              <a:pathLst>
                <a:path extrusionOk="0" h="2058" w="103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91"/>
            <p:cNvSpPr/>
            <p:nvPr/>
          </p:nvSpPr>
          <p:spPr>
            <a:xfrm>
              <a:off x="5597582" y="2648128"/>
              <a:ext cx="53545" cy="57282"/>
            </a:xfrm>
            <a:custGeom>
              <a:rect b="b" l="l" r="r" t="t"/>
              <a:pathLst>
                <a:path extrusionOk="0" h="2192" w="2049">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91"/>
            <p:cNvSpPr/>
            <p:nvPr/>
          </p:nvSpPr>
          <p:spPr>
            <a:xfrm>
              <a:off x="5363879" y="2530532"/>
              <a:ext cx="23650" cy="49025"/>
            </a:xfrm>
            <a:custGeom>
              <a:rect b="b" l="l" r="r" t="t"/>
              <a:pathLst>
                <a:path extrusionOk="0" h="1876" w="905">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91"/>
            <p:cNvSpPr/>
            <p:nvPr/>
          </p:nvSpPr>
          <p:spPr>
            <a:xfrm>
              <a:off x="5513148" y="2540070"/>
              <a:ext cx="15078" cy="29948"/>
            </a:xfrm>
            <a:custGeom>
              <a:rect b="b" l="l" r="r" t="t"/>
              <a:pathLst>
                <a:path extrusionOk="0" h="1146" w="577">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6" name="Google Shape;16186;p91"/>
          <p:cNvGrpSpPr/>
          <p:nvPr/>
        </p:nvGrpSpPr>
        <p:grpSpPr>
          <a:xfrm>
            <a:off x="6201923" y="1796866"/>
            <a:ext cx="351325" cy="360576"/>
            <a:chOff x="6201923" y="1981514"/>
            <a:chExt cx="351325" cy="360576"/>
          </a:xfrm>
        </p:grpSpPr>
        <p:sp>
          <p:nvSpPr>
            <p:cNvPr id="16187" name="Google Shape;16187;p91"/>
            <p:cNvSpPr/>
            <p:nvPr/>
          </p:nvSpPr>
          <p:spPr>
            <a:xfrm>
              <a:off x="6201923" y="2195304"/>
              <a:ext cx="351325" cy="146786"/>
            </a:xfrm>
            <a:custGeom>
              <a:rect b="b" l="l" r="r" t="t"/>
              <a:pathLst>
                <a:path extrusionOk="0" h="5617" w="13444">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91"/>
            <p:cNvSpPr/>
            <p:nvPr/>
          </p:nvSpPr>
          <p:spPr>
            <a:xfrm>
              <a:off x="6231583" y="2195304"/>
              <a:ext cx="292527" cy="117126"/>
            </a:xfrm>
            <a:custGeom>
              <a:rect b="b" l="l" r="r" t="t"/>
              <a:pathLst>
                <a:path extrusionOk="0" h="4482" w="11194">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91"/>
            <p:cNvSpPr/>
            <p:nvPr/>
          </p:nvSpPr>
          <p:spPr>
            <a:xfrm>
              <a:off x="6377820" y="2195304"/>
              <a:ext cx="146290" cy="116891"/>
            </a:xfrm>
            <a:custGeom>
              <a:rect b="b" l="l" r="r" t="t"/>
              <a:pathLst>
                <a:path extrusionOk="0" h="4473" w="5598">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91"/>
            <p:cNvSpPr/>
            <p:nvPr/>
          </p:nvSpPr>
          <p:spPr>
            <a:xfrm>
              <a:off x="6280843" y="2023666"/>
              <a:ext cx="194008" cy="226961"/>
            </a:xfrm>
            <a:custGeom>
              <a:rect b="b" l="l" r="r" t="t"/>
              <a:pathLst>
                <a:path extrusionOk="0" h="8685" w="7424">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91"/>
            <p:cNvSpPr/>
            <p:nvPr/>
          </p:nvSpPr>
          <p:spPr>
            <a:xfrm>
              <a:off x="6298169" y="2023927"/>
              <a:ext cx="176943" cy="226935"/>
            </a:xfrm>
            <a:custGeom>
              <a:rect b="b" l="l" r="r" t="t"/>
              <a:pathLst>
                <a:path extrusionOk="0" h="8684" w="6771">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91"/>
            <p:cNvSpPr/>
            <p:nvPr/>
          </p:nvSpPr>
          <p:spPr>
            <a:xfrm>
              <a:off x="6280843" y="1981514"/>
              <a:ext cx="193746" cy="103746"/>
            </a:xfrm>
            <a:custGeom>
              <a:rect b="b" l="l" r="r" t="t"/>
              <a:pathLst>
                <a:path extrusionOk="0" h="3970" w="7414">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91"/>
            <p:cNvSpPr/>
            <p:nvPr/>
          </p:nvSpPr>
          <p:spPr>
            <a:xfrm>
              <a:off x="6428335" y="2023666"/>
              <a:ext cx="46255" cy="61594"/>
            </a:xfrm>
            <a:custGeom>
              <a:rect b="b" l="l" r="r" t="t"/>
              <a:pathLst>
                <a:path extrusionOk="0" h="2357" w="177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4" name="Google Shape;16194;p91"/>
          <p:cNvGrpSpPr/>
          <p:nvPr/>
        </p:nvGrpSpPr>
        <p:grpSpPr>
          <a:xfrm>
            <a:off x="4894461" y="3156044"/>
            <a:ext cx="312884" cy="360785"/>
            <a:chOff x="4894461" y="3340691"/>
            <a:chExt cx="312884" cy="360785"/>
          </a:xfrm>
        </p:grpSpPr>
        <p:sp>
          <p:nvSpPr>
            <p:cNvPr id="16195" name="Google Shape;16195;p91"/>
            <p:cNvSpPr/>
            <p:nvPr/>
          </p:nvSpPr>
          <p:spPr>
            <a:xfrm>
              <a:off x="4894461" y="3503732"/>
              <a:ext cx="312884" cy="76202"/>
            </a:xfrm>
            <a:custGeom>
              <a:rect b="b" l="l" r="r" t="t"/>
              <a:pathLst>
                <a:path extrusionOk="0" h="2916" w="11973">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91"/>
            <p:cNvSpPr/>
            <p:nvPr/>
          </p:nvSpPr>
          <p:spPr>
            <a:xfrm>
              <a:off x="4939200" y="3362042"/>
              <a:ext cx="223407" cy="178694"/>
            </a:xfrm>
            <a:custGeom>
              <a:rect b="b" l="l" r="r" t="t"/>
              <a:pathLst>
                <a:path extrusionOk="0" h="6838" w="8549">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91"/>
            <p:cNvSpPr/>
            <p:nvPr/>
          </p:nvSpPr>
          <p:spPr>
            <a:xfrm>
              <a:off x="5033173" y="3362042"/>
              <a:ext cx="129434" cy="178694"/>
            </a:xfrm>
            <a:custGeom>
              <a:rect b="b" l="l" r="r" t="t"/>
              <a:pathLst>
                <a:path extrusionOk="0" h="6838" w="4953">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91"/>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91"/>
            <p:cNvSpPr/>
            <p:nvPr/>
          </p:nvSpPr>
          <p:spPr>
            <a:xfrm>
              <a:off x="4968338" y="3499995"/>
              <a:ext cx="26" cy="6324"/>
            </a:xfrm>
            <a:custGeom>
              <a:rect b="b" l="l" r="r" t="t"/>
              <a:pathLst>
                <a:path extrusionOk="0" h="242" w="1">
                  <a:moveTo>
                    <a:pt x="0" y="1"/>
                  </a:moveTo>
                  <a:lnTo>
                    <a:pt x="0" y="1"/>
                  </a:lnTo>
                  <a:lnTo>
                    <a:pt x="0" y="24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91"/>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91"/>
            <p:cNvSpPr/>
            <p:nvPr/>
          </p:nvSpPr>
          <p:spPr>
            <a:xfrm>
              <a:off x="4968077" y="3499995"/>
              <a:ext cx="165393" cy="40741"/>
            </a:xfrm>
            <a:custGeom>
              <a:rect b="b" l="l" r="r" t="t"/>
              <a:pathLst>
                <a:path extrusionOk="0" h="1559" w="6329">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91"/>
            <p:cNvSpPr/>
            <p:nvPr/>
          </p:nvSpPr>
          <p:spPr>
            <a:xfrm>
              <a:off x="4939200" y="3340691"/>
              <a:ext cx="223407" cy="43484"/>
            </a:xfrm>
            <a:custGeom>
              <a:rect b="b" l="l" r="r" t="t"/>
              <a:pathLst>
                <a:path extrusionOk="0" h="1664" w="8549">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91"/>
            <p:cNvSpPr/>
            <p:nvPr/>
          </p:nvSpPr>
          <p:spPr>
            <a:xfrm>
              <a:off x="4936927" y="3599847"/>
              <a:ext cx="113859" cy="101629"/>
            </a:xfrm>
            <a:custGeom>
              <a:rect b="b" l="l" r="r" t="t"/>
              <a:pathLst>
                <a:path extrusionOk="0" h="3889" w="4357">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91"/>
            <p:cNvSpPr/>
            <p:nvPr/>
          </p:nvSpPr>
          <p:spPr>
            <a:xfrm>
              <a:off x="5051021" y="3599847"/>
              <a:ext cx="113859" cy="101629"/>
            </a:xfrm>
            <a:custGeom>
              <a:rect b="b" l="l" r="r" t="t"/>
              <a:pathLst>
                <a:path extrusionOk="0" h="3889" w="4357">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91"/>
            <p:cNvSpPr/>
            <p:nvPr/>
          </p:nvSpPr>
          <p:spPr>
            <a:xfrm>
              <a:off x="5059044" y="3628672"/>
              <a:ext cx="46437" cy="19364"/>
            </a:xfrm>
            <a:custGeom>
              <a:rect b="b" l="l" r="r" t="t"/>
              <a:pathLst>
                <a:path extrusionOk="0" h="741" w="1777">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91"/>
            <p:cNvSpPr/>
            <p:nvPr/>
          </p:nvSpPr>
          <p:spPr>
            <a:xfrm>
              <a:off x="5058913" y="3653053"/>
              <a:ext cx="46542" cy="19364"/>
            </a:xfrm>
            <a:custGeom>
              <a:rect b="b" l="l" r="r" t="t"/>
              <a:pathLst>
                <a:path extrusionOk="0" h="741" w="1781">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91"/>
            <p:cNvSpPr/>
            <p:nvPr/>
          </p:nvSpPr>
          <p:spPr>
            <a:xfrm>
              <a:off x="4996326" y="3628672"/>
              <a:ext cx="46568" cy="19364"/>
            </a:xfrm>
            <a:custGeom>
              <a:rect b="b" l="l" r="r" t="t"/>
              <a:pathLst>
                <a:path extrusionOk="0" h="741" w="1782">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91"/>
            <p:cNvSpPr/>
            <p:nvPr/>
          </p:nvSpPr>
          <p:spPr>
            <a:xfrm>
              <a:off x="4996326" y="3653053"/>
              <a:ext cx="46568" cy="19364"/>
            </a:xfrm>
            <a:custGeom>
              <a:rect b="b" l="l" r="r" t="t"/>
              <a:pathLst>
                <a:path extrusionOk="0" h="741" w="1782">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91"/>
            <p:cNvSpPr/>
            <p:nvPr/>
          </p:nvSpPr>
          <p:spPr>
            <a:xfrm>
              <a:off x="5033434" y="3619630"/>
              <a:ext cx="34939" cy="61829"/>
            </a:xfrm>
            <a:custGeom>
              <a:rect b="b" l="l" r="r" t="t"/>
              <a:pathLst>
                <a:path extrusionOk="0" h="2366" w="1337">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91"/>
            <p:cNvSpPr/>
            <p:nvPr/>
          </p:nvSpPr>
          <p:spPr>
            <a:xfrm>
              <a:off x="5042215" y="3619682"/>
              <a:ext cx="26159" cy="61542"/>
            </a:xfrm>
            <a:custGeom>
              <a:rect b="b" l="l" r="r" t="t"/>
              <a:pathLst>
                <a:path extrusionOk="0" h="2355" w="1001">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1" name="Google Shape;16211;p91"/>
          <p:cNvGrpSpPr/>
          <p:nvPr/>
        </p:nvGrpSpPr>
        <p:grpSpPr>
          <a:xfrm>
            <a:off x="5339237" y="1316603"/>
            <a:ext cx="245541" cy="360628"/>
            <a:chOff x="5339237" y="1501251"/>
            <a:chExt cx="245541" cy="360628"/>
          </a:xfrm>
        </p:grpSpPr>
        <p:sp>
          <p:nvSpPr>
            <p:cNvPr id="16212" name="Google Shape;16212;p91"/>
            <p:cNvSpPr/>
            <p:nvPr/>
          </p:nvSpPr>
          <p:spPr>
            <a:xfrm>
              <a:off x="5349794" y="1654021"/>
              <a:ext cx="220402" cy="10845"/>
            </a:xfrm>
            <a:custGeom>
              <a:rect b="b" l="l" r="r" t="t"/>
              <a:pathLst>
                <a:path extrusionOk="0" h="415" w="8434">
                  <a:moveTo>
                    <a:pt x="1" y="1"/>
                  </a:moveTo>
                  <a:lnTo>
                    <a:pt x="1" y="414"/>
                  </a:lnTo>
                  <a:lnTo>
                    <a:pt x="8434" y="414"/>
                  </a:lnTo>
                  <a:lnTo>
                    <a:pt x="843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91"/>
            <p:cNvSpPr/>
            <p:nvPr/>
          </p:nvSpPr>
          <p:spPr>
            <a:xfrm>
              <a:off x="5349794" y="1659562"/>
              <a:ext cx="220402" cy="5305"/>
            </a:xfrm>
            <a:custGeom>
              <a:rect b="b" l="l" r="r" t="t"/>
              <a:pathLst>
                <a:path extrusionOk="0" h="203" w="8434">
                  <a:moveTo>
                    <a:pt x="1" y="0"/>
                  </a:moveTo>
                  <a:lnTo>
                    <a:pt x="1" y="202"/>
                  </a:lnTo>
                  <a:lnTo>
                    <a:pt x="8434" y="202"/>
                  </a:lnTo>
                  <a:lnTo>
                    <a:pt x="843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91"/>
            <p:cNvSpPr/>
            <p:nvPr/>
          </p:nvSpPr>
          <p:spPr>
            <a:xfrm>
              <a:off x="5447791" y="1779170"/>
              <a:ext cx="28432" cy="70636"/>
            </a:xfrm>
            <a:custGeom>
              <a:rect b="b" l="l" r="r" t="t"/>
              <a:pathLst>
                <a:path extrusionOk="0" h="2703" w="1088">
                  <a:moveTo>
                    <a:pt x="1" y="0"/>
                  </a:moveTo>
                  <a:lnTo>
                    <a:pt x="1" y="2703"/>
                  </a:lnTo>
                  <a:lnTo>
                    <a:pt x="1087" y="2703"/>
                  </a:lnTo>
                  <a:lnTo>
                    <a:pt x="108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91"/>
            <p:cNvSpPr/>
            <p:nvPr/>
          </p:nvSpPr>
          <p:spPr>
            <a:xfrm>
              <a:off x="5462112" y="1779170"/>
              <a:ext cx="14112" cy="70636"/>
            </a:xfrm>
            <a:custGeom>
              <a:rect b="b" l="l" r="r" t="t"/>
              <a:pathLst>
                <a:path extrusionOk="0" h="2703" w="540">
                  <a:moveTo>
                    <a:pt x="1" y="0"/>
                  </a:moveTo>
                  <a:lnTo>
                    <a:pt x="1" y="2703"/>
                  </a:lnTo>
                  <a:lnTo>
                    <a:pt x="539" y="2703"/>
                  </a:lnTo>
                  <a:lnTo>
                    <a:pt x="539"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91"/>
            <p:cNvSpPr/>
            <p:nvPr/>
          </p:nvSpPr>
          <p:spPr>
            <a:xfrm>
              <a:off x="5378958" y="1501251"/>
              <a:ext cx="166359" cy="249539"/>
            </a:xfrm>
            <a:custGeom>
              <a:rect b="b" l="l" r="r" t="t"/>
              <a:pathLst>
                <a:path extrusionOk="0" h="9549" w="6366">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91"/>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91"/>
            <p:cNvSpPr/>
            <p:nvPr/>
          </p:nvSpPr>
          <p:spPr>
            <a:xfrm>
              <a:off x="5446798" y="1611060"/>
              <a:ext cx="30418" cy="30183"/>
            </a:xfrm>
            <a:custGeom>
              <a:rect b="b" l="l" r="r" t="t"/>
              <a:pathLst>
                <a:path extrusionOk="0" h="1155" w="1164">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91"/>
            <p:cNvSpPr/>
            <p:nvPr/>
          </p:nvSpPr>
          <p:spPr>
            <a:xfrm>
              <a:off x="5356092" y="1836975"/>
              <a:ext cx="212091" cy="24904"/>
            </a:xfrm>
            <a:custGeom>
              <a:rect b="b" l="l" r="r" t="t"/>
              <a:pathLst>
                <a:path extrusionOk="0" h="953" w="8116">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91"/>
            <p:cNvSpPr/>
            <p:nvPr/>
          </p:nvSpPr>
          <p:spPr>
            <a:xfrm>
              <a:off x="5339237" y="1637192"/>
              <a:ext cx="245541" cy="155332"/>
            </a:xfrm>
            <a:custGeom>
              <a:rect b="b" l="l" r="r" t="t"/>
              <a:pathLst>
                <a:path extrusionOk="0" h="5944" w="9396">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91"/>
            <p:cNvSpPr/>
            <p:nvPr/>
          </p:nvSpPr>
          <p:spPr>
            <a:xfrm>
              <a:off x="5378697" y="1609544"/>
              <a:ext cx="56577" cy="10845"/>
            </a:xfrm>
            <a:custGeom>
              <a:rect b="b" l="l" r="r" t="t"/>
              <a:pathLst>
                <a:path extrusionOk="0" h="415" w="2165">
                  <a:moveTo>
                    <a:pt x="0" y="1"/>
                  </a:moveTo>
                  <a:lnTo>
                    <a:pt x="0" y="414"/>
                  </a:lnTo>
                  <a:lnTo>
                    <a:pt x="1914" y="414"/>
                  </a:lnTo>
                  <a:cubicBezTo>
                    <a:pt x="2164" y="395"/>
                    <a:pt x="2164" y="20"/>
                    <a:pt x="19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91"/>
            <p:cNvSpPr/>
            <p:nvPr/>
          </p:nvSpPr>
          <p:spPr>
            <a:xfrm>
              <a:off x="5378697" y="1631913"/>
              <a:ext cx="55296" cy="10819"/>
            </a:xfrm>
            <a:custGeom>
              <a:rect b="b" l="l" r="r" t="t"/>
              <a:pathLst>
                <a:path extrusionOk="0" h="414" w="2116">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91"/>
            <p:cNvSpPr/>
            <p:nvPr/>
          </p:nvSpPr>
          <p:spPr>
            <a:xfrm>
              <a:off x="5378697" y="1654021"/>
              <a:ext cx="71394" cy="10845"/>
            </a:xfrm>
            <a:custGeom>
              <a:rect b="b" l="l" r="r" t="t"/>
              <a:pathLst>
                <a:path extrusionOk="0" h="415" w="2732">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91"/>
            <p:cNvSpPr/>
            <p:nvPr/>
          </p:nvSpPr>
          <p:spPr>
            <a:xfrm>
              <a:off x="5378697" y="156480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91"/>
            <p:cNvSpPr/>
            <p:nvPr/>
          </p:nvSpPr>
          <p:spPr>
            <a:xfrm>
              <a:off x="5378697" y="158717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91"/>
            <p:cNvSpPr/>
            <p:nvPr/>
          </p:nvSpPr>
          <p:spPr>
            <a:xfrm>
              <a:off x="5378697" y="1676391"/>
              <a:ext cx="71394" cy="10819"/>
            </a:xfrm>
            <a:custGeom>
              <a:rect b="b" l="l" r="r" t="t"/>
              <a:pathLst>
                <a:path extrusionOk="0" h="414" w="2732">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91"/>
            <p:cNvSpPr/>
            <p:nvPr/>
          </p:nvSpPr>
          <p:spPr>
            <a:xfrm>
              <a:off x="5473923" y="1654257"/>
              <a:ext cx="71394" cy="10610"/>
            </a:xfrm>
            <a:custGeom>
              <a:rect b="b" l="l" r="r" t="t"/>
              <a:pathLst>
                <a:path extrusionOk="0" h="406" w="2732">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91"/>
            <p:cNvSpPr/>
            <p:nvPr/>
          </p:nvSpPr>
          <p:spPr>
            <a:xfrm>
              <a:off x="5490021" y="1631913"/>
              <a:ext cx="55296" cy="10819"/>
            </a:xfrm>
            <a:custGeom>
              <a:rect b="b" l="l" r="r" t="t"/>
              <a:pathLst>
                <a:path extrusionOk="0" h="414" w="2116">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91"/>
            <p:cNvSpPr/>
            <p:nvPr/>
          </p:nvSpPr>
          <p:spPr>
            <a:xfrm>
              <a:off x="5472669" y="1676391"/>
              <a:ext cx="72648" cy="10819"/>
            </a:xfrm>
            <a:custGeom>
              <a:rect b="b" l="l" r="r" t="t"/>
              <a:pathLst>
                <a:path extrusionOk="0" h="414" w="2780">
                  <a:moveTo>
                    <a:pt x="251" y="0"/>
                  </a:moveTo>
                  <a:cubicBezTo>
                    <a:pt x="1" y="20"/>
                    <a:pt x="1" y="395"/>
                    <a:pt x="251" y="414"/>
                  </a:cubicBezTo>
                  <a:lnTo>
                    <a:pt x="2780" y="414"/>
                  </a:lnTo>
                  <a:lnTo>
                    <a:pt x="27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91"/>
            <p:cNvSpPr/>
            <p:nvPr/>
          </p:nvSpPr>
          <p:spPr>
            <a:xfrm>
              <a:off x="5473923" y="1587175"/>
              <a:ext cx="71394" cy="10845"/>
            </a:xfrm>
            <a:custGeom>
              <a:rect b="b" l="l" r="r" t="t"/>
              <a:pathLst>
                <a:path extrusionOk="0" h="415" w="2732">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91"/>
            <p:cNvSpPr/>
            <p:nvPr/>
          </p:nvSpPr>
          <p:spPr>
            <a:xfrm>
              <a:off x="5473923" y="1564805"/>
              <a:ext cx="71394" cy="10845"/>
            </a:xfrm>
            <a:custGeom>
              <a:rect b="b" l="l" r="r" t="t"/>
              <a:pathLst>
                <a:path extrusionOk="0" h="415" w="2732">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91"/>
            <p:cNvSpPr/>
            <p:nvPr/>
          </p:nvSpPr>
          <p:spPr>
            <a:xfrm>
              <a:off x="5490021" y="1609544"/>
              <a:ext cx="55296" cy="10845"/>
            </a:xfrm>
            <a:custGeom>
              <a:rect b="b" l="l" r="r" t="t"/>
              <a:pathLst>
                <a:path extrusionOk="0" h="415" w="2116">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91"/>
            <p:cNvSpPr/>
            <p:nvPr/>
          </p:nvSpPr>
          <p:spPr>
            <a:xfrm>
              <a:off x="5490021" y="1501251"/>
              <a:ext cx="10819" cy="39852"/>
            </a:xfrm>
            <a:custGeom>
              <a:rect b="b" l="l" r="r" t="t"/>
              <a:pathLst>
                <a:path extrusionOk="0" h="1525" w="414">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91"/>
            <p:cNvSpPr/>
            <p:nvPr/>
          </p:nvSpPr>
          <p:spPr>
            <a:xfrm>
              <a:off x="5423435" y="1501251"/>
              <a:ext cx="10558" cy="39852"/>
            </a:xfrm>
            <a:custGeom>
              <a:rect b="b" l="l" r="r" t="t"/>
              <a:pathLst>
                <a:path extrusionOk="0" h="1525" w="404">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91"/>
            <p:cNvSpPr/>
            <p:nvPr/>
          </p:nvSpPr>
          <p:spPr>
            <a:xfrm>
              <a:off x="5467652" y="1501251"/>
              <a:ext cx="10845" cy="40479"/>
            </a:xfrm>
            <a:custGeom>
              <a:rect b="b" l="l" r="r" t="t"/>
              <a:pathLst>
                <a:path extrusionOk="0" h="1549" w="415">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6" name="Google Shape;16236;p91"/>
            <p:cNvSpPr/>
            <p:nvPr/>
          </p:nvSpPr>
          <p:spPr>
            <a:xfrm>
              <a:off x="5490021" y="1501486"/>
              <a:ext cx="10819" cy="24904"/>
            </a:xfrm>
            <a:custGeom>
              <a:rect b="b" l="l" r="r" t="t"/>
              <a:pathLst>
                <a:path extrusionOk="0" h="953" w="414">
                  <a:moveTo>
                    <a:pt x="0" y="1"/>
                  </a:moveTo>
                  <a:lnTo>
                    <a:pt x="0" y="453"/>
                  </a:lnTo>
                  <a:cubicBezTo>
                    <a:pt x="164" y="597"/>
                    <a:pt x="298" y="760"/>
                    <a:pt x="414" y="953"/>
                  </a:cubicBez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91"/>
            <p:cNvSpPr/>
            <p:nvPr/>
          </p:nvSpPr>
          <p:spPr>
            <a:xfrm>
              <a:off x="5467652" y="1501251"/>
              <a:ext cx="10845" cy="4782"/>
            </a:xfrm>
            <a:custGeom>
              <a:rect b="b" l="l" r="r" t="t"/>
              <a:pathLst>
                <a:path extrusionOk="0" h="183" w="415">
                  <a:moveTo>
                    <a:pt x="1" y="0"/>
                  </a:moveTo>
                  <a:lnTo>
                    <a:pt x="1" y="39"/>
                  </a:lnTo>
                  <a:cubicBezTo>
                    <a:pt x="145" y="77"/>
                    <a:pt x="279" y="115"/>
                    <a:pt x="414" y="183"/>
                  </a:cubicBezTo>
                  <a:lnTo>
                    <a:pt x="41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91"/>
            <p:cNvSpPr/>
            <p:nvPr/>
          </p:nvSpPr>
          <p:spPr>
            <a:xfrm>
              <a:off x="5445544" y="1501251"/>
              <a:ext cx="10819" cy="40479"/>
            </a:xfrm>
            <a:custGeom>
              <a:rect b="b" l="l" r="r" t="t"/>
              <a:pathLst>
                <a:path extrusionOk="0" h="1549" w="414">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91"/>
            <p:cNvSpPr/>
            <p:nvPr/>
          </p:nvSpPr>
          <p:spPr>
            <a:xfrm>
              <a:off x="5490021" y="1710572"/>
              <a:ext cx="10819" cy="40218"/>
            </a:xfrm>
            <a:custGeom>
              <a:rect b="b" l="l" r="r" t="t"/>
              <a:pathLst>
                <a:path extrusionOk="0" h="1539" w="414">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91"/>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91"/>
            <p:cNvSpPr/>
            <p:nvPr/>
          </p:nvSpPr>
          <p:spPr>
            <a:xfrm>
              <a:off x="5490021" y="1725886"/>
              <a:ext cx="10819" cy="24904"/>
            </a:xfrm>
            <a:custGeom>
              <a:rect b="b" l="l" r="r" t="t"/>
              <a:pathLst>
                <a:path extrusionOk="0" h="953" w="414">
                  <a:moveTo>
                    <a:pt x="414" y="1"/>
                  </a:moveTo>
                  <a:cubicBezTo>
                    <a:pt x="298" y="184"/>
                    <a:pt x="164" y="347"/>
                    <a:pt x="0" y="491"/>
                  </a:cubicBezTo>
                  <a:lnTo>
                    <a:pt x="0" y="953"/>
                  </a:lnTo>
                  <a:lnTo>
                    <a:pt x="414" y="953"/>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2" name="Google Shape;16242;p91"/>
            <p:cNvSpPr/>
            <p:nvPr/>
          </p:nvSpPr>
          <p:spPr>
            <a:xfrm>
              <a:off x="5423174" y="1710938"/>
              <a:ext cx="10819" cy="39852"/>
            </a:xfrm>
            <a:custGeom>
              <a:rect b="b" l="l" r="r" t="t"/>
              <a:pathLst>
                <a:path extrusionOk="0" h="1525" w="414">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91"/>
            <p:cNvSpPr/>
            <p:nvPr/>
          </p:nvSpPr>
          <p:spPr>
            <a:xfrm>
              <a:off x="5445544" y="1710938"/>
              <a:ext cx="10819" cy="39852"/>
            </a:xfrm>
            <a:custGeom>
              <a:rect b="b" l="l" r="r" t="t"/>
              <a:pathLst>
                <a:path extrusionOk="0" h="1525" w="414">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91"/>
            <p:cNvSpPr/>
            <p:nvPr/>
          </p:nvSpPr>
          <p:spPr>
            <a:xfrm>
              <a:off x="5467652" y="1710546"/>
              <a:ext cx="10845" cy="40244"/>
            </a:xfrm>
            <a:custGeom>
              <a:rect b="b" l="l" r="r" t="t"/>
              <a:pathLst>
                <a:path extrusionOk="0" h="1540" w="415">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91"/>
            <p:cNvSpPr/>
            <p:nvPr/>
          </p:nvSpPr>
          <p:spPr>
            <a:xfrm>
              <a:off x="5467652" y="1746243"/>
              <a:ext cx="10845" cy="4547"/>
            </a:xfrm>
            <a:custGeom>
              <a:rect b="b" l="l" r="r" t="t"/>
              <a:pathLst>
                <a:path extrusionOk="0" h="174" w="415">
                  <a:moveTo>
                    <a:pt x="414" y="1"/>
                  </a:moveTo>
                  <a:cubicBezTo>
                    <a:pt x="279" y="58"/>
                    <a:pt x="145" y="106"/>
                    <a:pt x="1" y="135"/>
                  </a:cubicBezTo>
                  <a:lnTo>
                    <a:pt x="1" y="174"/>
                  </a:lnTo>
                  <a:lnTo>
                    <a:pt x="414" y="174"/>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91"/>
            <p:cNvSpPr/>
            <p:nvPr/>
          </p:nvSpPr>
          <p:spPr>
            <a:xfrm>
              <a:off x="5507608" y="1609544"/>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91"/>
            <p:cNvSpPr/>
            <p:nvPr/>
          </p:nvSpPr>
          <p:spPr>
            <a:xfrm>
              <a:off x="5507608" y="1654021"/>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91"/>
            <p:cNvSpPr/>
            <p:nvPr/>
          </p:nvSpPr>
          <p:spPr>
            <a:xfrm>
              <a:off x="5507608" y="1631913"/>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91"/>
            <p:cNvSpPr/>
            <p:nvPr/>
          </p:nvSpPr>
          <p:spPr>
            <a:xfrm>
              <a:off x="5507608" y="1676391"/>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91"/>
            <p:cNvSpPr/>
            <p:nvPr/>
          </p:nvSpPr>
          <p:spPr>
            <a:xfrm>
              <a:off x="5507608" y="156480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91"/>
            <p:cNvSpPr/>
            <p:nvPr/>
          </p:nvSpPr>
          <p:spPr>
            <a:xfrm>
              <a:off x="5507608" y="158717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91"/>
            <p:cNvSpPr/>
            <p:nvPr/>
          </p:nvSpPr>
          <p:spPr>
            <a:xfrm>
              <a:off x="5462112" y="1637192"/>
              <a:ext cx="122666" cy="155332"/>
            </a:xfrm>
            <a:custGeom>
              <a:rect b="b" l="l" r="r" t="t"/>
              <a:pathLst>
                <a:path extrusionOk="0" h="5944" w="4694">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91"/>
            <p:cNvSpPr/>
            <p:nvPr/>
          </p:nvSpPr>
          <p:spPr>
            <a:xfrm>
              <a:off x="5462112" y="1836975"/>
              <a:ext cx="106072" cy="24904"/>
            </a:xfrm>
            <a:custGeom>
              <a:rect b="b" l="l" r="r" t="t"/>
              <a:pathLst>
                <a:path extrusionOk="0" h="953" w="4059">
                  <a:moveTo>
                    <a:pt x="1" y="0"/>
                  </a:moveTo>
                  <a:lnTo>
                    <a:pt x="1" y="952"/>
                  </a:lnTo>
                  <a:lnTo>
                    <a:pt x="4059" y="952"/>
                  </a:lnTo>
                  <a:cubicBezTo>
                    <a:pt x="4059" y="423"/>
                    <a:pt x="3626" y="0"/>
                    <a:pt x="30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4" name="Google Shape;16254;p91"/>
          <p:cNvGrpSpPr/>
          <p:nvPr/>
        </p:nvGrpSpPr>
        <p:grpSpPr>
          <a:xfrm>
            <a:off x="7959464" y="2289568"/>
            <a:ext cx="370428" cy="261926"/>
            <a:chOff x="7959464" y="2474216"/>
            <a:chExt cx="370428" cy="261926"/>
          </a:xfrm>
        </p:grpSpPr>
        <p:sp>
          <p:nvSpPr>
            <p:cNvPr id="16255" name="Google Shape;16255;p91"/>
            <p:cNvSpPr/>
            <p:nvPr/>
          </p:nvSpPr>
          <p:spPr>
            <a:xfrm>
              <a:off x="8125301" y="2474216"/>
              <a:ext cx="204591" cy="234252"/>
            </a:xfrm>
            <a:custGeom>
              <a:rect b="b" l="l" r="r" t="t"/>
              <a:pathLst>
                <a:path extrusionOk="0" h="8964" w="7829">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91"/>
            <p:cNvSpPr/>
            <p:nvPr/>
          </p:nvSpPr>
          <p:spPr>
            <a:xfrm>
              <a:off x="8142653" y="2500375"/>
              <a:ext cx="187239" cy="208093"/>
            </a:xfrm>
            <a:custGeom>
              <a:rect b="b" l="l" r="r" t="t"/>
              <a:pathLst>
                <a:path extrusionOk="0" h="7963" w="7165">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91"/>
            <p:cNvSpPr/>
            <p:nvPr/>
          </p:nvSpPr>
          <p:spPr>
            <a:xfrm>
              <a:off x="8159743" y="2625053"/>
              <a:ext cx="76411" cy="48998"/>
            </a:xfrm>
            <a:custGeom>
              <a:rect b="b" l="l" r="r" t="t"/>
              <a:pathLst>
                <a:path extrusionOk="0" h="1875" w="2924">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91"/>
            <p:cNvSpPr/>
            <p:nvPr/>
          </p:nvSpPr>
          <p:spPr>
            <a:xfrm>
              <a:off x="8196433" y="2565157"/>
              <a:ext cx="38206" cy="52082"/>
            </a:xfrm>
            <a:custGeom>
              <a:rect b="b" l="l" r="r" t="t"/>
              <a:pathLst>
                <a:path extrusionOk="0" h="1993" w="1462">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91"/>
            <p:cNvSpPr/>
            <p:nvPr/>
          </p:nvSpPr>
          <p:spPr>
            <a:xfrm>
              <a:off x="8161259" y="2530427"/>
              <a:ext cx="55532" cy="22082"/>
            </a:xfrm>
            <a:custGeom>
              <a:rect b="b" l="l" r="r" t="t"/>
              <a:pathLst>
                <a:path extrusionOk="0" h="845" w="2125">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91"/>
            <p:cNvSpPr/>
            <p:nvPr/>
          </p:nvSpPr>
          <p:spPr>
            <a:xfrm>
              <a:off x="8246686" y="2553450"/>
              <a:ext cx="50880" cy="32352"/>
            </a:xfrm>
            <a:custGeom>
              <a:rect b="b" l="l" r="r" t="t"/>
              <a:pathLst>
                <a:path extrusionOk="0" h="1238" w="1947">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91"/>
            <p:cNvSpPr/>
            <p:nvPr/>
          </p:nvSpPr>
          <p:spPr>
            <a:xfrm>
              <a:off x="7959464" y="2502126"/>
              <a:ext cx="203311" cy="233990"/>
            </a:xfrm>
            <a:custGeom>
              <a:rect b="b" l="l" r="r" t="t"/>
              <a:pathLst>
                <a:path extrusionOk="0" h="8954" w="778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91"/>
            <p:cNvSpPr/>
            <p:nvPr/>
          </p:nvSpPr>
          <p:spPr>
            <a:xfrm>
              <a:off x="8061485" y="2502073"/>
              <a:ext cx="101290" cy="234069"/>
            </a:xfrm>
            <a:custGeom>
              <a:rect b="b" l="l" r="r" t="t"/>
              <a:pathLst>
                <a:path extrusionOk="0" h="8957" w="3876">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91"/>
            <p:cNvSpPr/>
            <p:nvPr/>
          </p:nvSpPr>
          <p:spPr>
            <a:xfrm>
              <a:off x="8045388" y="2647370"/>
              <a:ext cx="76438" cy="47561"/>
            </a:xfrm>
            <a:custGeom>
              <a:rect b="b" l="l" r="r" t="t"/>
              <a:pathLst>
                <a:path extrusionOk="0" h="1820" w="2925">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91"/>
            <p:cNvSpPr/>
            <p:nvPr/>
          </p:nvSpPr>
          <p:spPr>
            <a:xfrm>
              <a:off x="8055449" y="2591002"/>
              <a:ext cx="36246" cy="51376"/>
            </a:xfrm>
            <a:custGeom>
              <a:rect b="b" l="l" r="r" t="t"/>
              <a:pathLst>
                <a:path extrusionOk="0" h="1966" w="1387">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91"/>
            <p:cNvSpPr/>
            <p:nvPr/>
          </p:nvSpPr>
          <p:spPr>
            <a:xfrm>
              <a:off x="7988758" y="2585854"/>
              <a:ext cx="54643" cy="23859"/>
            </a:xfrm>
            <a:custGeom>
              <a:rect b="b" l="l" r="r" t="t"/>
              <a:pathLst>
                <a:path extrusionOk="0" h="913" w="2091">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91"/>
            <p:cNvSpPr/>
            <p:nvPr/>
          </p:nvSpPr>
          <p:spPr>
            <a:xfrm>
              <a:off x="8075309" y="2560349"/>
              <a:ext cx="53284" cy="31019"/>
            </a:xfrm>
            <a:custGeom>
              <a:rect b="b" l="l" r="r" t="t"/>
              <a:pathLst>
                <a:path extrusionOk="0" h="1187" w="2039">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7" name="Google Shape;16267;p91"/>
          <p:cNvGrpSpPr/>
          <p:nvPr/>
        </p:nvGrpSpPr>
        <p:grpSpPr>
          <a:xfrm>
            <a:off x="7518687" y="2273262"/>
            <a:ext cx="360629" cy="294461"/>
            <a:chOff x="7518687" y="2457909"/>
            <a:chExt cx="360629" cy="294461"/>
          </a:xfrm>
        </p:grpSpPr>
        <p:sp>
          <p:nvSpPr>
            <p:cNvPr id="16268" name="Google Shape;16268;p91"/>
            <p:cNvSpPr/>
            <p:nvPr/>
          </p:nvSpPr>
          <p:spPr>
            <a:xfrm>
              <a:off x="7671222" y="2457909"/>
              <a:ext cx="55558" cy="265376"/>
            </a:xfrm>
            <a:custGeom>
              <a:rect b="b" l="l" r="r" t="t"/>
              <a:pathLst>
                <a:path extrusionOk="0" h="10155" w="2126">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91"/>
            <p:cNvSpPr/>
            <p:nvPr/>
          </p:nvSpPr>
          <p:spPr>
            <a:xfrm>
              <a:off x="7699106" y="2457909"/>
              <a:ext cx="27674" cy="265376"/>
            </a:xfrm>
            <a:custGeom>
              <a:rect b="b" l="l" r="r" t="t"/>
              <a:pathLst>
                <a:path extrusionOk="0" h="10155" w="1059">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91"/>
            <p:cNvSpPr/>
            <p:nvPr/>
          </p:nvSpPr>
          <p:spPr>
            <a:xfrm>
              <a:off x="7694088" y="2574251"/>
              <a:ext cx="9826" cy="149034"/>
            </a:xfrm>
            <a:custGeom>
              <a:rect b="b" l="l" r="r" t="t"/>
              <a:pathLst>
                <a:path extrusionOk="0" h="5703" w="376">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91"/>
            <p:cNvSpPr/>
            <p:nvPr/>
          </p:nvSpPr>
          <p:spPr>
            <a:xfrm>
              <a:off x="7554384" y="2551516"/>
              <a:ext cx="148014" cy="171769"/>
            </a:xfrm>
            <a:custGeom>
              <a:rect b="b" l="l" r="r" t="t"/>
              <a:pathLst>
                <a:path extrusionOk="0" h="6573" w="5664">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91"/>
            <p:cNvSpPr/>
            <p:nvPr/>
          </p:nvSpPr>
          <p:spPr>
            <a:xfrm>
              <a:off x="7554384" y="2553136"/>
              <a:ext cx="148014" cy="170149"/>
            </a:xfrm>
            <a:custGeom>
              <a:rect b="b" l="l" r="r" t="t"/>
              <a:pathLst>
                <a:path extrusionOk="0" h="6511" w="5664">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91"/>
            <p:cNvSpPr/>
            <p:nvPr/>
          </p:nvSpPr>
          <p:spPr>
            <a:xfrm>
              <a:off x="7695604" y="2551516"/>
              <a:ext cx="148041" cy="171769"/>
            </a:xfrm>
            <a:custGeom>
              <a:rect b="b" l="l" r="r" t="t"/>
              <a:pathLst>
                <a:path extrusionOk="0" h="6573" w="5665">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91"/>
            <p:cNvSpPr/>
            <p:nvPr/>
          </p:nvSpPr>
          <p:spPr>
            <a:xfrm>
              <a:off x="7695604" y="2553136"/>
              <a:ext cx="148041" cy="170149"/>
            </a:xfrm>
            <a:custGeom>
              <a:rect b="b" l="l" r="r" t="t"/>
              <a:pathLst>
                <a:path extrusionOk="0" h="6511" w="5665">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91"/>
            <p:cNvSpPr/>
            <p:nvPr/>
          </p:nvSpPr>
          <p:spPr>
            <a:xfrm>
              <a:off x="7518687" y="2588833"/>
              <a:ext cx="180445" cy="148772"/>
            </a:xfrm>
            <a:custGeom>
              <a:rect b="b" l="l" r="r" t="t"/>
              <a:pathLst>
                <a:path extrusionOk="0" h="5693" w="6905">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91"/>
            <p:cNvSpPr/>
            <p:nvPr/>
          </p:nvSpPr>
          <p:spPr>
            <a:xfrm>
              <a:off x="7518687" y="2588833"/>
              <a:ext cx="180445" cy="138973"/>
            </a:xfrm>
            <a:custGeom>
              <a:rect b="b" l="l" r="r" t="t"/>
              <a:pathLst>
                <a:path extrusionOk="0" h="5318" w="6905">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91"/>
            <p:cNvSpPr/>
            <p:nvPr/>
          </p:nvSpPr>
          <p:spPr>
            <a:xfrm>
              <a:off x="7699106" y="2588833"/>
              <a:ext cx="180210" cy="148772"/>
            </a:xfrm>
            <a:custGeom>
              <a:rect b="b" l="l" r="r" t="t"/>
              <a:pathLst>
                <a:path extrusionOk="0" h="5693" w="6896">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91"/>
            <p:cNvSpPr/>
            <p:nvPr/>
          </p:nvSpPr>
          <p:spPr>
            <a:xfrm>
              <a:off x="7773244" y="2588833"/>
              <a:ext cx="106072" cy="148720"/>
            </a:xfrm>
            <a:custGeom>
              <a:rect b="b" l="l" r="r" t="t"/>
              <a:pathLst>
                <a:path extrusionOk="0" h="5691" w="4059">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91"/>
            <p:cNvSpPr/>
            <p:nvPr/>
          </p:nvSpPr>
          <p:spPr>
            <a:xfrm>
              <a:off x="7693592" y="2625732"/>
              <a:ext cx="51298" cy="103093"/>
            </a:xfrm>
            <a:custGeom>
              <a:rect b="b" l="l" r="r" t="t"/>
              <a:pathLst>
                <a:path extrusionOk="0" h="3945" w="1963">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91"/>
            <p:cNvSpPr/>
            <p:nvPr/>
          </p:nvSpPr>
          <p:spPr>
            <a:xfrm>
              <a:off x="7653139" y="2625732"/>
              <a:ext cx="51272" cy="103093"/>
            </a:xfrm>
            <a:custGeom>
              <a:rect b="b" l="l" r="r" t="t"/>
              <a:pathLst>
                <a:path extrusionOk="0" h="3945" w="1962">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91"/>
            <p:cNvSpPr/>
            <p:nvPr/>
          </p:nvSpPr>
          <p:spPr>
            <a:xfrm>
              <a:off x="7677494" y="2691168"/>
              <a:ext cx="43014" cy="61202"/>
            </a:xfrm>
            <a:custGeom>
              <a:rect b="b" l="l" r="r" t="t"/>
              <a:pathLst>
                <a:path extrusionOk="0" h="2342" w="1646">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91"/>
            <p:cNvSpPr/>
            <p:nvPr/>
          </p:nvSpPr>
          <p:spPr>
            <a:xfrm>
              <a:off x="7699106" y="2691351"/>
              <a:ext cx="21403" cy="60836"/>
            </a:xfrm>
            <a:custGeom>
              <a:rect b="b" l="l" r="r" t="t"/>
              <a:pathLst>
                <a:path extrusionOk="0" h="2328" w="819">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91"/>
            <p:cNvSpPr/>
            <p:nvPr/>
          </p:nvSpPr>
          <p:spPr>
            <a:xfrm>
              <a:off x="7575734" y="2657745"/>
              <a:ext cx="88981" cy="53493"/>
            </a:xfrm>
            <a:custGeom>
              <a:rect b="b" l="l" r="r" t="t"/>
              <a:pathLst>
                <a:path extrusionOk="0" h="2047" w="3405">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91"/>
            <p:cNvSpPr/>
            <p:nvPr/>
          </p:nvSpPr>
          <p:spPr>
            <a:xfrm>
              <a:off x="7581771" y="2663128"/>
              <a:ext cx="74661" cy="41446"/>
            </a:xfrm>
            <a:custGeom>
              <a:rect b="b" l="l" r="r" t="t"/>
              <a:pathLst>
                <a:path extrusionOk="0" h="1586" w="2857">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91"/>
            <p:cNvSpPr/>
            <p:nvPr/>
          </p:nvSpPr>
          <p:spPr>
            <a:xfrm>
              <a:off x="7733287" y="2657745"/>
              <a:ext cx="88981" cy="53493"/>
            </a:xfrm>
            <a:custGeom>
              <a:rect b="b" l="l" r="r" t="t"/>
              <a:pathLst>
                <a:path extrusionOk="0" h="2047" w="3405">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91"/>
            <p:cNvSpPr/>
            <p:nvPr/>
          </p:nvSpPr>
          <p:spPr>
            <a:xfrm>
              <a:off x="7741597" y="2663128"/>
              <a:ext cx="74634" cy="41446"/>
            </a:xfrm>
            <a:custGeom>
              <a:rect b="b" l="l" r="r" t="t"/>
              <a:pathLst>
                <a:path extrusionOk="0" h="1586" w="2856">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87" name="Google Shape;16287;p91"/>
          <p:cNvGrpSpPr/>
          <p:nvPr/>
        </p:nvGrpSpPr>
        <p:grpSpPr>
          <a:xfrm>
            <a:off x="7086220" y="1796919"/>
            <a:ext cx="343799" cy="360524"/>
            <a:chOff x="7086220" y="1981566"/>
            <a:chExt cx="343799" cy="360524"/>
          </a:xfrm>
        </p:grpSpPr>
        <p:sp>
          <p:nvSpPr>
            <p:cNvPr id="16288" name="Google Shape;16288;p91"/>
            <p:cNvSpPr/>
            <p:nvPr/>
          </p:nvSpPr>
          <p:spPr>
            <a:xfrm>
              <a:off x="7111098" y="2115156"/>
              <a:ext cx="222414" cy="226935"/>
            </a:xfrm>
            <a:custGeom>
              <a:rect b="b" l="l" r="r" t="t"/>
              <a:pathLst>
                <a:path extrusionOk="0" h="8684" w="8511">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91"/>
            <p:cNvSpPr/>
            <p:nvPr/>
          </p:nvSpPr>
          <p:spPr>
            <a:xfrm>
              <a:off x="7111098" y="2115156"/>
              <a:ext cx="222414" cy="226673"/>
            </a:xfrm>
            <a:custGeom>
              <a:rect b="b" l="l" r="r" t="t"/>
              <a:pathLst>
                <a:path extrusionOk="0" h="8674" w="8511">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91"/>
            <p:cNvSpPr/>
            <p:nvPr/>
          </p:nvSpPr>
          <p:spPr>
            <a:xfrm>
              <a:off x="7140236" y="2115156"/>
              <a:ext cx="163616" cy="73641"/>
            </a:xfrm>
            <a:custGeom>
              <a:rect b="b" l="l" r="r" t="t"/>
              <a:pathLst>
                <a:path extrusionOk="0" h="2818" w="6261">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91"/>
            <p:cNvSpPr/>
            <p:nvPr/>
          </p:nvSpPr>
          <p:spPr>
            <a:xfrm>
              <a:off x="7261622" y="2115156"/>
              <a:ext cx="42230" cy="71891"/>
            </a:xfrm>
            <a:custGeom>
              <a:rect b="b" l="l" r="r" t="t"/>
              <a:pathLst>
                <a:path extrusionOk="0" h="2751" w="1616">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91"/>
            <p:cNvSpPr/>
            <p:nvPr/>
          </p:nvSpPr>
          <p:spPr>
            <a:xfrm>
              <a:off x="7086220" y="2087743"/>
              <a:ext cx="271909" cy="65619"/>
            </a:xfrm>
            <a:custGeom>
              <a:rect b="b" l="l" r="r" t="t"/>
              <a:pathLst>
                <a:path extrusionOk="0" h="2511" w="10405">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91"/>
            <p:cNvSpPr/>
            <p:nvPr/>
          </p:nvSpPr>
          <p:spPr>
            <a:xfrm>
              <a:off x="7125916" y="2108622"/>
              <a:ext cx="192518" cy="23911"/>
            </a:xfrm>
            <a:custGeom>
              <a:rect b="b" l="l" r="r" t="t"/>
              <a:pathLst>
                <a:path extrusionOk="0" h="915" w="7367">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91"/>
            <p:cNvSpPr/>
            <p:nvPr/>
          </p:nvSpPr>
          <p:spPr>
            <a:xfrm>
              <a:off x="7182701" y="1981566"/>
              <a:ext cx="247318" cy="90758"/>
            </a:xfrm>
            <a:custGeom>
              <a:rect b="b" l="l" r="r" t="t"/>
              <a:pathLst>
                <a:path extrusionOk="0" h="3473" w="9464">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91"/>
            <p:cNvSpPr/>
            <p:nvPr/>
          </p:nvSpPr>
          <p:spPr>
            <a:xfrm>
              <a:off x="7184478" y="1993012"/>
              <a:ext cx="245541" cy="79312"/>
            </a:xfrm>
            <a:custGeom>
              <a:rect b="b" l="l" r="r" t="t"/>
              <a:pathLst>
                <a:path extrusionOk="0" h="3035" w="9396">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91"/>
            <p:cNvSpPr/>
            <p:nvPr/>
          </p:nvSpPr>
          <p:spPr>
            <a:xfrm>
              <a:off x="7182466" y="2042507"/>
              <a:ext cx="52291" cy="30000"/>
            </a:xfrm>
            <a:custGeom>
              <a:rect b="b" l="l" r="r" t="t"/>
              <a:pathLst>
                <a:path extrusionOk="0" h="1148" w="2001">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91"/>
            <p:cNvSpPr/>
            <p:nvPr/>
          </p:nvSpPr>
          <p:spPr>
            <a:xfrm>
              <a:off x="7184478" y="2052333"/>
              <a:ext cx="50279" cy="19103"/>
            </a:xfrm>
            <a:custGeom>
              <a:rect b="b" l="l" r="r" t="t"/>
              <a:pathLst>
                <a:path extrusionOk="0" h="731" w="1924">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91"/>
            <p:cNvSpPr/>
            <p:nvPr/>
          </p:nvSpPr>
          <p:spPr>
            <a:xfrm>
              <a:off x="7113607" y="2030460"/>
              <a:ext cx="37213" cy="33685"/>
            </a:xfrm>
            <a:custGeom>
              <a:rect b="b" l="l" r="r" t="t"/>
              <a:pathLst>
                <a:path extrusionOk="0" h="1289" w="1424">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91"/>
            <p:cNvSpPr/>
            <p:nvPr/>
          </p:nvSpPr>
          <p:spPr>
            <a:xfrm>
              <a:off x="7312371" y="2051314"/>
              <a:ext cx="37213" cy="33711"/>
            </a:xfrm>
            <a:custGeom>
              <a:rect b="b" l="l" r="r" t="t"/>
              <a:pathLst>
                <a:path extrusionOk="0" h="1290" w="1424">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91"/>
            <p:cNvSpPr/>
            <p:nvPr/>
          </p:nvSpPr>
          <p:spPr>
            <a:xfrm>
              <a:off x="7235489" y="1982455"/>
              <a:ext cx="37213" cy="33711"/>
            </a:xfrm>
            <a:custGeom>
              <a:rect b="b" l="l" r="r" t="t"/>
              <a:pathLst>
                <a:path extrusionOk="0" h="1290" w="1424">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91"/>
            <p:cNvSpPr/>
            <p:nvPr/>
          </p:nvSpPr>
          <p:spPr>
            <a:xfrm>
              <a:off x="7132213" y="2030460"/>
              <a:ext cx="18606" cy="33685"/>
            </a:xfrm>
            <a:custGeom>
              <a:rect b="b" l="l" r="r" t="t"/>
              <a:pathLst>
                <a:path extrusionOk="0" h="1289" w="712">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91"/>
            <p:cNvSpPr/>
            <p:nvPr/>
          </p:nvSpPr>
          <p:spPr>
            <a:xfrm>
              <a:off x="7254069" y="1982455"/>
              <a:ext cx="18632" cy="33711"/>
            </a:xfrm>
            <a:custGeom>
              <a:rect b="b" l="l" r="r" t="t"/>
              <a:pathLst>
                <a:path extrusionOk="0" h="1290" w="713">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91"/>
            <p:cNvSpPr/>
            <p:nvPr/>
          </p:nvSpPr>
          <p:spPr>
            <a:xfrm>
              <a:off x="7330977" y="2051314"/>
              <a:ext cx="18606" cy="33946"/>
            </a:xfrm>
            <a:custGeom>
              <a:rect b="b" l="l" r="r" t="t"/>
              <a:pathLst>
                <a:path extrusionOk="0" h="1299" w="712">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4" name="Google Shape;16304;p91"/>
          <p:cNvGrpSpPr/>
          <p:nvPr/>
        </p:nvGrpSpPr>
        <p:grpSpPr>
          <a:xfrm>
            <a:off x="6141112" y="2742915"/>
            <a:ext cx="368416" cy="311369"/>
            <a:chOff x="6141112" y="2927563"/>
            <a:chExt cx="368416" cy="311369"/>
          </a:xfrm>
        </p:grpSpPr>
        <p:sp>
          <p:nvSpPr>
            <p:cNvPr id="16305" name="Google Shape;16305;p91"/>
            <p:cNvSpPr/>
            <p:nvPr/>
          </p:nvSpPr>
          <p:spPr>
            <a:xfrm>
              <a:off x="6141112" y="3157163"/>
              <a:ext cx="368416" cy="81769"/>
            </a:xfrm>
            <a:custGeom>
              <a:rect b="b" l="l" r="r" t="t"/>
              <a:pathLst>
                <a:path extrusionOk="0" h="3129" w="14098">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91"/>
            <p:cNvSpPr/>
            <p:nvPr/>
          </p:nvSpPr>
          <p:spPr>
            <a:xfrm>
              <a:off x="6192619" y="2953460"/>
              <a:ext cx="265402" cy="248781"/>
            </a:xfrm>
            <a:custGeom>
              <a:rect b="b" l="l" r="r" t="t"/>
              <a:pathLst>
                <a:path extrusionOk="0" h="9520" w="10156">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91"/>
            <p:cNvSpPr/>
            <p:nvPr/>
          </p:nvSpPr>
          <p:spPr>
            <a:xfrm>
              <a:off x="6306453" y="2953460"/>
              <a:ext cx="151568" cy="248781"/>
            </a:xfrm>
            <a:custGeom>
              <a:rect b="b" l="l" r="r" t="t"/>
              <a:pathLst>
                <a:path extrusionOk="0" h="9520" w="580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91"/>
            <p:cNvSpPr/>
            <p:nvPr/>
          </p:nvSpPr>
          <p:spPr>
            <a:xfrm>
              <a:off x="6192619" y="2927563"/>
              <a:ext cx="265402" cy="52788"/>
            </a:xfrm>
            <a:custGeom>
              <a:rect b="b" l="l" r="r" t="t"/>
              <a:pathLst>
                <a:path extrusionOk="0" h="2020" w="10156">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91"/>
            <p:cNvSpPr/>
            <p:nvPr/>
          </p:nvSpPr>
          <p:spPr>
            <a:xfrm>
              <a:off x="6227062" y="3142921"/>
              <a:ext cx="196778" cy="59321"/>
            </a:xfrm>
            <a:custGeom>
              <a:rect b="b" l="l" r="r" t="t"/>
              <a:pathLst>
                <a:path extrusionOk="0" h="2270" w="753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91"/>
            <p:cNvSpPr/>
            <p:nvPr/>
          </p:nvSpPr>
          <p:spPr>
            <a:xfrm>
              <a:off x="6227062" y="3142921"/>
              <a:ext cx="523" cy="18868"/>
            </a:xfrm>
            <a:custGeom>
              <a:rect b="b" l="l" r="r" t="t"/>
              <a:pathLst>
                <a:path extrusionOk="0" h="722" w="20">
                  <a:moveTo>
                    <a:pt x="0" y="1"/>
                  </a:moveTo>
                  <a:cubicBezTo>
                    <a:pt x="10" y="231"/>
                    <a:pt x="10" y="472"/>
                    <a:pt x="10" y="722"/>
                  </a:cubicBezTo>
                  <a:cubicBezTo>
                    <a:pt x="19" y="481"/>
                    <a:pt x="10" y="241"/>
                    <a:pt x="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91"/>
            <p:cNvSpPr/>
            <p:nvPr/>
          </p:nvSpPr>
          <p:spPr>
            <a:xfrm>
              <a:off x="6226801" y="3142921"/>
              <a:ext cx="196778" cy="59321"/>
            </a:xfrm>
            <a:custGeom>
              <a:rect b="b" l="l" r="r" t="t"/>
              <a:pathLst>
                <a:path extrusionOk="0" h="2270" w="753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12" name="Google Shape;16312;p91"/>
          <p:cNvGrpSpPr/>
          <p:nvPr/>
        </p:nvGrpSpPr>
        <p:grpSpPr>
          <a:xfrm>
            <a:off x="7520699" y="2718298"/>
            <a:ext cx="335489" cy="360629"/>
            <a:chOff x="7520699" y="2902946"/>
            <a:chExt cx="335489" cy="360629"/>
          </a:xfrm>
        </p:grpSpPr>
        <p:sp>
          <p:nvSpPr>
            <p:cNvPr id="16313" name="Google Shape;16313;p91"/>
            <p:cNvSpPr/>
            <p:nvPr/>
          </p:nvSpPr>
          <p:spPr>
            <a:xfrm>
              <a:off x="7520699" y="2946666"/>
              <a:ext cx="128441" cy="174173"/>
            </a:xfrm>
            <a:custGeom>
              <a:rect b="b" l="l" r="r" t="t"/>
              <a:pathLst>
                <a:path extrusionOk="0" h="6665" w="4915">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91"/>
            <p:cNvSpPr/>
            <p:nvPr/>
          </p:nvSpPr>
          <p:spPr>
            <a:xfrm>
              <a:off x="7727512" y="2946404"/>
              <a:ext cx="128676" cy="174434"/>
            </a:xfrm>
            <a:custGeom>
              <a:rect b="b" l="l" r="r" t="t"/>
              <a:pathLst>
                <a:path extrusionOk="0" h="6675" w="4924">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91"/>
            <p:cNvSpPr/>
            <p:nvPr/>
          </p:nvSpPr>
          <p:spPr>
            <a:xfrm>
              <a:off x="7639315" y="3118800"/>
              <a:ext cx="98284" cy="97030"/>
            </a:xfrm>
            <a:custGeom>
              <a:rect b="b" l="l" r="r" t="t"/>
              <a:pathLst>
                <a:path extrusionOk="0" h="3713" w="3761">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91"/>
            <p:cNvSpPr/>
            <p:nvPr/>
          </p:nvSpPr>
          <p:spPr>
            <a:xfrm>
              <a:off x="7688313" y="3118800"/>
              <a:ext cx="49286" cy="96769"/>
            </a:xfrm>
            <a:custGeom>
              <a:rect b="b" l="l" r="r" t="t"/>
              <a:pathLst>
                <a:path extrusionOk="0" h="3703" w="1886">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91"/>
            <p:cNvSpPr/>
            <p:nvPr/>
          </p:nvSpPr>
          <p:spPr>
            <a:xfrm>
              <a:off x="7600351" y="2917502"/>
              <a:ext cx="175950" cy="221421"/>
            </a:xfrm>
            <a:custGeom>
              <a:rect b="b" l="l" r="r" t="t"/>
              <a:pathLst>
                <a:path extrusionOk="0" h="8473" w="6733">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91"/>
            <p:cNvSpPr/>
            <p:nvPr/>
          </p:nvSpPr>
          <p:spPr>
            <a:xfrm>
              <a:off x="7688313" y="2917502"/>
              <a:ext cx="87988" cy="221421"/>
            </a:xfrm>
            <a:custGeom>
              <a:rect b="b" l="l" r="r" t="t"/>
              <a:pathLst>
                <a:path extrusionOk="0" h="8473" w="3367">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91"/>
            <p:cNvSpPr/>
            <p:nvPr/>
          </p:nvSpPr>
          <p:spPr>
            <a:xfrm>
              <a:off x="7585534" y="2902946"/>
              <a:ext cx="205820" cy="25139"/>
            </a:xfrm>
            <a:custGeom>
              <a:rect b="b" l="l" r="r" t="t"/>
              <a:pathLst>
                <a:path extrusionOk="0" h="962" w="7876">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91"/>
            <p:cNvSpPr/>
            <p:nvPr/>
          </p:nvSpPr>
          <p:spPr>
            <a:xfrm>
              <a:off x="7585534" y="2909218"/>
              <a:ext cx="205820" cy="18868"/>
            </a:xfrm>
            <a:custGeom>
              <a:rect b="b" l="l" r="r" t="t"/>
              <a:pathLst>
                <a:path extrusionOk="0" h="722" w="7876">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91"/>
            <p:cNvSpPr/>
            <p:nvPr/>
          </p:nvSpPr>
          <p:spPr>
            <a:xfrm>
              <a:off x="7602625" y="3194689"/>
              <a:ext cx="171664" cy="49521"/>
            </a:xfrm>
            <a:custGeom>
              <a:rect b="b" l="l" r="r" t="t"/>
              <a:pathLst>
                <a:path extrusionOk="0" h="1895" w="6569">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91"/>
            <p:cNvSpPr/>
            <p:nvPr/>
          </p:nvSpPr>
          <p:spPr>
            <a:xfrm>
              <a:off x="7602625" y="3194689"/>
              <a:ext cx="171664" cy="49521"/>
            </a:xfrm>
            <a:custGeom>
              <a:rect b="b" l="l" r="r" t="t"/>
              <a:pathLst>
                <a:path extrusionOk="0" h="1895" w="6569">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91"/>
            <p:cNvSpPr/>
            <p:nvPr/>
          </p:nvSpPr>
          <p:spPr>
            <a:xfrm>
              <a:off x="7585795" y="3240421"/>
              <a:ext cx="205323" cy="23153"/>
            </a:xfrm>
            <a:custGeom>
              <a:rect b="b" l="l" r="r" t="t"/>
              <a:pathLst>
                <a:path extrusionOk="0" h="886" w="7857">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91"/>
            <p:cNvSpPr/>
            <p:nvPr/>
          </p:nvSpPr>
          <p:spPr>
            <a:xfrm>
              <a:off x="7655647" y="3121806"/>
              <a:ext cx="65357" cy="23650"/>
            </a:xfrm>
            <a:custGeom>
              <a:rect b="b" l="l" r="r" t="t"/>
              <a:pathLst>
                <a:path extrusionOk="0" h="905" w="2501">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91"/>
            <p:cNvSpPr/>
            <p:nvPr/>
          </p:nvSpPr>
          <p:spPr>
            <a:xfrm>
              <a:off x="7655647" y="3127581"/>
              <a:ext cx="65357" cy="17639"/>
            </a:xfrm>
            <a:custGeom>
              <a:rect b="b" l="l" r="r" t="t"/>
              <a:pathLst>
                <a:path extrusionOk="0" h="675" w="2501">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91"/>
            <p:cNvSpPr/>
            <p:nvPr/>
          </p:nvSpPr>
          <p:spPr>
            <a:xfrm>
              <a:off x="7634794" y="2953878"/>
              <a:ext cx="107065" cy="101081"/>
            </a:xfrm>
            <a:custGeom>
              <a:rect b="b" l="l" r="r" t="t"/>
              <a:pathLst>
                <a:path extrusionOk="0" h="3868" w="4097">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91"/>
            <p:cNvSpPr/>
            <p:nvPr/>
          </p:nvSpPr>
          <p:spPr>
            <a:xfrm>
              <a:off x="7585795" y="3240160"/>
              <a:ext cx="205323" cy="23415"/>
            </a:xfrm>
            <a:custGeom>
              <a:rect b="b" l="l" r="r" t="t"/>
              <a:pathLst>
                <a:path extrusionOk="0" h="896" w="7857">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8" name="Google Shape;16328;p91"/>
          <p:cNvGrpSpPr/>
          <p:nvPr/>
        </p:nvGrpSpPr>
        <p:grpSpPr>
          <a:xfrm>
            <a:off x="7988340" y="2718298"/>
            <a:ext cx="308886" cy="360628"/>
            <a:chOff x="7988340" y="2902946"/>
            <a:chExt cx="308886" cy="360628"/>
          </a:xfrm>
        </p:grpSpPr>
        <p:sp>
          <p:nvSpPr>
            <p:cNvPr id="16329" name="Google Shape;16329;p91"/>
            <p:cNvSpPr/>
            <p:nvPr/>
          </p:nvSpPr>
          <p:spPr>
            <a:xfrm>
              <a:off x="8048654" y="3170072"/>
              <a:ext cx="27413" cy="88223"/>
            </a:xfrm>
            <a:custGeom>
              <a:rect b="b" l="l" r="r" t="t"/>
              <a:pathLst>
                <a:path extrusionOk="0" h="3376" w="1049">
                  <a:moveTo>
                    <a:pt x="1" y="0"/>
                  </a:moveTo>
                  <a:lnTo>
                    <a:pt x="1"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91"/>
            <p:cNvSpPr/>
            <p:nvPr/>
          </p:nvSpPr>
          <p:spPr>
            <a:xfrm>
              <a:off x="8062478" y="3170072"/>
              <a:ext cx="13589" cy="88223"/>
            </a:xfrm>
            <a:custGeom>
              <a:rect b="b" l="l" r="r" t="t"/>
              <a:pathLst>
                <a:path extrusionOk="0" h="3376" w="520">
                  <a:moveTo>
                    <a:pt x="1" y="0"/>
                  </a:moveTo>
                  <a:lnTo>
                    <a:pt x="1"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91"/>
            <p:cNvSpPr/>
            <p:nvPr/>
          </p:nvSpPr>
          <p:spPr>
            <a:xfrm>
              <a:off x="8207984" y="3170072"/>
              <a:ext cx="27413" cy="88223"/>
            </a:xfrm>
            <a:custGeom>
              <a:rect b="b" l="l" r="r" t="t"/>
              <a:pathLst>
                <a:path extrusionOk="0" h="3376" w="1049">
                  <a:moveTo>
                    <a:pt x="0" y="0"/>
                  </a:moveTo>
                  <a:lnTo>
                    <a:pt x="0"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91"/>
            <p:cNvSpPr/>
            <p:nvPr/>
          </p:nvSpPr>
          <p:spPr>
            <a:xfrm>
              <a:off x="8221808" y="3170072"/>
              <a:ext cx="13589" cy="88223"/>
            </a:xfrm>
            <a:custGeom>
              <a:rect b="b" l="l" r="r" t="t"/>
              <a:pathLst>
                <a:path extrusionOk="0" h="3376" w="520">
                  <a:moveTo>
                    <a:pt x="0" y="0"/>
                  </a:moveTo>
                  <a:lnTo>
                    <a:pt x="0"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91"/>
            <p:cNvSpPr/>
            <p:nvPr/>
          </p:nvSpPr>
          <p:spPr>
            <a:xfrm>
              <a:off x="8021032" y="3149715"/>
              <a:ext cx="242248" cy="46516"/>
            </a:xfrm>
            <a:custGeom>
              <a:rect b="b" l="l" r="r" t="t"/>
              <a:pathLst>
                <a:path extrusionOk="0" h="1780" w="927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91"/>
            <p:cNvSpPr/>
            <p:nvPr/>
          </p:nvSpPr>
          <p:spPr>
            <a:xfrm>
              <a:off x="8028062" y="2902946"/>
              <a:ext cx="227954" cy="267153"/>
            </a:xfrm>
            <a:custGeom>
              <a:rect b="b" l="l" r="r" t="t"/>
              <a:pathLst>
                <a:path extrusionOk="0" h="10223" w="8723">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91"/>
            <p:cNvSpPr/>
            <p:nvPr/>
          </p:nvSpPr>
          <p:spPr>
            <a:xfrm>
              <a:off x="8179578" y="2902946"/>
              <a:ext cx="76438" cy="267153"/>
            </a:xfrm>
            <a:custGeom>
              <a:rect b="b" l="l" r="r" t="t"/>
              <a:pathLst>
                <a:path extrusionOk="0" h="10223" w="2925">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91"/>
            <p:cNvSpPr/>
            <p:nvPr/>
          </p:nvSpPr>
          <p:spPr>
            <a:xfrm>
              <a:off x="8001668" y="3072572"/>
              <a:ext cx="55558" cy="97526"/>
            </a:xfrm>
            <a:custGeom>
              <a:rect b="b" l="l" r="r" t="t"/>
              <a:pathLst>
                <a:path extrusionOk="0" h="3732" w="2126">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91"/>
            <p:cNvSpPr/>
            <p:nvPr/>
          </p:nvSpPr>
          <p:spPr>
            <a:xfrm>
              <a:off x="8029577" y="3072572"/>
              <a:ext cx="27648" cy="97526"/>
            </a:xfrm>
            <a:custGeom>
              <a:rect b="b" l="l" r="r" t="t"/>
              <a:pathLst>
                <a:path extrusionOk="0" h="3732" w="1058">
                  <a:moveTo>
                    <a:pt x="0" y="0"/>
                  </a:moveTo>
                  <a:lnTo>
                    <a:pt x="0" y="3731"/>
                  </a:lnTo>
                  <a:lnTo>
                    <a:pt x="1058" y="3731"/>
                  </a:lnTo>
                  <a:lnTo>
                    <a:pt x="1058"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91"/>
            <p:cNvSpPr/>
            <p:nvPr/>
          </p:nvSpPr>
          <p:spPr>
            <a:xfrm>
              <a:off x="8226826" y="3072572"/>
              <a:ext cx="55558" cy="97526"/>
            </a:xfrm>
            <a:custGeom>
              <a:rect b="b" l="l" r="r" t="t"/>
              <a:pathLst>
                <a:path extrusionOk="0" h="3732" w="2126">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91"/>
            <p:cNvSpPr/>
            <p:nvPr/>
          </p:nvSpPr>
          <p:spPr>
            <a:xfrm>
              <a:off x="8238899" y="3072572"/>
              <a:ext cx="43249" cy="97526"/>
            </a:xfrm>
            <a:custGeom>
              <a:rect b="b" l="l" r="r" t="t"/>
              <a:pathLst>
                <a:path extrusionOk="0" h="3732" w="1655">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91"/>
            <p:cNvSpPr/>
            <p:nvPr/>
          </p:nvSpPr>
          <p:spPr>
            <a:xfrm>
              <a:off x="8057199" y="3109759"/>
              <a:ext cx="169652" cy="60340"/>
            </a:xfrm>
            <a:custGeom>
              <a:rect b="b" l="l" r="r" t="t"/>
              <a:pathLst>
                <a:path extrusionOk="0" h="2309" w="6492">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91"/>
            <p:cNvSpPr/>
            <p:nvPr/>
          </p:nvSpPr>
          <p:spPr>
            <a:xfrm>
              <a:off x="8028297" y="3252729"/>
              <a:ext cx="68127" cy="10845"/>
            </a:xfrm>
            <a:custGeom>
              <a:rect b="b" l="l" r="r" t="t"/>
              <a:pathLst>
                <a:path extrusionOk="0" h="415" w="2607">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91"/>
            <p:cNvSpPr/>
            <p:nvPr/>
          </p:nvSpPr>
          <p:spPr>
            <a:xfrm>
              <a:off x="8187627" y="3252729"/>
              <a:ext cx="67866" cy="10845"/>
            </a:xfrm>
            <a:custGeom>
              <a:rect b="b" l="l" r="r" t="t"/>
              <a:pathLst>
                <a:path extrusionOk="0" h="415" w="2597">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91"/>
            <p:cNvSpPr/>
            <p:nvPr/>
          </p:nvSpPr>
          <p:spPr>
            <a:xfrm>
              <a:off x="7988340" y="3054723"/>
              <a:ext cx="82213" cy="25897"/>
            </a:xfrm>
            <a:custGeom>
              <a:rect b="b" l="l" r="r" t="t"/>
              <a:pathLst>
                <a:path extrusionOk="0" h="991" w="3146">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91"/>
            <p:cNvSpPr/>
            <p:nvPr/>
          </p:nvSpPr>
          <p:spPr>
            <a:xfrm>
              <a:off x="7988340" y="3062014"/>
              <a:ext cx="82213" cy="18606"/>
            </a:xfrm>
            <a:custGeom>
              <a:rect b="b" l="l" r="r" t="t"/>
              <a:pathLst>
                <a:path extrusionOk="0" h="712" w="3146">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91"/>
            <p:cNvSpPr/>
            <p:nvPr/>
          </p:nvSpPr>
          <p:spPr>
            <a:xfrm>
              <a:off x="8214778" y="3054959"/>
              <a:ext cx="82448" cy="25662"/>
            </a:xfrm>
            <a:custGeom>
              <a:rect b="b" l="l" r="r" t="t"/>
              <a:pathLst>
                <a:path extrusionOk="0" h="982" w="3155">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91"/>
            <p:cNvSpPr/>
            <p:nvPr/>
          </p:nvSpPr>
          <p:spPr>
            <a:xfrm>
              <a:off x="8214778" y="3062250"/>
              <a:ext cx="82448" cy="18371"/>
            </a:xfrm>
            <a:custGeom>
              <a:rect b="b" l="l" r="r" t="t"/>
              <a:pathLst>
                <a:path extrusionOk="0" h="703" w="3155">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91"/>
            <p:cNvSpPr/>
            <p:nvPr/>
          </p:nvSpPr>
          <p:spPr>
            <a:xfrm>
              <a:off x="8057461" y="3109759"/>
              <a:ext cx="169130" cy="30183"/>
            </a:xfrm>
            <a:custGeom>
              <a:rect b="b" l="l" r="r" t="t"/>
              <a:pathLst>
                <a:path extrusionOk="0" h="1155" w="6472">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91"/>
            <p:cNvSpPr/>
            <p:nvPr/>
          </p:nvSpPr>
          <p:spPr>
            <a:xfrm>
              <a:off x="8076564" y="2952937"/>
              <a:ext cx="34939" cy="31385"/>
            </a:xfrm>
            <a:custGeom>
              <a:rect b="b" l="l" r="r" t="t"/>
              <a:pathLst>
                <a:path extrusionOk="0" h="1201" w="1337">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91"/>
            <p:cNvSpPr/>
            <p:nvPr/>
          </p:nvSpPr>
          <p:spPr>
            <a:xfrm>
              <a:off x="8173803" y="2952937"/>
              <a:ext cx="34965" cy="31202"/>
            </a:xfrm>
            <a:custGeom>
              <a:rect b="b" l="l" r="r" t="t"/>
              <a:pathLst>
                <a:path extrusionOk="0" h="1194" w="1338">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91"/>
            <p:cNvSpPr/>
            <p:nvPr/>
          </p:nvSpPr>
          <p:spPr>
            <a:xfrm>
              <a:off x="8076564" y="3026579"/>
              <a:ext cx="34939" cy="31359"/>
            </a:xfrm>
            <a:custGeom>
              <a:rect b="b" l="l" r="r" t="t"/>
              <a:pathLst>
                <a:path extrusionOk="0" h="1200" w="1337">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91"/>
            <p:cNvSpPr/>
            <p:nvPr/>
          </p:nvSpPr>
          <p:spPr>
            <a:xfrm>
              <a:off x="8173803" y="3026579"/>
              <a:ext cx="34965" cy="31359"/>
            </a:xfrm>
            <a:custGeom>
              <a:rect b="b" l="l" r="r" t="t"/>
              <a:pathLst>
                <a:path extrusionOk="0" h="1200" w="1338">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2" name="Google Shape;16352;p91"/>
          <p:cNvGrpSpPr/>
          <p:nvPr/>
        </p:nvGrpSpPr>
        <p:grpSpPr>
          <a:xfrm>
            <a:off x="5690039" y="2718351"/>
            <a:ext cx="362902" cy="360498"/>
            <a:chOff x="5690039" y="2902998"/>
            <a:chExt cx="362902" cy="360498"/>
          </a:xfrm>
        </p:grpSpPr>
        <p:sp>
          <p:nvSpPr>
            <p:cNvPr id="16353" name="Google Shape;16353;p91"/>
            <p:cNvSpPr/>
            <p:nvPr/>
          </p:nvSpPr>
          <p:spPr>
            <a:xfrm>
              <a:off x="5690039" y="2902998"/>
              <a:ext cx="361883" cy="360498"/>
            </a:xfrm>
            <a:custGeom>
              <a:rect b="b" l="l" r="r" t="t"/>
              <a:pathLst>
                <a:path extrusionOk="0" h="13795" w="13848">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91"/>
            <p:cNvSpPr/>
            <p:nvPr/>
          </p:nvSpPr>
          <p:spPr>
            <a:xfrm>
              <a:off x="5808158" y="2902998"/>
              <a:ext cx="244783" cy="360498"/>
            </a:xfrm>
            <a:custGeom>
              <a:rect b="b" l="l" r="r" t="t"/>
              <a:pathLst>
                <a:path extrusionOk="0" h="13795" w="9367">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91"/>
            <p:cNvSpPr/>
            <p:nvPr/>
          </p:nvSpPr>
          <p:spPr>
            <a:xfrm>
              <a:off x="5740292" y="2985551"/>
              <a:ext cx="228450" cy="228398"/>
            </a:xfrm>
            <a:custGeom>
              <a:rect b="b" l="l" r="r" t="t"/>
              <a:pathLst>
                <a:path extrusionOk="0" h="8740" w="8742">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91"/>
            <p:cNvSpPr/>
            <p:nvPr/>
          </p:nvSpPr>
          <p:spPr>
            <a:xfrm>
              <a:off x="5826007" y="2985551"/>
              <a:ext cx="142997" cy="228398"/>
            </a:xfrm>
            <a:custGeom>
              <a:rect b="b" l="l" r="r" t="t"/>
              <a:pathLst>
                <a:path extrusionOk="0" h="8740" w="5472">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91"/>
            <p:cNvSpPr/>
            <p:nvPr/>
          </p:nvSpPr>
          <p:spPr>
            <a:xfrm>
              <a:off x="5767940" y="3015028"/>
              <a:ext cx="116708" cy="112579"/>
            </a:xfrm>
            <a:custGeom>
              <a:rect b="b" l="l" r="r" t="t"/>
              <a:pathLst>
                <a:path extrusionOk="0" h="4308" w="4466">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91"/>
            <p:cNvSpPr/>
            <p:nvPr/>
          </p:nvSpPr>
          <p:spPr>
            <a:xfrm>
              <a:off x="5796581" y="3043669"/>
              <a:ext cx="116917" cy="112605"/>
            </a:xfrm>
            <a:custGeom>
              <a:rect b="b" l="l" r="r" t="t"/>
              <a:pathLst>
                <a:path extrusionOk="0" h="4309" w="4474">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91"/>
            <p:cNvSpPr/>
            <p:nvPr/>
          </p:nvSpPr>
          <p:spPr>
            <a:xfrm>
              <a:off x="5825249" y="3072311"/>
              <a:ext cx="116682" cy="112605"/>
            </a:xfrm>
            <a:custGeom>
              <a:rect b="b" l="l" r="r" t="t"/>
              <a:pathLst>
                <a:path extrusionOk="0" h="4309" w="4465">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0" name="Google Shape;16360;p91"/>
          <p:cNvGrpSpPr/>
          <p:nvPr/>
        </p:nvGrpSpPr>
        <p:grpSpPr>
          <a:xfrm>
            <a:off x="4871935" y="1316342"/>
            <a:ext cx="258503" cy="360890"/>
            <a:chOff x="4871935" y="1500990"/>
            <a:chExt cx="258503" cy="360890"/>
          </a:xfrm>
        </p:grpSpPr>
        <p:sp>
          <p:nvSpPr>
            <p:cNvPr id="16361" name="Google Shape;16361;p91"/>
            <p:cNvSpPr/>
            <p:nvPr/>
          </p:nvSpPr>
          <p:spPr>
            <a:xfrm>
              <a:off x="4871935" y="1500990"/>
              <a:ext cx="258503" cy="147570"/>
            </a:xfrm>
            <a:custGeom>
              <a:rect b="b" l="l" r="r" t="t"/>
              <a:pathLst>
                <a:path extrusionOk="0" h="5647" w="9892">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91"/>
            <p:cNvSpPr/>
            <p:nvPr/>
          </p:nvSpPr>
          <p:spPr>
            <a:xfrm>
              <a:off x="4984671" y="1500990"/>
              <a:ext cx="145271" cy="147544"/>
            </a:xfrm>
            <a:custGeom>
              <a:rect b="b" l="l" r="r" t="t"/>
              <a:pathLst>
                <a:path extrusionOk="0" h="5646" w="5559">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91"/>
            <p:cNvSpPr/>
            <p:nvPr/>
          </p:nvSpPr>
          <p:spPr>
            <a:xfrm>
              <a:off x="4882911" y="1623107"/>
              <a:ext cx="237205" cy="238773"/>
            </a:xfrm>
            <a:custGeom>
              <a:rect b="b" l="l" r="r" t="t"/>
              <a:pathLst>
                <a:path extrusionOk="0" h="9137" w="9077">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91"/>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91"/>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91"/>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91"/>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91"/>
            <p:cNvSpPr/>
            <p:nvPr/>
          </p:nvSpPr>
          <p:spPr>
            <a:xfrm>
              <a:off x="5017101" y="1750529"/>
              <a:ext cx="42988" cy="111351"/>
            </a:xfrm>
            <a:custGeom>
              <a:rect b="b" l="l" r="r" t="t"/>
              <a:pathLst>
                <a:path extrusionOk="0" h="4261" w="1645">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91"/>
            <p:cNvSpPr/>
            <p:nvPr/>
          </p:nvSpPr>
          <p:spPr>
            <a:xfrm>
              <a:off x="4927624" y="1567836"/>
              <a:ext cx="34207" cy="32195"/>
            </a:xfrm>
            <a:custGeom>
              <a:rect b="b" l="l" r="r" t="t"/>
              <a:pathLst>
                <a:path extrusionOk="0" h="1232" w="1309">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91"/>
            <p:cNvSpPr/>
            <p:nvPr/>
          </p:nvSpPr>
          <p:spPr>
            <a:xfrm>
              <a:off x="5039967" y="1589187"/>
              <a:ext cx="33946" cy="32195"/>
            </a:xfrm>
            <a:custGeom>
              <a:rect b="b" l="l" r="r" t="t"/>
              <a:pathLst>
                <a:path extrusionOk="0" h="1232" w="1299">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91"/>
            <p:cNvSpPr/>
            <p:nvPr/>
          </p:nvSpPr>
          <p:spPr>
            <a:xfrm>
              <a:off x="4988146" y="1526469"/>
              <a:ext cx="39277" cy="27570"/>
            </a:xfrm>
            <a:custGeom>
              <a:rect b="b" l="l" r="r" t="t"/>
              <a:pathLst>
                <a:path extrusionOk="0" h="1055" w="1503">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91"/>
            <p:cNvSpPr/>
            <p:nvPr/>
          </p:nvSpPr>
          <p:spPr>
            <a:xfrm>
              <a:off x="4930132" y="1623107"/>
              <a:ext cx="56080" cy="238773"/>
            </a:xfrm>
            <a:custGeom>
              <a:rect b="b" l="l" r="r" t="t"/>
              <a:pathLst>
                <a:path extrusionOk="0" h="9137" w="2146">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91"/>
            <p:cNvSpPr/>
            <p:nvPr/>
          </p:nvSpPr>
          <p:spPr>
            <a:xfrm>
              <a:off x="4953260" y="1843508"/>
              <a:ext cx="32953" cy="18371"/>
            </a:xfrm>
            <a:custGeom>
              <a:rect b="b" l="l" r="r" t="t"/>
              <a:pathLst>
                <a:path extrusionOk="0" h="703" w="1261">
                  <a:moveTo>
                    <a:pt x="1" y="0"/>
                  </a:moveTo>
                  <a:lnTo>
                    <a:pt x="77" y="702"/>
                  </a:lnTo>
                  <a:lnTo>
                    <a:pt x="1260" y="702"/>
                  </a:lnTo>
                  <a:lnTo>
                    <a:pt x="1231"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91"/>
            <p:cNvSpPr/>
            <p:nvPr/>
          </p:nvSpPr>
          <p:spPr>
            <a:xfrm>
              <a:off x="4929636" y="1696748"/>
              <a:ext cx="143520" cy="99042"/>
            </a:xfrm>
            <a:custGeom>
              <a:rect b="b" l="l" r="r" t="t"/>
              <a:pathLst>
                <a:path extrusionOk="0" h="3790" w="5492">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75" name="Google Shape;16375;p91"/>
          <p:cNvSpPr/>
          <p:nvPr/>
        </p:nvSpPr>
        <p:spPr>
          <a:xfrm>
            <a:off x="6342646" y="1664375"/>
            <a:ext cx="27413" cy="12857"/>
          </a:xfrm>
          <a:custGeom>
            <a:rect b="b" l="l" r="r" t="t"/>
            <a:pathLst>
              <a:path extrusionOk="0" h="492" w="1049">
                <a:moveTo>
                  <a:pt x="1" y="1"/>
                </a:moveTo>
                <a:lnTo>
                  <a:pt x="39" y="491"/>
                </a:lnTo>
                <a:lnTo>
                  <a:pt x="1049" y="491"/>
                </a:lnTo>
                <a:lnTo>
                  <a:pt x="1039"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76" name="Google Shape;16376;p91"/>
          <p:cNvGrpSpPr/>
          <p:nvPr/>
        </p:nvGrpSpPr>
        <p:grpSpPr>
          <a:xfrm>
            <a:off x="6265764" y="1316603"/>
            <a:ext cx="234983" cy="360628"/>
            <a:chOff x="6265764" y="1501251"/>
            <a:chExt cx="234983" cy="360628"/>
          </a:xfrm>
        </p:grpSpPr>
        <p:sp>
          <p:nvSpPr>
            <p:cNvPr id="16377" name="Google Shape;16377;p91"/>
            <p:cNvSpPr/>
            <p:nvPr/>
          </p:nvSpPr>
          <p:spPr>
            <a:xfrm>
              <a:off x="6347167" y="1501251"/>
              <a:ext cx="118642" cy="179687"/>
            </a:xfrm>
            <a:custGeom>
              <a:rect b="b" l="l" r="r" t="t"/>
              <a:pathLst>
                <a:path extrusionOk="0" h="6876" w="454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91"/>
            <p:cNvSpPr/>
            <p:nvPr/>
          </p:nvSpPr>
          <p:spPr>
            <a:xfrm>
              <a:off x="6288369" y="1614561"/>
              <a:ext cx="189487" cy="247318"/>
            </a:xfrm>
            <a:custGeom>
              <a:rect b="b" l="l" r="r" t="t"/>
              <a:pathLst>
                <a:path extrusionOk="0" h="9464" w="7251">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91"/>
            <p:cNvSpPr/>
            <p:nvPr/>
          </p:nvSpPr>
          <p:spPr>
            <a:xfrm>
              <a:off x="6314005" y="1614561"/>
              <a:ext cx="163851" cy="247318"/>
            </a:xfrm>
            <a:custGeom>
              <a:rect b="b" l="l" r="r" t="t"/>
              <a:pathLst>
                <a:path extrusionOk="0" h="9464" w="627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91"/>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91"/>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91"/>
            <p:cNvSpPr/>
            <p:nvPr/>
          </p:nvSpPr>
          <p:spPr>
            <a:xfrm>
              <a:off x="6396427" y="1614561"/>
              <a:ext cx="43746" cy="247318"/>
            </a:xfrm>
            <a:custGeom>
              <a:rect b="b" l="l" r="r" t="t"/>
              <a:pathLst>
                <a:path extrusionOk="0" h="9464" w="1674">
                  <a:moveTo>
                    <a:pt x="222" y="1"/>
                  </a:moveTo>
                  <a:lnTo>
                    <a:pt x="0" y="9463"/>
                  </a:lnTo>
                  <a:lnTo>
                    <a:pt x="1010" y="9463"/>
                  </a:lnTo>
                  <a:lnTo>
                    <a:pt x="1674"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91"/>
            <p:cNvSpPr/>
            <p:nvPr/>
          </p:nvSpPr>
          <p:spPr>
            <a:xfrm>
              <a:off x="6396427" y="1614561"/>
              <a:ext cx="43746" cy="247318"/>
            </a:xfrm>
            <a:custGeom>
              <a:rect b="b" l="l" r="r" t="t"/>
              <a:pathLst>
                <a:path extrusionOk="0" h="9464" w="1674">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91"/>
            <p:cNvSpPr/>
            <p:nvPr/>
          </p:nvSpPr>
          <p:spPr>
            <a:xfrm>
              <a:off x="6299919" y="1575624"/>
              <a:ext cx="166647" cy="33450"/>
            </a:xfrm>
            <a:custGeom>
              <a:rect b="b" l="l" r="r" t="t"/>
              <a:pathLst>
                <a:path extrusionOk="0" h="1280" w="6377">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91"/>
            <p:cNvSpPr/>
            <p:nvPr/>
          </p:nvSpPr>
          <p:spPr>
            <a:xfrm>
              <a:off x="6299919" y="1575624"/>
              <a:ext cx="166647" cy="33450"/>
            </a:xfrm>
            <a:custGeom>
              <a:rect b="b" l="l" r="r" t="t"/>
              <a:pathLst>
                <a:path extrusionOk="0" h="1280" w="6377">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91"/>
            <p:cNvSpPr/>
            <p:nvPr/>
          </p:nvSpPr>
          <p:spPr>
            <a:xfrm>
              <a:off x="6265764" y="1605781"/>
              <a:ext cx="234983" cy="29425"/>
            </a:xfrm>
            <a:custGeom>
              <a:rect b="b" l="l" r="r" t="t"/>
              <a:pathLst>
                <a:path extrusionOk="0" h="1126" w="8992">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91"/>
            <p:cNvSpPr/>
            <p:nvPr/>
          </p:nvSpPr>
          <p:spPr>
            <a:xfrm>
              <a:off x="6265764" y="1605781"/>
              <a:ext cx="234983" cy="29425"/>
            </a:xfrm>
            <a:custGeom>
              <a:rect b="b" l="l" r="r" t="t"/>
              <a:pathLst>
                <a:path extrusionOk="0" h="1126" w="8992">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91"/>
            <p:cNvSpPr/>
            <p:nvPr/>
          </p:nvSpPr>
          <p:spPr>
            <a:xfrm>
              <a:off x="6325817" y="1708795"/>
              <a:ext cx="113859" cy="78450"/>
            </a:xfrm>
            <a:custGeom>
              <a:rect b="b" l="l" r="r" t="t"/>
              <a:pathLst>
                <a:path extrusionOk="0" h="3002" w="4357">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9" name="Google Shape;16389;p91"/>
          <p:cNvGrpSpPr/>
          <p:nvPr/>
        </p:nvGrpSpPr>
        <p:grpSpPr>
          <a:xfrm>
            <a:off x="6193639" y="3217351"/>
            <a:ext cx="360628" cy="238250"/>
            <a:chOff x="6193639" y="3401998"/>
            <a:chExt cx="360628" cy="238250"/>
          </a:xfrm>
        </p:grpSpPr>
        <p:sp>
          <p:nvSpPr>
            <p:cNvPr id="16390" name="Google Shape;16390;p91"/>
            <p:cNvSpPr/>
            <p:nvPr/>
          </p:nvSpPr>
          <p:spPr>
            <a:xfrm>
              <a:off x="6417542" y="3401998"/>
              <a:ext cx="136725" cy="145532"/>
            </a:xfrm>
            <a:custGeom>
              <a:rect b="b" l="l" r="r" t="t"/>
              <a:pathLst>
                <a:path extrusionOk="0" h="5569" w="5232">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91"/>
            <p:cNvSpPr/>
            <p:nvPr/>
          </p:nvSpPr>
          <p:spPr>
            <a:xfrm>
              <a:off x="6429850" y="3421781"/>
              <a:ext cx="118380" cy="125750"/>
            </a:xfrm>
            <a:custGeom>
              <a:rect b="b" l="l" r="r" t="t"/>
              <a:pathLst>
                <a:path extrusionOk="0" h="4812" w="453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91"/>
            <p:cNvSpPr/>
            <p:nvPr/>
          </p:nvSpPr>
          <p:spPr>
            <a:xfrm>
              <a:off x="6193639" y="3401998"/>
              <a:ext cx="136725" cy="145532"/>
            </a:xfrm>
            <a:custGeom>
              <a:rect b="b" l="l" r="r" t="t"/>
              <a:pathLst>
                <a:path extrusionOk="0" h="5569" w="5232">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91"/>
            <p:cNvSpPr/>
            <p:nvPr/>
          </p:nvSpPr>
          <p:spPr>
            <a:xfrm>
              <a:off x="6199910" y="3421781"/>
              <a:ext cx="118380" cy="125750"/>
            </a:xfrm>
            <a:custGeom>
              <a:rect b="b" l="l" r="r" t="t"/>
              <a:pathLst>
                <a:path extrusionOk="0" h="4812" w="453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91"/>
            <p:cNvSpPr/>
            <p:nvPr/>
          </p:nvSpPr>
          <p:spPr>
            <a:xfrm>
              <a:off x="6193639" y="3522365"/>
              <a:ext cx="360628" cy="117884"/>
            </a:xfrm>
            <a:custGeom>
              <a:rect b="b" l="l" r="r" t="t"/>
              <a:pathLst>
                <a:path extrusionOk="0" h="4511" w="1380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91"/>
            <p:cNvSpPr/>
            <p:nvPr/>
          </p:nvSpPr>
          <p:spPr>
            <a:xfrm>
              <a:off x="6219510" y="3548001"/>
              <a:ext cx="128938" cy="66377"/>
            </a:xfrm>
            <a:custGeom>
              <a:rect b="b" l="l" r="r" t="t"/>
              <a:pathLst>
                <a:path extrusionOk="0" h="2540" w="4934">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91"/>
            <p:cNvSpPr/>
            <p:nvPr/>
          </p:nvSpPr>
          <p:spPr>
            <a:xfrm>
              <a:off x="6306975" y="3548262"/>
              <a:ext cx="41237" cy="66350"/>
            </a:xfrm>
            <a:custGeom>
              <a:rect b="b" l="l" r="r" t="t"/>
              <a:pathLst>
                <a:path extrusionOk="0" h="2539" w="1578">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91"/>
            <p:cNvSpPr/>
            <p:nvPr/>
          </p:nvSpPr>
          <p:spPr>
            <a:xfrm>
              <a:off x="6394911" y="3522365"/>
              <a:ext cx="159356" cy="117884"/>
            </a:xfrm>
            <a:custGeom>
              <a:rect b="b" l="l" r="r" t="t"/>
              <a:pathLst>
                <a:path extrusionOk="0" h="4511" w="6098">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91"/>
            <p:cNvSpPr/>
            <p:nvPr/>
          </p:nvSpPr>
          <p:spPr>
            <a:xfrm>
              <a:off x="6399955" y="3548001"/>
              <a:ext cx="128676" cy="66377"/>
            </a:xfrm>
            <a:custGeom>
              <a:rect b="b" l="l" r="r" t="t"/>
              <a:pathLst>
                <a:path extrusionOk="0" h="2540" w="4924">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91"/>
            <p:cNvSpPr/>
            <p:nvPr/>
          </p:nvSpPr>
          <p:spPr>
            <a:xfrm>
              <a:off x="6487394" y="3548262"/>
              <a:ext cx="41237" cy="66350"/>
            </a:xfrm>
            <a:custGeom>
              <a:rect b="b" l="l" r="r" t="t"/>
              <a:pathLst>
                <a:path extrusionOk="0" h="2539" w="1578">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91"/>
            <p:cNvSpPr/>
            <p:nvPr/>
          </p:nvSpPr>
          <p:spPr>
            <a:xfrm>
              <a:off x="6193874" y="3627652"/>
              <a:ext cx="159356" cy="12596"/>
            </a:xfrm>
            <a:custGeom>
              <a:rect b="b" l="l" r="r" t="t"/>
              <a:pathLst>
                <a:path extrusionOk="0" h="482" w="6098">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1" name="Google Shape;16401;p91"/>
          <p:cNvGrpSpPr/>
          <p:nvPr/>
        </p:nvGrpSpPr>
        <p:grpSpPr>
          <a:xfrm>
            <a:off x="5801625" y="1316603"/>
            <a:ext cx="246037" cy="360629"/>
            <a:chOff x="5801625" y="1501251"/>
            <a:chExt cx="246037" cy="360629"/>
          </a:xfrm>
        </p:grpSpPr>
        <p:sp>
          <p:nvSpPr>
            <p:cNvPr id="16402" name="Google Shape;16402;p91"/>
            <p:cNvSpPr/>
            <p:nvPr/>
          </p:nvSpPr>
          <p:spPr>
            <a:xfrm>
              <a:off x="5872470" y="1548054"/>
              <a:ext cx="10845" cy="307527"/>
            </a:xfrm>
            <a:custGeom>
              <a:rect b="b" l="l" r="r" t="t"/>
              <a:pathLst>
                <a:path extrusionOk="0" h="11768" w="415">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91"/>
            <p:cNvSpPr/>
            <p:nvPr/>
          </p:nvSpPr>
          <p:spPr>
            <a:xfrm>
              <a:off x="5901634" y="1556077"/>
              <a:ext cx="11080" cy="244966"/>
            </a:xfrm>
            <a:custGeom>
              <a:rect b="b" l="l" r="r" t="t"/>
              <a:pathLst>
                <a:path extrusionOk="0" h="9374" w="424">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91"/>
            <p:cNvSpPr/>
            <p:nvPr/>
          </p:nvSpPr>
          <p:spPr>
            <a:xfrm>
              <a:off x="5930772" y="1577688"/>
              <a:ext cx="11080" cy="178380"/>
            </a:xfrm>
            <a:custGeom>
              <a:rect b="b" l="l" r="r" t="t"/>
              <a:pathLst>
                <a:path extrusionOk="0" h="6826" w="424">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91"/>
            <p:cNvSpPr/>
            <p:nvPr/>
          </p:nvSpPr>
          <p:spPr>
            <a:xfrm>
              <a:off x="5960171" y="1611870"/>
              <a:ext cx="10845" cy="107509"/>
            </a:xfrm>
            <a:custGeom>
              <a:rect b="b" l="l" r="r" t="t"/>
              <a:pathLst>
                <a:path extrusionOk="0" h="4114" w="415">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91"/>
            <p:cNvSpPr/>
            <p:nvPr/>
          </p:nvSpPr>
          <p:spPr>
            <a:xfrm>
              <a:off x="5989335" y="1607845"/>
              <a:ext cx="11080" cy="67317"/>
            </a:xfrm>
            <a:custGeom>
              <a:rect b="b" l="l" r="r" t="t"/>
              <a:pathLst>
                <a:path extrusionOk="0" h="2576" w="424">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91"/>
            <p:cNvSpPr/>
            <p:nvPr/>
          </p:nvSpPr>
          <p:spPr>
            <a:xfrm>
              <a:off x="5839805" y="1522366"/>
              <a:ext cx="207858" cy="329452"/>
            </a:xfrm>
            <a:custGeom>
              <a:rect b="b" l="l" r="r" t="t"/>
              <a:pathLst>
                <a:path extrusionOk="0" h="12607" w="7954">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91"/>
            <p:cNvSpPr/>
            <p:nvPr/>
          </p:nvSpPr>
          <p:spPr>
            <a:xfrm>
              <a:off x="5839805" y="1542383"/>
              <a:ext cx="199809" cy="309435"/>
            </a:xfrm>
            <a:custGeom>
              <a:rect b="b" l="l" r="r" t="t"/>
              <a:pathLst>
                <a:path extrusionOk="0" h="11841" w="7646">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91"/>
            <p:cNvSpPr/>
            <p:nvPr/>
          </p:nvSpPr>
          <p:spPr>
            <a:xfrm>
              <a:off x="5826738" y="1530389"/>
              <a:ext cx="24146" cy="313381"/>
            </a:xfrm>
            <a:custGeom>
              <a:rect b="b" l="l" r="r" t="t"/>
              <a:pathLst>
                <a:path extrusionOk="0" h="11992" w="924">
                  <a:moveTo>
                    <a:pt x="1" y="1"/>
                  </a:moveTo>
                  <a:lnTo>
                    <a:pt x="1" y="11992"/>
                  </a:lnTo>
                  <a:lnTo>
                    <a:pt x="924" y="11992"/>
                  </a:lnTo>
                  <a:lnTo>
                    <a:pt x="924"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91"/>
            <p:cNvSpPr/>
            <p:nvPr/>
          </p:nvSpPr>
          <p:spPr>
            <a:xfrm>
              <a:off x="5838812" y="1530389"/>
              <a:ext cx="12073" cy="313381"/>
            </a:xfrm>
            <a:custGeom>
              <a:rect b="b" l="l" r="r" t="t"/>
              <a:pathLst>
                <a:path extrusionOk="0" h="11992" w="462">
                  <a:moveTo>
                    <a:pt x="0" y="1"/>
                  </a:moveTo>
                  <a:lnTo>
                    <a:pt x="0" y="11992"/>
                  </a:lnTo>
                  <a:lnTo>
                    <a:pt x="462" y="11992"/>
                  </a:lnTo>
                  <a:lnTo>
                    <a:pt x="46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91"/>
            <p:cNvSpPr/>
            <p:nvPr/>
          </p:nvSpPr>
          <p:spPr>
            <a:xfrm>
              <a:off x="5818951" y="1541443"/>
              <a:ext cx="39486" cy="17613"/>
            </a:xfrm>
            <a:custGeom>
              <a:rect b="b" l="l" r="r" t="t"/>
              <a:pathLst>
                <a:path extrusionOk="0" h="674" w="1511">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91"/>
            <p:cNvSpPr/>
            <p:nvPr/>
          </p:nvSpPr>
          <p:spPr>
            <a:xfrm>
              <a:off x="5819447" y="1501251"/>
              <a:ext cx="38728" cy="40479"/>
            </a:xfrm>
            <a:custGeom>
              <a:rect b="b" l="l" r="r" t="t"/>
              <a:pathLst>
                <a:path extrusionOk="0" h="1549" w="1482">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91"/>
            <p:cNvSpPr/>
            <p:nvPr/>
          </p:nvSpPr>
          <p:spPr>
            <a:xfrm>
              <a:off x="5818951" y="1780921"/>
              <a:ext cx="39486" cy="17378"/>
            </a:xfrm>
            <a:custGeom>
              <a:rect b="b" l="l" r="r" t="t"/>
              <a:pathLst>
                <a:path extrusionOk="0" h="665" w="1511">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91"/>
            <p:cNvSpPr/>
            <p:nvPr/>
          </p:nvSpPr>
          <p:spPr>
            <a:xfrm>
              <a:off x="5819447" y="1798508"/>
              <a:ext cx="38728" cy="40244"/>
            </a:xfrm>
            <a:custGeom>
              <a:rect b="b" l="l" r="r" t="t"/>
              <a:pathLst>
                <a:path extrusionOk="0" h="1540" w="1482">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91"/>
            <p:cNvSpPr/>
            <p:nvPr/>
          </p:nvSpPr>
          <p:spPr>
            <a:xfrm>
              <a:off x="5838812" y="1541704"/>
              <a:ext cx="19626" cy="17352"/>
            </a:xfrm>
            <a:custGeom>
              <a:rect b="b" l="l" r="r" t="t"/>
              <a:pathLst>
                <a:path extrusionOk="0" h="664" w="751">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91"/>
            <p:cNvSpPr/>
            <p:nvPr/>
          </p:nvSpPr>
          <p:spPr>
            <a:xfrm>
              <a:off x="5838812" y="1780921"/>
              <a:ext cx="19626" cy="17613"/>
            </a:xfrm>
            <a:custGeom>
              <a:rect b="b" l="l" r="r" t="t"/>
              <a:pathLst>
                <a:path extrusionOk="0" h="674" w="751">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91"/>
            <p:cNvSpPr/>
            <p:nvPr/>
          </p:nvSpPr>
          <p:spPr>
            <a:xfrm>
              <a:off x="5838812" y="1501251"/>
              <a:ext cx="19364" cy="40479"/>
            </a:xfrm>
            <a:custGeom>
              <a:rect b="b" l="l" r="r" t="t"/>
              <a:pathLst>
                <a:path extrusionOk="0" h="1549" w="741">
                  <a:moveTo>
                    <a:pt x="0" y="0"/>
                  </a:moveTo>
                  <a:lnTo>
                    <a:pt x="0" y="1548"/>
                  </a:lnTo>
                  <a:lnTo>
                    <a:pt x="491" y="1548"/>
                  </a:lnTo>
                  <a:lnTo>
                    <a:pt x="731" y="39"/>
                  </a:lnTo>
                  <a:cubicBezTo>
                    <a:pt x="741" y="19"/>
                    <a:pt x="731" y="0"/>
                    <a:pt x="7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91"/>
            <p:cNvSpPr/>
            <p:nvPr/>
          </p:nvSpPr>
          <p:spPr>
            <a:xfrm>
              <a:off x="5838812" y="1798508"/>
              <a:ext cx="19364" cy="40244"/>
            </a:xfrm>
            <a:custGeom>
              <a:rect b="b" l="l" r="r" t="t"/>
              <a:pathLst>
                <a:path extrusionOk="0" h="1540" w="741">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91"/>
            <p:cNvSpPr/>
            <p:nvPr/>
          </p:nvSpPr>
          <p:spPr>
            <a:xfrm>
              <a:off x="5801625" y="1837210"/>
              <a:ext cx="141246" cy="24669"/>
            </a:xfrm>
            <a:custGeom>
              <a:rect b="b" l="l" r="r" t="t"/>
              <a:pathLst>
                <a:path extrusionOk="0" h="944" w="5405">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91"/>
            <p:cNvSpPr/>
            <p:nvPr/>
          </p:nvSpPr>
          <p:spPr>
            <a:xfrm>
              <a:off x="5801625" y="1843743"/>
              <a:ext cx="141246" cy="18136"/>
            </a:xfrm>
            <a:custGeom>
              <a:rect b="b" l="l" r="r" t="t"/>
              <a:pathLst>
                <a:path extrusionOk="0" h="694" w="5405">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1" name="Google Shape;16421;p91"/>
          <p:cNvGrpSpPr/>
          <p:nvPr/>
        </p:nvGrpSpPr>
        <p:grpSpPr>
          <a:xfrm>
            <a:off x="6641680" y="1796814"/>
            <a:ext cx="352083" cy="360864"/>
            <a:chOff x="6641680" y="1981462"/>
            <a:chExt cx="352083" cy="360864"/>
          </a:xfrm>
        </p:grpSpPr>
        <p:sp>
          <p:nvSpPr>
            <p:cNvPr id="16422" name="Google Shape;16422;p91"/>
            <p:cNvSpPr/>
            <p:nvPr/>
          </p:nvSpPr>
          <p:spPr>
            <a:xfrm>
              <a:off x="6641680" y="1981462"/>
              <a:ext cx="351848" cy="351587"/>
            </a:xfrm>
            <a:custGeom>
              <a:rect b="b" l="l" r="r" t="t"/>
              <a:pathLst>
                <a:path extrusionOk="0" h="13454" w="13464">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91"/>
            <p:cNvSpPr/>
            <p:nvPr/>
          </p:nvSpPr>
          <p:spPr>
            <a:xfrm>
              <a:off x="6759041" y="1981462"/>
              <a:ext cx="234722" cy="351587"/>
            </a:xfrm>
            <a:custGeom>
              <a:rect b="b" l="l" r="r" t="t"/>
              <a:pathLst>
                <a:path extrusionOk="0" h="13454" w="8982">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91"/>
            <p:cNvSpPr/>
            <p:nvPr/>
          </p:nvSpPr>
          <p:spPr>
            <a:xfrm>
              <a:off x="6641680" y="2266410"/>
              <a:ext cx="352083" cy="66873"/>
            </a:xfrm>
            <a:custGeom>
              <a:rect b="b" l="l" r="r" t="t"/>
              <a:pathLst>
                <a:path extrusionOk="0" h="2559" w="13473">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91"/>
            <p:cNvSpPr/>
            <p:nvPr/>
          </p:nvSpPr>
          <p:spPr>
            <a:xfrm>
              <a:off x="6641680" y="2266410"/>
              <a:ext cx="34469" cy="75915"/>
            </a:xfrm>
            <a:custGeom>
              <a:rect b="b" l="l" r="r" t="t"/>
              <a:pathLst>
                <a:path extrusionOk="0" h="2905" w="1319">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91"/>
            <p:cNvSpPr/>
            <p:nvPr/>
          </p:nvSpPr>
          <p:spPr>
            <a:xfrm>
              <a:off x="6659032" y="2266410"/>
              <a:ext cx="17117" cy="75680"/>
            </a:xfrm>
            <a:custGeom>
              <a:rect b="b" l="l" r="r" t="t"/>
              <a:pathLst>
                <a:path extrusionOk="0" h="2896" w="655">
                  <a:moveTo>
                    <a:pt x="0" y="1"/>
                  </a:moveTo>
                  <a:lnTo>
                    <a:pt x="0" y="2895"/>
                  </a:lnTo>
                  <a:lnTo>
                    <a:pt x="654" y="2895"/>
                  </a:lnTo>
                  <a:lnTo>
                    <a:pt x="654"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91"/>
            <p:cNvSpPr/>
            <p:nvPr/>
          </p:nvSpPr>
          <p:spPr>
            <a:xfrm>
              <a:off x="6959060" y="2266410"/>
              <a:ext cx="34469" cy="75680"/>
            </a:xfrm>
            <a:custGeom>
              <a:rect b="b" l="l" r="r" t="t"/>
              <a:pathLst>
                <a:path extrusionOk="0" h="2896" w="1319">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91"/>
            <p:cNvSpPr/>
            <p:nvPr/>
          </p:nvSpPr>
          <p:spPr>
            <a:xfrm>
              <a:off x="6970375" y="2266410"/>
              <a:ext cx="23389" cy="75915"/>
            </a:xfrm>
            <a:custGeom>
              <a:rect b="b" l="l" r="r" t="t"/>
              <a:pathLst>
                <a:path extrusionOk="0" h="2905" w="895">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91"/>
            <p:cNvSpPr/>
            <p:nvPr/>
          </p:nvSpPr>
          <p:spPr>
            <a:xfrm>
              <a:off x="6676123"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91"/>
            <p:cNvSpPr/>
            <p:nvPr/>
          </p:nvSpPr>
          <p:spPr>
            <a:xfrm>
              <a:off x="6704503"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91"/>
            <p:cNvSpPr/>
            <p:nvPr/>
          </p:nvSpPr>
          <p:spPr>
            <a:xfrm>
              <a:off x="6732648" y="2259146"/>
              <a:ext cx="28432" cy="73903"/>
            </a:xfrm>
            <a:custGeom>
              <a:rect b="b" l="l" r="r" t="t"/>
              <a:pathLst>
                <a:path extrusionOk="0" h="2828" w="1088">
                  <a:moveTo>
                    <a:pt x="1" y="0"/>
                  </a:moveTo>
                  <a:lnTo>
                    <a:pt x="1"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91"/>
            <p:cNvSpPr/>
            <p:nvPr/>
          </p:nvSpPr>
          <p:spPr>
            <a:xfrm>
              <a:off x="6761054" y="2259146"/>
              <a:ext cx="28406" cy="73903"/>
            </a:xfrm>
            <a:custGeom>
              <a:rect b="b" l="l" r="r" t="t"/>
              <a:pathLst>
                <a:path extrusionOk="0" h="2828" w="1087">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91"/>
            <p:cNvSpPr/>
            <p:nvPr/>
          </p:nvSpPr>
          <p:spPr>
            <a:xfrm>
              <a:off x="6789433" y="2259146"/>
              <a:ext cx="28171" cy="73903"/>
            </a:xfrm>
            <a:custGeom>
              <a:rect b="b" l="l" r="r" t="t"/>
              <a:pathLst>
                <a:path extrusionOk="0" h="2828" w="1078">
                  <a:moveTo>
                    <a:pt x="1" y="0"/>
                  </a:moveTo>
                  <a:lnTo>
                    <a:pt x="1" y="2827"/>
                  </a:lnTo>
                  <a:lnTo>
                    <a:pt x="1078" y="2827"/>
                  </a:lnTo>
                  <a:lnTo>
                    <a:pt x="1078"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91"/>
            <p:cNvSpPr/>
            <p:nvPr/>
          </p:nvSpPr>
          <p:spPr>
            <a:xfrm>
              <a:off x="6817578" y="2259146"/>
              <a:ext cx="28432" cy="73903"/>
            </a:xfrm>
            <a:custGeom>
              <a:rect b="b" l="l" r="r" t="t"/>
              <a:pathLst>
                <a:path extrusionOk="0" h="2828" w="1088">
                  <a:moveTo>
                    <a:pt x="1" y="0"/>
                  </a:moveTo>
                  <a:lnTo>
                    <a:pt x="1"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91"/>
            <p:cNvSpPr/>
            <p:nvPr/>
          </p:nvSpPr>
          <p:spPr>
            <a:xfrm>
              <a:off x="6845984" y="2259146"/>
              <a:ext cx="28171" cy="73903"/>
            </a:xfrm>
            <a:custGeom>
              <a:rect b="b" l="l" r="r" t="t"/>
              <a:pathLst>
                <a:path extrusionOk="0" h="2828" w="1078">
                  <a:moveTo>
                    <a:pt x="0" y="0"/>
                  </a:moveTo>
                  <a:lnTo>
                    <a:pt x="0" y="2827"/>
                  </a:lnTo>
                  <a:lnTo>
                    <a:pt x="1077" y="2827"/>
                  </a:lnTo>
                  <a:lnTo>
                    <a:pt x="107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91"/>
            <p:cNvSpPr/>
            <p:nvPr/>
          </p:nvSpPr>
          <p:spPr>
            <a:xfrm>
              <a:off x="6874129" y="2259146"/>
              <a:ext cx="28432" cy="73903"/>
            </a:xfrm>
            <a:custGeom>
              <a:rect b="b" l="l" r="r" t="t"/>
              <a:pathLst>
                <a:path extrusionOk="0" h="2828" w="1088">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91"/>
            <p:cNvSpPr/>
            <p:nvPr/>
          </p:nvSpPr>
          <p:spPr>
            <a:xfrm>
              <a:off x="6902535"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91"/>
            <p:cNvSpPr/>
            <p:nvPr/>
          </p:nvSpPr>
          <p:spPr>
            <a:xfrm>
              <a:off x="6930915"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91"/>
            <p:cNvSpPr/>
            <p:nvPr/>
          </p:nvSpPr>
          <p:spPr>
            <a:xfrm>
              <a:off x="6694207"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91"/>
            <p:cNvSpPr/>
            <p:nvPr/>
          </p:nvSpPr>
          <p:spPr>
            <a:xfrm>
              <a:off x="6699224" y="2259146"/>
              <a:ext cx="15601" cy="39068"/>
            </a:xfrm>
            <a:custGeom>
              <a:rect b="b" l="l" r="r" t="t"/>
              <a:pathLst>
                <a:path extrusionOk="0" h="1495" w="597">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91"/>
            <p:cNvSpPr/>
            <p:nvPr/>
          </p:nvSpPr>
          <p:spPr>
            <a:xfrm>
              <a:off x="6750757" y="2259146"/>
              <a:ext cx="20619" cy="38964"/>
            </a:xfrm>
            <a:custGeom>
              <a:rect b="b" l="l" r="r" t="t"/>
              <a:pathLst>
                <a:path extrusionOk="0" h="1491" w="789">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91"/>
            <p:cNvSpPr/>
            <p:nvPr/>
          </p:nvSpPr>
          <p:spPr>
            <a:xfrm>
              <a:off x="6807282" y="2259146"/>
              <a:ext cx="20645" cy="38964"/>
            </a:xfrm>
            <a:custGeom>
              <a:rect b="b" l="l" r="r" t="t"/>
              <a:pathLst>
                <a:path extrusionOk="0" h="1491" w="79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91"/>
            <p:cNvSpPr/>
            <p:nvPr/>
          </p:nvSpPr>
          <p:spPr>
            <a:xfrm>
              <a:off x="6863833" y="2259146"/>
              <a:ext cx="20619" cy="38964"/>
            </a:xfrm>
            <a:custGeom>
              <a:rect b="b" l="l" r="r" t="t"/>
              <a:pathLst>
                <a:path extrusionOk="0" h="1491" w="789">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91"/>
            <p:cNvSpPr/>
            <p:nvPr/>
          </p:nvSpPr>
          <p:spPr>
            <a:xfrm>
              <a:off x="6920619"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91"/>
            <p:cNvSpPr/>
            <p:nvPr/>
          </p:nvSpPr>
          <p:spPr>
            <a:xfrm>
              <a:off x="6755775" y="2259146"/>
              <a:ext cx="15601" cy="39068"/>
            </a:xfrm>
            <a:custGeom>
              <a:rect b="b" l="l" r="r" t="t"/>
              <a:pathLst>
                <a:path extrusionOk="0" h="1495" w="597">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91"/>
            <p:cNvSpPr/>
            <p:nvPr/>
          </p:nvSpPr>
          <p:spPr>
            <a:xfrm>
              <a:off x="6812561" y="2259146"/>
              <a:ext cx="15366" cy="39068"/>
            </a:xfrm>
            <a:custGeom>
              <a:rect b="b" l="l" r="r" t="t"/>
              <a:pathLst>
                <a:path extrusionOk="0" h="1495" w="588">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91"/>
            <p:cNvSpPr/>
            <p:nvPr/>
          </p:nvSpPr>
          <p:spPr>
            <a:xfrm>
              <a:off x="6869111" y="2259146"/>
              <a:ext cx="15340" cy="39068"/>
            </a:xfrm>
            <a:custGeom>
              <a:rect b="b" l="l" r="r" t="t"/>
              <a:pathLst>
                <a:path extrusionOk="0" h="1495" w="587">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91"/>
            <p:cNvSpPr/>
            <p:nvPr/>
          </p:nvSpPr>
          <p:spPr>
            <a:xfrm>
              <a:off x="6925636" y="2259146"/>
              <a:ext cx="15601" cy="39068"/>
            </a:xfrm>
            <a:custGeom>
              <a:rect b="b" l="l" r="r" t="t"/>
              <a:pathLst>
                <a:path extrusionOk="0" h="1495" w="597">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91"/>
            <p:cNvSpPr/>
            <p:nvPr/>
          </p:nvSpPr>
          <p:spPr>
            <a:xfrm>
              <a:off x="6641680" y="2239781"/>
              <a:ext cx="352083" cy="26655"/>
            </a:xfrm>
            <a:custGeom>
              <a:rect b="b" l="l" r="r" t="t"/>
              <a:pathLst>
                <a:path extrusionOk="0" h="1020" w="13473">
                  <a:moveTo>
                    <a:pt x="1" y="1"/>
                  </a:moveTo>
                  <a:lnTo>
                    <a:pt x="1" y="1020"/>
                  </a:lnTo>
                  <a:lnTo>
                    <a:pt x="13473" y="1020"/>
                  </a:ln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0" name="Google Shape;16450;p91"/>
          <p:cNvGrpSpPr/>
          <p:nvPr/>
        </p:nvGrpSpPr>
        <p:grpSpPr>
          <a:xfrm>
            <a:off x="7205332" y="1316603"/>
            <a:ext cx="198032" cy="360629"/>
            <a:chOff x="7205332" y="1501251"/>
            <a:chExt cx="198032" cy="360629"/>
          </a:xfrm>
        </p:grpSpPr>
        <p:sp>
          <p:nvSpPr>
            <p:cNvPr id="16451" name="Google Shape;16451;p91"/>
            <p:cNvSpPr/>
            <p:nvPr/>
          </p:nvSpPr>
          <p:spPr>
            <a:xfrm>
              <a:off x="7237005" y="1701766"/>
              <a:ext cx="38467" cy="10845"/>
            </a:xfrm>
            <a:custGeom>
              <a:rect b="b" l="l" r="r" t="t"/>
              <a:pathLst>
                <a:path extrusionOk="0" h="415" w="1472">
                  <a:moveTo>
                    <a:pt x="0" y="1"/>
                  </a:moveTo>
                  <a:lnTo>
                    <a:pt x="0" y="414"/>
                  </a:lnTo>
                  <a:lnTo>
                    <a:pt x="1192" y="414"/>
                  </a:lnTo>
                  <a:cubicBezTo>
                    <a:pt x="1471" y="41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91"/>
            <p:cNvSpPr/>
            <p:nvPr/>
          </p:nvSpPr>
          <p:spPr>
            <a:xfrm>
              <a:off x="7231465" y="1688778"/>
              <a:ext cx="11080" cy="36821"/>
            </a:xfrm>
            <a:custGeom>
              <a:rect b="b" l="l" r="r" t="t"/>
              <a:pathLst>
                <a:path extrusionOk="0" h="1409" w="424">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91"/>
            <p:cNvSpPr/>
            <p:nvPr/>
          </p:nvSpPr>
          <p:spPr>
            <a:xfrm>
              <a:off x="7237005" y="1753273"/>
              <a:ext cx="38467" cy="10845"/>
            </a:xfrm>
            <a:custGeom>
              <a:rect b="b" l="l" r="r" t="t"/>
              <a:pathLst>
                <a:path extrusionOk="0" h="415" w="1472">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91"/>
            <p:cNvSpPr/>
            <p:nvPr/>
          </p:nvSpPr>
          <p:spPr>
            <a:xfrm>
              <a:off x="7231465" y="1740285"/>
              <a:ext cx="11080" cy="36899"/>
            </a:xfrm>
            <a:custGeom>
              <a:rect b="b" l="l" r="r" t="t"/>
              <a:pathLst>
                <a:path extrusionOk="0" h="1412" w="424">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91"/>
            <p:cNvSpPr/>
            <p:nvPr/>
          </p:nvSpPr>
          <p:spPr>
            <a:xfrm>
              <a:off x="7237005" y="1649997"/>
              <a:ext cx="38467" cy="11080"/>
            </a:xfrm>
            <a:custGeom>
              <a:rect b="b" l="l" r="r" t="t"/>
              <a:pathLst>
                <a:path extrusionOk="0" h="424" w="1472">
                  <a:moveTo>
                    <a:pt x="0" y="1"/>
                  </a:moveTo>
                  <a:lnTo>
                    <a:pt x="0" y="424"/>
                  </a:lnTo>
                  <a:lnTo>
                    <a:pt x="1192" y="424"/>
                  </a:lnTo>
                  <a:cubicBezTo>
                    <a:pt x="1471" y="42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91"/>
            <p:cNvSpPr/>
            <p:nvPr/>
          </p:nvSpPr>
          <p:spPr>
            <a:xfrm>
              <a:off x="7231465" y="1637192"/>
              <a:ext cx="11080" cy="36899"/>
            </a:xfrm>
            <a:custGeom>
              <a:rect b="b" l="l" r="r" t="t"/>
              <a:pathLst>
                <a:path extrusionOk="0" h="1412" w="424">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91"/>
            <p:cNvSpPr/>
            <p:nvPr/>
          </p:nvSpPr>
          <p:spPr>
            <a:xfrm>
              <a:off x="7273669" y="1594230"/>
              <a:ext cx="107091" cy="227170"/>
            </a:xfrm>
            <a:custGeom>
              <a:rect b="b" l="l" r="r" t="t"/>
              <a:pathLst>
                <a:path extrusionOk="0" h="8693" w="4098">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91"/>
            <p:cNvSpPr/>
            <p:nvPr/>
          </p:nvSpPr>
          <p:spPr>
            <a:xfrm>
              <a:off x="7280724" y="1601495"/>
              <a:ext cx="92483" cy="212640"/>
            </a:xfrm>
            <a:custGeom>
              <a:rect b="b" l="l" r="r" t="t"/>
              <a:pathLst>
                <a:path extrusionOk="0" h="8137" w="3539">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91"/>
            <p:cNvSpPr/>
            <p:nvPr/>
          </p:nvSpPr>
          <p:spPr>
            <a:xfrm>
              <a:off x="7219156" y="1515807"/>
              <a:ext cx="136229" cy="332484"/>
            </a:xfrm>
            <a:custGeom>
              <a:rect b="b" l="l" r="r" t="t"/>
              <a:pathLst>
                <a:path extrusionOk="0" h="12723" w="5213">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91"/>
            <p:cNvSpPr/>
            <p:nvPr/>
          </p:nvSpPr>
          <p:spPr>
            <a:xfrm>
              <a:off x="7286996" y="1515807"/>
              <a:ext cx="68389" cy="332484"/>
            </a:xfrm>
            <a:custGeom>
              <a:rect b="b" l="l" r="r" t="t"/>
              <a:pathLst>
                <a:path extrusionOk="0" h="12723" w="2617">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91"/>
            <p:cNvSpPr/>
            <p:nvPr/>
          </p:nvSpPr>
          <p:spPr>
            <a:xfrm>
              <a:off x="7208599" y="1501251"/>
              <a:ext cx="157344" cy="25139"/>
            </a:xfrm>
            <a:custGeom>
              <a:rect b="b" l="l" r="r" t="t"/>
              <a:pathLst>
                <a:path extrusionOk="0" h="962" w="6021">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91"/>
            <p:cNvSpPr/>
            <p:nvPr/>
          </p:nvSpPr>
          <p:spPr>
            <a:xfrm>
              <a:off x="7205332" y="1507523"/>
              <a:ext cx="163877" cy="18868"/>
            </a:xfrm>
            <a:custGeom>
              <a:rect b="b" l="l" r="r" t="t"/>
              <a:pathLst>
                <a:path extrusionOk="0" h="722" w="6271">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91"/>
            <p:cNvSpPr/>
            <p:nvPr/>
          </p:nvSpPr>
          <p:spPr>
            <a:xfrm>
              <a:off x="7254592" y="1643725"/>
              <a:ext cx="145767" cy="23650"/>
            </a:xfrm>
            <a:custGeom>
              <a:rect b="b" l="l" r="r" t="t"/>
              <a:pathLst>
                <a:path extrusionOk="0" h="905" w="5578">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91"/>
            <p:cNvSpPr/>
            <p:nvPr/>
          </p:nvSpPr>
          <p:spPr>
            <a:xfrm>
              <a:off x="7254592" y="1649501"/>
              <a:ext cx="148772" cy="18110"/>
            </a:xfrm>
            <a:custGeom>
              <a:rect b="b" l="l" r="r" t="t"/>
              <a:pathLst>
                <a:path extrusionOk="0" h="693" w="5693">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91"/>
            <p:cNvSpPr/>
            <p:nvPr/>
          </p:nvSpPr>
          <p:spPr>
            <a:xfrm>
              <a:off x="7254592" y="1695232"/>
              <a:ext cx="145506" cy="23911"/>
            </a:xfrm>
            <a:custGeom>
              <a:rect b="b" l="l" r="r" t="t"/>
              <a:pathLst>
                <a:path extrusionOk="0" h="915" w="5568">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91"/>
            <p:cNvSpPr/>
            <p:nvPr/>
          </p:nvSpPr>
          <p:spPr>
            <a:xfrm>
              <a:off x="7254592" y="1701530"/>
              <a:ext cx="148537" cy="17613"/>
            </a:xfrm>
            <a:custGeom>
              <a:rect b="b" l="l" r="r" t="t"/>
              <a:pathLst>
                <a:path extrusionOk="0" h="674" w="5684">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91"/>
            <p:cNvSpPr/>
            <p:nvPr/>
          </p:nvSpPr>
          <p:spPr>
            <a:xfrm>
              <a:off x="7254592" y="1746740"/>
              <a:ext cx="145767" cy="23911"/>
            </a:xfrm>
            <a:custGeom>
              <a:rect b="b" l="l" r="r" t="t"/>
              <a:pathLst>
                <a:path extrusionOk="0" h="915" w="5578">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91"/>
            <p:cNvSpPr/>
            <p:nvPr/>
          </p:nvSpPr>
          <p:spPr>
            <a:xfrm>
              <a:off x="7254592" y="1752776"/>
              <a:ext cx="148772" cy="17875"/>
            </a:xfrm>
            <a:custGeom>
              <a:rect b="b" l="l" r="r" t="t"/>
              <a:pathLst>
                <a:path extrusionOk="0" h="684" w="5693">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91"/>
            <p:cNvSpPr/>
            <p:nvPr/>
          </p:nvSpPr>
          <p:spPr>
            <a:xfrm>
              <a:off x="7260864" y="1836714"/>
              <a:ext cx="52788" cy="25166"/>
            </a:xfrm>
            <a:custGeom>
              <a:rect b="b" l="l" r="r" t="t"/>
              <a:pathLst>
                <a:path extrusionOk="0" h="963" w="202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91"/>
            <p:cNvSpPr/>
            <p:nvPr/>
          </p:nvSpPr>
          <p:spPr>
            <a:xfrm>
              <a:off x="7287258" y="1836714"/>
              <a:ext cx="26394" cy="25166"/>
            </a:xfrm>
            <a:custGeom>
              <a:rect b="b" l="l" r="r" t="t"/>
              <a:pathLst>
                <a:path extrusionOk="0" h="963" w="101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71" name="Google Shape;16471;p91"/>
          <p:cNvGrpSpPr/>
          <p:nvPr/>
        </p:nvGrpSpPr>
        <p:grpSpPr>
          <a:xfrm>
            <a:off x="7688313" y="1316603"/>
            <a:ext cx="153058" cy="360628"/>
            <a:chOff x="7688313" y="1501251"/>
            <a:chExt cx="153058" cy="360628"/>
          </a:xfrm>
        </p:grpSpPr>
        <p:sp>
          <p:nvSpPr>
            <p:cNvPr id="16472" name="Google Shape;16472;p91"/>
            <p:cNvSpPr/>
            <p:nvPr/>
          </p:nvSpPr>
          <p:spPr>
            <a:xfrm>
              <a:off x="7688313" y="1637192"/>
              <a:ext cx="153058" cy="211098"/>
            </a:xfrm>
            <a:custGeom>
              <a:rect b="b" l="l" r="r" t="t"/>
              <a:pathLst>
                <a:path extrusionOk="0" h="8078" w="5857">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91"/>
            <p:cNvSpPr/>
            <p:nvPr/>
          </p:nvSpPr>
          <p:spPr>
            <a:xfrm>
              <a:off x="7745857" y="1637192"/>
              <a:ext cx="95514" cy="211098"/>
            </a:xfrm>
            <a:custGeom>
              <a:rect b="b" l="l" r="r" t="t"/>
              <a:pathLst>
                <a:path extrusionOk="0" h="8078" w="3655">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91"/>
            <p:cNvSpPr/>
            <p:nvPr/>
          </p:nvSpPr>
          <p:spPr>
            <a:xfrm>
              <a:off x="7750143" y="1792210"/>
              <a:ext cx="29634" cy="69669"/>
            </a:xfrm>
            <a:custGeom>
              <a:rect b="b" l="l" r="r" t="t"/>
              <a:pathLst>
                <a:path extrusionOk="0" h="2666" w="1134">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91"/>
            <p:cNvSpPr/>
            <p:nvPr/>
          </p:nvSpPr>
          <p:spPr>
            <a:xfrm>
              <a:off x="7766214" y="1504256"/>
              <a:ext cx="23389" cy="11080"/>
            </a:xfrm>
            <a:custGeom>
              <a:rect b="b" l="l" r="r" t="t"/>
              <a:pathLst>
                <a:path extrusionOk="0" h="424" w="895">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91"/>
            <p:cNvSpPr/>
            <p:nvPr/>
          </p:nvSpPr>
          <p:spPr>
            <a:xfrm>
              <a:off x="7741075" y="1503995"/>
              <a:ext cx="22657" cy="11080"/>
            </a:xfrm>
            <a:custGeom>
              <a:rect b="b" l="l" r="r" t="t"/>
              <a:pathLst>
                <a:path extrusionOk="0" h="424" w="867">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91"/>
            <p:cNvSpPr/>
            <p:nvPr/>
          </p:nvSpPr>
          <p:spPr>
            <a:xfrm>
              <a:off x="7765953" y="1529134"/>
              <a:ext cx="27178" cy="10819"/>
            </a:xfrm>
            <a:custGeom>
              <a:rect b="b" l="l" r="r" t="t"/>
              <a:pathLst>
                <a:path extrusionOk="0" h="414" w="104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91"/>
            <p:cNvSpPr/>
            <p:nvPr/>
          </p:nvSpPr>
          <p:spPr>
            <a:xfrm>
              <a:off x="7737573" y="1528873"/>
              <a:ext cx="26159" cy="10845"/>
            </a:xfrm>
            <a:custGeom>
              <a:rect b="b" l="l" r="r" t="t"/>
              <a:pathLst>
                <a:path extrusionOk="0" h="415" w="1001">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91"/>
            <p:cNvSpPr/>
            <p:nvPr/>
          </p:nvSpPr>
          <p:spPr>
            <a:xfrm>
              <a:off x="7751632" y="1523594"/>
              <a:ext cx="26420" cy="186482"/>
            </a:xfrm>
            <a:custGeom>
              <a:rect b="b" l="l" r="r" t="t"/>
              <a:pathLst>
                <a:path extrusionOk="0" h="7136" w="1011">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91"/>
            <p:cNvSpPr/>
            <p:nvPr/>
          </p:nvSpPr>
          <p:spPr>
            <a:xfrm>
              <a:off x="7764960" y="1523594"/>
              <a:ext cx="13092" cy="186482"/>
            </a:xfrm>
            <a:custGeom>
              <a:rect b="b" l="l" r="r" t="t"/>
              <a:pathLst>
                <a:path extrusionOk="0" h="7136" w="501">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91"/>
            <p:cNvSpPr/>
            <p:nvPr/>
          </p:nvSpPr>
          <p:spPr>
            <a:xfrm>
              <a:off x="7749881" y="1501251"/>
              <a:ext cx="30418" cy="41498"/>
            </a:xfrm>
            <a:custGeom>
              <a:rect b="b" l="l" r="r" t="t"/>
              <a:pathLst>
                <a:path extrusionOk="0" h="1588" w="1164">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91"/>
            <p:cNvSpPr/>
            <p:nvPr/>
          </p:nvSpPr>
          <p:spPr>
            <a:xfrm>
              <a:off x="7718967" y="1737201"/>
              <a:ext cx="24904" cy="60444"/>
            </a:xfrm>
            <a:custGeom>
              <a:rect b="b" l="l" r="r" t="t"/>
              <a:pathLst>
                <a:path extrusionOk="0" h="2313" w="953">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91"/>
            <p:cNvSpPr/>
            <p:nvPr/>
          </p:nvSpPr>
          <p:spPr>
            <a:xfrm>
              <a:off x="7786075" y="1737201"/>
              <a:ext cx="24904" cy="60444"/>
            </a:xfrm>
            <a:custGeom>
              <a:rect b="b" l="l" r="r" t="t"/>
              <a:pathLst>
                <a:path extrusionOk="0" h="2313" w="953">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91"/>
            <p:cNvSpPr/>
            <p:nvPr/>
          </p:nvSpPr>
          <p:spPr>
            <a:xfrm>
              <a:off x="7764960" y="1792210"/>
              <a:ext cx="14608" cy="69669"/>
            </a:xfrm>
            <a:custGeom>
              <a:rect b="b" l="l" r="r" t="t"/>
              <a:pathLst>
                <a:path extrusionOk="0" h="2666" w="559">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91"/>
            <p:cNvSpPr/>
            <p:nvPr/>
          </p:nvSpPr>
          <p:spPr>
            <a:xfrm>
              <a:off x="7751397" y="1814109"/>
              <a:ext cx="27152" cy="11080"/>
            </a:xfrm>
            <a:custGeom>
              <a:rect b="b" l="l" r="r" t="t"/>
              <a:pathLst>
                <a:path extrusionOk="0" h="424" w="1039">
                  <a:moveTo>
                    <a:pt x="0" y="0"/>
                  </a:moveTo>
                  <a:lnTo>
                    <a:pt x="29" y="423"/>
                  </a:lnTo>
                  <a:lnTo>
                    <a:pt x="1010" y="423"/>
                  </a:lnTo>
                  <a:lnTo>
                    <a:pt x="103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91"/>
            <p:cNvSpPr/>
            <p:nvPr/>
          </p:nvSpPr>
          <p:spPr>
            <a:xfrm>
              <a:off x="7764960" y="1814109"/>
              <a:ext cx="13589" cy="11080"/>
            </a:xfrm>
            <a:custGeom>
              <a:rect b="b" l="l" r="r" t="t"/>
              <a:pathLst>
                <a:path extrusionOk="0" h="424" w="520">
                  <a:moveTo>
                    <a:pt x="0" y="0"/>
                  </a:moveTo>
                  <a:lnTo>
                    <a:pt x="0" y="423"/>
                  </a:lnTo>
                  <a:lnTo>
                    <a:pt x="491" y="423"/>
                  </a:lnTo>
                  <a:lnTo>
                    <a:pt x="52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91"/>
            <p:cNvSpPr/>
            <p:nvPr/>
          </p:nvSpPr>
          <p:spPr>
            <a:xfrm>
              <a:off x="7764960" y="1501251"/>
              <a:ext cx="15105" cy="41472"/>
            </a:xfrm>
            <a:custGeom>
              <a:rect b="b" l="l" r="r" t="t"/>
              <a:pathLst>
                <a:path extrusionOk="0" h="1587" w="578">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8" name="Google Shape;16488;p91"/>
          <p:cNvGrpSpPr/>
          <p:nvPr/>
        </p:nvGrpSpPr>
        <p:grpSpPr>
          <a:xfrm>
            <a:off x="8150179" y="1316603"/>
            <a:ext cx="150811" cy="360628"/>
            <a:chOff x="8150179" y="1501251"/>
            <a:chExt cx="150811" cy="360628"/>
          </a:xfrm>
        </p:grpSpPr>
        <p:sp>
          <p:nvSpPr>
            <p:cNvPr id="16489" name="Google Shape;16489;p91"/>
            <p:cNvSpPr/>
            <p:nvPr/>
          </p:nvSpPr>
          <p:spPr>
            <a:xfrm>
              <a:off x="8150179" y="1656034"/>
              <a:ext cx="150549" cy="205846"/>
            </a:xfrm>
            <a:custGeom>
              <a:rect b="b" l="l" r="r" t="t"/>
              <a:pathLst>
                <a:path extrusionOk="0" h="7877" w="5761">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91"/>
            <p:cNvSpPr/>
            <p:nvPr/>
          </p:nvSpPr>
          <p:spPr>
            <a:xfrm>
              <a:off x="8206468" y="1656034"/>
              <a:ext cx="94521" cy="205846"/>
            </a:xfrm>
            <a:custGeom>
              <a:rect b="b" l="l" r="r" t="t"/>
              <a:pathLst>
                <a:path extrusionOk="0" h="7877" w="3617">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91"/>
            <p:cNvSpPr/>
            <p:nvPr/>
          </p:nvSpPr>
          <p:spPr>
            <a:xfrm>
              <a:off x="8209996" y="1513559"/>
              <a:ext cx="30941" cy="168894"/>
            </a:xfrm>
            <a:custGeom>
              <a:rect b="b" l="l" r="r" t="t"/>
              <a:pathLst>
                <a:path extrusionOk="0" h="6463" w="1184">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91"/>
            <p:cNvSpPr/>
            <p:nvPr/>
          </p:nvSpPr>
          <p:spPr>
            <a:xfrm>
              <a:off x="8198419" y="1702785"/>
              <a:ext cx="54329" cy="54303"/>
            </a:xfrm>
            <a:custGeom>
              <a:rect b="b" l="l" r="r" t="t"/>
              <a:pathLst>
                <a:path extrusionOk="0" h="2078" w="2079">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91"/>
            <p:cNvSpPr/>
            <p:nvPr/>
          </p:nvSpPr>
          <p:spPr>
            <a:xfrm>
              <a:off x="8189639" y="1809327"/>
              <a:ext cx="71629" cy="21141"/>
            </a:xfrm>
            <a:custGeom>
              <a:rect b="b" l="l" r="r" t="t"/>
              <a:pathLst>
                <a:path extrusionOk="0" h="809" w="2741">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91"/>
            <p:cNvSpPr/>
            <p:nvPr/>
          </p:nvSpPr>
          <p:spPr>
            <a:xfrm>
              <a:off x="8189639" y="1817114"/>
              <a:ext cx="71629" cy="13354"/>
            </a:xfrm>
            <a:custGeom>
              <a:rect b="b" l="l" r="r" t="t"/>
              <a:pathLst>
                <a:path extrusionOk="0" h="511" w="2741">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91"/>
            <p:cNvSpPr/>
            <p:nvPr/>
          </p:nvSpPr>
          <p:spPr>
            <a:xfrm>
              <a:off x="8225571" y="1513559"/>
              <a:ext cx="15366" cy="168894"/>
            </a:xfrm>
            <a:custGeom>
              <a:rect b="b" l="l" r="r" t="t"/>
              <a:pathLst>
                <a:path extrusionOk="0" h="6463" w="588">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91"/>
            <p:cNvSpPr/>
            <p:nvPr/>
          </p:nvSpPr>
          <p:spPr>
            <a:xfrm>
              <a:off x="8204456" y="1501251"/>
              <a:ext cx="41995" cy="50018"/>
            </a:xfrm>
            <a:custGeom>
              <a:rect b="b" l="l" r="r" t="t"/>
              <a:pathLst>
                <a:path extrusionOk="0" h="1914" w="1607">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91"/>
            <p:cNvSpPr/>
            <p:nvPr/>
          </p:nvSpPr>
          <p:spPr>
            <a:xfrm>
              <a:off x="8225571" y="1501251"/>
              <a:ext cx="20880" cy="50018"/>
            </a:xfrm>
            <a:custGeom>
              <a:rect b="b" l="l" r="r" t="t"/>
              <a:pathLst>
                <a:path extrusionOk="0" h="1914" w="799">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98" name="Google Shape;16498;p91"/>
          <p:cNvSpPr/>
          <p:nvPr/>
        </p:nvSpPr>
        <p:spPr>
          <a:xfrm>
            <a:off x="4948085" y="2722297"/>
            <a:ext cx="32744" cy="15889"/>
          </a:xfrm>
          <a:custGeom>
            <a:rect b="b" l="l" r="r" t="t"/>
            <a:pathLst>
              <a:path extrusionOk="0" h="608" w="1253">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99" name="Google Shape;16499;p91"/>
          <p:cNvGrpSpPr/>
          <p:nvPr/>
        </p:nvGrpSpPr>
        <p:grpSpPr>
          <a:xfrm>
            <a:off x="4877867" y="2718298"/>
            <a:ext cx="170149" cy="360629"/>
            <a:chOff x="4877867" y="2902946"/>
            <a:chExt cx="170149" cy="360629"/>
          </a:xfrm>
        </p:grpSpPr>
        <p:sp>
          <p:nvSpPr>
            <p:cNvPr id="16500" name="Google Shape;16500;p91"/>
            <p:cNvSpPr/>
            <p:nvPr/>
          </p:nvSpPr>
          <p:spPr>
            <a:xfrm>
              <a:off x="4942780" y="2925315"/>
              <a:ext cx="32692" cy="15915"/>
            </a:xfrm>
            <a:custGeom>
              <a:rect b="b" l="l" r="r" t="t"/>
              <a:pathLst>
                <a:path extrusionOk="0" h="609" w="1251">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91"/>
            <p:cNvSpPr/>
            <p:nvPr/>
          </p:nvSpPr>
          <p:spPr>
            <a:xfrm>
              <a:off x="4937345" y="2943843"/>
              <a:ext cx="32927" cy="15915"/>
            </a:xfrm>
            <a:custGeom>
              <a:rect b="b" l="l" r="r" t="t"/>
              <a:pathLst>
                <a:path extrusionOk="0" h="609" w="126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91"/>
            <p:cNvSpPr/>
            <p:nvPr/>
          </p:nvSpPr>
          <p:spPr>
            <a:xfrm>
              <a:off x="4877867" y="3063164"/>
              <a:ext cx="170149" cy="200410"/>
            </a:xfrm>
            <a:custGeom>
              <a:rect b="b" l="l" r="r" t="t"/>
              <a:pathLst>
                <a:path extrusionOk="0" h="7669" w="6511">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91"/>
            <p:cNvSpPr/>
            <p:nvPr/>
          </p:nvSpPr>
          <p:spPr>
            <a:xfrm>
              <a:off x="4942963" y="3088905"/>
              <a:ext cx="105053" cy="174670"/>
            </a:xfrm>
            <a:custGeom>
              <a:rect b="b" l="l" r="r" t="t"/>
              <a:pathLst>
                <a:path extrusionOk="0" h="6684" w="402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91"/>
            <p:cNvSpPr/>
            <p:nvPr/>
          </p:nvSpPr>
          <p:spPr>
            <a:xfrm>
              <a:off x="4949496" y="2966761"/>
              <a:ext cx="25662" cy="161368"/>
            </a:xfrm>
            <a:custGeom>
              <a:rect b="b" l="l" r="r" t="t"/>
              <a:pathLst>
                <a:path extrusionOk="0" h="6175" w="982">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5" name="Google Shape;16505;p91"/>
            <p:cNvSpPr/>
            <p:nvPr/>
          </p:nvSpPr>
          <p:spPr>
            <a:xfrm>
              <a:off x="4962301" y="2967023"/>
              <a:ext cx="12857" cy="161107"/>
            </a:xfrm>
            <a:custGeom>
              <a:rect b="b" l="l" r="r" t="t"/>
              <a:pathLst>
                <a:path extrusionOk="0" h="6165" w="492">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6" name="Google Shape;16506;p91"/>
            <p:cNvSpPr/>
            <p:nvPr/>
          </p:nvSpPr>
          <p:spPr>
            <a:xfrm>
              <a:off x="4948739" y="2902946"/>
              <a:ext cx="33685" cy="71394"/>
            </a:xfrm>
            <a:custGeom>
              <a:rect b="b" l="l" r="r" t="t"/>
              <a:pathLst>
                <a:path extrusionOk="0" h="2732" w="1289">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91"/>
            <p:cNvSpPr/>
            <p:nvPr/>
          </p:nvSpPr>
          <p:spPr>
            <a:xfrm>
              <a:off x="4937423" y="3148199"/>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91"/>
            <p:cNvSpPr/>
            <p:nvPr/>
          </p:nvSpPr>
          <p:spPr>
            <a:xfrm>
              <a:off x="4937423" y="3177102"/>
              <a:ext cx="49782" cy="11080"/>
            </a:xfrm>
            <a:custGeom>
              <a:rect b="b" l="l" r="r" t="t"/>
              <a:pathLst>
                <a:path extrusionOk="0" h="424" w="1905">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91"/>
            <p:cNvSpPr/>
            <p:nvPr/>
          </p:nvSpPr>
          <p:spPr>
            <a:xfrm>
              <a:off x="4937423" y="3205247"/>
              <a:ext cx="49782" cy="10819"/>
            </a:xfrm>
            <a:custGeom>
              <a:rect b="b" l="l" r="r" t="t"/>
              <a:pathLst>
                <a:path extrusionOk="0" h="414" w="1905">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91"/>
            <p:cNvSpPr/>
            <p:nvPr/>
          </p:nvSpPr>
          <p:spPr>
            <a:xfrm>
              <a:off x="4999253" y="3176841"/>
              <a:ext cx="11080" cy="11342"/>
            </a:xfrm>
            <a:custGeom>
              <a:rect b="b" l="l" r="r" t="t"/>
              <a:pathLst>
                <a:path extrusionOk="0" h="434" w="424">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91"/>
            <p:cNvSpPr/>
            <p:nvPr/>
          </p:nvSpPr>
          <p:spPr>
            <a:xfrm>
              <a:off x="4999253" y="3204985"/>
              <a:ext cx="11080" cy="11342"/>
            </a:xfrm>
            <a:custGeom>
              <a:rect b="b" l="l" r="r" t="t"/>
              <a:pathLst>
                <a:path extrusionOk="0" h="434" w="424">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91"/>
            <p:cNvSpPr/>
            <p:nvPr/>
          </p:nvSpPr>
          <p:spPr>
            <a:xfrm>
              <a:off x="4957284" y="2914235"/>
              <a:ext cx="18110" cy="53572"/>
            </a:xfrm>
            <a:custGeom>
              <a:rect b="b" l="l" r="r" t="t"/>
              <a:pathLst>
                <a:path extrusionOk="0" h="2050" w="693">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3" name="Google Shape;16513;p91"/>
          <p:cNvGrpSpPr/>
          <p:nvPr/>
        </p:nvGrpSpPr>
        <p:grpSpPr>
          <a:xfrm>
            <a:off x="6741689" y="1316028"/>
            <a:ext cx="207962" cy="361203"/>
            <a:chOff x="6741689" y="1500676"/>
            <a:chExt cx="207962" cy="361203"/>
          </a:xfrm>
        </p:grpSpPr>
        <p:sp>
          <p:nvSpPr>
            <p:cNvPr id="16514" name="Google Shape;16514;p91"/>
            <p:cNvSpPr/>
            <p:nvPr/>
          </p:nvSpPr>
          <p:spPr>
            <a:xfrm>
              <a:off x="6749242" y="1500676"/>
              <a:ext cx="184469" cy="361203"/>
            </a:xfrm>
            <a:custGeom>
              <a:rect b="b" l="l" r="r" t="t"/>
              <a:pathLst>
                <a:path extrusionOk="0" h="13822" w="7059">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91"/>
            <p:cNvSpPr/>
            <p:nvPr/>
          </p:nvSpPr>
          <p:spPr>
            <a:xfrm>
              <a:off x="6775113" y="1501199"/>
              <a:ext cx="37735" cy="310167"/>
            </a:xfrm>
            <a:custGeom>
              <a:rect b="b" l="l" r="r" t="t"/>
              <a:pathLst>
                <a:path extrusionOk="0" h="11869" w="1444">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91"/>
            <p:cNvSpPr/>
            <p:nvPr/>
          </p:nvSpPr>
          <p:spPr>
            <a:xfrm>
              <a:off x="6773623" y="1645241"/>
              <a:ext cx="159330" cy="216638"/>
            </a:xfrm>
            <a:custGeom>
              <a:rect b="b" l="l" r="r" t="t"/>
              <a:pathLst>
                <a:path extrusionOk="0" h="8290" w="6097">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91"/>
            <p:cNvSpPr/>
            <p:nvPr/>
          </p:nvSpPr>
          <p:spPr>
            <a:xfrm>
              <a:off x="6854530" y="1589082"/>
              <a:ext cx="93006" cy="108502"/>
            </a:xfrm>
            <a:custGeom>
              <a:rect b="b" l="l" r="r" t="t"/>
              <a:pathLst>
                <a:path extrusionOk="0" h="4152" w="3559">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91"/>
            <p:cNvSpPr/>
            <p:nvPr/>
          </p:nvSpPr>
          <p:spPr>
            <a:xfrm>
              <a:off x="6857796" y="1589134"/>
              <a:ext cx="91856" cy="108398"/>
            </a:xfrm>
            <a:custGeom>
              <a:rect b="b" l="l" r="r" t="t"/>
              <a:pathLst>
                <a:path extrusionOk="0" h="4148" w="3515">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91"/>
            <p:cNvSpPr/>
            <p:nvPr/>
          </p:nvSpPr>
          <p:spPr>
            <a:xfrm>
              <a:off x="6801245" y="1635441"/>
              <a:ext cx="31699" cy="11315"/>
            </a:xfrm>
            <a:custGeom>
              <a:rect b="b" l="l" r="r" t="t"/>
              <a:pathLst>
                <a:path extrusionOk="0" h="433" w="1213">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91"/>
            <p:cNvSpPr/>
            <p:nvPr/>
          </p:nvSpPr>
          <p:spPr>
            <a:xfrm>
              <a:off x="6819852" y="1626765"/>
              <a:ext cx="11342" cy="28537"/>
            </a:xfrm>
            <a:custGeom>
              <a:rect b="b" l="l" r="r" t="t"/>
              <a:pathLst>
                <a:path extrusionOk="0" h="1092" w="434">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91"/>
            <p:cNvSpPr/>
            <p:nvPr/>
          </p:nvSpPr>
          <p:spPr>
            <a:xfrm>
              <a:off x="6754756" y="1761583"/>
              <a:ext cx="29687" cy="11315"/>
            </a:xfrm>
            <a:custGeom>
              <a:rect b="b" l="l" r="r" t="t"/>
              <a:pathLst>
                <a:path extrusionOk="0" h="433" w="1136">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91"/>
            <p:cNvSpPr/>
            <p:nvPr/>
          </p:nvSpPr>
          <p:spPr>
            <a:xfrm>
              <a:off x="6756768" y="1752907"/>
              <a:ext cx="11342" cy="28537"/>
            </a:xfrm>
            <a:custGeom>
              <a:rect b="b" l="l" r="r" t="t"/>
              <a:pathLst>
                <a:path extrusionOk="0" h="1092" w="434">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91"/>
            <p:cNvSpPr/>
            <p:nvPr/>
          </p:nvSpPr>
          <p:spPr>
            <a:xfrm>
              <a:off x="6754756" y="1717863"/>
              <a:ext cx="31699" cy="11577"/>
            </a:xfrm>
            <a:custGeom>
              <a:rect b="b" l="l" r="r" t="t"/>
              <a:pathLst>
                <a:path extrusionOk="0" h="443" w="1213">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91"/>
            <p:cNvSpPr/>
            <p:nvPr/>
          </p:nvSpPr>
          <p:spPr>
            <a:xfrm>
              <a:off x="6756768" y="1709422"/>
              <a:ext cx="11342" cy="28563"/>
            </a:xfrm>
            <a:custGeom>
              <a:rect b="b" l="l" r="r" t="t"/>
              <a:pathLst>
                <a:path extrusionOk="0" h="1093" w="434">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91"/>
            <p:cNvSpPr/>
            <p:nvPr/>
          </p:nvSpPr>
          <p:spPr>
            <a:xfrm>
              <a:off x="6833414" y="1779431"/>
              <a:ext cx="43014" cy="11315"/>
            </a:xfrm>
            <a:custGeom>
              <a:rect b="b" l="l" r="r" t="t"/>
              <a:pathLst>
                <a:path extrusionOk="0" h="433" w="1646">
                  <a:moveTo>
                    <a:pt x="1" y="0"/>
                  </a:moveTo>
                  <a:lnTo>
                    <a:pt x="1" y="433"/>
                  </a:lnTo>
                  <a:lnTo>
                    <a:pt x="1645" y="433"/>
                  </a:lnTo>
                  <a:lnTo>
                    <a:pt x="16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91"/>
            <p:cNvSpPr/>
            <p:nvPr/>
          </p:nvSpPr>
          <p:spPr>
            <a:xfrm>
              <a:off x="6775871" y="1779431"/>
              <a:ext cx="32692" cy="11315"/>
            </a:xfrm>
            <a:custGeom>
              <a:rect b="b" l="l" r="r" t="t"/>
              <a:pathLst>
                <a:path extrusionOk="0" h="433" w="1251">
                  <a:moveTo>
                    <a:pt x="20" y="0"/>
                  </a:moveTo>
                  <a:lnTo>
                    <a:pt x="1" y="433"/>
                  </a:lnTo>
                  <a:lnTo>
                    <a:pt x="1251" y="433"/>
                  </a:lnTo>
                  <a:lnTo>
                    <a:pt x="1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91"/>
            <p:cNvSpPr/>
            <p:nvPr/>
          </p:nvSpPr>
          <p:spPr>
            <a:xfrm>
              <a:off x="6801245" y="1596974"/>
              <a:ext cx="31699" cy="11342"/>
            </a:xfrm>
            <a:custGeom>
              <a:rect b="b" l="l" r="r" t="t"/>
              <a:pathLst>
                <a:path extrusionOk="0" h="434" w="1213">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91"/>
            <p:cNvSpPr/>
            <p:nvPr/>
          </p:nvSpPr>
          <p:spPr>
            <a:xfrm>
              <a:off x="6819852" y="1588560"/>
              <a:ext cx="11342" cy="28563"/>
            </a:xfrm>
            <a:custGeom>
              <a:rect b="b" l="l" r="r" t="t"/>
              <a:pathLst>
                <a:path extrusionOk="0" h="1093" w="434">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91"/>
            <p:cNvSpPr/>
            <p:nvPr/>
          </p:nvSpPr>
          <p:spPr>
            <a:xfrm>
              <a:off x="6789956" y="1657053"/>
              <a:ext cx="10558" cy="10558"/>
            </a:xfrm>
            <a:custGeom>
              <a:rect b="b" l="l" r="r" t="t"/>
              <a:pathLst>
                <a:path extrusionOk="0" h="404" w="404">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91"/>
            <p:cNvSpPr/>
            <p:nvPr/>
          </p:nvSpPr>
          <p:spPr>
            <a:xfrm>
              <a:off x="6788702" y="1704536"/>
              <a:ext cx="10819" cy="10584"/>
            </a:xfrm>
            <a:custGeom>
              <a:rect b="b" l="l" r="r" t="t"/>
              <a:pathLst>
                <a:path extrusionOk="0" h="405" w="414">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91"/>
            <p:cNvSpPr/>
            <p:nvPr/>
          </p:nvSpPr>
          <p:spPr>
            <a:xfrm>
              <a:off x="6787683" y="1755050"/>
              <a:ext cx="10584" cy="10819"/>
            </a:xfrm>
            <a:custGeom>
              <a:rect b="b" l="l" r="r" t="t"/>
              <a:pathLst>
                <a:path extrusionOk="0" h="414" w="405">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91"/>
            <p:cNvSpPr/>
            <p:nvPr/>
          </p:nvSpPr>
          <p:spPr>
            <a:xfrm>
              <a:off x="6741689" y="1509509"/>
              <a:ext cx="42753" cy="11368"/>
            </a:xfrm>
            <a:custGeom>
              <a:rect b="b" l="l" r="r" t="t"/>
              <a:pathLst>
                <a:path extrusionOk="0" h="435" w="1636">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3" name="Google Shape;16533;p91"/>
          <p:cNvGrpSpPr/>
          <p:nvPr/>
        </p:nvGrpSpPr>
        <p:grpSpPr>
          <a:xfrm>
            <a:off x="5752627" y="3245757"/>
            <a:ext cx="360628" cy="181464"/>
            <a:chOff x="5752627" y="3430404"/>
            <a:chExt cx="360628" cy="181464"/>
          </a:xfrm>
        </p:grpSpPr>
        <p:sp>
          <p:nvSpPr>
            <p:cNvPr id="16534" name="Google Shape;16534;p91"/>
            <p:cNvSpPr/>
            <p:nvPr/>
          </p:nvSpPr>
          <p:spPr>
            <a:xfrm>
              <a:off x="5752627" y="3430404"/>
              <a:ext cx="360628" cy="181203"/>
            </a:xfrm>
            <a:custGeom>
              <a:rect b="b" l="l" r="r" t="t"/>
              <a:pathLst>
                <a:path extrusionOk="0" h="6934" w="1380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91"/>
            <p:cNvSpPr/>
            <p:nvPr/>
          </p:nvSpPr>
          <p:spPr>
            <a:xfrm>
              <a:off x="5752627" y="3430404"/>
              <a:ext cx="360628" cy="96507"/>
            </a:xfrm>
            <a:custGeom>
              <a:rect b="b" l="l" r="r" t="t"/>
              <a:pathLst>
                <a:path extrusionOk="0" h="3693" w="1380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91"/>
            <p:cNvSpPr/>
            <p:nvPr/>
          </p:nvSpPr>
          <p:spPr>
            <a:xfrm>
              <a:off x="5752627" y="3430404"/>
              <a:ext cx="360628" cy="96507"/>
            </a:xfrm>
            <a:custGeom>
              <a:rect b="b" l="l" r="r" t="t"/>
              <a:pathLst>
                <a:path extrusionOk="0" h="3693" w="1380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91"/>
            <p:cNvSpPr/>
            <p:nvPr/>
          </p:nvSpPr>
          <p:spPr>
            <a:xfrm>
              <a:off x="5788036" y="3526885"/>
              <a:ext cx="28929" cy="84722"/>
            </a:xfrm>
            <a:custGeom>
              <a:rect b="b" l="l" r="r" t="t"/>
              <a:pathLst>
                <a:path extrusionOk="0" h="3242" w="1107">
                  <a:moveTo>
                    <a:pt x="1" y="1"/>
                  </a:moveTo>
                  <a:lnTo>
                    <a:pt x="1" y="3241"/>
                  </a:lnTo>
                  <a:lnTo>
                    <a:pt x="1107" y="3241"/>
                  </a:lnTo>
                  <a:lnTo>
                    <a:pt x="1107"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91"/>
            <p:cNvSpPr/>
            <p:nvPr/>
          </p:nvSpPr>
          <p:spPr>
            <a:xfrm>
              <a:off x="5816939" y="3526885"/>
              <a:ext cx="29190" cy="84722"/>
            </a:xfrm>
            <a:custGeom>
              <a:rect b="b" l="l" r="r" t="t"/>
              <a:pathLst>
                <a:path extrusionOk="0" h="3242" w="1117">
                  <a:moveTo>
                    <a:pt x="1" y="1"/>
                  </a:moveTo>
                  <a:lnTo>
                    <a:pt x="1"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91"/>
            <p:cNvSpPr/>
            <p:nvPr/>
          </p:nvSpPr>
          <p:spPr>
            <a:xfrm>
              <a:off x="5846102"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91"/>
            <p:cNvSpPr/>
            <p:nvPr/>
          </p:nvSpPr>
          <p:spPr>
            <a:xfrm>
              <a:off x="5875005" y="3526885"/>
              <a:ext cx="28903" cy="84722"/>
            </a:xfrm>
            <a:custGeom>
              <a:rect b="b" l="l" r="r" t="t"/>
              <a:pathLst>
                <a:path extrusionOk="0" h="3242" w="1106">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91"/>
            <p:cNvSpPr/>
            <p:nvPr/>
          </p:nvSpPr>
          <p:spPr>
            <a:xfrm>
              <a:off x="5903881" y="3526885"/>
              <a:ext cx="29190" cy="84722"/>
            </a:xfrm>
            <a:custGeom>
              <a:rect b="b" l="l" r="r" t="t"/>
              <a:pathLst>
                <a:path extrusionOk="0" h="3242" w="1117">
                  <a:moveTo>
                    <a:pt x="1" y="1"/>
                  </a:moveTo>
                  <a:lnTo>
                    <a:pt x="1" y="3241"/>
                  </a:lnTo>
                  <a:lnTo>
                    <a:pt x="1116" y="3241"/>
                  </a:lnTo>
                  <a:lnTo>
                    <a:pt x="111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91"/>
            <p:cNvSpPr/>
            <p:nvPr/>
          </p:nvSpPr>
          <p:spPr>
            <a:xfrm>
              <a:off x="5933045"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91"/>
            <p:cNvSpPr/>
            <p:nvPr/>
          </p:nvSpPr>
          <p:spPr>
            <a:xfrm>
              <a:off x="5961948"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91"/>
            <p:cNvSpPr/>
            <p:nvPr/>
          </p:nvSpPr>
          <p:spPr>
            <a:xfrm>
              <a:off x="5990850" y="3526885"/>
              <a:ext cx="29164" cy="84722"/>
            </a:xfrm>
            <a:custGeom>
              <a:rect b="b" l="l" r="r" t="t"/>
              <a:pathLst>
                <a:path extrusionOk="0" h="3242" w="1116">
                  <a:moveTo>
                    <a:pt x="0" y="1"/>
                  </a:moveTo>
                  <a:lnTo>
                    <a:pt x="0"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5" name="Google Shape;16545;p91"/>
            <p:cNvSpPr/>
            <p:nvPr/>
          </p:nvSpPr>
          <p:spPr>
            <a:xfrm>
              <a:off x="6019988" y="3526885"/>
              <a:ext cx="28929" cy="84722"/>
            </a:xfrm>
            <a:custGeom>
              <a:rect b="b" l="l" r="r" t="t"/>
              <a:pathLst>
                <a:path extrusionOk="0" h="3242" w="1107">
                  <a:moveTo>
                    <a:pt x="1" y="1"/>
                  </a:moveTo>
                  <a:lnTo>
                    <a:pt x="1"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6" name="Google Shape;16546;p91"/>
            <p:cNvSpPr/>
            <p:nvPr/>
          </p:nvSpPr>
          <p:spPr>
            <a:xfrm>
              <a:off x="6048891"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91"/>
            <p:cNvSpPr/>
            <p:nvPr/>
          </p:nvSpPr>
          <p:spPr>
            <a:xfrm>
              <a:off x="5806381" y="3526885"/>
              <a:ext cx="21403" cy="48032"/>
            </a:xfrm>
            <a:custGeom>
              <a:rect b="b" l="l" r="r" t="t"/>
              <a:pathLst>
                <a:path extrusionOk="0" h="1838" w="819">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91"/>
            <p:cNvSpPr/>
            <p:nvPr/>
          </p:nvSpPr>
          <p:spPr>
            <a:xfrm>
              <a:off x="5864186" y="3526885"/>
              <a:ext cx="21638" cy="48032"/>
            </a:xfrm>
            <a:custGeom>
              <a:rect b="b" l="l" r="r" t="t"/>
              <a:pathLst>
                <a:path extrusionOk="0" h="1838" w="828">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91"/>
            <p:cNvSpPr/>
            <p:nvPr/>
          </p:nvSpPr>
          <p:spPr>
            <a:xfrm>
              <a:off x="5922226" y="3526885"/>
              <a:ext cx="21638" cy="48032"/>
            </a:xfrm>
            <a:custGeom>
              <a:rect b="b" l="l" r="r" t="t"/>
              <a:pathLst>
                <a:path extrusionOk="0" h="1838" w="828">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91"/>
            <p:cNvSpPr/>
            <p:nvPr/>
          </p:nvSpPr>
          <p:spPr>
            <a:xfrm>
              <a:off x="5980293" y="3526885"/>
              <a:ext cx="21638" cy="48032"/>
            </a:xfrm>
            <a:custGeom>
              <a:rect b="b" l="l" r="r" t="t"/>
              <a:pathLst>
                <a:path extrusionOk="0" h="1838" w="828">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91"/>
            <p:cNvSpPr/>
            <p:nvPr/>
          </p:nvSpPr>
          <p:spPr>
            <a:xfrm>
              <a:off x="6038072" y="3526885"/>
              <a:ext cx="21638" cy="48032"/>
            </a:xfrm>
            <a:custGeom>
              <a:rect b="b" l="l" r="r" t="t"/>
              <a:pathLst>
                <a:path extrusionOk="0" h="1838" w="828">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2" name="Google Shape;16552;p91"/>
            <p:cNvSpPr/>
            <p:nvPr/>
          </p:nvSpPr>
          <p:spPr>
            <a:xfrm>
              <a:off x="5926774" y="3454995"/>
              <a:ext cx="139234" cy="42282"/>
            </a:xfrm>
            <a:custGeom>
              <a:rect b="b" l="l" r="r" t="t"/>
              <a:pathLst>
                <a:path extrusionOk="0" h="1618" w="5328">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3" name="Google Shape;16553;p91"/>
            <p:cNvSpPr/>
            <p:nvPr/>
          </p:nvSpPr>
          <p:spPr>
            <a:xfrm>
              <a:off x="5926774" y="3471615"/>
              <a:ext cx="139234" cy="25662"/>
            </a:xfrm>
            <a:custGeom>
              <a:rect b="b" l="l" r="r" t="t"/>
              <a:pathLst>
                <a:path extrusionOk="0" h="982" w="5328">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91"/>
            <p:cNvSpPr/>
            <p:nvPr/>
          </p:nvSpPr>
          <p:spPr>
            <a:xfrm>
              <a:off x="5870981" y="3449559"/>
              <a:ext cx="10819" cy="53232"/>
            </a:xfrm>
            <a:custGeom>
              <a:rect b="b" l="l" r="r" t="t"/>
              <a:pathLst>
                <a:path extrusionOk="0" h="2037" w="414">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91"/>
            <p:cNvSpPr/>
            <p:nvPr/>
          </p:nvSpPr>
          <p:spPr>
            <a:xfrm>
              <a:off x="5834787" y="3449559"/>
              <a:ext cx="10845" cy="53232"/>
            </a:xfrm>
            <a:custGeom>
              <a:rect b="b" l="l" r="r" t="t"/>
              <a:pathLst>
                <a:path extrusionOk="0" h="2037" w="415">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91"/>
            <p:cNvSpPr/>
            <p:nvPr/>
          </p:nvSpPr>
          <p:spPr>
            <a:xfrm>
              <a:off x="5797601" y="3449559"/>
              <a:ext cx="11080" cy="53232"/>
            </a:xfrm>
            <a:custGeom>
              <a:rect b="b" l="l" r="r" t="t"/>
              <a:pathLst>
                <a:path extrusionOk="0" h="2037" w="424">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91"/>
            <p:cNvSpPr/>
            <p:nvPr/>
          </p:nvSpPr>
          <p:spPr>
            <a:xfrm>
              <a:off x="6094361" y="3526885"/>
              <a:ext cx="18632" cy="84983"/>
            </a:xfrm>
            <a:custGeom>
              <a:rect b="b" l="l" r="r" t="t"/>
              <a:pathLst>
                <a:path extrusionOk="0" h="3252" w="713">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91"/>
            <p:cNvSpPr/>
            <p:nvPr/>
          </p:nvSpPr>
          <p:spPr>
            <a:xfrm>
              <a:off x="5769456" y="3526885"/>
              <a:ext cx="18606" cy="84983"/>
            </a:xfrm>
            <a:custGeom>
              <a:rect b="b" l="l" r="r" t="t"/>
              <a:pathLst>
                <a:path extrusionOk="0" h="3252" w="712">
                  <a:moveTo>
                    <a:pt x="0" y="1"/>
                  </a:moveTo>
                  <a:lnTo>
                    <a:pt x="0" y="3251"/>
                  </a:lnTo>
                  <a:lnTo>
                    <a:pt x="712" y="3251"/>
                  </a:lnTo>
                  <a:lnTo>
                    <a:pt x="71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91"/>
            <p:cNvSpPr/>
            <p:nvPr/>
          </p:nvSpPr>
          <p:spPr>
            <a:xfrm>
              <a:off x="5860684" y="3457530"/>
              <a:ext cx="31437" cy="10845"/>
            </a:xfrm>
            <a:custGeom>
              <a:rect b="b" l="l" r="r" t="t"/>
              <a:pathLst>
                <a:path extrusionOk="0" h="415" w="1203">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91"/>
            <p:cNvSpPr/>
            <p:nvPr/>
          </p:nvSpPr>
          <p:spPr>
            <a:xfrm>
              <a:off x="5824491" y="3477652"/>
              <a:ext cx="31673" cy="11080"/>
            </a:xfrm>
            <a:custGeom>
              <a:rect b="b" l="l" r="r" t="t"/>
              <a:pathLst>
                <a:path extrusionOk="0" h="424" w="1212">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91"/>
            <p:cNvSpPr/>
            <p:nvPr/>
          </p:nvSpPr>
          <p:spPr>
            <a:xfrm>
              <a:off x="5787304" y="3457530"/>
              <a:ext cx="31673" cy="10845"/>
            </a:xfrm>
            <a:custGeom>
              <a:rect b="b" l="l" r="r" t="t"/>
              <a:pathLst>
                <a:path extrusionOk="0" h="415" w="1212">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2" name="Google Shape;16562;p91"/>
          <p:cNvGrpSpPr/>
          <p:nvPr/>
        </p:nvGrpSpPr>
        <p:grpSpPr>
          <a:xfrm>
            <a:off x="5235700" y="2718351"/>
            <a:ext cx="361909" cy="360759"/>
            <a:chOff x="5235700" y="2902998"/>
            <a:chExt cx="361909" cy="360759"/>
          </a:xfrm>
        </p:grpSpPr>
        <p:sp>
          <p:nvSpPr>
            <p:cNvPr id="16563" name="Google Shape;16563;p91"/>
            <p:cNvSpPr/>
            <p:nvPr/>
          </p:nvSpPr>
          <p:spPr>
            <a:xfrm>
              <a:off x="5235700" y="2902998"/>
              <a:ext cx="361909" cy="360498"/>
            </a:xfrm>
            <a:custGeom>
              <a:rect b="b" l="l" r="r" t="t"/>
              <a:pathLst>
                <a:path extrusionOk="0" h="13795" w="13849">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91"/>
            <p:cNvSpPr/>
            <p:nvPr/>
          </p:nvSpPr>
          <p:spPr>
            <a:xfrm>
              <a:off x="5353061" y="2902998"/>
              <a:ext cx="244287" cy="360759"/>
            </a:xfrm>
            <a:custGeom>
              <a:rect b="b" l="l" r="r" t="t"/>
              <a:pathLst>
                <a:path extrusionOk="0" h="13805" w="9348">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91"/>
            <p:cNvSpPr/>
            <p:nvPr/>
          </p:nvSpPr>
          <p:spPr>
            <a:xfrm>
              <a:off x="5294001" y="2977267"/>
              <a:ext cx="228712" cy="228372"/>
            </a:xfrm>
            <a:custGeom>
              <a:rect b="b" l="l" r="r" t="t"/>
              <a:pathLst>
                <a:path extrusionOk="0" h="8739" w="8752">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91"/>
            <p:cNvSpPr/>
            <p:nvPr/>
          </p:nvSpPr>
          <p:spPr>
            <a:xfrm>
              <a:off x="5374672" y="2977267"/>
              <a:ext cx="148041" cy="228372"/>
            </a:xfrm>
            <a:custGeom>
              <a:rect b="b" l="l" r="r" t="t"/>
              <a:pathLst>
                <a:path extrusionOk="0" h="8739" w="5665">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91"/>
            <p:cNvSpPr/>
            <p:nvPr/>
          </p:nvSpPr>
          <p:spPr>
            <a:xfrm>
              <a:off x="5335473" y="3083783"/>
              <a:ext cx="73145" cy="71499"/>
            </a:xfrm>
            <a:custGeom>
              <a:rect b="b" l="l" r="r" t="t"/>
              <a:pathLst>
                <a:path extrusionOk="0" h="2736" w="2799">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91"/>
            <p:cNvSpPr/>
            <p:nvPr/>
          </p:nvSpPr>
          <p:spPr>
            <a:xfrm>
              <a:off x="5380447" y="3068025"/>
              <a:ext cx="57831" cy="56237"/>
            </a:xfrm>
            <a:custGeom>
              <a:rect b="b" l="l" r="r" t="t"/>
              <a:pathLst>
                <a:path extrusionOk="0" h="2152" w="2213">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91"/>
            <p:cNvSpPr/>
            <p:nvPr/>
          </p:nvSpPr>
          <p:spPr>
            <a:xfrm>
              <a:off x="5399289" y="3031309"/>
              <a:ext cx="58850" cy="74425"/>
            </a:xfrm>
            <a:custGeom>
              <a:rect b="b" l="l" r="r" t="t"/>
              <a:pathLst>
                <a:path extrusionOk="0" h="2848" w="2252">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0" name="Google Shape;16570;p91"/>
          <p:cNvGrpSpPr/>
          <p:nvPr/>
        </p:nvGrpSpPr>
        <p:grpSpPr>
          <a:xfrm>
            <a:off x="6634912" y="3210321"/>
            <a:ext cx="360367" cy="252309"/>
            <a:chOff x="6634912" y="3394969"/>
            <a:chExt cx="360367" cy="252309"/>
          </a:xfrm>
        </p:grpSpPr>
        <p:sp>
          <p:nvSpPr>
            <p:cNvPr id="16571" name="Google Shape;16571;p91"/>
            <p:cNvSpPr/>
            <p:nvPr/>
          </p:nvSpPr>
          <p:spPr>
            <a:xfrm>
              <a:off x="6784913" y="3403749"/>
              <a:ext cx="106830" cy="39748"/>
            </a:xfrm>
            <a:custGeom>
              <a:rect b="b" l="l" r="r" t="t"/>
              <a:pathLst>
                <a:path extrusionOk="0" h="1521" w="4088">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91"/>
            <p:cNvSpPr/>
            <p:nvPr/>
          </p:nvSpPr>
          <p:spPr>
            <a:xfrm>
              <a:off x="6916333" y="3417835"/>
              <a:ext cx="56080" cy="30444"/>
            </a:xfrm>
            <a:custGeom>
              <a:rect b="b" l="l" r="r" t="t"/>
              <a:pathLst>
                <a:path extrusionOk="0" h="1165" w="2146">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91"/>
            <p:cNvSpPr/>
            <p:nvPr/>
          </p:nvSpPr>
          <p:spPr>
            <a:xfrm>
              <a:off x="6634912" y="3442974"/>
              <a:ext cx="360367" cy="204304"/>
            </a:xfrm>
            <a:custGeom>
              <a:rect b="b" l="l" r="r" t="t"/>
              <a:pathLst>
                <a:path extrusionOk="0" h="7818" w="1379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91"/>
            <p:cNvSpPr/>
            <p:nvPr/>
          </p:nvSpPr>
          <p:spPr>
            <a:xfrm>
              <a:off x="6943981" y="3477129"/>
              <a:ext cx="51298" cy="142762"/>
            </a:xfrm>
            <a:custGeom>
              <a:rect b="b" l="l" r="r" t="t"/>
              <a:pathLst>
                <a:path extrusionOk="0" h="5463" w="1963">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91"/>
            <p:cNvSpPr/>
            <p:nvPr/>
          </p:nvSpPr>
          <p:spPr>
            <a:xfrm>
              <a:off x="6723344" y="3457530"/>
              <a:ext cx="205846" cy="176081"/>
            </a:xfrm>
            <a:custGeom>
              <a:rect b="b" l="l" r="r" t="t"/>
              <a:pathLst>
                <a:path extrusionOk="0" h="6738" w="7877">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91"/>
            <p:cNvSpPr/>
            <p:nvPr/>
          </p:nvSpPr>
          <p:spPr>
            <a:xfrm>
              <a:off x="6743702" y="3472870"/>
              <a:ext cx="170410" cy="145793"/>
            </a:xfrm>
            <a:custGeom>
              <a:rect b="b" l="l" r="r" t="t"/>
              <a:pathLst>
                <a:path extrusionOk="0" h="5579" w="6521">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91"/>
            <p:cNvSpPr/>
            <p:nvPr/>
          </p:nvSpPr>
          <p:spPr>
            <a:xfrm>
              <a:off x="6781411" y="3491816"/>
              <a:ext cx="119373" cy="106046"/>
            </a:xfrm>
            <a:custGeom>
              <a:rect b="b" l="l" r="r" t="t"/>
              <a:pathLst>
                <a:path extrusionOk="0" h="4058" w="4568">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91"/>
            <p:cNvSpPr/>
            <p:nvPr/>
          </p:nvSpPr>
          <p:spPr>
            <a:xfrm>
              <a:off x="6783867" y="3491711"/>
              <a:ext cx="116159" cy="106176"/>
            </a:xfrm>
            <a:custGeom>
              <a:rect b="b" l="l" r="r" t="t"/>
              <a:pathLst>
                <a:path extrusionOk="0" h="4063" w="4445">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91"/>
            <p:cNvSpPr/>
            <p:nvPr/>
          </p:nvSpPr>
          <p:spPr>
            <a:xfrm>
              <a:off x="6833414" y="3519595"/>
              <a:ext cx="33450" cy="33450"/>
            </a:xfrm>
            <a:custGeom>
              <a:rect b="b" l="l" r="r" t="t"/>
              <a:pathLst>
                <a:path extrusionOk="0" h="1280" w="128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91"/>
            <p:cNvSpPr/>
            <p:nvPr/>
          </p:nvSpPr>
          <p:spPr>
            <a:xfrm>
              <a:off x="6667055" y="3394969"/>
              <a:ext cx="34469" cy="30183"/>
            </a:xfrm>
            <a:custGeom>
              <a:rect b="b" l="l" r="r" t="t"/>
              <a:pathLst>
                <a:path extrusionOk="0" h="1155" w="1319">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91"/>
            <p:cNvSpPr/>
            <p:nvPr/>
          </p:nvSpPr>
          <p:spPr>
            <a:xfrm>
              <a:off x="6634912" y="3416580"/>
              <a:ext cx="99016" cy="230463"/>
            </a:xfrm>
            <a:custGeom>
              <a:rect b="b" l="l" r="r" t="t"/>
              <a:pathLst>
                <a:path extrusionOk="0" h="8819" w="3789">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91"/>
            <p:cNvSpPr/>
            <p:nvPr/>
          </p:nvSpPr>
          <p:spPr>
            <a:xfrm>
              <a:off x="6634912" y="3416580"/>
              <a:ext cx="77666" cy="204827"/>
            </a:xfrm>
            <a:custGeom>
              <a:rect b="b" l="l" r="r" t="t"/>
              <a:pathLst>
                <a:path extrusionOk="0" h="7838" w="2972">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91"/>
            <p:cNvSpPr/>
            <p:nvPr/>
          </p:nvSpPr>
          <p:spPr>
            <a:xfrm>
              <a:off x="6915836" y="3461058"/>
              <a:ext cx="22134" cy="22134"/>
            </a:xfrm>
            <a:custGeom>
              <a:rect b="b" l="l" r="r" t="t"/>
              <a:pathLst>
                <a:path extrusionOk="0" h="847" w="847">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4" name="Google Shape;16584;p91"/>
          <p:cNvGrpSpPr/>
          <p:nvPr/>
        </p:nvGrpSpPr>
        <p:grpSpPr>
          <a:xfrm>
            <a:off x="7059330" y="3156148"/>
            <a:ext cx="377170" cy="360655"/>
            <a:chOff x="7059330" y="3340796"/>
            <a:chExt cx="377170" cy="360655"/>
          </a:xfrm>
        </p:grpSpPr>
        <p:sp>
          <p:nvSpPr>
            <p:cNvPr id="16585" name="Google Shape;16585;p91"/>
            <p:cNvSpPr/>
            <p:nvPr/>
          </p:nvSpPr>
          <p:spPr>
            <a:xfrm>
              <a:off x="7059330" y="3424629"/>
              <a:ext cx="317144" cy="276822"/>
            </a:xfrm>
            <a:custGeom>
              <a:rect b="b" l="l" r="r" t="t"/>
              <a:pathLst>
                <a:path extrusionOk="0" h="10593" w="12136">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91"/>
            <p:cNvSpPr/>
            <p:nvPr/>
          </p:nvSpPr>
          <p:spPr>
            <a:xfrm>
              <a:off x="7076917" y="3424629"/>
              <a:ext cx="299322" cy="254583"/>
            </a:xfrm>
            <a:custGeom>
              <a:rect b="b" l="l" r="r" t="t"/>
              <a:pathLst>
                <a:path extrusionOk="0" h="9742" w="11454">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91"/>
            <p:cNvSpPr/>
            <p:nvPr/>
          </p:nvSpPr>
          <p:spPr>
            <a:xfrm>
              <a:off x="7155079" y="3466232"/>
              <a:ext cx="80671" cy="49390"/>
            </a:xfrm>
            <a:custGeom>
              <a:rect b="b" l="l" r="r" t="t"/>
              <a:pathLst>
                <a:path extrusionOk="0" h="1890" w="3087">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91"/>
            <p:cNvSpPr/>
            <p:nvPr/>
          </p:nvSpPr>
          <p:spPr>
            <a:xfrm>
              <a:off x="7175437" y="3466336"/>
              <a:ext cx="60575" cy="48528"/>
            </a:xfrm>
            <a:custGeom>
              <a:rect b="b" l="l" r="r" t="t"/>
              <a:pathLst>
                <a:path extrusionOk="0" h="1857" w="2318">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91"/>
            <p:cNvSpPr/>
            <p:nvPr/>
          </p:nvSpPr>
          <p:spPr>
            <a:xfrm>
              <a:off x="7199296" y="3550457"/>
              <a:ext cx="64103" cy="71838"/>
            </a:xfrm>
            <a:custGeom>
              <a:rect b="b" l="l" r="r" t="t"/>
              <a:pathLst>
                <a:path extrusionOk="0" h="2749" w="2453">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91"/>
            <p:cNvSpPr/>
            <p:nvPr/>
          </p:nvSpPr>
          <p:spPr>
            <a:xfrm>
              <a:off x="7216648" y="3550457"/>
              <a:ext cx="47012" cy="63920"/>
            </a:xfrm>
            <a:custGeom>
              <a:rect b="b" l="l" r="r" t="t"/>
              <a:pathLst>
                <a:path extrusionOk="0" h="2446" w="1799">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91"/>
            <p:cNvSpPr/>
            <p:nvPr/>
          </p:nvSpPr>
          <p:spPr>
            <a:xfrm>
              <a:off x="7106316" y="3524690"/>
              <a:ext cx="68127" cy="69565"/>
            </a:xfrm>
            <a:custGeom>
              <a:rect b="b" l="l" r="r" t="t"/>
              <a:pathLst>
                <a:path extrusionOk="0" h="2662" w="2607">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91"/>
            <p:cNvSpPr/>
            <p:nvPr/>
          </p:nvSpPr>
          <p:spPr>
            <a:xfrm>
              <a:off x="7113607" y="3541049"/>
              <a:ext cx="60836" cy="53206"/>
            </a:xfrm>
            <a:custGeom>
              <a:rect b="b" l="l" r="r" t="t"/>
              <a:pathLst>
                <a:path extrusionOk="0" h="2036" w="2328">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91"/>
            <p:cNvSpPr/>
            <p:nvPr/>
          </p:nvSpPr>
          <p:spPr>
            <a:xfrm>
              <a:off x="7312632" y="3340796"/>
              <a:ext cx="123868" cy="140645"/>
            </a:xfrm>
            <a:custGeom>
              <a:rect b="b" l="l" r="r" t="t"/>
              <a:pathLst>
                <a:path extrusionOk="0" h="5382" w="474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91"/>
            <p:cNvSpPr/>
            <p:nvPr/>
          </p:nvSpPr>
          <p:spPr>
            <a:xfrm>
              <a:off x="7331735" y="3413575"/>
              <a:ext cx="46516" cy="44242"/>
            </a:xfrm>
            <a:custGeom>
              <a:rect b="b" l="l" r="r" t="t"/>
              <a:pathLst>
                <a:path extrusionOk="0" h="1693" w="178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91"/>
            <p:cNvSpPr/>
            <p:nvPr/>
          </p:nvSpPr>
          <p:spPr>
            <a:xfrm>
              <a:off x="7231465" y="3453140"/>
              <a:ext cx="117622" cy="80122"/>
            </a:xfrm>
            <a:custGeom>
              <a:rect b="b" l="l" r="r" t="t"/>
              <a:pathLst>
                <a:path extrusionOk="0" h="3066" w="4501">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91"/>
            <p:cNvSpPr/>
            <p:nvPr/>
          </p:nvSpPr>
          <p:spPr>
            <a:xfrm>
              <a:off x="7245785" y="3452878"/>
              <a:ext cx="93502" cy="59713"/>
            </a:xfrm>
            <a:custGeom>
              <a:rect b="b" l="l" r="r" t="t"/>
              <a:pathLst>
                <a:path extrusionOk="0" h="2285" w="3578">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97" name="Google Shape;16597;p91"/>
          <p:cNvGrpSpPr/>
          <p:nvPr/>
        </p:nvGrpSpPr>
        <p:grpSpPr>
          <a:xfrm>
            <a:off x="7957948" y="3190983"/>
            <a:ext cx="360629" cy="291012"/>
            <a:chOff x="7957948" y="3375631"/>
            <a:chExt cx="360629" cy="291012"/>
          </a:xfrm>
        </p:grpSpPr>
        <p:sp>
          <p:nvSpPr>
            <p:cNvPr id="16598" name="Google Shape;16598;p91"/>
            <p:cNvSpPr/>
            <p:nvPr/>
          </p:nvSpPr>
          <p:spPr>
            <a:xfrm>
              <a:off x="7957948" y="3393714"/>
              <a:ext cx="360629" cy="261116"/>
            </a:xfrm>
            <a:custGeom>
              <a:rect b="b" l="l" r="r" t="t"/>
              <a:pathLst>
                <a:path extrusionOk="0" h="9992" w="1380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91"/>
            <p:cNvSpPr/>
            <p:nvPr/>
          </p:nvSpPr>
          <p:spPr>
            <a:xfrm>
              <a:off x="8286643" y="3393714"/>
              <a:ext cx="31934" cy="261116"/>
            </a:xfrm>
            <a:custGeom>
              <a:rect b="b" l="l" r="r" t="t"/>
              <a:pathLst>
                <a:path extrusionOk="0" h="9992" w="1222">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91"/>
            <p:cNvSpPr/>
            <p:nvPr/>
          </p:nvSpPr>
          <p:spPr>
            <a:xfrm>
              <a:off x="7978541" y="3597757"/>
              <a:ext cx="159853" cy="33946"/>
            </a:xfrm>
            <a:custGeom>
              <a:rect b="b" l="l" r="r" t="t"/>
              <a:pathLst>
                <a:path extrusionOk="0" h="1299" w="6117">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91"/>
            <p:cNvSpPr/>
            <p:nvPr/>
          </p:nvSpPr>
          <p:spPr>
            <a:xfrm>
              <a:off x="8138367" y="3597757"/>
              <a:ext cx="159591" cy="33946"/>
            </a:xfrm>
            <a:custGeom>
              <a:rect b="b" l="l" r="r" t="t"/>
              <a:pathLst>
                <a:path extrusionOk="0" h="1299" w="6107">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91"/>
            <p:cNvSpPr/>
            <p:nvPr/>
          </p:nvSpPr>
          <p:spPr>
            <a:xfrm>
              <a:off x="8122531" y="3631677"/>
              <a:ext cx="31202" cy="34965"/>
            </a:xfrm>
            <a:custGeom>
              <a:rect b="b" l="l" r="r" t="t"/>
              <a:pathLst>
                <a:path extrusionOk="0" h="1338" w="1194">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91"/>
            <p:cNvSpPr/>
            <p:nvPr/>
          </p:nvSpPr>
          <p:spPr>
            <a:xfrm>
              <a:off x="7978541" y="3375631"/>
              <a:ext cx="159853" cy="234226"/>
            </a:xfrm>
            <a:custGeom>
              <a:rect b="b" l="l" r="r" t="t"/>
              <a:pathLst>
                <a:path extrusionOk="0" h="8963" w="6117">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91"/>
            <p:cNvSpPr/>
            <p:nvPr/>
          </p:nvSpPr>
          <p:spPr>
            <a:xfrm>
              <a:off x="8138367" y="3375631"/>
              <a:ext cx="159591" cy="234252"/>
            </a:xfrm>
            <a:custGeom>
              <a:rect b="b" l="l" r="r" t="t"/>
              <a:pathLst>
                <a:path extrusionOk="0" h="8964" w="6107">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91"/>
            <p:cNvSpPr/>
            <p:nvPr/>
          </p:nvSpPr>
          <p:spPr>
            <a:xfrm>
              <a:off x="8033576" y="3407277"/>
              <a:ext cx="80958" cy="10584"/>
            </a:xfrm>
            <a:custGeom>
              <a:rect b="b" l="l" r="r" t="t"/>
              <a:pathLst>
                <a:path extrusionOk="0" h="405" w="3098">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91"/>
            <p:cNvSpPr/>
            <p:nvPr/>
          </p:nvSpPr>
          <p:spPr>
            <a:xfrm>
              <a:off x="8003184" y="3428889"/>
              <a:ext cx="111351" cy="10584"/>
            </a:xfrm>
            <a:custGeom>
              <a:rect b="b" l="l" r="r" t="t"/>
              <a:pathLst>
                <a:path extrusionOk="0" h="405" w="4261">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91"/>
            <p:cNvSpPr/>
            <p:nvPr/>
          </p:nvSpPr>
          <p:spPr>
            <a:xfrm>
              <a:off x="8003184" y="3450761"/>
              <a:ext cx="111351" cy="10584"/>
            </a:xfrm>
            <a:custGeom>
              <a:rect b="b" l="l" r="r" t="t"/>
              <a:pathLst>
                <a:path extrusionOk="0" h="405" w="4261">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91"/>
            <p:cNvSpPr/>
            <p:nvPr/>
          </p:nvSpPr>
          <p:spPr>
            <a:xfrm>
              <a:off x="8003184" y="3472608"/>
              <a:ext cx="88720" cy="10584"/>
            </a:xfrm>
            <a:custGeom>
              <a:rect b="b" l="l" r="r" t="t"/>
              <a:pathLst>
                <a:path extrusionOk="0" h="405" w="3395">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91"/>
            <p:cNvSpPr/>
            <p:nvPr/>
          </p:nvSpPr>
          <p:spPr>
            <a:xfrm>
              <a:off x="8033576" y="3515831"/>
              <a:ext cx="80958" cy="10584"/>
            </a:xfrm>
            <a:custGeom>
              <a:rect b="b" l="l" r="r" t="t"/>
              <a:pathLst>
                <a:path extrusionOk="0" h="405" w="3098">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91"/>
            <p:cNvSpPr/>
            <p:nvPr/>
          </p:nvSpPr>
          <p:spPr>
            <a:xfrm>
              <a:off x="8003184" y="3537443"/>
              <a:ext cx="111351" cy="10584"/>
            </a:xfrm>
            <a:custGeom>
              <a:rect b="b" l="l" r="r" t="t"/>
              <a:pathLst>
                <a:path extrusionOk="0" h="405" w="4261">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91"/>
            <p:cNvSpPr/>
            <p:nvPr/>
          </p:nvSpPr>
          <p:spPr>
            <a:xfrm>
              <a:off x="8003184" y="3559316"/>
              <a:ext cx="55296" cy="10584"/>
            </a:xfrm>
            <a:custGeom>
              <a:rect b="b" l="l" r="r" t="t"/>
              <a:pathLst>
                <a:path extrusionOk="0" h="405" w="2116">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91"/>
            <p:cNvSpPr/>
            <p:nvPr/>
          </p:nvSpPr>
          <p:spPr>
            <a:xfrm>
              <a:off x="8190632" y="3479664"/>
              <a:ext cx="81194" cy="10558"/>
            </a:xfrm>
            <a:custGeom>
              <a:rect b="b" l="l" r="r" t="t"/>
              <a:pathLst>
                <a:path extrusionOk="0" h="404" w="3107">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91"/>
            <p:cNvSpPr/>
            <p:nvPr/>
          </p:nvSpPr>
          <p:spPr>
            <a:xfrm>
              <a:off x="8160240" y="3501511"/>
              <a:ext cx="111586" cy="10584"/>
            </a:xfrm>
            <a:custGeom>
              <a:rect b="b" l="l" r="r" t="t"/>
              <a:pathLst>
                <a:path extrusionOk="0" h="405" w="427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91"/>
            <p:cNvSpPr/>
            <p:nvPr/>
          </p:nvSpPr>
          <p:spPr>
            <a:xfrm>
              <a:off x="8160475" y="3523122"/>
              <a:ext cx="55061" cy="10584"/>
            </a:xfrm>
            <a:custGeom>
              <a:rect b="b" l="l" r="r" t="t"/>
              <a:pathLst>
                <a:path extrusionOk="0" h="405" w="2107">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91"/>
            <p:cNvSpPr/>
            <p:nvPr/>
          </p:nvSpPr>
          <p:spPr>
            <a:xfrm>
              <a:off x="8169778" y="3412556"/>
              <a:ext cx="97291" cy="36220"/>
            </a:xfrm>
            <a:custGeom>
              <a:rect b="b" l="l" r="r" t="t"/>
              <a:pathLst>
                <a:path extrusionOk="0" h="1386" w="3723">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16" name="Google Shape;16616;p91"/>
          <p:cNvGrpSpPr/>
          <p:nvPr/>
        </p:nvGrpSpPr>
        <p:grpSpPr>
          <a:xfrm>
            <a:off x="6198656" y="3683241"/>
            <a:ext cx="347562" cy="227954"/>
            <a:chOff x="6198656" y="3867888"/>
            <a:chExt cx="347562" cy="227954"/>
          </a:xfrm>
        </p:grpSpPr>
        <p:sp>
          <p:nvSpPr>
            <p:cNvPr id="16617" name="Google Shape;16617;p91"/>
            <p:cNvSpPr/>
            <p:nvPr/>
          </p:nvSpPr>
          <p:spPr>
            <a:xfrm>
              <a:off x="6198656" y="3867888"/>
              <a:ext cx="347562" cy="227954"/>
            </a:xfrm>
            <a:custGeom>
              <a:rect b="b" l="l" r="r" t="t"/>
              <a:pathLst>
                <a:path extrusionOk="0" h="8723" w="1330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91"/>
            <p:cNvSpPr/>
            <p:nvPr/>
          </p:nvSpPr>
          <p:spPr>
            <a:xfrm>
              <a:off x="6234353" y="3885998"/>
              <a:ext cx="275933" cy="191760"/>
            </a:xfrm>
            <a:custGeom>
              <a:rect b="b" l="l" r="r" t="t"/>
              <a:pathLst>
                <a:path extrusionOk="0" h="7338" w="10559">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91"/>
            <p:cNvSpPr/>
            <p:nvPr/>
          </p:nvSpPr>
          <p:spPr>
            <a:xfrm>
              <a:off x="6210468" y="3970119"/>
              <a:ext cx="12335" cy="23964"/>
            </a:xfrm>
            <a:custGeom>
              <a:rect b="b" l="l" r="r" t="t"/>
              <a:pathLst>
                <a:path extrusionOk="0" h="917" w="472">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91"/>
            <p:cNvSpPr/>
            <p:nvPr/>
          </p:nvSpPr>
          <p:spPr>
            <a:xfrm>
              <a:off x="6522333" y="3963899"/>
              <a:ext cx="12073" cy="35958"/>
            </a:xfrm>
            <a:custGeom>
              <a:rect b="b" l="l" r="r" t="t"/>
              <a:pathLst>
                <a:path extrusionOk="0" h="1376" w="462">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91"/>
            <p:cNvSpPr/>
            <p:nvPr/>
          </p:nvSpPr>
          <p:spPr>
            <a:xfrm>
              <a:off x="6520321" y="3885998"/>
              <a:ext cx="16098" cy="12073"/>
            </a:xfrm>
            <a:custGeom>
              <a:rect b="b" l="l" r="r" t="t"/>
              <a:pathLst>
                <a:path extrusionOk="0" h="462" w="616">
                  <a:moveTo>
                    <a:pt x="308" y="0"/>
                  </a:moveTo>
                  <a:cubicBezTo>
                    <a:pt x="0" y="0"/>
                    <a:pt x="0" y="462"/>
                    <a:pt x="308" y="462"/>
                  </a:cubicBezTo>
                  <a:cubicBezTo>
                    <a:pt x="616" y="462"/>
                    <a:pt x="616" y="0"/>
                    <a:pt x="308" y="0"/>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91"/>
            <p:cNvSpPr/>
            <p:nvPr/>
          </p:nvSpPr>
          <p:spPr>
            <a:xfrm>
              <a:off x="6210468" y="3940014"/>
              <a:ext cx="12099" cy="17875"/>
            </a:xfrm>
            <a:custGeom>
              <a:rect b="b" l="l" r="r" t="t"/>
              <a:pathLst>
                <a:path extrusionOk="0" h="684" w="463">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91"/>
            <p:cNvSpPr/>
            <p:nvPr/>
          </p:nvSpPr>
          <p:spPr>
            <a:xfrm>
              <a:off x="6210468" y="4005842"/>
              <a:ext cx="12099" cy="18136"/>
            </a:xfrm>
            <a:custGeom>
              <a:rect b="b" l="l" r="r" t="t"/>
              <a:pathLst>
                <a:path extrusionOk="0" h="694" w="463">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91"/>
            <p:cNvSpPr/>
            <p:nvPr/>
          </p:nvSpPr>
          <p:spPr>
            <a:xfrm>
              <a:off x="6312489" y="3915894"/>
              <a:ext cx="119896" cy="95776"/>
            </a:xfrm>
            <a:custGeom>
              <a:rect b="b" l="l" r="r" t="t"/>
              <a:pathLst>
                <a:path extrusionOk="0" h="3665" w="4588">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91"/>
            <p:cNvSpPr/>
            <p:nvPr/>
          </p:nvSpPr>
          <p:spPr>
            <a:xfrm>
              <a:off x="6252437" y="4035764"/>
              <a:ext cx="240001" cy="12073"/>
            </a:xfrm>
            <a:custGeom>
              <a:rect b="b" l="l" r="r" t="t"/>
              <a:pathLst>
                <a:path extrusionOk="0" h="462" w="9184">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91"/>
            <p:cNvSpPr/>
            <p:nvPr/>
          </p:nvSpPr>
          <p:spPr>
            <a:xfrm>
              <a:off x="6252437" y="4035764"/>
              <a:ext cx="54042" cy="12073"/>
            </a:xfrm>
            <a:custGeom>
              <a:rect b="b" l="l" r="r" t="t"/>
              <a:pathLst>
                <a:path extrusionOk="0" h="462" w="2068">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91"/>
            <p:cNvSpPr/>
            <p:nvPr/>
          </p:nvSpPr>
          <p:spPr>
            <a:xfrm>
              <a:off x="6294406" y="4029727"/>
              <a:ext cx="24146" cy="24146"/>
            </a:xfrm>
            <a:custGeom>
              <a:rect b="b" l="l" r="r" t="t"/>
              <a:pathLst>
                <a:path extrusionOk="0" h="924" w="924">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28" name="Google Shape;16628;p91"/>
          <p:cNvGrpSpPr/>
          <p:nvPr/>
        </p:nvGrpSpPr>
        <p:grpSpPr>
          <a:xfrm>
            <a:off x="5706895" y="3634504"/>
            <a:ext cx="349392" cy="325454"/>
            <a:chOff x="5706895" y="3819151"/>
            <a:chExt cx="349392" cy="325454"/>
          </a:xfrm>
        </p:grpSpPr>
        <p:sp>
          <p:nvSpPr>
            <p:cNvPr id="16629" name="Google Shape;16629;p91"/>
            <p:cNvSpPr/>
            <p:nvPr/>
          </p:nvSpPr>
          <p:spPr>
            <a:xfrm>
              <a:off x="5761172" y="4052332"/>
              <a:ext cx="43484" cy="43511"/>
            </a:xfrm>
            <a:custGeom>
              <a:rect b="b" l="l" r="r" t="t"/>
              <a:pathLst>
                <a:path extrusionOk="0" h="1665" w="1664">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91"/>
            <p:cNvSpPr/>
            <p:nvPr/>
          </p:nvSpPr>
          <p:spPr>
            <a:xfrm>
              <a:off x="5903881" y="3938498"/>
              <a:ext cx="101316" cy="86995"/>
            </a:xfrm>
            <a:custGeom>
              <a:rect b="b" l="l" r="r" t="t"/>
              <a:pathLst>
                <a:path extrusionOk="0" h="3329" w="3877">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91"/>
            <p:cNvSpPr/>
            <p:nvPr/>
          </p:nvSpPr>
          <p:spPr>
            <a:xfrm>
              <a:off x="5913942" y="3973699"/>
              <a:ext cx="95514" cy="51795"/>
            </a:xfrm>
            <a:custGeom>
              <a:rect b="b" l="l" r="r" t="t"/>
              <a:pathLst>
                <a:path extrusionOk="0" h="1982" w="3655">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91"/>
            <p:cNvSpPr/>
            <p:nvPr/>
          </p:nvSpPr>
          <p:spPr>
            <a:xfrm>
              <a:off x="5788297" y="3840998"/>
              <a:ext cx="146525" cy="281891"/>
            </a:xfrm>
            <a:custGeom>
              <a:rect b="b" l="l" r="r" t="t"/>
              <a:pathLst>
                <a:path extrusionOk="0" h="10787" w="5607">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91"/>
            <p:cNvSpPr/>
            <p:nvPr/>
          </p:nvSpPr>
          <p:spPr>
            <a:xfrm>
              <a:off x="5788297" y="4009135"/>
              <a:ext cx="146525" cy="113755"/>
            </a:xfrm>
            <a:custGeom>
              <a:rect b="b" l="l" r="r" t="t"/>
              <a:pathLst>
                <a:path extrusionOk="0" h="4353" w="5607">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91"/>
            <p:cNvSpPr/>
            <p:nvPr/>
          </p:nvSpPr>
          <p:spPr>
            <a:xfrm>
              <a:off x="5923742" y="3819151"/>
              <a:ext cx="43511" cy="325454"/>
            </a:xfrm>
            <a:custGeom>
              <a:rect b="b" l="l" r="r" t="t"/>
              <a:pathLst>
                <a:path extrusionOk="0" h="12454" w="1665">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91"/>
            <p:cNvSpPr/>
            <p:nvPr/>
          </p:nvSpPr>
          <p:spPr>
            <a:xfrm>
              <a:off x="5923742" y="4117428"/>
              <a:ext cx="43511" cy="27178"/>
            </a:xfrm>
            <a:custGeom>
              <a:rect b="b" l="l" r="r" t="t"/>
              <a:pathLst>
                <a:path extrusionOk="0" h="1040" w="1665">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91"/>
            <p:cNvSpPr/>
            <p:nvPr/>
          </p:nvSpPr>
          <p:spPr>
            <a:xfrm>
              <a:off x="5706895" y="3933220"/>
              <a:ext cx="43484" cy="97291"/>
            </a:xfrm>
            <a:custGeom>
              <a:rect b="b" l="l" r="r" t="t"/>
              <a:pathLst>
                <a:path extrusionOk="0" h="3723" w="1664">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91"/>
            <p:cNvSpPr/>
            <p:nvPr/>
          </p:nvSpPr>
          <p:spPr>
            <a:xfrm>
              <a:off x="5706895" y="3938002"/>
              <a:ext cx="43484" cy="92509"/>
            </a:xfrm>
            <a:custGeom>
              <a:rect b="b" l="l" r="r" t="t"/>
              <a:pathLst>
                <a:path extrusionOk="0" h="3540" w="1664">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91"/>
            <p:cNvSpPr/>
            <p:nvPr/>
          </p:nvSpPr>
          <p:spPr>
            <a:xfrm>
              <a:off x="5744839" y="3932985"/>
              <a:ext cx="54303" cy="97762"/>
            </a:xfrm>
            <a:custGeom>
              <a:rect b="b" l="l" r="r" t="t"/>
              <a:pathLst>
                <a:path extrusionOk="0" h="3741" w="2078">
                  <a:moveTo>
                    <a:pt x="0" y="0"/>
                  </a:moveTo>
                  <a:lnTo>
                    <a:pt x="0" y="3741"/>
                  </a:lnTo>
                  <a:lnTo>
                    <a:pt x="2077" y="3741"/>
                  </a:lnTo>
                  <a:lnTo>
                    <a:pt x="2077" y="0"/>
                  </a:ln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91"/>
            <p:cNvSpPr/>
            <p:nvPr/>
          </p:nvSpPr>
          <p:spPr>
            <a:xfrm>
              <a:off x="5744839" y="4014387"/>
              <a:ext cx="54303" cy="16359"/>
            </a:xfrm>
            <a:custGeom>
              <a:rect b="b" l="l" r="r" t="t"/>
              <a:pathLst>
                <a:path extrusionOk="0" h="626" w="2078">
                  <a:moveTo>
                    <a:pt x="0" y="1"/>
                  </a:moveTo>
                  <a:lnTo>
                    <a:pt x="0" y="626"/>
                  </a:lnTo>
                  <a:lnTo>
                    <a:pt x="2077" y="626"/>
                  </a:lnTo>
                  <a:lnTo>
                    <a:pt x="2077"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91"/>
            <p:cNvSpPr/>
            <p:nvPr/>
          </p:nvSpPr>
          <p:spPr>
            <a:xfrm>
              <a:off x="5744839" y="4030720"/>
              <a:ext cx="54539" cy="86734"/>
            </a:xfrm>
            <a:custGeom>
              <a:rect b="b" l="l" r="r" t="t"/>
              <a:pathLst>
                <a:path extrusionOk="0" h="3319" w="2087">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91"/>
            <p:cNvSpPr/>
            <p:nvPr/>
          </p:nvSpPr>
          <p:spPr>
            <a:xfrm>
              <a:off x="6025528" y="3976443"/>
              <a:ext cx="30758" cy="10871"/>
            </a:xfrm>
            <a:custGeom>
              <a:rect b="b" l="l" r="r" t="t"/>
              <a:pathLst>
                <a:path extrusionOk="0" h="416" w="1177">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91"/>
            <p:cNvSpPr/>
            <p:nvPr/>
          </p:nvSpPr>
          <p:spPr>
            <a:xfrm>
              <a:off x="6004675" y="3914718"/>
              <a:ext cx="26786" cy="22814"/>
            </a:xfrm>
            <a:custGeom>
              <a:rect b="b" l="l" r="r" t="t"/>
              <a:pathLst>
                <a:path extrusionOk="0" h="873" w="1025">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91"/>
            <p:cNvSpPr/>
            <p:nvPr/>
          </p:nvSpPr>
          <p:spPr>
            <a:xfrm>
              <a:off x="6003368" y="4025886"/>
              <a:ext cx="26943" cy="22709"/>
            </a:xfrm>
            <a:custGeom>
              <a:rect b="b" l="l" r="r" t="t"/>
              <a:pathLst>
                <a:path extrusionOk="0" h="869" w="1031">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4" name="Google Shape;16644;p91"/>
          <p:cNvGrpSpPr/>
          <p:nvPr/>
        </p:nvGrpSpPr>
        <p:grpSpPr>
          <a:xfrm>
            <a:off x="7648618" y="3156096"/>
            <a:ext cx="97265" cy="360393"/>
            <a:chOff x="7648618" y="3340744"/>
            <a:chExt cx="97265" cy="360393"/>
          </a:xfrm>
        </p:grpSpPr>
        <p:sp>
          <p:nvSpPr>
            <p:cNvPr id="16645" name="Google Shape;16645;p91"/>
            <p:cNvSpPr/>
            <p:nvPr/>
          </p:nvSpPr>
          <p:spPr>
            <a:xfrm>
              <a:off x="7648618" y="3340744"/>
              <a:ext cx="97265" cy="307057"/>
            </a:xfrm>
            <a:custGeom>
              <a:rect b="b" l="l" r="r" t="t"/>
              <a:pathLst>
                <a:path extrusionOk="0" h="11750" w="3722">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91"/>
            <p:cNvSpPr/>
            <p:nvPr/>
          </p:nvSpPr>
          <p:spPr>
            <a:xfrm>
              <a:off x="7672477" y="3346467"/>
              <a:ext cx="73406" cy="284740"/>
            </a:xfrm>
            <a:custGeom>
              <a:rect b="b" l="l" r="r" t="t"/>
              <a:pathLst>
                <a:path extrusionOk="0" h="10896" w="2809">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91"/>
            <p:cNvSpPr/>
            <p:nvPr/>
          </p:nvSpPr>
          <p:spPr>
            <a:xfrm>
              <a:off x="7656562" y="3376571"/>
              <a:ext cx="80018" cy="324566"/>
            </a:xfrm>
            <a:custGeom>
              <a:rect b="b" l="l" r="r" t="t"/>
              <a:pathLst>
                <a:path extrusionOk="0" h="12420" w="3062">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8" name="Google Shape;16648;p91"/>
          <p:cNvGrpSpPr/>
          <p:nvPr/>
        </p:nvGrpSpPr>
        <p:grpSpPr>
          <a:xfrm>
            <a:off x="7164356" y="3606019"/>
            <a:ext cx="385507" cy="382501"/>
            <a:chOff x="7164356" y="3790667"/>
            <a:chExt cx="385507" cy="382501"/>
          </a:xfrm>
        </p:grpSpPr>
        <p:sp>
          <p:nvSpPr>
            <p:cNvPr id="16649" name="Google Shape;16649;p91"/>
            <p:cNvSpPr/>
            <p:nvPr/>
          </p:nvSpPr>
          <p:spPr>
            <a:xfrm>
              <a:off x="7241526" y="3981983"/>
              <a:ext cx="114852" cy="114852"/>
            </a:xfrm>
            <a:custGeom>
              <a:rect b="b" l="l" r="r" t="t"/>
              <a:pathLst>
                <a:path extrusionOk="0" h="4395" w="4395">
                  <a:moveTo>
                    <a:pt x="1212" y="0"/>
                  </a:moveTo>
                  <a:lnTo>
                    <a:pt x="0" y="1202"/>
                  </a:lnTo>
                  <a:lnTo>
                    <a:pt x="3183" y="4395"/>
                  </a:lnTo>
                  <a:lnTo>
                    <a:pt x="4395" y="3183"/>
                  </a:lnTo>
                  <a:lnTo>
                    <a:pt x="121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91"/>
            <p:cNvSpPr/>
            <p:nvPr/>
          </p:nvSpPr>
          <p:spPr>
            <a:xfrm>
              <a:off x="7247536" y="3984988"/>
              <a:ext cx="56838" cy="56577"/>
            </a:xfrm>
            <a:custGeom>
              <a:rect b="b" l="l" r="r" t="t"/>
              <a:pathLst>
                <a:path extrusionOk="0" h="2165" w="2175">
                  <a:moveTo>
                    <a:pt x="1097" y="1"/>
                  </a:moveTo>
                  <a:lnTo>
                    <a:pt x="1" y="1328"/>
                  </a:lnTo>
                  <a:lnTo>
                    <a:pt x="847" y="2164"/>
                  </a:lnTo>
                  <a:lnTo>
                    <a:pt x="2174" y="1078"/>
                  </a:lnTo>
                  <a:lnTo>
                    <a:pt x="1097"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91"/>
            <p:cNvSpPr/>
            <p:nvPr/>
          </p:nvSpPr>
          <p:spPr>
            <a:xfrm>
              <a:off x="7296561" y="4033987"/>
              <a:ext cx="56812" cy="56838"/>
            </a:xfrm>
            <a:custGeom>
              <a:rect b="b" l="l" r="r" t="t"/>
              <a:pathLst>
                <a:path extrusionOk="0" h="2175" w="2174">
                  <a:moveTo>
                    <a:pt x="1096" y="1"/>
                  </a:moveTo>
                  <a:lnTo>
                    <a:pt x="0" y="1328"/>
                  </a:lnTo>
                  <a:lnTo>
                    <a:pt x="846" y="2174"/>
                  </a:lnTo>
                  <a:lnTo>
                    <a:pt x="2173" y="1078"/>
                  </a:lnTo>
                  <a:lnTo>
                    <a:pt x="1096"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91"/>
            <p:cNvSpPr/>
            <p:nvPr/>
          </p:nvSpPr>
          <p:spPr>
            <a:xfrm>
              <a:off x="7445307" y="3826468"/>
              <a:ext cx="68859" cy="64312"/>
            </a:xfrm>
            <a:custGeom>
              <a:rect b="b" l="l" r="r" t="t"/>
              <a:pathLst>
                <a:path extrusionOk="0" h="2461" w="2635">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91"/>
            <p:cNvSpPr/>
            <p:nvPr/>
          </p:nvSpPr>
          <p:spPr>
            <a:xfrm>
              <a:off x="7423957" y="3793097"/>
              <a:ext cx="33789" cy="83363"/>
            </a:xfrm>
            <a:custGeom>
              <a:rect b="b" l="l" r="r" t="t"/>
              <a:pathLst>
                <a:path extrusionOk="0" h="3190" w="1293">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91"/>
            <p:cNvSpPr/>
            <p:nvPr/>
          </p:nvSpPr>
          <p:spPr>
            <a:xfrm>
              <a:off x="7378852" y="3790667"/>
              <a:ext cx="35331" cy="82788"/>
            </a:xfrm>
            <a:custGeom>
              <a:rect b="b" l="l" r="r" t="t"/>
              <a:pathLst>
                <a:path extrusionOk="0" h="3168" w="1352">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91"/>
            <p:cNvSpPr/>
            <p:nvPr/>
          </p:nvSpPr>
          <p:spPr>
            <a:xfrm>
              <a:off x="7459392" y="3881477"/>
              <a:ext cx="88354" cy="32169"/>
            </a:xfrm>
            <a:custGeom>
              <a:rect b="b" l="l" r="r" t="t"/>
              <a:pathLst>
                <a:path extrusionOk="0" h="1231" w="3381">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91"/>
            <p:cNvSpPr/>
            <p:nvPr/>
          </p:nvSpPr>
          <p:spPr>
            <a:xfrm>
              <a:off x="7462084" y="3924883"/>
              <a:ext cx="87779" cy="33502"/>
            </a:xfrm>
            <a:custGeom>
              <a:rect b="b" l="l" r="r" t="t"/>
              <a:pathLst>
                <a:path extrusionOk="0" h="1282" w="3359">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91"/>
            <p:cNvSpPr/>
            <p:nvPr/>
          </p:nvSpPr>
          <p:spPr>
            <a:xfrm>
              <a:off x="7325202" y="3850406"/>
              <a:ext cx="74399" cy="66167"/>
            </a:xfrm>
            <a:custGeom>
              <a:rect b="b" l="l" r="r" t="t"/>
              <a:pathLst>
                <a:path extrusionOk="0" h="2532" w="2847">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8" name="Google Shape;16658;p91"/>
            <p:cNvSpPr/>
            <p:nvPr/>
          </p:nvSpPr>
          <p:spPr>
            <a:xfrm>
              <a:off x="7309627" y="3852392"/>
              <a:ext cx="84460" cy="83885"/>
            </a:xfrm>
            <a:custGeom>
              <a:rect b="b" l="l" r="r" t="t"/>
              <a:pathLst>
                <a:path extrusionOk="0" h="3210" w="3232">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91"/>
            <p:cNvSpPr/>
            <p:nvPr/>
          </p:nvSpPr>
          <p:spPr>
            <a:xfrm>
              <a:off x="7309627" y="3859604"/>
              <a:ext cx="76647" cy="76673"/>
            </a:xfrm>
            <a:custGeom>
              <a:rect b="b" l="l" r="r" t="t"/>
              <a:pathLst>
                <a:path extrusionOk="0" h="2934" w="2933">
                  <a:moveTo>
                    <a:pt x="577" y="0"/>
                  </a:moveTo>
                  <a:lnTo>
                    <a:pt x="0" y="587"/>
                  </a:lnTo>
                  <a:lnTo>
                    <a:pt x="2346" y="2933"/>
                  </a:lnTo>
                  <a:lnTo>
                    <a:pt x="2933" y="2347"/>
                  </a:lnTo>
                  <a:lnTo>
                    <a:pt x="577"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91"/>
            <p:cNvSpPr/>
            <p:nvPr/>
          </p:nvSpPr>
          <p:spPr>
            <a:xfrm>
              <a:off x="7187980" y="3869927"/>
              <a:ext cx="188755" cy="187971"/>
            </a:xfrm>
            <a:custGeom>
              <a:rect b="b" l="l" r="r" t="t"/>
              <a:pathLst>
                <a:path extrusionOk="0" h="7193" w="7223">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91"/>
            <p:cNvSpPr/>
            <p:nvPr/>
          </p:nvSpPr>
          <p:spPr>
            <a:xfrm>
              <a:off x="7187980" y="3922924"/>
              <a:ext cx="188755" cy="134974"/>
            </a:xfrm>
            <a:custGeom>
              <a:rect b="b" l="l" r="r" t="t"/>
              <a:pathLst>
                <a:path extrusionOk="0" h="5165" w="7223">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91"/>
            <p:cNvSpPr/>
            <p:nvPr/>
          </p:nvSpPr>
          <p:spPr>
            <a:xfrm>
              <a:off x="7164356" y="4005215"/>
              <a:ext cx="76934" cy="75680"/>
            </a:xfrm>
            <a:custGeom>
              <a:rect b="b" l="l" r="r" t="t"/>
              <a:pathLst>
                <a:path extrusionOk="0" h="2896" w="2944">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91"/>
            <p:cNvSpPr/>
            <p:nvPr/>
          </p:nvSpPr>
          <p:spPr>
            <a:xfrm>
              <a:off x="7164356" y="4015406"/>
              <a:ext cx="66115" cy="65488"/>
            </a:xfrm>
            <a:custGeom>
              <a:rect b="b" l="l" r="r" t="t"/>
              <a:pathLst>
                <a:path extrusionOk="0" h="2506" w="253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91"/>
            <p:cNvSpPr/>
            <p:nvPr/>
          </p:nvSpPr>
          <p:spPr>
            <a:xfrm>
              <a:off x="7217379" y="3915580"/>
              <a:ext cx="86211" cy="94835"/>
            </a:xfrm>
            <a:custGeom>
              <a:rect b="b" l="l" r="r" t="t"/>
              <a:pathLst>
                <a:path extrusionOk="0" h="3629" w="3299">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91"/>
            <p:cNvSpPr/>
            <p:nvPr/>
          </p:nvSpPr>
          <p:spPr>
            <a:xfrm>
              <a:off x="7417424" y="3942732"/>
              <a:ext cx="74661" cy="66220"/>
            </a:xfrm>
            <a:custGeom>
              <a:rect b="b" l="l" r="r" t="t"/>
              <a:pathLst>
                <a:path extrusionOk="0" h="2534" w="2857">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91"/>
            <p:cNvSpPr/>
            <p:nvPr/>
          </p:nvSpPr>
          <p:spPr>
            <a:xfrm>
              <a:off x="7402084" y="3944666"/>
              <a:ext cx="84460" cy="84094"/>
            </a:xfrm>
            <a:custGeom>
              <a:rect b="b" l="l" r="r" t="t"/>
              <a:pathLst>
                <a:path extrusionOk="0" h="3218" w="3232">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91"/>
            <p:cNvSpPr/>
            <p:nvPr/>
          </p:nvSpPr>
          <p:spPr>
            <a:xfrm>
              <a:off x="7402084" y="3952087"/>
              <a:ext cx="76438" cy="76673"/>
            </a:xfrm>
            <a:custGeom>
              <a:rect b="b" l="l" r="r" t="t"/>
              <a:pathLst>
                <a:path extrusionOk="0" h="2934" w="2925">
                  <a:moveTo>
                    <a:pt x="578" y="0"/>
                  </a:moveTo>
                  <a:lnTo>
                    <a:pt x="1" y="577"/>
                  </a:lnTo>
                  <a:lnTo>
                    <a:pt x="2347" y="2933"/>
                  </a:lnTo>
                  <a:lnTo>
                    <a:pt x="2924" y="2346"/>
                  </a:lnTo>
                  <a:lnTo>
                    <a:pt x="5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91"/>
            <p:cNvSpPr/>
            <p:nvPr/>
          </p:nvSpPr>
          <p:spPr>
            <a:xfrm>
              <a:off x="7280202" y="3962279"/>
              <a:ext cx="189016" cy="188102"/>
            </a:xfrm>
            <a:custGeom>
              <a:rect b="b" l="l" r="r" t="t"/>
              <a:pathLst>
                <a:path extrusionOk="0" h="7198" w="7233">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91"/>
            <p:cNvSpPr/>
            <p:nvPr/>
          </p:nvSpPr>
          <p:spPr>
            <a:xfrm>
              <a:off x="7280202" y="4015406"/>
              <a:ext cx="188755" cy="134974"/>
            </a:xfrm>
            <a:custGeom>
              <a:rect b="b" l="l" r="r" t="t"/>
              <a:pathLst>
                <a:path extrusionOk="0" h="5165" w="7223">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91"/>
            <p:cNvSpPr/>
            <p:nvPr/>
          </p:nvSpPr>
          <p:spPr>
            <a:xfrm>
              <a:off x="7256839" y="4097698"/>
              <a:ext cx="76673" cy="75471"/>
            </a:xfrm>
            <a:custGeom>
              <a:rect b="b" l="l" r="r" t="t"/>
              <a:pathLst>
                <a:path extrusionOk="0" h="2888" w="2934">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1" name="Google Shape;16671;p91"/>
            <p:cNvSpPr/>
            <p:nvPr/>
          </p:nvSpPr>
          <p:spPr>
            <a:xfrm>
              <a:off x="7256839" y="4107628"/>
              <a:ext cx="66115" cy="65540"/>
            </a:xfrm>
            <a:custGeom>
              <a:rect b="b" l="l" r="r" t="t"/>
              <a:pathLst>
                <a:path extrusionOk="0" h="2508" w="253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2" name="Google Shape;16672;p91"/>
            <p:cNvSpPr/>
            <p:nvPr/>
          </p:nvSpPr>
          <p:spPr>
            <a:xfrm>
              <a:off x="7309862" y="4008011"/>
              <a:ext cx="86002" cy="94626"/>
            </a:xfrm>
            <a:custGeom>
              <a:rect b="b" l="l" r="r" t="t"/>
              <a:pathLst>
                <a:path extrusionOk="0" h="3621" w="3291">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3" name="Google Shape;16673;p91"/>
          <p:cNvGrpSpPr/>
          <p:nvPr/>
        </p:nvGrpSpPr>
        <p:grpSpPr>
          <a:xfrm>
            <a:off x="6670400" y="3641821"/>
            <a:ext cx="387911" cy="310846"/>
            <a:chOff x="6670400" y="3826468"/>
            <a:chExt cx="387911" cy="310846"/>
          </a:xfrm>
        </p:grpSpPr>
        <p:sp>
          <p:nvSpPr>
            <p:cNvPr id="16674" name="Google Shape;16674;p91"/>
            <p:cNvSpPr/>
            <p:nvPr/>
          </p:nvSpPr>
          <p:spPr>
            <a:xfrm>
              <a:off x="6732648" y="3971687"/>
              <a:ext cx="263625" cy="165628"/>
            </a:xfrm>
            <a:custGeom>
              <a:rect b="b" l="l" r="r" t="t"/>
              <a:pathLst>
                <a:path extrusionOk="0" h="6338" w="10088">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91"/>
            <p:cNvSpPr/>
            <p:nvPr/>
          </p:nvSpPr>
          <p:spPr>
            <a:xfrm>
              <a:off x="6980175" y="3971687"/>
              <a:ext cx="16098" cy="145271"/>
            </a:xfrm>
            <a:custGeom>
              <a:rect b="b" l="l" r="r" t="t"/>
              <a:pathLst>
                <a:path extrusionOk="0" h="5559" w="616">
                  <a:moveTo>
                    <a:pt x="0" y="0"/>
                  </a:moveTo>
                  <a:lnTo>
                    <a:pt x="0" y="5558"/>
                  </a:lnTo>
                  <a:cubicBezTo>
                    <a:pt x="395" y="5347"/>
                    <a:pt x="616" y="5106"/>
                    <a:pt x="616" y="4847"/>
                  </a:cubicBezTo>
                  <a:lnTo>
                    <a:pt x="61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91"/>
            <p:cNvSpPr/>
            <p:nvPr/>
          </p:nvSpPr>
          <p:spPr>
            <a:xfrm>
              <a:off x="6858789" y="3989823"/>
              <a:ext cx="11342" cy="147492"/>
            </a:xfrm>
            <a:custGeom>
              <a:rect b="b" l="l" r="r" t="t"/>
              <a:pathLst>
                <a:path extrusionOk="0" h="5644" w="434">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91"/>
            <p:cNvSpPr/>
            <p:nvPr/>
          </p:nvSpPr>
          <p:spPr>
            <a:xfrm>
              <a:off x="6772108" y="3989770"/>
              <a:ext cx="11342" cy="72910"/>
            </a:xfrm>
            <a:custGeom>
              <a:rect b="b" l="l" r="r" t="t"/>
              <a:pathLst>
                <a:path extrusionOk="0" h="2790" w="434">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8" name="Google Shape;16678;p91"/>
            <p:cNvSpPr/>
            <p:nvPr/>
          </p:nvSpPr>
          <p:spPr>
            <a:xfrm>
              <a:off x="6772108" y="4074701"/>
              <a:ext cx="11342" cy="54303"/>
            </a:xfrm>
            <a:custGeom>
              <a:rect b="b" l="l" r="r" t="t"/>
              <a:pathLst>
                <a:path extrusionOk="0" h="2078" w="434">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9" name="Google Shape;16679;p91"/>
            <p:cNvSpPr/>
            <p:nvPr/>
          </p:nvSpPr>
          <p:spPr>
            <a:xfrm>
              <a:off x="6945235" y="3989823"/>
              <a:ext cx="11342" cy="139182"/>
            </a:xfrm>
            <a:custGeom>
              <a:rect b="b" l="l" r="r" t="t"/>
              <a:pathLst>
                <a:path extrusionOk="0" h="5326" w="434">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91"/>
            <p:cNvSpPr/>
            <p:nvPr/>
          </p:nvSpPr>
          <p:spPr>
            <a:xfrm>
              <a:off x="6732412" y="3961887"/>
              <a:ext cx="263860" cy="63084"/>
            </a:xfrm>
            <a:custGeom>
              <a:rect b="b" l="l" r="r" t="t"/>
              <a:pathLst>
                <a:path extrusionOk="0" h="2414" w="10097">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91"/>
            <p:cNvSpPr/>
            <p:nvPr/>
          </p:nvSpPr>
          <p:spPr>
            <a:xfrm>
              <a:off x="6980175" y="3961887"/>
              <a:ext cx="16098" cy="42727"/>
            </a:xfrm>
            <a:custGeom>
              <a:rect b="b" l="l" r="r" t="t"/>
              <a:pathLst>
                <a:path extrusionOk="0" h="1635" w="616">
                  <a:moveTo>
                    <a:pt x="0" y="0"/>
                  </a:moveTo>
                  <a:lnTo>
                    <a:pt x="0" y="1635"/>
                  </a:lnTo>
                  <a:cubicBezTo>
                    <a:pt x="395" y="1423"/>
                    <a:pt x="616" y="1183"/>
                    <a:pt x="616" y="933"/>
                  </a:cubicBezTo>
                  <a:lnTo>
                    <a:pt x="61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91"/>
            <p:cNvSpPr/>
            <p:nvPr/>
          </p:nvSpPr>
          <p:spPr>
            <a:xfrm>
              <a:off x="6732412" y="3922924"/>
              <a:ext cx="263860" cy="77692"/>
            </a:xfrm>
            <a:custGeom>
              <a:rect b="b" l="l" r="r" t="t"/>
              <a:pathLst>
                <a:path extrusionOk="0" h="2973" w="10097">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91"/>
            <p:cNvSpPr/>
            <p:nvPr/>
          </p:nvSpPr>
          <p:spPr>
            <a:xfrm>
              <a:off x="6843475" y="3922924"/>
              <a:ext cx="152797" cy="77692"/>
            </a:xfrm>
            <a:custGeom>
              <a:rect b="b" l="l" r="r" t="t"/>
              <a:pathLst>
                <a:path extrusionOk="0" h="2973" w="5847">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91"/>
            <p:cNvSpPr/>
            <p:nvPr/>
          </p:nvSpPr>
          <p:spPr>
            <a:xfrm>
              <a:off x="6884190" y="3826678"/>
              <a:ext cx="131708" cy="127448"/>
            </a:xfrm>
            <a:custGeom>
              <a:rect b="b" l="l" r="r" t="t"/>
              <a:pathLst>
                <a:path extrusionOk="0" h="4877" w="504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91"/>
            <p:cNvSpPr/>
            <p:nvPr/>
          </p:nvSpPr>
          <p:spPr>
            <a:xfrm>
              <a:off x="6878153" y="3942026"/>
              <a:ext cx="19861" cy="19887"/>
            </a:xfrm>
            <a:custGeom>
              <a:rect b="b" l="l" r="r" t="t"/>
              <a:pathLst>
                <a:path extrusionOk="0" h="761" w="76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91"/>
            <p:cNvSpPr/>
            <p:nvPr/>
          </p:nvSpPr>
          <p:spPr>
            <a:xfrm>
              <a:off x="6712996" y="3826468"/>
              <a:ext cx="131499" cy="127657"/>
            </a:xfrm>
            <a:custGeom>
              <a:rect b="b" l="l" r="r" t="t"/>
              <a:pathLst>
                <a:path extrusionOk="0" h="4885" w="5032">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7" name="Google Shape;16687;p91"/>
            <p:cNvSpPr/>
            <p:nvPr/>
          </p:nvSpPr>
          <p:spPr>
            <a:xfrm>
              <a:off x="6830906" y="3942026"/>
              <a:ext cx="19626" cy="19887"/>
            </a:xfrm>
            <a:custGeom>
              <a:rect b="b" l="l" r="r" t="t"/>
              <a:pathLst>
                <a:path extrusionOk="0" h="761" w="751">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8" name="Google Shape;16688;p91"/>
            <p:cNvSpPr/>
            <p:nvPr/>
          </p:nvSpPr>
          <p:spPr>
            <a:xfrm>
              <a:off x="6706933" y="3869822"/>
              <a:ext cx="45601" cy="58903"/>
            </a:xfrm>
            <a:custGeom>
              <a:rect b="b" l="l" r="r" t="t"/>
              <a:pathLst>
                <a:path extrusionOk="0" h="2254" w="1745">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91"/>
            <p:cNvSpPr/>
            <p:nvPr/>
          </p:nvSpPr>
          <p:spPr>
            <a:xfrm>
              <a:off x="6670400" y="3912653"/>
              <a:ext cx="65201" cy="31673"/>
            </a:xfrm>
            <a:custGeom>
              <a:rect b="b" l="l" r="r" t="t"/>
              <a:pathLst>
                <a:path extrusionOk="0" h="1212" w="2495">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91"/>
            <p:cNvSpPr/>
            <p:nvPr/>
          </p:nvSpPr>
          <p:spPr>
            <a:xfrm>
              <a:off x="6976412" y="3869822"/>
              <a:ext cx="45340" cy="58903"/>
            </a:xfrm>
            <a:custGeom>
              <a:rect b="b" l="l" r="r" t="t"/>
              <a:pathLst>
                <a:path extrusionOk="0" h="2254" w="1735">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91"/>
            <p:cNvSpPr/>
            <p:nvPr/>
          </p:nvSpPr>
          <p:spPr>
            <a:xfrm>
              <a:off x="6993084" y="3912653"/>
              <a:ext cx="65227" cy="31673"/>
            </a:xfrm>
            <a:custGeom>
              <a:rect b="b" l="l" r="r" t="t"/>
              <a:pathLst>
                <a:path extrusionOk="0" h="1212" w="2496">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2" name="Google Shape;16692;p91"/>
          <p:cNvGrpSpPr/>
          <p:nvPr/>
        </p:nvGrpSpPr>
        <p:grpSpPr>
          <a:xfrm>
            <a:off x="7662181" y="3618798"/>
            <a:ext cx="302823" cy="360498"/>
            <a:chOff x="7662181" y="3803446"/>
            <a:chExt cx="302823" cy="360498"/>
          </a:xfrm>
        </p:grpSpPr>
        <p:sp>
          <p:nvSpPr>
            <p:cNvPr id="16693" name="Google Shape;16693;p91"/>
            <p:cNvSpPr/>
            <p:nvPr/>
          </p:nvSpPr>
          <p:spPr>
            <a:xfrm>
              <a:off x="7801388" y="4144161"/>
              <a:ext cx="22683" cy="19782"/>
            </a:xfrm>
            <a:custGeom>
              <a:rect b="b" l="l" r="r" t="t"/>
              <a:pathLst>
                <a:path extrusionOk="0" h="757" w="868">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91"/>
            <p:cNvSpPr/>
            <p:nvPr/>
          </p:nvSpPr>
          <p:spPr>
            <a:xfrm>
              <a:off x="7662181" y="4059283"/>
              <a:ext cx="199286" cy="89399"/>
            </a:xfrm>
            <a:custGeom>
              <a:rect b="b" l="l" r="r" t="t"/>
              <a:pathLst>
                <a:path extrusionOk="0" h="3421" w="7626">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91"/>
            <p:cNvSpPr/>
            <p:nvPr/>
          </p:nvSpPr>
          <p:spPr>
            <a:xfrm>
              <a:off x="7673731" y="4032497"/>
              <a:ext cx="55819" cy="55401"/>
            </a:xfrm>
            <a:custGeom>
              <a:rect b="b" l="l" r="r" t="t"/>
              <a:pathLst>
                <a:path extrusionOk="0" h="2120" w="2136">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91"/>
            <p:cNvSpPr/>
            <p:nvPr/>
          </p:nvSpPr>
          <p:spPr>
            <a:xfrm>
              <a:off x="7680264" y="4043055"/>
              <a:ext cx="49286" cy="44948"/>
            </a:xfrm>
            <a:custGeom>
              <a:rect b="b" l="l" r="r" t="t"/>
              <a:pathLst>
                <a:path extrusionOk="0" h="1720" w="1886">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91"/>
            <p:cNvSpPr/>
            <p:nvPr/>
          </p:nvSpPr>
          <p:spPr>
            <a:xfrm>
              <a:off x="7693331" y="3857096"/>
              <a:ext cx="211882" cy="211072"/>
            </a:xfrm>
            <a:custGeom>
              <a:rect b="b" l="l" r="r" t="t"/>
              <a:pathLst>
                <a:path extrusionOk="0" h="8077" w="8108">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91"/>
            <p:cNvSpPr/>
            <p:nvPr/>
          </p:nvSpPr>
          <p:spPr>
            <a:xfrm>
              <a:off x="7704385" y="3886495"/>
              <a:ext cx="200828" cy="181542"/>
            </a:xfrm>
            <a:custGeom>
              <a:rect b="b" l="l" r="r" t="t"/>
              <a:pathLst>
                <a:path extrusionOk="0" h="6947" w="7685">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91"/>
            <p:cNvSpPr/>
            <p:nvPr/>
          </p:nvSpPr>
          <p:spPr>
            <a:xfrm>
              <a:off x="7799376" y="3803446"/>
              <a:ext cx="165628" cy="138555"/>
            </a:xfrm>
            <a:custGeom>
              <a:rect b="b" l="l" r="r" t="t"/>
              <a:pathLst>
                <a:path extrusionOk="0" h="5302" w="6338">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91"/>
            <p:cNvSpPr/>
            <p:nvPr/>
          </p:nvSpPr>
          <p:spPr>
            <a:xfrm>
              <a:off x="7833296" y="3810606"/>
              <a:ext cx="131708" cy="131394"/>
            </a:xfrm>
            <a:custGeom>
              <a:rect b="b" l="l" r="r" t="t"/>
              <a:pathLst>
                <a:path extrusionOk="0" h="5028" w="504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91"/>
            <p:cNvSpPr/>
            <p:nvPr/>
          </p:nvSpPr>
          <p:spPr>
            <a:xfrm>
              <a:off x="7804158" y="3929457"/>
              <a:ext cx="28667" cy="28432"/>
            </a:xfrm>
            <a:custGeom>
              <a:rect b="b" l="l" r="r" t="t"/>
              <a:pathLst>
                <a:path extrusionOk="0" h="1088" w="1097">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91"/>
            <p:cNvSpPr/>
            <p:nvPr/>
          </p:nvSpPr>
          <p:spPr>
            <a:xfrm>
              <a:off x="7806929" y="4129710"/>
              <a:ext cx="29922" cy="28929"/>
            </a:xfrm>
            <a:custGeom>
              <a:rect b="b" l="l" r="r" t="t"/>
              <a:pathLst>
                <a:path extrusionOk="0" h="1107" w="1145">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03" name="Google Shape;16703;p91"/>
          <p:cNvGrpSpPr/>
          <p:nvPr/>
        </p:nvGrpSpPr>
        <p:grpSpPr>
          <a:xfrm>
            <a:off x="5206562" y="3619347"/>
            <a:ext cx="363895" cy="355663"/>
            <a:chOff x="5206562" y="3803994"/>
            <a:chExt cx="363895" cy="355663"/>
          </a:xfrm>
        </p:grpSpPr>
        <p:sp>
          <p:nvSpPr>
            <p:cNvPr id="16704" name="Google Shape;16704;p91"/>
            <p:cNvSpPr/>
            <p:nvPr/>
          </p:nvSpPr>
          <p:spPr>
            <a:xfrm>
              <a:off x="5284724" y="3924701"/>
              <a:ext cx="212849" cy="192753"/>
            </a:xfrm>
            <a:custGeom>
              <a:rect b="b" l="l" r="r" t="t"/>
              <a:pathLst>
                <a:path extrusionOk="0" h="7376" w="8145">
                  <a:moveTo>
                    <a:pt x="0" y="0"/>
                  </a:moveTo>
                  <a:lnTo>
                    <a:pt x="0" y="7376"/>
                  </a:lnTo>
                  <a:lnTo>
                    <a:pt x="8145" y="7376"/>
                  </a:lnTo>
                  <a:lnTo>
                    <a:pt x="814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91"/>
            <p:cNvSpPr/>
            <p:nvPr/>
          </p:nvSpPr>
          <p:spPr>
            <a:xfrm>
              <a:off x="5241240" y="3803994"/>
              <a:ext cx="294539" cy="96586"/>
            </a:xfrm>
            <a:custGeom>
              <a:rect b="b" l="l" r="r" t="t"/>
              <a:pathLst>
                <a:path extrusionOk="0" h="3696" w="11271">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91"/>
            <p:cNvSpPr/>
            <p:nvPr/>
          </p:nvSpPr>
          <p:spPr>
            <a:xfrm>
              <a:off x="5277172" y="3828820"/>
              <a:ext cx="222675" cy="73014"/>
            </a:xfrm>
            <a:custGeom>
              <a:rect b="b" l="l" r="r" t="t"/>
              <a:pathLst>
                <a:path extrusionOk="0" h="2794" w="8521">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91"/>
            <p:cNvSpPr/>
            <p:nvPr/>
          </p:nvSpPr>
          <p:spPr>
            <a:xfrm>
              <a:off x="5238731" y="3888507"/>
              <a:ext cx="299557" cy="36220"/>
            </a:xfrm>
            <a:custGeom>
              <a:rect b="b" l="l" r="r" t="t"/>
              <a:pathLst>
                <a:path extrusionOk="0" h="1386" w="11463">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91"/>
            <p:cNvSpPr/>
            <p:nvPr/>
          </p:nvSpPr>
          <p:spPr>
            <a:xfrm>
              <a:off x="5284724" y="3924701"/>
              <a:ext cx="212849" cy="186978"/>
            </a:xfrm>
            <a:custGeom>
              <a:rect b="b" l="l" r="r" t="t"/>
              <a:pathLst>
                <a:path extrusionOk="0" h="7155" w="8145">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91"/>
            <p:cNvSpPr/>
            <p:nvPr/>
          </p:nvSpPr>
          <p:spPr>
            <a:xfrm>
              <a:off x="5245421" y="3924701"/>
              <a:ext cx="77012" cy="170645"/>
            </a:xfrm>
            <a:custGeom>
              <a:rect b="b" l="l" r="r" t="t"/>
              <a:pathLst>
                <a:path extrusionOk="0" h="6530" w="2947">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91"/>
            <p:cNvSpPr/>
            <p:nvPr/>
          </p:nvSpPr>
          <p:spPr>
            <a:xfrm>
              <a:off x="5262093" y="4095058"/>
              <a:ext cx="40479" cy="20880"/>
            </a:xfrm>
            <a:custGeom>
              <a:rect b="b" l="l" r="r" t="t"/>
              <a:pathLst>
                <a:path extrusionOk="0" h="799" w="1549">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91"/>
            <p:cNvSpPr/>
            <p:nvPr/>
          </p:nvSpPr>
          <p:spPr>
            <a:xfrm>
              <a:off x="5353479" y="3924701"/>
              <a:ext cx="77012" cy="170645"/>
            </a:xfrm>
            <a:custGeom>
              <a:rect b="b" l="l" r="r" t="t"/>
              <a:pathLst>
                <a:path extrusionOk="0" h="6530" w="2947">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91"/>
            <p:cNvSpPr/>
            <p:nvPr/>
          </p:nvSpPr>
          <p:spPr>
            <a:xfrm>
              <a:off x="5370151" y="4095058"/>
              <a:ext cx="40741" cy="20880"/>
            </a:xfrm>
            <a:custGeom>
              <a:rect b="b" l="l" r="r" t="t"/>
              <a:pathLst>
                <a:path extrusionOk="0" h="799" w="1559">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91"/>
            <p:cNvSpPr/>
            <p:nvPr/>
          </p:nvSpPr>
          <p:spPr>
            <a:xfrm>
              <a:off x="5462033" y="3924701"/>
              <a:ext cx="77012" cy="170645"/>
            </a:xfrm>
            <a:custGeom>
              <a:rect b="b" l="l" r="r" t="t"/>
              <a:pathLst>
                <a:path extrusionOk="0" h="6530" w="2947">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91"/>
            <p:cNvSpPr/>
            <p:nvPr/>
          </p:nvSpPr>
          <p:spPr>
            <a:xfrm>
              <a:off x="5478470" y="4095058"/>
              <a:ext cx="40479" cy="20880"/>
            </a:xfrm>
            <a:custGeom>
              <a:rect b="b" l="l" r="r" t="t"/>
              <a:pathLst>
                <a:path extrusionOk="0" h="799" w="1549">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91"/>
            <p:cNvSpPr/>
            <p:nvPr/>
          </p:nvSpPr>
          <p:spPr>
            <a:xfrm>
              <a:off x="5240247" y="4111652"/>
              <a:ext cx="296525" cy="25139"/>
            </a:xfrm>
            <a:custGeom>
              <a:rect b="b" l="l" r="r" t="t"/>
              <a:pathLst>
                <a:path extrusionOk="0" h="962" w="11347">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91"/>
            <p:cNvSpPr/>
            <p:nvPr/>
          </p:nvSpPr>
          <p:spPr>
            <a:xfrm>
              <a:off x="5229166" y="4133003"/>
              <a:ext cx="318686" cy="21403"/>
            </a:xfrm>
            <a:custGeom>
              <a:rect b="b" l="l" r="r" t="t"/>
              <a:pathLst>
                <a:path extrusionOk="0" h="819" w="12195">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91"/>
            <p:cNvSpPr/>
            <p:nvPr/>
          </p:nvSpPr>
          <p:spPr>
            <a:xfrm>
              <a:off x="5206562" y="4149100"/>
              <a:ext cx="363895" cy="10558"/>
            </a:xfrm>
            <a:custGeom>
              <a:rect b="b" l="l" r="r" t="t"/>
              <a:pathLst>
                <a:path extrusionOk="0" h="404" w="13925">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18" name="Google Shape;16718;p91"/>
          <p:cNvSpPr txBox="1"/>
          <p:nvPr/>
        </p:nvSpPr>
        <p:spPr>
          <a:xfrm>
            <a:off x="849675"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16719" name="Google Shape;16719;p91"/>
          <p:cNvSpPr txBox="1"/>
          <p:nvPr/>
        </p:nvSpPr>
        <p:spPr>
          <a:xfrm>
            <a:off x="4858400"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723" name="Shape 16723"/>
        <p:cNvGrpSpPr/>
        <p:nvPr/>
      </p:nvGrpSpPr>
      <p:grpSpPr>
        <a:xfrm>
          <a:off x="0" y="0"/>
          <a:ext cx="0" cy="0"/>
          <a:chOff x="0" y="0"/>
          <a:chExt cx="0" cy="0"/>
        </a:xfrm>
      </p:grpSpPr>
      <p:grpSp>
        <p:nvGrpSpPr>
          <p:cNvPr id="16724" name="Google Shape;16724;p92"/>
          <p:cNvGrpSpPr/>
          <p:nvPr/>
        </p:nvGrpSpPr>
        <p:grpSpPr>
          <a:xfrm>
            <a:off x="4682526" y="1512217"/>
            <a:ext cx="369948" cy="370132"/>
            <a:chOff x="4682526" y="1512217"/>
            <a:chExt cx="369948" cy="370132"/>
          </a:xfrm>
        </p:grpSpPr>
        <p:sp>
          <p:nvSpPr>
            <p:cNvPr id="16725" name="Google Shape;16725;p92"/>
            <p:cNvSpPr/>
            <p:nvPr/>
          </p:nvSpPr>
          <p:spPr>
            <a:xfrm>
              <a:off x="4921192"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92"/>
            <p:cNvSpPr/>
            <p:nvPr/>
          </p:nvSpPr>
          <p:spPr>
            <a:xfrm>
              <a:off x="4945036"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92"/>
            <p:cNvSpPr/>
            <p:nvPr/>
          </p:nvSpPr>
          <p:spPr>
            <a:xfrm>
              <a:off x="4682526"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92"/>
            <p:cNvSpPr/>
            <p:nvPr/>
          </p:nvSpPr>
          <p:spPr>
            <a:xfrm>
              <a:off x="4706343"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92"/>
            <p:cNvSpPr/>
            <p:nvPr/>
          </p:nvSpPr>
          <p:spPr>
            <a:xfrm>
              <a:off x="4694434" y="1547942"/>
              <a:ext cx="346131" cy="320006"/>
            </a:xfrm>
            <a:custGeom>
              <a:rect b="b" l="l" r="r" t="t"/>
              <a:pathLst>
                <a:path extrusionOk="0" h="12200" w="13196">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92"/>
            <p:cNvSpPr/>
            <p:nvPr/>
          </p:nvSpPr>
          <p:spPr>
            <a:xfrm>
              <a:off x="4694434" y="1547942"/>
              <a:ext cx="174849" cy="320163"/>
            </a:xfrm>
            <a:custGeom>
              <a:rect b="b" l="l" r="r" t="t"/>
              <a:pathLst>
                <a:path extrusionOk="0" h="12206" w="6666">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92"/>
            <p:cNvSpPr/>
            <p:nvPr/>
          </p:nvSpPr>
          <p:spPr>
            <a:xfrm>
              <a:off x="4826397" y="1738975"/>
              <a:ext cx="82021" cy="143373"/>
            </a:xfrm>
            <a:custGeom>
              <a:rect b="b" l="l" r="r" t="t"/>
              <a:pathLst>
                <a:path extrusionOk="0" h="5466" w="3127">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92"/>
            <p:cNvSpPr/>
            <p:nvPr/>
          </p:nvSpPr>
          <p:spPr>
            <a:xfrm>
              <a:off x="4826397" y="1738975"/>
              <a:ext cx="82205" cy="101484"/>
            </a:xfrm>
            <a:custGeom>
              <a:rect b="b" l="l" r="r" t="t"/>
              <a:pathLst>
                <a:path extrusionOk="0" h="3869" w="3134">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92"/>
            <p:cNvSpPr/>
            <p:nvPr/>
          </p:nvSpPr>
          <p:spPr>
            <a:xfrm>
              <a:off x="4766121" y="1685256"/>
              <a:ext cx="41811" cy="53745"/>
            </a:xfrm>
            <a:custGeom>
              <a:rect b="b" l="l" r="r" t="t"/>
              <a:pathLst>
                <a:path extrusionOk="0" h="2049" w="1594">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92"/>
            <p:cNvSpPr/>
            <p:nvPr/>
          </p:nvSpPr>
          <p:spPr>
            <a:xfrm>
              <a:off x="4783905" y="1685256"/>
              <a:ext cx="24027" cy="41811"/>
            </a:xfrm>
            <a:custGeom>
              <a:rect b="b" l="l" r="r" t="t"/>
              <a:pathLst>
                <a:path extrusionOk="0" h="1594" w="916">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92"/>
            <p:cNvSpPr/>
            <p:nvPr/>
          </p:nvSpPr>
          <p:spPr>
            <a:xfrm>
              <a:off x="4778029" y="1691315"/>
              <a:ext cx="17810" cy="17810"/>
            </a:xfrm>
            <a:custGeom>
              <a:rect b="b" l="l" r="r" t="t"/>
              <a:pathLst>
                <a:path extrusionOk="0" h="679" w="679">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92"/>
            <p:cNvSpPr/>
            <p:nvPr/>
          </p:nvSpPr>
          <p:spPr>
            <a:xfrm>
              <a:off x="4927252" y="1685256"/>
              <a:ext cx="41811" cy="53745"/>
            </a:xfrm>
            <a:custGeom>
              <a:rect b="b" l="l" r="r" t="t"/>
              <a:pathLst>
                <a:path extrusionOk="0" h="2049" w="1594">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7" name="Google Shape;16737;p92"/>
            <p:cNvSpPr/>
            <p:nvPr/>
          </p:nvSpPr>
          <p:spPr>
            <a:xfrm>
              <a:off x="4945219" y="1685256"/>
              <a:ext cx="23843" cy="41811"/>
            </a:xfrm>
            <a:custGeom>
              <a:rect b="b" l="l" r="r" t="t"/>
              <a:pathLst>
                <a:path extrusionOk="0" h="1594" w="909">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92"/>
            <p:cNvSpPr/>
            <p:nvPr/>
          </p:nvSpPr>
          <p:spPr>
            <a:xfrm>
              <a:off x="4939160" y="1691315"/>
              <a:ext cx="17810" cy="17810"/>
            </a:xfrm>
            <a:custGeom>
              <a:rect b="b" l="l" r="r" t="t"/>
              <a:pathLst>
                <a:path extrusionOk="0" h="679" w="679">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92"/>
            <p:cNvSpPr/>
            <p:nvPr/>
          </p:nvSpPr>
          <p:spPr>
            <a:xfrm>
              <a:off x="4810922" y="1739001"/>
              <a:ext cx="111005" cy="107412"/>
            </a:xfrm>
            <a:custGeom>
              <a:rect b="b" l="l" r="r" t="t"/>
              <a:pathLst>
                <a:path extrusionOk="0" h="4095" w="4232">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40" name="Google Shape;16740;p92"/>
          <p:cNvGrpSpPr/>
          <p:nvPr/>
        </p:nvGrpSpPr>
        <p:grpSpPr>
          <a:xfrm>
            <a:off x="3592433" y="1980212"/>
            <a:ext cx="381542" cy="370079"/>
            <a:chOff x="3592433" y="1980212"/>
            <a:chExt cx="381542" cy="370079"/>
          </a:xfrm>
        </p:grpSpPr>
        <p:sp>
          <p:nvSpPr>
            <p:cNvPr id="16741" name="Google Shape;16741;p92"/>
            <p:cNvSpPr/>
            <p:nvPr/>
          </p:nvSpPr>
          <p:spPr>
            <a:xfrm>
              <a:off x="3790916" y="1980212"/>
              <a:ext cx="165800" cy="370079"/>
            </a:xfrm>
            <a:custGeom>
              <a:rect b="b" l="l" r="r" t="t"/>
              <a:pathLst>
                <a:path extrusionOk="0" h="14109" w="6321">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92"/>
            <p:cNvSpPr/>
            <p:nvPr/>
          </p:nvSpPr>
          <p:spPr>
            <a:xfrm>
              <a:off x="3601509" y="2157448"/>
              <a:ext cx="11935" cy="19777"/>
            </a:xfrm>
            <a:custGeom>
              <a:rect b="b" l="l" r="r" t="t"/>
              <a:pathLst>
                <a:path extrusionOk="0" h="754" w="455">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3" name="Google Shape;16743;p92"/>
            <p:cNvSpPr/>
            <p:nvPr/>
          </p:nvSpPr>
          <p:spPr>
            <a:xfrm>
              <a:off x="3592433" y="2165291"/>
              <a:ext cx="29902" cy="35778"/>
            </a:xfrm>
            <a:custGeom>
              <a:rect b="b" l="l" r="r" t="t"/>
              <a:pathLst>
                <a:path extrusionOk="0" h="1364" w="114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92"/>
            <p:cNvSpPr/>
            <p:nvPr/>
          </p:nvSpPr>
          <p:spPr>
            <a:xfrm>
              <a:off x="3722088" y="2190551"/>
              <a:ext cx="61404" cy="80054"/>
            </a:xfrm>
            <a:custGeom>
              <a:rect b="b" l="l" r="r" t="t"/>
              <a:pathLst>
                <a:path extrusionOk="0" h="3052" w="2341">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92"/>
            <p:cNvSpPr/>
            <p:nvPr/>
          </p:nvSpPr>
          <p:spPr>
            <a:xfrm>
              <a:off x="3701471" y="2022364"/>
              <a:ext cx="15004" cy="26440"/>
            </a:xfrm>
            <a:custGeom>
              <a:rect b="b" l="l" r="r" t="t"/>
              <a:pathLst>
                <a:path extrusionOk="0" h="1008" w="572">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92"/>
            <p:cNvSpPr/>
            <p:nvPr/>
          </p:nvSpPr>
          <p:spPr>
            <a:xfrm>
              <a:off x="3611109" y="2065040"/>
              <a:ext cx="319455" cy="285068"/>
            </a:xfrm>
            <a:custGeom>
              <a:rect b="b" l="l" r="r" t="t"/>
              <a:pathLst>
                <a:path extrusionOk="0" h="10868" w="12179">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92"/>
            <p:cNvSpPr/>
            <p:nvPr/>
          </p:nvSpPr>
          <p:spPr>
            <a:xfrm>
              <a:off x="3685628" y="2035636"/>
              <a:ext cx="34361" cy="50886"/>
            </a:xfrm>
            <a:custGeom>
              <a:rect b="b" l="l" r="r" t="t"/>
              <a:pathLst>
                <a:path extrusionOk="0" h="1940" w="131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92"/>
            <p:cNvSpPr/>
            <p:nvPr/>
          </p:nvSpPr>
          <p:spPr>
            <a:xfrm>
              <a:off x="3658244" y="2099480"/>
              <a:ext cx="17810" cy="17994"/>
            </a:xfrm>
            <a:custGeom>
              <a:rect b="b" l="l" r="r" t="t"/>
              <a:pathLst>
                <a:path extrusionOk="0" h="686" w="679">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92"/>
            <p:cNvSpPr/>
            <p:nvPr/>
          </p:nvSpPr>
          <p:spPr>
            <a:xfrm>
              <a:off x="3645077" y="2133264"/>
              <a:ext cx="89497" cy="35594"/>
            </a:xfrm>
            <a:custGeom>
              <a:rect b="b" l="l" r="r" t="t"/>
              <a:pathLst>
                <a:path extrusionOk="0" h="1357" w="3412">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92"/>
            <p:cNvSpPr/>
            <p:nvPr/>
          </p:nvSpPr>
          <p:spPr>
            <a:xfrm>
              <a:off x="3623752" y="2119231"/>
              <a:ext cx="20459" cy="24394"/>
            </a:xfrm>
            <a:custGeom>
              <a:rect b="b" l="l" r="r" t="t"/>
              <a:pathLst>
                <a:path extrusionOk="0" h="930" w="78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1" name="Google Shape;16751;p92"/>
            <p:cNvSpPr/>
            <p:nvPr/>
          </p:nvSpPr>
          <p:spPr>
            <a:xfrm>
              <a:off x="3744856" y="2237660"/>
              <a:ext cx="88421" cy="88789"/>
            </a:xfrm>
            <a:custGeom>
              <a:rect b="b" l="l" r="r" t="t"/>
              <a:pathLst>
                <a:path extrusionOk="0" h="3385" w="3371">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92"/>
            <p:cNvSpPr/>
            <p:nvPr/>
          </p:nvSpPr>
          <p:spPr>
            <a:xfrm>
              <a:off x="3829159" y="1998626"/>
              <a:ext cx="144816" cy="333147"/>
            </a:xfrm>
            <a:custGeom>
              <a:rect b="b" l="l" r="r" t="t"/>
              <a:pathLst>
                <a:path extrusionOk="0" h="12701" w="5521">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53" name="Google Shape;16753;p92"/>
          <p:cNvGrpSpPr/>
          <p:nvPr/>
        </p:nvGrpSpPr>
        <p:grpSpPr>
          <a:xfrm>
            <a:off x="1398582" y="2973490"/>
            <a:ext cx="371391" cy="235126"/>
            <a:chOff x="1398582" y="2973490"/>
            <a:chExt cx="371391" cy="235126"/>
          </a:xfrm>
        </p:grpSpPr>
        <p:sp>
          <p:nvSpPr>
            <p:cNvPr id="16754" name="Google Shape;16754;p92"/>
            <p:cNvSpPr/>
            <p:nvPr/>
          </p:nvSpPr>
          <p:spPr>
            <a:xfrm>
              <a:off x="1398582" y="2973490"/>
              <a:ext cx="44302" cy="114704"/>
            </a:xfrm>
            <a:custGeom>
              <a:rect b="b" l="l" r="r" t="t"/>
              <a:pathLst>
                <a:path extrusionOk="0" h="4373" w="1689">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92"/>
            <p:cNvSpPr/>
            <p:nvPr/>
          </p:nvSpPr>
          <p:spPr>
            <a:xfrm>
              <a:off x="1403907" y="2991903"/>
              <a:ext cx="38847" cy="96290"/>
            </a:xfrm>
            <a:custGeom>
              <a:rect b="b" l="l" r="r" t="t"/>
              <a:pathLst>
                <a:path extrusionOk="0" h="3671" w="1481">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92"/>
            <p:cNvSpPr/>
            <p:nvPr/>
          </p:nvSpPr>
          <p:spPr>
            <a:xfrm>
              <a:off x="1459226" y="3099210"/>
              <a:ext cx="280320" cy="80001"/>
            </a:xfrm>
            <a:custGeom>
              <a:rect b="b" l="l" r="r" t="t"/>
              <a:pathLst>
                <a:path extrusionOk="0" h="3050" w="10687">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92"/>
            <p:cNvSpPr/>
            <p:nvPr/>
          </p:nvSpPr>
          <p:spPr>
            <a:xfrm>
              <a:off x="1459226" y="3099210"/>
              <a:ext cx="276071" cy="71870"/>
            </a:xfrm>
            <a:custGeom>
              <a:rect b="b" l="l" r="r" t="t"/>
              <a:pathLst>
                <a:path extrusionOk="0" h="2740" w="10525">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92"/>
            <p:cNvSpPr/>
            <p:nvPr/>
          </p:nvSpPr>
          <p:spPr>
            <a:xfrm>
              <a:off x="1446609" y="3061780"/>
              <a:ext cx="323363" cy="65732"/>
            </a:xfrm>
            <a:custGeom>
              <a:rect b="b" l="l" r="r" t="t"/>
              <a:pathLst>
                <a:path extrusionOk="0" h="2506" w="12328">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92"/>
            <p:cNvSpPr/>
            <p:nvPr/>
          </p:nvSpPr>
          <p:spPr>
            <a:xfrm>
              <a:off x="1404615" y="3076076"/>
              <a:ext cx="72237" cy="102481"/>
            </a:xfrm>
            <a:custGeom>
              <a:rect b="b" l="l" r="r" t="t"/>
              <a:pathLst>
                <a:path extrusionOk="0" h="3907" w="2754">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92"/>
            <p:cNvSpPr/>
            <p:nvPr/>
          </p:nvSpPr>
          <p:spPr>
            <a:xfrm>
              <a:off x="1650967" y="3040324"/>
              <a:ext cx="110455" cy="168292"/>
            </a:xfrm>
            <a:custGeom>
              <a:rect b="b" l="l" r="r" t="t"/>
              <a:pathLst>
                <a:path extrusionOk="0" h="6416" w="4211">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1" name="Google Shape;16761;p92"/>
            <p:cNvSpPr/>
            <p:nvPr/>
          </p:nvSpPr>
          <p:spPr>
            <a:xfrm>
              <a:off x="1521312" y="3032953"/>
              <a:ext cx="138730" cy="154259"/>
            </a:xfrm>
            <a:custGeom>
              <a:rect b="b" l="l" r="r" t="t"/>
              <a:pathLst>
                <a:path extrusionOk="0" h="5881" w="5289">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92"/>
            <p:cNvSpPr/>
            <p:nvPr/>
          </p:nvSpPr>
          <p:spPr>
            <a:xfrm>
              <a:off x="1428642" y="3100260"/>
              <a:ext cx="30086" cy="36145"/>
            </a:xfrm>
            <a:custGeom>
              <a:rect b="b" l="l" r="r" t="t"/>
              <a:pathLst>
                <a:path extrusionOk="0" h="1378" w="1147">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92"/>
            <p:cNvSpPr/>
            <p:nvPr/>
          </p:nvSpPr>
          <p:spPr>
            <a:xfrm>
              <a:off x="1446609" y="3100443"/>
              <a:ext cx="12118" cy="23948"/>
            </a:xfrm>
            <a:custGeom>
              <a:rect b="b" l="l" r="r" t="t"/>
              <a:pathLst>
                <a:path extrusionOk="0" h="913" w="462">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92"/>
            <p:cNvSpPr/>
            <p:nvPr/>
          </p:nvSpPr>
          <p:spPr>
            <a:xfrm>
              <a:off x="1440734" y="3106319"/>
              <a:ext cx="11935" cy="11935"/>
            </a:xfrm>
            <a:custGeom>
              <a:rect b="b" l="l" r="r" t="t"/>
              <a:pathLst>
                <a:path extrusionOk="0" h="455" w="455">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92"/>
            <p:cNvSpPr/>
            <p:nvPr/>
          </p:nvSpPr>
          <p:spPr>
            <a:xfrm>
              <a:off x="1404615" y="3081584"/>
              <a:ext cx="56054" cy="96972"/>
            </a:xfrm>
            <a:custGeom>
              <a:rect b="b" l="l" r="r" t="t"/>
              <a:pathLst>
                <a:path extrusionOk="0" h="3697" w="2137">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92"/>
            <p:cNvSpPr/>
            <p:nvPr/>
          </p:nvSpPr>
          <p:spPr>
            <a:xfrm>
              <a:off x="1414582" y="3154005"/>
              <a:ext cx="76513" cy="54611"/>
            </a:xfrm>
            <a:custGeom>
              <a:rect b="b" l="l" r="r" t="t"/>
              <a:pathLst>
                <a:path extrusionOk="0" h="2082" w="2917">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92"/>
            <p:cNvSpPr/>
            <p:nvPr/>
          </p:nvSpPr>
          <p:spPr>
            <a:xfrm>
              <a:off x="1474702" y="3154372"/>
              <a:ext cx="32210" cy="54244"/>
            </a:xfrm>
            <a:custGeom>
              <a:rect b="b" l="l" r="r" t="t"/>
              <a:pathLst>
                <a:path extrusionOk="0" h="2068" w="1228">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92"/>
            <p:cNvSpPr/>
            <p:nvPr/>
          </p:nvSpPr>
          <p:spPr>
            <a:xfrm>
              <a:off x="1469534" y="3061859"/>
              <a:ext cx="102664" cy="48027"/>
            </a:xfrm>
            <a:custGeom>
              <a:rect b="b" l="l" r="r" t="t"/>
              <a:pathLst>
                <a:path extrusionOk="0" h="1831" w="3914">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9" name="Google Shape;16769;p92"/>
          <p:cNvGrpSpPr/>
          <p:nvPr/>
        </p:nvGrpSpPr>
        <p:grpSpPr>
          <a:xfrm>
            <a:off x="850795" y="1512217"/>
            <a:ext cx="370132" cy="370132"/>
            <a:chOff x="850795" y="1512217"/>
            <a:chExt cx="370132" cy="370132"/>
          </a:xfrm>
        </p:grpSpPr>
        <p:sp>
          <p:nvSpPr>
            <p:cNvPr id="16770" name="Google Shape;16770;p92"/>
            <p:cNvSpPr/>
            <p:nvPr/>
          </p:nvSpPr>
          <p:spPr>
            <a:xfrm>
              <a:off x="1089462" y="1512217"/>
              <a:ext cx="131465" cy="131281"/>
            </a:xfrm>
            <a:custGeom>
              <a:rect b="b" l="l" r="r" t="t"/>
              <a:pathLst>
                <a:path extrusionOk="0" h="5005" w="5012">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92"/>
            <p:cNvSpPr/>
            <p:nvPr/>
          </p:nvSpPr>
          <p:spPr>
            <a:xfrm>
              <a:off x="1113488" y="1536034"/>
              <a:ext cx="83438" cy="83621"/>
            </a:xfrm>
            <a:custGeom>
              <a:rect b="b" l="l" r="r" t="t"/>
              <a:pathLst>
                <a:path extrusionOk="0" h="3188" w="3181">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92"/>
            <p:cNvSpPr/>
            <p:nvPr/>
          </p:nvSpPr>
          <p:spPr>
            <a:xfrm>
              <a:off x="850795"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3" name="Google Shape;16773;p92"/>
            <p:cNvSpPr/>
            <p:nvPr/>
          </p:nvSpPr>
          <p:spPr>
            <a:xfrm>
              <a:off x="874612"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92"/>
            <p:cNvSpPr/>
            <p:nvPr/>
          </p:nvSpPr>
          <p:spPr>
            <a:xfrm>
              <a:off x="862703" y="1547942"/>
              <a:ext cx="346315" cy="334406"/>
            </a:xfrm>
            <a:custGeom>
              <a:rect b="b" l="l" r="r" t="t"/>
              <a:pathLst>
                <a:path extrusionOk="0" h="12749" w="13203">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92"/>
            <p:cNvSpPr/>
            <p:nvPr/>
          </p:nvSpPr>
          <p:spPr>
            <a:xfrm>
              <a:off x="1058353" y="1661387"/>
              <a:ext cx="120789" cy="115202"/>
            </a:xfrm>
            <a:custGeom>
              <a:rect b="b" l="l" r="r" t="t"/>
              <a:pathLst>
                <a:path extrusionOk="0" h="4392" w="4605">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92"/>
            <p:cNvSpPr/>
            <p:nvPr/>
          </p:nvSpPr>
          <p:spPr>
            <a:xfrm>
              <a:off x="862703" y="1552034"/>
              <a:ext cx="165249" cy="330131"/>
            </a:xfrm>
            <a:custGeom>
              <a:rect b="b" l="l" r="r" t="t"/>
              <a:pathLst>
                <a:path extrusionOk="0" h="12586" w="630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92"/>
            <p:cNvSpPr/>
            <p:nvPr/>
          </p:nvSpPr>
          <p:spPr>
            <a:xfrm>
              <a:off x="108946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92"/>
            <p:cNvSpPr/>
            <p:nvPr/>
          </p:nvSpPr>
          <p:spPr>
            <a:xfrm>
              <a:off x="110742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92"/>
            <p:cNvSpPr/>
            <p:nvPr/>
          </p:nvSpPr>
          <p:spPr>
            <a:xfrm>
              <a:off x="1101554" y="1697164"/>
              <a:ext cx="11961" cy="11961"/>
            </a:xfrm>
            <a:custGeom>
              <a:rect b="b" l="l" r="r" t="t"/>
              <a:pathLst>
                <a:path extrusionOk="0" h="456" w="456">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0" name="Google Shape;16780;p92"/>
            <p:cNvSpPr/>
            <p:nvPr/>
          </p:nvSpPr>
          <p:spPr>
            <a:xfrm>
              <a:off x="976174" y="1780759"/>
              <a:ext cx="119373" cy="77562"/>
            </a:xfrm>
            <a:custGeom>
              <a:rect b="b" l="l" r="r" t="t"/>
              <a:pathLst>
                <a:path extrusionOk="0" h="2957" w="4551">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92"/>
            <p:cNvSpPr/>
            <p:nvPr/>
          </p:nvSpPr>
          <p:spPr>
            <a:xfrm>
              <a:off x="1006050" y="1762976"/>
              <a:ext cx="59621" cy="41653"/>
            </a:xfrm>
            <a:custGeom>
              <a:rect b="b" l="l" r="r" t="t"/>
              <a:pathLst>
                <a:path extrusionOk="0" h="1588" w="2273">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92"/>
            <p:cNvSpPr/>
            <p:nvPr/>
          </p:nvSpPr>
          <p:spPr>
            <a:xfrm>
              <a:off x="975282" y="1798360"/>
              <a:ext cx="121156" cy="33024"/>
            </a:xfrm>
            <a:custGeom>
              <a:rect b="b" l="l" r="r" t="t"/>
              <a:pathLst>
                <a:path extrusionOk="0" h="1259" w="4619">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92"/>
            <p:cNvSpPr/>
            <p:nvPr/>
          </p:nvSpPr>
          <p:spPr>
            <a:xfrm>
              <a:off x="1006050" y="1765992"/>
              <a:ext cx="49470" cy="38820"/>
            </a:xfrm>
            <a:custGeom>
              <a:rect b="b" l="l" r="r" t="t"/>
              <a:pathLst>
                <a:path extrusionOk="0" h="1480" w="1886">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92"/>
            <p:cNvSpPr/>
            <p:nvPr/>
          </p:nvSpPr>
          <p:spPr>
            <a:xfrm>
              <a:off x="892396" y="1661387"/>
              <a:ext cx="120789" cy="115202"/>
            </a:xfrm>
            <a:custGeom>
              <a:rect b="b" l="l" r="r" t="t"/>
              <a:pathLst>
                <a:path extrusionOk="0" h="4392" w="4605">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92"/>
            <p:cNvSpPr/>
            <p:nvPr/>
          </p:nvSpPr>
          <p:spPr>
            <a:xfrm>
              <a:off x="946298" y="1691315"/>
              <a:ext cx="35778" cy="41811"/>
            </a:xfrm>
            <a:custGeom>
              <a:rect b="b" l="l" r="r" t="t"/>
              <a:pathLst>
                <a:path extrusionOk="0" h="1594" w="1364">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6" name="Google Shape;16786;p92"/>
            <p:cNvSpPr/>
            <p:nvPr/>
          </p:nvSpPr>
          <p:spPr>
            <a:xfrm>
              <a:off x="964266" y="1691315"/>
              <a:ext cx="17810" cy="29771"/>
            </a:xfrm>
            <a:custGeom>
              <a:rect b="b" l="l" r="r" t="t"/>
              <a:pathLst>
                <a:path extrusionOk="0" h="1135" w="679">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7" name="Google Shape;16787;p92"/>
            <p:cNvSpPr/>
            <p:nvPr/>
          </p:nvSpPr>
          <p:spPr>
            <a:xfrm>
              <a:off x="958207" y="1697164"/>
              <a:ext cx="11935" cy="11961"/>
            </a:xfrm>
            <a:custGeom>
              <a:rect b="b" l="l" r="r" t="t"/>
              <a:pathLst>
                <a:path extrusionOk="0" h="456" w="455">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8" name="Google Shape;16788;p92"/>
          <p:cNvGrpSpPr/>
          <p:nvPr/>
        </p:nvGrpSpPr>
        <p:grpSpPr>
          <a:xfrm>
            <a:off x="8038497" y="2906079"/>
            <a:ext cx="236568" cy="370105"/>
            <a:chOff x="8038497" y="2906079"/>
            <a:chExt cx="236568" cy="370105"/>
          </a:xfrm>
        </p:grpSpPr>
        <p:sp>
          <p:nvSpPr>
            <p:cNvPr id="16789" name="Google Shape;16789;p92"/>
            <p:cNvSpPr/>
            <p:nvPr/>
          </p:nvSpPr>
          <p:spPr>
            <a:xfrm>
              <a:off x="8114616" y="3032508"/>
              <a:ext cx="55345" cy="237801"/>
            </a:xfrm>
            <a:custGeom>
              <a:rect b="b" l="l" r="r" t="t"/>
              <a:pathLst>
                <a:path extrusionOk="0" h="9066" w="211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92"/>
            <p:cNvSpPr/>
            <p:nvPr/>
          </p:nvSpPr>
          <p:spPr>
            <a:xfrm>
              <a:off x="8114800" y="2997123"/>
              <a:ext cx="83070" cy="273185"/>
            </a:xfrm>
            <a:custGeom>
              <a:rect b="b" l="l" r="r" t="t"/>
              <a:pathLst>
                <a:path extrusionOk="0" h="10415" w="3167">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92"/>
            <p:cNvSpPr/>
            <p:nvPr/>
          </p:nvSpPr>
          <p:spPr>
            <a:xfrm>
              <a:off x="8104649" y="3264433"/>
              <a:ext cx="74729" cy="11751"/>
            </a:xfrm>
            <a:custGeom>
              <a:rect b="b" l="l" r="r" t="t"/>
              <a:pathLst>
                <a:path extrusionOk="0" h="448" w="2849">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92"/>
            <p:cNvSpPr/>
            <p:nvPr/>
          </p:nvSpPr>
          <p:spPr>
            <a:xfrm>
              <a:off x="8139666" y="2906079"/>
              <a:ext cx="60355" cy="104763"/>
            </a:xfrm>
            <a:custGeom>
              <a:rect b="b" l="l" r="r" t="t"/>
              <a:pathLst>
                <a:path extrusionOk="0" h="3994" w="2301">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92"/>
            <p:cNvSpPr/>
            <p:nvPr/>
          </p:nvSpPr>
          <p:spPr>
            <a:xfrm>
              <a:off x="8038497" y="2975169"/>
              <a:ext cx="133065" cy="50598"/>
            </a:xfrm>
            <a:custGeom>
              <a:rect b="b" l="l" r="r" t="t"/>
              <a:pathLst>
                <a:path extrusionOk="0" h="1929" w="5073">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92"/>
            <p:cNvSpPr/>
            <p:nvPr/>
          </p:nvSpPr>
          <p:spPr>
            <a:xfrm>
              <a:off x="8171535" y="2996048"/>
              <a:ext cx="93221" cy="82152"/>
            </a:xfrm>
            <a:custGeom>
              <a:rect b="b" l="l" r="r" t="t"/>
              <a:pathLst>
                <a:path extrusionOk="0" h="3132" w="3554">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92"/>
            <p:cNvSpPr/>
            <p:nvPr/>
          </p:nvSpPr>
          <p:spPr>
            <a:xfrm>
              <a:off x="8067297" y="2917646"/>
              <a:ext cx="207768" cy="93195"/>
            </a:xfrm>
            <a:custGeom>
              <a:rect b="b" l="l" r="r" t="t"/>
              <a:pathLst>
                <a:path extrusionOk="0" h="3553" w="7921">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96" name="Google Shape;16796;p92"/>
          <p:cNvGrpSpPr/>
          <p:nvPr/>
        </p:nvGrpSpPr>
        <p:grpSpPr>
          <a:xfrm>
            <a:off x="6324130" y="1566303"/>
            <a:ext cx="370630" cy="261802"/>
            <a:chOff x="6324130" y="1566303"/>
            <a:chExt cx="370630" cy="261802"/>
          </a:xfrm>
        </p:grpSpPr>
        <p:sp>
          <p:nvSpPr>
            <p:cNvPr id="16797" name="Google Shape;16797;p92"/>
            <p:cNvSpPr/>
            <p:nvPr/>
          </p:nvSpPr>
          <p:spPr>
            <a:xfrm>
              <a:off x="6536147" y="1780418"/>
              <a:ext cx="57286" cy="47686"/>
            </a:xfrm>
            <a:custGeom>
              <a:rect b="b" l="l" r="r" t="t"/>
              <a:pathLst>
                <a:path extrusionOk="0" h="1818" w="2184">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8" name="Google Shape;16798;p92"/>
            <p:cNvSpPr/>
            <p:nvPr/>
          </p:nvSpPr>
          <p:spPr>
            <a:xfrm>
              <a:off x="6404525" y="1787343"/>
              <a:ext cx="51253" cy="40761"/>
            </a:xfrm>
            <a:custGeom>
              <a:rect b="b" l="l" r="r" t="t"/>
              <a:pathLst>
                <a:path extrusionOk="0" h="1554" w="1954">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9" name="Google Shape;16799;p92"/>
            <p:cNvSpPr/>
            <p:nvPr/>
          </p:nvSpPr>
          <p:spPr>
            <a:xfrm>
              <a:off x="6566023" y="1780418"/>
              <a:ext cx="57286" cy="47686"/>
            </a:xfrm>
            <a:custGeom>
              <a:rect b="b" l="l" r="r" t="t"/>
              <a:pathLst>
                <a:path extrusionOk="0" h="1818" w="2184">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92"/>
            <p:cNvSpPr/>
            <p:nvPr/>
          </p:nvSpPr>
          <p:spPr>
            <a:xfrm>
              <a:off x="6434401" y="1787343"/>
              <a:ext cx="51253" cy="40761"/>
            </a:xfrm>
            <a:custGeom>
              <a:rect b="b" l="l" r="r" t="t"/>
              <a:pathLst>
                <a:path extrusionOk="0" h="1554" w="1954">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92"/>
            <p:cNvSpPr/>
            <p:nvPr/>
          </p:nvSpPr>
          <p:spPr>
            <a:xfrm>
              <a:off x="6324314" y="1684889"/>
              <a:ext cx="362315" cy="112212"/>
            </a:xfrm>
            <a:custGeom>
              <a:rect b="b" l="l" r="r" t="t"/>
              <a:pathLst>
                <a:path extrusionOk="0" h="4278" w="13813">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92"/>
            <p:cNvSpPr/>
            <p:nvPr/>
          </p:nvSpPr>
          <p:spPr>
            <a:xfrm>
              <a:off x="6324314" y="1715316"/>
              <a:ext cx="362315" cy="81785"/>
            </a:xfrm>
            <a:custGeom>
              <a:rect b="b" l="l" r="r" t="t"/>
              <a:pathLst>
                <a:path extrusionOk="0" h="3118" w="13813">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92"/>
            <p:cNvSpPr/>
            <p:nvPr/>
          </p:nvSpPr>
          <p:spPr>
            <a:xfrm>
              <a:off x="6324130" y="1684836"/>
              <a:ext cx="117405" cy="98258"/>
            </a:xfrm>
            <a:custGeom>
              <a:rect b="b" l="l" r="r" t="t"/>
              <a:pathLst>
                <a:path extrusionOk="0" h="3746" w="4476">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92"/>
            <p:cNvSpPr/>
            <p:nvPr/>
          </p:nvSpPr>
          <p:spPr>
            <a:xfrm>
              <a:off x="6382833" y="1566303"/>
              <a:ext cx="311927" cy="177498"/>
            </a:xfrm>
            <a:custGeom>
              <a:rect b="b" l="l" r="r" t="t"/>
              <a:pathLst>
                <a:path extrusionOk="0" h="6767" w="11892">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5" name="Google Shape;16805;p92"/>
            <p:cNvSpPr/>
            <p:nvPr/>
          </p:nvSpPr>
          <p:spPr>
            <a:xfrm>
              <a:off x="6382833" y="1566303"/>
              <a:ext cx="275520" cy="125904"/>
            </a:xfrm>
            <a:custGeom>
              <a:rect b="b" l="l" r="r" t="t"/>
              <a:pathLst>
                <a:path extrusionOk="0" h="4800" w="10504">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92"/>
            <p:cNvSpPr/>
            <p:nvPr/>
          </p:nvSpPr>
          <p:spPr>
            <a:xfrm>
              <a:off x="6389941" y="1714607"/>
              <a:ext cx="24027" cy="23843"/>
            </a:xfrm>
            <a:custGeom>
              <a:rect b="b" l="l" r="r" t="t"/>
              <a:pathLst>
                <a:path extrusionOk="0" h="909" w="916">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92"/>
            <p:cNvSpPr/>
            <p:nvPr/>
          </p:nvSpPr>
          <p:spPr>
            <a:xfrm>
              <a:off x="6456644" y="1601792"/>
              <a:ext cx="49365" cy="43830"/>
            </a:xfrm>
            <a:custGeom>
              <a:rect b="b" l="l" r="r" t="t"/>
              <a:pathLst>
                <a:path extrusionOk="0" h="1671" w="1882">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92"/>
            <p:cNvSpPr/>
            <p:nvPr/>
          </p:nvSpPr>
          <p:spPr>
            <a:xfrm>
              <a:off x="6516763" y="1605753"/>
              <a:ext cx="49286" cy="26519"/>
            </a:xfrm>
            <a:custGeom>
              <a:rect b="b" l="l" r="r" t="t"/>
              <a:pathLst>
                <a:path extrusionOk="0" h="1011" w="1879">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92"/>
            <p:cNvSpPr/>
            <p:nvPr/>
          </p:nvSpPr>
          <p:spPr>
            <a:xfrm>
              <a:off x="6575440" y="1631012"/>
              <a:ext cx="44145" cy="13194"/>
            </a:xfrm>
            <a:custGeom>
              <a:rect b="b" l="l" r="r" t="t"/>
              <a:pathLst>
                <a:path extrusionOk="0" h="503" w="1683">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0" name="Google Shape;16810;p92"/>
            <p:cNvSpPr/>
            <p:nvPr/>
          </p:nvSpPr>
          <p:spPr>
            <a:xfrm>
              <a:off x="6632962" y="1667026"/>
              <a:ext cx="32499" cy="19856"/>
            </a:xfrm>
            <a:custGeom>
              <a:rect b="b" l="l" r="r" t="t"/>
              <a:pathLst>
                <a:path extrusionOk="0" h="757" w="1239">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92"/>
            <p:cNvSpPr/>
            <p:nvPr/>
          </p:nvSpPr>
          <p:spPr>
            <a:xfrm>
              <a:off x="6428526" y="1678594"/>
              <a:ext cx="52067" cy="35568"/>
            </a:xfrm>
            <a:custGeom>
              <a:rect b="b" l="l" r="r" t="t"/>
              <a:pathLst>
                <a:path extrusionOk="0" h="1356" w="1985">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92"/>
            <p:cNvSpPr/>
            <p:nvPr/>
          </p:nvSpPr>
          <p:spPr>
            <a:xfrm>
              <a:off x="6324314" y="1715316"/>
              <a:ext cx="103713" cy="67778"/>
            </a:xfrm>
            <a:custGeom>
              <a:rect b="b" l="l" r="r" t="t"/>
              <a:pathLst>
                <a:path extrusionOk="0" h="2584" w="3954">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92"/>
            <p:cNvSpPr/>
            <p:nvPr/>
          </p:nvSpPr>
          <p:spPr>
            <a:xfrm>
              <a:off x="6324130" y="1708024"/>
              <a:ext cx="24210" cy="30086"/>
            </a:xfrm>
            <a:custGeom>
              <a:rect b="b" l="l" r="r" t="t"/>
              <a:pathLst>
                <a:path extrusionOk="0" h="1147" w="923">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14" name="Google Shape;16814;p92"/>
          <p:cNvGrpSpPr/>
          <p:nvPr/>
        </p:nvGrpSpPr>
        <p:grpSpPr>
          <a:xfrm>
            <a:off x="5232280" y="2026587"/>
            <a:ext cx="370840" cy="353213"/>
            <a:chOff x="5232280" y="2026587"/>
            <a:chExt cx="370840" cy="353213"/>
          </a:xfrm>
        </p:grpSpPr>
        <p:sp>
          <p:nvSpPr>
            <p:cNvPr id="16815" name="Google Shape;16815;p92"/>
            <p:cNvSpPr/>
            <p:nvPr/>
          </p:nvSpPr>
          <p:spPr>
            <a:xfrm>
              <a:off x="5232280" y="2058561"/>
              <a:ext cx="370840" cy="321239"/>
            </a:xfrm>
            <a:custGeom>
              <a:rect b="b" l="l" r="r" t="t"/>
              <a:pathLst>
                <a:path extrusionOk="0" h="12247" w="14138">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92"/>
            <p:cNvSpPr/>
            <p:nvPr/>
          </p:nvSpPr>
          <p:spPr>
            <a:xfrm>
              <a:off x="5287048" y="2026587"/>
              <a:ext cx="105550" cy="71687"/>
            </a:xfrm>
            <a:custGeom>
              <a:rect b="b" l="l" r="r" t="t"/>
              <a:pathLst>
                <a:path extrusionOk="0" h="2733" w="4024">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92"/>
            <p:cNvSpPr/>
            <p:nvPr/>
          </p:nvSpPr>
          <p:spPr>
            <a:xfrm>
              <a:off x="5276740" y="2088621"/>
              <a:ext cx="15135" cy="11961"/>
            </a:xfrm>
            <a:custGeom>
              <a:rect b="b" l="l" r="r" t="t"/>
              <a:pathLst>
                <a:path extrusionOk="0" h="456" w="577">
                  <a:moveTo>
                    <a:pt x="285" y="1"/>
                  </a:moveTo>
                  <a:cubicBezTo>
                    <a:pt x="0" y="21"/>
                    <a:pt x="0" y="442"/>
                    <a:pt x="285" y="455"/>
                  </a:cubicBezTo>
                  <a:cubicBezTo>
                    <a:pt x="577" y="442"/>
                    <a:pt x="577" y="21"/>
                    <a:pt x="2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92"/>
            <p:cNvSpPr/>
            <p:nvPr/>
          </p:nvSpPr>
          <p:spPr>
            <a:xfrm>
              <a:off x="5370827" y="2355406"/>
              <a:ext cx="29902" cy="24394"/>
            </a:xfrm>
            <a:custGeom>
              <a:rect b="b" l="l" r="r" t="t"/>
              <a:pathLst>
                <a:path extrusionOk="0" h="930" w="114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92"/>
            <p:cNvSpPr/>
            <p:nvPr/>
          </p:nvSpPr>
          <p:spPr>
            <a:xfrm>
              <a:off x="5561126" y="2355223"/>
              <a:ext cx="31345" cy="24578"/>
            </a:xfrm>
            <a:custGeom>
              <a:rect b="b" l="l" r="r" t="t"/>
              <a:pathLst>
                <a:path extrusionOk="0" h="937" w="1195">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92"/>
            <p:cNvSpPr/>
            <p:nvPr/>
          </p:nvSpPr>
          <p:spPr>
            <a:xfrm>
              <a:off x="5232280" y="2095756"/>
              <a:ext cx="46978" cy="46689"/>
            </a:xfrm>
            <a:custGeom>
              <a:rect b="b" l="l" r="r" t="t"/>
              <a:pathLst>
                <a:path extrusionOk="0" h="1780" w="1791">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92"/>
            <p:cNvSpPr/>
            <p:nvPr/>
          </p:nvSpPr>
          <p:spPr>
            <a:xfrm>
              <a:off x="5232621" y="2121933"/>
              <a:ext cx="9469" cy="9574"/>
            </a:xfrm>
            <a:custGeom>
              <a:rect b="b" l="l" r="r" t="t"/>
              <a:pathLst>
                <a:path extrusionOk="0" h="365" w="361">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92"/>
            <p:cNvSpPr/>
            <p:nvPr/>
          </p:nvSpPr>
          <p:spPr>
            <a:xfrm>
              <a:off x="5305908" y="2118235"/>
              <a:ext cx="65654" cy="132802"/>
            </a:xfrm>
            <a:custGeom>
              <a:rect b="b" l="l" r="r" t="t"/>
              <a:pathLst>
                <a:path extrusionOk="0" h="5063" w="2503">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92"/>
            <p:cNvSpPr/>
            <p:nvPr/>
          </p:nvSpPr>
          <p:spPr>
            <a:xfrm>
              <a:off x="5406762" y="2226302"/>
              <a:ext cx="120947" cy="37745"/>
            </a:xfrm>
            <a:custGeom>
              <a:rect b="b" l="l" r="r" t="t"/>
              <a:pathLst>
                <a:path extrusionOk="0" h="1439" w="4611">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92"/>
            <p:cNvSpPr/>
            <p:nvPr/>
          </p:nvSpPr>
          <p:spPr>
            <a:xfrm>
              <a:off x="5302524" y="2046207"/>
              <a:ext cx="73680" cy="48001"/>
            </a:xfrm>
            <a:custGeom>
              <a:rect b="b" l="l" r="r" t="t"/>
              <a:pathLst>
                <a:path extrusionOk="0" h="1830" w="2809">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25" name="Google Shape;16825;p92"/>
          <p:cNvGrpSpPr/>
          <p:nvPr/>
        </p:nvGrpSpPr>
        <p:grpSpPr>
          <a:xfrm>
            <a:off x="7968961" y="2435329"/>
            <a:ext cx="379548" cy="365331"/>
            <a:chOff x="7968961" y="2435329"/>
            <a:chExt cx="379548" cy="365331"/>
          </a:xfrm>
        </p:grpSpPr>
        <p:sp>
          <p:nvSpPr>
            <p:cNvPr id="16826" name="Google Shape;16826;p92"/>
            <p:cNvSpPr/>
            <p:nvPr/>
          </p:nvSpPr>
          <p:spPr>
            <a:xfrm>
              <a:off x="8154276" y="2638638"/>
              <a:ext cx="118297" cy="162023"/>
            </a:xfrm>
            <a:custGeom>
              <a:rect b="b" l="l" r="r" t="t"/>
              <a:pathLst>
                <a:path extrusionOk="0" h="6177" w="45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92"/>
            <p:cNvSpPr/>
            <p:nvPr/>
          </p:nvSpPr>
          <p:spPr>
            <a:xfrm>
              <a:off x="8154276" y="2638638"/>
              <a:ext cx="107805" cy="162023"/>
            </a:xfrm>
            <a:custGeom>
              <a:rect b="b" l="l" r="r" t="t"/>
              <a:pathLst>
                <a:path extrusionOk="0" h="6177" w="41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92"/>
            <p:cNvSpPr/>
            <p:nvPr/>
          </p:nvSpPr>
          <p:spPr>
            <a:xfrm>
              <a:off x="8145332" y="2435382"/>
              <a:ext cx="203178" cy="195886"/>
            </a:xfrm>
            <a:custGeom>
              <a:rect b="b" l="l" r="r" t="t"/>
              <a:pathLst>
                <a:path extrusionOk="0" h="7468" w="7746">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92"/>
            <p:cNvSpPr/>
            <p:nvPr/>
          </p:nvSpPr>
          <p:spPr>
            <a:xfrm>
              <a:off x="8145489" y="2435329"/>
              <a:ext cx="196095" cy="195886"/>
            </a:xfrm>
            <a:custGeom>
              <a:rect b="b" l="l" r="r" t="t"/>
              <a:pathLst>
                <a:path extrusionOk="0" h="7468" w="7476">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0" name="Google Shape;16830;p92"/>
            <p:cNvSpPr/>
            <p:nvPr/>
          </p:nvSpPr>
          <p:spPr>
            <a:xfrm>
              <a:off x="7968961" y="2488183"/>
              <a:ext cx="136606" cy="226968"/>
            </a:xfrm>
            <a:custGeom>
              <a:rect b="b" l="l" r="r" t="t"/>
              <a:pathLst>
                <a:path extrusionOk="0" h="8653" w="5208">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1" name="Google Shape;16831;p92"/>
            <p:cNvSpPr/>
            <p:nvPr/>
          </p:nvSpPr>
          <p:spPr>
            <a:xfrm>
              <a:off x="7968961" y="2488104"/>
              <a:ext cx="117038" cy="227047"/>
            </a:xfrm>
            <a:custGeom>
              <a:rect b="b" l="l" r="r" t="t"/>
              <a:pathLst>
                <a:path extrusionOk="0" h="8656" w="4462">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32" name="Google Shape;16832;p92"/>
          <p:cNvGrpSpPr/>
          <p:nvPr/>
        </p:nvGrpSpPr>
        <p:grpSpPr>
          <a:xfrm>
            <a:off x="4136679" y="2115323"/>
            <a:ext cx="373305" cy="223217"/>
            <a:chOff x="4136679" y="2115323"/>
            <a:chExt cx="373305" cy="223217"/>
          </a:xfrm>
        </p:grpSpPr>
        <p:sp>
          <p:nvSpPr>
            <p:cNvPr id="16833" name="Google Shape;16833;p92"/>
            <p:cNvSpPr/>
            <p:nvPr/>
          </p:nvSpPr>
          <p:spPr>
            <a:xfrm>
              <a:off x="4453092" y="2115323"/>
              <a:ext cx="56893" cy="53903"/>
            </a:xfrm>
            <a:custGeom>
              <a:rect b="b" l="l" r="r" t="t"/>
              <a:pathLst>
                <a:path extrusionOk="0" h="2055" w="2169">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92"/>
            <p:cNvSpPr/>
            <p:nvPr/>
          </p:nvSpPr>
          <p:spPr>
            <a:xfrm>
              <a:off x="4136679" y="2131691"/>
              <a:ext cx="367823" cy="206850"/>
            </a:xfrm>
            <a:custGeom>
              <a:rect b="b" l="l" r="r" t="t"/>
              <a:pathLst>
                <a:path extrusionOk="0" h="7886" w="14023">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92"/>
            <p:cNvSpPr/>
            <p:nvPr/>
          </p:nvSpPr>
          <p:spPr>
            <a:xfrm>
              <a:off x="4191998" y="2139481"/>
              <a:ext cx="33810" cy="38952"/>
            </a:xfrm>
            <a:custGeom>
              <a:rect b="b" l="l" r="r" t="t"/>
              <a:pathLst>
                <a:path extrusionOk="0" h="1485" w="1289">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92"/>
            <p:cNvSpPr/>
            <p:nvPr/>
          </p:nvSpPr>
          <p:spPr>
            <a:xfrm>
              <a:off x="4178123" y="2194275"/>
              <a:ext cx="15686" cy="11777"/>
            </a:xfrm>
            <a:custGeom>
              <a:rect b="b" l="l" r="r" t="t"/>
              <a:pathLst>
                <a:path extrusionOk="0" h="449" w="598">
                  <a:moveTo>
                    <a:pt x="299" y="1"/>
                  </a:moveTo>
                  <a:cubicBezTo>
                    <a:pt x="0" y="1"/>
                    <a:pt x="0" y="448"/>
                    <a:pt x="299" y="448"/>
                  </a:cubicBezTo>
                  <a:cubicBezTo>
                    <a:pt x="597" y="448"/>
                    <a:pt x="597"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92"/>
            <p:cNvSpPr/>
            <p:nvPr/>
          </p:nvSpPr>
          <p:spPr>
            <a:xfrm>
              <a:off x="4152339" y="2228637"/>
              <a:ext cx="29902" cy="15817"/>
            </a:xfrm>
            <a:custGeom>
              <a:rect b="b" l="l" r="r" t="t"/>
              <a:pathLst>
                <a:path extrusionOk="0" h="603" w="114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92"/>
            <p:cNvSpPr/>
            <p:nvPr/>
          </p:nvSpPr>
          <p:spPr>
            <a:xfrm>
              <a:off x="4136863" y="2204584"/>
              <a:ext cx="15502" cy="29194"/>
            </a:xfrm>
            <a:custGeom>
              <a:rect b="b" l="l" r="r" t="t"/>
              <a:pathLst>
                <a:path extrusionOk="0" h="1113" w="591">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92"/>
            <p:cNvSpPr/>
            <p:nvPr/>
          </p:nvSpPr>
          <p:spPr>
            <a:xfrm>
              <a:off x="4269246" y="2253477"/>
              <a:ext cx="169629" cy="27410"/>
            </a:xfrm>
            <a:custGeom>
              <a:rect b="b" l="l" r="r" t="t"/>
              <a:pathLst>
                <a:path extrusionOk="0" h="1045" w="6467">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92"/>
            <p:cNvSpPr/>
            <p:nvPr/>
          </p:nvSpPr>
          <p:spPr>
            <a:xfrm>
              <a:off x="4171355" y="2249044"/>
              <a:ext cx="63870" cy="14794"/>
            </a:xfrm>
            <a:custGeom>
              <a:rect b="b" l="l" r="r" t="t"/>
              <a:pathLst>
                <a:path extrusionOk="0" h="564" w="2435">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1" name="Google Shape;16841;p92"/>
            <p:cNvSpPr/>
            <p:nvPr/>
          </p:nvSpPr>
          <p:spPr>
            <a:xfrm>
              <a:off x="4443492" y="2324822"/>
              <a:ext cx="25994" cy="13718"/>
            </a:xfrm>
            <a:custGeom>
              <a:rect b="b" l="l" r="r" t="t"/>
              <a:pathLst>
                <a:path extrusionOk="0" h="523" w="991">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92"/>
            <p:cNvSpPr/>
            <p:nvPr/>
          </p:nvSpPr>
          <p:spPr>
            <a:xfrm>
              <a:off x="4243042" y="2324822"/>
              <a:ext cx="24210" cy="13718"/>
            </a:xfrm>
            <a:custGeom>
              <a:rect b="b" l="l" r="r" t="t"/>
              <a:pathLst>
                <a:path extrusionOk="0" h="523" w="923">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43" name="Google Shape;16843;p92"/>
          <p:cNvGrpSpPr/>
          <p:nvPr/>
        </p:nvGrpSpPr>
        <p:grpSpPr>
          <a:xfrm>
            <a:off x="7423823" y="2464077"/>
            <a:ext cx="372046" cy="307730"/>
            <a:chOff x="7423823" y="2464077"/>
            <a:chExt cx="372046" cy="307730"/>
          </a:xfrm>
        </p:grpSpPr>
        <p:sp>
          <p:nvSpPr>
            <p:cNvPr id="16844" name="Google Shape;16844;p92"/>
            <p:cNvSpPr/>
            <p:nvPr/>
          </p:nvSpPr>
          <p:spPr>
            <a:xfrm>
              <a:off x="7423823" y="2464077"/>
              <a:ext cx="212909" cy="149249"/>
            </a:xfrm>
            <a:custGeom>
              <a:rect b="b" l="l" r="r" t="t"/>
              <a:pathLst>
                <a:path extrusionOk="0" h="5690" w="8117">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92"/>
            <p:cNvSpPr/>
            <p:nvPr/>
          </p:nvSpPr>
          <p:spPr>
            <a:xfrm>
              <a:off x="7434840" y="2507645"/>
              <a:ext cx="359115" cy="258287"/>
            </a:xfrm>
            <a:custGeom>
              <a:rect b="b" l="l" r="r" t="t"/>
              <a:pathLst>
                <a:path extrusionOk="0" h="9847" w="13691">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92"/>
            <p:cNvSpPr/>
            <p:nvPr/>
          </p:nvSpPr>
          <p:spPr>
            <a:xfrm>
              <a:off x="7434656" y="2507645"/>
              <a:ext cx="302406" cy="223060"/>
            </a:xfrm>
            <a:custGeom>
              <a:rect b="b" l="l" r="r" t="t"/>
              <a:pathLst>
                <a:path extrusionOk="0" h="8504" w="11529">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92"/>
            <p:cNvSpPr/>
            <p:nvPr/>
          </p:nvSpPr>
          <p:spPr>
            <a:xfrm>
              <a:off x="7434840" y="2507645"/>
              <a:ext cx="129865" cy="173433"/>
            </a:xfrm>
            <a:custGeom>
              <a:rect b="b" l="l" r="r" t="t"/>
              <a:pathLst>
                <a:path extrusionOk="0" h="6612" w="4951">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92"/>
            <p:cNvSpPr/>
            <p:nvPr/>
          </p:nvSpPr>
          <p:spPr>
            <a:xfrm>
              <a:off x="7459915" y="2490045"/>
              <a:ext cx="205932" cy="82729"/>
            </a:xfrm>
            <a:custGeom>
              <a:rect b="b" l="l" r="r" t="t"/>
              <a:pathLst>
                <a:path extrusionOk="0" h="3154" w="7851">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9" name="Google Shape;16849;p92"/>
            <p:cNvSpPr/>
            <p:nvPr/>
          </p:nvSpPr>
          <p:spPr>
            <a:xfrm>
              <a:off x="7423823" y="2553469"/>
              <a:ext cx="102192" cy="177236"/>
            </a:xfrm>
            <a:custGeom>
              <a:rect b="b" l="l" r="r" t="t"/>
              <a:pathLst>
                <a:path extrusionOk="0" h="6757" w="3896">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0" name="Google Shape;16850;p92"/>
            <p:cNvSpPr/>
            <p:nvPr/>
          </p:nvSpPr>
          <p:spPr>
            <a:xfrm>
              <a:off x="7423823" y="2581456"/>
              <a:ext cx="41102" cy="149249"/>
            </a:xfrm>
            <a:custGeom>
              <a:rect b="b" l="l" r="r" t="t"/>
              <a:pathLst>
                <a:path extrusionOk="0" h="5690" w="1567">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1" name="Google Shape;16851;p92"/>
            <p:cNvSpPr/>
            <p:nvPr/>
          </p:nvSpPr>
          <p:spPr>
            <a:xfrm>
              <a:off x="7445882" y="2660251"/>
              <a:ext cx="347915" cy="111556"/>
            </a:xfrm>
            <a:custGeom>
              <a:rect b="b" l="l" r="r" t="t"/>
              <a:pathLst>
                <a:path extrusionOk="0" h="4253" w="13264">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92"/>
            <p:cNvSpPr/>
            <p:nvPr/>
          </p:nvSpPr>
          <p:spPr>
            <a:xfrm>
              <a:off x="7446040" y="2660251"/>
              <a:ext cx="349830" cy="111556"/>
            </a:xfrm>
            <a:custGeom>
              <a:rect b="b" l="l" r="r" t="t"/>
              <a:pathLst>
                <a:path extrusionOk="0" h="4253" w="13337">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92"/>
            <p:cNvSpPr/>
            <p:nvPr/>
          </p:nvSpPr>
          <p:spPr>
            <a:xfrm>
              <a:off x="7433423" y="2624133"/>
              <a:ext cx="118533" cy="106572"/>
            </a:xfrm>
            <a:custGeom>
              <a:rect b="b" l="l" r="r" t="t"/>
              <a:pathLst>
                <a:path extrusionOk="0" h="4063" w="4519">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92"/>
            <p:cNvSpPr/>
            <p:nvPr/>
          </p:nvSpPr>
          <p:spPr>
            <a:xfrm>
              <a:off x="7439823" y="2642126"/>
              <a:ext cx="99149" cy="88579"/>
            </a:xfrm>
            <a:custGeom>
              <a:rect b="b" l="l" r="r" t="t"/>
              <a:pathLst>
                <a:path extrusionOk="0" h="3377" w="378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92"/>
            <p:cNvSpPr/>
            <p:nvPr/>
          </p:nvSpPr>
          <p:spPr>
            <a:xfrm>
              <a:off x="7744196" y="2725669"/>
              <a:ext cx="26650" cy="14112"/>
            </a:xfrm>
            <a:custGeom>
              <a:rect b="b" l="l" r="r" t="t"/>
              <a:pathLst>
                <a:path extrusionOk="0" h="538" w="1016">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92"/>
            <p:cNvSpPr/>
            <p:nvPr/>
          </p:nvSpPr>
          <p:spPr>
            <a:xfrm>
              <a:off x="7596679" y="2685694"/>
              <a:ext cx="24578" cy="16027"/>
            </a:xfrm>
            <a:custGeom>
              <a:rect b="b" l="l" r="r" t="t"/>
              <a:pathLst>
                <a:path extrusionOk="0" h="611" w="937">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57" name="Google Shape;16857;p92"/>
          <p:cNvGrpSpPr/>
          <p:nvPr/>
        </p:nvGrpSpPr>
        <p:grpSpPr>
          <a:xfrm>
            <a:off x="3882511" y="3365156"/>
            <a:ext cx="295061" cy="370263"/>
            <a:chOff x="3882511" y="3365156"/>
            <a:chExt cx="295061" cy="370263"/>
          </a:xfrm>
        </p:grpSpPr>
        <p:sp>
          <p:nvSpPr>
            <p:cNvPr id="16858" name="Google Shape;16858;p92"/>
            <p:cNvSpPr/>
            <p:nvPr/>
          </p:nvSpPr>
          <p:spPr>
            <a:xfrm>
              <a:off x="3882511" y="3365156"/>
              <a:ext cx="295061" cy="282209"/>
            </a:xfrm>
            <a:custGeom>
              <a:rect b="b" l="l" r="r" t="t"/>
              <a:pathLst>
                <a:path extrusionOk="0" h="10759" w="11249">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92"/>
            <p:cNvSpPr/>
            <p:nvPr/>
          </p:nvSpPr>
          <p:spPr>
            <a:xfrm>
              <a:off x="3882511" y="3365314"/>
              <a:ext cx="166875" cy="282051"/>
            </a:xfrm>
            <a:custGeom>
              <a:rect b="b" l="l" r="r" t="t"/>
              <a:pathLst>
                <a:path extrusionOk="0" h="10753" w="6362">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92"/>
            <p:cNvSpPr/>
            <p:nvPr/>
          </p:nvSpPr>
          <p:spPr>
            <a:xfrm>
              <a:off x="4023208" y="3614656"/>
              <a:ext cx="35227" cy="114887"/>
            </a:xfrm>
            <a:custGeom>
              <a:rect b="b" l="l" r="r" t="t"/>
              <a:pathLst>
                <a:path extrusionOk="0" h="4380" w="1343">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92"/>
            <p:cNvSpPr/>
            <p:nvPr/>
          </p:nvSpPr>
          <p:spPr>
            <a:xfrm>
              <a:off x="4023208" y="3614656"/>
              <a:ext cx="30269" cy="114887"/>
            </a:xfrm>
            <a:custGeom>
              <a:rect b="b" l="l" r="r" t="t"/>
              <a:pathLst>
                <a:path extrusionOk="0" h="4380" w="1154">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2" name="Google Shape;16862;p92"/>
            <p:cNvSpPr/>
            <p:nvPr/>
          </p:nvSpPr>
          <p:spPr>
            <a:xfrm>
              <a:off x="4003641" y="3723642"/>
              <a:ext cx="74362" cy="11777"/>
            </a:xfrm>
            <a:custGeom>
              <a:rect b="b" l="l" r="r" t="t"/>
              <a:pathLst>
                <a:path extrusionOk="0" h="449" w="2835">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63" name="Google Shape;16863;p92"/>
          <p:cNvGrpSpPr/>
          <p:nvPr/>
        </p:nvGrpSpPr>
        <p:grpSpPr>
          <a:xfrm>
            <a:off x="5229788" y="1512217"/>
            <a:ext cx="370132" cy="370132"/>
            <a:chOff x="5229788" y="1512217"/>
            <a:chExt cx="370132" cy="370132"/>
          </a:xfrm>
        </p:grpSpPr>
        <p:sp>
          <p:nvSpPr>
            <p:cNvPr id="16864" name="Google Shape;16864;p92"/>
            <p:cNvSpPr/>
            <p:nvPr/>
          </p:nvSpPr>
          <p:spPr>
            <a:xfrm>
              <a:off x="5468639"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92"/>
            <p:cNvSpPr/>
            <p:nvPr/>
          </p:nvSpPr>
          <p:spPr>
            <a:xfrm>
              <a:off x="5492482"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92"/>
            <p:cNvSpPr/>
            <p:nvPr/>
          </p:nvSpPr>
          <p:spPr>
            <a:xfrm>
              <a:off x="5229788" y="1512217"/>
              <a:ext cx="131465" cy="131281"/>
            </a:xfrm>
            <a:custGeom>
              <a:rect b="b" l="l" r="r" t="t"/>
              <a:pathLst>
                <a:path extrusionOk="0" h="5005" w="5012">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92"/>
            <p:cNvSpPr/>
            <p:nvPr/>
          </p:nvSpPr>
          <p:spPr>
            <a:xfrm>
              <a:off x="5253789" y="1536034"/>
              <a:ext cx="83438" cy="83621"/>
            </a:xfrm>
            <a:custGeom>
              <a:rect b="b" l="l" r="r" t="t"/>
              <a:pathLst>
                <a:path extrusionOk="0" h="3188" w="3181">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92"/>
            <p:cNvSpPr/>
            <p:nvPr/>
          </p:nvSpPr>
          <p:spPr>
            <a:xfrm>
              <a:off x="5241697" y="1547942"/>
              <a:ext cx="346315" cy="334406"/>
            </a:xfrm>
            <a:custGeom>
              <a:rect b="b" l="l" r="r" t="t"/>
              <a:pathLst>
                <a:path extrusionOk="0" h="12749" w="13203">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92"/>
            <p:cNvSpPr/>
            <p:nvPr/>
          </p:nvSpPr>
          <p:spPr>
            <a:xfrm>
              <a:off x="5370119" y="1786819"/>
              <a:ext cx="89471" cy="71687"/>
            </a:xfrm>
            <a:custGeom>
              <a:rect b="b" l="l" r="r" t="t"/>
              <a:pathLst>
                <a:path extrusionOk="0" h="2733" w="3411">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92"/>
            <p:cNvSpPr/>
            <p:nvPr/>
          </p:nvSpPr>
          <p:spPr>
            <a:xfrm>
              <a:off x="5241880" y="1552034"/>
              <a:ext cx="165065" cy="330131"/>
            </a:xfrm>
            <a:custGeom>
              <a:rect b="b" l="l" r="r" t="t"/>
              <a:pathLst>
                <a:path extrusionOk="0" h="12586" w="6293">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92"/>
            <p:cNvSpPr/>
            <p:nvPr/>
          </p:nvSpPr>
          <p:spPr>
            <a:xfrm>
              <a:off x="532529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92"/>
            <p:cNvSpPr/>
            <p:nvPr/>
          </p:nvSpPr>
          <p:spPr>
            <a:xfrm>
              <a:off x="534325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92"/>
            <p:cNvSpPr/>
            <p:nvPr/>
          </p:nvSpPr>
          <p:spPr>
            <a:xfrm>
              <a:off x="5337200" y="1697164"/>
              <a:ext cx="11961" cy="11961"/>
            </a:xfrm>
            <a:custGeom>
              <a:rect b="b" l="l" r="r" t="t"/>
              <a:pathLst>
                <a:path extrusionOk="0" h="456" w="456">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92"/>
            <p:cNvSpPr/>
            <p:nvPr/>
          </p:nvSpPr>
          <p:spPr>
            <a:xfrm>
              <a:off x="5468639" y="1691315"/>
              <a:ext cx="35778" cy="41811"/>
            </a:xfrm>
            <a:custGeom>
              <a:rect b="b" l="l" r="r" t="t"/>
              <a:pathLst>
                <a:path extrusionOk="0" h="1594" w="1364">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92"/>
            <p:cNvSpPr/>
            <p:nvPr/>
          </p:nvSpPr>
          <p:spPr>
            <a:xfrm>
              <a:off x="5486423" y="1691315"/>
              <a:ext cx="17994" cy="29771"/>
            </a:xfrm>
            <a:custGeom>
              <a:rect b="b" l="l" r="r" t="t"/>
              <a:pathLst>
                <a:path extrusionOk="0" h="1135" w="686">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92"/>
            <p:cNvSpPr/>
            <p:nvPr/>
          </p:nvSpPr>
          <p:spPr>
            <a:xfrm>
              <a:off x="5480573" y="1697164"/>
              <a:ext cx="11935" cy="11961"/>
            </a:xfrm>
            <a:custGeom>
              <a:rect b="b" l="l" r="r" t="t"/>
              <a:pathLst>
                <a:path extrusionOk="0" h="456" w="455">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92"/>
            <p:cNvSpPr/>
            <p:nvPr/>
          </p:nvSpPr>
          <p:spPr>
            <a:xfrm>
              <a:off x="5355168" y="1780759"/>
              <a:ext cx="119373" cy="47870"/>
            </a:xfrm>
            <a:custGeom>
              <a:rect b="b" l="l" r="r" t="t"/>
              <a:pathLst>
                <a:path extrusionOk="0" h="1825" w="4551">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92"/>
            <p:cNvSpPr/>
            <p:nvPr/>
          </p:nvSpPr>
          <p:spPr>
            <a:xfrm>
              <a:off x="5385044" y="1762976"/>
              <a:ext cx="59804" cy="41653"/>
            </a:xfrm>
            <a:custGeom>
              <a:rect b="b" l="l" r="r" t="t"/>
              <a:pathLst>
                <a:path extrusionOk="0" h="1588" w="228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9" name="Google Shape;16879;p92"/>
            <p:cNvSpPr/>
            <p:nvPr/>
          </p:nvSpPr>
          <p:spPr>
            <a:xfrm>
              <a:off x="5354276" y="1798543"/>
              <a:ext cx="121340" cy="32761"/>
            </a:xfrm>
            <a:custGeom>
              <a:rect b="b" l="l" r="r" t="t"/>
              <a:pathLst>
                <a:path extrusionOk="0" h="1249" w="4626">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0" name="Google Shape;16880;p92"/>
            <p:cNvSpPr/>
            <p:nvPr/>
          </p:nvSpPr>
          <p:spPr>
            <a:xfrm>
              <a:off x="5385044" y="1765992"/>
              <a:ext cx="49470" cy="38820"/>
            </a:xfrm>
            <a:custGeom>
              <a:rect b="b" l="l" r="r" t="t"/>
              <a:pathLst>
                <a:path extrusionOk="0" h="1480" w="1886">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81" name="Google Shape;16881;p92"/>
          <p:cNvGrpSpPr/>
          <p:nvPr/>
        </p:nvGrpSpPr>
        <p:grpSpPr>
          <a:xfrm>
            <a:off x="6041869" y="3365392"/>
            <a:ext cx="373882" cy="370053"/>
            <a:chOff x="6041869" y="3365392"/>
            <a:chExt cx="373882" cy="370053"/>
          </a:xfrm>
        </p:grpSpPr>
        <p:sp>
          <p:nvSpPr>
            <p:cNvPr id="16882" name="Google Shape;16882;p92"/>
            <p:cNvSpPr/>
            <p:nvPr/>
          </p:nvSpPr>
          <p:spPr>
            <a:xfrm>
              <a:off x="6082080" y="3626355"/>
              <a:ext cx="70795" cy="68854"/>
            </a:xfrm>
            <a:custGeom>
              <a:rect b="b" l="l" r="r" t="t"/>
              <a:pathLst>
                <a:path extrusionOk="0" h="2625" w="2699">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92"/>
            <p:cNvSpPr/>
            <p:nvPr/>
          </p:nvSpPr>
          <p:spPr>
            <a:xfrm>
              <a:off x="6304746" y="3405603"/>
              <a:ext cx="70821" cy="68723"/>
            </a:xfrm>
            <a:custGeom>
              <a:rect b="b" l="l" r="r" t="t"/>
              <a:pathLst>
                <a:path extrusionOk="0" h="2620" w="270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92"/>
            <p:cNvSpPr/>
            <p:nvPr/>
          </p:nvSpPr>
          <p:spPr>
            <a:xfrm>
              <a:off x="6180128" y="3388344"/>
              <a:ext cx="97418" cy="52171"/>
            </a:xfrm>
            <a:custGeom>
              <a:rect b="b" l="l" r="r" t="t"/>
              <a:pathLst>
                <a:path extrusionOk="0" h="1989" w="3714">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92"/>
            <p:cNvSpPr/>
            <p:nvPr/>
          </p:nvSpPr>
          <p:spPr>
            <a:xfrm>
              <a:off x="6180075" y="3660375"/>
              <a:ext cx="96946" cy="52093"/>
            </a:xfrm>
            <a:custGeom>
              <a:rect b="b" l="l" r="r" t="t"/>
              <a:pathLst>
                <a:path extrusionOk="0" h="1986" w="3696">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92"/>
            <p:cNvSpPr/>
            <p:nvPr/>
          </p:nvSpPr>
          <p:spPr>
            <a:xfrm>
              <a:off x="6338190" y="3503939"/>
              <a:ext cx="55109" cy="92749"/>
            </a:xfrm>
            <a:custGeom>
              <a:rect b="b" l="l" r="r" t="t"/>
              <a:pathLst>
                <a:path extrusionOk="0" h="3536" w="2101">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7" name="Google Shape;16887;p92"/>
            <p:cNvSpPr/>
            <p:nvPr/>
          </p:nvSpPr>
          <p:spPr>
            <a:xfrm>
              <a:off x="6064506" y="3503939"/>
              <a:ext cx="55109" cy="92749"/>
            </a:xfrm>
            <a:custGeom>
              <a:rect b="b" l="l" r="r" t="t"/>
              <a:pathLst>
                <a:path extrusionOk="0" h="3536" w="2101">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92"/>
            <p:cNvSpPr/>
            <p:nvPr/>
          </p:nvSpPr>
          <p:spPr>
            <a:xfrm>
              <a:off x="6304746" y="3626355"/>
              <a:ext cx="70821" cy="68854"/>
            </a:xfrm>
            <a:custGeom>
              <a:rect b="b" l="l" r="r" t="t"/>
              <a:pathLst>
                <a:path extrusionOk="0" h="2625" w="270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92"/>
            <p:cNvSpPr/>
            <p:nvPr/>
          </p:nvSpPr>
          <p:spPr>
            <a:xfrm>
              <a:off x="6082080" y="3405603"/>
              <a:ext cx="70795" cy="68723"/>
            </a:xfrm>
            <a:custGeom>
              <a:rect b="b" l="l" r="r" t="t"/>
              <a:pathLst>
                <a:path extrusionOk="0" h="2620" w="2699">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92"/>
            <p:cNvSpPr/>
            <p:nvPr/>
          </p:nvSpPr>
          <p:spPr>
            <a:xfrm>
              <a:off x="6041869" y="3365392"/>
              <a:ext cx="373882" cy="370053"/>
            </a:xfrm>
            <a:custGeom>
              <a:rect b="b" l="l" r="r" t="t"/>
              <a:pathLst>
                <a:path extrusionOk="0" h="14108" w="14254">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92"/>
            <p:cNvSpPr/>
            <p:nvPr/>
          </p:nvSpPr>
          <p:spPr>
            <a:xfrm>
              <a:off x="6141832" y="3463755"/>
              <a:ext cx="173957" cy="173302"/>
            </a:xfrm>
            <a:custGeom>
              <a:rect b="b" l="l" r="r" t="t"/>
              <a:pathLst>
                <a:path extrusionOk="0" h="6607" w="6632">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92" name="Google Shape;16892;p92"/>
          <p:cNvGrpSpPr/>
          <p:nvPr/>
        </p:nvGrpSpPr>
        <p:grpSpPr>
          <a:xfrm>
            <a:off x="4684309" y="2087493"/>
            <a:ext cx="374748" cy="279140"/>
            <a:chOff x="4684309" y="2087493"/>
            <a:chExt cx="374748" cy="279140"/>
          </a:xfrm>
        </p:grpSpPr>
        <p:sp>
          <p:nvSpPr>
            <p:cNvPr id="16893" name="Google Shape;16893;p92"/>
            <p:cNvSpPr/>
            <p:nvPr/>
          </p:nvSpPr>
          <p:spPr>
            <a:xfrm>
              <a:off x="4994977" y="2140268"/>
              <a:ext cx="64080" cy="144029"/>
            </a:xfrm>
            <a:custGeom>
              <a:rect b="b" l="l" r="r" t="t"/>
              <a:pathLst>
                <a:path extrusionOk="0" h="5491" w="2443">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92"/>
            <p:cNvSpPr/>
            <p:nvPr/>
          </p:nvSpPr>
          <p:spPr>
            <a:xfrm>
              <a:off x="4684309" y="2118707"/>
              <a:ext cx="342931" cy="247926"/>
            </a:xfrm>
            <a:custGeom>
              <a:rect b="b" l="l" r="r" t="t"/>
              <a:pathLst>
                <a:path extrusionOk="0" h="9452" w="13074">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92"/>
            <p:cNvSpPr/>
            <p:nvPr/>
          </p:nvSpPr>
          <p:spPr>
            <a:xfrm>
              <a:off x="4716494" y="2087493"/>
              <a:ext cx="48762" cy="52198"/>
            </a:xfrm>
            <a:custGeom>
              <a:rect b="b" l="l" r="r" t="t"/>
              <a:pathLst>
                <a:path extrusionOk="0" h="1990" w="1859">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92"/>
            <p:cNvSpPr/>
            <p:nvPr/>
          </p:nvSpPr>
          <p:spPr>
            <a:xfrm>
              <a:off x="4759721" y="2118681"/>
              <a:ext cx="36827" cy="23948"/>
            </a:xfrm>
            <a:custGeom>
              <a:rect b="b" l="l" r="r" t="t"/>
              <a:pathLst>
                <a:path extrusionOk="0" h="913" w="1404">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92"/>
            <p:cNvSpPr/>
            <p:nvPr/>
          </p:nvSpPr>
          <p:spPr>
            <a:xfrm>
              <a:off x="4778554" y="2342973"/>
              <a:ext cx="43620" cy="23502"/>
            </a:xfrm>
            <a:custGeom>
              <a:rect b="b" l="l" r="r" t="t"/>
              <a:pathLst>
                <a:path extrusionOk="0" h="896" w="1663">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92"/>
            <p:cNvSpPr/>
            <p:nvPr/>
          </p:nvSpPr>
          <p:spPr>
            <a:xfrm>
              <a:off x="4979895" y="2341714"/>
              <a:ext cx="40211" cy="24761"/>
            </a:xfrm>
            <a:custGeom>
              <a:rect b="b" l="l" r="r" t="t"/>
              <a:pathLst>
                <a:path extrusionOk="0" h="944" w="1533">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92"/>
            <p:cNvSpPr/>
            <p:nvPr/>
          </p:nvSpPr>
          <p:spPr>
            <a:xfrm>
              <a:off x="4731969" y="2155140"/>
              <a:ext cx="11751" cy="11777"/>
            </a:xfrm>
            <a:custGeom>
              <a:rect b="b" l="l" r="r" t="t"/>
              <a:pathLst>
                <a:path extrusionOk="0" h="449" w="448">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0" name="Google Shape;16900;p92"/>
            <p:cNvSpPr/>
            <p:nvPr/>
          </p:nvSpPr>
          <p:spPr>
            <a:xfrm>
              <a:off x="4741569" y="2191311"/>
              <a:ext cx="64578" cy="74493"/>
            </a:xfrm>
            <a:custGeom>
              <a:rect b="b" l="l" r="r" t="t"/>
              <a:pathLst>
                <a:path extrusionOk="0" h="2840" w="2462">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92"/>
            <p:cNvSpPr/>
            <p:nvPr/>
          </p:nvSpPr>
          <p:spPr>
            <a:xfrm>
              <a:off x="4837073" y="2244716"/>
              <a:ext cx="143924" cy="39581"/>
            </a:xfrm>
            <a:custGeom>
              <a:rect b="b" l="l" r="r" t="t"/>
              <a:pathLst>
                <a:path extrusionOk="0" h="1509" w="5487">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92"/>
            <p:cNvSpPr/>
            <p:nvPr/>
          </p:nvSpPr>
          <p:spPr>
            <a:xfrm>
              <a:off x="4684309" y="2161199"/>
              <a:ext cx="47503" cy="48237"/>
            </a:xfrm>
            <a:custGeom>
              <a:rect b="b" l="l" r="r" t="t"/>
              <a:pathLst>
                <a:path extrusionOk="0" h="1839" w="1811">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92"/>
            <p:cNvSpPr/>
            <p:nvPr/>
          </p:nvSpPr>
          <p:spPr>
            <a:xfrm>
              <a:off x="4716494" y="2087913"/>
              <a:ext cx="44670" cy="51935"/>
            </a:xfrm>
            <a:custGeom>
              <a:rect b="b" l="l" r="r" t="t"/>
              <a:pathLst>
                <a:path extrusionOk="0" h="1980" w="1703">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4" name="Google Shape;16904;p92"/>
            <p:cNvSpPr/>
            <p:nvPr/>
          </p:nvSpPr>
          <p:spPr>
            <a:xfrm>
              <a:off x="4684309" y="2177200"/>
              <a:ext cx="10518" cy="17102"/>
            </a:xfrm>
            <a:custGeom>
              <a:rect b="b" l="l" r="r" t="t"/>
              <a:pathLst>
                <a:path extrusionOk="0" h="652" w="401">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05" name="Google Shape;16905;p92"/>
          <p:cNvGrpSpPr/>
          <p:nvPr/>
        </p:nvGrpSpPr>
        <p:grpSpPr>
          <a:xfrm>
            <a:off x="7521110" y="2906131"/>
            <a:ext cx="175400" cy="370053"/>
            <a:chOff x="7521110" y="2906131"/>
            <a:chExt cx="175400" cy="370053"/>
          </a:xfrm>
        </p:grpSpPr>
        <p:sp>
          <p:nvSpPr>
            <p:cNvPr id="16906" name="Google Shape;16906;p92"/>
            <p:cNvSpPr/>
            <p:nvPr/>
          </p:nvSpPr>
          <p:spPr>
            <a:xfrm>
              <a:off x="7590646" y="3215698"/>
              <a:ext cx="36302" cy="54453"/>
            </a:xfrm>
            <a:custGeom>
              <a:rect b="b" l="l" r="r" t="t"/>
              <a:pathLst>
                <a:path extrusionOk="0" h="2076" w="1384">
                  <a:moveTo>
                    <a:pt x="1" y="0"/>
                  </a:moveTo>
                  <a:lnTo>
                    <a:pt x="1" y="2075"/>
                  </a:lnTo>
                  <a:lnTo>
                    <a:pt x="1384" y="2075"/>
                  </a:lnTo>
                  <a:lnTo>
                    <a:pt x="138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92"/>
            <p:cNvSpPr/>
            <p:nvPr/>
          </p:nvSpPr>
          <p:spPr>
            <a:xfrm>
              <a:off x="7608797" y="3233823"/>
              <a:ext cx="18151" cy="36329"/>
            </a:xfrm>
            <a:custGeom>
              <a:rect b="b" l="l" r="r" t="t"/>
              <a:pathLst>
                <a:path extrusionOk="0" h="1385" w="692">
                  <a:moveTo>
                    <a:pt x="231" y="1"/>
                  </a:moveTo>
                  <a:cubicBezTo>
                    <a:pt x="102" y="1"/>
                    <a:pt x="0" y="103"/>
                    <a:pt x="0" y="231"/>
                  </a:cubicBezTo>
                  <a:lnTo>
                    <a:pt x="0" y="1384"/>
                  </a:lnTo>
                  <a:lnTo>
                    <a:pt x="692" y="1384"/>
                  </a:lnTo>
                  <a:lnTo>
                    <a:pt x="69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92"/>
            <p:cNvSpPr/>
            <p:nvPr/>
          </p:nvSpPr>
          <p:spPr>
            <a:xfrm>
              <a:off x="7570554" y="3264066"/>
              <a:ext cx="76513" cy="12118"/>
            </a:xfrm>
            <a:custGeom>
              <a:rect b="b" l="l" r="r" t="t"/>
              <a:pathLst>
                <a:path extrusionOk="0" h="462" w="2917">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92"/>
            <p:cNvSpPr/>
            <p:nvPr/>
          </p:nvSpPr>
          <p:spPr>
            <a:xfrm>
              <a:off x="7526094" y="3064351"/>
              <a:ext cx="165433" cy="109038"/>
            </a:xfrm>
            <a:custGeom>
              <a:rect b="b" l="l" r="r" t="t"/>
              <a:pathLst>
                <a:path extrusionOk="0" h="4157" w="6307">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92"/>
            <p:cNvSpPr/>
            <p:nvPr/>
          </p:nvSpPr>
          <p:spPr>
            <a:xfrm>
              <a:off x="7521110" y="3173363"/>
              <a:ext cx="175400" cy="48394"/>
            </a:xfrm>
            <a:custGeom>
              <a:rect b="b" l="l" r="r" t="t"/>
              <a:pathLst>
                <a:path extrusionOk="0" h="1845" w="6687">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1" name="Google Shape;16911;p92"/>
            <p:cNvSpPr/>
            <p:nvPr/>
          </p:nvSpPr>
          <p:spPr>
            <a:xfrm>
              <a:off x="7521110" y="3173363"/>
              <a:ext cx="156541" cy="48421"/>
            </a:xfrm>
            <a:custGeom>
              <a:rect b="b" l="l" r="r" t="t"/>
              <a:pathLst>
                <a:path extrusionOk="0" h="1846" w="5968">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92"/>
            <p:cNvSpPr/>
            <p:nvPr/>
          </p:nvSpPr>
          <p:spPr>
            <a:xfrm>
              <a:off x="7526094" y="3064351"/>
              <a:ext cx="135189" cy="109038"/>
            </a:xfrm>
            <a:custGeom>
              <a:rect b="b" l="l" r="r" t="t"/>
              <a:pathLst>
                <a:path extrusionOk="0" h="4157" w="5154">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3" name="Google Shape;16913;p92"/>
            <p:cNvSpPr/>
            <p:nvPr/>
          </p:nvSpPr>
          <p:spPr>
            <a:xfrm>
              <a:off x="7537635" y="2906131"/>
              <a:ext cx="142140" cy="182587"/>
            </a:xfrm>
            <a:custGeom>
              <a:rect b="b" l="l" r="r" t="t"/>
              <a:pathLst>
                <a:path extrusionOk="0" h="6961" w="5419">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4" name="Google Shape;16914;p92"/>
            <p:cNvSpPr/>
            <p:nvPr/>
          </p:nvSpPr>
          <p:spPr>
            <a:xfrm>
              <a:off x="7537635" y="2906210"/>
              <a:ext cx="71188" cy="182508"/>
            </a:xfrm>
            <a:custGeom>
              <a:rect b="b" l="l" r="r" t="t"/>
              <a:pathLst>
                <a:path extrusionOk="0" h="6958" w="2714">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5" name="Google Shape;16915;p92"/>
          <p:cNvGrpSpPr/>
          <p:nvPr/>
        </p:nvGrpSpPr>
        <p:grpSpPr>
          <a:xfrm>
            <a:off x="3586925" y="1523286"/>
            <a:ext cx="371023" cy="347915"/>
            <a:chOff x="3586925" y="1523286"/>
            <a:chExt cx="371023" cy="347915"/>
          </a:xfrm>
        </p:grpSpPr>
        <p:sp>
          <p:nvSpPr>
            <p:cNvPr id="16916" name="Google Shape;16916;p92"/>
            <p:cNvSpPr/>
            <p:nvPr/>
          </p:nvSpPr>
          <p:spPr>
            <a:xfrm>
              <a:off x="3732580" y="1530158"/>
              <a:ext cx="225211" cy="212935"/>
            </a:xfrm>
            <a:custGeom>
              <a:rect b="b" l="l" r="r" t="t"/>
              <a:pathLst>
                <a:path extrusionOk="0" h="8118" w="8586">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92"/>
            <p:cNvSpPr/>
            <p:nvPr/>
          </p:nvSpPr>
          <p:spPr>
            <a:xfrm>
              <a:off x="3732580" y="1530263"/>
              <a:ext cx="138573" cy="126560"/>
            </a:xfrm>
            <a:custGeom>
              <a:rect b="b" l="l" r="r" t="t"/>
              <a:pathLst>
                <a:path extrusionOk="0" h="4825" w="5283">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92"/>
            <p:cNvSpPr/>
            <p:nvPr/>
          </p:nvSpPr>
          <p:spPr>
            <a:xfrm>
              <a:off x="3881094" y="1554185"/>
              <a:ext cx="38453" cy="145498"/>
            </a:xfrm>
            <a:custGeom>
              <a:rect b="b" l="l" r="r" t="t"/>
              <a:pathLst>
                <a:path extrusionOk="0" h="5547" w="1466">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92"/>
            <p:cNvSpPr/>
            <p:nvPr/>
          </p:nvSpPr>
          <p:spPr>
            <a:xfrm>
              <a:off x="3910262" y="1590828"/>
              <a:ext cx="43070" cy="130730"/>
            </a:xfrm>
            <a:custGeom>
              <a:rect b="b" l="l" r="r" t="t"/>
              <a:pathLst>
                <a:path extrusionOk="0" h="4984" w="1642">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0" name="Google Shape;16920;p92"/>
            <p:cNvSpPr/>
            <p:nvPr/>
          </p:nvSpPr>
          <p:spPr>
            <a:xfrm>
              <a:off x="3586925" y="1573569"/>
              <a:ext cx="370866" cy="297527"/>
            </a:xfrm>
            <a:custGeom>
              <a:rect b="b" l="l" r="r" t="t"/>
              <a:pathLst>
                <a:path extrusionOk="0" h="11343" w="14139">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1" name="Google Shape;16921;p92"/>
            <p:cNvSpPr/>
            <p:nvPr/>
          </p:nvSpPr>
          <p:spPr>
            <a:xfrm>
              <a:off x="3586925" y="1687381"/>
              <a:ext cx="144973" cy="109536"/>
            </a:xfrm>
            <a:custGeom>
              <a:rect b="b" l="l" r="r" t="t"/>
              <a:pathLst>
                <a:path extrusionOk="0" h="4176" w="5527">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2" name="Google Shape;16922;p92"/>
            <p:cNvSpPr/>
            <p:nvPr/>
          </p:nvSpPr>
          <p:spPr>
            <a:xfrm>
              <a:off x="3601692" y="1735224"/>
              <a:ext cx="26886" cy="21377"/>
            </a:xfrm>
            <a:custGeom>
              <a:rect b="b" l="l" r="r" t="t"/>
              <a:pathLst>
                <a:path extrusionOk="0" h="815" w="1025">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3" name="Google Shape;16923;p92"/>
            <p:cNvSpPr/>
            <p:nvPr/>
          </p:nvSpPr>
          <p:spPr>
            <a:xfrm>
              <a:off x="3775807" y="1523286"/>
              <a:ext cx="44670" cy="70585"/>
            </a:xfrm>
            <a:custGeom>
              <a:rect b="b" l="l" r="r" t="t"/>
              <a:pathLst>
                <a:path extrusionOk="0" h="2691" w="1703">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92"/>
            <p:cNvSpPr/>
            <p:nvPr/>
          </p:nvSpPr>
          <p:spPr>
            <a:xfrm>
              <a:off x="3635477" y="1755054"/>
              <a:ext cx="49837" cy="33574"/>
            </a:xfrm>
            <a:custGeom>
              <a:rect b="b" l="l" r="r" t="t"/>
              <a:pathLst>
                <a:path extrusionOk="0" h="1280" w="190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92"/>
            <p:cNvSpPr/>
            <p:nvPr/>
          </p:nvSpPr>
          <p:spPr>
            <a:xfrm>
              <a:off x="3656120" y="1655905"/>
              <a:ext cx="139098" cy="103189"/>
            </a:xfrm>
            <a:custGeom>
              <a:rect b="b" l="l" r="r" t="t"/>
              <a:pathLst>
                <a:path extrusionOk="0" h="3934" w="5303">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92"/>
            <p:cNvSpPr/>
            <p:nvPr/>
          </p:nvSpPr>
          <p:spPr>
            <a:xfrm>
              <a:off x="3742915" y="1626737"/>
              <a:ext cx="35751" cy="41837"/>
            </a:xfrm>
            <a:custGeom>
              <a:rect b="b" l="l" r="r" t="t"/>
              <a:pathLst>
                <a:path extrusionOk="0" h="1595" w="1363">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7" name="Google Shape;16927;p92"/>
            <p:cNvSpPr/>
            <p:nvPr/>
          </p:nvSpPr>
          <p:spPr>
            <a:xfrm>
              <a:off x="3760856" y="1626737"/>
              <a:ext cx="17810" cy="29771"/>
            </a:xfrm>
            <a:custGeom>
              <a:rect b="b" l="l" r="r" t="t"/>
              <a:pathLst>
                <a:path extrusionOk="0" h="1135" w="679">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8" name="Google Shape;16928;p92"/>
            <p:cNvSpPr/>
            <p:nvPr/>
          </p:nvSpPr>
          <p:spPr>
            <a:xfrm>
              <a:off x="3754823" y="1632612"/>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92"/>
            <p:cNvSpPr/>
            <p:nvPr/>
          </p:nvSpPr>
          <p:spPr>
            <a:xfrm>
              <a:off x="3807283" y="1622252"/>
              <a:ext cx="57654" cy="131150"/>
            </a:xfrm>
            <a:custGeom>
              <a:rect b="b" l="l" r="r" t="t"/>
              <a:pathLst>
                <a:path extrusionOk="0" h="5000" w="2198">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92"/>
            <p:cNvSpPr/>
            <p:nvPr/>
          </p:nvSpPr>
          <p:spPr>
            <a:xfrm>
              <a:off x="3801958" y="1653859"/>
              <a:ext cx="32027" cy="90467"/>
            </a:xfrm>
            <a:custGeom>
              <a:rect b="b" l="l" r="r" t="t"/>
              <a:pathLst>
                <a:path extrusionOk="0" h="3449" w="1221">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92"/>
            <p:cNvSpPr/>
            <p:nvPr/>
          </p:nvSpPr>
          <p:spPr>
            <a:xfrm>
              <a:off x="3817434" y="1617845"/>
              <a:ext cx="96605" cy="162233"/>
            </a:xfrm>
            <a:custGeom>
              <a:rect b="b" l="l" r="r" t="t"/>
              <a:pathLst>
                <a:path extrusionOk="0" h="6185" w="3683">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2" name="Google Shape;16932;p92"/>
            <p:cNvSpPr/>
            <p:nvPr/>
          </p:nvSpPr>
          <p:spPr>
            <a:xfrm>
              <a:off x="3830943" y="1657872"/>
              <a:ext cx="113130" cy="152265"/>
            </a:xfrm>
            <a:custGeom>
              <a:rect b="b" l="l" r="r" t="t"/>
              <a:pathLst>
                <a:path extrusionOk="0" h="5805" w="4313">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3" name="Google Shape;16933;p92"/>
            <p:cNvSpPr/>
            <p:nvPr/>
          </p:nvSpPr>
          <p:spPr>
            <a:xfrm>
              <a:off x="3843743" y="1701624"/>
              <a:ext cx="114048" cy="138914"/>
            </a:xfrm>
            <a:custGeom>
              <a:rect b="b" l="l" r="r" t="t"/>
              <a:pathLst>
                <a:path extrusionOk="0" h="5296" w="4348">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4" name="Google Shape;16934;p92"/>
            <p:cNvSpPr/>
            <p:nvPr/>
          </p:nvSpPr>
          <p:spPr>
            <a:xfrm>
              <a:off x="3856018" y="1769926"/>
              <a:ext cx="101930" cy="101274"/>
            </a:xfrm>
            <a:custGeom>
              <a:rect b="b" l="l" r="r" t="t"/>
              <a:pathLst>
                <a:path extrusionOk="0" h="3861" w="3886">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5" name="Google Shape;16935;p92"/>
          <p:cNvGrpSpPr/>
          <p:nvPr/>
        </p:nvGrpSpPr>
        <p:grpSpPr>
          <a:xfrm>
            <a:off x="6876009" y="2475461"/>
            <a:ext cx="370158" cy="285120"/>
            <a:chOff x="6876009" y="2475461"/>
            <a:chExt cx="370158" cy="285120"/>
          </a:xfrm>
        </p:grpSpPr>
        <p:sp>
          <p:nvSpPr>
            <p:cNvPr id="16936" name="Google Shape;16936;p92"/>
            <p:cNvSpPr/>
            <p:nvPr/>
          </p:nvSpPr>
          <p:spPr>
            <a:xfrm>
              <a:off x="6876009" y="2510688"/>
              <a:ext cx="370158" cy="241001"/>
            </a:xfrm>
            <a:custGeom>
              <a:rect b="b" l="l" r="r" t="t"/>
              <a:pathLst>
                <a:path extrusionOk="0" h="9188" w="14112">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92"/>
            <p:cNvSpPr/>
            <p:nvPr/>
          </p:nvSpPr>
          <p:spPr>
            <a:xfrm>
              <a:off x="6876009" y="2600132"/>
              <a:ext cx="158324" cy="151452"/>
            </a:xfrm>
            <a:custGeom>
              <a:rect b="b" l="l" r="r" t="t"/>
              <a:pathLst>
                <a:path extrusionOk="0" h="5774" w="6036">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8" name="Google Shape;16938;p92"/>
            <p:cNvSpPr/>
            <p:nvPr/>
          </p:nvSpPr>
          <p:spPr>
            <a:xfrm>
              <a:off x="6876193" y="2630008"/>
              <a:ext cx="222352" cy="121655"/>
            </a:xfrm>
            <a:custGeom>
              <a:rect b="b" l="l" r="r" t="t"/>
              <a:pathLst>
                <a:path extrusionOk="0" h="4638" w="8477">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92"/>
            <p:cNvSpPr/>
            <p:nvPr/>
          </p:nvSpPr>
          <p:spPr>
            <a:xfrm>
              <a:off x="6904128" y="2629851"/>
              <a:ext cx="194417" cy="119347"/>
            </a:xfrm>
            <a:custGeom>
              <a:rect b="b" l="l" r="r" t="t"/>
              <a:pathLst>
                <a:path extrusionOk="0" h="4550" w="7412">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92"/>
            <p:cNvSpPr/>
            <p:nvPr/>
          </p:nvSpPr>
          <p:spPr>
            <a:xfrm>
              <a:off x="7043199" y="2618100"/>
              <a:ext cx="23869" cy="23869"/>
            </a:xfrm>
            <a:custGeom>
              <a:rect b="b" l="l" r="r" t="t"/>
              <a:pathLst>
                <a:path extrusionOk="0" h="910" w="91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92"/>
            <p:cNvSpPr/>
            <p:nvPr/>
          </p:nvSpPr>
          <p:spPr>
            <a:xfrm>
              <a:off x="7072210" y="2697524"/>
              <a:ext cx="58152" cy="63057"/>
            </a:xfrm>
            <a:custGeom>
              <a:rect b="b" l="l" r="r" t="t"/>
              <a:pathLst>
                <a:path extrusionOk="0" h="2404" w="2217">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2" name="Google Shape;16942;p92"/>
            <p:cNvSpPr/>
            <p:nvPr/>
          </p:nvSpPr>
          <p:spPr>
            <a:xfrm>
              <a:off x="6876009" y="2624159"/>
              <a:ext cx="151216" cy="11935"/>
            </a:xfrm>
            <a:custGeom>
              <a:rect b="b" l="l" r="r" t="t"/>
              <a:pathLst>
                <a:path extrusionOk="0" h="455" w="5765">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3" name="Google Shape;16943;p92"/>
            <p:cNvSpPr/>
            <p:nvPr/>
          </p:nvSpPr>
          <p:spPr>
            <a:xfrm>
              <a:off x="7051934" y="2621483"/>
              <a:ext cx="12118" cy="11935"/>
            </a:xfrm>
            <a:custGeom>
              <a:rect b="b" l="l" r="r" t="t"/>
              <a:pathLst>
                <a:path extrusionOk="0" h="455" w="462">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92"/>
            <p:cNvSpPr/>
            <p:nvPr/>
          </p:nvSpPr>
          <p:spPr>
            <a:xfrm>
              <a:off x="7096551" y="2475461"/>
              <a:ext cx="72421" cy="94480"/>
            </a:xfrm>
            <a:custGeom>
              <a:rect b="b" l="l" r="r" t="t"/>
              <a:pathLst>
                <a:path extrusionOk="0" h="3602" w="2761">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45" name="Google Shape;16945;p92"/>
          <p:cNvGrpSpPr/>
          <p:nvPr/>
        </p:nvGrpSpPr>
        <p:grpSpPr>
          <a:xfrm>
            <a:off x="6328222" y="2445847"/>
            <a:ext cx="370158" cy="344269"/>
            <a:chOff x="6328222" y="2445847"/>
            <a:chExt cx="370158" cy="344269"/>
          </a:xfrm>
        </p:grpSpPr>
        <p:sp>
          <p:nvSpPr>
            <p:cNvPr id="16946" name="Google Shape;16946;p92"/>
            <p:cNvSpPr/>
            <p:nvPr/>
          </p:nvSpPr>
          <p:spPr>
            <a:xfrm>
              <a:off x="6556423" y="2453585"/>
              <a:ext cx="128081" cy="56237"/>
            </a:xfrm>
            <a:custGeom>
              <a:rect b="b" l="l" r="r" t="t"/>
              <a:pathLst>
                <a:path extrusionOk="0" h="2144" w="4883">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92"/>
            <p:cNvSpPr/>
            <p:nvPr/>
          </p:nvSpPr>
          <p:spPr>
            <a:xfrm>
              <a:off x="6328222" y="2445847"/>
              <a:ext cx="370158" cy="344269"/>
            </a:xfrm>
            <a:custGeom>
              <a:rect b="b" l="l" r="r" t="t"/>
              <a:pathLst>
                <a:path extrusionOk="0" h="13125" w="14112">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92"/>
            <p:cNvSpPr/>
            <p:nvPr/>
          </p:nvSpPr>
          <p:spPr>
            <a:xfrm>
              <a:off x="6328222" y="2465546"/>
              <a:ext cx="367115" cy="303219"/>
            </a:xfrm>
            <a:custGeom>
              <a:rect b="b" l="l" r="r" t="t"/>
              <a:pathLst>
                <a:path extrusionOk="0" h="11560" w="13996">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92"/>
            <p:cNvSpPr/>
            <p:nvPr/>
          </p:nvSpPr>
          <p:spPr>
            <a:xfrm>
              <a:off x="6441877" y="2460536"/>
              <a:ext cx="23843" cy="23843"/>
            </a:xfrm>
            <a:custGeom>
              <a:rect b="b" l="l" r="r" t="t"/>
              <a:pathLst>
                <a:path extrusionOk="0" h="909" w="909">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0" name="Google Shape;16950;p92"/>
            <p:cNvSpPr/>
            <p:nvPr/>
          </p:nvSpPr>
          <p:spPr>
            <a:xfrm>
              <a:off x="6511071" y="2472051"/>
              <a:ext cx="30978" cy="38820"/>
            </a:xfrm>
            <a:custGeom>
              <a:rect b="b" l="l" r="r" t="t"/>
              <a:pathLst>
                <a:path extrusionOk="0" h="1480" w="1181">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1" name="Google Shape;16951;p92"/>
            <p:cNvSpPr/>
            <p:nvPr/>
          </p:nvSpPr>
          <p:spPr>
            <a:xfrm>
              <a:off x="6537905" y="2480261"/>
              <a:ext cx="24945" cy="34702"/>
            </a:xfrm>
            <a:custGeom>
              <a:rect b="b" l="l" r="r" t="t"/>
              <a:pathLst>
                <a:path extrusionOk="0" h="1323" w="951">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2" name="Google Shape;16952;p92"/>
            <p:cNvSpPr/>
            <p:nvPr/>
          </p:nvSpPr>
          <p:spPr>
            <a:xfrm>
              <a:off x="6561407" y="2488655"/>
              <a:ext cx="22610" cy="29876"/>
            </a:xfrm>
            <a:custGeom>
              <a:rect b="b" l="l" r="r" t="t"/>
              <a:pathLst>
                <a:path extrusionOk="0" h="1139" w="862">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92"/>
            <p:cNvSpPr/>
            <p:nvPr/>
          </p:nvSpPr>
          <p:spPr>
            <a:xfrm>
              <a:off x="6388866" y="2518242"/>
              <a:ext cx="86244" cy="15240"/>
            </a:xfrm>
            <a:custGeom>
              <a:rect b="b" l="l" r="r" t="t"/>
              <a:pathLst>
                <a:path extrusionOk="0" h="581" w="3288">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4" name="Google Shape;16954;p92"/>
          <p:cNvGrpSpPr/>
          <p:nvPr/>
        </p:nvGrpSpPr>
        <p:grpSpPr>
          <a:xfrm>
            <a:off x="5249540" y="2432942"/>
            <a:ext cx="351639" cy="370184"/>
            <a:chOff x="5249540" y="2432942"/>
            <a:chExt cx="351639" cy="370184"/>
          </a:xfrm>
        </p:grpSpPr>
        <p:sp>
          <p:nvSpPr>
            <p:cNvPr id="16955" name="Google Shape;16955;p92"/>
            <p:cNvSpPr/>
            <p:nvPr/>
          </p:nvSpPr>
          <p:spPr>
            <a:xfrm>
              <a:off x="5268556" y="2532721"/>
              <a:ext cx="131281" cy="68854"/>
            </a:xfrm>
            <a:custGeom>
              <a:rect b="b" l="l" r="r" t="t"/>
              <a:pathLst>
                <a:path extrusionOk="0" h="2625" w="5005">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92"/>
            <p:cNvSpPr/>
            <p:nvPr/>
          </p:nvSpPr>
          <p:spPr>
            <a:xfrm>
              <a:off x="5476482" y="2439054"/>
              <a:ext cx="96946" cy="67726"/>
            </a:xfrm>
            <a:custGeom>
              <a:rect b="b" l="l" r="r" t="t"/>
              <a:pathLst>
                <a:path extrusionOk="0" h="2582" w="3696">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92"/>
            <p:cNvSpPr/>
            <p:nvPr/>
          </p:nvSpPr>
          <p:spPr>
            <a:xfrm>
              <a:off x="5249540" y="2432942"/>
              <a:ext cx="342931" cy="370184"/>
            </a:xfrm>
            <a:custGeom>
              <a:rect b="b" l="l" r="r" t="t"/>
              <a:pathLst>
                <a:path extrusionOk="0" h="14113" w="13074">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8" name="Google Shape;16958;p92"/>
            <p:cNvSpPr/>
            <p:nvPr/>
          </p:nvSpPr>
          <p:spPr>
            <a:xfrm>
              <a:off x="5249540" y="2484196"/>
              <a:ext cx="351639" cy="318931"/>
            </a:xfrm>
            <a:custGeom>
              <a:rect b="b" l="l" r="r" t="t"/>
              <a:pathLst>
                <a:path extrusionOk="0" h="12159" w="13406">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9" name="Google Shape;16959;p92"/>
            <p:cNvSpPr/>
            <p:nvPr/>
          </p:nvSpPr>
          <p:spPr>
            <a:xfrm>
              <a:off x="5369227" y="2515540"/>
              <a:ext cx="191820" cy="234549"/>
            </a:xfrm>
            <a:custGeom>
              <a:rect b="b" l="l" r="r" t="t"/>
              <a:pathLst>
                <a:path extrusionOk="0" h="8942" w="7313">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92"/>
            <p:cNvSpPr/>
            <p:nvPr/>
          </p:nvSpPr>
          <p:spPr>
            <a:xfrm>
              <a:off x="5352335" y="2493245"/>
              <a:ext cx="24027" cy="30086"/>
            </a:xfrm>
            <a:custGeom>
              <a:rect b="b" l="l" r="r" t="t"/>
              <a:pathLst>
                <a:path extrusionOk="0" h="1147" w="916">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92"/>
            <p:cNvSpPr/>
            <p:nvPr/>
          </p:nvSpPr>
          <p:spPr>
            <a:xfrm>
              <a:off x="5358184" y="2499304"/>
              <a:ext cx="12118" cy="11935"/>
            </a:xfrm>
            <a:custGeom>
              <a:rect b="b" l="l" r="r" t="t"/>
              <a:pathLst>
                <a:path extrusionOk="0" h="455" w="462">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62" name="Google Shape;16962;p92"/>
          <p:cNvGrpSpPr/>
          <p:nvPr/>
        </p:nvGrpSpPr>
        <p:grpSpPr>
          <a:xfrm>
            <a:off x="4137047" y="2482176"/>
            <a:ext cx="371102" cy="271585"/>
            <a:chOff x="4137047" y="2482176"/>
            <a:chExt cx="371102" cy="271585"/>
          </a:xfrm>
        </p:grpSpPr>
        <p:sp>
          <p:nvSpPr>
            <p:cNvPr id="16963" name="Google Shape;16963;p92"/>
            <p:cNvSpPr/>
            <p:nvPr/>
          </p:nvSpPr>
          <p:spPr>
            <a:xfrm>
              <a:off x="4264367" y="2702062"/>
              <a:ext cx="108540" cy="51699"/>
            </a:xfrm>
            <a:custGeom>
              <a:rect b="b" l="l" r="r" t="t"/>
              <a:pathLst>
                <a:path extrusionOk="0" h="1971" w="4138">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92"/>
            <p:cNvSpPr/>
            <p:nvPr/>
          </p:nvSpPr>
          <p:spPr>
            <a:xfrm>
              <a:off x="4240026" y="2482176"/>
              <a:ext cx="181958" cy="104841"/>
            </a:xfrm>
            <a:custGeom>
              <a:rect b="b" l="l" r="r" t="t"/>
              <a:pathLst>
                <a:path extrusionOk="0" h="3997" w="6937">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92"/>
            <p:cNvSpPr/>
            <p:nvPr/>
          </p:nvSpPr>
          <p:spPr>
            <a:xfrm>
              <a:off x="4415924" y="2545049"/>
              <a:ext cx="92225" cy="168528"/>
            </a:xfrm>
            <a:custGeom>
              <a:rect b="b" l="l" r="r" t="t"/>
              <a:pathLst>
                <a:path extrusionOk="0" h="6425" w="3516">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92"/>
            <p:cNvSpPr/>
            <p:nvPr/>
          </p:nvSpPr>
          <p:spPr>
            <a:xfrm>
              <a:off x="4137047" y="2520104"/>
              <a:ext cx="315363" cy="218443"/>
            </a:xfrm>
            <a:custGeom>
              <a:rect b="b" l="l" r="r" t="t"/>
              <a:pathLst>
                <a:path extrusionOk="0" h="8328" w="12023">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92"/>
            <p:cNvSpPr/>
            <p:nvPr/>
          </p:nvSpPr>
          <p:spPr>
            <a:xfrm>
              <a:off x="4148955" y="2618283"/>
              <a:ext cx="303455" cy="120265"/>
            </a:xfrm>
            <a:custGeom>
              <a:rect b="b" l="l" r="r" t="t"/>
              <a:pathLst>
                <a:path extrusionOk="0" h="4585" w="11569">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92"/>
            <p:cNvSpPr/>
            <p:nvPr/>
          </p:nvSpPr>
          <p:spPr>
            <a:xfrm>
              <a:off x="4137047" y="2520996"/>
              <a:ext cx="151714" cy="216817"/>
            </a:xfrm>
            <a:custGeom>
              <a:rect b="b" l="l" r="r" t="t"/>
              <a:pathLst>
                <a:path extrusionOk="0" h="8266" w="5784">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92"/>
            <p:cNvSpPr/>
            <p:nvPr/>
          </p:nvSpPr>
          <p:spPr>
            <a:xfrm>
              <a:off x="4148771" y="2649759"/>
              <a:ext cx="131281" cy="88054"/>
            </a:xfrm>
            <a:custGeom>
              <a:rect b="b" l="l" r="r" t="t"/>
              <a:pathLst>
                <a:path extrusionOk="0" h="3357" w="5005">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0" name="Google Shape;16970;p92"/>
            <p:cNvSpPr/>
            <p:nvPr/>
          </p:nvSpPr>
          <p:spPr>
            <a:xfrm>
              <a:off x="4315411" y="2615608"/>
              <a:ext cx="77588" cy="55109"/>
            </a:xfrm>
            <a:custGeom>
              <a:rect b="b" l="l" r="r" t="t"/>
              <a:pathLst>
                <a:path extrusionOk="0" h="2101" w="2958">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92"/>
            <p:cNvSpPr/>
            <p:nvPr/>
          </p:nvSpPr>
          <p:spPr>
            <a:xfrm>
              <a:off x="4173323" y="2580748"/>
              <a:ext cx="24394" cy="30453"/>
            </a:xfrm>
            <a:custGeom>
              <a:rect b="b" l="l" r="r" t="t"/>
              <a:pathLst>
                <a:path extrusionOk="0" h="1161" w="93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2" name="Google Shape;16972;p92"/>
            <p:cNvSpPr/>
            <p:nvPr/>
          </p:nvSpPr>
          <p:spPr>
            <a:xfrm>
              <a:off x="4179356" y="2586807"/>
              <a:ext cx="12118" cy="12302"/>
            </a:xfrm>
            <a:custGeom>
              <a:rect b="b" l="l" r="r" t="t"/>
              <a:pathLst>
                <a:path extrusionOk="0" h="469" w="462">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92"/>
            <p:cNvSpPr/>
            <p:nvPr/>
          </p:nvSpPr>
          <p:spPr>
            <a:xfrm>
              <a:off x="4334978" y="2629300"/>
              <a:ext cx="52145" cy="16918"/>
            </a:xfrm>
            <a:custGeom>
              <a:rect b="b" l="l" r="r" t="t"/>
              <a:pathLst>
                <a:path extrusionOk="0" h="645" w="1988">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74" name="Google Shape;16974;p92"/>
          <p:cNvGrpSpPr/>
          <p:nvPr/>
        </p:nvGrpSpPr>
        <p:grpSpPr>
          <a:xfrm>
            <a:off x="4686434" y="2432916"/>
            <a:ext cx="367377" cy="370079"/>
            <a:chOff x="4686434" y="2432916"/>
            <a:chExt cx="367377" cy="370079"/>
          </a:xfrm>
        </p:grpSpPr>
        <p:sp>
          <p:nvSpPr>
            <p:cNvPr id="16975" name="Google Shape;16975;p92"/>
            <p:cNvSpPr/>
            <p:nvPr/>
          </p:nvSpPr>
          <p:spPr>
            <a:xfrm>
              <a:off x="4795105" y="2432916"/>
              <a:ext cx="175426" cy="76198"/>
            </a:xfrm>
            <a:custGeom>
              <a:rect b="b" l="l" r="r" t="t"/>
              <a:pathLst>
                <a:path extrusionOk="0" h="2905" w="6688">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6" name="Google Shape;16976;p92"/>
            <p:cNvSpPr/>
            <p:nvPr/>
          </p:nvSpPr>
          <p:spPr>
            <a:xfrm>
              <a:off x="4795105" y="2726771"/>
              <a:ext cx="175374" cy="76224"/>
            </a:xfrm>
            <a:custGeom>
              <a:rect b="b" l="l" r="r" t="t"/>
              <a:pathLst>
                <a:path extrusionOk="0" h="2906" w="6686">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7" name="Google Shape;16977;p92"/>
            <p:cNvSpPr/>
            <p:nvPr/>
          </p:nvSpPr>
          <p:spPr>
            <a:xfrm>
              <a:off x="4686434" y="2485428"/>
              <a:ext cx="367377" cy="265028"/>
            </a:xfrm>
            <a:custGeom>
              <a:rect b="b" l="l" r="r" t="t"/>
              <a:pathLst>
                <a:path extrusionOk="0" h="10104" w="14006">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8" name="Google Shape;16978;p92"/>
            <p:cNvSpPr/>
            <p:nvPr/>
          </p:nvSpPr>
          <p:spPr>
            <a:xfrm>
              <a:off x="4686434" y="2517980"/>
              <a:ext cx="238719" cy="232476"/>
            </a:xfrm>
            <a:custGeom>
              <a:rect b="b" l="l" r="r" t="t"/>
              <a:pathLst>
                <a:path extrusionOk="0" h="8863" w="9101">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92"/>
            <p:cNvSpPr/>
            <p:nvPr/>
          </p:nvSpPr>
          <p:spPr>
            <a:xfrm>
              <a:off x="4725386" y="2593916"/>
              <a:ext cx="30086" cy="30086"/>
            </a:xfrm>
            <a:custGeom>
              <a:rect b="b" l="l" r="r" t="t"/>
              <a:pathLst>
                <a:path extrusionOk="0" h="1147" w="1147">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0" name="Google Shape;16980;p92"/>
            <p:cNvSpPr/>
            <p:nvPr/>
          </p:nvSpPr>
          <p:spPr>
            <a:xfrm>
              <a:off x="4737478" y="2599949"/>
              <a:ext cx="12118" cy="11961"/>
            </a:xfrm>
            <a:custGeom>
              <a:rect b="b" l="l" r="r" t="t"/>
              <a:pathLst>
                <a:path extrusionOk="0" h="456" w="462">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1" name="Google Shape;16981;p92"/>
            <p:cNvSpPr/>
            <p:nvPr/>
          </p:nvSpPr>
          <p:spPr>
            <a:xfrm>
              <a:off x="4772862" y="2488261"/>
              <a:ext cx="51253" cy="259336"/>
            </a:xfrm>
            <a:custGeom>
              <a:rect b="b" l="l" r="r" t="t"/>
              <a:pathLst>
                <a:path extrusionOk="0" h="9887" w="1954">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2" name="Google Shape;16982;p92"/>
            <p:cNvSpPr/>
            <p:nvPr/>
          </p:nvSpPr>
          <p:spPr>
            <a:xfrm>
              <a:off x="4772862" y="2606900"/>
              <a:ext cx="51253" cy="140698"/>
            </a:xfrm>
            <a:custGeom>
              <a:rect b="b" l="l" r="r" t="t"/>
              <a:pathLst>
                <a:path extrusionOk="0" h="5364" w="1954">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92"/>
            <p:cNvSpPr/>
            <p:nvPr/>
          </p:nvSpPr>
          <p:spPr>
            <a:xfrm>
              <a:off x="4847381" y="2485769"/>
              <a:ext cx="47529" cy="264503"/>
            </a:xfrm>
            <a:custGeom>
              <a:rect b="b" l="l" r="r" t="t"/>
              <a:pathLst>
                <a:path extrusionOk="0" h="10084" w="1812">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92"/>
            <p:cNvSpPr/>
            <p:nvPr/>
          </p:nvSpPr>
          <p:spPr>
            <a:xfrm>
              <a:off x="4853440" y="2704528"/>
              <a:ext cx="41470" cy="45745"/>
            </a:xfrm>
            <a:custGeom>
              <a:rect b="b" l="l" r="r" t="t"/>
              <a:pathLst>
                <a:path extrusionOk="0" h="1744" w="1581">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5" name="Google Shape;16985;p92"/>
            <p:cNvSpPr/>
            <p:nvPr/>
          </p:nvSpPr>
          <p:spPr>
            <a:xfrm>
              <a:off x="4915868" y="2510845"/>
              <a:ext cx="46611" cy="214168"/>
            </a:xfrm>
            <a:custGeom>
              <a:rect b="b" l="l" r="r" t="t"/>
              <a:pathLst>
                <a:path extrusionOk="0" h="8165" w="1777">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86" name="Google Shape;16986;p92"/>
          <p:cNvGrpSpPr/>
          <p:nvPr/>
        </p:nvGrpSpPr>
        <p:grpSpPr>
          <a:xfrm>
            <a:off x="6328222" y="2056306"/>
            <a:ext cx="372099" cy="293986"/>
            <a:chOff x="6328222" y="2056306"/>
            <a:chExt cx="372099" cy="293986"/>
          </a:xfrm>
        </p:grpSpPr>
        <p:sp>
          <p:nvSpPr>
            <p:cNvPr id="16987" name="Google Shape;16987;p92"/>
            <p:cNvSpPr/>
            <p:nvPr/>
          </p:nvSpPr>
          <p:spPr>
            <a:xfrm>
              <a:off x="6581656" y="2179875"/>
              <a:ext cx="58021" cy="170416"/>
            </a:xfrm>
            <a:custGeom>
              <a:rect b="b" l="l" r="r" t="t"/>
              <a:pathLst>
                <a:path extrusionOk="0" h="6497" w="2212">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8" name="Google Shape;16988;p92"/>
            <p:cNvSpPr/>
            <p:nvPr/>
          </p:nvSpPr>
          <p:spPr>
            <a:xfrm>
              <a:off x="6488461" y="2209227"/>
              <a:ext cx="51253" cy="141065"/>
            </a:xfrm>
            <a:custGeom>
              <a:rect b="b" l="l" r="r" t="t"/>
              <a:pathLst>
                <a:path extrusionOk="0" h="5378" w="1954">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9" name="Google Shape;16989;p92"/>
            <p:cNvSpPr/>
            <p:nvPr/>
          </p:nvSpPr>
          <p:spPr>
            <a:xfrm>
              <a:off x="6642720" y="2150524"/>
              <a:ext cx="57601" cy="88238"/>
            </a:xfrm>
            <a:custGeom>
              <a:rect b="b" l="l" r="r" t="t"/>
              <a:pathLst>
                <a:path extrusionOk="0" h="3364" w="2196">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92"/>
            <p:cNvSpPr/>
            <p:nvPr/>
          </p:nvSpPr>
          <p:spPr>
            <a:xfrm>
              <a:off x="6328222" y="2056620"/>
              <a:ext cx="352190" cy="293671"/>
            </a:xfrm>
            <a:custGeom>
              <a:rect b="b" l="l" r="r" t="t"/>
              <a:pathLst>
                <a:path extrusionOk="0" h="11196" w="13427">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92"/>
            <p:cNvSpPr/>
            <p:nvPr/>
          </p:nvSpPr>
          <p:spPr>
            <a:xfrm>
              <a:off x="6371633" y="2068896"/>
              <a:ext cx="18151" cy="11751"/>
            </a:xfrm>
            <a:custGeom>
              <a:rect b="b" l="l" r="r" t="t"/>
              <a:pathLst>
                <a:path extrusionOk="0" h="448" w="692">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2" name="Google Shape;16992;p92"/>
            <p:cNvSpPr/>
            <p:nvPr/>
          </p:nvSpPr>
          <p:spPr>
            <a:xfrm>
              <a:off x="6396158" y="2056306"/>
              <a:ext cx="25102" cy="18702"/>
            </a:xfrm>
            <a:custGeom>
              <a:rect b="b" l="l" r="r" t="t"/>
              <a:pathLst>
                <a:path extrusionOk="0" h="713" w="957">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92"/>
            <p:cNvSpPr/>
            <p:nvPr/>
          </p:nvSpPr>
          <p:spPr>
            <a:xfrm>
              <a:off x="6380682" y="2097697"/>
              <a:ext cx="88605" cy="117589"/>
            </a:xfrm>
            <a:custGeom>
              <a:rect b="b" l="l" r="r" t="t"/>
              <a:pathLst>
                <a:path extrusionOk="0" h="4483" w="3378">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4" name="Google Shape;16994;p92"/>
            <p:cNvSpPr/>
            <p:nvPr/>
          </p:nvSpPr>
          <p:spPr>
            <a:xfrm>
              <a:off x="6328406" y="2070496"/>
              <a:ext cx="23318" cy="27227"/>
            </a:xfrm>
            <a:custGeom>
              <a:rect b="b" l="l" r="r" t="t"/>
              <a:pathLst>
                <a:path extrusionOk="0" h="1038" w="889">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5" name="Google Shape;16995;p92"/>
            <p:cNvSpPr/>
            <p:nvPr/>
          </p:nvSpPr>
          <p:spPr>
            <a:xfrm>
              <a:off x="6495937" y="2180347"/>
              <a:ext cx="120448" cy="41889"/>
            </a:xfrm>
            <a:custGeom>
              <a:rect b="b" l="l" r="r" t="t"/>
              <a:pathLst>
                <a:path extrusionOk="0" h="1597" w="4592">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96" name="Google Shape;16996;p92"/>
          <p:cNvGrpSpPr/>
          <p:nvPr/>
        </p:nvGrpSpPr>
        <p:grpSpPr>
          <a:xfrm>
            <a:off x="5789327" y="2432968"/>
            <a:ext cx="352531" cy="370132"/>
            <a:chOff x="5789327" y="2432968"/>
            <a:chExt cx="352531" cy="370132"/>
          </a:xfrm>
        </p:grpSpPr>
        <p:sp>
          <p:nvSpPr>
            <p:cNvPr id="16997" name="Google Shape;16997;p92"/>
            <p:cNvSpPr/>
            <p:nvPr/>
          </p:nvSpPr>
          <p:spPr>
            <a:xfrm>
              <a:off x="5794651" y="2568132"/>
              <a:ext cx="341882" cy="228935"/>
            </a:xfrm>
            <a:custGeom>
              <a:rect b="b" l="l" r="r" t="t"/>
              <a:pathLst>
                <a:path extrusionOk="0" h="8728" w="13034">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8" name="Google Shape;16998;p92"/>
            <p:cNvSpPr/>
            <p:nvPr/>
          </p:nvSpPr>
          <p:spPr>
            <a:xfrm>
              <a:off x="5998826" y="2544656"/>
              <a:ext cx="143032" cy="117405"/>
            </a:xfrm>
            <a:custGeom>
              <a:rect b="b" l="l" r="r" t="t"/>
              <a:pathLst>
                <a:path extrusionOk="0" h="4476" w="5453">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9" name="Google Shape;16999;p92"/>
            <p:cNvSpPr/>
            <p:nvPr/>
          </p:nvSpPr>
          <p:spPr>
            <a:xfrm>
              <a:off x="5846062" y="2667360"/>
              <a:ext cx="238877" cy="135740"/>
            </a:xfrm>
            <a:custGeom>
              <a:rect b="b" l="l" r="r" t="t"/>
              <a:pathLst>
                <a:path extrusionOk="0" h="5175" w="9107">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0" name="Google Shape;17000;p92"/>
            <p:cNvSpPr/>
            <p:nvPr/>
          </p:nvSpPr>
          <p:spPr>
            <a:xfrm>
              <a:off x="5898339" y="2432968"/>
              <a:ext cx="134481" cy="211492"/>
            </a:xfrm>
            <a:custGeom>
              <a:rect b="b" l="l" r="r" t="t"/>
              <a:pathLst>
                <a:path extrusionOk="0" h="8063" w="5127">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92"/>
            <p:cNvSpPr/>
            <p:nvPr/>
          </p:nvSpPr>
          <p:spPr>
            <a:xfrm>
              <a:off x="5898522" y="2433309"/>
              <a:ext cx="59962" cy="175925"/>
            </a:xfrm>
            <a:custGeom>
              <a:rect b="b" l="l" r="r" t="t"/>
              <a:pathLst>
                <a:path extrusionOk="0" h="6707" w="2286">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92"/>
            <p:cNvSpPr/>
            <p:nvPr/>
          </p:nvSpPr>
          <p:spPr>
            <a:xfrm>
              <a:off x="5804960" y="2667045"/>
              <a:ext cx="141065" cy="88920"/>
            </a:xfrm>
            <a:custGeom>
              <a:rect b="b" l="l" r="r" t="t"/>
              <a:pathLst>
                <a:path extrusionOk="0" h="3390" w="5378">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3" name="Google Shape;17003;p92"/>
            <p:cNvSpPr/>
            <p:nvPr/>
          </p:nvSpPr>
          <p:spPr>
            <a:xfrm>
              <a:off x="5912739" y="2597483"/>
              <a:ext cx="29378" cy="23502"/>
            </a:xfrm>
            <a:custGeom>
              <a:rect b="b" l="l" r="r" t="t"/>
              <a:pathLst>
                <a:path extrusionOk="0" h="896" w="112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4" name="Google Shape;17004;p92"/>
            <p:cNvSpPr/>
            <p:nvPr/>
          </p:nvSpPr>
          <p:spPr>
            <a:xfrm>
              <a:off x="5989042" y="2597483"/>
              <a:ext cx="29378" cy="23502"/>
            </a:xfrm>
            <a:custGeom>
              <a:rect b="b" l="l" r="r" t="t"/>
              <a:pathLst>
                <a:path extrusionOk="0" h="896" w="112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92"/>
            <p:cNvSpPr/>
            <p:nvPr/>
          </p:nvSpPr>
          <p:spPr>
            <a:xfrm>
              <a:off x="5789327" y="2544656"/>
              <a:ext cx="142849" cy="117405"/>
            </a:xfrm>
            <a:custGeom>
              <a:rect b="b" l="l" r="r" t="t"/>
              <a:pathLst>
                <a:path extrusionOk="0" h="4476" w="5446">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92"/>
            <p:cNvSpPr/>
            <p:nvPr/>
          </p:nvSpPr>
          <p:spPr>
            <a:xfrm>
              <a:off x="5985134" y="2666940"/>
              <a:ext cx="141065" cy="89025"/>
            </a:xfrm>
            <a:custGeom>
              <a:rect b="b" l="l" r="r" t="t"/>
              <a:pathLst>
                <a:path extrusionOk="0" h="3394" w="5378">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07" name="Google Shape;17007;p92"/>
          <p:cNvGrpSpPr/>
          <p:nvPr/>
        </p:nvGrpSpPr>
        <p:grpSpPr>
          <a:xfrm>
            <a:off x="874612" y="1980134"/>
            <a:ext cx="322314" cy="370158"/>
            <a:chOff x="874612" y="1980134"/>
            <a:chExt cx="322314" cy="370158"/>
          </a:xfrm>
        </p:grpSpPr>
        <p:sp>
          <p:nvSpPr>
            <p:cNvPr id="17008" name="Google Shape;17008;p92"/>
            <p:cNvSpPr/>
            <p:nvPr/>
          </p:nvSpPr>
          <p:spPr>
            <a:xfrm>
              <a:off x="1067586" y="1980134"/>
              <a:ext cx="129340" cy="193709"/>
            </a:xfrm>
            <a:custGeom>
              <a:rect b="b" l="l" r="r" t="t"/>
              <a:pathLst>
                <a:path extrusionOk="0" h="7385" w="4931">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9" name="Google Shape;17009;p92"/>
            <p:cNvSpPr/>
            <p:nvPr/>
          </p:nvSpPr>
          <p:spPr>
            <a:xfrm>
              <a:off x="1095521" y="1980317"/>
              <a:ext cx="101405" cy="193525"/>
            </a:xfrm>
            <a:custGeom>
              <a:rect b="b" l="l" r="r" t="t"/>
              <a:pathLst>
                <a:path extrusionOk="0" h="7378" w="3866">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0" name="Google Shape;17010;p92"/>
            <p:cNvSpPr/>
            <p:nvPr/>
          </p:nvSpPr>
          <p:spPr>
            <a:xfrm>
              <a:off x="874612" y="1980134"/>
              <a:ext cx="129681" cy="193709"/>
            </a:xfrm>
            <a:custGeom>
              <a:rect b="b" l="l" r="r" t="t"/>
              <a:pathLst>
                <a:path extrusionOk="0" h="7385" w="4944">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92"/>
            <p:cNvSpPr/>
            <p:nvPr/>
          </p:nvSpPr>
          <p:spPr>
            <a:xfrm>
              <a:off x="874612" y="1980317"/>
              <a:ext cx="101589" cy="193525"/>
            </a:xfrm>
            <a:custGeom>
              <a:rect b="b" l="l" r="r" t="t"/>
              <a:pathLst>
                <a:path extrusionOk="0" h="7378" w="3873">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2" name="Google Shape;17012;p92"/>
            <p:cNvSpPr/>
            <p:nvPr/>
          </p:nvSpPr>
          <p:spPr>
            <a:xfrm>
              <a:off x="922455" y="2123481"/>
              <a:ext cx="226785" cy="226811"/>
            </a:xfrm>
            <a:custGeom>
              <a:rect b="b" l="l" r="r" t="t"/>
              <a:pathLst>
                <a:path extrusionOk="0" h="8647" w="8646">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3" name="Google Shape;17013;p92"/>
            <p:cNvSpPr/>
            <p:nvPr/>
          </p:nvSpPr>
          <p:spPr>
            <a:xfrm>
              <a:off x="922455" y="2123664"/>
              <a:ext cx="106205" cy="222876"/>
            </a:xfrm>
            <a:custGeom>
              <a:rect b="b" l="l" r="r" t="t"/>
              <a:pathLst>
                <a:path extrusionOk="0" h="8497" w="4049">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4" name="Google Shape;17014;p92"/>
            <p:cNvSpPr/>
            <p:nvPr/>
          </p:nvSpPr>
          <p:spPr>
            <a:xfrm>
              <a:off x="964082" y="2219010"/>
              <a:ext cx="35935" cy="41627"/>
            </a:xfrm>
            <a:custGeom>
              <a:rect b="b" l="l" r="r" t="t"/>
              <a:pathLst>
                <a:path extrusionOk="0" h="1587" w="137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5" name="Google Shape;17015;p92"/>
            <p:cNvSpPr/>
            <p:nvPr/>
          </p:nvSpPr>
          <p:spPr>
            <a:xfrm>
              <a:off x="982050" y="2218984"/>
              <a:ext cx="17968" cy="29797"/>
            </a:xfrm>
            <a:custGeom>
              <a:rect b="b" l="l" r="r" t="t"/>
              <a:pathLst>
                <a:path extrusionOk="0" h="1136" w="685">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6" name="Google Shape;17016;p92"/>
            <p:cNvSpPr/>
            <p:nvPr/>
          </p:nvSpPr>
          <p:spPr>
            <a:xfrm>
              <a:off x="976174" y="2224860"/>
              <a:ext cx="11935" cy="11961"/>
            </a:xfrm>
            <a:custGeom>
              <a:rect b="b" l="l" r="r" t="t"/>
              <a:pathLst>
                <a:path extrusionOk="0" h="456" w="455">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7" name="Google Shape;17017;p92"/>
            <p:cNvSpPr/>
            <p:nvPr/>
          </p:nvSpPr>
          <p:spPr>
            <a:xfrm>
              <a:off x="1071678" y="2219010"/>
              <a:ext cx="35778" cy="41627"/>
            </a:xfrm>
            <a:custGeom>
              <a:rect b="b" l="l" r="r" t="t"/>
              <a:pathLst>
                <a:path extrusionOk="0" h="1587" w="1364">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8" name="Google Shape;17018;p92"/>
            <p:cNvSpPr/>
            <p:nvPr/>
          </p:nvSpPr>
          <p:spPr>
            <a:xfrm>
              <a:off x="1089462" y="2218984"/>
              <a:ext cx="17994" cy="29797"/>
            </a:xfrm>
            <a:custGeom>
              <a:rect b="b" l="l" r="r" t="t"/>
              <a:pathLst>
                <a:path extrusionOk="0" h="1136" w="686">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9" name="Google Shape;17019;p92"/>
            <p:cNvSpPr/>
            <p:nvPr/>
          </p:nvSpPr>
          <p:spPr>
            <a:xfrm>
              <a:off x="1083586" y="2224860"/>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0" name="Google Shape;17020;p92"/>
            <p:cNvSpPr/>
            <p:nvPr/>
          </p:nvSpPr>
          <p:spPr>
            <a:xfrm>
              <a:off x="949682" y="2219010"/>
              <a:ext cx="172357" cy="131281"/>
            </a:xfrm>
            <a:custGeom>
              <a:rect b="b" l="l" r="r" t="t"/>
              <a:pathLst>
                <a:path extrusionOk="0" h="5005" w="6571">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1" name="Google Shape;17021;p92"/>
            <p:cNvSpPr/>
            <p:nvPr/>
          </p:nvSpPr>
          <p:spPr>
            <a:xfrm>
              <a:off x="985984" y="2318238"/>
              <a:ext cx="99700" cy="24027"/>
            </a:xfrm>
            <a:custGeom>
              <a:rect b="b" l="l" r="r" t="t"/>
              <a:pathLst>
                <a:path extrusionOk="0" h="916" w="3801">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92"/>
            <p:cNvSpPr/>
            <p:nvPr/>
          </p:nvSpPr>
          <p:spPr>
            <a:xfrm>
              <a:off x="1008726" y="2278579"/>
              <a:ext cx="54270" cy="41784"/>
            </a:xfrm>
            <a:custGeom>
              <a:rect b="b" l="l" r="r" t="t"/>
              <a:pathLst>
                <a:path extrusionOk="0" h="1593" w="2069">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92"/>
            <p:cNvSpPr/>
            <p:nvPr/>
          </p:nvSpPr>
          <p:spPr>
            <a:xfrm>
              <a:off x="1008726" y="2279811"/>
              <a:ext cx="36827" cy="40552"/>
            </a:xfrm>
            <a:custGeom>
              <a:rect b="b" l="l" r="r" t="t"/>
              <a:pathLst>
                <a:path extrusionOk="0" h="1546" w="1404">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92"/>
            <p:cNvSpPr/>
            <p:nvPr/>
          </p:nvSpPr>
          <p:spPr>
            <a:xfrm>
              <a:off x="950023" y="2286395"/>
              <a:ext cx="51070" cy="59962"/>
            </a:xfrm>
            <a:custGeom>
              <a:rect b="b" l="l" r="r" t="t"/>
              <a:pathLst>
                <a:path extrusionOk="0" h="2286" w="1947">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25" name="Google Shape;17025;p92"/>
          <p:cNvGrpSpPr/>
          <p:nvPr/>
        </p:nvGrpSpPr>
        <p:grpSpPr>
          <a:xfrm>
            <a:off x="3039662" y="2514780"/>
            <a:ext cx="374223" cy="329764"/>
            <a:chOff x="3039662" y="2514780"/>
            <a:chExt cx="374223" cy="329764"/>
          </a:xfrm>
        </p:grpSpPr>
        <p:sp>
          <p:nvSpPr>
            <p:cNvPr id="17026" name="Google Shape;17026;p92"/>
            <p:cNvSpPr/>
            <p:nvPr/>
          </p:nvSpPr>
          <p:spPr>
            <a:xfrm>
              <a:off x="3270171" y="2554964"/>
              <a:ext cx="64395" cy="72762"/>
            </a:xfrm>
            <a:custGeom>
              <a:rect b="b" l="l" r="r" t="t"/>
              <a:pathLst>
                <a:path extrusionOk="0" h="2774" w="2455">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7" name="Google Shape;17027;p92"/>
            <p:cNvSpPr/>
            <p:nvPr/>
          </p:nvSpPr>
          <p:spPr>
            <a:xfrm>
              <a:off x="3245804" y="2514780"/>
              <a:ext cx="97838" cy="179571"/>
            </a:xfrm>
            <a:custGeom>
              <a:rect b="b" l="l" r="r" t="t"/>
              <a:pathLst>
                <a:path extrusionOk="0" h="6846" w="373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8" name="Google Shape;17028;p92"/>
            <p:cNvSpPr/>
            <p:nvPr/>
          </p:nvSpPr>
          <p:spPr>
            <a:xfrm>
              <a:off x="3119165" y="2554964"/>
              <a:ext cx="64395" cy="72762"/>
            </a:xfrm>
            <a:custGeom>
              <a:rect b="b" l="l" r="r" t="t"/>
              <a:pathLst>
                <a:path extrusionOk="0" h="2774" w="2455">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92"/>
            <p:cNvSpPr/>
            <p:nvPr/>
          </p:nvSpPr>
          <p:spPr>
            <a:xfrm>
              <a:off x="3254512" y="2624867"/>
              <a:ext cx="17627" cy="28827"/>
            </a:xfrm>
            <a:custGeom>
              <a:rect b="b" l="l" r="r" t="t"/>
              <a:pathLst>
                <a:path extrusionOk="0" h="1099" w="672">
                  <a:moveTo>
                    <a:pt x="217" y="0"/>
                  </a:moveTo>
                  <a:lnTo>
                    <a:pt x="0" y="1099"/>
                  </a:lnTo>
                  <a:lnTo>
                    <a:pt x="448" y="1099"/>
                  </a:lnTo>
                  <a:lnTo>
                    <a:pt x="67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0" name="Google Shape;17030;p92"/>
            <p:cNvSpPr/>
            <p:nvPr/>
          </p:nvSpPr>
          <p:spPr>
            <a:xfrm>
              <a:off x="3255745" y="2607424"/>
              <a:ext cx="23161" cy="23161"/>
            </a:xfrm>
            <a:custGeom>
              <a:rect b="b" l="l" r="r" t="t"/>
              <a:pathLst>
                <a:path extrusionOk="0" h="883" w="883">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1" name="Google Shape;17031;p92"/>
            <p:cNvSpPr/>
            <p:nvPr/>
          </p:nvSpPr>
          <p:spPr>
            <a:xfrm>
              <a:off x="3181593" y="2624867"/>
              <a:ext cx="17627" cy="28827"/>
            </a:xfrm>
            <a:custGeom>
              <a:rect b="b" l="l" r="r" t="t"/>
              <a:pathLst>
                <a:path extrusionOk="0" h="1099" w="672">
                  <a:moveTo>
                    <a:pt x="0" y="0"/>
                  </a:moveTo>
                  <a:lnTo>
                    <a:pt x="224" y="1099"/>
                  </a:lnTo>
                  <a:lnTo>
                    <a:pt x="672" y="1099"/>
                  </a:lnTo>
                  <a:lnTo>
                    <a:pt x="4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2" name="Google Shape;17032;p92"/>
            <p:cNvSpPr/>
            <p:nvPr/>
          </p:nvSpPr>
          <p:spPr>
            <a:xfrm>
              <a:off x="3288480" y="2694219"/>
              <a:ext cx="125406" cy="52145"/>
            </a:xfrm>
            <a:custGeom>
              <a:rect b="b" l="l" r="r" t="t"/>
              <a:pathLst>
                <a:path extrusionOk="0" h="1988" w="4781">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3" name="Google Shape;17033;p92"/>
            <p:cNvSpPr/>
            <p:nvPr/>
          </p:nvSpPr>
          <p:spPr>
            <a:xfrm>
              <a:off x="3276204" y="2705813"/>
              <a:ext cx="118140" cy="78952"/>
            </a:xfrm>
            <a:custGeom>
              <a:rect b="b" l="l" r="r" t="t"/>
              <a:pathLst>
                <a:path extrusionOk="0" h="3010" w="4504">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92"/>
            <p:cNvSpPr/>
            <p:nvPr/>
          </p:nvSpPr>
          <p:spPr>
            <a:xfrm>
              <a:off x="3265240" y="2711793"/>
              <a:ext cx="104186" cy="103399"/>
            </a:xfrm>
            <a:custGeom>
              <a:rect b="b" l="l" r="r" t="t"/>
              <a:pathLst>
                <a:path extrusionOk="0" h="3942" w="3972">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92"/>
            <p:cNvSpPr/>
            <p:nvPr/>
          </p:nvSpPr>
          <p:spPr>
            <a:xfrm>
              <a:off x="3247430" y="2717223"/>
              <a:ext cx="88920" cy="127320"/>
            </a:xfrm>
            <a:custGeom>
              <a:rect b="b" l="l" r="r" t="t"/>
              <a:pathLst>
                <a:path extrusionOk="0" h="4854" w="339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6" name="Google Shape;17036;p92"/>
            <p:cNvSpPr/>
            <p:nvPr/>
          </p:nvSpPr>
          <p:spPr>
            <a:xfrm>
              <a:off x="3039662" y="2694219"/>
              <a:ext cx="125406" cy="52145"/>
            </a:xfrm>
            <a:custGeom>
              <a:rect b="b" l="l" r="r" t="t"/>
              <a:pathLst>
                <a:path extrusionOk="0" h="1988" w="4781">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7" name="Google Shape;17037;p92"/>
            <p:cNvSpPr/>
            <p:nvPr/>
          </p:nvSpPr>
          <p:spPr>
            <a:xfrm>
              <a:off x="3059230" y="2705813"/>
              <a:ext cx="118297" cy="78952"/>
            </a:xfrm>
            <a:custGeom>
              <a:rect b="b" l="l" r="r" t="t"/>
              <a:pathLst>
                <a:path extrusionOk="0" h="3010" w="451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92"/>
            <p:cNvSpPr/>
            <p:nvPr/>
          </p:nvSpPr>
          <p:spPr>
            <a:xfrm>
              <a:off x="3084306" y="2711793"/>
              <a:ext cx="104186" cy="103399"/>
            </a:xfrm>
            <a:custGeom>
              <a:rect b="b" l="l" r="r" t="t"/>
              <a:pathLst>
                <a:path extrusionOk="0" h="3942" w="3972">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92"/>
            <p:cNvSpPr/>
            <p:nvPr/>
          </p:nvSpPr>
          <p:spPr>
            <a:xfrm>
              <a:off x="3117198" y="2717223"/>
              <a:ext cx="88972" cy="127320"/>
            </a:xfrm>
            <a:custGeom>
              <a:rect b="b" l="l" r="r" t="t"/>
              <a:pathLst>
                <a:path extrusionOk="0" h="4854" w="3392">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92"/>
            <p:cNvSpPr/>
            <p:nvPr/>
          </p:nvSpPr>
          <p:spPr>
            <a:xfrm>
              <a:off x="3145841" y="2642100"/>
              <a:ext cx="161865" cy="121524"/>
            </a:xfrm>
            <a:custGeom>
              <a:rect b="b" l="l" r="r" t="t"/>
              <a:pathLst>
                <a:path extrusionOk="0" h="4633" w="6171">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92"/>
            <p:cNvSpPr/>
            <p:nvPr/>
          </p:nvSpPr>
          <p:spPr>
            <a:xfrm>
              <a:off x="3109906" y="2514780"/>
              <a:ext cx="97864" cy="179571"/>
            </a:xfrm>
            <a:custGeom>
              <a:rect b="b" l="l" r="r" t="t"/>
              <a:pathLst>
                <a:path extrusionOk="0" h="6846" w="3731">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92"/>
            <p:cNvSpPr/>
            <p:nvPr/>
          </p:nvSpPr>
          <p:spPr>
            <a:xfrm>
              <a:off x="3174825" y="2607424"/>
              <a:ext cx="23161" cy="23161"/>
            </a:xfrm>
            <a:custGeom>
              <a:rect b="b" l="l" r="r" t="t"/>
              <a:pathLst>
                <a:path extrusionOk="0" h="883" w="883">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92"/>
            <p:cNvSpPr/>
            <p:nvPr/>
          </p:nvSpPr>
          <p:spPr>
            <a:xfrm>
              <a:off x="3145841" y="2642651"/>
              <a:ext cx="79529" cy="120973"/>
            </a:xfrm>
            <a:custGeom>
              <a:rect b="b" l="l" r="r" t="t"/>
              <a:pathLst>
                <a:path extrusionOk="0" h="4612" w="3032">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4" name="Google Shape;17044;p92"/>
          <p:cNvGrpSpPr/>
          <p:nvPr/>
        </p:nvGrpSpPr>
        <p:grpSpPr>
          <a:xfrm>
            <a:off x="1946369" y="2563122"/>
            <a:ext cx="374066" cy="233395"/>
            <a:chOff x="1946369" y="2563122"/>
            <a:chExt cx="374066" cy="233395"/>
          </a:xfrm>
        </p:grpSpPr>
        <p:sp>
          <p:nvSpPr>
            <p:cNvPr id="17045" name="Google Shape;17045;p92"/>
            <p:cNvSpPr/>
            <p:nvPr/>
          </p:nvSpPr>
          <p:spPr>
            <a:xfrm>
              <a:off x="1946369" y="2563148"/>
              <a:ext cx="334223" cy="215401"/>
            </a:xfrm>
            <a:custGeom>
              <a:rect b="b" l="l" r="r" t="t"/>
              <a:pathLst>
                <a:path extrusionOk="0" h="8212" w="12742">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6" name="Google Shape;17046;p92"/>
            <p:cNvSpPr/>
            <p:nvPr/>
          </p:nvSpPr>
          <p:spPr>
            <a:xfrm>
              <a:off x="1995656" y="2698836"/>
              <a:ext cx="107254" cy="97497"/>
            </a:xfrm>
            <a:custGeom>
              <a:rect b="b" l="l" r="r" t="t"/>
              <a:pathLst>
                <a:path extrusionOk="0" h="3717" w="4089">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7" name="Google Shape;17047;p92"/>
            <p:cNvSpPr/>
            <p:nvPr/>
          </p:nvSpPr>
          <p:spPr>
            <a:xfrm>
              <a:off x="2186846" y="2736738"/>
              <a:ext cx="57811" cy="59778"/>
            </a:xfrm>
            <a:custGeom>
              <a:rect b="b" l="l" r="r" t="t"/>
              <a:pathLst>
                <a:path extrusionOk="0" h="2279" w="2204">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8" name="Google Shape;17048;p92"/>
            <p:cNvSpPr/>
            <p:nvPr/>
          </p:nvSpPr>
          <p:spPr>
            <a:xfrm>
              <a:off x="1974645" y="2580433"/>
              <a:ext cx="14977" cy="20433"/>
            </a:xfrm>
            <a:custGeom>
              <a:rect b="b" l="l" r="r" t="t"/>
              <a:pathLst>
                <a:path extrusionOk="0" h="779" w="571">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92"/>
            <p:cNvSpPr/>
            <p:nvPr/>
          </p:nvSpPr>
          <p:spPr>
            <a:xfrm>
              <a:off x="1952429" y="2612408"/>
              <a:ext cx="38506" cy="16918"/>
            </a:xfrm>
            <a:custGeom>
              <a:rect b="b" l="l" r="r" t="t"/>
              <a:pathLst>
                <a:path extrusionOk="0" h="645" w="1468">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92"/>
            <p:cNvSpPr/>
            <p:nvPr/>
          </p:nvSpPr>
          <p:spPr>
            <a:xfrm>
              <a:off x="1978029" y="2563122"/>
              <a:ext cx="51962" cy="90048"/>
            </a:xfrm>
            <a:custGeom>
              <a:rect b="b" l="l" r="r" t="t"/>
              <a:pathLst>
                <a:path extrusionOk="0" h="3433" w="1981">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1" name="Google Shape;17051;p92"/>
            <p:cNvSpPr/>
            <p:nvPr/>
          </p:nvSpPr>
          <p:spPr>
            <a:xfrm>
              <a:off x="2029781" y="2601417"/>
              <a:ext cx="290655" cy="147098"/>
            </a:xfrm>
            <a:custGeom>
              <a:rect b="b" l="l" r="r" t="t"/>
              <a:pathLst>
                <a:path extrusionOk="0" h="5608" w="11081">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2" name="Google Shape;17052;p92"/>
            <p:cNvSpPr/>
            <p:nvPr/>
          </p:nvSpPr>
          <p:spPr>
            <a:xfrm>
              <a:off x="2029781" y="2604932"/>
              <a:ext cx="286379" cy="143635"/>
            </a:xfrm>
            <a:custGeom>
              <a:rect b="b" l="l" r="r" t="t"/>
              <a:pathLst>
                <a:path extrusionOk="0" h="5476" w="10918">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53" name="Google Shape;17053;p92"/>
          <p:cNvGrpSpPr/>
          <p:nvPr/>
        </p:nvGrpSpPr>
        <p:grpSpPr>
          <a:xfrm>
            <a:off x="4135263" y="2906184"/>
            <a:ext cx="374040" cy="370184"/>
            <a:chOff x="4135263" y="2906184"/>
            <a:chExt cx="374040" cy="370184"/>
          </a:xfrm>
        </p:grpSpPr>
        <p:sp>
          <p:nvSpPr>
            <p:cNvPr id="17054" name="Google Shape;17054;p92"/>
            <p:cNvSpPr/>
            <p:nvPr/>
          </p:nvSpPr>
          <p:spPr>
            <a:xfrm>
              <a:off x="4165139" y="2935037"/>
              <a:ext cx="314288" cy="312347"/>
            </a:xfrm>
            <a:custGeom>
              <a:rect b="b" l="l" r="r" t="t"/>
              <a:pathLst>
                <a:path extrusionOk="0" h="11908" w="11982">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5" name="Google Shape;17055;p92"/>
            <p:cNvSpPr/>
            <p:nvPr/>
          </p:nvSpPr>
          <p:spPr>
            <a:xfrm>
              <a:off x="4228799" y="2998802"/>
              <a:ext cx="187151" cy="184895"/>
            </a:xfrm>
            <a:custGeom>
              <a:rect b="b" l="l" r="r" t="t"/>
              <a:pathLst>
                <a:path extrusionOk="0" h="7049" w="7135">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6" name="Google Shape;17056;p92"/>
            <p:cNvSpPr/>
            <p:nvPr/>
          </p:nvSpPr>
          <p:spPr>
            <a:xfrm>
              <a:off x="4135263" y="2906184"/>
              <a:ext cx="374040" cy="370184"/>
            </a:xfrm>
            <a:custGeom>
              <a:rect b="b" l="l" r="r" t="t"/>
              <a:pathLst>
                <a:path extrusionOk="0" h="14113" w="1426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57" name="Google Shape;17057;p92"/>
          <p:cNvGrpSpPr/>
          <p:nvPr/>
        </p:nvGrpSpPr>
        <p:grpSpPr>
          <a:xfrm>
            <a:off x="4683601" y="2906184"/>
            <a:ext cx="372676" cy="370184"/>
            <a:chOff x="4683601" y="2906184"/>
            <a:chExt cx="372676" cy="370184"/>
          </a:xfrm>
        </p:grpSpPr>
        <p:sp>
          <p:nvSpPr>
            <p:cNvPr id="17058" name="Google Shape;17058;p92"/>
            <p:cNvSpPr/>
            <p:nvPr/>
          </p:nvSpPr>
          <p:spPr>
            <a:xfrm>
              <a:off x="4846516" y="3004205"/>
              <a:ext cx="20538" cy="69588"/>
            </a:xfrm>
            <a:custGeom>
              <a:rect b="b" l="l" r="r" t="t"/>
              <a:pathLst>
                <a:path extrusionOk="0" h="2653" w="783">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92"/>
            <p:cNvSpPr/>
            <p:nvPr/>
          </p:nvSpPr>
          <p:spPr>
            <a:xfrm>
              <a:off x="4875133" y="3004415"/>
              <a:ext cx="18361" cy="69378"/>
            </a:xfrm>
            <a:custGeom>
              <a:rect b="b" l="l" r="r" t="t"/>
              <a:pathLst>
                <a:path extrusionOk="0" h="2645" w="70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0" name="Google Shape;17060;p92"/>
            <p:cNvSpPr/>
            <p:nvPr/>
          </p:nvSpPr>
          <p:spPr>
            <a:xfrm>
              <a:off x="4846857" y="3027524"/>
              <a:ext cx="46270" cy="46270"/>
            </a:xfrm>
            <a:custGeom>
              <a:rect b="b" l="l" r="r" t="t"/>
              <a:pathLst>
                <a:path extrusionOk="0" h="1764" w="1764">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1" name="Google Shape;17061;p92"/>
            <p:cNvSpPr/>
            <p:nvPr/>
          </p:nvSpPr>
          <p:spPr>
            <a:xfrm>
              <a:off x="4683601" y="2906184"/>
              <a:ext cx="372676" cy="370184"/>
            </a:xfrm>
            <a:custGeom>
              <a:rect b="b" l="l" r="r" t="t"/>
              <a:pathLst>
                <a:path extrusionOk="0" h="14113" w="14208">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92"/>
            <p:cNvSpPr/>
            <p:nvPr/>
          </p:nvSpPr>
          <p:spPr>
            <a:xfrm>
              <a:off x="4818056" y="3102751"/>
              <a:ext cx="104054" cy="104081"/>
            </a:xfrm>
            <a:custGeom>
              <a:rect b="b" l="l" r="r" t="t"/>
              <a:pathLst>
                <a:path extrusionOk="0" h="3968" w="3967">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3" name="Google Shape;17063;p92"/>
            <p:cNvSpPr/>
            <p:nvPr/>
          </p:nvSpPr>
          <p:spPr>
            <a:xfrm>
              <a:off x="4817872" y="3102935"/>
              <a:ext cx="54086" cy="103897"/>
            </a:xfrm>
            <a:custGeom>
              <a:rect b="b" l="l" r="r" t="t"/>
              <a:pathLst>
                <a:path extrusionOk="0" h="3961" w="2062">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64" name="Google Shape;17064;p92"/>
          <p:cNvGrpSpPr/>
          <p:nvPr/>
        </p:nvGrpSpPr>
        <p:grpSpPr>
          <a:xfrm>
            <a:off x="870808" y="2906053"/>
            <a:ext cx="329134" cy="370132"/>
            <a:chOff x="870808" y="2906053"/>
            <a:chExt cx="329134" cy="370132"/>
          </a:xfrm>
        </p:grpSpPr>
        <p:sp>
          <p:nvSpPr>
            <p:cNvPr id="17065" name="Google Shape;17065;p92"/>
            <p:cNvSpPr/>
            <p:nvPr/>
          </p:nvSpPr>
          <p:spPr>
            <a:xfrm>
              <a:off x="907530" y="3114004"/>
              <a:ext cx="113943" cy="162180"/>
            </a:xfrm>
            <a:custGeom>
              <a:rect b="b" l="l" r="r" t="t"/>
              <a:pathLst>
                <a:path extrusionOk="0" h="6183" w="4344">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6" name="Google Shape;17066;p92"/>
            <p:cNvSpPr/>
            <p:nvPr/>
          </p:nvSpPr>
          <p:spPr>
            <a:xfrm>
              <a:off x="1050169" y="3114030"/>
              <a:ext cx="113838" cy="162154"/>
            </a:xfrm>
            <a:custGeom>
              <a:rect b="b" l="l" r="r" t="t"/>
              <a:pathLst>
                <a:path extrusionOk="0" h="6182" w="434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92"/>
            <p:cNvSpPr/>
            <p:nvPr/>
          </p:nvSpPr>
          <p:spPr>
            <a:xfrm>
              <a:off x="870808" y="3073951"/>
              <a:ext cx="329134" cy="52250"/>
            </a:xfrm>
            <a:custGeom>
              <a:rect b="b" l="l" r="r" t="t"/>
              <a:pathLst>
                <a:path extrusionOk="0" h="1992" w="12548">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92"/>
            <p:cNvSpPr/>
            <p:nvPr/>
          </p:nvSpPr>
          <p:spPr>
            <a:xfrm>
              <a:off x="889038" y="2975536"/>
              <a:ext cx="293828" cy="86690"/>
            </a:xfrm>
            <a:custGeom>
              <a:rect b="b" l="l" r="r" t="t"/>
              <a:pathLst>
                <a:path extrusionOk="0" h="3305" w="11202">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9" name="Google Shape;17069;p92"/>
            <p:cNvSpPr/>
            <p:nvPr/>
          </p:nvSpPr>
          <p:spPr>
            <a:xfrm>
              <a:off x="983807" y="3021832"/>
              <a:ext cx="104081" cy="225368"/>
            </a:xfrm>
            <a:custGeom>
              <a:rect b="b" l="l" r="r" t="t"/>
              <a:pathLst>
                <a:path extrusionOk="0" h="8592" w="3968">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0" name="Google Shape;17070;p92"/>
            <p:cNvSpPr/>
            <p:nvPr/>
          </p:nvSpPr>
          <p:spPr>
            <a:xfrm>
              <a:off x="1042326" y="3108968"/>
              <a:ext cx="210" cy="26"/>
            </a:xfrm>
            <a:custGeom>
              <a:rect b="b" l="l" r="r" t="t"/>
              <a:pathLst>
                <a:path extrusionOk="0" h="1" w="8">
                  <a:moveTo>
                    <a:pt x="1" y="1"/>
                  </a:moveTo>
                  <a:lnTo>
                    <a:pt x="1" y="1"/>
                  </a:lnTo>
                  <a:cubicBezTo>
                    <a:pt x="8" y="1"/>
                    <a:pt x="8" y="1"/>
                    <a:pt x="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92"/>
            <p:cNvSpPr/>
            <p:nvPr/>
          </p:nvSpPr>
          <p:spPr>
            <a:xfrm>
              <a:off x="983650" y="3021648"/>
              <a:ext cx="70270" cy="225552"/>
            </a:xfrm>
            <a:custGeom>
              <a:rect b="b" l="l" r="r" t="t"/>
              <a:pathLst>
                <a:path extrusionOk="0" h="8599" w="2679">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92"/>
            <p:cNvSpPr/>
            <p:nvPr/>
          </p:nvSpPr>
          <p:spPr>
            <a:xfrm>
              <a:off x="983807" y="3151120"/>
              <a:ext cx="104081" cy="26728"/>
            </a:xfrm>
            <a:custGeom>
              <a:rect b="b" l="l" r="r" t="t"/>
              <a:pathLst>
                <a:path extrusionOk="0" h="1019" w="3968">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92"/>
            <p:cNvSpPr/>
            <p:nvPr/>
          </p:nvSpPr>
          <p:spPr>
            <a:xfrm>
              <a:off x="988633" y="3194347"/>
              <a:ext cx="94271" cy="24053"/>
            </a:xfrm>
            <a:custGeom>
              <a:rect b="b" l="l" r="r" t="t"/>
              <a:pathLst>
                <a:path extrusionOk="0" h="917" w="3594">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4" name="Google Shape;17074;p92"/>
            <p:cNvSpPr/>
            <p:nvPr/>
          </p:nvSpPr>
          <p:spPr>
            <a:xfrm>
              <a:off x="1024201" y="3151120"/>
              <a:ext cx="63503" cy="26728"/>
            </a:xfrm>
            <a:custGeom>
              <a:rect b="b" l="l" r="r" t="t"/>
              <a:pathLst>
                <a:path extrusionOk="0" h="1019" w="2421">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5" name="Google Shape;17075;p92"/>
            <p:cNvSpPr/>
            <p:nvPr/>
          </p:nvSpPr>
          <p:spPr>
            <a:xfrm>
              <a:off x="985066" y="3150962"/>
              <a:ext cx="26" cy="26"/>
            </a:xfrm>
            <a:custGeom>
              <a:rect b="b" l="l" r="r" t="t"/>
              <a:pathLst>
                <a:path extrusionOk="0" h="1" w="1">
                  <a:moveTo>
                    <a:pt x="0" y="0"/>
                  </a:moveTo>
                  <a:lnTo>
                    <a:pt x="0"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6" name="Google Shape;17076;p92"/>
            <p:cNvSpPr/>
            <p:nvPr/>
          </p:nvSpPr>
          <p:spPr>
            <a:xfrm>
              <a:off x="984174" y="3157362"/>
              <a:ext cx="26" cy="26"/>
            </a:xfrm>
            <a:custGeom>
              <a:rect b="b" l="l" r="r" t="t"/>
              <a:pathLst>
                <a:path extrusionOk="0" h="1" w="1">
                  <a:moveTo>
                    <a:pt x="0" y="0"/>
                  </a:move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7" name="Google Shape;17077;p92"/>
            <p:cNvSpPr/>
            <p:nvPr/>
          </p:nvSpPr>
          <p:spPr>
            <a:xfrm>
              <a:off x="991834" y="3202714"/>
              <a:ext cx="367" cy="734"/>
            </a:xfrm>
            <a:custGeom>
              <a:rect b="b" l="l" r="r" t="t"/>
              <a:pathLst>
                <a:path extrusionOk="0" h="28" w="14">
                  <a:moveTo>
                    <a:pt x="0" y="0"/>
                  </a:moveTo>
                  <a:lnTo>
                    <a:pt x="14" y="27"/>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8" name="Google Shape;17078;p92"/>
            <p:cNvSpPr/>
            <p:nvPr/>
          </p:nvSpPr>
          <p:spPr>
            <a:xfrm>
              <a:off x="1029159" y="3194347"/>
              <a:ext cx="53745" cy="24053"/>
            </a:xfrm>
            <a:custGeom>
              <a:rect b="b" l="l" r="r" t="t"/>
              <a:pathLst>
                <a:path extrusionOk="0" h="917" w="2049">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9" name="Google Shape;17079;p92"/>
            <p:cNvSpPr/>
            <p:nvPr/>
          </p:nvSpPr>
          <p:spPr>
            <a:xfrm>
              <a:off x="935282" y="2906053"/>
              <a:ext cx="201341" cy="63686"/>
            </a:xfrm>
            <a:custGeom>
              <a:rect b="b" l="l" r="r" t="t"/>
              <a:pathLst>
                <a:path extrusionOk="0" h="2428" w="7676">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0" name="Google Shape;17080;p92"/>
            <p:cNvSpPr/>
            <p:nvPr/>
          </p:nvSpPr>
          <p:spPr>
            <a:xfrm>
              <a:off x="1001066" y="2958172"/>
              <a:ext cx="69405" cy="69378"/>
            </a:xfrm>
            <a:custGeom>
              <a:rect b="b" l="l" r="r" t="t"/>
              <a:pathLst>
                <a:path extrusionOk="0" h="2645" w="2646">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1" name="Google Shape;17081;p92"/>
            <p:cNvSpPr/>
            <p:nvPr/>
          </p:nvSpPr>
          <p:spPr>
            <a:xfrm>
              <a:off x="1001066" y="2958172"/>
              <a:ext cx="37378" cy="69378"/>
            </a:xfrm>
            <a:custGeom>
              <a:rect b="b" l="l" r="r" t="t"/>
              <a:pathLst>
                <a:path extrusionOk="0" h="2645" w="1425">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2" name="Google Shape;17082;p92"/>
            <p:cNvSpPr/>
            <p:nvPr/>
          </p:nvSpPr>
          <p:spPr>
            <a:xfrm>
              <a:off x="1001066"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92"/>
            <p:cNvSpPr/>
            <p:nvPr/>
          </p:nvSpPr>
          <p:spPr>
            <a:xfrm>
              <a:off x="1047310"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84" name="Google Shape;17084;p92"/>
          <p:cNvGrpSpPr/>
          <p:nvPr/>
        </p:nvGrpSpPr>
        <p:grpSpPr>
          <a:xfrm>
            <a:off x="1943878" y="2909069"/>
            <a:ext cx="374774" cy="364282"/>
            <a:chOff x="1943878" y="2909069"/>
            <a:chExt cx="374774" cy="364282"/>
          </a:xfrm>
        </p:grpSpPr>
        <p:sp>
          <p:nvSpPr>
            <p:cNvPr id="17085" name="Google Shape;17085;p92"/>
            <p:cNvSpPr/>
            <p:nvPr/>
          </p:nvSpPr>
          <p:spPr>
            <a:xfrm>
              <a:off x="2142911" y="2909069"/>
              <a:ext cx="65470" cy="50178"/>
            </a:xfrm>
            <a:custGeom>
              <a:rect b="b" l="l" r="r" t="t"/>
              <a:pathLst>
                <a:path extrusionOk="0" h="1913" w="2496">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92"/>
            <p:cNvSpPr/>
            <p:nvPr/>
          </p:nvSpPr>
          <p:spPr>
            <a:xfrm>
              <a:off x="2193063" y="2938316"/>
              <a:ext cx="90231" cy="51699"/>
            </a:xfrm>
            <a:custGeom>
              <a:rect b="b" l="l" r="r" t="t"/>
              <a:pathLst>
                <a:path extrusionOk="0" h="1971" w="344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7" name="Google Shape;17087;p92"/>
            <p:cNvSpPr/>
            <p:nvPr/>
          </p:nvSpPr>
          <p:spPr>
            <a:xfrm>
              <a:off x="2239306" y="3065216"/>
              <a:ext cx="79346" cy="75096"/>
            </a:xfrm>
            <a:custGeom>
              <a:rect b="b" l="l" r="r" t="t"/>
              <a:pathLst>
                <a:path extrusionOk="0" h="2863" w="3025">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8" name="Google Shape;17088;p92"/>
            <p:cNvSpPr/>
            <p:nvPr/>
          </p:nvSpPr>
          <p:spPr>
            <a:xfrm>
              <a:off x="2232696" y="3151723"/>
              <a:ext cx="43096" cy="98494"/>
            </a:xfrm>
            <a:custGeom>
              <a:rect b="b" l="l" r="r" t="t"/>
              <a:pathLst>
                <a:path extrusionOk="0" h="3755" w="1643">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9" name="Google Shape;17089;p92"/>
            <p:cNvSpPr/>
            <p:nvPr/>
          </p:nvSpPr>
          <p:spPr>
            <a:xfrm>
              <a:off x="2054149" y="2909069"/>
              <a:ext cx="65654" cy="50178"/>
            </a:xfrm>
            <a:custGeom>
              <a:rect b="b" l="l" r="r" t="t"/>
              <a:pathLst>
                <a:path extrusionOk="0" h="1913" w="2503">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0" name="Google Shape;17090;p92"/>
            <p:cNvSpPr/>
            <p:nvPr/>
          </p:nvSpPr>
          <p:spPr>
            <a:xfrm>
              <a:off x="1978344" y="2937634"/>
              <a:ext cx="91307" cy="52381"/>
            </a:xfrm>
            <a:custGeom>
              <a:rect b="b" l="l" r="r" t="t"/>
              <a:pathLst>
                <a:path extrusionOk="0" h="1997" w="3481">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92"/>
            <p:cNvSpPr/>
            <p:nvPr/>
          </p:nvSpPr>
          <p:spPr>
            <a:xfrm>
              <a:off x="1943878" y="3065216"/>
              <a:ext cx="79529" cy="75096"/>
            </a:xfrm>
            <a:custGeom>
              <a:rect b="b" l="l" r="r" t="t"/>
              <a:pathLst>
                <a:path extrusionOk="0" h="2863" w="3032">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2" name="Google Shape;17092;p92"/>
            <p:cNvSpPr/>
            <p:nvPr/>
          </p:nvSpPr>
          <p:spPr>
            <a:xfrm>
              <a:off x="1986737" y="3151723"/>
              <a:ext cx="43122" cy="98494"/>
            </a:xfrm>
            <a:custGeom>
              <a:rect b="b" l="l" r="r" t="t"/>
              <a:pathLst>
                <a:path extrusionOk="0" h="3755" w="1644">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92"/>
            <p:cNvSpPr/>
            <p:nvPr/>
          </p:nvSpPr>
          <p:spPr>
            <a:xfrm>
              <a:off x="2003813" y="3007432"/>
              <a:ext cx="254903" cy="265920"/>
            </a:xfrm>
            <a:custGeom>
              <a:rect b="b" l="l" r="r" t="t"/>
              <a:pathLst>
                <a:path extrusionOk="0" h="10138" w="9718">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92"/>
            <p:cNvSpPr/>
            <p:nvPr/>
          </p:nvSpPr>
          <p:spPr>
            <a:xfrm>
              <a:off x="2125468" y="3007432"/>
              <a:ext cx="11594" cy="248529"/>
            </a:xfrm>
            <a:custGeom>
              <a:rect b="b" l="l" r="r" t="t"/>
              <a:pathLst>
                <a:path extrusionOk="0" h="9475" w="442">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92"/>
            <p:cNvSpPr/>
            <p:nvPr/>
          </p:nvSpPr>
          <p:spPr>
            <a:xfrm>
              <a:off x="2003813" y="3007432"/>
              <a:ext cx="129865" cy="265736"/>
            </a:xfrm>
            <a:custGeom>
              <a:rect b="b" l="l" r="r" t="t"/>
              <a:pathLst>
                <a:path extrusionOk="0" h="10131" w="4951">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92"/>
            <p:cNvSpPr/>
            <p:nvPr/>
          </p:nvSpPr>
          <p:spPr>
            <a:xfrm>
              <a:off x="2044732" y="2937896"/>
              <a:ext cx="173433" cy="92487"/>
            </a:xfrm>
            <a:custGeom>
              <a:rect b="b" l="l" r="r" t="t"/>
              <a:pathLst>
                <a:path extrusionOk="0" h="3526" w="6612">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7" name="Google Shape;17097;p92"/>
            <p:cNvSpPr/>
            <p:nvPr/>
          </p:nvSpPr>
          <p:spPr>
            <a:xfrm>
              <a:off x="2044548" y="2937896"/>
              <a:ext cx="99805" cy="91962"/>
            </a:xfrm>
            <a:custGeom>
              <a:rect b="b" l="l" r="r" t="t"/>
              <a:pathLst>
                <a:path extrusionOk="0" h="3506" w="3805">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8" name="Google Shape;17098;p92"/>
            <p:cNvSpPr/>
            <p:nvPr/>
          </p:nvSpPr>
          <p:spPr>
            <a:xfrm>
              <a:off x="2153219" y="2943404"/>
              <a:ext cx="47162" cy="35070"/>
            </a:xfrm>
            <a:custGeom>
              <a:rect b="b" l="l" r="r" t="t"/>
              <a:pathLst>
                <a:path extrusionOk="0" h="1337" w="1798">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9" name="Google Shape;17099;p92"/>
            <p:cNvSpPr/>
            <p:nvPr/>
          </p:nvSpPr>
          <p:spPr>
            <a:xfrm>
              <a:off x="2062332" y="2943404"/>
              <a:ext cx="47162" cy="35070"/>
            </a:xfrm>
            <a:custGeom>
              <a:rect b="b" l="l" r="r" t="t"/>
              <a:pathLst>
                <a:path extrusionOk="0" h="1337" w="1798">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0" name="Google Shape;17100;p92"/>
            <p:cNvSpPr/>
            <p:nvPr/>
          </p:nvSpPr>
          <p:spPr>
            <a:xfrm>
              <a:off x="2061991" y="3123027"/>
              <a:ext cx="40394" cy="40394"/>
            </a:xfrm>
            <a:custGeom>
              <a:rect b="b" l="l" r="r" t="t"/>
              <a:pathLst>
                <a:path extrusionOk="0" h="1540" w="154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1" name="Google Shape;17101;p92"/>
            <p:cNvSpPr/>
            <p:nvPr/>
          </p:nvSpPr>
          <p:spPr>
            <a:xfrm>
              <a:off x="2039407" y="3209665"/>
              <a:ext cx="38794" cy="34519"/>
            </a:xfrm>
            <a:custGeom>
              <a:rect b="b" l="l" r="r" t="t"/>
              <a:pathLst>
                <a:path extrusionOk="0" h="1316" w="1479">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92"/>
            <p:cNvSpPr/>
            <p:nvPr/>
          </p:nvSpPr>
          <p:spPr>
            <a:xfrm>
              <a:off x="2015748" y="3065216"/>
              <a:ext cx="28827" cy="28853"/>
            </a:xfrm>
            <a:custGeom>
              <a:rect b="b" l="l" r="r" t="t"/>
              <a:pathLst>
                <a:path extrusionOk="0" h="1100" w="1099">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3" name="Google Shape;17103;p92"/>
            <p:cNvSpPr/>
            <p:nvPr/>
          </p:nvSpPr>
          <p:spPr>
            <a:xfrm>
              <a:off x="2160170" y="3123027"/>
              <a:ext cx="40578" cy="40394"/>
            </a:xfrm>
            <a:custGeom>
              <a:rect b="b" l="l" r="r" t="t"/>
              <a:pathLst>
                <a:path extrusionOk="0" h="1540" w="1547">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92"/>
            <p:cNvSpPr/>
            <p:nvPr/>
          </p:nvSpPr>
          <p:spPr>
            <a:xfrm>
              <a:off x="2184354" y="3209665"/>
              <a:ext cx="38794" cy="34519"/>
            </a:xfrm>
            <a:custGeom>
              <a:rect b="b" l="l" r="r" t="t"/>
              <a:pathLst>
                <a:path extrusionOk="0" h="1316" w="1479">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92"/>
            <p:cNvSpPr/>
            <p:nvPr/>
          </p:nvSpPr>
          <p:spPr>
            <a:xfrm>
              <a:off x="2218138" y="3065216"/>
              <a:ext cx="28853" cy="28853"/>
            </a:xfrm>
            <a:custGeom>
              <a:rect b="b" l="l" r="r" t="t"/>
              <a:pathLst>
                <a:path extrusionOk="0" h="1100" w="110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06" name="Google Shape;17106;p92"/>
          <p:cNvGrpSpPr/>
          <p:nvPr/>
        </p:nvGrpSpPr>
        <p:grpSpPr>
          <a:xfrm>
            <a:off x="1128072" y="3365261"/>
            <a:ext cx="328872" cy="370158"/>
            <a:chOff x="1128072" y="3365261"/>
            <a:chExt cx="328872" cy="370158"/>
          </a:xfrm>
        </p:grpSpPr>
        <p:sp>
          <p:nvSpPr>
            <p:cNvPr id="17107" name="Google Shape;17107;p92"/>
            <p:cNvSpPr/>
            <p:nvPr/>
          </p:nvSpPr>
          <p:spPr>
            <a:xfrm>
              <a:off x="1128072" y="3641306"/>
              <a:ext cx="23502" cy="11935"/>
            </a:xfrm>
            <a:custGeom>
              <a:rect b="b" l="l" r="r" t="t"/>
              <a:pathLst>
                <a:path extrusionOk="0" h="455" w="896">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92"/>
            <p:cNvSpPr/>
            <p:nvPr/>
          </p:nvSpPr>
          <p:spPr>
            <a:xfrm>
              <a:off x="1128072" y="3600203"/>
              <a:ext cx="23502" cy="11777"/>
            </a:xfrm>
            <a:custGeom>
              <a:rect b="b" l="l" r="r" t="t"/>
              <a:pathLst>
                <a:path extrusionOk="0" h="449" w="896">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92"/>
            <p:cNvSpPr/>
            <p:nvPr/>
          </p:nvSpPr>
          <p:spPr>
            <a:xfrm>
              <a:off x="1186749" y="3600203"/>
              <a:ext cx="23502" cy="11961"/>
            </a:xfrm>
            <a:custGeom>
              <a:rect b="b" l="l" r="r" t="t"/>
              <a:pathLst>
                <a:path extrusionOk="0" h="456" w="896">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92"/>
            <p:cNvSpPr/>
            <p:nvPr/>
          </p:nvSpPr>
          <p:spPr>
            <a:xfrm>
              <a:off x="1128072" y="3559127"/>
              <a:ext cx="23502" cy="11777"/>
            </a:xfrm>
            <a:custGeom>
              <a:rect b="b" l="l" r="r" t="t"/>
              <a:pathLst>
                <a:path extrusionOk="0" h="449" w="896">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1" name="Google Shape;17111;p92"/>
            <p:cNvSpPr/>
            <p:nvPr/>
          </p:nvSpPr>
          <p:spPr>
            <a:xfrm>
              <a:off x="1186749" y="3559127"/>
              <a:ext cx="23502" cy="11777"/>
            </a:xfrm>
            <a:custGeom>
              <a:rect b="b" l="l" r="r" t="t"/>
              <a:pathLst>
                <a:path extrusionOk="0" h="449" w="896">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2" name="Google Shape;17112;p92"/>
            <p:cNvSpPr/>
            <p:nvPr/>
          </p:nvSpPr>
          <p:spPr>
            <a:xfrm>
              <a:off x="1128072" y="3518051"/>
              <a:ext cx="23502" cy="11751"/>
            </a:xfrm>
            <a:custGeom>
              <a:rect b="b" l="l" r="r" t="t"/>
              <a:pathLst>
                <a:path extrusionOk="0" h="448" w="896">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3" name="Google Shape;17113;p92"/>
            <p:cNvSpPr/>
            <p:nvPr/>
          </p:nvSpPr>
          <p:spPr>
            <a:xfrm>
              <a:off x="1186749" y="3518051"/>
              <a:ext cx="23502" cy="11751"/>
            </a:xfrm>
            <a:custGeom>
              <a:rect b="b" l="l" r="r" t="t"/>
              <a:pathLst>
                <a:path extrusionOk="0" h="448" w="896">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92"/>
            <p:cNvSpPr/>
            <p:nvPr/>
          </p:nvSpPr>
          <p:spPr>
            <a:xfrm>
              <a:off x="1163273" y="3476975"/>
              <a:ext cx="11777" cy="23502"/>
            </a:xfrm>
            <a:custGeom>
              <a:rect b="b" l="l" r="r" t="t"/>
              <a:pathLst>
                <a:path extrusionOk="0" h="896" w="449">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5" name="Google Shape;17115;p92"/>
            <p:cNvSpPr/>
            <p:nvPr/>
          </p:nvSpPr>
          <p:spPr>
            <a:xfrm>
              <a:off x="1374739" y="3512176"/>
              <a:ext cx="23502" cy="11777"/>
            </a:xfrm>
            <a:custGeom>
              <a:rect b="b" l="l" r="r" t="t"/>
              <a:pathLst>
                <a:path extrusionOk="0" h="449" w="896">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6" name="Google Shape;17116;p92"/>
            <p:cNvSpPr/>
            <p:nvPr/>
          </p:nvSpPr>
          <p:spPr>
            <a:xfrm>
              <a:off x="1433442" y="3512176"/>
              <a:ext cx="23502" cy="11777"/>
            </a:xfrm>
            <a:custGeom>
              <a:rect b="b" l="l" r="r" t="t"/>
              <a:pathLst>
                <a:path extrusionOk="0" h="449" w="896">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7" name="Google Shape;17117;p92"/>
            <p:cNvSpPr/>
            <p:nvPr/>
          </p:nvSpPr>
          <p:spPr>
            <a:xfrm>
              <a:off x="1433442" y="3553252"/>
              <a:ext cx="23502" cy="11777"/>
            </a:xfrm>
            <a:custGeom>
              <a:rect b="b" l="l" r="r" t="t"/>
              <a:pathLst>
                <a:path extrusionOk="0" h="449" w="896">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92"/>
            <p:cNvSpPr/>
            <p:nvPr/>
          </p:nvSpPr>
          <p:spPr>
            <a:xfrm>
              <a:off x="1374739" y="3471099"/>
              <a:ext cx="23502" cy="11751"/>
            </a:xfrm>
            <a:custGeom>
              <a:rect b="b" l="l" r="r" t="t"/>
              <a:pathLst>
                <a:path extrusionOk="0" h="448" w="896">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9" name="Google Shape;17119;p92"/>
            <p:cNvSpPr/>
            <p:nvPr/>
          </p:nvSpPr>
          <p:spPr>
            <a:xfrm>
              <a:off x="1433442" y="3471099"/>
              <a:ext cx="23502" cy="11751"/>
            </a:xfrm>
            <a:custGeom>
              <a:rect b="b" l="l" r="r" t="t"/>
              <a:pathLst>
                <a:path extrusionOk="0" h="448" w="896">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0" name="Google Shape;17120;p92"/>
            <p:cNvSpPr/>
            <p:nvPr/>
          </p:nvSpPr>
          <p:spPr>
            <a:xfrm>
              <a:off x="1409966" y="3429997"/>
              <a:ext cx="11751" cy="23502"/>
            </a:xfrm>
            <a:custGeom>
              <a:rect b="b" l="l" r="r" t="t"/>
              <a:pathLst>
                <a:path extrusionOk="0" h="896" w="448">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1" name="Google Shape;17121;p92"/>
            <p:cNvSpPr/>
            <p:nvPr/>
          </p:nvSpPr>
          <p:spPr>
            <a:xfrm>
              <a:off x="1210225" y="3582603"/>
              <a:ext cx="29378" cy="11777"/>
            </a:xfrm>
            <a:custGeom>
              <a:rect b="b" l="l" r="r" t="t"/>
              <a:pathLst>
                <a:path extrusionOk="0" h="449" w="112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2" name="Google Shape;17122;p92"/>
            <p:cNvSpPr/>
            <p:nvPr/>
          </p:nvSpPr>
          <p:spPr>
            <a:xfrm>
              <a:off x="1210225" y="3535651"/>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92"/>
            <p:cNvSpPr/>
            <p:nvPr/>
          </p:nvSpPr>
          <p:spPr>
            <a:xfrm>
              <a:off x="1345230" y="3676690"/>
              <a:ext cx="29535" cy="11777"/>
            </a:xfrm>
            <a:custGeom>
              <a:rect b="b" l="l" r="r" t="t"/>
              <a:pathLst>
                <a:path extrusionOk="0" h="449" w="1126">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92"/>
            <p:cNvSpPr/>
            <p:nvPr/>
          </p:nvSpPr>
          <p:spPr>
            <a:xfrm>
              <a:off x="1345230" y="3629738"/>
              <a:ext cx="29535" cy="11777"/>
            </a:xfrm>
            <a:custGeom>
              <a:rect b="b" l="l" r="r" t="t"/>
              <a:pathLst>
                <a:path extrusionOk="0" h="449" w="1126">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5" name="Google Shape;17125;p92"/>
            <p:cNvSpPr/>
            <p:nvPr/>
          </p:nvSpPr>
          <p:spPr>
            <a:xfrm>
              <a:off x="1210225" y="3488700"/>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6" name="Google Shape;17126;p92"/>
            <p:cNvSpPr/>
            <p:nvPr/>
          </p:nvSpPr>
          <p:spPr>
            <a:xfrm>
              <a:off x="1345230" y="3488700"/>
              <a:ext cx="29535" cy="11777"/>
            </a:xfrm>
            <a:custGeom>
              <a:rect b="b" l="l" r="r" t="t"/>
              <a:pathLst>
                <a:path extrusionOk="0" h="449" w="1126">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92"/>
            <p:cNvSpPr/>
            <p:nvPr/>
          </p:nvSpPr>
          <p:spPr>
            <a:xfrm>
              <a:off x="1210225" y="3441748"/>
              <a:ext cx="29378" cy="11751"/>
            </a:xfrm>
            <a:custGeom>
              <a:rect b="b" l="l" r="r" t="t"/>
              <a:pathLst>
                <a:path extrusionOk="0" h="448" w="112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92"/>
            <p:cNvSpPr/>
            <p:nvPr/>
          </p:nvSpPr>
          <p:spPr>
            <a:xfrm>
              <a:off x="1286528" y="3365261"/>
              <a:ext cx="11777" cy="29561"/>
            </a:xfrm>
            <a:custGeom>
              <a:rect b="b" l="l" r="r" t="t"/>
              <a:pathLst>
                <a:path extrusionOk="0" h="1127" w="449">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9" name="Google Shape;17129;p92"/>
            <p:cNvSpPr/>
            <p:nvPr/>
          </p:nvSpPr>
          <p:spPr>
            <a:xfrm>
              <a:off x="1233359" y="3388685"/>
              <a:ext cx="26335" cy="26046"/>
            </a:xfrm>
            <a:custGeom>
              <a:rect b="b" l="l" r="r" t="t"/>
              <a:pathLst>
                <a:path extrusionOk="0" h="993" w="1004">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92"/>
            <p:cNvSpPr/>
            <p:nvPr/>
          </p:nvSpPr>
          <p:spPr>
            <a:xfrm>
              <a:off x="1325296" y="3388685"/>
              <a:ext cx="26361" cy="26046"/>
            </a:xfrm>
            <a:custGeom>
              <a:rect b="b" l="l" r="r" t="t"/>
              <a:pathLst>
                <a:path extrusionOk="0" h="993" w="1005">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92"/>
            <p:cNvSpPr/>
            <p:nvPr/>
          </p:nvSpPr>
          <p:spPr>
            <a:xfrm>
              <a:off x="1345230" y="3441748"/>
              <a:ext cx="29535" cy="11751"/>
            </a:xfrm>
            <a:custGeom>
              <a:rect b="b" l="l" r="r" t="t"/>
              <a:pathLst>
                <a:path extrusionOk="0" h="448" w="1126">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92"/>
            <p:cNvSpPr/>
            <p:nvPr/>
          </p:nvSpPr>
          <p:spPr>
            <a:xfrm>
              <a:off x="1233700" y="3388816"/>
              <a:ext cx="205643" cy="346603"/>
            </a:xfrm>
            <a:custGeom>
              <a:rect b="b" l="l" r="r" t="t"/>
              <a:pathLst>
                <a:path extrusionOk="0" h="13214" w="784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92"/>
            <p:cNvSpPr/>
            <p:nvPr/>
          </p:nvSpPr>
          <p:spPr>
            <a:xfrm>
              <a:off x="1145489" y="3388816"/>
              <a:ext cx="164724" cy="346603"/>
            </a:xfrm>
            <a:custGeom>
              <a:rect b="b" l="l" r="r" t="t"/>
              <a:pathLst>
                <a:path extrusionOk="0" h="13214" w="628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4" name="Google Shape;17134;p92"/>
            <p:cNvSpPr/>
            <p:nvPr/>
          </p:nvSpPr>
          <p:spPr>
            <a:xfrm>
              <a:off x="1175024" y="3495283"/>
              <a:ext cx="29351" cy="140173"/>
            </a:xfrm>
            <a:custGeom>
              <a:rect b="b" l="l" r="r" t="t"/>
              <a:pathLst>
                <a:path extrusionOk="0" h="5344" w="1119">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5" name="Google Shape;17135;p92"/>
            <p:cNvSpPr/>
            <p:nvPr/>
          </p:nvSpPr>
          <p:spPr>
            <a:xfrm>
              <a:off x="1286528" y="3435872"/>
              <a:ext cx="11777" cy="17627"/>
            </a:xfrm>
            <a:custGeom>
              <a:rect b="b" l="l" r="r" t="t"/>
              <a:pathLst>
                <a:path extrusionOk="0" h="672" w="449">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92"/>
            <p:cNvSpPr/>
            <p:nvPr/>
          </p:nvSpPr>
          <p:spPr>
            <a:xfrm>
              <a:off x="1286528" y="3482824"/>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7" name="Google Shape;17137;p92"/>
            <p:cNvSpPr/>
            <p:nvPr/>
          </p:nvSpPr>
          <p:spPr>
            <a:xfrm>
              <a:off x="1163273" y="3518051"/>
              <a:ext cx="11777" cy="17627"/>
            </a:xfrm>
            <a:custGeom>
              <a:rect b="b" l="l" r="r" t="t"/>
              <a:pathLst>
                <a:path extrusionOk="0" h="672" w="449">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8" name="Google Shape;17138;p92"/>
            <p:cNvSpPr/>
            <p:nvPr/>
          </p:nvSpPr>
          <p:spPr>
            <a:xfrm>
              <a:off x="1163273" y="355912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92"/>
            <p:cNvSpPr/>
            <p:nvPr/>
          </p:nvSpPr>
          <p:spPr>
            <a:xfrm>
              <a:off x="1163273" y="360038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92"/>
            <p:cNvSpPr/>
            <p:nvPr/>
          </p:nvSpPr>
          <p:spPr>
            <a:xfrm>
              <a:off x="1165109" y="3637581"/>
              <a:ext cx="19882" cy="16368"/>
            </a:xfrm>
            <a:custGeom>
              <a:rect b="b" l="l" r="r" t="t"/>
              <a:pathLst>
                <a:path extrusionOk="0" h="624" w="758">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92"/>
            <p:cNvSpPr/>
            <p:nvPr/>
          </p:nvSpPr>
          <p:spPr>
            <a:xfrm>
              <a:off x="1196532" y="3653214"/>
              <a:ext cx="21377" cy="11777"/>
            </a:xfrm>
            <a:custGeom>
              <a:rect b="b" l="l" r="r" t="t"/>
              <a:pathLst>
                <a:path extrusionOk="0" h="449" w="815">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92"/>
            <p:cNvSpPr/>
            <p:nvPr/>
          </p:nvSpPr>
          <p:spPr>
            <a:xfrm>
              <a:off x="1286528" y="3529776"/>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3" name="Google Shape;17143;p92"/>
            <p:cNvSpPr/>
            <p:nvPr/>
          </p:nvSpPr>
          <p:spPr>
            <a:xfrm>
              <a:off x="1286528" y="3576728"/>
              <a:ext cx="11777" cy="17653"/>
            </a:xfrm>
            <a:custGeom>
              <a:rect b="b" l="l" r="r" t="t"/>
              <a:pathLst>
                <a:path extrusionOk="0" h="673" w="449">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92"/>
            <p:cNvSpPr/>
            <p:nvPr/>
          </p:nvSpPr>
          <p:spPr>
            <a:xfrm>
              <a:off x="1286528" y="3623863"/>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5" name="Google Shape;17145;p92"/>
            <p:cNvSpPr/>
            <p:nvPr/>
          </p:nvSpPr>
          <p:spPr>
            <a:xfrm>
              <a:off x="1286528" y="3670815"/>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6" name="Google Shape;17146;p92"/>
            <p:cNvSpPr/>
            <p:nvPr/>
          </p:nvSpPr>
          <p:spPr>
            <a:xfrm>
              <a:off x="1380615" y="3448332"/>
              <a:ext cx="29378" cy="93221"/>
            </a:xfrm>
            <a:custGeom>
              <a:rect b="b" l="l" r="r" t="t"/>
              <a:pathLst>
                <a:path extrusionOk="0" h="3554" w="112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7" name="Google Shape;17147;p92"/>
            <p:cNvSpPr/>
            <p:nvPr/>
          </p:nvSpPr>
          <p:spPr>
            <a:xfrm>
              <a:off x="1409966" y="3471099"/>
              <a:ext cx="11751" cy="17627"/>
            </a:xfrm>
            <a:custGeom>
              <a:rect b="b" l="l" r="r" t="t"/>
              <a:pathLst>
                <a:path extrusionOk="0" h="672" w="448">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8" name="Google Shape;17148;p92"/>
            <p:cNvSpPr/>
            <p:nvPr/>
          </p:nvSpPr>
          <p:spPr>
            <a:xfrm>
              <a:off x="1409966" y="3512176"/>
              <a:ext cx="11751" cy="17627"/>
            </a:xfrm>
            <a:custGeom>
              <a:rect b="b" l="l" r="r" t="t"/>
              <a:pathLst>
                <a:path extrusionOk="0" h="672" w="448">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9" name="Google Shape;17149;p92"/>
            <p:cNvSpPr/>
            <p:nvPr/>
          </p:nvSpPr>
          <p:spPr>
            <a:xfrm>
              <a:off x="1368706" y="3559127"/>
              <a:ext cx="19594" cy="11777"/>
            </a:xfrm>
            <a:custGeom>
              <a:rect b="b" l="l" r="r" t="t"/>
              <a:pathLst>
                <a:path extrusionOk="0" h="449" w="747">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92"/>
            <p:cNvSpPr/>
            <p:nvPr/>
          </p:nvSpPr>
          <p:spPr>
            <a:xfrm>
              <a:off x="1399815" y="3547691"/>
              <a:ext cx="19017" cy="16053"/>
            </a:xfrm>
            <a:custGeom>
              <a:rect b="b" l="l" r="r" t="t"/>
              <a:pathLst>
                <a:path extrusionOk="0" h="612" w="725">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51" name="Google Shape;17151;p92"/>
          <p:cNvGrpSpPr/>
          <p:nvPr/>
        </p:nvGrpSpPr>
        <p:grpSpPr>
          <a:xfrm>
            <a:off x="5776868" y="1515181"/>
            <a:ext cx="370866" cy="364151"/>
            <a:chOff x="5776868" y="1515181"/>
            <a:chExt cx="370866" cy="364151"/>
          </a:xfrm>
        </p:grpSpPr>
        <p:sp>
          <p:nvSpPr>
            <p:cNvPr id="17152" name="Google Shape;17152;p92"/>
            <p:cNvSpPr/>
            <p:nvPr/>
          </p:nvSpPr>
          <p:spPr>
            <a:xfrm>
              <a:off x="5776868" y="1515181"/>
              <a:ext cx="176213" cy="156147"/>
            </a:xfrm>
            <a:custGeom>
              <a:rect b="b" l="l" r="r" t="t"/>
              <a:pathLst>
                <a:path extrusionOk="0" h="5953" w="6718">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92"/>
            <p:cNvSpPr/>
            <p:nvPr/>
          </p:nvSpPr>
          <p:spPr>
            <a:xfrm>
              <a:off x="5971494" y="1515181"/>
              <a:ext cx="176239" cy="156147"/>
            </a:xfrm>
            <a:custGeom>
              <a:rect b="b" l="l" r="r" t="t"/>
              <a:pathLst>
                <a:path extrusionOk="0" h="5953" w="6719">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92"/>
            <p:cNvSpPr/>
            <p:nvPr/>
          </p:nvSpPr>
          <p:spPr>
            <a:xfrm>
              <a:off x="5818180" y="1637360"/>
              <a:ext cx="97969" cy="62873"/>
            </a:xfrm>
            <a:custGeom>
              <a:rect b="b" l="l" r="r" t="t"/>
              <a:pathLst>
                <a:path extrusionOk="0" h="2397" w="3735">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5" name="Google Shape;17155;p92"/>
            <p:cNvSpPr/>
            <p:nvPr/>
          </p:nvSpPr>
          <p:spPr>
            <a:xfrm>
              <a:off x="5821327" y="1637360"/>
              <a:ext cx="94821" cy="52906"/>
            </a:xfrm>
            <a:custGeom>
              <a:rect b="b" l="l" r="r" t="t"/>
              <a:pathLst>
                <a:path extrusionOk="0" h="2017" w="3615">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6" name="Google Shape;17156;p92"/>
            <p:cNvSpPr/>
            <p:nvPr/>
          </p:nvSpPr>
          <p:spPr>
            <a:xfrm>
              <a:off x="6008610" y="1637360"/>
              <a:ext cx="97812" cy="62873"/>
            </a:xfrm>
            <a:custGeom>
              <a:rect b="b" l="l" r="r" t="t"/>
              <a:pathLst>
                <a:path extrusionOk="0" h="2397" w="3729">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7" name="Google Shape;17157;p92"/>
            <p:cNvSpPr/>
            <p:nvPr/>
          </p:nvSpPr>
          <p:spPr>
            <a:xfrm>
              <a:off x="6008610" y="1637360"/>
              <a:ext cx="94664" cy="52906"/>
            </a:xfrm>
            <a:custGeom>
              <a:rect b="b" l="l" r="r" t="t"/>
              <a:pathLst>
                <a:path extrusionOk="0" h="2017" w="3609">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8" name="Google Shape;17158;p92"/>
            <p:cNvSpPr/>
            <p:nvPr/>
          </p:nvSpPr>
          <p:spPr>
            <a:xfrm>
              <a:off x="5927690" y="1844603"/>
              <a:ext cx="69378" cy="34729"/>
            </a:xfrm>
            <a:custGeom>
              <a:rect b="b" l="l" r="r" t="t"/>
              <a:pathLst>
                <a:path extrusionOk="0" h="1324" w="2645">
                  <a:moveTo>
                    <a:pt x="1" y="1"/>
                  </a:moveTo>
                  <a:cubicBezTo>
                    <a:pt x="1" y="733"/>
                    <a:pt x="319" y="1323"/>
                    <a:pt x="1323" y="1323"/>
                  </a:cubicBezTo>
                  <a:cubicBezTo>
                    <a:pt x="2326" y="1323"/>
                    <a:pt x="2645" y="733"/>
                    <a:pt x="264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9" name="Google Shape;17159;p92"/>
            <p:cNvSpPr/>
            <p:nvPr/>
          </p:nvSpPr>
          <p:spPr>
            <a:xfrm>
              <a:off x="5875571" y="1653964"/>
              <a:ext cx="173433" cy="167557"/>
            </a:xfrm>
            <a:custGeom>
              <a:rect b="b" l="l" r="r" t="t"/>
              <a:pathLst>
                <a:path extrusionOk="0" h="6388" w="6612">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0" name="Google Shape;17160;p92"/>
            <p:cNvSpPr/>
            <p:nvPr/>
          </p:nvSpPr>
          <p:spPr>
            <a:xfrm>
              <a:off x="5875571" y="1653964"/>
              <a:ext cx="88264" cy="167557"/>
            </a:xfrm>
            <a:custGeom>
              <a:rect b="b" l="l" r="r" t="t"/>
              <a:pathLst>
                <a:path extrusionOk="0" h="6388" w="3365">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92"/>
            <p:cNvSpPr/>
            <p:nvPr/>
          </p:nvSpPr>
          <p:spPr>
            <a:xfrm>
              <a:off x="5898706" y="1729008"/>
              <a:ext cx="23135" cy="29010"/>
            </a:xfrm>
            <a:custGeom>
              <a:rect b="b" l="l" r="r" t="t"/>
              <a:pathLst>
                <a:path extrusionOk="0" h="1106" w="882">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2" name="Google Shape;17162;p92"/>
            <p:cNvSpPr/>
            <p:nvPr/>
          </p:nvSpPr>
          <p:spPr>
            <a:xfrm>
              <a:off x="6002734" y="1729008"/>
              <a:ext cx="23161" cy="29010"/>
            </a:xfrm>
            <a:custGeom>
              <a:rect b="b" l="l" r="r" t="t"/>
              <a:pathLst>
                <a:path extrusionOk="0" h="1106" w="883">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3" name="Google Shape;17163;p92"/>
            <p:cNvSpPr/>
            <p:nvPr/>
          </p:nvSpPr>
          <p:spPr>
            <a:xfrm>
              <a:off x="5913814" y="1781127"/>
              <a:ext cx="96972" cy="75070"/>
            </a:xfrm>
            <a:custGeom>
              <a:rect b="b" l="l" r="r" t="t"/>
              <a:pathLst>
                <a:path extrusionOk="0" h="2862" w="3697">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4" name="Google Shape;17164;p92"/>
            <p:cNvSpPr/>
            <p:nvPr/>
          </p:nvSpPr>
          <p:spPr>
            <a:xfrm>
              <a:off x="5904581" y="1734883"/>
              <a:ext cx="11567" cy="11594"/>
            </a:xfrm>
            <a:custGeom>
              <a:rect b="b" l="l" r="r" t="t"/>
              <a:pathLst>
                <a:path extrusionOk="0" h="442" w="441">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5" name="Google Shape;17165;p92"/>
            <p:cNvSpPr/>
            <p:nvPr/>
          </p:nvSpPr>
          <p:spPr>
            <a:xfrm>
              <a:off x="6008610" y="1734883"/>
              <a:ext cx="11594" cy="11594"/>
            </a:xfrm>
            <a:custGeom>
              <a:rect b="b" l="l" r="r" t="t"/>
              <a:pathLst>
                <a:path extrusionOk="0" h="442" w="442">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6" name="Google Shape;17166;p92"/>
            <p:cNvSpPr/>
            <p:nvPr/>
          </p:nvSpPr>
          <p:spPr>
            <a:xfrm>
              <a:off x="5913998" y="1785376"/>
              <a:ext cx="80238" cy="70821"/>
            </a:xfrm>
            <a:custGeom>
              <a:rect b="b" l="l" r="r" t="t"/>
              <a:pathLst>
                <a:path extrusionOk="0" h="2700" w="3059">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7" name="Google Shape;17167;p92"/>
            <p:cNvSpPr/>
            <p:nvPr/>
          </p:nvSpPr>
          <p:spPr>
            <a:xfrm>
              <a:off x="5939257" y="1809927"/>
              <a:ext cx="46270" cy="29010"/>
            </a:xfrm>
            <a:custGeom>
              <a:rect b="b" l="l" r="r" t="t"/>
              <a:pathLst>
                <a:path extrusionOk="0" h="1106" w="1764">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8" name="Google Shape;17168;p92"/>
            <p:cNvSpPr/>
            <p:nvPr/>
          </p:nvSpPr>
          <p:spPr>
            <a:xfrm>
              <a:off x="5939074" y="1811527"/>
              <a:ext cx="30794" cy="44670"/>
            </a:xfrm>
            <a:custGeom>
              <a:rect b="b" l="l" r="r" t="t"/>
              <a:pathLst>
                <a:path extrusionOk="0" h="1703" w="1174">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69" name="Google Shape;17169;p92"/>
          <p:cNvGrpSpPr/>
          <p:nvPr/>
        </p:nvGrpSpPr>
        <p:grpSpPr>
          <a:xfrm>
            <a:off x="3577849" y="2432942"/>
            <a:ext cx="393660" cy="370079"/>
            <a:chOff x="3577849" y="2432942"/>
            <a:chExt cx="393660" cy="370079"/>
          </a:xfrm>
        </p:grpSpPr>
        <p:sp>
          <p:nvSpPr>
            <p:cNvPr id="17170" name="Google Shape;17170;p92"/>
            <p:cNvSpPr/>
            <p:nvPr/>
          </p:nvSpPr>
          <p:spPr>
            <a:xfrm>
              <a:off x="3803558" y="2571279"/>
              <a:ext cx="167951" cy="223007"/>
            </a:xfrm>
            <a:custGeom>
              <a:rect b="b" l="l" r="r" t="t"/>
              <a:pathLst>
                <a:path extrusionOk="0" h="8502" w="6403">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1" name="Google Shape;17171;p92"/>
            <p:cNvSpPr/>
            <p:nvPr/>
          </p:nvSpPr>
          <p:spPr>
            <a:xfrm>
              <a:off x="3805867" y="2590348"/>
              <a:ext cx="145813" cy="180567"/>
            </a:xfrm>
            <a:custGeom>
              <a:rect b="b" l="l" r="r" t="t"/>
              <a:pathLst>
                <a:path extrusionOk="0" h="6884" w="5559">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2" name="Google Shape;17172;p92"/>
            <p:cNvSpPr/>
            <p:nvPr/>
          </p:nvSpPr>
          <p:spPr>
            <a:xfrm>
              <a:off x="3809591" y="2603568"/>
              <a:ext cx="117694" cy="135111"/>
            </a:xfrm>
            <a:custGeom>
              <a:rect b="b" l="l" r="r" t="t"/>
              <a:pathLst>
                <a:path extrusionOk="0" h="5151" w="4487">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3" name="Google Shape;17173;p92"/>
            <p:cNvSpPr/>
            <p:nvPr/>
          </p:nvSpPr>
          <p:spPr>
            <a:xfrm>
              <a:off x="3584066" y="2432942"/>
              <a:ext cx="62637" cy="48945"/>
            </a:xfrm>
            <a:custGeom>
              <a:rect b="b" l="l" r="r" t="t"/>
              <a:pathLst>
                <a:path extrusionOk="0" h="1866" w="2388">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4" name="Google Shape;17174;p92"/>
            <p:cNvSpPr/>
            <p:nvPr/>
          </p:nvSpPr>
          <p:spPr>
            <a:xfrm>
              <a:off x="3577849" y="2441887"/>
              <a:ext cx="117064" cy="105445"/>
            </a:xfrm>
            <a:custGeom>
              <a:rect b="b" l="l" r="r" t="t"/>
              <a:pathLst>
                <a:path extrusionOk="0" h="4020" w="4463">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5" name="Google Shape;17175;p92"/>
            <p:cNvSpPr/>
            <p:nvPr/>
          </p:nvSpPr>
          <p:spPr>
            <a:xfrm>
              <a:off x="3580000" y="2457310"/>
              <a:ext cx="65470" cy="90021"/>
            </a:xfrm>
            <a:custGeom>
              <a:rect b="b" l="l" r="r" t="t"/>
              <a:pathLst>
                <a:path extrusionOk="0" h="3432" w="2496">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6" name="Google Shape;17176;p92"/>
            <p:cNvSpPr/>
            <p:nvPr/>
          </p:nvSpPr>
          <p:spPr>
            <a:xfrm>
              <a:off x="3581417" y="2460562"/>
              <a:ext cx="173066" cy="174272"/>
            </a:xfrm>
            <a:custGeom>
              <a:rect b="b" l="l" r="r" t="t"/>
              <a:pathLst>
                <a:path extrusionOk="0" h="6644" w="6598">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7" name="Google Shape;17177;p92"/>
            <p:cNvSpPr/>
            <p:nvPr/>
          </p:nvSpPr>
          <p:spPr>
            <a:xfrm>
              <a:off x="3590125" y="2505704"/>
              <a:ext cx="95530" cy="129130"/>
            </a:xfrm>
            <a:custGeom>
              <a:rect b="b" l="l" r="r" t="t"/>
              <a:pathLst>
                <a:path extrusionOk="0" h="4923" w="3642">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8" name="Google Shape;17178;p92"/>
            <p:cNvSpPr/>
            <p:nvPr/>
          </p:nvSpPr>
          <p:spPr>
            <a:xfrm>
              <a:off x="3617509" y="2486661"/>
              <a:ext cx="253670" cy="316360"/>
            </a:xfrm>
            <a:custGeom>
              <a:rect b="b" l="l" r="r" t="t"/>
              <a:pathLst>
                <a:path extrusionOk="0" h="12061" w="9671">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9" name="Google Shape;17179;p92"/>
            <p:cNvSpPr/>
            <p:nvPr/>
          </p:nvSpPr>
          <p:spPr>
            <a:xfrm>
              <a:off x="3627476" y="2566873"/>
              <a:ext cx="236227" cy="236149"/>
            </a:xfrm>
            <a:custGeom>
              <a:rect b="b" l="l" r="r" t="t"/>
              <a:pathLst>
                <a:path extrusionOk="0" h="9003" w="9006">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80" name="Google Shape;17180;p92"/>
          <p:cNvGrpSpPr/>
          <p:nvPr/>
        </p:nvGrpSpPr>
        <p:grpSpPr>
          <a:xfrm>
            <a:off x="2493999" y="2927037"/>
            <a:ext cx="370132" cy="328164"/>
            <a:chOff x="2493999" y="2927037"/>
            <a:chExt cx="370132" cy="328164"/>
          </a:xfrm>
        </p:grpSpPr>
        <p:sp>
          <p:nvSpPr>
            <p:cNvPr id="17181" name="Google Shape;17181;p92"/>
            <p:cNvSpPr/>
            <p:nvPr/>
          </p:nvSpPr>
          <p:spPr>
            <a:xfrm>
              <a:off x="2538826" y="2932807"/>
              <a:ext cx="27804" cy="89759"/>
            </a:xfrm>
            <a:custGeom>
              <a:rect b="b" l="l" r="r" t="t"/>
              <a:pathLst>
                <a:path extrusionOk="0" h="3422" w="106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2" name="Google Shape;17182;p92"/>
            <p:cNvSpPr/>
            <p:nvPr/>
          </p:nvSpPr>
          <p:spPr>
            <a:xfrm>
              <a:off x="2505173" y="2932965"/>
              <a:ext cx="27804" cy="89602"/>
            </a:xfrm>
            <a:custGeom>
              <a:rect b="b" l="l" r="r" t="t"/>
              <a:pathLst>
                <a:path extrusionOk="0" h="3416" w="106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3" name="Google Shape;17183;p92"/>
            <p:cNvSpPr/>
            <p:nvPr/>
          </p:nvSpPr>
          <p:spPr>
            <a:xfrm>
              <a:off x="2493999" y="3004573"/>
              <a:ext cx="362682" cy="250628"/>
            </a:xfrm>
            <a:custGeom>
              <a:rect b="b" l="l" r="r" t="t"/>
              <a:pathLst>
                <a:path extrusionOk="0" h="9555" w="1382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92"/>
            <p:cNvSpPr/>
            <p:nvPr/>
          </p:nvSpPr>
          <p:spPr>
            <a:xfrm>
              <a:off x="2547718" y="2927037"/>
              <a:ext cx="23843" cy="23869"/>
            </a:xfrm>
            <a:custGeom>
              <a:rect b="b" l="l" r="r" t="t"/>
              <a:pathLst>
                <a:path extrusionOk="0" h="910" w="909">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92"/>
            <p:cNvSpPr/>
            <p:nvPr/>
          </p:nvSpPr>
          <p:spPr>
            <a:xfrm>
              <a:off x="2557135" y="2932204"/>
              <a:ext cx="10177" cy="10151"/>
            </a:xfrm>
            <a:custGeom>
              <a:rect b="b" l="l" r="r" t="t"/>
              <a:pathLst>
                <a:path extrusionOk="0" h="387" w="388">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92"/>
            <p:cNvSpPr/>
            <p:nvPr/>
          </p:nvSpPr>
          <p:spPr>
            <a:xfrm>
              <a:off x="2500032" y="2927037"/>
              <a:ext cx="23869" cy="23869"/>
            </a:xfrm>
            <a:custGeom>
              <a:rect b="b" l="l" r="r" t="t"/>
              <a:pathLst>
                <a:path extrusionOk="0" h="910" w="91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92"/>
            <p:cNvSpPr/>
            <p:nvPr/>
          </p:nvSpPr>
          <p:spPr>
            <a:xfrm>
              <a:off x="2508583" y="2932204"/>
              <a:ext cx="10151" cy="10151"/>
            </a:xfrm>
            <a:custGeom>
              <a:rect b="b" l="l" r="r" t="t"/>
              <a:pathLst>
                <a:path extrusionOk="0" h="387" w="387">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92"/>
            <p:cNvSpPr/>
            <p:nvPr/>
          </p:nvSpPr>
          <p:spPr>
            <a:xfrm>
              <a:off x="2493999" y="3004573"/>
              <a:ext cx="342223" cy="250628"/>
            </a:xfrm>
            <a:custGeom>
              <a:rect b="b" l="l" r="r" t="t"/>
              <a:pathLst>
                <a:path extrusionOk="0" h="9555" w="1304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9" name="Google Shape;17189;p92"/>
            <p:cNvSpPr/>
            <p:nvPr/>
          </p:nvSpPr>
          <p:spPr>
            <a:xfrm>
              <a:off x="2576519" y="2987497"/>
              <a:ext cx="287612" cy="244044"/>
            </a:xfrm>
            <a:custGeom>
              <a:rect b="b" l="l" r="r" t="t"/>
              <a:pathLst>
                <a:path extrusionOk="0" h="9304" w="10965">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0" name="Google Shape;17190;p92"/>
            <p:cNvSpPr/>
            <p:nvPr/>
          </p:nvSpPr>
          <p:spPr>
            <a:xfrm>
              <a:off x="2576519" y="2987497"/>
              <a:ext cx="227860" cy="211676"/>
            </a:xfrm>
            <a:custGeom>
              <a:rect b="b" l="l" r="r" t="t"/>
              <a:pathLst>
                <a:path extrusionOk="0" h="8070" w="8687">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1" name="Google Shape;17191;p92"/>
            <p:cNvSpPr/>
            <p:nvPr/>
          </p:nvSpPr>
          <p:spPr>
            <a:xfrm>
              <a:off x="2651930" y="3069308"/>
              <a:ext cx="146573" cy="122940"/>
            </a:xfrm>
            <a:custGeom>
              <a:rect b="b" l="l" r="r" t="t"/>
              <a:pathLst>
                <a:path extrusionOk="0" h="4687" w="5588">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2" name="Google Shape;17192;p92"/>
            <p:cNvSpPr/>
            <p:nvPr/>
          </p:nvSpPr>
          <p:spPr>
            <a:xfrm>
              <a:off x="2517842" y="3062200"/>
              <a:ext cx="19935" cy="14610"/>
            </a:xfrm>
            <a:custGeom>
              <a:rect b="b" l="l" r="r" t="t"/>
              <a:pathLst>
                <a:path extrusionOk="0" h="557" w="76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93" name="Google Shape;17193;p92"/>
          <p:cNvGrpSpPr/>
          <p:nvPr/>
        </p:nvGrpSpPr>
        <p:grpSpPr>
          <a:xfrm>
            <a:off x="3589417" y="2950696"/>
            <a:ext cx="370315" cy="281028"/>
            <a:chOff x="3589417" y="2950696"/>
            <a:chExt cx="370315" cy="281028"/>
          </a:xfrm>
        </p:grpSpPr>
        <p:sp>
          <p:nvSpPr>
            <p:cNvPr id="17194" name="Google Shape;17194;p92"/>
            <p:cNvSpPr/>
            <p:nvPr/>
          </p:nvSpPr>
          <p:spPr>
            <a:xfrm>
              <a:off x="3719098" y="2969083"/>
              <a:ext cx="110612" cy="83018"/>
            </a:xfrm>
            <a:custGeom>
              <a:rect b="b" l="l" r="r" t="t"/>
              <a:pathLst>
                <a:path extrusionOk="0" h="3165" w="4217">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5" name="Google Shape;17195;p92"/>
            <p:cNvSpPr/>
            <p:nvPr/>
          </p:nvSpPr>
          <p:spPr>
            <a:xfrm>
              <a:off x="3589417" y="2950696"/>
              <a:ext cx="370315" cy="137865"/>
            </a:xfrm>
            <a:custGeom>
              <a:rect b="b" l="l" r="r" t="t"/>
              <a:pathLst>
                <a:path extrusionOk="0" h="5256" w="14118">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6" name="Google Shape;17196;p92"/>
            <p:cNvSpPr/>
            <p:nvPr/>
          </p:nvSpPr>
          <p:spPr>
            <a:xfrm>
              <a:off x="3774574" y="3080535"/>
              <a:ext cx="162206" cy="151190"/>
            </a:xfrm>
            <a:custGeom>
              <a:rect b="b" l="l" r="r" t="t"/>
              <a:pathLst>
                <a:path extrusionOk="0" h="5764" w="6184">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7" name="Google Shape;17197;p92"/>
            <p:cNvSpPr/>
            <p:nvPr/>
          </p:nvSpPr>
          <p:spPr>
            <a:xfrm>
              <a:off x="3786483" y="3097191"/>
              <a:ext cx="129157" cy="122809"/>
            </a:xfrm>
            <a:custGeom>
              <a:rect b="b" l="l" r="r" t="t"/>
              <a:pathLst>
                <a:path extrusionOk="0" h="4682" w="4924">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92"/>
            <p:cNvSpPr/>
            <p:nvPr/>
          </p:nvSpPr>
          <p:spPr>
            <a:xfrm>
              <a:off x="3801591" y="2978054"/>
              <a:ext cx="130757" cy="98415"/>
            </a:xfrm>
            <a:custGeom>
              <a:rect b="b" l="l" r="r" t="t"/>
              <a:pathLst>
                <a:path extrusionOk="0" h="3752" w="4985">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92"/>
            <p:cNvSpPr/>
            <p:nvPr/>
          </p:nvSpPr>
          <p:spPr>
            <a:xfrm>
              <a:off x="3803558" y="2978054"/>
              <a:ext cx="127556" cy="90415"/>
            </a:xfrm>
            <a:custGeom>
              <a:rect b="b" l="l" r="r" t="t"/>
              <a:pathLst>
                <a:path extrusionOk="0" h="3447" w="4863">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0" name="Google Shape;17200;p92"/>
            <p:cNvSpPr/>
            <p:nvPr/>
          </p:nvSpPr>
          <p:spPr>
            <a:xfrm>
              <a:off x="3926813" y="2960637"/>
              <a:ext cx="20302" cy="20486"/>
            </a:xfrm>
            <a:custGeom>
              <a:rect b="b" l="l" r="r" t="t"/>
              <a:pathLst>
                <a:path extrusionOk="0" h="781" w="774">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92"/>
            <p:cNvSpPr/>
            <p:nvPr/>
          </p:nvSpPr>
          <p:spPr>
            <a:xfrm>
              <a:off x="3786483" y="3099919"/>
              <a:ext cx="127373" cy="111530"/>
            </a:xfrm>
            <a:custGeom>
              <a:rect b="b" l="l" r="r" t="t"/>
              <a:pathLst>
                <a:path extrusionOk="0" h="4252" w="4856">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92"/>
            <p:cNvSpPr/>
            <p:nvPr/>
          </p:nvSpPr>
          <p:spPr>
            <a:xfrm>
              <a:off x="3859979" y="3157887"/>
              <a:ext cx="51909" cy="38978"/>
            </a:xfrm>
            <a:custGeom>
              <a:rect b="b" l="l" r="r" t="t"/>
              <a:pathLst>
                <a:path extrusionOk="0" h="1486" w="1979">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92"/>
            <p:cNvSpPr/>
            <p:nvPr/>
          </p:nvSpPr>
          <p:spPr>
            <a:xfrm>
              <a:off x="3811191" y="3046200"/>
              <a:ext cx="113340" cy="30269"/>
            </a:xfrm>
            <a:custGeom>
              <a:rect b="b" l="l" r="r" t="t"/>
              <a:pathLst>
                <a:path extrusionOk="0" h="1154" w="4321">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4" name="Google Shape;17204;p92"/>
            <p:cNvSpPr/>
            <p:nvPr/>
          </p:nvSpPr>
          <p:spPr>
            <a:xfrm>
              <a:off x="3612368" y="3080535"/>
              <a:ext cx="162233" cy="151190"/>
            </a:xfrm>
            <a:custGeom>
              <a:rect b="b" l="l" r="r" t="t"/>
              <a:pathLst>
                <a:path extrusionOk="0" h="5764" w="6185">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5" name="Google Shape;17205;p92"/>
            <p:cNvSpPr/>
            <p:nvPr/>
          </p:nvSpPr>
          <p:spPr>
            <a:xfrm>
              <a:off x="3633509" y="3097296"/>
              <a:ext cx="129157" cy="122704"/>
            </a:xfrm>
            <a:custGeom>
              <a:rect b="b" l="l" r="r" t="t"/>
              <a:pathLst>
                <a:path extrusionOk="0" h="4678" w="4924">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6" name="Google Shape;17206;p92"/>
            <p:cNvSpPr/>
            <p:nvPr/>
          </p:nvSpPr>
          <p:spPr>
            <a:xfrm>
              <a:off x="3616801" y="2978054"/>
              <a:ext cx="130757" cy="98415"/>
            </a:xfrm>
            <a:custGeom>
              <a:rect b="b" l="l" r="r" t="t"/>
              <a:pathLst>
                <a:path extrusionOk="0" h="3752" w="4985">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92"/>
            <p:cNvSpPr/>
            <p:nvPr/>
          </p:nvSpPr>
          <p:spPr>
            <a:xfrm>
              <a:off x="3618060" y="2978054"/>
              <a:ext cx="127373" cy="90415"/>
            </a:xfrm>
            <a:custGeom>
              <a:rect b="b" l="l" r="r" t="t"/>
              <a:pathLst>
                <a:path extrusionOk="0" h="3447" w="4856">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92"/>
            <p:cNvSpPr/>
            <p:nvPr/>
          </p:nvSpPr>
          <p:spPr>
            <a:xfrm>
              <a:off x="3768699" y="3136142"/>
              <a:ext cx="11935" cy="65339"/>
            </a:xfrm>
            <a:custGeom>
              <a:rect b="b" l="l" r="r" t="t"/>
              <a:pathLst>
                <a:path extrusionOk="0" h="2491" w="455">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9" name="Google Shape;17209;p92"/>
            <p:cNvSpPr/>
            <p:nvPr/>
          </p:nvSpPr>
          <p:spPr>
            <a:xfrm>
              <a:off x="3602033" y="2960637"/>
              <a:ext cx="20302" cy="20486"/>
            </a:xfrm>
            <a:custGeom>
              <a:rect b="b" l="l" r="r" t="t"/>
              <a:pathLst>
                <a:path extrusionOk="0" h="781" w="774">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0" name="Google Shape;17210;p92"/>
            <p:cNvSpPr/>
            <p:nvPr/>
          </p:nvSpPr>
          <p:spPr>
            <a:xfrm>
              <a:off x="3635293" y="3099919"/>
              <a:ext cx="127373" cy="111530"/>
            </a:xfrm>
            <a:custGeom>
              <a:rect b="b" l="l" r="r" t="t"/>
              <a:pathLst>
                <a:path extrusionOk="0" h="4252" w="4856">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1" name="Google Shape;17211;p92"/>
            <p:cNvSpPr/>
            <p:nvPr/>
          </p:nvSpPr>
          <p:spPr>
            <a:xfrm>
              <a:off x="3756764" y="3070043"/>
              <a:ext cx="35778" cy="77746"/>
            </a:xfrm>
            <a:custGeom>
              <a:rect b="b" l="l" r="r" t="t"/>
              <a:pathLst>
                <a:path extrusionOk="0" h="2964" w="1364">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2" name="Google Shape;17212;p92"/>
            <p:cNvSpPr/>
            <p:nvPr/>
          </p:nvSpPr>
          <p:spPr>
            <a:xfrm>
              <a:off x="3637260" y="3157887"/>
              <a:ext cx="51909" cy="38978"/>
            </a:xfrm>
            <a:custGeom>
              <a:rect b="b" l="l" r="r" t="t"/>
              <a:pathLst>
                <a:path extrusionOk="0" h="1486" w="1979">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92"/>
            <p:cNvSpPr/>
            <p:nvPr/>
          </p:nvSpPr>
          <p:spPr>
            <a:xfrm>
              <a:off x="3624617" y="3046200"/>
              <a:ext cx="113156" cy="30269"/>
            </a:xfrm>
            <a:custGeom>
              <a:rect b="b" l="l" r="r" t="t"/>
              <a:pathLst>
                <a:path extrusionOk="0" h="1154" w="4314">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14" name="Google Shape;17214;p92"/>
          <p:cNvGrpSpPr/>
          <p:nvPr/>
        </p:nvGrpSpPr>
        <p:grpSpPr>
          <a:xfrm>
            <a:off x="3032711" y="2911718"/>
            <a:ext cx="396125" cy="359062"/>
            <a:chOff x="3032711" y="2911718"/>
            <a:chExt cx="396125" cy="359062"/>
          </a:xfrm>
        </p:grpSpPr>
        <p:sp>
          <p:nvSpPr>
            <p:cNvPr id="17215" name="Google Shape;17215;p92"/>
            <p:cNvSpPr/>
            <p:nvPr/>
          </p:nvSpPr>
          <p:spPr>
            <a:xfrm>
              <a:off x="3075781" y="2911718"/>
              <a:ext cx="25810" cy="46821"/>
            </a:xfrm>
            <a:custGeom>
              <a:rect b="b" l="l" r="r" t="t"/>
              <a:pathLst>
                <a:path extrusionOk="0" h="1785" w="984">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92"/>
            <p:cNvSpPr/>
            <p:nvPr/>
          </p:nvSpPr>
          <p:spPr>
            <a:xfrm>
              <a:off x="3051098" y="2926066"/>
              <a:ext cx="35542" cy="32473"/>
            </a:xfrm>
            <a:custGeom>
              <a:rect b="b" l="l" r="r" t="t"/>
              <a:pathLst>
                <a:path extrusionOk="0" h="1238" w="1355">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7" name="Google Shape;17217;p92"/>
            <p:cNvSpPr/>
            <p:nvPr/>
          </p:nvSpPr>
          <p:spPr>
            <a:xfrm>
              <a:off x="3168897" y="3190622"/>
              <a:ext cx="35122" cy="32289"/>
            </a:xfrm>
            <a:custGeom>
              <a:rect b="b" l="l" r="r" t="t"/>
              <a:pathLst>
                <a:path extrusionOk="0" h="1231" w="1339">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8" name="Google Shape;17218;p92"/>
            <p:cNvSpPr/>
            <p:nvPr/>
          </p:nvSpPr>
          <p:spPr>
            <a:xfrm>
              <a:off x="3277280" y="3245941"/>
              <a:ext cx="29719" cy="24840"/>
            </a:xfrm>
            <a:custGeom>
              <a:rect b="b" l="l" r="r" t="t"/>
              <a:pathLst>
                <a:path extrusionOk="0" h="947" w="1133">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9" name="Google Shape;17219;p92"/>
            <p:cNvSpPr/>
            <p:nvPr/>
          </p:nvSpPr>
          <p:spPr>
            <a:xfrm>
              <a:off x="3367799" y="3209822"/>
              <a:ext cx="28564" cy="26728"/>
            </a:xfrm>
            <a:custGeom>
              <a:rect b="b" l="l" r="r" t="t"/>
              <a:pathLst>
                <a:path extrusionOk="0" h="1019" w="1089">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0" name="Google Shape;17220;p92"/>
            <p:cNvSpPr/>
            <p:nvPr/>
          </p:nvSpPr>
          <p:spPr>
            <a:xfrm>
              <a:off x="3155441" y="3089059"/>
              <a:ext cx="28486" cy="30978"/>
            </a:xfrm>
            <a:custGeom>
              <a:rect b="b" l="l" r="r" t="t"/>
              <a:pathLst>
                <a:path extrusionOk="0" h="1181" w="1086">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1" name="Google Shape;17221;p92"/>
            <p:cNvSpPr/>
            <p:nvPr/>
          </p:nvSpPr>
          <p:spPr>
            <a:xfrm>
              <a:off x="3096581" y="2941280"/>
              <a:ext cx="332255" cy="310432"/>
            </a:xfrm>
            <a:custGeom>
              <a:rect b="b" l="l" r="r" t="t"/>
              <a:pathLst>
                <a:path extrusionOk="0" h="11835" w="12667">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2" name="Google Shape;17222;p92"/>
            <p:cNvSpPr/>
            <p:nvPr/>
          </p:nvSpPr>
          <p:spPr>
            <a:xfrm>
              <a:off x="3109067" y="2981464"/>
              <a:ext cx="301986" cy="270117"/>
            </a:xfrm>
            <a:custGeom>
              <a:rect b="b" l="l" r="r" t="t"/>
              <a:pathLst>
                <a:path extrusionOk="0" h="10298" w="11513">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3" name="Google Shape;17223;p92"/>
            <p:cNvSpPr/>
            <p:nvPr/>
          </p:nvSpPr>
          <p:spPr>
            <a:xfrm>
              <a:off x="3041787" y="2947312"/>
              <a:ext cx="95530" cy="95530"/>
            </a:xfrm>
            <a:custGeom>
              <a:rect b="b" l="l" r="r" t="t"/>
              <a:pathLst>
                <a:path extrusionOk="0" h="3642" w="3642">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4" name="Google Shape;17224;p92"/>
            <p:cNvSpPr/>
            <p:nvPr/>
          </p:nvSpPr>
          <p:spPr>
            <a:xfrm>
              <a:off x="3032711" y="2952637"/>
              <a:ext cx="99281" cy="90284"/>
            </a:xfrm>
            <a:custGeom>
              <a:rect b="b" l="l" r="r" t="t"/>
              <a:pathLst>
                <a:path extrusionOk="0" h="3442" w="3785">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5" name="Google Shape;17225;p92"/>
            <p:cNvSpPr/>
            <p:nvPr/>
          </p:nvSpPr>
          <p:spPr>
            <a:xfrm>
              <a:off x="3071663" y="2971156"/>
              <a:ext cx="23869" cy="24027"/>
            </a:xfrm>
            <a:custGeom>
              <a:rect b="b" l="l" r="r" t="t"/>
              <a:pathLst>
                <a:path extrusionOk="0" h="916" w="91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6" name="Google Shape;17226;p92"/>
            <p:cNvSpPr/>
            <p:nvPr/>
          </p:nvSpPr>
          <p:spPr>
            <a:xfrm>
              <a:off x="3083597" y="2971156"/>
              <a:ext cx="11935" cy="11935"/>
            </a:xfrm>
            <a:custGeom>
              <a:rect b="b" l="l" r="r" t="t"/>
              <a:pathLst>
                <a:path extrusionOk="0" h="455" w="455">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7" name="Google Shape;17227;p92"/>
          <p:cNvGrpSpPr/>
          <p:nvPr/>
        </p:nvGrpSpPr>
        <p:grpSpPr>
          <a:xfrm>
            <a:off x="7417764" y="1513397"/>
            <a:ext cx="373174" cy="367692"/>
            <a:chOff x="7417764" y="1513397"/>
            <a:chExt cx="373174" cy="367692"/>
          </a:xfrm>
        </p:grpSpPr>
        <p:sp>
          <p:nvSpPr>
            <p:cNvPr id="17228" name="Google Shape;17228;p92"/>
            <p:cNvSpPr/>
            <p:nvPr/>
          </p:nvSpPr>
          <p:spPr>
            <a:xfrm>
              <a:off x="7659841" y="1513397"/>
              <a:ext cx="131098" cy="139517"/>
            </a:xfrm>
            <a:custGeom>
              <a:rect b="b" l="l" r="r" t="t"/>
              <a:pathLst>
                <a:path extrusionOk="0" h="5319" w="4998">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9" name="Google Shape;17229;p92"/>
            <p:cNvSpPr/>
            <p:nvPr/>
          </p:nvSpPr>
          <p:spPr>
            <a:xfrm>
              <a:off x="7693441" y="1515941"/>
              <a:ext cx="96421" cy="136973"/>
            </a:xfrm>
            <a:custGeom>
              <a:rect b="b" l="l" r="r" t="t"/>
              <a:pathLst>
                <a:path extrusionOk="0" h="5222" w="3676">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0" name="Google Shape;17230;p92"/>
            <p:cNvSpPr/>
            <p:nvPr/>
          </p:nvSpPr>
          <p:spPr>
            <a:xfrm>
              <a:off x="7417764" y="1513397"/>
              <a:ext cx="131281" cy="139517"/>
            </a:xfrm>
            <a:custGeom>
              <a:rect b="b" l="l" r="r" t="t"/>
              <a:pathLst>
                <a:path extrusionOk="0" h="5319" w="5005">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92"/>
            <p:cNvSpPr/>
            <p:nvPr/>
          </p:nvSpPr>
          <p:spPr>
            <a:xfrm>
              <a:off x="7419023" y="1515941"/>
              <a:ext cx="96421" cy="136973"/>
            </a:xfrm>
            <a:custGeom>
              <a:rect b="b" l="l" r="r" t="t"/>
              <a:pathLst>
                <a:path extrusionOk="0" h="5222" w="3676">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2" name="Google Shape;17232;p92"/>
            <p:cNvSpPr/>
            <p:nvPr/>
          </p:nvSpPr>
          <p:spPr>
            <a:xfrm>
              <a:off x="7447115" y="1547942"/>
              <a:ext cx="314655" cy="333147"/>
            </a:xfrm>
            <a:custGeom>
              <a:rect b="b" l="l" r="r" t="t"/>
              <a:pathLst>
                <a:path extrusionOk="0" h="12701" w="11996">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3" name="Google Shape;17233;p92"/>
            <p:cNvSpPr/>
            <p:nvPr/>
          </p:nvSpPr>
          <p:spPr>
            <a:xfrm>
              <a:off x="7447115" y="1550617"/>
              <a:ext cx="134298" cy="324622"/>
            </a:xfrm>
            <a:custGeom>
              <a:rect b="b" l="l" r="r" t="t"/>
              <a:pathLst>
                <a:path extrusionOk="0" h="12376" w="512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4" name="Google Shape;17234;p92"/>
            <p:cNvSpPr/>
            <p:nvPr/>
          </p:nvSpPr>
          <p:spPr>
            <a:xfrm>
              <a:off x="7518094" y="1665164"/>
              <a:ext cx="37011" cy="43227"/>
            </a:xfrm>
            <a:custGeom>
              <a:rect b="b" l="l" r="r" t="t"/>
              <a:pathLst>
                <a:path extrusionOk="0" h="1648" w="1411">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5" name="Google Shape;17235;p92"/>
            <p:cNvSpPr/>
            <p:nvPr/>
          </p:nvSpPr>
          <p:spPr>
            <a:xfrm>
              <a:off x="7536586" y="1665164"/>
              <a:ext cx="18518" cy="30925"/>
            </a:xfrm>
            <a:custGeom>
              <a:rect b="b" l="l" r="r" t="t"/>
              <a:pathLst>
                <a:path extrusionOk="0" h="1179" w="706">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92"/>
            <p:cNvSpPr/>
            <p:nvPr/>
          </p:nvSpPr>
          <p:spPr>
            <a:xfrm>
              <a:off x="7530343"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7" name="Google Shape;17237;p92"/>
            <p:cNvSpPr/>
            <p:nvPr/>
          </p:nvSpPr>
          <p:spPr>
            <a:xfrm>
              <a:off x="7653781" y="1665164"/>
              <a:ext cx="37037" cy="43227"/>
            </a:xfrm>
            <a:custGeom>
              <a:rect b="b" l="l" r="r" t="t"/>
              <a:pathLst>
                <a:path extrusionOk="0" h="1648" w="1412">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8" name="Google Shape;17238;p92"/>
            <p:cNvSpPr/>
            <p:nvPr/>
          </p:nvSpPr>
          <p:spPr>
            <a:xfrm>
              <a:off x="7672274" y="1665164"/>
              <a:ext cx="18545" cy="30925"/>
            </a:xfrm>
            <a:custGeom>
              <a:rect b="b" l="l" r="r" t="t"/>
              <a:pathLst>
                <a:path extrusionOk="0" h="1179" w="707">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9" name="Google Shape;17239;p92"/>
            <p:cNvSpPr/>
            <p:nvPr/>
          </p:nvSpPr>
          <p:spPr>
            <a:xfrm>
              <a:off x="7666057"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0" name="Google Shape;17240;p92"/>
            <p:cNvSpPr/>
            <p:nvPr/>
          </p:nvSpPr>
          <p:spPr>
            <a:xfrm>
              <a:off x="7432479" y="1722922"/>
              <a:ext cx="110350" cy="98782"/>
            </a:xfrm>
            <a:custGeom>
              <a:rect b="b" l="l" r="r" t="t"/>
              <a:pathLst>
                <a:path extrusionOk="0" h="3766" w="4207">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92"/>
            <p:cNvSpPr/>
            <p:nvPr/>
          </p:nvSpPr>
          <p:spPr>
            <a:xfrm>
              <a:off x="7432531" y="1723132"/>
              <a:ext cx="102664" cy="98572"/>
            </a:xfrm>
            <a:custGeom>
              <a:rect b="b" l="l" r="r" t="t"/>
              <a:pathLst>
                <a:path extrusionOk="0" h="3758" w="3914">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92"/>
            <p:cNvSpPr/>
            <p:nvPr/>
          </p:nvSpPr>
          <p:spPr>
            <a:xfrm>
              <a:off x="7666057" y="1722922"/>
              <a:ext cx="110350" cy="98782"/>
            </a:xfrm>
            <a:custGeom>
              <a:rect b="b" l="l" r="r" t="t"/>
              <a:pathLst>
                <a:path extrusionOk="0" h="3766" w="4207">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3" name="Google Shape;17243;p92"/>
            <p:cNvSpPr/>
            <p:nvPr/>
          </p:nvSpPr>
          <p:spPr>
            <a:xfrm>
              <a:off x="7673716" y="1723132"/>
              <a:ext cx="102638" cy="98572"/>
            </a:xfrm>
            <a:custGeom>
              <a:rect b="b" l="l" r="r" t="t"/>
              <a:pathLst>
                <a:path extrusionOk="0" h="3758" w="3913">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4" name="Google Shape;17244;p92"/>
            <p:cNvSpPr/>
            <p:nvPr/>
          </p:nvSpPr>
          <p:spPr>
            <a:xfrm>
              <a:off x="7527327" y="1740208"/>
              <a:ext cx="154232" cy="104999"/>
            </a:xfrm>
            <a:custGeom>
              <a:rect b="b" l="l" r="r" t="t"/>
              <a:pathLst>
                <a:path extrusionOk="0" h="4003" w="588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92"/>
            <p:cNvSpPr/>
            <p:nvPr/>
          </p:nvSpPr>
          <p:spPr>
            <a:xfrm>
              <a:off x="7561294" y="1788602"/>
              <a:ext cx="31869" cy="33181"/>
            </a:xfrm>
            <a:custGeom>
              <a:rect b="b" l="l" r="r" t="t"/>
              <a:pathLst>
                <a:path extrusionOk="0" h="1265" w="1215">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92"/>
            <p:cNvSpPr/>
            <p:nvPr/>
          </p:nvSpPr>
          <p:spPr>
            <a:xfrm>
              <a:off x="7615538" y="1788602"/>
              <a:ext cx="32053" cy="33181"/>
            </a:xfrm>
            <a:custGeom>
              <a:rect b="b" l="l" r="r" t="t"/>
              <a:pathLst>
                <a:path extrusionOk="0" h="1265" w="1222">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47" name="Google Shape;17247;p92"/>
          <p:cNvGrpSpPr/>
          <p:nvPr/>
        </p:nvGrpSpPr>
        <p:grpSpPr>
          <a:xfrm>
            <a:off x="6871944" y="1514368"/>
            <a:ext cx="370132" cy="365672"/>
            <a:chOff x="6871944" y="1514368"/>
            <a:chExt cx="370132" cy="365672"/>
          </a:xfrm>
        </p:grpSpPr>
        <p:sp>
          <p:nvSpPr>
            <p:cNvPr id="17248" name="Google Shape;17248;p92"/>
            <p:cNvSpPr/>
            <p:nvPr/>
          </p:nvSpPr>
          <p:spPr>
            <a:xfrm>
              <a:off x="7098702" y="1514368"/>
              <a:ext cx="119845" cy="138888"/>
            </a:xfrm>
            <a:custGeom>
              <a:rect b="b" l="l" r="r" t="t"/>
              <a:pathLst>
                <a:path extrusionOk="0" h="5295" w="4569">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9" name="Google Shape;17249;p92"/>
            <p:cNvSpPr/>
            <p:nvPr/>
          </p:nvSpPr>
          <p:spPr>
            <a:xfrm>
              <a:off x="7133903" y="1535561"/>
              <a:ext cx="73969" cy="122153"/>
            </a:xfrm>
            <a:custGeom>
              <a:rect b="b" l="l" r="r" t="t"/>
              <a:pathLst>
                <a:path extrusionOk="0" h="4657" w="282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92"/>
            <p:cNvSpPr/>
            <p:nvPr/>
          </p:nvSpPr>
          <p:spPr>
            <a:xfrm>
              <a:off x="6895656" y="1514368"/>
              <a:ext cx="119661" cy="138888"/>
            </a:xfrm>
            <a:custGeom>
              <a:rect b="b" l="l" r="r" t="t"/>
              <a:pathLst>
                <a:path extrusionOk="0" h="5295" w="4562">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1" name="Google Shape;17251;p92"/>
            <p:cNvSpPr/>
            <p:nvPr/>
          </p:nvSpPr>
          <p:spPr>
            <a:xfrm>
              <a:off x="6906174" y="1535561"/>
              <a:ext cx="74100" cy="122153"/>
            </a:xfrm>
            <a:custGeom>
              <a:rect b="b" l="l" r="r" t="t"/>
              <a:pathLst>
                <a:path extrusionOk="0" h="4657" w="2825">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2" name="Google Shape;17252;p92"/>
            <p:cNvSpPr/>
            <p:nvPr/>
          </p:nvSpPr>
          <p:spPr>
            <a:xfrm>
              <a:off x="7021140" y="1832354"/>
              <a:ext cx="71713" cy="47686"/>
            </a:xfrm>
            <a:custGeom>
              <a:rect b="b" l="l" r="r" t="t"/>
              <a:pathLst>
                <a:path extrusionOk="0" h="1818" w="2734">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92"/>
            <p:cNvSpPr/>
            <p:nvPr/>
          </p:nvSpPr>
          <p:spPr>
            <a:xfrm>
              <a:off x="6871944" y="1581569"/>
              <a:ext cx="370132" cy="257028"/>
            </a:xfrm>
            <a:custGeom>
              <a:rect b="b" l="l" r="r" t="t"/>
              <a:pathLst>
                <a:path extrusionOk="0" h="9799" w="14111">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4" name="Google Shape;17254;p92"/>
            <p:cNvSpPr/>
            <p:nvPr/>
          </p:nvSpPr>
          <p:spPr>
            <a:xfrm>
              <a:off x="6997323" y="1742700"/>
              <a:ext cx="119373" cy="116540"/>
            </a:xfrm>
            <a:custGeom>
              <a:rect b="b" l="l" r="r" t="t"/>
              <a:pathLst>
                <a:path extrusionOk="0" h="4443" w="4551">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5" name="Google Shape;17255;p92"/>
            <p:cNvSpPr/>
            <p:nvPr/>
          </p:nvSpPr>
          <p:spPr>
            <a:xfrm>
              <a:off x="6871944" y="1670541"/>
              <a:ext cx="155282" cy="168056"/>
            </a:xfrm>
            <a:custGeom>
              <a:rect b="b" l="l" r="r" t="t"/>
              <a:pathLst>
                <a:path extrusionOk="0" h="6407" w="592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6" name="Google Shape;17256;p92"/>
            <p:cNvSpPr/>
            <p:nvPr/>
          </p:nvSpPr>
          <p:spPr>
            <a:xfrm>
              <a:off x="7086951" y="1670541"/>
              <a:ext cx="155124" cy="168056"/>
            </a:xfrm>
            <a:custGeom>
              <a:rect b="b" l="l" r="r" t="t"/>
              <a:pathLst>
                <a:path extrusionOk="0" h="6407" w="5914">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7" name="Google Shape;17257;p92"/>
            <p:cNvSpPr/>
            <p:nvPr/>
          </p:nvSpPr>
          <p:spPr>
            <a:xfrm>
              <a:off x="6961572"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8" name="Google Shape;17258;p92"/>
            <p:cNvSpPr/>
            <p:nvPr/>
          </p:nvSpPr>
          <p:spPr>
            <a:xfrm>
              <a:off x="6979356" y="1695040"/>
              <a:ext cx="24027" cy="41811"/>
            </a:xfrm>
            <a:custGeom>
              <a:rect b="b" l="l" r="r" t="t"/>
              <a:pathLst>
                <a:path extrusionOk="0" h="1594" w="916">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92"/>
            <p:cNvSpPr/>
            <p:nvPr/>
          </p:nvSpPr>
          <p:spPr>
            <a:xfrm>
              <a:off x="6973480" y="1700915"/>
              <a:ext cx="17994" cy="17994"/>
            </a:xfrm>
            <a:custGeom>
              <a:rect b="b" l="l" r="r" t="t"/>
              <a:pathLst>
                <a:path extrusionOk="0" h="686" w="686">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0" name="Google Shape;17260;p92"/>
            <p:cNvSpPr/>
            <p:nvPr/>
          </p:nvSpPr>
          <p:spPr>
            <a:xfrm>
              <a:off x="7110794"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1" name="Google Shape;17261;p92"/>
            <p:cNvSpPr/>
            <p:nvPr/>
          </p:nvSpPr>
          <p:spPr>
            <a:xfrm>
              <a:off x="7128578" y="1695040"/>
              <a:ext cx="24027" cy="41811"/>
            </a:xfrm>
            <a:custGeom>
              <a:rect b="b" l="l" r="r" t="t"/>
              <a:pathLst>
                <a:path extrusionOk="0" h="1594" w="916">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92"/>
            <p:cNvSpPr/>
            <p:nvPr/>
          </p:nvSpPr>
          <p:spPr>
            <a:xfrm>
              <a:off x="7122703" y="1700915"/>
              <a:ext cx="17810" cy="17994"/>
            </a:xfrm>
            <a:custGeom>
              <a:rect b="b" l="l" r="r" t="t"/>
              <a:pathLst>
                <a:path extrusionOk="0" h="686" w="679">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92"/>
            <p:cNvSpPr/>
            <p:nvPr/>
          </p:nvSpPr>
          <p:spPr>
            <a:xfrm>
              <a:off x="7026491" y="1796602"/>
              <a:ext cx="60486" cy="59411"/>
            </a:xfrm>
            <a:custGeom>
              <a:rect b="b" l="l" r="r" t="t"/>
              <a:pathLst>
                <a:path extrusionOk="0" h="2265" w="2306">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92"/>
            <p:cNvSpPr/>
            <p:nvPr/>
          </p:nvSpPr>
          <p:spPr>
            <a:xfrm>
              <a:off x="6871944" y="1581569"/>
              <a:ext cx="185158" cy="232660"/>
            </a:xfrm>
            <a:custGeom>
              <a:rect b="b" l="l" r="r" t="t"/>
              <a:pathLst>
                <a:path extrusionOk="0" h="8870" w="7059">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5" name="Google Shape;17265;p92"/>
            <p:cNvSpPr/>
            <p:nvPr/>
          </p:nvSpPr>
          <p:spPr>
            <a:xfrm>
              <a:off x="6871944" y="1675289"/>
              <a:ext cx="84670" cy="138940"/>
            </a:xfrm>
            <a:custGeom>
              <a:rect b="b" l="l" r="r" t="t"/>
              <a:pathLst>
                <a:path extrusionOk="0" h="5297" w="3228">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66" name="Google Shape;17266;p92"/>
          <p:cNvGrpSpPr/>
          <p:nvPr/>
        </p:nvGrpSpPr>
        <p:grpSpPr>
          <a:xfrm>
            <a:off x="6561931" y="3365261"/>
            <a:ext cx="400375" cy="370184"/>
            <a:chOff x="6561931" y="3365261"/>
            <a:chExt cx="400375" cy="370184"/>
          </a:xfrm>
        </p:grpSpPr>
        <p:sp>
          <p:nvSpPr>
            <p:cNvPr id="17267" name="Google Shape;17267;p92"/>
            <p:cNvSpPr/>
            <p:nvPr/>
          </p:nvSpPr>
          <p:spPr>
            <a:xfrm>
              <a:off x="6592332" y="3365261"/>
              <a:ext cx="369974" cy="370158"/>
            </a:xfrm>
            <a:custGeom>
              <a:rect b="b" l="l" r="r" t="t"/>
              <a:pathLst>
                <a:path extrusionOk="0" h="14112" w="14105">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8" name="Google Shape;17268;p92"/>
            <p:cNvSpPr/>
            <p:nvPr/>
          </p:nvSpPr>
          <p:spPr>
            <a:xfrm>
              <a:off x="6561931" y="3392672"/>
              <a:ext cx="372991" cy="342774"/>
            </a:xfrm>
            <a:custGeom>
              <a:rect b="b" l="l" r="r" t="t"/>
              <a:pathLst>
                <a:path extrusionOk="0" h="13068" w="1422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9" name="Google Shape;17269;p92"/>
            <p:cNvSpPr/>
            <p:nvPr/>
          </p:nvSpPr>
          <p:spPr>
            <a:xfrm>
              <a:off x="6756506" y="3585882"/>
              <a:ext cx="52539" cy="31083"/>
            </a:xfrm>
            <a:custGeom>
              <a:rect b="b" l="l" r="r" t="t"/>
              <a:pathLst>
                <a:path extrusionOk="0" h="1185" w="2003">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92"/>
            <p:cNvSpPr/>
            <p:nvPr/>
          </p:nvSpPr>
          <p:spPr>
            <a:xfrm>
              <a:off x="6853609" y="3448830"/>
              <a:ext cx="27882" cy="35096"/>
            </a:xfrm>
            <a:custGeom>
              <a:rect b="b" l="l" r="r" t="t"/>
              <a:pathLst>
                <a:path extrusionOk="0" h="1338" w="1063">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1" name="Google Shape;17271;p92"/>
            <p:cNvSpPr/>
            <p:nvPr/>
          </p:nvSpPr>
          <p:spPr>
            <a:xfrm>
              <a:off x="6816441" y="3525920"/>
              <a:ext cx="19777" cy="30925"/>
            </a:xfrm>
            <a:custGeom>
              <a:rect b="b" l="l" r="r" t="t"/>
              <a:pathLst>
                <a:path extrusionOk="0" h="1179" w="754">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2" name="Google Shape;17272;p92"/>
            <p:cNvSpPr/>
            <p:nvPr/>
          </p:nvSpPr>
          <p:spPr>
            <a:xfrm>
              <a:off x="6787457" y="3566891"/>
              <a:ext cx="34519" cy="25548"/>
            </a:xfrm>
            <a:custGeom>
              <a:rect b="b" l="l" r="r" t="t"/>
              <a:pathLst>
                <a:path extrusionOk="0" h="974" w="1316">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92"/>
            <p:cNvSpPr/>
            <p:nvPr/>
          </p:nvSpPr>
          <p:spPr>
            <a:xfrm>
              <a:off x="6844376" y="3570249"/>
              <a:ext cx="40027" cy="23450"/>
            </a:xfrm>
            <a:custGeom>
              <a:rect b="b" l="l" r="r" t="t"/>
              <a:pathLst>
                <a:path extrusionOk="0" h="894" w="1526">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4" name="Google Shape;17274;p92"/>
            <p:cNvSpPr/>
            <p:nvPr/>
          </p:nvSpPr>
          <p:spPr>
            <a:xfrm>
              <a:off x="6789791" y="3610381"/>
              <a:ext cx="97287" cy="68854"/>
            </a:xfrm>
            <a:custGeom>
              <a:rect b="b" l="l" r="r" t="t"/>
              <a:pathLst>
                <a:path extrusionOk="0" h="2625" w="3709">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5" name="Google Shape;17275;p92"/>
            <p:cNvSpPr/>
            <p:nvPr/>
          </p:nvSpPr>
          <p:spPr>
            <a:xfrm>
              <a:off x="6587716" y="3526576"/>
              <a:ext cx="38978" cy="131124"/>
            </a:xfrm>
            <a:custGeom>
              <a:rect b="b" l="l" r="r" t="t"/>
              <a:pathLst>
                <a:path extrusionOk="0" h="4999" w="1486">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92"/>
            <p:cNvSpPr/>
            <p:nvPr/>
          </p:nvSpPr>
          <p:spPr>
            <a:xfrm>
              <a:off x="6596975" y="3365314"/>
              <a:ext cx="283520" cy="210207"/>
            </a:xfrm>
            <a:custGeom>
              <a:rect b="b" l="l" r="r" t="t"/>
              <a:pathLst>
                <a:path extrusionOk="0" h="8014" w="10809">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92"/>
            <p:cNvSpPr/>
            <p:nvPr/>
          </p:nvSpPr>
          <p:spPr>
            <a:xfrm>
              <a:off x="6596791" y="3393013"/>
              <a:ext cx="83438" cy="136081"/>
            </a:xfrm>
            <a:custGeom>
              <a:rect b="b" l="l" r="r" t="t"/>
              <a:pathLst>
                <a:path extrusionOk="0" h="5188" w="3181">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8" name="Google Shape;17278;p92"/>
            <p:cNvSpPr/>
            <p:nvPr/>
          </p:nvSpPr>
          <p:spPr>
            <a:xfrm>
              <a:off x="6852376" y="3672257"/>
              <a:ext cx="14951" cy="7082"/>
            </a:xfrm>
            <a:custGeom>
              <a:rect b="b" l="l" r="r" t="t"/>
              <a:pathLst>
                <a:path extrusionOk="0" h="270" w="57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79" name="Google Shape;17279;p92"/>
          <p:cNvGrpSpPr/>
          <p:nvPr/>
        </p:nvGrpSpPr>
        <p:grpSpPr>
          <a:xfrm>
            <a:off x="1942120" y="1985852"/>
            <a:ext cx="378315" cy="358695"/>
            <a:chOff x="1942120" y="1985852"/>
            <a:chExt cx="378315" cy="358695"/>
          </a:xfrm>
        </p:grpSpPr>
        <p:sp>
          <p:nvSpPr>
            <p:cNvPr id="17280" name="Google Shape;17280;p92"/>
            <p:cNvSpPr/>
            <p:nvPr/>
          </p:nvSpPr>
          <p:spPr>
            <a:xfrm>
              <a:off x="2161928" y="1985852"/>
              <a:ext cx="158508" cy="158901"/>
            </a:xfrm>
            <a:custGeom>
              <a:rect b="b" l="l" r="r" t="t"/>
              <a:pathLst>
                <a:path extrusionOk="0" h="6058" w="6043">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1" name="Google Shape;17281;p92"/>
            <p:cNvSpPr/>
            <p:nvPr/>
          </p:nvSpPr>
          <p:spPr>
            <a:xfrm>
              <a:off x="2190571" y="2006888"/>
              <a:ext cx="115648" cy="123570"/>
            </a:xfrm>
            <a:custGeom>
              <a:rect b="b" l="l" r="r" t="t"/>
              <a:pathLst>
                <a:path extrusionOk="0" h="4711" w="4409">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2" name="Google Shape;17282;p92"/>
            <p:cNvSpPr/>
            <p:nvPr/>
          </p:nvSpPr>
          <p:spPr>
            <a:xfrm>
              <a:off x="1942120" y="1986009"/>
              <a:ext cx="158665" cy="158928"/>
            </a:xfrm>
            <a:custGeom>
              <a:rect b="b" l="l" r="r" t="t"/>
              <a:pathLst>
                <a:path extrusionOk="0" h="6059" w="6049">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92"/>
            <p:cNvSpPr/>
            <p:nvPr/>
          </p:nvSpPr>
          <p:spPr>
            <a:xfrm>
              <a:off x="1956520" y="2007072"/>
              <a:ext cx="115438" cy="123491"/>
            </a:xfrm>
            <a:custGeom>
              <a:rect b="b" l="l" r="r" t="t"/>
              <a:pathLst>
                <a:path extrusionOk="0" h="4708" w="4401">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4" name="Google Shape;17284;p92"/>
            <p:cNvSpPr/>
            <p:nvPr/>
          </p:nvSpPr>
          <p:spPr>
            <a:xfrm>
              <a:off x="1986921" y="2043820"/>
              <a:ext cx="289055" cy="300727"/>
            </a:xfrm>
            <a:custGeom>
              <a:rect b="b" l="l" r="r" t="t"/>
              <a:pathLst>
                <a:path extrusionOk="0" h="11465" w="1102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5" name="Google Shape;17285;p92"/>
            <p:cNvSpPr/>
            <p:nvPr/>
          </p:nvSpPr>
          <p:spPr>
            <a:xfrm>
              <a:off x="1986737" y="2047178"/>
              <a:ext cx="119215" cy="280687"/>
            </a:xfrm>
            <a:custGeom>
              <a:rect b="b" l="l" r="r" t="t"/>
              <a:pathLst>
                <a:path extrusionOk="0" h="10701" w="4545">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6" name="Google Shape;17286;p92"/>
            <p:cNvSpPr/>
            <p:nvPr/>
          </p:nvSpPr>
          <p:spPr>
            <a:xfrm>
              <a:off x="2084916" y="2316822"/>
              <a:ext cx="92697" cy="27725"/>
            </a:xfrm>
            <a:custGeom>
              <a:rect b="b" l="l" r="r" t="t"/>
              <a:pathLst>
                <a:path extrusionOk="0" h="1057" w="3534">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7" name="Google Shape;17287;p92"/>
            <p:cNvSpPr/>
            <p:nvPr/>
          </p:nvSpPr>
          <p:spPr>
            <a:xfrm>
              <a:off x="2102359" y="2257778"/>
              <a:ext cx="57995" cy="48762"/>
            </a:xfrm>
            <a:custGeom>
              <a:rect b="b" l="l" r="r" t="t"/>
              <a:pathLst>
                <a:path extrusionOk="0" h="1859" w="2211">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8" name="Google Shape;17288;p92"/>
            <p:cNvSpPr/>
            <p:nvPr/>
          </p:nvSpPr>
          <p:spPr>
            <a:xfrm>
              <a:off x="2081611" y="2309714"/>
              <a:ext cx="99202" cy="23135"/>
            </a:xfrm>
            <a:custGeom>
              <a:rect b="b" l="l" r="r" t="t"/>
              <a:pathLst>
                <a:path extrusionOk="0" h="882" w="3782">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9" name="Google Shape;17289;p92"/>
            <p:cNvSpPr/>
            <p:nvPr/>
          </p:nvSpPr>
          <p:spPr>
            <a:xfrm>
              <a:off x="2180892" y="2280756"/>
              <a:ext cx="114809" cy="40709"/>
            </a:xfrm>
            <a:custGeom>
              <a:rect b="b" l="l" r="r" t="t"/>
              <a:pathLst>
                <a:path extrusionOk="0" h="1552" w="4377">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0" name="Google Shape;17290;p92"/>
            <p:cNvSpPr/>
            <p:nvPr/>
          </p:nvSpPr>
          <p:spPr>
            <a:xfrm>
              <a:off x="2194846" y="2262841"/>
              <a:ext cx="123806" cy="18072"/>
            </a:xfrm>
            <a:custGeom>
              <a:rect b="b" l="l" r="r" t="t"/>
              <a:pathLst>
                <a:path extrusionOk="0" h="689" w="472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1" name="Google Shape;17291;p92"/>
            <p:cNvSpPr/>
            <p:nvPr/>
          </p:nvSpPr>
          <p:spPr>
            <a:xfrm>
              <a:off x="1967065" y="2280756"/>
              <a:ext cx="114599" cy="40525"/>
            </a:xfrm>
            <a:custGeom>
              <a:rect b="b" l="l" r="r" t="t"/>
              <a:pathLst>
                <a:path extrusionOk="0" h="1545" w="4369">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2" name="Google Shape;17292;p92"/>
            <p:cNvSpPr/>
            <p:nvPr/>
          </p:nvSpPr>
          <p:spPr>
            <a:xfrm>
              <a:off x="1943878" y="2262841"/>
              <a:ext cx="125852" cy="18072"/>
            </a:xfrm>
            <a:custGeom>
              <a:rect b="b" l="l" r="r" t="t"/>
              <a:pathLst>
                <a:path extrusionOk="0" h="689" w="4798">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3" name="Google Shape;17293;p92"/>
            <p:cNvSpPr/>
            <p:nvPr/>
          </p:nvSpPr>
          <p:spPr>
            <a:xfrm>
              <a:off x="2050424" y="2182524"/>
              <a:ext cx="40394" cy="52145"/>
            </a:xfrm>
            <a:custGeom>
              <a:rect b="b" l="l" r="r" t="t"/>
              <a:pathLst>
                <a:path extrusionOk="0" h="1988" w="154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4" name="Google Shape;17294;p92"/>
            <p:cNvSpPr/>
            <p:nvPr/>
          </p:nvSpPr>
          <p:spPr>
            <a:xfrm>
              <a:off x="2067683"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5" name="Google Shape;17295;p92"/>
            <p:cNvSpPr/>
            <p:nvPr/>
          </p:nvSpPr>
          <p:spPr>
            <a:xfrm>
              <a:off x="2061991" y="2188216"/>
              <a:ext cx="17259" cy="17469"/>
            </a:xfrm>
            <a:custGeom>
              <a:rect b="b" l="l" r="r" t="t"/>
              <a:pathLst>
                <a:path extrusionOk="0" h="666" w="658">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92"/>
            <p:cNvSpPr/>
            <p:nvPr/>
          </p:nvSpPr>
          <p:spPr>
            <a:xfrm>
              <a:off x="2171711" y="2182524"/>
              <a:ext cx="40578" cy="52145"/>
            </a:xfrm>
            <a:custGeom>
              <a:rect b="b" l="l" r="r" t="t"/>
              <a:pathLst>
                <a:path extrusionOk="0" h="1988" w="1547">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7" name="Google Shape;17297;p92"/>
            <p:cNvSpPr/>
            <p:nvPr/>
          </p:nvSpPr>
          <p:spPr>
            <a:xfrm>
              <a:off x="2189154"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8" name="Google Shape;17298;p92"/>
            <p:cNvSpPr/>
            <p:nvPr/>
          </p:nvSpPr>
          <p:spPr>
            <a:xfrm>
              <a:off x="2183279" y="2188216"/>
              <a:ext cx="17469" cy="17469"/>
            </a:xfrm>
            <a:custGeom>
              <a:rect b="b" l="l" r="r" t="t"/>
              <a:pathLst>
                <a:path extrusionOk="0" h="666" w="666">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9" name="Google Shape;17299;p92"/>
            <p:cNvSpPr/>
            <p:nvPr/>
          </p:nvSpPr>
          <p:spPr>
            <a:xfrm>
              <a:off x="2102359" y="2258303"/>
              <a:ext cx="38086" cy="48237"/>
            </a:xfrm>
            <a:custGeom>
              <a:rect b="b" l="l" r="r" t="t"/>
              <a:pathLst>
                <a:path extrusionOk="0" h="1839" w="1452">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00" name="Google Shape;17300;p92"/>
          <p:cNvGrpSpPr/>
          <p:nvPr/>
        </p:nvGrpSpPr>
        <p:grpSpPr>
          <a:xfrm>
            <a:off x="1401415" y="2429218"/>
            <a:ext cx="364282" cy="374197"/>
            <a:chOff x="1401415" y="2429218"/>
            <a:chExt cx="364282" cy="374197"/>
          </a:xfrm>
        </p:grpSpPr>
        <p:sp>
          <p:nvSpPr>
            <p:cNvPr id="17301" name="Google Shape;17301;p92"/>
            <p:cNvSpPr/>
            <p:nvPr/>
          </p:nvSpPr>
          <p:spPr>
            <a:xfrm>
              <a:off x="1458596" y="2755938"/>
              <a:ext cx="89759" cy="47476"/>
            </a:xfrm>
            <a:custGeom>
              <a:rect b="b" l="l" r="r" t="t"/>
              <a:pathLst>
                <a:path extrusionOk="0" h="1810" w="3422">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2" name="Google Shape;17302;p92"/>
            <p:cNvSpPr/>
            <p:nvPr/>
          </p:nvSpPr>
          <p:spPr>
            <a:xfrm>
              <a:off x="1618757" y="2755938"/>
              <a:ext cx="89759" cy="47476"/>
            </a:xfrm>
            <a:custGeom>
              <a:rect b="b" l="l" r="r" t="t"/>
              <a:pathLst>
                <a:path extrusionOk="0" h="1810" w="3422">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3" name="Google Shape;17303;p92"/>
            <p:cNvSpPr/>
            <p:nvPr/>
          </p:nvSpPr>
          <p:spPr>
            <a:xfrm>
              <a:off x="1442517" y="2491645"/>
              <a:ext cx="282104" cy="287979"/>
            </a:xfrm>
            <a:custGeom>
              <a:rect b="b" l="l" r="r" t="t"/>
              <a:pathLst>
                <a:path extrusionOk="0" h="10979" w="10755">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4" name="Google Shape;17304;p92"/>
            <p:cNvSpPr/>
            <p:nvPr/>
          </p:nvSpPr>
          <p:spPr>
            <a:xfrm>
              <a:off x="1489653" y="2515121"/>
              <a:ext cx="187833" cy="252752"/>
            </a:xfrm>
            <a:custGeom>
              <a:rect b="b" l="l" r="r" t="t"/>
              <a:pathLst>
                <a:path extrusionOk="0" h="9636" w="7161">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5" name="Google Shape;17305;p92"/>
            <p:cNvSpPr/>
            <p:nvPr/>
          </p:nvSpPr>
          <p:spPr>
            <a:xfrm>
              <a:off x="1401415" y="2432968"/>
              <a:ext cx="364282" cy="212384"/>
            </a:xfrm>
            <a:custGeom>
              <a:rect b="b" l="l" r="r" t="t"/>
              <a:pathLst>
                <a:path extrusionOk="0" h="8097" w="13888">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6" name="Google Shape;17306;p92"/>
            <p:cNvSpPr/>
            <p:nvPr/>
          </p:nvSpPr>
          <p:spPr>
            <a:xfrm>
              <a:off x="1407291" y="2429218"/>
              <a:ext cx="352531" cy="209368"/>
            </a:xfrm>
            <a:custGeom>
              <a:rect b="b" l="l" r="r" t="t"/>
              <a:pathLst>
                <a:path extrusionOk="0" h="7982" w="1344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7" name="Google Shape;17307;p92"/>
            <p:cNvSpPr/>
            <p:nvPr/>
          </p:nvSpPr>
          <p:spPr>
            <a:xfrm>
              <a:off x="1448550" y="2491645"/>
              <a:ext cx="117405" cy="117589"/>
            </a:xfrm>
            <a:custGeom>
              <a:rect b="b" l="l" r="r" t="t"/>
              <a:pathLst>
                <a:path extrusionOk="0" h="4483" w="4476">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8" name="Google Shape;17308;p92"/>
            <p:cNvSpPr/>
            <p:nvPr/>
          </p:nvSpPr>
          <p:spPr>
            <a:xfrm>
              <a:off x="1466177" y="2509245"/>
              <a:ext cx="82179" cy="82388"/>
            </a:xfrm>
            <a:custGeom>
              <a:rect b="b" l="l" r="r" t="t"/>
              <a:pathLst>
                <a:path extrusionOk="0" h="3141" w="3133">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9" name="Google Shape;17309;p92"/>
            <p:cNvSpPr/>
            <p:nvPr/>
          </p:nvSpPr>
          <p:spPr>
            <a:xfrm>
              <a:off x="1566664" y="2590453"/>
              <a:ext cx="33627" cy="52486"/>
            </a:xfrm>
            <a:custGeom>
              <a:rect b="b" l="l" r="r" t="t"/>
              <a:pathLst>
                <a:path extrusionOk="0" h="2001" w="1282">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0" name="Google Shape;17310;p92"/>
            <p:cNvSpPr/>
            <p:nvPr/>
          </p:nvSpPr>
          <p:spPr>
            <a:xfrm>
              <a:off x="1483777" y="2520996"/>
              <a:ext cx="46978" cy="58886"/>
            </a:xfrm>
            <a:custGeom>
              <a:rect b="b" l="l" r="r" t="t"/>
              <a:pathLst>
                <a:path extrusionOk="0" h="2245" w="1791">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1" name="Google Shape;17311;p92"/>
            <p:cNvSpPr/>
            <p:nvPr/>
          </p:nvSpPr>
          <p:spPr>
            <a:xfrm>
              <a:off x="1501378" y="2532721"/>
              <a:ext cx="17627" cy="17653"/>
            </a:xfrm>
            <a:custGeom>
              <a:rect b="b" l="l" r="r" t="t"/>
              <a:pathLst>
                <a:path extrusionOk="0" h="673" w="672">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2" name="Google Shape;17312;p92"/>
            <p:cNvSpPr/>
            <p:nvPr/>
          </p:nvSpPr>
          <p:spPr>
            <a:xfrm>
              <a:off x="1601156" y="2491645"/>
              <a:ext cx="117589" cy="117589"/>
            </a:xfrm>
            <a:custGeom>
              <a:rect b="b" l="l" r="r" t="t"/>
              <a:pathLst>
                <a:path extrusionOk="0" h="4483" w="4483">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3" name="Google Shape;17313;p92"/>
            <p:cNvSpPr/>
            <p:nvPr/>
          </p:nvSpPr>
          <p:spPr>
            <a:xfrm>
              <a:off x="1618757" y="2509245"/>
              <a:ext cx="82388" cy="82388"/>
            </a:xfrm>
            <a:custGeom>
              <a:rect b="b" l="l" r="r" t="t"/>
              <a:pathLst>
                <a:path extrusionOk="0" h="3141" w="3141">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4" name="Google Shape;17314;p92"/>
            <p:cNvSpPr/>
            <p:nvPr/>
          </p:nvSpPr>
          <p:spPr>
            <a:xfrm>
              <a:off x="1636541" y="2520996"/>
              <a:ext cx="46978" cy="58886"/>
            </a:xfrm>
            <a:custGeom>
              <a:rect b="b" l="l" r="r" t="t"/>
              <a:pathLst>
                <a:path extrusionOk="0" h="2245" w="1791">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5" name="Google Shape;17315;p92"/>
            <p:cNvSpPr/>
            <p:nvPr/>
          </p:nvSpPr>
          <p:spPr>
            <a:xfrm>
              <a:off x="1653984" y="2532721"/>
              <a:ext cx="17627" cy="17653"/>
            </a:xfrm>
            <a:custGeom>
              <a:rect b="b" l="l" r="r" t="t"/>
              <a:pathLst>
                <a:path extrusionOk="0" h="673" w="672">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16" name="Google Shape;17316;p92"/>
          <p:cNvGrpSpPr/>
          <p:nvPr/>
        </p:nvGrpSpPr>
        <p:grpSpPr>
          <a:xfrm>
            <a:off x="7110427" y="3365261"/>
            <a:ext cx="400401" cy="370184"/>
            <a:chOff x="7110427" y="3365261"/>
            <a:chExt cx="400401" cy="370184"/>
          </a:xfrm>
        </p:grpSpPr>
        <p:sp>
          <p:nvSpPr>
            <p:cNvPr id="17317" name="Google Shape;17317;p92"/>
            <p:cNvSpPr/>
            <p:nvPr/>
          </p:nvSpPr>
          <p:spPr>
            <a:xfrm>
              <a:off x="7140854" y="3365261"/>
              <a:ext cx="369974" cy="370158"/>
            </a:xfrm>
            <a:custGeom>
              <a:rect b="b" l="l" r="r" t="t"/>
              <a:pathLst>
                <a:path extrusionOk="0" h="14112" w="14105">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92"/>
            <p:cNvSpPr/>
            <p:nvPr/>
          </p:nvSpPr>
          <p:spPr>
            <a:xfrm>
              <a:off x="7216081" y="3366704"/>
              <a:ext cx="294747" cy="295901"/>
            </a:xfrm>
            <a:custGeom>
              <a:rect b="b" l="l" r="r" t="t"/>
              <a:pathLst>
                <a:path extrusionOk="0" h="11281" w="11237">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92"/>
            <p:cNvSpPr/>
            <p:nvPr/>
          </p:nvSpPr>
          <p:spPr>
            <a:xfrm>
              <a:off x="7110427" y="3392672"/>
              <a:ext cx="372991" cy="342774"/>
            </a:xfrm>
            <a:custGeom>
              <a:rect b="b" l="l" r="r" t="t"/>
              <a:pathLst>
                <a:path extrusionOk="0" h="13068" w="1422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92"/>
            <p:cNvSpPr/>
            <p:nvPr/>
          </p:nvSpPr>
          <p:spPr>
            <a:xfrm>
              <a:off x="7398563" y="3617646"/>
              <a:ext cx="31424" cy="30427"/>
            </a:xfrm>
            <a:custGeom>
              <a:rect b="b" l="l" r="r" t="t"/>
              <a:pathLst>
                <a:path extrusionOk="0" h="1160" w="1198">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1" name="Google Shape;17321;p92"/>
            <p:cNvSpPr/>
            <p:nvPr/>
          </p:nvSpPr>
          <p:spPr>
            <a:xfrm>
              <a:off x="7268410" y="3369012"/>
              <a:ext cx="20276" cy="26886"/>
            </a:xfrm>
            <a:custGeom>
              <a:rect b="b" l="l" r="r" t="t"/>
              <a:pathLst>
                <a:path extrusionOk="0" h="1025" w="773">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2" name="Google Shape;17322;p92"/>
            <p:cNvSpPr/>
            <p:nvPr/>
          </p:nvSpPr>
          <p:spPr>
            <a:xfrm>
              <a:off x="7141562" y="3566236"/>
              <a:ext cx="35778" cy="86638"/>
            </a:xfrm>
            <a:custGeom>
              <a:rect b="b" l="l" r="r" t="t"/>
              <a:pathLst>
                <a:path extrusionOk="0" h="3303" w="1364">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3" name="Google Shape;17323;p92"/>
            <p:cNvSpPr/>
            <p:nvPr/>
          </p:nvSpPr>
          <p:spPr>
            <a:xfrm>
              <a:off x="7303060" y="3365261"/>
              <a:ext cx="26178" cy="27043"/>
            </a:xfrm>
            <a:custGeom>
              <a:rect b="b" l="l" r="r" t="t"/>
              <a:pathLst>
                <a:path extrusionOk="0" h="1031" w="998">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24" name="Google Shape;17324;p92"/>
          <p:cNvGrpSpPr/>
          <p:nvPr/>
        </p:nvGrpSpPr>
        <p:grpSpPr>
          <a:xfrm>
            <a:off x="7658949" y="3363137"/>
            <a:ext cx="400375" cy="370132"/>
            <a:chOff x="7658949" y="3363137"/>
            <a:chExt cx="400375" cy="370132"/>
          </a:xfrm>
        </p:grpSpPr>
        <p:sp>
          <p:nvSpPr>
            <p:cNvPr id="17325" name="Google Shape;17325;p92"/>
            <p:cNvSpPr/>
            <p:nvPr/>
          </p:nvSpPr>
          <p:spPr>
            <a:xfrm>
              <a:off x="7689192" y="3363137"/>
              <a:ext cx="370132" cy="370132"/>
            </a:xfrm>
            <a:custGeom>
              <a:rect b="b" l="l" r="r" t="t"/>
              <a:pathLst>
                <a:path extrusionOk="0" h="14111" w="14111">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6" name="Google Shape;17326;p92"/>
            <p:cNvSpPr/>
            <p:nvPr/>
          </p:nvSpPr>
          <p:spPr>
            <a:xfrm>
              <a:off x="7658949" y="3390521"/>
              <a:ext cx="372991" cy="342695"/>
            </a:xfrm>
            <a:custGeom>
              <a:rect b="b" l="l" r="r" t="t"/>
              <a:pathLst>
                <a:path extrusionOk="0" h="13065" w="1422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7" name="Google Shape;17327;p92"/>
            <p:cNvSpPr/>
            <p:nvPr/>
          </p:nvSpPr>
          <p:spPr>
            <a:xfrm>
              <a:off x="7754111" y="3380029"/>
              <a:ext cx="244569" cy="330000"/>
            </a:xfrm>
            <a:custGeom>
              <a:rect b="b" l="l" r="r" t="t"/>
              <a:pathLst>
                <a:path extrusionOk="0" h="12581" w="9324">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8" name="Google Shape;17328;p92"/>
            <p:cNvSpPr/>
            <p:nvPr/>
          </p:nvSpPr>
          <p:spPr>
            <a:xfrm>
              <a:off x="7754111" y="3390704"/>
              <a:ext cx="23135" cy="30086"/>
            </a:xfrm>
            <a:custGeom>
              <a:rect b="b" l="l" r="r" t="t"/>
              <a:pathLst>
                <a:path extrusionOk="0" h="1147" w="882">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9" name="Google Shape;17329;p92"/>
            <p:cNvSpPr/>
            <p:nvPr/>
          </p:nvSpPr>
          <p:spPr>
            <a:xfrm>
              <a:off x="7891766" y="3668690"/>
              <a:ext cx="47162" cy="41470"/>
            </a:xfrm>
            <a:custGeom>
              <a:rect b="b" l="l" r="r" t="t"/>
              <a:pathLst>
                <a:path extrusionOk="0" h="1581" w="1798">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30" name="Google Shape;17330;p92"/>
          <p:cNvGrpSpPr/>
          <p:nvPr/>
        </p:nvGrpSpPr>
        <p:grpSpPr>
          <a:xfrm>
            <a:off x="3304481" y="3379389"/>
            <a:ext cx="356623" cy="370105"/>
            <a:chOff x="3307156" y="3365314"/>
            <a:chExt cx="356623" cy="370105"/>
          </a:xfrm>
        </p:grpSpPr>
        <p:sp>
          <p:nvSpPr>
            <p:cNvPr id="17331" name="Google Shape;17331;p92"/>
            <p:cNvSpPr/>
            <p:nvPr/>
          </p:nvSpPr>
          <p:spPr>
            <a:xfrm>
              <a:off x="3534465" y="3485683"/>
              <a:ext cx="129314" cy="71346"/>
            </a:xfrm>
            <a:custGeom>
              <a:rect b="b" l="l" r="r" t="t"/>
              <a:pathLst>
                <a:path extrusionOk="0" h="2720" w="493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2" name="Google Shape;17332;p92"/>
            <p:cNvSpPr/>
            <p:nvPr/>
          </p:nvSpPr>
          <p:spPr>
            <a:xfrm>
              <a:off x="3545481" y="3518235"/>
              <a:ext cx="117956" cy="38794"/>
            </a:xfrm>
            <a:custGeom>
              <a:rect b="b" l="l" r="r" t="t"/>
              <a:pathLst>
                <a:path extrusionOk="0" h="1479" w="4497">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92"/>
            <p:cNvSpPr/>
            <p:nvPr/>
          </p:nvSpPr>
          <p:spPr>
            <a:xfrm>
              <a:off x="3356075" y="3631522"/>
              <a:ext cx="96762" cy="103897"/>
            </a:xfrm>
            <a:custGeom>
              <a:rect b="b" l="l" r="r" t="t"/>
              <a:pathLst>
                <a:path extrusionOk="0" h="3961" w="3689">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92"/>
            <p:cNvSpPr/>
            <p:nvPr/>
          </p:nvSpPr>
          <p:spPr>
            <a:xfrm>
              <a:off x="3356075" y="3631522"/>
              <a:ext cx="59778" cy="102638"/>
            </a:xfrm>
            <a:custGeom>
              <a:rect b="b" l="l" r="r" t="t"/>
              <a:pathLst>
                <a:path extrusionOk="0" h="3913" w="2279">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92"/>
            <p:cNvSpPr/>
            <p:nvPr/>
          </p:nvSpPr>
          <p:spPr>
            <a:xfrm>
              <a:off x="3478962" y="3563403"/>
              <a:ext cx="101222" cy="161236"/>
            </a:xfrm>
            <a:custGeom>
              <a:rect b="b" l="l" r="r" t="t"/>
              <a:pathLst>
                <a:path extrusionOk="0" h="6147" w="3859">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92"/>
            <p:cNvSpPr/>
            <p:nvPr/>
          </p:nvSpPr>
          <p:spPr>
            <a:xfrm>
              <a:off x="3478962" y="3573711"/>
              <a:ext cx="68146" cy="150324"/>
            </a:xfrm>
            <a:custGeom>
              <a:rect b="b" l="l" r="r" t="t"/>
              <a:pathLst>
                <a:path extrusionOk="0" h="5731" w="2598">
                  <a:moveTo>
                    <a:pt x="618" y="1"/>
                  </a:moveTo>
                  <a:lnTo>
                    <a:pt x="1" y="4279"/>
                  </a:lnTo>
                  <a:cubicBezTo>
                    <a:pt x="652" y="4889"/>
                    <a:pt x="1581" y="5513"/>
                    <a:pt x="2598" y="5730"/>
                  </a:cubicBezTo>
                  <a:lnTo>
                    <a:pt x="618"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92"/>
            <p:cNvSpPr/>
            <p:nvPr/>
          </p:nvSpPr>
          <p:spPr>
            <a:xfrm>
              <a:off x="3382383" y="3674749"/>
              <a:ext cx="32368" cy="34151"/>
            </a:xfrm>
            <a:custGeom>
              <a:rect b="b" l="l" r="r" t="t"/>
              <a:pathLst>
                <a:path extrusionOk="0" h="1302" w="1234">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8" name="Google Shape;17338;p92"/>
            <p:cNvSpPr/>
            <p:nvPr/>
          </p:nvSpPr>
          <p:spPr>
            <a:xfrm>
              <a:off x="3551698" y="3514484"/>
              <a:ext cx="80972" cy="19069"/>
            </a:xfrm>
            <a:custGeom>
              <a:rect b="b" l="l" r="r" t="t"/>
              <a:pathLst>
                <a:path extrusionOk="0" h="727" w="3087">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9" name="Google Shape;17339;p92"/>
            <p:cNvSpPr/>
            <p:nvPr/>
          </p:nvSpPr>
          <p:spPr>
            <a:xfrm>
              <a:off x="3490241" y="3574787"/>
              <a:ext cx="49575" cy="107254"/>
            </a:xfrm>
            <a:custGeom>
              <a:rect b="b" l="l" r="r" t="t"/>
              <a:pathLst>
                <a:path extrusionOk="0" h="4089" w="189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0" name="Google Shape;17340;p92"/>
            <p:cNvSpPr/>
            <p:nvPr/>
          </p:nvSpPr>
          <p:spPr>
            <a:xfrm>
              <a:off x="3307156" y="3365314"/>
              <a:ext cx="345239" cy="335508"/>
            </a:xfrm>
            <a:custGeom>
              <a:rect b="b" l="l" r="r" t="t"/>
              <a:pathLst>
                <a:path extrusionOk="0" h="12791" w="13162">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1" name="Google Shape;17341;p92"/>
            <p:cNvSpPr/>
            <p:nvPr/>
          </p:nvSpPr>
          <p:spPr>
            <a:xfrm>
              <a:off x="3376167" y="3431859"/>
              <a:ext cx="199453" cy="203623"/>
            </a:xfrm>
            <a:custGeom>
              <a:rect b="b" l="l" r="r" t="t"/>
              <a:pathLst>
                <a:path extrusionOk="0" h="7763" w="7604">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2" name="Google Shape;17342;p92"/>
            <p:cNvSpPr/>
            <p:nvPr/>
          </p:nvSpPr>
          <p:spPr>
            <a:xfrm>
              <a:off x="3390803" y="3461499"/>
              <a:ext cx="99228" cy="74887"/>
            </a:xfrm>
            <a:custGeom>
              <a:rect b="b" l="l" r="r" t="t"/>
              <a:pathLst>
                <a:path extrusionOk="0" h="2855" w="3783">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3" name="Google Shape;17343;p92"/>
            <p:cNvSpPr/>
            <p:nvPr/>
          </p:nvSpPr>
          <p:spPr>
            <a:xfrm>
              <a:off x="3369058" y="3464516"/>
              <a:ext cx="29902" cy="29719"/>
            </a:xfrm>
            <a:custGeom>
              <a:rect b="b" l="l" r="r" t="t"/>
              <a:pathLst>
                <a:path extrusionOk="0" h="1133" w="114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4" name="Google Shape;17344;p92"/>
            <p:cNvSpPr/>
            <p:nvPr/>
          </p:nvSpPr>
          <p:spPr>
            <a:xfrm>
              <a:off x="3386475" y="3446732"/>
              <a:ext cx="29902" cy="29902"/>
            </a:xfrm>
            <a:custGeom>
              <a:rect b="b" l="l" r="r" t="t"/>
              <a:pathLst>
                <a:path extrusionOk="0" h="1140" w="114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5" name="Google Shape;17345;p92"/>
            <p:cNvSpPr/>
            <p:nvPr/>
          </p:nvSpPr>
          <p:spPr>
            <a:xfrm>
              <a:off x="3390042" y="3471099"/>
              <a:ext cx="29719" cy="29719"/>
            </a:xfrm>
            <a:custGeom>
              <a:rect b="b" l="l" r="r" t="t"/>
              <a:pathLst>
                <a:path extrusionOk="0" h="1133" w="1133">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46" name="Google Shape;17346;p92"/>
          <p:cNvGrpSpPr/>
          <p:nvPr/>
        </p:nvGrpSpPr>
        <p:grpSpPr>
          <a:xfrm>
            <a:off x="7422407" y="1980107"/>
            <a:ext cx="372807" cy="370079"/>
            <a:chOff x="7422407" y="1980107"/>
            <a:chExt cx="372807" cy="370079"/>
          </a:xfrm>
        </p:grpSpPr>
        <p:sp>
          <p:nvSpPr>
            <p:cNvPr id="17347" name="Google Shape;17347;p92"/>
            <p:cNvSpPr/>
            <p:nvPr/>
          </p:nvSpPr>
          <p:spPr>
            <a:xfrm>
              <a:off x="7422407" y="2057670"/>
              <a:ext cx="90546" cy="89680"/>
            </a:xfrm>
            <a:custGeom>
              <a:rect b="b" l="l" r="r" t="t"/>
              <a:pathLst>
                <a:path extrusionOk="0" h="3419" w="3452">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8" name="Google Shape;17348;p92"/>
            <p:cNvSpPr/>
            <p:nvPr/>
          </p:nvSpPr>
          <p:spPr>
            <a:xfrm>
              <a:off x="7704668" y="2057670"/>
              <a:ext cx="90546" cy="89680"/>
            </a:xfrm>
            <a:custGeom>
              <a:rect b="b" l="l" r="r" t="t"/>
              <a:pathLst>
                <a:path extrusionOk="0" h="3419" w="3452">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92"/>
            <p:cNvSpPr/>
            <p:nvPr/>
          </p:nvSpPr>
          <p:spPr>
            <a:xfrm>
              <a:off x="7469175" y="1981340"/>
              <a:ext cx="278720" cy="350984"/>
            </a:xfrm>
            <a:custGeom>
              <a:rect b="b" l="l" r="r" t="t"/>
              <a:pathLst>
                <a:path extrusionOk="0" h="13381" w="10626">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0" name="Google Shape;17350;p92"/>
            <p:cNvSpPr/>
            <p:nvPr/>
          </p:nvSpPr>
          <p:spPr>
            <a:xfrm>
              <a:off x="7443207" y="1980107"/>
              <a:ext cx="189276" cy="352295"/>
            </a:xfrm>
            <a:custGeom>
              <a:rect b="b" l="l" r="r" t="t"/>
              <a:pathLst>
                <a:path extrusionOk="0" h="13431" w="7216">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1" name="Google Shape;17351;p92"/>
            <p:cNvSpPr/>
            <p:nvPr/>
          </p:nvSpPr>
          <p:spPr>
            <a:xfrm>
              <a:off x="7456007" y="2181790"/>
              <a:ext cx="302038" cy="168370"/>
            </a:xfrm>
            <a:custGeom>
              <a:rect b="b" l="l" r="r" t="t"/>
              <a:pathLst>
                <a:path extrusionOk="0" h="6419" w="11515">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2" name="Google Shape;17352;p92"/>
            <p:cNvSpPr/>
            <p:nvPr/>
          </p:nvSpPr>
          <p:spPr>
            <a:xfrm>
              <a:off x="7757469" y="2189108"/>
              <a:ext cx="210" cy="26"/>
            </a:xfrm>
            <a:custGeom>
              <a:rect b="b" l="l" r="r" t="t"/>
              <a:pathLst>
                <a:path extrusionOk="0" h="1" w="8">
                  <a:moveTo>
                    <a:pt x="1" y="1"/>
                  </a:moveTo>
                  <a:lnTo>
                    <a:pt x="1" y="1"/>
                  </a:lnTo>
                  <a:lnTo>
                    <a:pt x="8" y="1"/>
                  </a:ln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3" name="Google Shape;17353;p92"/>
            <p:cNvSpPr/>
            <p:nvPr/>
          </p:nvSpPr>
          <p:spPr>
            <a:xfrm>
              <a:off x="7578554" y="2076896"/>
              <a:ext cx="59778" cy="57286"/>
            </a:xfrm>
            <a:custGeom>
              <a:rect b="b" l="l" r="r" t="t"/>
              <a:pathLst>
                <a:path extrusionOk="0" h="2184" w="2279">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4" name="Google Shape;17354;p92"/>
            <p:cNvSpPr/>
            <p:nvPr/>
          </p:nvSpPr>
          <p:spPr>
            <a:xfrm>
              <a:off x="7542802" y="2051820"/>
              <a:ext cx="23869" cy="29902"/>
            </a:xfrm>
            <a:custGeom>
              <a:rect b="b" l="l" r="r" t="t"/>
              <a:pathLst>
                <a:path extrusionOk="0" h="1140" w="91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5" name="Google Shape;17355;p92"/>
            <p:cNvSpPr/>
            <p:nvPr/>
          </p:nvSpPr>
          <p:spPr>
            <a:xfrm>
              <a:off x="7650240" y="2051820"/>
              <a:ext cx="23843" cy="29902"/>
            </a:xfrm>
            <a:custGeom>
              <a:rect b="b" l="l" r="r" t="t"/>
              <a:pathLst>
                <a:path extrusionOk="0" h="1140" w="909">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6" name="Google Shape;17356;p92"/>
            <p:cNvSpPr/>
            <p:nvPr/>
          </p:nvSpPr>
          <p:spPr>
            <a:xfrm>
              <a:off x="7582462" y="2100582"/>
              <a:ext cx="51778" cy="22768"/>
            </a:xfrm>
            <a:custGeom>
              <a:rect b="b" l="l" r="r" t="t"/>
              <a:pathLst>
                <a:path extrusionOk="0" h="868" w="1974">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7" name="Google Shape;17357;p92"/>
            <p:cNvSpPr/>
            <p:nvPr/>
          </p:nvSpPr>
          <p:spPr>
            <a:xfrm>
              <a:off x="7548678" y="2057853"/>
              <a:ext cx="11935" cy="11961"/>
            </a:xfrm>
            <a:custGeom>
              <a:rect b="b" l="l" r="r" t="t"/>
              <a:pathLst>
                <a:path extrusionOk="0" h="456" w="455">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92"/>
            <p:cNvSpPr/>
            <p:nvPr/>
          </p:nvSpPr>
          <p:spPr>
            <a:xfrm>
              <a:off x="7656273" y="2057853"/>
              <a:ext cx="11935" cy="11961"/>
            </a:xfrm>
            <a:custGeom>
              <a:rect b="b" l="l" r="r" t="t"/>
              <a:pathLst>
                <a:path extrusionOk="0" h="456" w="455">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9" name="Google Shape;17359;p92"/>
            <p:cNvSpPr/>
            <p:nvPr/>
          </p:nvSpPr>
          <p:spPr>
            <a:xfrm>
              <a:off x="7455824" y="2181974"/>
              <a:ext cx="194784" cy="168213"/>
            </a:xfrm>
            <a:custGeom>
              <a:rect b="b" l="l" r="r" t="t"/>
              <a:pathLst>
                <a:path extrusionOk="0" h="6413" w="7426">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60" name="Google Shape;17360;p92"/>
          <p:cNvGrpSpPr/>
          <p:nvPr/>
        </p:nvGrpSpPr>
        <p:grpSpPr>
          <a:xfrm>
            <a:off x="6916141" y="2906184"/>
            <a:ext cx="289737" cy="370394"/>
            <a:chOff x="6916141" y="2906184"/>
            <a:chExt cx="289737" cy="370394"/>
          </a:xfrm>
        </p:grpSpPr>
        <p:sp>
          <p:nvSpPr>
            <p:cNvPr id="17361" name="Google Shape;17361;p92"/>
            <p:cNvSpPr/>
            <p:nvPr/>
          </p:nvSpPr>
          <p:spPr>
            <a:xfrm>
              <a:off x="7003199" y="2916073"/>
              <a:ext cx="44827" cy="64159"/>
            </a:xfrm>
            <a:custGeom>
              <a:rect b="b" l="l" r="r" t="t"/>
              <a:pathLst>
                <a:path extrusionOk="0" h="2446" w="1709">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2" name="Google Shape;17362;p92"/>
            <p:cNvSpPr/>
            <p:nvPr/>
          </p:nvSpPr>
          <p:spPr>
            <a:xfrm>
              <a:off x="7073967" y="3099551"/>
              <a:ext cx="44853" cy="64159"/>
            </a:xfrm>
            <a:custGeom>
              <a:rect b="b" l="l" r="r" t="t"/>
              <a:pathLst>
                <a:path extrusionOk="0" h="2446" w="171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3" name="Google Shape;17363;p92"/>
            <p:cNvSpPr/>
            <p:nvPr/>
          </p:nvSpPr>
          <p:spPr>
            <a:xfrm>
              <a:off x="7120762" y="2985530"/>
              <a:ext cx="64945" cy="41496"/>
            </a:xfrm>
            <a:custGeom>
              <a:rect b="b" l="l" r="r" t="t"/>
              <a:pathLst>
                <a:path extrusionOk="0" h="1582" w="2476">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4" name="Google Shape;17364;p92"/>
            <p:cNvSpPr/>
            <p:nvPr/>
          </p:nvSpPr>
          <p:spPr>
            <a:xfrm>
              <a:off x="6936312" y="3052967"/>
              <a:ext cx="65129" cy="41470"/>
            </a:xfrm>
            <a:custGeom>
              <a:rect b="b" l="l" r="r" t="t"/>
              <a:pathLst>
                <a:path extrusionOk="0" h="1581" w="2483">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5" name="Google Shape;17365;p92"/>
            <p:cNvSpPr/>
            <p:nvPr/>
          </p:nvSpPr>
          <p:spPr>
            <a:xfrm>
              <a:off x="7073967" y="2916073"/>
              <a:ext cx="44853" cy="64159"/>
            </a:xfrm>
            <a:custGeom>
              <a:rect b="b" l="l" r="r" t="t"/>
              <a:pathLst>
                <a:path extrusionOk="0" h="2446" w="171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6" name="Google Shape;17366;p92"/>
            <p:cNvSpPr/>
            <p:nvPr/>
          </p:nvSpPr>
          <p:spPr>
            <a:xfrm>
              <a:off x="7003199" y="3099551"/>
              <a:ext cx="44827" cy="64159"/>
            </a:xfrm>
            <a:custGeom>
              <a:rect b="b" l="l" r="r" t="t"/>
              <a:pathLst>
                <a:path extrusionOk="0" h="2446" w="1709">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7" name="Google Shape;17367;p92"/>
            <p:cNvSpPr/>
            <p:nvPr/>
          </p:nvSpPr>
          <p:spPr>
            <a:xfrm>
              <a:off x="7120762" y="3052967"/>
              <a:ext cx="64945" cy="41338"/>
            </a:xfrm>
            <a:custGeom>
              <a:rect b="b" l="l" r="r" t="t"/>
              <a:pathLst>
                <a:path extrusionOk="0" h="1576" w="2476">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8" name="Google Shape;17368;p92"/>
            <p:cNvSpPr/>
            <p:nvPr/>
          </p:nvSpPr>
          <p:spPr>
            <a:xfrm>
              <a:off x="6936496" y="2985477"/>
              <a:ext cx="64945" cy="41548"/>
            </a:xfrm>
            <a:custGeom>
              <a:rect b="b" l="l" r="r" t="t"/>
              <a:pathLst>
                <a:path extrusionOk="0" h="1584" w="2476">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9" name="Google Shape;17369;p92"/>
            <p:cNvSpPr/>
            <p:nvPr/>
          </p:nvSpPr>
          <p:spPr>
            <a:xfrm>
              <a:off x="7022032" y="3104902"/>
              <a:ext cx="77929" cy="171675"/>
            </a:xfrm>
            <a:custGeom>
              <a:rect b="b" l="l" r="r" t="t"/>
              <a:pathLst>
                <a:path extrusionOk="0" h="6545" w="2971">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0" name="Google Shape;17370;p92"/>
            <p:cNvSpPr/>
            <p:nvPr/>
          </p:nvSpPr>
          <p:spPr>
            <a:xfrm>
              <a:off x="6916141" y="3148234"/>
              <a:ext cx="121471" cy="83359"/>
            </a:xfrm>
            <a:custGeom>
              <a:rect b="b" l="l" r="r" t="t"/>
              <a:pathLst>
                <a:path extrusionOk="0" h="3178" w="4631">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1" name="Google Shape;17371;p92"/>
            <p:cNvSpPr/>
            <p:nvPr/>
          </p:nvSpPr>
          <p:spPr>
            <a:xfrm>
              <a:off x="7084407" y="3148234"/>
              <a:ext cx="121471" cy="83359"/>
            </a:xfrm>
            <a:custGeom>
              <a:rect b="b" l="l" r="r" t="t"/>
              <a:pathLst>
                <a:path extrusionOk="0" h="3178" w="4631">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2" name="Google Shape;17372;p92"/>
            <p:cNvSpPr/>
            <p:nvPr/>
          </p:nvSpPr>
          <p:spPr>
            <a:xfrm>
              <a:off x="7037508" y="2906184"/>
              <a:ext cx="46978" cy="62847"/>
            </a:xfrm>
            <a:custGeom>
              <a:rect b="b" l="l" r="r" t="t"/>
              <a:pathLst>
                <a:path extrusionOk="0" h="2396" w="1791">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92"/>
            <p:cNvSpPr/>
            <p:nvPr/>
          </p:nvSpPr>
          <p:spPr>
            <a:xfrm>
              <a:off x="7037508" y="3110752"/>
              <a:ext cx="47162" cy="62900"/>
            </a:xfrm>
            <a:custGeom>
              <a:rect b="b" l="l" r="r" t="t"/>
              <a:pathLst>
                <a:path extrusionOk="0" h="2398" w="1798">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92"/>
            <p:cNvSpPr/>
            <p:nvPr/>
          </p:nvSpPr>
          <p:spPr>
            <a:xfrm>
              <a:off x="7131962" y="3022225"/>
              <a:ext cx="63345" cy="35463"/>
            </a:xfrm>
            <a:custGeom>
              <a:rect b="b" l="l" r="r" t="t"/>
              <a:pathLst>
                <a:path extrusionOk="0" h="1352" w="2415">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5" name="Google Shape;17375;p92"/>
            <p:cNvSpPr/>
            <p:nvPr/>
          </p:nvSpPr>
          <p:spPr>
            <a:xfrm>
              <a:off x="6926896" y="3022199"/>
              <a:ext cx="63345" cy="35489"/>
            </a:xfrm>
            <a:custGeom>
              <a:rect b="b" l="l" r="r" t="t"/>
              <a:pathLst>
                <a:path extrusionOk="0" h="1353" w="2415">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6" name="Google Shape;17376;p92"/>
            <p:cNvSpPr/>
            <p:nvPr/>
          </p:nvSpPr>
          <p:spPr>
            <a:xfrm>
              <a:off x="7100302" y="2944558"/>
              <a:ext cx="56526" cy="56132"/>
            </a:xfrm>
            <a:custGeom>
              <a:rect b="b" l="l" r="r" t="t"/>
              <a:pathLst>
                <a:path extrusionOk="0" h="2140" w="2155">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7" name="Google Shape;17377;p92"/>
            <p:cNvSpPr/>
            <p:nvPr/>
          </p:nvSpPr>
          <p:spPr>
            <a:xfrm>
              <a:off x="6965218" y="3079092"/>
              <a:ext cx="56499" cy="56158"/>
            </a:xfrm>
            <a:custGeom>
              <a:rect b="b" l="l" r="r" t="t"/>
              <a:pathLst>
                <a:path extrusionOk="0" h="2141" w="2154">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8" name="Google Shape;17378;p92"/>
            <p:cNvSpPr/>
            <p:nvPr/>
          </p:nvSpPr>
          <p:spPr>
            <a:xfrm>
              <a:off x="7100302" y="3079276"/>
              <a:ext cx="56499" cy="56027"/>
            </a:xfrm>
            <a:custGeom>
              <a:rect b="b" l="l" r="r" t="t"/>
              <a:pathLst>
                <a:path extrusionOk="0" h="2136" w="2154">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9" name="Google Shape;17379;p92"/>
            <p:cNvSpPr/>
            <p:nvPr/>
          </p:nvSpPr>
          <p:spPr>
            <a:xfrm>
              <a:off x="6965218" y="2944558"/>
              <a:ext cx="56499" cy="56132"/>
            </a:xfrm>
            <a:custGeom>
              <a:rect b="b" l="l" r="r" t="t"/>
              <a:pathLst>
                <a:path extrusionOk="0" h="2140" w="2154">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0" name="Google Shape;17380;p92"/>
            <p:cNvSpPr/>
            <p:nvPr/>
          </p:nvSpPr>
          <p:spPr>
            <a:xfrm>
              <a:off x="6984156" y="2963129"/>
              <a:ext cx="153708" cy="153524"/>
            </a:xfrm>
            <a:custGeom>
              <a:rect b="b" l="l" r="r" t="t"/>
              <a:pathLst>
                <a:path extrusionOk="0" h="5853" w="586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1" name="Google Shape;17381;p92"/>
            <p:cNvSpPr/>
            <p:nvPr/>
          </p:nvSpPr>
          <p:spPr>
            <a:xfrm>
              <a:off x="7001940" y="2980756"/>
              <a:ext cx="118114" cy="118297"/>
            </a:xfrm>
            <a:custGeom>
              <a:rect b="b" l="l" r="r" t="t"/>
              <a:pathLst>
                <a:path extrusionOk="0" h="4510" w="4503">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82" name="Google Shape;17382;p92"/>
          <p:cNvGrpSpPr/>
          <p:nvPr/>
        </p:nvGrpSpPr>
        <p:grpSpPr>
          <a:xfrm>
            <a:off x="7970194" y="2013577"/>
            <a:ext cx="372676" cy="331731"/>
            <a:chOff x="7970194" y="2013577"/>
            <a:chExt cx="372676" cy="331731"/>
          </a:xfrm>
        </p:grpSpPr>
        <p:sp>
          <p:nvSpPr>
            <p:cNvPr id="17383" name="Google Shape;17383;p92"/>
            <p:cNvSpPr/>
            <p:nvPr/>
          </p:nvSpPr>
          <p:spPr>
            <a:xfrm>
              <a:off x="8092032" y="2284533"/>
              <a:ext cx="102454" cy="60775"/>
            </a:xfrm>
            <a:custGeom>
              <a:rect b="b" l="l" r="r" t="t"/>
              <a:pathLst>
                <a:path extrusionOk="0" h="2317" w="3906">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4" name="Google Shape;17384;p92"/>
            <p:cNvSpPr/>
            <p:nvPr/>
          </p:nvSpPr>
          <p:spPr>
            <a:xfrm>
              <a:off x="8116741" y="2284533"/>
              <a:ext cx="77746" cy="60775"/>
            </a:xfrm>
            <a:custGeom>
              <a:rect b="b" l="l" r="r" t="t"/>
              <a:pathLst>
                <a:path extrusionOk="0" h="2317" w="2964">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5" name="Google Shape;17385;p92"/>
            <p:cNvSpPr/>
            <p:nvPr/>
          </p:nvSpPr>
          <p:spPr>
            <a:xfrm>
              <a:off x="7970194" y="2104805"/>
              <a:ext cx="38086" cy="48578"/>
            </a:xfrm>
            <a:custGeom>
              <a:rect b="b" l="l" r="r" t="t"/>
              <a:pathLst>
                <a:path extrusionOk="0" h="1852" w="1452">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6" name="Google Shape;17386;p92"/>
            <p:cNvSpPr/>
            <p:nvPr/>
          </p:nvSpPr>
          <p:spPr>
            <a:xfrm>
              <a:off x="7984961" y="2013577"/>
              <a:ext cx="357908" cy="288687"/>
            </a:xfrm>
            <a:custGeom>
              <a:rect b="b" l="l" r="r" t="t"/>
              <a:pathLst>
                <a:path extrusionOk="0" h="11006" w="13645">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7" name="Google Shape;17387;p92"/>
            <p:cNvSpPr/>
            <p:nvPr/>
          </p:nvSpPr>
          <p:spPr>
            <a:xfrm>
              <a:off x="7984961" y="2013577"/>
              <a:ext cx="244385" cy="288687"/>
            </a:xfrm>
            <a:custGeom>
              <a:rect b="b" l="l" r="r" t="t"/>
              <a:pathLst>
                <a:path extrusionOk="0" h="11006" w="9317">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8" name="Google Shape;17388;p92"/>
            <p:cNvSpPr/>
            <p:nvPr/>
          </p:nvSpPr>
          <p:spPr>
            <a:xfrm>
              <a:off x="8083875" y="2093447"/>
              <a:ext cx="208974" cy="129786"/>
            </a:xfrm>
            <a:custGeom>
              <a:rect b="b" l="l" r="r" t="t"/>
              <a:pathLst>
                <a:path extrusionOk="0" h="4948" w="7967">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9" name="Google Shape;17389;p92"/>
            <p:cNvSpPr/>
            <p:nvPr/>
          </p:nvSpPr>
          <p:spPr>
            <a:xfrm>
              <a:off x="8108505" y="2142707"/>
              <a:ext cx="184292" cy="80552"/>
            </a:xfrm>
            <a:custGeom>
              <a:rect b="b" l="l" r="r" t="t"/>
              <a:pathLst>
                <a:path extrusionOk="0" h="3071" w="7026">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92"/>
            <p:cNvSpPr/>
            <p:nvPr/>
          </p:nvSpPr>
          <p:spPr>
            <a:xfrm>
              <a:off x="8032805" y="2087388"/>
              <a:ext cx="36827" cy="42886"/>
            </a:xfrm>
            <a:custGeom>
              <a:rect b="b" l="l" r="r" t="t"/>
              <a:pathLst>
                <a:path extrusionOk="0" h="1635" w="1404">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1" name="Google Shape;17391;p92"/>
            <p:cNvSpPr/>
            <p:nvPr/>
          </p:nvSpPr>
          <p:spPr>
            <a:xfrm>
              <a:off x="8051297" y="2087388"/>
              <a:ext cx="18518" cy="30742"/>
            </a:xfrm>
            <a:custGeom>
              <a:rect b="b" l="l" r="r" t="t"/>
              <a:pathLst>
                <a:path extrusionOk="0" h="1172" w="706">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2" name="Google Shape;17392;p92"/>
            <p:cNvSpPr/>
            <p:nvPr/>
          </p:nvSpPr>
          <p:spPr>
            <a:xfrm>
              <a:off x="8045081" y="2093421"/>
              <a:ext cx="12276" cy="12302"/>
            </a:xfrm>
            <a:custGeom>
              <a:rect b="b" l="l" r="r" t="t"/>
              <a:pathLst>
                <a:path extrusionOk="0" h="469" w="468">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3" name="Google Shape;17393;p92"/>
          <p:cNvGrpSpPr/>
          <p:nvPr/>
        </p:nvGrpSpPr>
        <p:grpSpPr>
          <a:xfrm>
            <a:off x="1416733" y="1512190"/>
            <a:ext cx="332964" cy="370158"/>
            <a:chOff x="1416733" y="1512190"/>
            <a:chExt cx="332964" cy="370158"/>
          </a:xfrm>
        </p:grpSpPr>
        <p:sp>
          <p:nvSpPr>
            <p:cNvPr id="17394" name="Google Shape;17394;p92"/>
            <p:cNvSpPr/>
            <p:nvPr/>
          </p:nvSpPr>
          <p:spPr>
            <a:xfrm>
              <a:off x="1416733" y="1637596"/>
              <a:ext cx="106913" cy="144134"/>
            </a:xfrm>
            <a:custGeom>
              <a:rect b="b" l="l" r="r" t="t"/>
              <a:pathLst>
                <a:path extrusionOk="0" h="5495" w="4076">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5" name="Google Shape;17395;p92"/>
            <p:cNvSpPr/>
            <p:nvPr/>
          </p:nvSpPr>
          <p:spPr>
            <a:xfrm>
              <a:off x="1642967" y="1637596"/>
              <a:ext cx="106730" cy="144134"/>
            </a:xfrm>
            <a:custGeom>
              <a:rect b="b" l="l" r="r" t="t"/>
              <a:pathLst>
                <a:path extrusionOk="0" h="5495" w="4069">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6" name="Google Shape;17396;p92"/>
            <p:cNvSpPr/>
            <p:nvPr/>
          </p:nvSpPr>
          <p:spPr>
            <a:xfrm>
              <a:off x="1463685" y="1643472"/>
              <a:ext cx="238877" cy="238877"/>
            </a:xfrm>
            <a:custGeom>
              <a:rect b="b" l="l" r="r" t="t"/>
              <a:pathLst>
                <a:path extrusionOk="0" h="9107" w="9107">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7" name="Google Shape;17397;p92"/>
            <p:cNvSpPr/>
            <p:nvPr/>
          </p:nvSpPr>
          <p:spPr>
            <a:xfrm>
              <a:off x="1506178" y="1643472"/>
              <a:ext cx="154049" cy="47765"/>
            </a:xfrm>
            <a:custGeom>
              <a:rect b="b" l="l" r="r" t="t"/>
              <a:pathLst>
                <a:path extrusionOk="0" h="1821" w="5873">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8" name="Google Shape;17398;p92"/>
            <p:cNvSpPr/>
            <p:nvPr/>
          </p:nvSpPr>
          <p:spPr>
            <a:xfrm>
              <a:off x="1499594" y="1643472"/>
              <a:ext cx="167216" cy="196909"/>
            </a:xfrm>
            <a:custGeom>
              <a:rect b="b" l="l" r="r" t="t"/>
              <a:pathLst>
                <a:path extrusionOk="0" h="7507" w="6375">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9" name="Google Shape;17399;p92"/>
            <p:cNvSpPr/>
            <p:nvPr/>
          </p:nvSpPr>
          <p:spPr>
            <a:xfrm>
              <a:off x="1518637" y="1643472"/>
              <a:ext cx="129157" cy="47765"/>
            </a:xfrm>
            <a:custGeom>
              <a:rect b="b" l="l" r="r" t="t"/>
              <a:pathLst>
                <a:path extrusionOk="0" h="1821" w="4924">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0" name="Google Shape;17400;p92"/>
            <p:cNvSpPr/>
            <p:nvPr/>
          </p:nvSpPr>
          <p:spPr>
            <a:xfrm>
              <a:off x="1493745" y="1858295"/>
              <a:ext cx="71687" cy="23869"/>
            </a:xfrm>
            <a:custGeom>
              <a:rect b="b" l="l" r="r" t="t"/>
              <a:pathLst>
                <a:path extrusionOk="0" h="910" w="2733">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1" name="Google Shape;17401;p92"/>
            <p:cNvSpPr/>
            <p:nvPr/>
          </p:nvSpPr>
          <p:spPr>
            <a:xfrm>
              <a:off x="1493745" y="1858295"/>
              <a:ext cx="47686" cy="23869"/>
            </a:xfrm>
            <a:custGeom>
              <a:rect b="b" l="l" r="r" t="t"/>
              <a:pathLst>
                <a:path extrusionOk="0" h="910" w="1818">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2" name="Google Shape;17402;p92"/>
            <p:cNvSpPr/>
            <p:nvPr/>
          </p:nvSpPr>
          <p:spPr>
            <a:xfrm>
              <a:off x="1601156" y="1858295"/>
              <a:ext cx="71713" cy="23869"/>
            </a:xfrm>
            <a:custGeom>
              <a:rect b="b" l="l" r="r" t="t"/>
              <a:pathLst>
                <a:path extrusionOk="0" h="910" w="2734">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3" name="Google Shape;17403;p92"/>
            <p:cNvSpPr/>
            <p:nvPr/>
          </p:nvSpPr>
          <p:spPr>
            <a:xfrm>
              <a:off x="1601156" y="1858295"/>
              <a:ext cx="47870" cy="23869"/>
            </a:xfrm>
            <a:custGeom>
              <a:rect b="b" l="l" r="r" t="t"/>
              <a:pathLst>
                <a:path extrusionOk="0" h="910" w="1825">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92"/>
            <p:cNvSpPr/>
            <p:nvPr/>
          </p:nvSpPr>
          <p:spPr>
            <a:xfrm>
              <a:off x="1499594" y="1512217"/>
              <a:ext cx="167216" cy="167190"/>
            </a:xfrm>
            <a:custGeom>
              <a:rect b="b" l="l" r="r" t="t"/>
              <a:pathLst>
                <a:path extrusionOk="0" h="6374" w="6375">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5" name="Google Shape;17405;p92"/>
            <p:cNvSpPr/>
            <p:nvPr/>
          </p:nvSpPr>
          <p:spPr>
            <a:xfrm>
              <a:off x="1566480" y="1620415"/>
              <a:ext cx="33286" cy="32263"/>
            </a:xfrm>
            <a:custGeom>
              <a:rect b="b" l="l" r="r" t="t"/>
              <a:pathLst>
                <a:path extrusionOk="0" h="1230" w="1269">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6" name="Google Shape;17406;p92"/>
            <p:cNvSpPr/>
            <p:nvPr/>
          </p:nvSpPr>
          <p:spPr>
            <a:xfrm>
              <a:off x="1499253" y="1512190"/>
              <a:ext cx="98913" cy="167190"/>
            </a:xfrm>
            <a:custGeom>
              <a:rect b="b" l="l" r="r" t="t"/>
              <a:pathLst>
                <a:path extrusionOk="0" h="6374" w="3771">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7" name="Google Shape;17407;p92"/>
            <p:cNvSpPr/>
            <p:nvPr/>
          </p:nvSpPr>
          <p:spPr>
            <a:xfrm>
              <a:off x="1499594" y="1512217"/>
              <a:ext cx="167216" cy="86638"/>
            </a:xfrm>
            <a:custGeom>
              <a:rect b="b" l="l" r="r" t="t"/>
              <a:pathLst>
                <a:path extrusionOk="0" h="3303" w="6375">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8" name="Google Shape;17408;p92"/>
            <p:cNvSpPr/>
            <p:nvPr/>
          </p:nvSpPr>
          <p:spPr>
            <a:xfrm>
              <a:off x="1499594" y="1512217"/>
              <a:ext cx="98572" cy="86638"/>
            </a:xfrm>
            <a:custGeom>
              <a:rect b="b" l="l" r="r" t="t"/>
              <a:pathLst>
                <a:path extrusionOk="0" h="3303" w="3758">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92"/>
            <p:cNvSpPr/>
            <p:nvPr/>
          </p:nvSpPr>
          <p:spPr>
            <a:xfrm>
              <a:off x="1535529" y="1583877"/>
              <a:ext cx="23869" cy="29745"/>
            </a:xfrm>
            <a:custGeom>
              <a:rect b="b" l="l" r="r" t="t"/>
              <a:pathLst>
                <a:path extrusionOk="0" h="1134" w="91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0" name="Google Shape;17410;p92"/>
            <p:cNvSpPr/>
            <p:nvPr/>
          </p:nvSpPr>
          <p:spPr>
            <a:xfrm>
              <a:off x="1541404" y="1589753"/>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1" name="Google Shape;17411;p92"/>
            <p:cNvSpPr/>
            <p:nvPr/>
          </p:nvSpPr>
          <p:spPr>
            <a:xfrm>
              <a:off x="1607032" y="1583877"/>
              <a:ext cx="23843" cy="29719"/>
            </a:xfrm>
            <a:custGeom>
              <a:rect b="b" l="l" r="r" t="t"/>
              <a:pathLst>
                <a:path extrusionOk="0" h="1133" w="909">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2" name="Google Shape;17412;p92"/>
            <p:cNvSpPr/>
            <p:nvPr/>
          </p:nvSpPr>
          <p:spPr>
            <a:xfrm>
              <a:off x="1613065" y="1589753"/>
              <a:ext cx="11961" cy="11935"/>
            </a:xfrm>
            <a:custGeom>
              <a:rect b="b" l="l" r="r" t="t"/>
              <a:pathLst>
                <a:path extrusionOk="0" h="455" w="456">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13" name="Google Shape;17413;p92"/>
          <p:cNvGrpSpPr/>
          <p:nvPr/>
        </p:nvGrpSpPr>
        <p:grpSpPr>
          <a:xfrm>
            <a:off x="5246366" y="2906105"/>
            <a:ext cx="342852" cy="370079"/>
            <a:chOff x="5246366" y="2906105"/>
            <a:chExt cx="342852" cy="370079"/>
          </a:xfrm>
        </p:grpSpPr>
        <p:sp>
          <p:nvSpPr>
            <p:cNvPr id="17414" name="Google Shape;17414;p92"/>
            <p:cNvSpPr/>
            <p:nvPr/>
          </p:nvSpPr>
          <p:spPr>
            <a:xfrm>
              <a:off x="5410172" y="3089033"/>
              <a:ext cx="179046" cy="163701"/>
            </a:xfrm>
            <a:custGeom>
              <a:rect b="b" l="l" r="r" t="t"/>
              <a:pathLst>
                <a:path extrusionOk="0" h="6241" w="6826">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92"/>
            <p:cNvSpPr/>
            <p:nvPr/>
          </p:nvSpPr>
          <p:spPr>
            <a:xfrm>
              <a:off x="5405687" y="3137611"/>
              <a:ext cx="24210" cy="138573"/>
            </a:xfrm>
            <a:custGeom>
              <a:rect b="b" l="l" r="r" t="t"/>
              <a:pathLst>
                <a:path extrusionOk="0" h="5283" w="923">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6" name="Google Shape;17416;p92"/>
            <p:cNvSpPr/>
            <p:nvPr/>
          </p:nvSpPr>
          <p:spPr>
            <a:xfrm>
              <a:off x="5381660" y="2906105"/>
              <a:ext cx="72237" cy="87110"/>
            </a:xfrm>
            <a:custGeom>
              <a:rect b="b" l="l" r="r" t="t"/>
              <a:pathLst>
                <a:path extrusionOk="0" h="3321" w="2754">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7" name="Google Shape;17417;p92"/>
            <p:cNvSpPr/>
            <p:nvPr/>
          </p:nvSpPr>
          <p:spPr>
            <a:xfrm>
              <a:off x="5343076" y="2934093"/>
              <a:ext cx="168108" cy="215820"/>
            </a:xfrm>
            <a:custGeom>
              <a:rect b="b" l="l" r="r" t="t"/>
              <a:pathLst>
                <a:path extrusionOk="0" h="8228" w="6409">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8" name="Google Shape;17418;p92"/>
            <p:cNvSpPr/>
            <p:nvPr/>
          </p:nvSpPr>
          <p:spPr>
            <a:xfrm>
              <a:off x="5324584" y="2934093"/>
              <a:ext cx="168108" cy="215820"/>
            </a:xfrm>
            <a:custGeom>
              <a:rect b="b" l="l" r="r" t="t"/>
              <a:pathLst>
                <a:path extrusionOk="0" h="8228" w="6409">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9" name="Google Shape;17419;p92"/>
            <p:cNvSpPr/>
            <p:nvPr/>
          </p:nvSpPr>
          <p:spPr>
            <a:xfrm>
              <a:off x="5246366" y="3089033"/>
              <a:ext cx="179046" cy="163701"/>
            </a:xfrm>
            <a:custGeom>
              <a:rect b="b" l="l" r="r" t="t"/>
              <a:pathLst>
                <a:path extrusionOk="0" h="6241" w="6826">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20" name="Google Shape;17420;p92"/>
          <p:cNvGrpSpPr/>
          <p:nvPr/>
        </p:nvGrpSpPr>
        <p:grpSpPr>
          <a:xfrm>
            <a:off x="849667" y="2434883"/>
            <a:ext cx="371259" cy="366249"/>
            <a:chOff x="849667" y="2434883"/>
            <a:chExt cx="371259" cy="366249"/>
          </a:xfrm>
        </p:grpSpPr>
        <p:sp>
          <p:nvSpPr>
            <p:cNvPr id="17421" name="Google Shape;17421;p92"/>
            <p:cNvSpPr/>
            <p:nvPr/>
          </p:nvSpPr>
          <p:spPr>
            <a:xfrm>
              <a:off x="956607" y="2434883"/>
              <a:ext cx="258628" cy="145367"/>
            </a:xfrm>
            <a:custGeom>
              <a:rect b="b" l="l" r="r" t="t"/>
              <a:pathLst>
                <a:path extrusionOk="0" h="5542" w="986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2" name="Google Shape;17422;p92"/>
            <p:cNvSpPr/>
            <p:nvPr/>
          </p:nvSpPr>
          <p:spPr>
            <a:xfrm>
              <a:off x="1078078" y="2454661"/>
              <a:ext cx="393" cy="210"/>
            </a:xfrm>
            <a:custGeom>
              <a:rect b="b" l="l" r="r" t="t"/>
              <a:pathLst>
                <a:path extrusionOk="0" h="8" w="15">
                  <a:moveTo>
                    <a:pt x="1" y="7"/>
                  </a:moveTo>
                  <a:lnTo>
                    <a:pt x="14" y="0"/>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3" name="Google Shape;17423;p92"/>
            <p:cNvSpPr/>
            <p:nvPr/>
          </p:nvSpPr>
          <p:spPr>
            <a:xfrm>
              <a:off x="956790" y="2434883"/>
              <a:ext cx="121314" cy="145183"/>
            </a:xfrm>
            <a:custGeom>
              <a:rect b="b" l="l" r="r" t="t"/>
              <a:pathLst>
                <a:path extrusionOk="0" h="5535" w="4625">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4" name="Google Shape;17424;p92"/>
            <p:cNvSpPr/>
            <p:nvPr/>
          </p:nvSpPr>
          <p:spPr>
            <a:xfrm>
              <a:off x="869287" y="2681944"/>
              <a:ext cx="100854" cy="95372"/>
            </a:xfrm>
            <a:custGeom>
              <a:rect b="b" l="l" r="r" t="t"/>
              <a:pathLst>
                <a:path extrusionOk="0" h="3636" w="3845">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5" name="Google Shape;17425;p92"/>
            <p:cNvSpPr/>
            <p:nvPr/>
          </p:nvSpPr>
          <p:spPr>
            <a:xfrm>
              <a:off x="880828" y="2681944"/>
              <a:ext cx="89313" cy="95372"/>
            </a:xfrm>
            <a:custGeom>
              <a:rect b="b" l="l" r="r" t="t"/>
              <a:pathLst>
                <a:path extrusionOk="0" h="3636" w="3405">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6" name="Google Shape;17426;p92"/>
            <p:cNvSpPr/>
            <p:nvPr/>
          </p:nvSpPr>
          <p:spPr>
            <a:xfrm>
              <a:off x="946456" y="2490674"/>
              <a:ext cx="274471" cy="310458"/>
            </a:xfrm>
            <a:custGeom>
              <a:rect b="b" l="l" r="r" t="t"/>
              <a:pathLst>
                <a:path extrusionOk="0" h="11836" w="10464">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7" name="Google Shape;17427;p92"/>
            <p:cNvSpPr/>
            <p:nvPr/>
          </p:nvSpPr>
          <p:spPr>
            <a:xfrm>
              <a:off x="946456" y="2490753"/>
              <a:ext cx="172908" cy="310380"/>
            </a:xfrm>
            <a:custGeom>
              <a:rect b="b" l="l" r="r" t="t"/>
              <a:pathLst>
                <a:path extrusionOk="0" h="11833" w="6592">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8" name="Google Shape;17428;p92"/>
            <p:cNvSpPr/>
            <p:nvPr/>
          </p:nvSpPr>
          <p:spPr>
            <a:xfrm>
              <a:off x="850952" y="2598506"/>
              <a:ext cx="156200" cy="100592"/>
            </a:xfrm>
            <a:custGeom>
              <a:rect b="b" l="l" r="r" t="t"/>
              <a:pathLst>
                <a:path extrusionOk="0" h="3835" w="5955">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9" name="Google Shape;17429;p92"/>
            <p:cNvSpPr/>
            <p:nvPr/>
          </p:nvSpPr>
          <p:spPr>
            <a:xfrm>
              <a:off x="855936" y="2664160"/>
              <a:ext cx="131281" cy="34938"/>
            </a:xfrm>
            <a:custGeom>
              <a:rect b="b" l="l" r="r" t="t"/>
              <a:pathLst>
                <a:path extrusionOk="0" h="1332" w="5005">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0" name="Google Shape;17430;p92"/>
            <p:cNvSpPr/>
            <p:nvPr/>
          </p:nvSpPr>
          <p:spPr>
            <a:xfrm>
              <a:off x="1011926" y="2574164"/>
              <a:ext cx="41811" cy="53745"/>
            </a:xfrm>
            <a:custGeom>
              <a:rect b="b" l="l" r="r" t="t"/>
              <a:pathLst>
                <a:path extrusionOk="0" h="2049" w="1594">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1" name="Google Shape;17431;p92"/>
            <p:cNvSpPr/>
            <p:nvPr/>
          </p:nvSpPr>
          <p:spPr>
            <a:xfrm>
              <a:off x="1029893" y="2574164"/>
              <a:ext cx="23843" cy="41837"/>
            </a:xfrm>
            <a:custGeom>
              <a:rect b="b" l="l" r="r" t="t"/>
              <a:pathLst>
                <a:path extrusionOk="0" h="1595" w="909">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2" name="Google Shape;17432;p92"/>
            <p:cNvSpPr/>
            <p:nvPr/>
          </p:nvSpPr>
          <p:spPr>
            <a:xfrm>
              <a:off x="1023834" y="2580224"/>
              <a:ext cx="17994" cy="17994"/>
            </a:xfrm>
            <a:custGeom>
              <a:rect b="b" l="l" r="r" t="t"/>
              <a:pathLst>
                <a:path extrusionOk="0" h="686" w="686">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3" name="Google Shape;17433;p92"/>
            <p:cNvSpPr/>
            <p:nvPr/>
          </p:nvSpPr>
          <p:spPr>
            <a:xfrm>
              <a:off x="849667" y="2658127"/>
              <a:ext cx="121733" cy="30138"/>
            </a:xfrm>
            <a:custGeom>
              <a:rect b="b" l="l" r="r" t="t"/>
              <a:pathLst>
                <a:path extrusionOk="0" h="1149" w="4641">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34" name="Google Shape;17434;p92"/>
          <p:cNvGrpSpPr/>
          <p:nvPr/>
        </p:nvGrpSpPr>
        <p:grpSpPr>
          <a:xfrm>
            <a:off x="4417026" y="3365366"/>
            <a:ext cx="332728" cy="370053"/>
            <a:chOff x="4417026" y="3365366"/>
            <a:chExt cx="332728" cy="370053"/>
          </a:xfrm>
        </p:grpSpPr>
        <p:sp>
          <p:nvSpPr>
            <p:cNvPr id="17435" name="Google Shape;17435;p92"/>
            <p:cNvSpPr/>
            <p:nvPr/>
          </p:nvSpPr>
          <p:spPr>
            <a:xfrm>
              <a:off x="4486352" y="3547402"/>
              <a:ext cx="194050" cy="188017"/>
            </a:xfrm>
            <a:custGeom>
              <a:rect b="b" l="l" r="r" t="t"/>
              <a:pathLst>
                <a:path extrusionOk="0" h="7168" w="7398">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92"/>
            <p:cNvSpPr/>
            <p:nvPr/>
          </p:nvSpPr>
          <p:spPr>
            <a:xfrm>
              <a:off x="4572071" y="3656598"/>
              <a:ext cx="22610" cy="30269"/>
            </a:xfrm>
            <a:custGeom>
              <a:rect b="b" l="l" r="r" t="t"/>
              <a:pathLst>
                <a:path extrusionOk="0" h="1154" w="862">
                  <a:moveTo>
                    <a:pt x="170" y="0"/>
                  </a:moveTo>
                  <a:lnTo>
                    <a:pt x="0" y="1153"/>
                  </a:lnTo>
                  <a:lnTo>
                    <a:pt x="862" y="1153"/>
                  </a:lnTo>
                  <a:lnTo>
                    <a:pt x="69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7" name="Google Shape;17437;p92"/>
            <p:cNvSpPr/>
            <p:nvPr/>
          </p:nvSpPr>
          <p:spPr>
            <a:xfrm>
              <a:off x="4583271" y="3619482"/>
              <a:ext cx="147465" cy="43175"/>
            </a:xfrm>
            <a:custGeom>
              <a:rect b="b" l="l" r="r" t="t"/>
              <a:pathLst>
                <a:path extrusionOk="0" h="1646" w="5622">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8" name="Google Shape;17438;p92"/>
            <p:cNvSpPr/>
            <p:nvPr/>
          </p:nvSpPr>
          <p:spPr>
            <a:xfrm>
              <a:off x="4583271" y="3555455"/>
              <a:ext cx="166482" cy="95110"/>
            </a:xfrm>
            <a:custGeom>
              <a:rect b="b" l="l" r="r" t="t"/>
              <a:pathLst>
                <a:path extrusionOk="0" h="3626" w="6347">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9" name="Google Shape;17439;p92"/>
            <p:cNvSpPr/>
            <p:nvPr/>
          </p:nvSpPr>
          <p:spPr>
            <a:xfrm>
              <a:off x="4436016" y="3619482"/>
              <a:ext cx="147465" cy="43175"/>
            </a:xfrm>
            <a:custGeom>
              <a:rect b="b" l="l" r="r" t="t"/>
              <a:pathLst>
                <a:path extrusionOk="0" h="1646" w="5622">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0" name="Google Shape;17440;p92"/>
            <p:cNvSpPr/>
            <p:nvPr/>
          </p:nvSpPr>
          <p:spPr>
            <a:xfrm>
              <a:off x="4430928" y="3444082"/>
              <a:ext cx="46191" cy="45535"/>
            </a:xfrm>
            <a:custGeom>
              <a:rect b="b" l="l" r="r" t="t"/>
              <a:pathLst>
                <a:path extrusionOk="0" h="1736" w="1761">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1" name="Google Shape;17441;p92"/>
            <p:cNvSpPr/>
            <p:nvPr/>
          </p:nvSpPr>
          <p:spPr>
            <a:xfrm>
              <a:off x="4464135" y="3435899"/>
              <a:ext cx="92487" cy="118874"/>
            </a:xfrm>
            <a:custGeom>
              <a:rect b="b" l="l" r="r" t="t"/>
              <a:pathLst>
                <a:path extrusionOk="0" h="4532" w="3526">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2" name="Google Shape;17442;p92"/>
            <p:cNvSpPr/>
            <p:nvPr/>
          </p:nvSpPr>
          <p:spPr>
            <a:xfrm>
              <a:off x="4422481" y="3476791"/>
              <a:ext cx="121681" cy="88867"/>
            </a:xfrm>
            <a:custGeom>
              <a:rect b="b" l="l" r="r" t="t"/>
              <a:pathLst>
                <a:path extrusionOk="0" h="3388" w="4639">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3" name="Google Shape;17443;p92"/>
            <p:cNvSpPr/>
            <p:nvPr/>
          </p:nvSpPr>
          <p:spPr>
            <a:xfrm>
              <a:off x="4689818" y="3444082"/>
              <a:ext cx="46007" cy="45535"/>
            </a:xfrm>
            <a:custGeom>
              <a:rect b="b" l="l" r="r" t="t"/>
              <a:pathLst>
                <a:path extrusionOk="0" h="1736" w="1754">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4" name="Google Shape;17444;p92"/>
            <p:cNvSpPr/>
            <p:nvPr/>
          </p:nvSpPr>
          <p:spPr>
            <a:xfrm>
              <a:off x="4610131" y="3435899"/>
              <a:ext cx="92487" cy="118874"/>
            </a:xfrm>
            <a:custGeom>
              <a:rect b="b" l="l" r="r" t="t"/>
              <a:pathLst>
                <a:path extrusionOk="0" h="4532" w="3526">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5" name="Google Shape;17445;p92"/>
            <p:cNvSpPr/>
            <p:nvPr/>
          </p:nvSpPr>
          <p:spPr>
            <a:xfrm>
              <a:off x="4622590" y="3476791"/>
              <a:ext cx="121681" cy="88867"/>
            </a:xfrm>
            <a:custGeom>
              <a:rect b="b" l="l" r="r" t="t"/>
              <a:pathLst>
                <a:path extrusionOk="0" h="3388" w="4639">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6" name="Google Shape;17446;p92"/>
            <p:cNvSpPr/>
            <p:nvPr/>
          </p:nvSpPr>
          <p:spPr>
            <a:xfrm>
              <a:off x="4560687" y="3365366"/>
              <a:ext cx="45378" cy="62532"/>
            </a:xfrm>
            <a:custGeom>
              <a:rect b="b" l="l" r="r" t="t"/>
              <a:pathLst>
                <a:path extrusionOk="0" h="2384" w="173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7" name="Google Shape;17447;p92"/>
            <p:cNvSpPr/>
            <p:nvPr/>
          </p:nvSpPr>
          <p:spPr>
            <a:xfrm>
              <a:off x="4551271" y="3382730"/>
              <a:ext cx="86638" cy="128343"/>
            </a:xfrm>
            <a:custGeom>
              <a:rect b="b" l="l" r="r" t="t"/>
              <a:pathLst>
                <a:path extrusionOk="0" h="4893" w="3303">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8" name="Google Shape;17448;p92"/>
            <p:cNvSpPr/>
            <p:nvPr/>
          </p:nvSpPr>
          <p:spPr>
            <a:xfrm>
              <a:off x="4528844" y="3382730"/>
              <a:ext cx="86638" cy="128343"/>
            </a:xfrm>
            <a:custGeom>
              <a:rect b="b" l="l" r="r" t="t"/>
              <a:pathLst>
                <a:path extrusionOk="0" h="4893" w="3303">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9" name="Google Shape;17449;p92"/>
            <p:cNvSpPr/>
            <p:nvPr/>
          </p:nvSpPr>
          <p:spPr>
            <a:xfrm>
              <a:off x="4417026" y="3555455"/>
              <a:ext cx="166456" cy="95110"/>
            </a:xfrm>
            <a:custGeom>
              <a:rect b="b" l="l" r="r" t="t"/>
              <a:pathLst>
                <a:path extrusionOk="0" h="3626" w="6346">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0" name="Google Shape;17450;p92"/>
            <p:cNvSpPr/>
            <p:nvPr/>
          </p:nvSpPr>
          <p:spPr>
            <a:xfrm>
              <a:off x="4560687" y="3478968"/>
              <a:ext cx="45378" cy="62401"/>
            </a:xfrm>
            <a:custGeom>
              <a:rect b="b" l="l" r="r" t="t"/>
              <a:pathLst>
                <a:path extrusionOk="0" h="2379" w="173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1" name="Google Shape;17451;p92"/>
            <p:cNvSpPr/>
            <p:nvPr/>
          </p:nvSpPr>
          <p:spPr>
            <a:xfrm>
              <a:off x="4551271" y="3496306"/>
              <a:ext cx="86638" cy="128422"/>
            </a:xfrm>
            <a:custGeom>
              <a:rect b="b" l="l" r="r" t="t"/>
              <a:pathLst>
                <a:path extrusionOk="0" h="4896" w="3303">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2" name="Google Shape;17452;p92"/>
            <p:cNvSpPr/>
            <p:nvPr/>
          </p:nvSpPr>
          <p:spPr>
            <a:xfrm>
              <a:off x="4528844" y="3496306"/>
              <a:ext cx="86638" cy="128422"/>
            </a:xfrm>
            <a:custGeom>
              <a:rect b="b" l="l" r="r" t="t"/>
              <a:pathLst>
                <a:path extrusionOk="0" h="4896" w="3303">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53" name="Google Shape;17453;p92"/>
          <p:cNvGrpSpPr/>
          <p:nvPr/>
        </p:nvGrpSpPr>
        <p:grpSpPr>
          <a:xfrm>
            <a:off x="2497068" y="1980186"/>
            <a:ext cx="363994" cy="370105"/>
            <a:chOff x="2497068" y="1980186"/>
            <a:chExt cx="363994" cy="370105"/>
          </a:xfrm>
        </p:grpSpPr>
        <p:sp>
          <p:nvSpPr>
            <p:cNvPr id="17454" name="Google Shape;17454;p92"/>
            <p:cNvSpPr/>
            <p:nvPr/>
          </p:nvSpPr>
          <p:spPr>
            <a:xfrm>
              <a:off x="2702974" y="1980186"/>
              <a:ext cx="131832" cy="172488"/>
            </a:xfrm>
            <a:custGeom>
              <a:rect b="b" l="l" r="r" t="t"/>
              <a:pathLst>
                <a:path extrusionOk="0" h="6576" w="5026">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5" name="Google Shape;17455;p92"/>
            <p:cNvSpPr/>
            <p:nvPr/>
          </p:nvSpPr>
          <p:spPr>
            <a:xfrm>
              <a:off x="2742634" y="2020292"/>
              <a:ext cx="80238" cy="125274"/>
            </a:xfrm>
            <a:custGeom>
              <a:rect b="b" l="l" r="r" t="t"/>
              <a:pathLst>
                <a:path extrusionOk="0" h="4776" w="3059">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6" name="Google Shape;17456;p92"/>
            <p:cNvSpPr/>
            <p:nvPr/>
          </p:nvSpPr>
          <p:spPr>
            <a:xfrm>
              <a:off x="2523351" y="1980186"/>
              <a:ext cx="131806" cy="172488"/>
            </a:xfrm>
            <a:custGeom>
              <a:rect b="b" l="l" r="r" t="t"/>
              <a:pathLst>
                <a:path extrusionOk="0" h="6576" w="5025">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7" name="Google Shape;17457;p92"/>
            <p:cNvSpPr/>
            <p:nvPr/>
          </p:nvSpPr>
          <p:spPr>
            <a:xfrm>
              <a:off x="2535443" y="2020292"/>
              <a:ext cx="80238" cy="125274"/>
            </a:xfrm>
            <a:custGeom>
              <a:rect b="b" l="l" r="r" t="t"/>
              <a:pathLst>
                <a:path extrusionOk="0" h="4776" w="3059">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8" name="Google Shape;17458;p92"/>
            <p:cNvSpPr/>
            <p:nvPr/>
          </p:nvSpPr>
          <p:spPr>
            <a:xfrm>
              <a:off x="2511416" y="2032961"/>
              <a:ext cx="335298" cy="317331"/>
            </a:xfrm>
            <a:custGeom>
              <a:rect b="b" l="l" r="r" t="t"/>
              <a:pathLst>
                <a:path extrusionOk="0" h="12098" w="12783">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9" name="Google Shape;17459;p92"/>
            <p:cNvSpPr/>
            <p:nvPr/>
          </p:nvSpPr>
          <p:spPr>
            <a:xfrm>
              <a:off x="2655130" y="2278395"/>
              <a:ext cx="47870" cy="47870"/>
            </a:xfrm>
            <a:custGeom>
              <a:rect b="b" l="l" r="r" t="t"/>
              <a:pathLst>
                <a:path extrusionOk="0" h="1825" w="1825">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0" name="Google Shape;17460;p92"/>
            <p:cNvSpPr/>
            <p:nvPr/>
          </p:nvSpPr>
          <p:spPr>
            <a:xfrm>
              <a:off x="2656914" y="2228610"/>
              <a:ext cx="44302" cy="30112"/>
            </a:xfrm>
            <a:custGeom>
              <a:rect b="b" l="l" r="r" t="t"/>
              <a:pathLst>
                <a:path extrusionOk="0" h="1148" w="1689">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1" name="Google Shape;17461;p92"/>
            <p:cNvSpPr/>
            <p:nvPr/>
          </p:nvSpPr>
          <p:spPr>
            <a:xfrm>
              <a:off x="2737204" y="2253555"/>
              <a:ext cx="111792" cy="42834"/>
            </a:xfrm>
            <a:custGeom>
              <a:rect b="b" l="l" r="r" t="t"/>
              <a:pathLst>
                <a:path extrusionOk="0" h="1633" w="4262">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2" name="Google Shape;17462;p92"/>
            <p:cNvSpPr/>
            <p:nvPr/>
          </p:nvSpPr>
          <p:spPr>
            <a:xfrm>
              <a:off x="2747670" y="2234879"/>
              <a:ext cx="113392" cy="19541"/>
            </a:xfrm>
            <a:custGeom>
              <a:rect b="b" l="l" r="r" t="t"/>
              <a:pathLst>
                <a:path extrusionOk="0" h="745" w="4323">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3" name="Google Shape;17463;p92"/>
            <p:cNvSpPr/>
            <p:nvPr/>
          </p:nvSpPr>
          <p:spPr>
            <a:xfrm>
              <a:off x="2511416" y="2035086"/>
              <a:ext cx="236595" cy="315206"/>
            </a:xfrm>
            <a:custGeom>
              <a:rect b="b" l="l" r="r" t="t"/>
              <a:pathLst>
                <a:path extrusionOk="0" h="12017" w="902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4" name="Google Shape;17464;p92"/>
            <p:cNvSpPr/>
            <p:nvPr/>
          </p:nvSpPr>
          <p:spPr>
            <a:xfrm>
              <a:off x="2508924" y="2253713"/>
              <a:ext cx="111950" cy="42676"/>
            </a:xfrm>
            <a:custGeom>
              <a:rect b="b" l="l" r="r" t="t"/>
              <a:pathLst>
                <a:path extrusionOk="0" h="1627" w="4268">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5" name="Google Shape;17465;p92"/>
            <p:cNvSpPr/>
            <p:nvPr/>
          </p:nvSpPr>
          <p:spPr>
            <a:xfrm>
              <a:off x="2497068" y="2234801"/>
              <a:ext cx="113392" cy="19620"/>
            </a:xfrm>
            <a:custGeom>
              <a:rect b="b" l="l" r="r" t="t"/>
              <a:pathLst>
                <a:path extrusionOk="0" h="748" w="4323">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6" name="Google Shape;17466;p92"/>
            <p:cNvSpPr/>
            <p:nvPr/>
          </p:nvSpPr>
          <p:spPr>
            <a:xfrm>
              <a:off x="2589319" y="2158524"/>
              <a:ext cx="41837" cy="54086"/>
            </a:xfrm>
            <a:custGeom>
              <a:rect b="b" l="l" r="r" t="t"/>
              <a:pathLst>
                <a:path extrusionOk="0" h="2062" w="1595">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7" name="Google Shape;17467;p92"/>
            <p:cNvSpPr/>
            <p:nvPr/>
          </p:nvSpPr>
          <p:spPr>
            <a:xfrm>
              <a:off x="2606946" y="2158708"/>
              <a:ext cx="24551" cy="42361"/>
            </a:xfrm>
            <a:custGeom>
              <a:rect b="b" l="l" r="r" t="t"/>
              <a:pathLst>
                <a:path extrusionOk="0" h="1615" w="936">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8" name="Google Shape;17468;p92"/>
            <p:cNvSpPr/>
            <p:nvPr/>
          </p:nvSpPr>
          <p:spPr>
            <a:xfrm>
              <a:off x="2601254" y="2164583"/>
              <a:ext cx="17968" cy="17968"/>
            </a:xfrm>
            <a:custGeom>
              <a:rect b="b" l="l" r="r" t="t"/>
              <a:pathLst>
                <a:path extrusionOk="0" h="685" w="685">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9" name="Google Shape;17469;p92"/>
            <p:cNvSpPr/>
            <p:nvPr/>
          </p:nvSpPr>
          <p:spPr>
            <a:xfrm>
              <a:off x="2727000" y="2158524"/>
              <a:ext cx="41994" cy="54086"/>
            </a:xfrm>
            <a:custGeom>
              <a:rect b="b" l="l" r="r" t="t"/>
              <a:pathLst>
                <a:path extrusionOk="0" h="2062" w="1601">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0" name="Google Shape;17470;p92"/>
            <p:cNvSpPr/>
            <p:nvPr/>
          </p:nvSpPr>
          <p:spPr>
            <a:xfrm>
              <a:off x="2744601" y="2158708"/>
              <a:ext cx="24578" cy="42361"/>
            </a:xfrm>
            <a:custGeom>
              <a:rect b="b" l="l" r="r" t="t"/>
              <a:pathLst>
                <a:path extrusionOk="0" h="1615" w="937">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1" name="Google Shape;17471;p92"/>
            <p:cNvSpPr/>
            <p:nvPr/>
          </p:nvSpPr>
          <p:spPr>
            <a:xfrm>
              <a:off x="2738909" y="2164583"/>
              <a:ext cx="17994" cy="17968"/>
            </a:xfrm>
            <a:custGeom>
              <a:rect b="b" l="l" r="r" t="t"/>
              <a:pathLst>
                <a:path extrusionOk="0" h="685" w="686">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2" name="Google Shape;17472;p92"/>
            <p:cNvSpPr/>
            <p:nvPr/>
          </p:nvSpPr>
          <p:spPr>
            <a:xfrm>
              <a:off x="2656914" y="2228768"/>
              <a:ext cx="26886" cy="29981"/>
            </a:xfrm>
            <a:custGeom>
              <a:rect b="b" l="l" r="r" t="t"/>
              <a:pathLst>
                <a:path extrusionOk="0" h="1143" w="1025">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3" name="Google Shape;17473;p92"/>
            <p:cNvSpPr/>
            <p:nvPr/>
          </p:nvSpPr>
          <p:spPr>
            <a:xfrm>
              <a:off x="2655130" y="2278395"/>
              <a:ext cx="47870" cy="35909"/>
            </a:xfrm>
            <a:custGeom>
              <a:rect b="b" l="l" r="r" t="t"/>
              <a:pathLst>
                <a:path extrusionOk="0" h="1369" w="1825">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4" name="Google Shape;17474;p92"/>
            <p:cNvSpPr/>
            <p:nvPr/>
          </p:nvSpPr>
          <p:spPr>
            <a:xfrm>
              <a:off x="2616572" y="2275142"/>
              <a:ext cx="124986" cy="21246"/>
            </a:xfrm>
            <a:custGeom>
              <a:rect b="b" l="l" r="r" t="t"/>
              <a:pathLst>
                <a:path extrusionOk="0" h="810" w="4765">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75" name="Google Shape;17475;p92"/>
          <p:cNvGrpSpPr/>
          <p:nvPr/>
        </p:nvGrpSpPr>
        <p:grpSpPr>
          <a:xfrm>
            <a:off x="5820278" y="2906158"/>
            <a:ext cx="294904" cy="370027"/>
            <a:chOff x="5820278" y="2906158"/>
            <a:chExt cx="294904" cy="370027"/>
          </a:xfrm>
        </p:grpSpPr>
        <p:sp>
          <p:nvSpPr>
            <p:cNvPr id="17476" name="Google Shape;17476;p92"/>
            <p:cNvSpPr/>
            <p:nvPr/>
          </p:nvSpPr>
          <p:spPr>
            <a:xfrm>
              <a:off x="5893198" y="2987339"/>
              <a:ext cx="193158" cy="168790"/>
            </a:xfrm>
            <a:custGeom>
              <a:rect b="b" l="l" r="r" t="t"/>
              <a:pathLst>
                <a:path extrusionOk="0" h="6435" w="7364">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7" name="Google Shape;17477;p92"/>
            <p:cNvSpPr/>
            <p:nvPr/>
          </p:nvSpPr>
          <p:spPr>
            <a:xfrm>
              <a:off x="5885906" y="2906158"/>
              <a:ext cx="229276" cy="237880"/>
            </a:xfrm>
            <a:custGeom>
              <a:rect b="b" l="l" r="r" t="t"/>
              <a:pathLst>
                <a:path extrusionOk="0" h="9069" w="8741">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8" name="Google Shape;17478;p92"/>
            <p:cNvSpPr/>
            <p:nvPr/>
          </p:nvSpPr>
          <p:spPr>
            <a:xfrm>
              <a:off x="5836987" y="2915154"/>
              <a:ext cx="61562" cy="295061"/>
            </a:xfrm>
            <a:custGeom>
              <a:rect b="b" l="l" r="r" t="t"/>
              <a:pathLst>
                <a:path extrusionOk="0" h="11249" w="2347">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9" name="Google Shape;17479;p92"/>
            <p:cNvSpPr/>
            <p:nvPr/>
          </p:nvSpPr>
          <p:spPr>
            <a:xfrm>
              <a:off x="5880555" y="3094358"/>
              <a:ext cx="187990" cy="175951"/>
            </a:xfrm>
            <a:custGeom>
              <a:rect b="b" l="l" r="r" t="t"/>
              <a:pathLst>
                <a:path extrusionOk="0" h="6708" w="7167">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0" name="Google Shape;17480;p92"/>
            <p:cNvSpPr/>
            <p:nvPr/>
          </p:nvSpPr>
          <p:spPr>
            <a:xfrm>
              <a:off x="5820278" y="2986343"/>
              <a:ext cx="94979" cy="289842"/>
            </a:xfrm>
            <a:custGeom>
              <a:rect b="b" l="l" r="r" t="t"/>
              <a:pathLst>
                <a:path extrusionOk="0" h="11050" w="3621">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1" name="Google Shape;17481;p92"/>
            <p:cNvSpPr/>
            <p:nvPr/>
          </p:nvSpPr>
          <p:spPr>
            <a:xfrm>
              <a:off x="5951166" y="2917804"/>
              <a:ext cx="156541" cy="130179"/>
            </a:xfrm>
            <a:custGeom>
              <a:rect b="b" l="l" r="r" t="t"/>
              <a:pathLst>
                <a:path extrusionOk="0" h="4963" w="5968">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2" name="Google Shape;17482;p92"/>
            <p:cNvSpPr/>
            <p:nvPr/>
          </p:nvSpPr>
          <p:spPr>
            <a:xfrm>
              <a:off x="5937290" y="2999589"/>
              <a:ext cx="141249" cy="156541"/>
            </a:xfrm>
            <a:custGeom>
              <a:rect b="b" l="l" r="r" t="t"/>
              <a:pathLst>
                <a:path extrusionOk="0" h="5968" w="5385">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83" name="Google Shape;17483;p92"/>
          <p:cNvGrpSpPr/>
          <p:nvPr/>
        </p:nvGrpSpPr>
        <p:grpSpPr>
          <a:xfrm>
            <a:off x="4946819" y="3383229"/>
            <a:ext cx="370132" cy="334223"/>
            <a:chOff x="4946819" y="3383229"/>
            <a:chExt cx="370132" cy="334223"/>
          </a:xfrm>
        </p:grpSpPr>
        <p:sp>
          <p:nvSpPr>
            <p:cNvPr id="17484" name="Google Shape;17484;p92"/>
            <p:cNvSpPr/>
            <p:nvPr/>
          </p:nvSpPr>
          <p:spPr>
            <a:xfrm>
              <a:off x="4946819" y="3383229"/>
              <a:ext cx="370132" cy="179125"/>
            </a:xfrm>
            <a:custGeom>
              <a:rect b="b" l="l" r="r" t="t"/>
              <a:pathLst>
                <a:path extrusionOk="0" h="6829" w="14111">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5" name="Google Shape;17485;p92"/>
            <p:cNvSpPr/>
            <p:nvPr/>
          </p:nvSpPr>
          <p:spPr>
            <a:xfrm>
              <a:off x="4946819" y="3383229"/>
              <a:ext cx="200817" cy="179125"/>
            </a:xfrm>
            <a:custGeom>
              <a:rect b="b" l="l" r="r" t="t"/>
              <a:pathLst>
                <a:path extrusionOk="0" h="6829" w="7656">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6" name="Google Shape;17486;p92"/>
            <p:cNvSpPr/>
            <p:nvPr/>
          </p:nvSpPr>
          <p:spPr>
            <a:xfrm>
              <a:off x="5063149" y="3562327"/>
              <a:ext cx="137314" cy="155124"/>
            </a:xfrm>
            <a:custGeom>
              <a:rect b="b" l="l" r="r" t="t"/>
              <a:pathLst>
                <a:path extrusionOk="0" h="5914" w="5235">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7" name="Google Shape;17487;p92"/>
            <p:cNvSpPr/>
            <p:nvPr/>
          </p:nvSpPr>
          <p:spPr>
            <a:xfrm>
              <a:off x="5063149" y="3562327"/>
              <a:ext cx="122206" cy="155124"/>
            </a:xfrm>
            <a:custGeom>
              <a:rect b="b" l="l" r="r" t="t"/>
              <a:pathLst>
                <a:path extrusionOk="0" h="5914" w="4659">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8" name="Google Shape;17488;p92"/>
            <p:cNvSpPr/>
            <p:nvPr/>
          </p:nvSpPr>
          <p:spPr>
            <a:xfrm>
              <a:off x="5048382" y="3425039"/>
              <a:ext cx="95530" cy="83595"/>
            </a:xfrm>
            <a:custGeom>
              <a:rect b="b" l="l" r="r" t="t"/>
              <a:pathLst>
                <a:path extrusionOk="0" h="3187" w="3642">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9" name="Google Shape;17489;p92"/>
            <p:cNvSpPr/>
            <p:nvPr/>
          </p:nvSpPr>
          <p:spPr>
            <a:xfrm>
              <a:off x="5197604" y="3396580"/>
              <a:ext cx="82362" cy="64237"/>
            </a:xfrm>
            <a:custGeom>
              <a:rect b="b" l="l" r="r" t="t"/>
              <a:pathLst>
                <a:path extrusionOk="0" h="2449" w="314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0" name="Google Shape;17490;p92"/>
            <p:cNvSpPr/>
            <p:nvPr/>
          </p:nvSpPr>
          <p:spPr>
            <a:xfrm>
              <a:off x="5157394" y="3496700"/>
              <a:ext cx="115989" cy="65654"/>
            </a:xfrm>
            <a:custGeom>
              <a:rect b="b" l="l" r="r" t="t"/>
              <a:pathLst>
                <a:path extrusionOk="0" h="2503" w="4422">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1" name="Google Shape;17491;p92"/>
            <p:cNvSpPr/>
            <p:nvPr/>
          </p:nvSpPr>
          <p:spPr>
            <a:xfrm>
              <a:off x="4947344" y="3455807"/>
              <a:ext cx="58545" cy="70690"/>
            </a:xfrm>
            <a:custGeom>
              <a:rect b="b" l="l" r="r" t="t"/>
              <a:pathLst>
                <a:path extrusionOk="0" h="2695" w="2232">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2" name="Google Shape;17492;p92"/>
            <p:cNvSpPr/>
            <p:nvPr/>
          </p:nvSpPr>
          <p:spPr>
            <a:xfrm>
              <a:off x="5048198" y="3425564"/>
              <a:ext cx="41102" cy="71529"/>
            </a:xfrm>
            <a:custGeom>
              <a:rect b="b" l="l" r="r" t="t"/>
              <a:pathLst>
                <a:path extrusionOk="0" h="2727" w="1567">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93" name="Google Shape;17493;p92"/>
          <p:cNvGrpSpPr/>
          <p:nvPr/>
        </p:nvGrpSpPr>
        <p:grpSpPr>
          <a:xfrm>
            <a:off x="3038403" y="1539234"/>
            <a:ext cx="375482" cy="316072"/>
            <a:chOff x="3038403" y="1539234"/>
            <a:chExt cx="375482" cy="316072"/>
          </a:xfrm>
        </p:grpSpPr>
        <p:sp>
          <p:nvSpPr>
            <p:cNvPr id="17494" name="Google Shape;17494;p92"/>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95" name="Google Shape;17495;p92"/>
            <p:cNvGrpSpPr/>
            <p:nvPr/>
          </p:nvGrpSpPr>
          <p:grpSpPr>
            <a:xfrm>
              <a:off x="3038403" y="1539234"/>
              <a:ext cx="375482" cy="316072"/>
              <a:chOff x="3038403" y="1539234"/>
              <a:chExt cx="375482" cy="316072"/>
            </a:xfrm>
          </p:grpSpPr>
          <p:sp>
            <p:nvSpPr>
              <p:cNvPr id="17496" name="Google Shape;17496;p92"/>
              <p:cNvSpPr/>
              <p:nvPr/>
            </p:nvSpPr>
            <p:spPr>
              <a:xfrm>
                <a:off x="3038403" y="1585792"/>
                <a:ext cx="72788" cy="58414"/>
              </a:xfrm>
              <a:custGeom>
                <a:rect b="b" l="l" r="r" t="t"/>
                <a:pathLst>
                  <a:path extrusionOk="0" h="2227" w="2775">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7" name="Google Shape;17497;p92"/>
              <p:cNvSpPr/>
              <p:nvPr/>
            </p:nvSpPr>
            <p:spPr>
              <a:xfrm>
                <a:off x="3169317" y="1683420"/>
                <a:ext cx="244569" cy="169105"/>
              </a:xfrm>
              <a:custGeom>
                <a:rect b="b" l="l" r="r" t="t"/>
                <a:pathLst>
                  <a:path extrusionOk="0" h="6447" w="9324">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8" name="Google Shape;17498;p92"/>
              <p:cNvSpPr/>
              <p:nvPr/>
            </p:nvSpPr>
            <p:spPr>
              <a:xfrm>
                <a:off x="3194760" y="1700076"/>
                <a:ext cx="197800" cy="103294"/>
              </a:xfrm>
              <a:custGeom>
                <a:rect b="b" l="l" r="r" t="t"/>
                <a:pathLst>
                  <a:path extrusionOk="0" h="3938" w="7541">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9" name="Google Shape;17499;p92"/>
              <p:cNvSpPr/>
              <p:nvPr/>
            </p:nvSpPr>
            <p:spPr>
              <a:xfrm>
                <a:off x="3077905" y="1539234"/>
                <a:ext cx="153367" cy="300963"/>
              </a:xfrm>
              <a:custGeom>
                <a:rect b="b" l="l" r="r" t="t"/>
                <a:pathLst>
                  <a:path extrusionOk="0" h="11474" w="5847">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0" name="Google Shape;17500;p92"/>
              <p:cNvSpPr/>
              <p:nvPr/>
            </p:nvSpPr>
            <p:spPr>
              <a:xfrm>
                <a:off x="3049315" y="1658633"/>
                <a:ext cx="284464" cy="196673"/>
              </a:xfrm>
              <a:custGeom>
                <a:rect b="b" l="l" r="r" t="t"/>
                <a:pathLst>
                  <a:path extrusionOk="0" h="7498" w="10845">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1" name="Google Shape;17501;p92"/>
              <p:cNvSpPr/>
              <p:nvPr/>
            </p:nvSpPr>
            <p:spPr>
              <a:xfrm>
                <a:off x="3058207" y="1663013"/>
                <a:ext cx="272976" cy="192292"/>
              </a:xfrm>
              <a:custGeom>
                <a:rect b="b" l="l" r="r" t="t"/>
                <a:pathLst>
                  <a:path extrusionOk="0" h="7331" w="10407">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2" name="Google Shape;17502;p92"/>
              <p:cNvSpPr/>
              <p:nvPr/>
            </p:nvSpPr>
            <p:spPr>
              <a:xfrm>
                <a:off x="3107598" y="1603261"/>
                <a:ext cx="85405" cy="219309"/>
              </a:xfrm>
              <a:custGeom>
                <a:rect b="b" l="l" r="r" t="t"/>
                <a:pathLst>
                  <a:path extrusionOk="0" h="8361" w="3256">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3" name="Google Shape;17503;p92"/>
              <p:cNvSpPr/>
              <p:nvPr/>
            </p:nvSpPr>
            <p:spPr>
              <a:xfrm>
                <a:off x="3093381" y="1585556"/>
                <a:ext cx="94271" cy="32289"/>
              </a:xfrm>
              <a:custGeom>
                <a:rect b="b" l="l" r="r" t="t"/>
                <a:pathLst>
                  <a:path extrusionOk="0" h="1231" w="3594">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4" name="Google Shape;17504;p92"/>
              <p:cNvSpPr/>
              <p:nvPr/>
            </p:nvSpPr>
            <p:spPr>
              <a:xfrm>
                <a:off x="3137133" y="1559824"/>
                <a:ext cx="14767" cy="20512"/>
              </a:xfrm>
              <a:custGeom>
                <a:rect b="b" l="l" r="r" t="t"/>
                <a:pathLst>
                  <a:path extrusionOk="0" h="782" w="563">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505" name="Google Shape;17505;p92"/>
          <p:cNvGrpSpPr/>
          <p:nvPr/>
        </p:nvGrpSpPr>
        <p:grpSpPr>
          <a:xfrm>
            <a:off x="6332865" y="2906131"/>
            <a:ext cx="360846" cy="370184"/>
            <a:chOff x="6332865" y="2906131"/>
            <a:chExt cx="360846" cy="370184"/>
          </a:xfrm>
        </p:grpSpPr>
        <p:sp>
          <p:nvSpPr>
            <p:cNvPr id="17506" name="Google Shape;17506;p92"/>
            <p:cNvSpPr/>
            <p:nvPr/>
          </p:nvSpPr>
          <p:spPr>
            <a:xfrm>
              <a:off x="6332865" y="2906131"/>
              <a:ext cx="360846" cy="327508"/>
            </a:xfrm>
            <a:custGeom>
              <a:rect b="b" l="l" r="r" t="t"/>
              <a:pathLst>
                <a:path extrusionOk="0" h="12486" w="13757">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7" name="Google Shape;17507;p92"/>
            <p:cNvSpPr/>
            <p:nvPr/>
          </p:nvSpPr>
          <p:spPr>
            <a:xfrm>
              <a:off x="6636005" y="3022855"/>
              <a:ext cx="21089" cy="18466"/>
            </a:xfrm>
            <a:custGeom>
              <a:rect b="b" l="l" r="r" t="t"/>
              <a:pathLst>
                <a:path extrusionOk="0" h="704" w="804">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8" name="Google Shape;17508;p92"/>
            <p:cNvSpPr/>
            <p:nvPr/>
          </p:nvSpPr>
          <p:spPr>
            <a:xfrm>
              <a:off x="6391594" y="2960034"/>
              <a:ext cx="243546" cy="316281"/>
            </a:xfrm>
            <a:custGeom>
              <a:rect b="b" l="l" r="r" t="t"/>
              <a:pathLst>
                <a:path extrusionOk="0" h="12058" w="9285">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9" name="Google Shape;17509;p92"/>
            <p:cNvSpPr/>
            <p:nvPr/>
          </p:nvSpPr>
          <p:spPr>
            <a:xfrm>
              <a:off x="6624333" y="3184510"/>
              <a:ext cx="22820" cy="12879"/>
            </a:xfrm>
            <a:custGeom>
              <a:rect b="b" l="l" r="r" t="t"/>
              <a:pathLst>
                <a:path extrusionOk="0" h="491" w="87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0" name="Google Shape;17510;p92"/>
            <p:cNvSpPr/>
            <p:nvPr/>
          </p:nvSpPr>
          <p:spPr>
            <a:xfrm>
              <a:off x="6367593" y="3022750"/>
              <a:ext cx="21115" cy="18387"/>
            </a:xfrm>
            <a:custGeom>
              <a:rect b="b" l="l" r="r" t="t"/>
              <a:pathLst>
                <a:path extrusionOk="0" h="701" w="805">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1" name="Google Shape;17511;p92"/>
            <p:cNvSpPr/>
            <p:nvPr/>
          </p:nvSpPr>
          <p:spPr>
            <a:xfrm>
              <a:off x="6379633" y="3184563"/>
              <a:ext cx="22794" cy="12826"/>
            </a:xfrm>
            <a:custGeom>
              <a:rect b="b" l="l" r="r" t="t"/>
              <a:pathLst>
                <a:path extrusionOk="0" h="489" w="869">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2" name="Google Shape;17512;p92"/>
            <p:cNvSpPr/>
            <p:nvPr/>
          </p:nvSpPr>
          <p:spPr>
            <a:xfrm>
              <a:off x="6507321" y="2948257"/>
              <a:ext cx="11935" cy="17941"/>
            </a:xfrm>
            <a:custGeom>
              <a:rect b="b" l="l" r="r" t="t"/>
              <a:pathLst>
                <a:path extrusionOk="0" h="684" w="455">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3" name="Google Shape;17513;p92"/>
            <p:cNvSpPr/>
            <p:nvPr/>
          </p:nvSpPr>
          <p:spPr>
            <a:xfrm>
              <a:off x="6417142" y="3001923"/>
              <a:ext cx="72001" cy="84985"/>
            </a:xfrm>
            <a:custGeom>
              <a:rect b="b" l="l" r="r" t="t"/>
              <a:pathLst>
                <a:path extrusionOk="0" h="3240" w="2745">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4" name="Google Shape;17514;p92"/>
            <p:cNvSpPr/>
            <p:nvPr/>
          </p:nvSpPr>
          <p:spPr>
            <a:xfrm>
              <a:off x="6358990" y="3090659"/>
              <a:ext cx="102481" cy="86113"/>
            </a:xfrm>
            <a:custGeom>
              <a:rect b="b" l="l" r="r" t="t"/>
              <a:pathLst>
                <a:path extrusionOk="0" h="3283" w="3907">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5" name="Google Shape;17515;p92"/>
            <p:cNvSpPr/>
            <p:nvPr/>
          </p:nvSpPr>
          <p:spPr>
            <a:xfrm>
              <a:off x="6565131" y="3090659"/>
              <a:ext cx="102481" cy="86113"/>
            </a:xfrm>
            <a:custGeom>
              <a:rect b="b" l="l" r="r" t="t"/>
              <a:pathLst>
                <a:path extrusionOk="0" h="3283" w="3907">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6" name="Google Shape;17516;p92"/>
            <p:cNvSpPr/>
            <p:nvPr/>
          </p:nvSpPr>
          <p:spPr>
            <a:xfrm>
              <a:off x="6537459" y="3001740"/>
              <a:ext cx="72342" cy="85038"/>
            </a:xfrm>
            <a:custGeom>
              <a:rect b="b" l="l" r="r" t="t"/>
              <a:pathLst>
                <a:path extrusionOk="0" h="3242" w="2758">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17" name="Google Shape;17517;p92"/>
          <p:cNvGrpSpPr/>
          <p:nvPr/>
        </p:nvGrpSpPr>
        <p:grpSpPr>
          <a:xfrm>
            <a:off x="4135079" y="1518066"/>
            <a:ext cx="370132" cy="358223"/>
            <a:chOff x="4135079" y="1518066"/>
            <a:chExt cx="370132" cy="358223"/>
          </a:xfrm>
        </p:grpSpPr>
        <p:sp>
          <p:nvSpPr>
            <p:cNvPr id="17518" name="Google Shape;17518;p92"/>
            <p:cNvSpPr/>
            <p:nvPr/>
          </p:nvSpPr>
          <p:spPr>
            <a:xfrm>
              <a:off x="4135079" y="1625688"/>
              <a:ext cx="95530" cy="95530"/>
            </a:xfrm>
            <a:custGeom>
              <a:rect b="b" l="l" r="r" t="t"/>
              <a:pathLst>
                <a:path extrusionOk="0" h="3642" w="3642">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9" name="Google Shape;17519;p92"/>
            <p:cNvSpPr/>
            <p:nvPr/>
          </p:nvSpPr>
          <p:spPr>
            <a:xfrm>
              <a:off x="4153047" y="1643472"/>
              <a:ext cx="59595" cy="59778"/>
            </a:xfrm>
            <a:custGeom>
              <a:rect b="b" l="l" r="r" t="t"/>
              <a:pathLst>
                <a:path extrusionOk="0" h="2279" w="2272">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0" name="Google Shape;17520;p92"/>
            <p:cNvSpPr/>
            <p:nvPr/>
          </p:nvSpPr>
          <p:spPr>
            <a:xfrm>
              <a:off x="4409681" y="1625688"/>
              <a:ext cx="95530" cy="95530"/>
            </a:xfrm>
            <a:custGeom>
              <a:rect b="b" l="l" r="r" t="t"/>
              <a:pathLst>
                <a:path extrusionOk="0" h="3642" w="3642">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1" name="Google Shape;17521;p92"/>
            <p:cNvSpPr/>
            <p:nvPr/>
          </p:nvSpPr>
          <p:spPr>
            <a:xfrm>
              <a:off x="4427649" y="1643472"/>
              <a:ext cx="59621" cy="59778"/>
            </a:xfrm>
            <a:custGeom>
              <a:rect b="b" l="l" r="r" t="t"/>
              <a:pathLst>
                <a:path extrusionOk="0" h="2279" w="2273">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2" name="Google Shape;17522;p92"/>
            <p:cNvSpPr/>
            <p:nvPr/>
          </p:nvSpPr>
          <p:spPr>
            <a:xfrm>
              <a:off x="4170831" y="1518250"/>
              <a:ext cx="298471" cy="358040"/>
            </a:xfrm>
            <a:custGeom>
              <a:rect b="b" l="l" r="r" t="t"/>
              <a:pathLst>
                <a:path extrusionOk="0" h="13650" w="11379">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3" name="Google Shape;17523;p92"/>
            <p:cNvSpPr/>
            <p:nvPr/>
          </p:nvSpPr>
          <p:spPr>
            <a:xfrm>
              <a:off x="4170831" y="1518066"/>
              <a:ext cx="166665" cy="352374"/>
            </a:xfrm>
            <a:custGeom>
              <a:rect b="b" l="l" r="r" t="t"/>
              <a:pathLst>
                <a:path extrusionOk="0" h="13434" w="6354">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4" name="Google Shape;17524;p92"/>
            <p:cNvSpPr/>
            <p:nvPr/>
          </p:nvSpPr>
          <p:spPr>
            <a:xfrm>
              <a:off x="4212615" y="1636914"/>
              <a:ext cx="214719" cy="215558"/>
            </a:xfrm>
            <a:custGeom>
              <a:rect b="b" l="l" r="r" t="t"/>
              <a:pathLst>
                <a:path extrusionOk="0" h="8218" w="8186">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5" name="Google Shape;17525;p92"/>
            <p:cNvSpPr/>
            <p:nvPr/>
          </p:nvSpPr>
          <p:spPr>
            <a:xfrm>
              <a:off x="4204274" y="1638121"/>
              <a:ext cx="60119" cy="179308"/>
            </a:xfrm>
            <a:custGeom>
              <a:rect b="b" l="l" r="r" t="t"/>
              <a:pathLst>
                <a:path extrusionOk="0" h="6836" w="2292">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6" name="Google Shape;17526;p92"/>
            <p:cNvSpPr/>
            <p:nvPr/>
          </p:nvSpPr>
          <p:spPr>
            <a:xfrm>
              <a:off x="4287948" y="1733126"/>
              <a:ext cx="28564" cy="17968"/>
            </a:xfrm>
            <a:custGeom>
              <a:rect b="b" l="l" r="r" t="t"/>
              <a:pathLst>
                <a:path extrusionOk="0" h="685" w="1089">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7" name="Google Shape;17527;p92"/>
            <p:cNvSpPr/>
            <p:nvPr/>
          </p:nvSpPr>
          <p:spPr>
            <a:xfrm>
              <a:off x="4323673" y="1733126"/>
              <a:ext cx="28696" cy="17784"/>
            </a:xfrm>
            <a:custGeom>
              <a:rect b="b" l="l" r="r" t="t"/>
              <a:pathLst>
                <a:path extrusionOk="0" h="678" w="1094">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8" name="Google Shape;17528;p92"/>
            <p:cNvSpPr/>
            <p:nvPr/>
          </p:nvSpPr>
          <p:spPr>
            <a:xfrm>
              <a:off x="4260459" y="1774884"/>
              <a:ext cx="119373" cy="53745"/>
            </a:xfrm>
            <a:custGeom>
              <a:rect b="b" l="l" r="r" t="t"/>
              <a:pathLst>
                <a:path extrusionOk="0" h="2049" w="4551">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9" name="Google Shape;17529;p92"/>
            <p:cNvSpPr/>
            <p:nvPr/>
          </p:nvSpPr>
          <p:spPr>
            <a:xfrm>
              <a:off x="4285718" y="1792773"/>
              <a:ext cx="68670" cy="35778"/>
            </a:xfrm>
            <a:custGeom>
              <a:rect b="b" l="l" r="r" t="t"/>
              <a:pathLst>
                <a:path extrusionOk="0" h="1364" w="2618">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0" name="Google Shape;17530;p92"/>
            <p:cNvSpPr/>
            <p:nvPr/>
          </p:nvSpPr>
          <p:spPr>
            <a:xfrm>
              <a:off x="4248550" y="1667472"/>
              <a:ext cx="35778" cy="41811"/>
            </a:xfrm>
            <a:custGeom>
              <a:rect b="b" l="l" r="r" t="t"/>
              <a:pathLst>
                <a:path extrusionOk="0" h="1594" w="1364">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1" name="Google Shape;17531;p92"/>
            <p:cNvSpPr/>
            <p:nvPr/>
          </p:nvSpPr>
          <p:spPr>
            <a:xfrm>
              <a:off x="4266334" y="1667472"/>
              <a:ext cx="17994" cy="29771"/>
            </a:xfrm>
            <a:custGeom>
              <a:rect b="b" l="l" r="r" t="t"/>
              <a:pathLst>
                <a:path extrusionOk="0" h="1135" w="686">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2" name="Google Shape;17532;p92"/>
            <p:cNvSpPr/>
            <p:nvPr/>
          </p:nvSpPr>
          <p:spPr>
            <a:xfrm>
              <a:off x="4260459" y="1673348"/>
              <a:ext cx="11961" cy="11935"/>
            </a:xfrm>
            <a:custGeom>
              <a:rect b="b" l="l" r="r" t="t"/>
              <a:pathLst>
                <a:path extrusionOk="0" h="455" w="456">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3" name="Google Shape;17533;p92"/>
            <p:cNvSpPr/>
            <p:nvPr/>
          </p:nvSpPr>
          <p:spPr>
            <a:xfrm>
              <a:off x="4355962" y="1667472"/>
              <a:ext cx="35778" cy="41811"/>
            </a:xfrm>
            <a:custGeom>
              <a:rect b="b" l="l" r="r" t="t"/>
              <a:pathLst>
                <a:path extrusionOk="0" h="1594" w="1364">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4" name="Google Shape;17534;p92"/>
            <p:cNvSpPr/>
            <p:nvPr/>
          </p:nvSpPr>
          <p:spPr>
            <a:xfrm>
              <a:off x="4373772" y="1667472"/>
              <a:ext cx="17968" cy="29771"/>
            </a:xfrm>
            <a:custGeom>
              <a:rect b="b" l="l" r="r" t="t"/>
              <a:pathLst>
                <a:path extrusionOk="0" h="1135" w="685">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5" name="Google Shape;17535;p92"/>
            <p:cNvSpPr/>
            <p:nvPr/>
          </p:nvSpPr>
          <p:spPr>
            <a:xfrm>
              <a:off x="4367897" y="1673348"/>
              <a:ext cx="11935" cy="11935"/>
            </a:xfrm>
            <a:custGeom>
              <a:rect b="b" l="l" r="r" t="t"/>
              <a:pathLst>
                <a:path extrusionOk="0" h="455" w="455">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6" name="Google Shape;17536;p92"/>
            <p:cNvSpPr/>
            <p:nvPr/>
          </p:nvSpPr>
          <p:spPr>
            <a:xfrm>
              <a:off x="4314178" y="1810688"/>
              <a:ext cx="11935" cy="17941"/>
            </a:xfrm>
            <a:custGeom>
              <a:rect b="b" l="l" r="r" t="t"/>
              <a:pathLst>
                <a:path extrusionOk="0" h="684" w="455">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37" name="Google Shape;17537;p92"/>
          <p:cNvGrpSpPr/>
          <p:nvPr/>
        </p:nvGrpSpPr>
        <p:grpSpPr>
          <a:xfrm>
            <a:off x="6878869" y="1980134"/>
            <a:ext cx="361240" cy="370158"/>
            <a:chOff x="6878869" y="1980134"/>
            <a:chExt cx="361240" cy="370158"/>
          </a:xfrm>
        </p:grpSpPr>
        <p:sp>
          <p:nvSpPr>
            <p:cNvPr id="17538" name="Google Shape;17538;p92"/>
            <p:cNvSpPr/>
            <p:nvPr/>
          </p:nvSpPr>
          <p:spPr>
            <a:xfrm>
              <a:off x="6878869" y="2012869"/>
              <a:ext cx="67437" cy="32027"/>
            </a:xfrm>
            <a:custGeom>
              <a:rect b="b" l="l" r="r" t="t"/>
              <a:pathLst>
                <a:path extrusionOk="0" h="1221" w="2571">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9" name="Google Shape;17539;p92"/>
            <p:cNvSpPr/>
            <p:nvPr/>
          </p:nvSpPr>
          <p:spPr>
            <a:xfrm>
              <a:off x="6882777" y="2032961"/>
              <a:ext cx="63529" cy="11777"/>
            </a:xfrm>
            <a:custGeom>
              <a:rect b="b" l="l" r="r" t="t"/>
              <a:pathLst>
                <a:path extrusionOk="0" h="449" w="2422">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0" name="Google Shape;17540;p92"/>
            <p:cNvSpPr/>
            <p:nvPr/>
          </p:nvSpPr>
          <p:spPr>
            <a:xfrm>
              <a:off x="6992339" y="2273962"/>
              <a:ext cx="91989" cy="76329"/>
            </a:xfrm>
            <a:custGeom>
              <a:rect b="b" l="l" r="r" t="t"/>
              <a:pathLst>
                <a:path extrusionOk="0" h="2910" w="3507">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1" name="Google Shape;17541;p92"/>
            <p:cNvSpPr/>
            <p:nvPr/>
          </p:nvSpPr>
          <p:spPr>
            <a:xfrm>
              <a:off x="7015815" y="2273962"/>
              <a:ext cx="68670" cy="76329"/>
            </a:xfrm>
            <a:custGeom>
              <a:rect b="b" l="l" r="r" t="t"/>
              <a:pathLst>
                <a:path extrusionOk="0" h="2910" w="2618">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2" name="Google Shape;17542;p92"/>
            <p:cNvSpPr/>
            <p:nvPr/>
          </p:nvSpPr>
          <p:spPr>
            <a:xfrm>
              <a:off x="6923696" y="1980134"/>
              <a:ext cx="316412" cy="317147"/>
            </a:xfrm>
            <a:custGeom>
              <a:rect b="b" l="l" r="r" t="t"/>
              <a:pathLst>
                <a:path extrusionOk="0" h="12091" w="12063">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3" name="Google Shape;17543;p92"/>
            <p:cNvSpPr/>
            <p:nvPr/>
          </p:nvSpPr>
          <p:spPr>
            <a:xfrm>
              <a:off x="6923853" y="1987085"/>
              <a:ext cx="305239" cy="310380"/>
            </a:xfrm>
            <a:custGeom>
              <a:rect b="b" l="l" r="r" t="t"/>
              <a:pathLst>
                <a:path extrusionOk="0" h="11833" w="11637">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4" name="Google Shape;17544;p92"/>
            <p:cNvSpPr/>
            <p:nvPr/>
          </p:nvSpPr>
          <p:spPr>
            <a:xfrm>
              <a:off x="6923853" y="2087388"/>
              <a:ext cx="316255" cy="210076"/>
            </a:xfrm>
            <a:custGeom>
              <a:rect b="b" l="l" r="r" t="t"/>
              <a:pathLst>
                <a:path extrusionOk="0" h="8009" w="12057">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5" name="Google Shape;17545;p92"/>
            <p:cNvSpPr/>
            <p:nvPr/>
          </p:nvSpPr>
          <p:spPr>
            <a:xfrm>
              <a:off x="6923853" y="2087388"/>
              <a:ext cx="305239" cy="210076"/>
            </a:xfrm>
            <a:custGeom>
              <a:rect b="b" l="l" r="r" t="t"/>
              <a:pathLst>
                <a:path extrusionOk="0" h="8009" w="11637">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6" name="Google Shape;17546;p92"/>
            <p:cNvSpPr/>
            <p:nvPr/>
          </p:nvSpPr>
          <p:spPr>
            <a:xfrm>
              <a:off x="6941296" y="2121356"/>
              <a:ext cx="298812" cy="176108"/>
            </a:xfrm>
            <a:custGeom>
              <a:rect b="b" l="l" r="r" t="t"/>
              <a:pathLst>
                <a:path extrusionOk="0" h="6714" w="11392">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7" name="Google Shape;17547;p92"/>
            <p:cNvSpPr/>
            <p:nvPr/>
          </p:nvSpPr>
          <p:spPr>
            <a:xfrm>
              <a:off x="6953388" y="2121172"/>
              <a:ext cx="286720" cy="152632"/>
            </a:xfrm>
            <a:custGeom>
              <a:rect b="b" l="l" r="r" t="t"/>
              <a:pathLst>
                <a:path extrusionOk="0" h="5819" w="10931">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8" name="Google Shape;17548;p92"/>
            <p:cNvSpPr/>
            <p:nvPr/>
          </p:nvSpPr>
          <p:spPr>
            <a:xfrm>
              <a:off x="6953204" y="2003610"/>
              <a:ext cx="23502" cy="23502"/>
            </a:xfrm>
            <a:custGeom>
              <a:rect b="b" l="l" r="r" t="t"/>
              <a:pathLst>
                <a:path extrusionOk="0" h="896" w="896">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9" name="Google Shape;17549;p92"/>
            <p:cNvSpPr/>
            <p:nvPr/>
          </p:nvSpPr>
          <p:spPr>
            <a:xfrm>
              <a:off x="6971696" y="2121146"/>
              <a:ext cx="218811" cy="95503"/>
            </a:xfrm>
            <a:custGeom>
              <a:rect b="b" l="l" r="r" t="t"/>
              <a:pathLst>
                <a:path extrusionOk="0" h="3641" w="8342">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0" name="Google Shape;17550;p92"/>
            <p:cNvSpPr/>
            <p:nvPr/>
          </p:nvSpPr>
          <p:spPr>
            <a:xfrm>
              <a:off x="6964955" y="2003610"/>
              <a:ext cx="11751" cy="11777"/>
            </a:xfrm>
            <a:custGeom>
              <a:rect b="b" l="l" r="r" t="t"/>
              <a:pathLst>
                <a:path extrusionOk="0" h="449" w="448">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51" name="Google Shape;17551;p92"/>
          <p:cNvGrpSpPr/>
          <p:nvPr/>
        </p:nvGrpSpPr>
        <p:grpSpPr>
          <a:xfrm>
            <a:off x="2493999" y="2550033"/>
            <a:ext cx="370132" cy="259467"/>
            <a:chOff x="2493999" y="2550033"/>
            <a:chExt cx="370132" cy="259467"/>
          </a:xfrm>
        </p:grpSpPr>
        <p:sp>
          <p:nvSpPr>
            <p:cNvPr id="17552" name="Google Shape;17552;p92"/>
            <p:cNvSpPr/>
            <p:nvPr/>
          </p:nvSpPr>
          <p:spPr>
            <a:xfrm>
              <a:off x="2493999" y="2660251"/>
              <a:ext cx="370132" cy="149249"/>
            </a:xfrm>
            <a:custGeom>
              <a:rect b="b" l="l" r="r" t="t"/>
              <a:pathLst>
                <a:path extrusionOk="0" h="5690" w="14111">
                  <a:moveTo>
                    <a:pt x="0" y="1"/>
                  </a:moveTo>
                  <a:cubicBezTo>
                    <a:pt x="0" y="1947"/>
                    <a:pt x="3872" y="5690"/>
                    <a:pt x="7059" y="5690"/>
                  </a:cubicBezTo>
                  <a:cubicBezTo>
                    <a:pt x="10239" y="5690"/>
                    <a:pt x="14111" y="1953"/>
                    <a:pt x="1411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3" name="Google Shape;17553;p92"/>
            <p:cNvSpPr/>
            <p:nvPr/>
          </p:nvSpPr>
          <p:spPr>
            <a:xfrm>
              <a:off x="2493999" y="2660251"/>
              <a:ext cx="139649" cy="140724"/>
            </a:xfrm>
            <a:custGeom>
              <a:rect b="b" l="l" r="r" t="t"/>
              <a:pathLst>
                <a:path extrusionOk="0" h="5365" w="5324">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4" name="Google Shape;17554;p92"/>
            <p:cNvSpPr/>
            <p:nvPr/>
          </p:nvSpPr>
          <p:spPr>
            <a:xfrm>
              <a:off x="2493999" y="2660251"/>
              <a:ext cx="370132" cy="101405"/>
            </a:xfrm>
            <a:custGeom>
              <a:rect b="b" l="l" r="r" t="t"/>
              <a:pathLst>
                <a:path extrusionOk="0" h="3866" w="14111">
                  <a:moveTo>
                    <a:pt x="0" y="1"/>
                  </a:moveTo>
                  <a:cubicBezTo>
                    <a:pt x="0" y="1031"/>
                    <a:pt x="4781" y="3866"/>
                    <a:pt x="7059" y="3866"/>
                  </a:cubicBezTo>
                  <a:cubicBezTo>
                    <a:pt x="9331" y="3866"/>
                    <a:pt x="14111" y="1031"/>
                    <a:pt x="141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5" name="Google Shape;17555;p92"/>
            <p:cNvSpPr/>
            <p:nvPr/>
          </p:nvSpPr>
          <p:spPr>
            <a:xfrm>
              <a:off x="2493999" y="2550033"/>
              <a:ext cx="370132" cy="152055"/>
            </a:xfrm>
            <a:custGeom>
              <a:rect b="b" l="l" r="r" t="t"/>
              <a:pathLst>
                <a:path extrusionOk="0" h="5797" w="14111">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6" name="Google Shape;17556;p92"/>
            <p:cNvSpPr/>
            <p:nvPr/>
          </p:nvSpPr>
          <p:spPr>
            <a:xfrm>
              <a:off x="2493999" y="2550033"/>
              <a:ext cx="158665" cy="141012"/>
            </a:xfrm>
            <a:custGeom>
              <a:rect b="b" l="l" r="r" t="t"/>
              <a:pathLst>
                <a:path extrusionOk="0" h="5376" w="6049">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7" name="Google Shape;17557;p92"/>
            <p:cNvSpPr/>
            <p:nvPr/>
          </p:nvSpPr>
          <p:spPr>
            <a:xfrm>
              <a:off x="2505908" y="2558689"/>
              <a:ext cx="95530" cy="95556"/>
            </a:xfrm>
            <a:custGeom>
              <a:rect b="b" l="l" r="r" t="t"/>
              <a:pathLst>
                <a:path extrusionOk="0" h="3643" w="3642">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8" name="Google Shape;17558;p92"/>
            <p:cNvSpPr/>
            <p:nvPr/>
          </p:nvSpPr>
          <p:spPr>
            <a:xfrm>
              <a:off x="2497567" y="2564932"/>
              <a:ext cx="97654" cy="89392"/>
            </a:xfrm>
            <a:custGeom>
              <a:rect b="b" l="l" r="r" t="t"/>
              <a:pathLst>
                <a:path extrusionOk="0" h="3408" w="3723">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9" name="Google Shape;17559;p92"/>
            <p:cNvSpPr/>
            <p:nvPr/>
          </p:nvSpPr>
          <p:spPr>
            <a:xfrm>
              <a:off x="2756693" y="2558689"/>
              <a:ext cx="95530" cy="95556"/>
            </a:xfrm>
            <a:custGeom>
              <a:rect b="b" l="l" r="r" t="t"/>
              <a:pathLst>
                <a:path extrusionOk="0" h="3643" w="3642">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0" name="Google Shape;17560;p92"/>
            <p:cNvSpPr/>
            <p:nvPr/>
          </p:nvSpPr>
          <p:spPr>
            <a:xfrm>
              <a:off x="2748325" y="2564932"/>
              <a:ext cx="97681" cy="89392"/>
            </a:xfrm>
            <a:custGeom>
              <a:rect b="b" l="l" r="r" t="t"/>
              <a:pathLst>
                <a:path extrusionOk="0" h="3408" w="3724">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1" name="Google Shape;17561;p92"/>
            <p:cNvSpPr/>
            <p:nvPr/>
          </p:nvSpPr>
          <p:spPr>
            <a:xfrm>
              <a:off x="2523875" y="2576840"/>
              <a:ext cx="35778" cy="53745"/>
            </a:xfrm>
            <a:custGeom>
              <a:rect b="b" l="l" r="r" t="t"/>
              <a:pathLst>
                <a:path extrusionOk="0" h="2049" w="1364">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2" name="Google Shape;17562;p92"/>
            <p:cNvSpPr/>
            <p:nvPr/>
          </p:nvSpPr>
          <p:spPr>
            <a:xfrm>
              <a:off x="2647130" y="2648212"/>
              <a:ext cx="22558" cy="17941"/>
            </a:xfrm>
            <a:custGeom>
              <a:rect b="b" l="l" r="r" t="t"/>
              <a:pathLst>
                <a:path extrusionOk="0" h="684" w="86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3" name="Google Shape;17563;p92"/>
            <p:cNvSpPr/>
            <p:nvPr/>
          </p:nvSpPr>
          <p:spPr>
            <a:xfrm>
              <a:off x="2688495" y="2648212"/>
              <a:ext cx="22505" cy="17941"/>
            </a:xfrm>
            <a:custGeom>
              <a:rect b="b" l="l" r="r" t="t"/>
              <a:pathLst>
                <a:path extrusionOk="0" h="684" w="858">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4" name="Google Shape;17564;p92"/>
            <p:cNvSpPr/>
            <p:nvPr/>
          </p:nvSpPr>
          <p:spPr>
            <a:xfrm>
              <a:off x="2541843" y="2576656"/>
              <a:ext cx="17810" cy="35830"/>
            </a:xfrm>
            <a:custGeom>
              <a:rect b="b" l="l" r="r" t="t"/>
              <a:pathLst>
                <a:path extrusionOk="0" h="1366" w="679">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5" name="Google Shape;17565;p92"/>
            <p:cNvSpPr/>
            <p:nvPr/>
          </p:nvSpPr>
          <p:spPr>
            <a:xfrm>
              <a:off x="2535784" y="2588591"/>
              <a:ext cx="11961" cy="11935"/>
            </a:xfrm>
            <a:custGeom>
              <a:rect b="b" l="l" r="r" t="t"/>
              <a:pathLst>
                <a:path extrusionOk="0" h="455" w="456">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6" name="Google Shape;17566;p92"/>
            <p:cNvSpPr/>
            <p:nvPr/>
          </p:nvSpPr>
          <p:spPr>
            <a:xfrm>
              <a:off x="2798477" y="2576840"/>
              <a:ext cx="35778" cy="53745"/>
            </a:xfrm>
            <a:custGeom>
              <a:rect b="b" l="l" r="r" t="t"/>
              <a:pathLst>
                <a:path extrusionOk="0" h="2049" w="1364">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7" name="Google Shape;17567;p92"/>
            <p:cNvSpPr/>
            <p:nvPr/>
          </p:nvSpPr>
          <p:spPr>
            <a:xfrm>
              <a:off x="2816261" y="2576656"/>
              <a:ext cx="17994" cy="35830"/>
            </a:xfrm>
            <a:custGeom>
              <a:rect b="b" l="l" r="r" t="t"/>
              <a:pathLst>
                <a:path extrusionOk="0" h="1366" w="686">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8" name="Google Shape;17568;p92"/>
            <p:cNvSpPr/>
            <p:nvPr/>
          </p:nvSpPr>
          <p:spPr>
            <a:xfrm>
              <a:off x="2810412" y="2588591"/>
              <a:ext cx="11935" cy="11935"/>
            </a:xfrm>
            <a:custGeom>
              <a:rect b="b" l="l" r="r" t="t"/>
              <a:pathLst>
                <a:path extrusionOk="0" h="455" w="455">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9" name="Google Shape;17569;p92"/>
            <p:cNvSpPr/>
            <p:nvPr/>
          </p:nvSpPr>
          <p:spPr>
            <a:xfrm>
              <a:off x="2609595" y="2725879"/>
              <a:ext cx="138940" cy="35778"/>
            </a:xfrm>
            <a:custGeom>
              <a:rect b="b" l="l" r="r" t="t"/>
              <a:pathLst>
                <a:path extrusionOk="0" h="1364" w="5297">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0" name="Google Shape;17570;p92"/>
            <p:cNvSpPr/>
            <p:nvPr/>
          </p:nvSpPr>
          <p:spPr>
            <a:xfrm>
              <a:off x="2656730" y="2727662"/>
              <a:ext cx="91805" cy="33994"/>
            </a:xfrm>
            <a:custGeom>
              <a:rect b="b" l="l" r="r" t="t"/>
              <a:pathLst>
                <a:path extrusionOk="0" h="1296" w="350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71" name="Google Shape;17571;p92"/>
          <p:cNvGrpSpPr/>
          <p:nvPr/>
        </p:nvGrpSpPr>
        <p:grpSpPr>
          <a:xfrm>
            <a:off x="1699703" y="3365261"/>
            <a:ext cx="281054" cy="370158"/>
            <a:chOff x="1699703" y="3365261"/>
            <a:chExt cx="281054" cy="370158"/>
          </a:xfrm>
        </p:grpSpPr>
        <p:sp>
          <p:nvSpPr>
            <p:cNvPr id="17572" name="Google Shape;17572;p92"/>
            <p:cNvSpPr/>
            <p:nvPr/>
          </p:nvSpPr>
          <p:spPr>
            <a:xfrm>
              <a:off x="1737474" y="3471362"/>
              <a:ext cx="227781" cy="108435"/>
            </a:xfrm>
            <a:custGeom>
              <a:rect b="b" l="l" r="r" t="t"/>
              <a:pathLst>
                <a:path extrusionOk="0" h="4134" w="8684">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3" name="Google Shape;17573;p92"/>
            <p:cNvSpPr/>
            <p:nvPr/>
          </p:nvSpPr>
          <p:spPr>
            <a:xfrm>
              <a:off x="1743271" y="3393301"/>
              <a:ext cx="237486" cy="103425"/>
            </a:xfrm>
            <a:custGeom>
              <a:rect b="b" l="l" r="r" t="t"/>
              <a:pathLst>
                <a:path extrusionOk="0" h="3943" w="9054">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4" name="Google Shape;17574;p92"/>
            <p:cNvSpPr/>
            <p:nvPr/>
          </p:nvSpPr>
          <p:spPr>
            <a:xfrm>
              <a:off x="1709644" y="3365261"/>
              <a:ext cx="47686" cy="370158"/>
            </a:xfrm>
            <a:custGeom>
              <a:rect b="b" l="l" r="r" t="t"/>
              <a:pathLst>
                <a:path extrusionOk="0" h="14112" w="1818">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5" name="Google Shape;17575;p92"/>
            <p:cNvSpPr/>
            <p:nvPr/>
          </p:nvSpPr>
          <p:spPr>
            <a:xfrm>
              <a:off x="1709644" y="3365261"/>
              <a:ext cx="25653" cy="370158"/>
            </a:xfrm>
            <a:custGeom>
              <a:rect b="b" l="l" r="r" t="t"/>
              <a:pathLst>
                <a:path extrusionOk="0" h="14112" w="978">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6" name="Google Shape;17576;p92"/>
            <p:cNvSpPr/>
            <p:nvPr/>
          </p:nvSpPr>
          <p:spPr>
            <a:xfrm>
              <a:off x="1789881" y="3484660"/>
              <a:ext cx="38243" cy="70218"/>
            </a:xfrm>
            <a:custGeom>
              <a:rect b="b" l="l" r="r" t="t"/>
              <a:pathLst>
                <a:path extrusionOk="0" h="2677" w="1458">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7" name="Google Shape;17577;p92"/>
            <p:cNvSpPr/>
            <p:nvPr/>
          </p:nvSpPr>
          <p:spPr>
            <a:xfrm>
              <a:off x="1805147" y="3536228"/>
              <a:ext cx="122232" cy="130389"/>
            </a:xfrm>
            <a:custGeom>
              <a:rect b="b" l="l" r="r" t="t"/>
              <a:pathLst>
                <a:path extrusionOk="0" h="4971" w="466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8" name="Google Shape;17578;p92"/>
            <p:cNvSpPr/>
            <p:nvPr/>
          </p:nvSpPr>
          <p:spPr>
            <a:xfrm>
              <a:off x="1703611" y="3472699"/>
              <a:ext cx="59778" cy="24027"/>
            </a:xfrm>
            <a:custGeom>
              <a:rect b="b" l="l" r="r" t="t"/>
              <a:pathLst>
                <a:path extrusionOk="0" h="916" w="2279">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9" name="Google Shape;17579;p92"/>
            <p:cNvSpPr/>
            <p:nvPr/>
          </p:nvSpPr>
          <p:spPr>
            <a:xfrm>
              <a:off x="1699703" y="3472699"/>
              <a:ext cx="33810" cy="24027"/>
            </a:xfrm>
            <a:custGeom>
              <a:rect b="b" l="l" r="r" t="t"/>
              <a:pathLst>
                <a:path extrusionOk="0" h="916" w="1289">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0" name="Google Shape;17580;p92"/>
            <p:cNvSpPr/>
            <p:nvPr/>
          </p:nvSpPr>
          <p:spPr>
            <a:xfrm>
              <a:off x="1703611" y="3604138"/>
              <a:ext cx="59778" cy="23843"/>
            </a:xfrm>
            <a:custGeom>
              <a:rect b="b" l="l" r="r" t="t"/>
              <a:pathLst>
                <a:path extrusionOk="0" h="909" w="2279">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1" name="Google Shape;17581;p92"/>
            <p:cNvSpPr/>
            <p:nvPr/>
          </p:nvSpPr>
          <p:spPr>
            <a:xfrm>
              <a:off x="1699703" y="3604138"/>
              <a:ext cx="33810" cy="23843"/>
            </a:xfrm>
            <a:custGeom>
              <a:rect b="b" l="l" r="r" t="t"/>
              <a:pathLst>
                <a:path extrusionOk="0" h="909" w="1289">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2" name="Google Shape;17582;p92"/>
            <p:cNvSpPr/>
            <p:nvPr/>
          </p:nvSpPr>
          <p:spPr>
            <a:xfrm>
              <a:off x="1801606" y="3393222"/>
              <a:ext cx="177341" cy="55844"/>
            </a:xfrm>
            <a:custGeom>
              <a:rect b="b" l="l" r="r" t="t"/>
              <a:pathLst>
                <a:path extrusionOk="0" h="2129" w="6761">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3" name="Google Shape;17583;p92"/>
            <p:cNvSpPr/>
            <p:nvPr/>
          </p:nvSpPr>
          <p:spPr>
            <a:xfrm>
              <a:off x="1822957" y="3484319"/>
              <a:ext cx="141590" cy="95582"/>
            </a:xfrm>
            <a:custGeom>
              <a:rect b="b" l="l" r="r" t="t"/>
              <a:pathLst>
                <a:path extrusionOk="0" h="3644" w="5398">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4" name="Google Shape;17584;p92"/>
            <p:cNvSpPr/>
            <p:nvPr/>
          </p:nvSpPr>
          <p:spPr>
            <a:xfrm>
              <a:off x="1805147" y="3536228"/>
              <a:ext cx="98572" cy="130389"/>
            </a:xfrm>
            <a:custGeom>
              <a:rect b="b" l="l" r="r" t="t"/>
              <a:pathLst>
                <a:path extrusionOk="0" h="4971" w="3758">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85" name="Google Shape;17585;p92"/>
          <p:cNvGrpSpPr/>
          <p:nvPr/>
        </p:nvGrpSpPr>
        <p:grpSpPr>
          <a:xfrm>
            <a:off x="7966810" y="1519430"/>
            <a:ext cx="369974" cy="355626"/>
            <a:chOff x="7966810" y="1519430"/>
            <a:chExt cx="369974" cy="355626"/>
          </a:xfrm>
        </p:grpSpPr>
        <p:sp>
          <p:nvSpPr>
            <p:cNvPr id="17586" name="Google Shape;17586;p92"/>
            <p:cNvSpPr/>
            <p:nvPr/>
          </p:nvSpPr>
          <p:spPr>
            <a:xfrm>
              <a:off x="8205503" y="1519430"/>
              <a:ext cx="131281" cy="122992"/>
            </a:xfrm>
            <a:custGeom>
              <a:rect b="b" l="l" r="r" t="t"/>
              <a:pathLst>
                <a:path extrusionOk="0" h="4689" w="5005">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7" name="Google Shape;17587;p92"/>
            <p:cNvSpPr/>
            <p:nvPr/>
          </p:nvSpPr>
          <p:spPr>
            <a:xfrm>
              <a:off x="8230763" y="1530132"/>
              <a:ext cx="105130" cy="112291"/>
            </a:xfrm>
            <a:custGeom>
              <a:rect b="b" l="l" r="r" t="t"/>
              <a:pathLst>
                <a:path extrusionOk="0" h="4281" w="4008">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8" name="Google Shape;17588;p92"/>
            <p:cNvSpPr/>
            <p:nvPr/>
          </p:nvSpPr>
          <p:spPr>
            <a:xfrm>
              <a:off x="7966810" y="1519430"/>
              <a:ext cx="131281" cy="122992"/>
            </a:xfrm>
            <a:custGeom>
              <a:rect b="b" l="l" r="r" t="t"/>
              <a:pathLst>
                <a:path extrusionOk="0" h="4689" w="5005">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9" name="Google Shape;17589;p92"/>
            <p:cNvSpPr/>
            <p:nvPr/>
          </p:nvSpPr>
          <p:spPr>
            <a:xfrm>
              <a:off x="7967886" y="1530132"/>
              <a:ext cx="104946" cy="112291"/>
            </a:xfrm>
            <a:custGeom>
              <a:rect b="b" l="l" r="r" t="t"/>
              <a:pathLst>
                <a:path extrusionOk="0" h="4281" w="4001">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0" name="Google Shape;17590;p92"/>
            <p:cNvSpPr/>
            <p:nvPr/>
          </p:nvSpPr>
          <p:spPr>
            <a:xfrm>
              <a:off x="8002562" y="1564677"/>
              <a:ext cx="298471" cy="310380"/>
            </a:xfrm>
            <a:custGeom>
              <a:rect b="b" l="l" r="r" t="t"/>
              <a:pathLst>
                <a:path extrusionOk="0" h="11833" w="11379">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1" name="Google Shape;17591;p92"/>
            <p:cNvSpPr/>
            <p:nvPr/>
          </p:nvSpPr>
          <p:spPr>
            <a:xfrm>
              <a:off x="8100741" y="1803527"/>
              <a:ext cx="102481" cy="35778"/>
            </a:xfrm>
            <a:custGeom>
              <a:rect b="b" l="l" r="r" t="t"/>
              <a:pathLst>
                <a:path extrusionOk="0" h="1364" w="3907">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2" name="Google Shape;17592;p92"/>
            <p:cNvSpPr/>
            <p:nvPr/>
          </p:nvSpPr>
          <p:spPr>
            <a:xfrm>
              <a:off x="8084924" y="1714948"/>
              <a:ext cx="133930" cy="94507"/>
            </a:xfrm>
            <a:custGeom>
              <a:rect b="b" l="l" r="r" t="t"/>
              <a:pathLst>
                <a:path extrusionOk="0" h="3603" w="5106">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3" name="Google Shape;17593;p92"/>
            <p:cNvSpPr/>
            <p:nvPr/>
          </p:nvSpPr>
          <p:spPr>
            <a:xfrm>
              <a:off x="8002562" y="1564677"/>
              <a:ext cx="149249" cy="309855"/>
            </a:xfrm>
            <a:custGeom>
              <a:rect b="b" l="l" r="r" t="t"/>
              <a:pathLst>
                <a:path extrusionOk="0" h="11813" w="569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4" name="Google Shape;17594;p92"/>
            <p:cNvSpPr/>
            <p:nvPr/>
          </p:nvSpPr>
          <p:spPr>
            <a:xfrm>
              <a:off x="8112492" y="1755684"/>
              <a:ext cx="29010" cy="28486"/>
            </a:xfrm>
            <a:custGeom>
              <a:rect b="b" l="l" r="r" t="t"/>
              <a:pathLst>
                <a:path extrusionOk="0" h="1086" w="1106">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5" name="Google Shape;17595;p92"/>
            <p:cNvSpPr/>
            <p:nvPr/>
          </p:nvSpPr>
          <p:spPr>
            <a:xfrm>
              <a:off x="8161935" y="1755788"/>
              <a:ext cx="29194" cy="28538"/>
            </a:xfrm>
            <a:custGeom>
              <a:rect b="b" l="l" r="r" t="t"/>
              <a:pathLst>
                <a:path extrusionOk="0" h="1088" w="1113">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6" name="Google Shape;17596;p92"/>
            <p:cNvSpPr/>
            <p:nvPr/>
          </p:nvSpPr>
          <p:spPr>
            <a:xfrm>
              <a:off x="8068189" y="1666213"/>
              <a:ext cx="35778" cy="41837"/>
            </a:xfrm>
            <a:custGeom>
              <a:rect b="b" l="l" r="r" t="t"/>
              <a:pathLst>
                <a:path extrusionOk="0" h="1595" w="1364">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7" name="Google Shape;17597;p92"/>
            <p:cNvSpPr/>
            <p:nvPr/>
          </p:nvSpPr>
          <p:spPr>
            <a:xfrm>
              <a:off x="8086157" y="1666213"/>
              <a:ext cx="17810" cy="29797"/>
            </a:xfrm>
            <a:custGeom>
              <a:rect b="b" l="l" r="r" t="t"/>
              <a:pathLst>
                <a:path extrusionOk="0" h="1136" w="679">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8" name="Google Shape;17598;p92"/>
            <p:cNvSpPr/>
            <p:nvPr/>
          </p:nvSpPr>
          <p:spPr>
            <a:xfrm>
              <a:off x="8080098" y="1672089"/>
              <a:ext cx="11961" cy="11961"/>
            </a:xfrm>
            <a:custGeom>
              <a:rect b="b" l="l" r="r" t="t"/>
              <a:pathLst>
                <a:path extrusionOk="0" h="456" w="456">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9" name="Google Shape;17599;p92"/>
            <p:cNvSpPr/>
            <p:nvPr/>
          </p:nvSpPr>
          <p:spPr>
            <a:xfrm>
              <a:off x="8199628" y="1666213"/>
              <a:ext cx="35778" cy="41837"/>
            </a:xfrm>
            <a:custGeom>
              <a:rect b="b" l="l" r="r" t="t"/>
              <a:pathLst>
                <a:path extrusionOk="0" h="1595" w="1364">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0" name="Google Shape;17600;p92"/>
            <p:cNvSpPr/>
            <p:nvPr/>
          </p:nvSpPr>
          <p:spPr>
            <a:xfrm>
              <a:off x="8217412" y="1666213"/>
              <a:ext cx="17994" cy="29797"/>
            </a:xfrm>
            <a:custGeom>
              <a:rect b="b" l="l" r="r" t="t"/>
              <a:pathLst>
                <a:path extrusionOk="0" h="1136" w="686">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1" name="Google Shape;17601;p92"/>
            <p:cNvSpPr/>
            <p:nvPr/>
          </p:nvSpPr>
          <p:spPr>
            <a:xfrm>
              <a:off x="8211536" y="1672089"/>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2" name="Google Shape;17602;p92"/>
          <p:cNvGrpSpPr/>
          <p:nvPr/>
        </p:nvGrpSpPr>
        <p:grpSpPr>
          <a:xfrm>
            <a:off x="2792628" y="3365340"/>
            <a:ext cx="290445" cy="370079"/>
            <a:chOff x="2792628" y="3365340"/>
            <a:chExt cx="290445" cy="370079"/>
          </a:xfrm>
        </p:grpSpPr>
        <p:sp>
          <p:nvSpPr>
            <p:cNvPr id="17603" name="Google Shape;17603;p92"/>
            <p:cNvSpPr/>
            <p:nvPr/>
          </p:nvSpPr>
          <p:spPr>
            <a:xfrm>
              <a:off x="2792628" y="3365366"/>
              <a:ext cx="290445" cy="287769"/>
            </a:xfrm>
            <a:custGeom>
              <a:rect b="b" l="l" r="r" t="t"/>
              <a:pathLst>
                <a:path extrusionOk="0" h="10971" w="11073">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4" name="Google Shape;17604;p92"/>
            <p:cNvSpPr/>
            <p:nvPr/>
          </p:nvSpPr>
          <p:spPr>
            <a:xfrm>
              <a:off x="2792628" y="3502025"/>
              <a:ext cx="145314" cy="89156"/>
            </a:xfrm>
            <a:custGeom>
              <a:rect b="b" l="l" r="r" t="t"/>
              <a:pathLst>
                <a:path extrusionOk="0" h="3399" w="554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5" name="Google Shape;17605;p92"/>
            <p:cNvSpPr/>
            <p:nvPr/>
          </p:nvSpPr>
          <p:spPr>
            <a:xfrm>
              <a:off x="2937916" y="3427348"/>
              <a:ext cx="145157" cy="88946"/>
            </a:xfrm>
            <a:custGeom>
              <a:rect b="b" l="l" r="r" t="t"/>
              <a:pathLst>
                <a:path extrusionOk="0" h="3391" w="5534">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6" name="Google Shape;17606;p92"/>
            <p:cNvSpPr/>
            <p:nvPr/>
          </p:nvSpPr>
          <p:spPr>
            <a:xfrm>
              <a:off x="2856105" y="3365340"/>
              <a:ext cx="108356" cy="143845"/>
            </a:xfrm>
            <a:custGeom>
              <a:rect b="b" l="l" r="r" t="t"/>
              <a:pathLst>
                <a:path extrusionOk="0" h="5484" w="4131">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7" name="Google Shape;17607;p92"/>
            <p:cNvSpPr/>
            <p:nvPr/>
          </p:nvSpPr>
          <p:spPr>
            <a:xfrm>
              <a:off x="2911424" y="3509159"/>
              <a:ext cx="108173" cy="143845"/>
            </a:xfrm>
            <a:custGeom>
              <a:rect b="b" l="l" r="r" t="t"/>
              <a:pathLst>
                <a:path extrusionOk="0" h="5484" w="4124">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8" name="Google Shape;17608;p92"/>
            <p:cNvSpPr/>
            <p:nvPr/>
          </p:nvSpPr>
          <p:spPr>
            <a:xfrm>
              <a:off x="2830504" y="3566708"/>
              <a:ext cx="25181" cy="17889"/>
            </a:xfrm>
            <a:custGeom>
              <a:rect b="b" l="l" r="r" t="t"/>
              <a:pathLst>
                <a:path extrusionOk="0" h="682" w="96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9" name="Google Shape;17609;p92"/>
            <p:cNvSpPr/>
            <p:nvPr/>
          </p:nvSpPr>
          <p:spPr>
            <a:xfrm>
              <a:off x="2857547" y="3525002"/>
              <a:ext cx="57890" cy="40735"/>
            </a:xfrm>
            <a:custGeom>
              <a:rect b="b" l="l" r="r" t="t"/>
              <a:pathLst>
                <a:path extrusionOk="0" h="1553" w="2207">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0" name="Google Shape;17610;p92"/>
            <p:cNvSpPr/>
            <p:nvPr/>
          </p:nvSpPr>
          <p:spPr>
            <a:xfrm>
              <a:off x="3020095" y="3433407"/>
              <a:ext cx="26256" cy="18492"/>
            </a:xfrm>
            <a:custGeom>
              <a:rect b="b" l="l" r="r" t="t"/>
              <a:pathLst>
                <a:path extrusionOk="0" h="705" w="1001">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1" name="Google Shape;17611;p92"/>
            <p:cNvSpPr/>
            <p:nvPr/>
          </p:nvSpPr>
          <p:spPr>
            <a:xfrm>
              <a:off x="2961392" y="3452529"/>
              <a:ext cx="57837" cy="40657"/>
            </a:xfrm>
            <a:custGeom>
              <a:rect b="b" l="l" r="r" t="t"/>
              <a:pathLst>
                <a:path extrusionOk="0" h="1550" w="2205">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2" name="Google Shape;17612;p92"/>
            <p:cNvSpPr/>
            <p:nvPr/>
          </p:nvSpPr>
          <p:spPr>
            <a:xfrm>
              <a:off x="2860878" y="3404292"/>
              <a:ext cx="21404" cy="20591"/>
            </a:xfrm>
            <a:custGeom>
              <a:rect b="b" l="l" r="r" t="t"/>
              <a:pathLst>
                <a:path extrusionOk="0" h="785" w="816">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3" name="Google Shape;17613;p92"/>
            <p:cNvSpPr/>
            <p:nvPr/>
          </p:nvSpPr>
          <p:spPr>
            <a:xfrm>
              <a:off x="2879790" y="3431466"/>
              <a:ext cx="43568" cy="52093"/>
            </a:xfrm>
            <a:custGeom>
              <a:rect b="b" l="l" r="r" t="t"/>
              <a:pathLst>
                <a:path extrusionOk="0" h="1986" w="1661">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4" name="Google Shape;17614;p92"/>
            <p:cNvSpPr/>
            <p:nvPr/>
          </p:nvSpPr>
          <p:spPr>
            <a:xfrm>
              <a:off x="2993445" y="3593856"/>
              <a:ext cx="21509" cy="20617"/>
            </a:xfrm>
            <a:custGeom>
              <a:rect b="b" l="l" r="r" t="t"/>
              <a:pathLst>
                <a:path extrusionOk="0" h="786" w="82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5" name="Google Shape;17615;p92"/>
            <p:cNvSpPr/>
            <p:nvPr/>
          </p:nvSpPr>
          <p:spPr>
            <a:xfrm>
              <a:off x="2952500" y="3535258"/>
              <a:ext cx="43620" cy="52171"/>
            </a:xfrm>
            <a:custGeom>
              <a:rect b="b" l="l" r="r" t="t"/>
              <a:pathLst>
                <a:path extrusionOk="0" h="1989" w="1663">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6" name="Google Shape;17616;p92"/>
            <p:cNvSpPr/>
            <p:nvPr/>
          </p:nvSpPr>
          <p:spPr>
            <a:xfrm>
              <a:off x="2912315" y="3503284"/>
              <a:ext cx="41470" cy="232136"/>
            </a:xfrm>
            <a:custGeom>
              <a:rect b="b" l="l" r="r" t="t"/>
              <a:pathLst>
                <a:path extrusionOk="0" h="8850" w="1581">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17" name="Google Shape;17617;p92"/>
          <p:cNvGrpSpPr/>
          <p:nvPr/>
        </p:nvGrpSpPr>
        <p:grpSpPr>
          <a:xfrm>
            <a:off x="1389585" y="1988317"/>
            <a:ext cx="388125" cy="353790"/>
            <a:chOff x="1389585" y="1988317"/>
            <a:chExt cx="388125" cy="353790"/>
          </a:xfrm>
        </p:grpSpPr>
        <p:sp>
          <p:nvSpPr>
            <p:cNvPr id="17618" name="Google Shape;17618;p92"/>
            <p:cNvSpPr/>
            <p:nvPr/>
          </p:nvSpPr>
          <p:spPr>
            <a:xfrm>
              <a:off x="1673551" y="2066221"/>
              <a:ext cx="104159" cy="74546"/>
            </a:xfrm>
            <a:custGeom>
              <a:rect b="b" l="l" r="r" t="t"/>
              <a:pathLst>
                <a:path extrusionOk="0" h="2842" w="3971">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9" name="Google Shape;17619;p92"/>
            <p:cNvSpPr/>
            <p:nvPr/>
          </p:nvSpPr>
          <p:spPr>
            <a:xfrm>
              <a:off x="1691519" y="2074745"/>
              <a:ext cx="77510" cy="66021"/>
            </a:xfrm>
            <a:custGeom>
              <a:rect b="b" l="l" r="r" t="t"/>
              <a:pathLst>
                <a:path extrusionOk="0" h="2517" w="2955">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0" name="Google Shape;17620;p92"/>
            <p:cNvSpPr/>
            <p:nvPr/>
          </p:nvSpPr>
          <p:spPr>
            <a:xfrm>
              <a:off x="1389585" y="2066221"/>
              <a:ext cx="104002" cy="74546"/>
            </a:xfrm>
            <a:custGeom>
              <a:rect b="b" l="l" r="r" t="t"/>
              <a:pathLst>
                <a:path extrusionOk="0" h="2842" w="3965">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1" name="Google Shape;17621;p92"/>
            <p:cNvSpPr/>
            <p:nvPr/>
          </p:nvSpPr>
          <p:spPr>
            <a:xfrm>
              <a:off x="1398267" y="2074745"/>
              <a:ext cx="77352" cy="66021"/>
            </a:xfrm>
            <a:custGeom>
              <a:rect b="b" l="l" r="r" t="t"/>
              <a:pathLst>
                <a:path extrusionOk="0" h="2517" w="2949">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2" name="Google Shape;17622;p92"/>
            <p:cNvSpPr/>
            <p:nvPr/>
          </p:nvSpPr>
          <p:spPr>
            <a:xfrm>
              <a:off x="1655584" y="1988317"/>
              <a:ext cx="89838" cy="101930"/>
            </a:xfrm>
            <a:custGeom>
              <a:rect b="b" l="l" r="r" t="t"/>
              <a:pathLst>
                <a:path extrusionOk="0" h="3886" w="3425">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3" name="Google Shape;17623;p92"/>
            <p:cNvSpPr/>
            <p:nvPr/>
          </p:nvSpPr>
          <p:spPr>
            <a:xfrm>
              <a:off x="1670168" y="1988317"/>
              <a:ext cx="75254" cy="101930"/>
            </a:xfrm>
            <a:custGeom>
              <a:rect b="b" l="l" r="r" t="t"/>
              <a:pathLst>
                <a:path extrusionOk="0" h="3886" w="2869">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4" name="Google Shape;17624;p92"/>
            <p:cNvSpPr/>
            <p:nvPr/>
          </p:nvSpPr>
          <p:spPr>
            <a:xfrm>
              <a:off x="1421691" y="1988317"/>
              <a:ext cx="90021" cy="101930"/>
            </a:xfrm>
            <a:custGeom>
              <a:rect b="b" l="l" r="r" t="t"/>
              <a:pathLst>
                <a:path extrusionOk="0" h="3886" w="3432">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5" name="Google Shape;17625;p92"/>
            <p:cNvSpPr/>
            <p:nvPr/>
          </p:nvSpPr>
          <p:spPr>
            <a:xfrm>
              <a:off x="1421691" y="1988317"/>
              <a:ext cx="75280" cy="101930"/>
            </a:xfrm>
            <a:custGeom>
              <a:rect b="b" l="l" r="r" t="t"/>
              <a:pathLst>
                <a:path extrusionOk="0" h="3886" w="287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6" name="Google Shape;17626;p92"/>
            <p:cNvSpPr/>
            <p:nvPr/>
          </p:nvSpPr>
          <p:spPr>
            <a:xfrm>
              <a:off x="1461193" y="2012502"/>
              <a:ext cx="244726" cy="295088"/>
            </a:xfrm>
            <a:custGeom>
              <a:rect b="b" l="l" r="r" t="t"/>
              <a:pathLst>
                <a:path extrusionOk="0" h="11250" w="933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7" name="Google Shape;17627;p92"/>
            <p:cNvSpPr/>
            <p:nvPr/>
          </p:nvSpPr>
          <p:spPr>
            <a:xfrm>
              <a:off x="1461901" y="2012869"/>
              <a:ext cx="111346" cy="294720"/>
            </a:xfrm>
            <a:custGeom>
              <a:rect b="b" l="l" r="r" t="t"/>
              <a:pathLst>
                <a:path extrusionOk="0" h="11236" w="4245">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8" name="Google Shape;17628;p92"/>
            <p:cNvSpPr/>
            <p:nvPr/>
          </p:nvSpPr>
          <p:spPr>
            <a:xfrm>
              <a:off x="1526270" y="2270054"/>
              <a:ext cx="114573" cy="72054"/>
            </a:xfrm>
            <a:custGeom>
              <a:rect b="b" l="l" r="r" t="t"/>
              <a:pathLst>
                <a:path extrusionOk="0" h="2747" w="4368">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9" name="Google Shape;17629;p92"/>
            <p:cNvSpPr/>
            <p:nvPr/>
          </p:nvSpPr>
          <p:spPr>
            <a:xfrm>
              <a:off x="1526270" y="2270211"/>
              <a:ext cx="75437" cy="71896"/>
            </a:xfrm>
            <a:custGeom>
              <a:rect b="b" l="l" r="r" t="t"/>
              <a:pathLst>
                <a:path extrusionOk="0" h="2741" w="2876">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0" name="Google Shape;17630;p92"/>
            <p:cNvSpPr/>
            <p:nvPr/>
          </p:nvSpPr>
          <p:spPr>
            <a:xfrm>
              <a:off x="1547621" y="2287628"/>
              <a:ext cx="19463" cy="24420"/>
            </a:xfrm>
            <a:custGeom>
              <a:rect b="b" l="l" r="r" t="t"/>
              <a:pathLst>
                <a:path extrusionOk="0" h="931" w="742">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1" name="Google Shape;17631;p92"/>
            <p:cNvSpPr/>
            <p:nvPr/>
          </p:nvSpPr>
          <p:spPr>
            <a:xfrm>
              <a:off x="1600029" y="2287628"/>
              <a:ext cx="19463" cy="24420"/>
            </a:xfrm>
            <a:custGeom>
              <a:rect b="b" l="l" r="r" t="t"/>
              <a:pathLst>
                <a:path extrusionOk="0" h="931" w="742">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2" name="Google Shape;17632;p92"/>
            <p:cNvSpPr/>
            <p:nvPr/>
          </p:nvSpPr>
          <p:spPr>
            <a:xfrm>
              <a:off x="1499594" y="2126156"/>
              <a:ext cx="35961" cy="41994"/>
            </a:xfrm>
            <a:custGeom>
              <a:rect b="b" l="l" r="r" t="t"/>
              <a:pathLst>
                <a:path extrusionOk="0" h="1601" w="1371">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3" name="Google Shape;17633;p92"/>
            <p:cNvSpPr/>
            <p:nvPr/>
          </p:nvSpPr>
          <p:spPr>
            <a:xfrm>
              <a:off x="1517561" y="2126156"/>
              <a:ext cx="17994" cy="30086"/>
            </a:xfrm>
            <a:custGeom>
              <a:rect b="b" l="l" r="r" t="t"/>
              <a:pathLst>
                <a:path extrusionOk="0" h="1147" w="686">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4" name="Google Shape;17634;p92"/>
            <p:cNvSpPr/>
            <p:nvPr/>
          </p:nvSpPr>
          <p:spPr>
            <a:xfrm>
              <a:off x="1511686" y="2132215"/>
              <a:ext cx="11961" cy="11935"/>
            </a:xfrm>
            <a:custGeom>
              <a:rect b="b" l="l" r="r" t="t"/>
              <a:pathLst>
                <a:path extrusionOk="0" h="455" w="456">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5" name="Google Shape;17635;p92"/>
            <p:cNvSpPr/>
            <p:nvPr/>
          </p:nvSpPr>
          <p:spPr>
            <a:xfrm>
              <a:off x="1631583" y="2126156"/>
              <a:ext cx="35935" cy="41994"/>
            </a:xfrm>
            <a:custGeom>
              <a:rect b="b" l="l" r="r" t="t"/>
              <a:pathLst>
                <a:path extrusionOk="0" h="1601" w="137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6" name="Google Shape;17636;p92"/>
            <p:cNvSpPr/>
            <p:nvPr/>
          </p:nvSpPr>
          <p:spPr>
            <a:xfrm>
              <a:off x="1649525" y="2126156"/>
              <a:ext cx="17994" cy="30086"/>
            </a:xfrm>
            <a:custGeom>
              <a:rect b="b" l="l" r="r" t="t"/>
              <a:pathLst>
                <a:path extrusionOk="0" h="1147" w="686">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7" name="Google Shape;17637;p92"/>
            <p:cNvSpPr/>
            <p:nvPr/>
          </p:nvSpPr>
          <p:spPr>
            <a:xfrm>
              <a:off x="1643492" y="2132215"/>
              <a:ext cx="12118" cy="11935"/>
            </a:xfrm>
            <a:custGeom>
              <a:rect b="b" l="l" r="r" t="t"/>
              <a:pathLst>
                <a:path extrusionOk="0" h="455" w="462">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8" name="Google Shape;17638;p92"/>
            <p:cNvSpPr/>
            <p:nvPr/>
          </p:nvSpPr>
          <p:spPr>
            <a:xfrm>
              <a:off x="1483410" y="2012370"/>
              <a:ext cx="190876" cy="73077"/>
            </a:xfrm>
            <a:custGeom>
              <a:rect b="b" l="l" r="r" t="t"/>
              <a:pathLst>
                <a:path extrusionOk="0" h="2786" w="7277">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9" name="Google Shape;17639;p92"/>
            <p:cNvSpPr/>
            <p:nvPr/>
          </p:nvSpPr>
          <p:spPr>
            <a:xfrm>
              <a:off x="1483410" y="2012869"/>
              <a:ext cx="89838" cy="60460"/>
            </a:xfrm>
            <a:custGeom>
              <a:rect b="b" l="l" r="r" t="t"/>
              <a:pathLst>
                <a:path extrusionOk="0" h="2305" w="3425">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40" name="Google Shape;17640;p92"/>
          <p:cNvGrpSpPr/>
          <p:nvPr/>
        </p:nvGrpSpPr>
        <p:grpSpPr>
          <a:xfrm>
            <a:off x="2492924" y="1512190"/>
            <a:ext cx="370158" cy="370158"/>
            <a:chOff x="2492924" y="1512190"/>
            <a:chExt cx="370158" cy="370158"/>
          </a:xfrm>
        </p:grpSpPr>
        <p:sp>
          <p:nvSpPr>
            <p:cNvPr id="17641" name="Google Shape;17641;p92"/>
            <p:cNvSpPr/>
            <p:nvPr/>
          </p:nvSpPr>
          <p:spPr>
            <a:xfrm>
              <a:off x="2492924" y="1512190"/>
              <a:ext cx="370158" cy="370158"/>
            </a:xfrm>
            <a:custGeom>
              <a:rect b="b" l="l" r="r" t="t"/>
              <a:pathLst>
                <a:path extrusionOk="0" h="14112" w="14112">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2" name="Google Shape;17642;p92"/>
            <p:cNvSpPr/>
            <p:nvPr/>
          </p:nvSpPr>
          <p:spPr>
            <a:xfrm>
              <a:off x="2492924" y="1512190"/>
              <a:ext cx="185000" cy="369974"/>
            </a:xfrm>
            <a:custGeom>
              <a:rect b="b" l="l" r="r" t="t"/>
              <a:pathLst>
                <a:path extrusionOk="0" h="14105" w="7053">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3" name="Google Shape;17643;p92"/>
            <p:cNvSpPr/>
            <p:nvPr/>
          </p:nvSpPr>
          <p:spPr>
            <a:xfrm>
              <a:off x="2725033" y="1548047"/>
              <a:ext cx="91307" cy="91175"/>
            </a:xfrm>
            <a:custGeom>
              <a:rect b="b" l="l" r="r" t="t"/>
              <a:pathLst>
                <a:path extrusionOk="0" h="3476" w="3481">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4" name="Google Shape;17644;p92"/>
            <p:cNvSpPr/>
            <p:nvPr/>
          </p:nvSpPr>
          <p:spPr>
            <a:xfrm>
              <a:off x="2740509" y="1563732"/>
              <a:ext cx="66782" cy="71739"/>
            </a:xfrm>
            <a:custGeom>
              <a:rect b="b" l="l" r="r" t="t"/>
              <a:pathLst>
                <a:path extrusionOk="0" h="2735" w="2546">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5" name="Google Shape;17645;p92"/>
            <p:cNvSpPr/>
            <p:nvPr/>
          </p:nvSpPr>
          <p:spPr>
            <a:xfrm>
              <a:off x="2539666" y="1548047"/>
              <a:ext cx="91307" cy="91175"/>
            </a:xfrm>
            <a:custGeom>
              <a:rect b="b" l="l" r="r" t="t"/>
              <a:pathLst>
                <a:path extrusionOk="0" h="3476" w="3481">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6" name="Google Shape;17646;p92"/>
            <p:cNvSpPr/>
            <p:nvPr/>
          </p:nvSpPr>
          <p:spPr>
            <a:xfrm>
              <a:off x="2548532" y="1563732"/>
              <a:ext cx="66782" cy="71739"/>
            </a:xfrm>
            <a:custGeom>
              <a:rect b="b" l="l" r="r" t="t"/>
              <a:pathLst>
                <a:path extrusionOk="0" h="2735" w="2546">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7" name="Google Shape;17647;p92"/>
            <p:cNvSpPr/>
            <p:nvPr/>
          </p:nvSpPr>
          <p:spPr>
            <a:xfrm>
              <a:off x="2540767" y="1577975"/>
              <a:ext cx="274471" cy="250654"/>
            </a:xfrm>
            <a:custGeom>
              <a:rect b="b" l="l" r="r" t="t"/>
              <a:pathLst>
                <a:path extrusionOk="0" h="9556" w="10464">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8" name="Google Shape;17648;p92"/>
            <p:cNvSpPr/>
            <p:nvPr/>
          </p:nvSpPr>
          <p:spPr>
            <a:xfrm>
              <a:off x="2540767" y="1577949"/>
              <a:ext cx="87530" cy="229513"/>
            </a:xfrm>
            <a:custGeom>
              <a:rect b="b" l="l" r="r" t="t"/>
              <a:pathLst>
                <a:path extrusionOk="0" h="8750" w="3337">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9" name="Google Shape;17649;p92"/>
            <p:cNvSpPr/>
            <p:nvPr/>
          </p:nvSpPr>
          <p:spPr>
            <a:xfrm>
              <a:off x="2544676" y="1735067"/>
              <a:ext cx="266471" cy="93562"/>
            </a:xfrm>
            <a:custGeom>
              <a:rect b="b" l="l" r="r" t="t"/>
              <a:pathLst>
                <a:path extrusionOk="0" h="3567" w="10159">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0" name="Google Shape;17650;p92"/>
            <p:cNvSpPr/>
            <p:nvPr/>
          </p:nvSpPr>
          <p:spPr>
            <a:xfrm>
              <a:off x="2628454" y="1810478"/>
              <a:ext cx="99097" cy="41994"/>
            </a:xfrm>
            <a:custGeom>
              <a:rect b="b" l="l" r="r" t="t"/>
              <a:pathLst>
                <a:path extrusionOk="0" h="1601" w="3778">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1" name="Google Shape;17651;p92"/>
            <p:cNvSpPr/>
            <p:nvPr/>
          </p:nvSpPr>
          <p:spPr>
            <a:xfrm>
              <a:off x="2606395" y="1762976"/>
              <a:ext cx="143216" cy="59621"/>
            </a:xfrm>
            <a:custGeom>
              <a:rect b="b" l="l" r="r" t="t"/>
              <a:pathLst>
                <a:path extrusionOk="0" h="2273" w="546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2" name="Google Shape;17652;p92"/>
            <p:cNvSpPr/>
            <p:nvPr/>
          </p:nvSpPr>
          <p:spPr>
            <a:xfrm>
              <a:off x="2601778" y="1776353"/>
              <a:ext cx="152265" cy="51935"/>
            </a:xfrm>
            <a:custGeom>
              <a:rect b="b" l="l" r="r" t="t"/>
              <a:pathLst>
                <a:path extrusionOk="0" h="1980" w="5805">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3" name="Google Shape;17653;p92"/>
            <p:cNvSpPr/>
            <p:nvPr/>
          </p:nvSpPr>
          <p:spPr>
            <a:xfrm>
              <a:off x="2640022" y="1759434"/>
              <a:ext cx="75778" cy="31633"/>
            </a:xfrm>
            <a:custGeom>
              <a:rect b="b" l="l" r="r" t="t"/>
              <a:pathLst>
                <a:path extrusionOk="0" h="1206" w="2889">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4" name="Google Shape;17654;p92"/>
            <p:cNvSpPr/>
            <p:nvPr/>
          </p:nvSpPr>
          <p:spPr>
            <a:xfrm>
              <a:off x="2672022" y="1606697"/>
              <a:ext cx="11961" cy="60801"/>
            </a:xfrm>
            <a:custGeom>
              <a:rect b="b" l="l" r="r" t="t"/>
              <a:pathLst>
                <a:path extrusionOk="0" h="2318" w="456">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5" name="Google Shape;17655;p92"/>
            <p:cNvSpPr/>
            <p:nvPr/>
          </p:nvSpPr>
          <p:spPr>
            <a:xfrm>
              <a:off x="2600362" y="1685256"/>
              <a:ext cx="35778" cy="41811"/>
            </a:xfrm>
            <a:custGeom>
              <a:rect b="b" l="l" r="r" t="t"/>
              <a:pathLst>
                <a:path extrusionOk="0" h="1594" w="1364">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6" name="Google Shape;17656;p92"/>
            <p:cNvSpPr/>
            <p:nvPr/>
          </p:nvSpPr>
          <p:spPr>
            <a:xfrm>
              <a:off x="2618330" y="1685256"/>
              <a:ext cx="17810" cy="29955"/>
            </a:xfrm>
            <a:custGeom>
              <a:rect b="b" l="l" r="r" t="t"/>
              <a:pathLst>
                <a:path extrusionOk="0" h="1142" w="679">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7" name="Google Shape;17657;p92"/>
            <p:cNvSpPr/>
            <p:nvPr/>
          </p:nvSpPr>
          <p:spPr>
            <a:xfrm>
              <a:off x="2612270" y="1691315"/>
              <a:ext cx="11935" cy="11935"/>
            </a:xfrm>
            <a:custGeom>
              <a:rect b="b" l="l" r="r" t="t"/>
              <a:pathLst>
                <a:path extrusionOk="0" h="455" w="455">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8" name="Google Shape;17658;p92"/>
            <p:cNvSpPr/>
            <p:nvPr/>
          </p:nvSpPr>
          <p:spPr>
            <a:xfrm>
              <a:off x="2719709" y="1685256"/>
              <a:ext cx="35935" cy="41811"/>
            </a:xfrm>
            <a:custGeom>
              <a:rect b="b" l="l" r="r" t="t"/>
              <a:pathLst>
                <a:path extrusionOk="0" h="1594" w="137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9" name="Google Shape;17659;p92"/>
            <p:cNvSpPr/>
            <p:nvPr/>
          </p:nvSpPr>
          <p:spPr>
            <a:xfrm>
              <a:off x="2737650" y="1685256"/>
              <a:ext cx="17994" cy="29955"/>
            </a:xfrm>
            <a:custGeom>
              <a:rect b="b" l="l" r="r" t="t"/>
              <a:pathLst>
                <a:path extrusionOk="0" h="1142" w="686">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0" name="Google Shape;17660;p92"/>
            <p:cNvSpPr/>
            <p:nvPr/>
          </p:nvSpPr>
          <p:spPr>
            <a:xfrm>
              <a:off x="2731617" y="1691315"/>
              <a:ext cx="11935" cy="11935"/>
            </a:xfrm>
            <a:custGeom>
              <a:rect b="b" l="l" r="r" t="t"/>
              <a:pathLst>
                <a:path extrusionOk="0" h="455" w="455">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1" name="Google Shape;17661;p92"/>
            <p:cNvSpPr/>
            <p:nvPr/>
          </p:nvSpPr>
          <p:spPr>
            <a:xfrm>
              <a:off x="2640022" y="1759434"/>
              <a:ext cx="48762" cy="31528"/>
            </a:xfrm>
            <a:custGeom>
              <a:rect b="b" l="l" r="r" t="t"/>
              <a:pathLst>
                <a:path extrusionOk="0" h="1202" w="1859">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2" name="Google Shape;17662;p92"/>
            <p:cNvSpPr/>
            <p:nvPr/>
          </p:nvSpPr>
          <p:spPr>
            <a:xfrm>
              <a:off x="2544859" y="1735067"/>
              <a:ext cx="39345" cy="72578"/>
            </a:xfrm>
            <a:custGeom>
              <a:rect b="b" l="l" r="r" t="t"/>
              <a:pathLst>
                <a:path extrusionOk="0" h="2767" w="150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63" name="Google Shape;17663;p92"/>
          <p:cNvGrpSpPr/>
          <p:nvPr/>
        </p:nvGrpSpPr>
        <p:grpSpPr>
          <a:xfrm>
            <a:off x="1933569" y="1512243"/>
            <a:ext cx="393975" cy="370105"/>
            <a:chOff x="1933569" y="1512243"/>
            <a:chExt cx="393975" cy="370105"/>
          </a:xfrm>
        </p:grpSpPr>
        <p:sp>
          <p:nvSpPr>
            <p:cNvPr id="17664" name="Google Shape;17664;p92"/>
            <p:cNvSpPr/>
            <p:nvPr/>
          </p:nvSpPr>
          <p:spPr>
            <a:xfrm>
              <a:off x="2184354" y="1512243"/>
              <a:ext cx="113943" cy="113471"/>
            </a:xfrm>
            <a:custGeom>
              <a:rect b="b" l="l" r="r" t="t"/>
              <a:pathLst>
                <a:path extrusionOk="0" h="4326" w="4344">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5" name="Google Shape;17665;p92"/>
            <p:cNvSpPr/>
            <p:nvPr/>
          </p:nvSpPr>
          <p:spPr>
            <a:xfrm>
              <a:off x="2203214" y="1527273"/>
              <a:ext cx="86979" cy="92749"/>
            </a:xfrm>
            <a:custGeom>
              <a:rect b="b" l="l" r="r" t="t"/>
              <a:pathLst>
                <a:path extrusionOk="0" h="3536" w="3316">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6" name="Google Shape;17666;p92"/>
            <p:cNvSpPr/>
            <p:nvPr/>
          </p:nvSpPr>
          <p:spPr>
            <a:xfrm>
              <a:off x="1962999" y="1512243"/>
              <a:ext cx="113943" cy="113471"/>
            </a:xfrm>
            <a:custGeom>
              <a:rect b="b" l="l" r="r" t="t"/>
              <a:pathLst>
                <a:path extrusionOk="0" h="4326" w="4344">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7" name="Google Shape;17667;p92"/>
            <p:cNvSpPr/>
            <p:nvPr/>
          </p:nvSpPr>
          <p:spPr>
            <a:xfrm>
              <a:off x="1970947" y="1527273"/>
              <a:ext cx="87162" cy="92749"/>
            </a:xfrm>
            <a:custGeom>
              <a:rect b="b" l="l" r="r" t="t"/>
              <a:pathLst>
                <a:path extrusionOk="0" h="3536" w="3323">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8" name="Google Shape;17668;p92"/>
            <p:cNvSpPr/>
            <p:nvPr/>
          </p:nvSpPr>
          <p:spPr>
            <a:xfrm>
              <a:off x="1933569" y="1542093"/>
              <a:ext cx="393975" cy="328347"/>
            </a:xfrm>
            <a:custGeom>
              <a:rect b="b" l="l" r="r" t="t"/>
              <a:pathLst>
                <a:path extrusionOk="0" h="12518" w="1502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9" name="Google Shape;17669;p92"/>
            <p:cNvSpPr/>
            <p:nvPr/>
          </p:nvSpPr>
          <p:spPr>
            <a:xfrm>
              <a:off x="1939445" y="1551876"/>
              <a:ext cx="190508" cy="318563"/>
            </a:xfrm>
            <a:custGeom>
              <a:rect b="b" l="l" r="r" t="t"/>
              <a:pathLst>
                <a:path extrusionOk="0" h="12145" w="7263">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0" name="Google Shape;17670;p92"/>
            <p:cNvSpPr/>
            <p:nvPr/>
          </p:nvSpPr>
          <p:spPr>
            <a:xfrm>
              <a:off x="2199122" y="1856538"/>
              <a:ext cx="23135" cy="13902"/>
            </a:xfrm>
            <a:custGeom>
              <a:rect b="b" l="l" r="r" t="t"/>
              <a:pathLst>
                <a:path extrusionOk="0" h="530" w="882">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1" name="Google Shape;17671;p92"/>
            <p:cNvSpPr/>
            <p:nvPr/>
          </p:nvSpPr>
          <p:spPr>
            <a:xfrm>
              <a:off x="1950461" y="1650921"/>
              <a:ext cx="120448" cy="219519"/>
            </a:xfrm>
            <a:custGeom>
              <a:rect b="b" l="l" r="r" t="t"/>
              <a:pathLst>
                <a:path extrusionOk="0" h="8369" w="4592">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2" name="Google Shape;17672;p92"/>
            <p:cNvSpPr/>
            <p:nvPr/>
          </p:nvSpPr>
          <p:spPr>
            <a:xfrm>
              <a:off x="2190230" y="1650921"/>
              <a:ext cx="120422" cy="219519"/>
            </a:xfrm>
            <a:custGeom>
              <a:rect b="b" l="l" r="r" t="t"/>
              <a:pathLst>
                <a:path extrusionOk="0" h="8369" w="4591">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3" name="Google Shape;17673;p92"/>
            <p:cNvSpPr/>
            <p:nvPr/>
          </p:nvSpPr>
          <p:spPr>
            <a:xfrm>
              <a:off x="2071408" y="1828603"/>
              <a:ext cx="118114" cy="53745"/>
            </a:xfrm>
            <a:custGeom>
              <a:rect b="b" l="l" r="r" t="t"/>
              <a:pathLst>
                <a:path extrusionOk="0" h="2049" w="4503">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4" name="Google Shape;17674;p92"/>
            <p:cNvSpPr/>
            <p:nvPr/>
          </p:nvSpPr>
          <p:spPr>
            <a:xfrm>
              <a:off x="2023040" y="1755395"/>
              <a:ext cx="25627" cy="20958"/>
            </a:xfrm>
            <a:custGeom>
              <a:rect b="b" l="l" r="r" t="t"/>
              <a:pathLst>
                <a:path extrusionOk="0" h="799" w="977">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5" name="Google Shape;17675;p92"/>
            <p:cNvSpPr/>
            <p:nvPr/>
          </p:nvSpPr>
          <p:spPr>
            <a:xfrm>
              <a:off x="1986213" y="1706188"/>
              <a:ext cx="35778" cy="47922"/>
            </a:xfrm>
            <a:custGeom>
              <a:rect b="b" l="l" r="r" t="t"/>
              <a:pathLst>
                <a:path extrusionOk="0" h="1827" w="1364">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6" name="Google Shape;17676;p92"/>
            <p:cNvSpPr/>
            <p:nvPr/>
          </p:nvSpPr>
          <p:spPr>
            <a:xfrm>
              <a:off x="2206571" y="1755474"/>
              <a:ext cx="25653" cy="20879"/>
            </a:xfrm>
            <a:custGeom>
              <a:rect b="b" l="l" r="r" t="t"/>
              <a:pathLst>
                <a:path extrusionOk="0" h="796" w="978">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7" name="Google Shape;17677;p92"/>
            <p:cNvSpPr/>
            <p:nvPr/>
          </p:nvSpPr>
          <p:spPr>
            <a:xfrm>
              <a:off x="2233090" y="1706188"/>
              <a:ext cx="35778" cy="47922"/>
            </a:xfrm>
            <a:custGeom>
              <a:rect b="b" l="l" r="r" t="t"/>
              <a:pathLst>
                <a:path extrusionOk="0" h="1827" w="1364">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8" name="Google Shape;17678;p92"/>
            <p:cNvSpPr/>
            <p:nvPr/>
          </p:nvSpPr>
          <p:spPr>
            <a:xfrm>
              <a:off x="2042765" y="1585031"/>
              <a:ext cx="33758" cy="22164"/>
            </a:xfrm>
            <a:custGeom>
              <a:rect b="b" l="l" r="r" t="t"/>
              <a:pathLst>
                <a:path extrusionOk="0" h="845" w="1287">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9" name="Google Shape;17679;p92"/>
            <p:cNvSpPr/>
            <p:nvPr/>
          </p:nvSpPr>
          <p:spPr>
            <a:xfrm>
              <a:off x="2078201" y="1600297"/>
              <a:ext cx="104395" cy="23082"/>
            </a:xfrm>
            <a:custGeom>
              <a:rect b="b" l="l" r="r" t="t"/>
              <a:pathLst>
                <a:path extrusionOk="0" h="880" w="398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0" name="Google Shape;17680;p92"/>
            <p:cNvSpPr/>
            <p:nvPr/>
          </p:nvSpPr>
          <p:spPr>
            <a:xfrm>
              <a:off x="2184590" y="1585031"/>
              <a:ext cx="33942" cy="22164"/>
            </a:xfrm>
            <a:custGeom>
              <a:rect b="b" l="l" r="r" t="t"/>
              <a:pathLst>
                <a:path extrusionOk="0" h="845" w="1294">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1" name="Google Shape;17681;p92"/>
            <p:cNvSpPr/>
            <p:nvPr/>
          </p:nvSpPr>
          <p:spPr>
            <a:xfrm>
              <a:off x="2075264" y="1568952"/>
              <a:ext cx="110717" cy="23922"/>
            </a:xfrm>
            <a:custGeom>
              <a:rect b="b" l="l" r="r" t="t"/>
              <a:pathLst>
                <a:path extrusionOk="0" h="912" w="4221">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2" name="Google Shape;17682;p92"/>
            <p:cNvSpPr/>
            <p:nvPr/>
          </p:nvSpPr>
          <p:spPr>
            <a:xfrm>
              <a:off x="2035132"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3" name="Google Shape;17683;p92"/>
            <p:cNvSpPr/>
            <p:nvPr/>
          </p:nvSpPr>
          <p:spPr>
            <a:xfrm>
              <a:off x="2052916"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4" name="Google Shape;17684;p92"/>
            <p:cNvSpPr/>
            <p:nvPr/>
          </p:nvSpPr>
          <p:spPr>
            <a:xfrm>
              <a:off x="2047040" y="1685256"/>
              <a:ext cx="17994" cy="17994"/>
            </a:xfrm>
            <a:custGeom>
              <a:rect b="b" l="l" r="r" t="t"/>
              <a:pathLst>
                <a:path extrusionOk="0" h="686" w="686">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5" name="Google Shape;17685;p92"/>
            <p:cNvSpPr/>
            <p:nvPr/>
          </p:nvSpPr>
          <p:spPr>
            <a:xfrm>
              <a:off x="2184354"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6" name="Google Shape;17686;p92"/>
            <p:cNvSpPr/>
            <p:nvPr/>
          </p:nvSpPr>
          <p:spPr>
            <a:xfrm>
              <a:off x="2202138"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7" name="Google Shape;17687;p92"/>
            <p:cNvSpPr/>
            <p:nvPr/>
          </p:nvSpPr>
          <p:spPr>
            <a:xfrm>
              <a:off x="2196263" y="1685256"/>
              <a:ext cx="17994" cy="17994"/>
            </a:xfrm>
            <a:custGeom>
              <a:rect b="b" l="l" r="r" t="t"/>
              <a:pathLst>
                <a:path extrusionOk="0" h="686" w="686">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8" name="Google Shape;17688;p92"/>
            <p:cNvSpPr/>
            <p:nvPr/>
          </p:nvSpPr>
          <p:spPr>
            <a:xfrm>
              <a:off x="2047040" y="1774884"/>
              <a:ext cx="167216" cy="71529"/>
            </a:xfrm>
            <a:custGeom>
              <a:rect b="b" l="l" r="r" t="t"/>
              <a:pathLst>
                <a:path extrusionOk="0" h="2727" w="6375">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9" name="Google Shape;17689;p92"/>
            <p:cNvSpPr/>
            <p:nvPr/>
          </p:nvSpPr>
          <p:spPr>
            <a:xfrm>
              <a:off x="2085467" y="1771343"/>
              <a:ext cx="90205" cy="37588"/>
            </a:xfrm>
            <a:custGeom>
              <a:rect b="b" l="l" r="r" t="t"/>
              <a:pathLst>
                <a:path extrusionOk="0" h="1433" w="3439">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0" name="Google Shape;17690;p92"/>
            <p:cNvSpPr/>
            <p:nvPr/>
          </p:nvSpPr>
          <p:spPr>
            <a:xfrm>
              <a:off x="2085467" y="1771526"/>
              <a:ext cx="48762" cy="37404"/>
            </a:xfrm>
            <a:custGeom>
              <a:rect b="b" l="l" r="r" t="t"/>
              <a:pathLst>
                <a:path extrusionOk="0" h="1426" w="1859">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1" name="Google Shape;17691;p92"/>
            <p:cNvSpPr/>
            <p:nvPr/>
          </p:nvSpPr>
          <p:spPr>
            <a:xfrm>
              <a:off x="2041007" y="1792720"/>
              <a:ext cx="179125" cy="59752"/>
            </a:xfrm>
            <a:custGeom>
              <a:rect b="b" l="l" r="r" t="t"/>
              <a:pathLst>
                <a:path extrusionOk="0" h="2278" w="6829">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92" name="Google Shape;17692;p92"/>
          <p:cNvGrpSpPr/>
          <p:nvPr/>
        </p:nvGrpSpPr>
        <p:grpSpPr>
          <a:xfrm>
            <a:off x="2236106" y="3365392"/>
            <a:ext cx="306471" cy="370000"/>
            <a:chOff x="2236106" y="3365392"/>
            <a:chExt cx="306471" cy="370000"/>
          </a:xfrm>
        </p:grpSpPr>
        <p:sp>
          <p:nvSpPr>
            <p:cNvPr id="17693" name="Google Shape;17693;p92"/>
            <p:cNvSpPr/>
            <p:nvPr/>
          </p:nvSpPr>
          <p:spPr>
            <a:xfrm>
              <a:off x="2413788" y="3588085"/>
              <a:ext cx="128789" cy="88107"/>
            </a:xfrm>
            <a:custGeom>
              <a:rect b="b" l="l" r="r" t="t"/>
              <a:pathLst>
                <a:path extrusionOk="0" h="3359" w="491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4" name="Google Shape;17694;p92"/>
            <p:cNvSpPr/>
            <p:nvPr/>
          </p:nvSpPr>
          <p:spPr>
            <a:xfrm>
              <a:off x="2413604" y="3588085"/>
              <a:ext cx="127740" cy="67831"/>
            </a:xfrm>
            <a:custGeom>
              <a:rect b="b" l="l" r="r" t="t"/>
              <a:pathLst>
                <a:path extrusionOk="0" h="2586" w="487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5" name="Google Shape;17695;p92"/>
            <p:cNvSpPr/>
            <p:nvPr/>
          </p:nvSpPr>
          <p:spPr>
            <a:xfrm>
              <a:off x="2350469" y="3365471"/>
              <a:ext cx="64945" cy="86559"/>
            </a:xfrm>
            <a:custGeom>
              <a:rect b="b" l="l" r="r" t="t"/>
              <a:pathLst>
                <a:path extrusionOk="0" h="3300" w="2476">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6" name="Google Shape;17696;p92"/>
            <p:cNvSpPr/>
            <p:nvPr/>
          </p:nvSpPr>
          <p:spPr>
            <a:xfrm>
              <a:off x="2368436" y="3365392"/>
              <a:ext cx="46978" cy="86166"/>
            </a:xfrm>
            <a:custGeom>
              <a:rect b="b" l="l" r="r" t="t"/>
              <a:pathLst>
                <a:path extrusionOk="0" h="3285" w="1791">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7" name="Google Shape;17697;p92"/>
            <p:cNvSpPr/>
            <p:nvPr/>
          </p:nvSpPr>
          <p:spPr>
            <a:xfrm>
              <a:off x="2236106" y="3542156"/>
              <a:ext cx="145157" cy="92618"/>
            </a:xfrm>
            <a:custGeom>
              <a:rect b="b" l="l" r="r" t="t"/>
              <a:pathLst>
                <a:path extrusionOk="0" h="3531" w="5534">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8" name="Google Shape;17698;p92"/>
            <p:cNvSpPr/>
            <p:nvPr/>
          </p:nvSpPr>
          <p:spPr>
            <a:xfrm>
              <a:off x="2236814" y="3542156"/>
              <a:ext cx="144449" cy="63608"/>
            </a:xfrm>
            <a:custGeom>
              <a:rect b="b" l="l" r="r" t="t"/>
              <a:pathLst>
                <a:path extrusionOk="0" h="2425" w="5507">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9" name="Google Shape;17699;p92"/>
            <p:cNvSpPr/>
            <p:nvPr/>
          </p:nvSpPr>
          <p:spPr>
            <a:xfrm>
              <a:off x="2298717" y="3457171"/>
              <a:ext cx="81654" cy="61693"/>
            </a:xfrm>
            <a:custGeom>
              <a:rect b="b" l="l" r="r" t="t"/>
              <a:pathLst>
                <a:path extrusionOk="0" h="2352" w="3113">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0" name="Google Shape;17700;p92"/>
            <p:cNvSpPr/>
            <p:nvPr/>
          </p:nvSpPr>
          <p:spPr>
            <a:xfrm>
              <a:off x="2299609" y="3457171"/>
              <a:ext cx="80762" cy="51647"/>
            </a:xfrm>
            <a:custGeom>
              <a:rect b="b" l="l" r="r" t="t"/>
              <a:pathLst>
                <a:path extrusionOk="0" h="1969" w="3079">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1" name="Google Shape;17701;p92"/>
            <p:cNvSpPr/>
            <p:nvPr/>
          </p:nvSpPr>
          <p:spPr>
            <a:xfrm>
              <a:off x="2421080" y="3480857"/>
              <a:ext cx="85929" cy="59044"/>
            </a:xfrm>
            <a:custGeom>
              <a:rect b="b" l="l" r="r" t="t"/>
              <a:pathLst>
                <a:path extrusionOk="0" h="2251" w="3276">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2" name="Google Shape;17702;p92"/>
            <p:cNvSpPr/>
            <p:nvPr/>
          </p:nvSpPr>
          <p:spPr>
            <a:xfrm>
              <a:off x="2421080" y="3480857"/>
              <a:ext cx="85221" cy="47345"/>
            </a:xfrm>
            <a:custGeom>
              <a:rect b="b" l="l" r="r" t="t"/>
              <a:pathLst>
                <a:path extrusionOk="0" h="1805" w="3249">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3" name="Google Shape;17703;p92"/>
            <p:cNvSpPr/>
            <p:nvPr/>
          </p:nvSpPr>
          <p:spPr>
            <a:xfrm>
              <a:off x="2379269" y="3608807"/>
              <a:ext cx="129340" cy="76093"/>
            </a:xfrm>
            <a:custGeom>
              <a:rect b="b" l="l" r="r" t="t"/>
              <a:pathLst>
                <a:path extrusionOk="0" h="2901" w="4931">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4" name="Google Shape;17704;p92"/>
            <p:cNvSpPr/>
            <p:nvPr/>
          </p:nvSpPr>
          <p:spPr>
            <a:xfrm>
              <a:off x="2274035" y="3568019"/>
              <a:ext cx="22400" cy="12485"/>
            </a:xfrm>
            <a:custGeom>
              <a:rect b="b" l="l" r="r" t="t"/>
              <a:pathLst>
                <a:path extrusionOk="0" h="476" w="854">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5" name="Google Shape;17705;p92"/>
            <p:cNvSpPr/>
            <p:nvPr/>
          </p:nvSpPr>
          <p:spPr>
            <a:xfrm>
              <a:off x="2450012" y="3500398"/>
              <a:ext cx="20722" cy="13823"/>
            </a:xfrm>
            <a:custGeom>
              <a:rect b="b" l="l" r="r" t="t"/>
              <a:pathLst>
                <a:path extrusionOk="0" h="527" w="79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6" name="Google Shape;17706;p92"/>
            <p:cNvSpPr/>
            <p:nvPr/>
          </p:nvSpPr>
          <p:spPr>
            <a:xfrm>
              <a:off x="2303675" y="3396003"/>
              <a:ext cx="142088" cy="339390"/>
            </a:xfrm>
            <a:custGeom>
              <a:rect b="b" l="l" r="r" t="t"/>
              <a:pathLst>
                <a:path extrusionOk="0" h="12939" w="5417">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07" name="Google Shape;17707;p92"/>
          <p:cNvGrpSpPr/>
          <p:nvPr/>
        </p:nvGrpSpPr>
        <p:grpSpPr>
          <a:xfrm>
            <a:off x="5492823" y="3385563"/>
            <a:ext cx="375325" cy="329606"/>
            <a:chOff x="5492823" y="3385563"/>
            <a:chExt cx="375325" cy="329606"/>
          </a:xfrm>
        </p:grpSpPr>
        <p:sp>
          <p:nvSpPr>
            <p:cNvPr id="17708" name="Google Shape;17708;p92"/>
            <p:cNvSpPr/>
            <p:nvPr/>
          </p:nvSpPr>
          <p:spPr>
            <a:xfrm>
              <a:off x="5531617" y="3399019"/>
              <a:ext cx="53719" cy="53404"/>
            </a:xfrm>
            <a:custGeom>
              <a:rect b="b" l="l" r="r" t="t"/>
              <a:pathLst>
                <a:path extrusionOk="0" h="2036" w="2048">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9" name="Google Shape;17709;p92"/>
            <p:cNvSpPr/>
            <p:nvPr/>
          </p:nvSpPr>
          <p:spPr>
            <a:xfrm>
              <a:off x="5492823" y="3446417"/>
              <a:ext cx="50729" cy="42388"/>
            </a:xfrm>
            <a:custGeom>
              <a:rect b="b" l="l" r="r" t="t"/>
              <a:pathLst>
                <a:path extrusionOk="0" h="1616" w="1934">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0" name="Google Shape;17710;p92"/>
            <p:cNvSpPr/>
            <p:nvPr/>
          </p:nvSpPr>
          <p:spPr>
            <a:xfrm>
              <a:off x="5654321" y="3412318"/>
              <a:ext cx="43437" cy="47660"/>
            </a:xfrm>
            <a:custGeom>
              <a:rect b="b" l="l" r="r" t="t"/>
              <a:pathLst>
                <a:path extrusionOk="0" h="1817" w="1656">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1" name="Google Shape;17711;p92"/>
            <p:cNvSpPr/>
            <p:nvPr/>
          </p:nvSpPr>
          <p:spPr>
            <a:xfrm>
              <a:off x="5541742" y="3464332"/>
              <a:ext cx="135373" cy="89182"/>
            </a:xfrm>
            <a:custGeom>
              <a:rect b="b" l="l" r="r" t="t"/>
              <a:pathLst>
                <a:path extrusionOk="0" h="3400" w="5161">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2" name="Google Shape;17712;p92"/>
            <p:cNvSpPr/>
            <p:nvPr/>
          </p:nvSpPr>
          <p:spPr>
            <a:xfrm>
              <a:off x="5596877" y="3385563"/>
              <a:ext cx="46270" cy="57470"/>
            </a:xfrm>
            <a:custGeom>
              <a:rect b="b" l="l" r="r" t="t"/>
              <a:pathLst>
                <a:path extrusionOk="0" h="2191" w="1764">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3" name="Google Shape;17713;p92"/>
            <p:cNvSpPr/>
            <p:nvPr/>
          </p:nvSpPr>
          <p:spPr>
            <a:xfrm>
              <a:off x="5542109" y="3467532"/>
              <a:ext cx="50519" cy="85956"/>
            </a:xfrm>
            <a:custGeom>
              <a:rect b="b" l="l" r="r" t="t"/>
              <a:pathLst>
                <a:path extrusionOk="0" h="3277" w="1926">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4" name="Google Shape;17714;p92"/>
            <p:cNvSpPr/>
            <p:nvPr/>
          </p:nvSpPr>
          <p:spPr>
            <a:xfrm>
              <a:off x="5492823" y="3450273"/>
              <a:ext cx="46821" cy="38532"/>
            </a:xfrm>
            <a:custGeom>
              <a:rect b="b" l="l" r="r" t="t"/>
              <a:pathLst>
                <a:path extrusionOk="0" h="1469" w="1785">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5" name="Google Shape;17715;p92"/>
            <p:cNvSpPr/>
            <p:nvPr/>
          </p:nvSpPr>
          <p:spPr>
            <a:xfrm>
              <a:off x="5531774" y="3399596"/>
              <a:ext cx="44486" cy="52827"/>
            </a:xfrm>
            <a:custGeom>
              <a:rect b="b" l="l" r="r" t="t"/>
              <a:pathLst>
                <a:path extrusionOk="0" h="2014" w="1696">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6" name="Google Shape;17716;p92"/>
            <p:cNvSpPr/>
            <p:nvPr/>
          </p:nvSpPr>
          <p:spPr>
            <a:xfrm>
              <a:off x="5597244" y="3385563"/>
              <a:ext cx="34886" cy="55686"/>
            </a:xfrm>
            <a:custGeom>
              <a:rect b="b" l="l" r="r" t="t"/>
              <a:pathLst>
                <a:path extrusionOk="0" h="2123" w="133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7" name="Google Shape;17717;p92"/>
            <p:cNvSpPr/>
            <p:nvPr/>
          </p:nvSpPr>
          <p:spPr>
            <a:xfrm>
              <a:off x="5654872" y="3412292"/>
              <a:ext cx="38086" cy="42807"/>
            </a:xfrm>
            <a:custGeom>
              <a:rect b="b" l="l" r="r" t="t"/>
              <a:pathLst>
                <a:path extrusionOk="0" h="1632" w="1452">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8" name="Google Shape;17718;p92"/>
            <p:cNvSpPr/>
            <p:nvPr/>
          </p:nvSpPr>
          <p:spPr>
            <a:xfrm>
              <a:off x="5730624" y="3541868"/>
              <a:ext cx="43070" cy="57863"/>
            </a:xfrm>
            <a:custGeom>
              <a:rect b="b" l="l" r="r" t="t"/>
              <a:pathLst>
                <a:path extrusionOk="0" h="2206" w="1642">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9" name="Google Shape;17719;p92"/>
            <p:cNvSpPr/>
            <p:nvPr/>
          </p:nvSpPr>
          <p:spPr>
            <a:xfrm>
              <a:off x="5672472" y="3557868"/>
              <a:ext cx="41102" cy="49260"/>
            </a:xfrm>
            <a:custGeom>
              <a:rect b="b" l="l" r="r" t="t"/>
              <a:pathLst>
                <a:path extrusionOk="0" h="1878" w="1567">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0" name="Google Shape;17720;p92"/>
            <p:cNvSpPr/>
            <p:nvPr/>
          </p:nvSpPr>
          <p:spPr>
            <a:xfrm>
              <a:off x="5815111" y="3621974"/>
              <a:ext cx="53037" cy="39712"/>
            </a:xfrm>
            <a:custGeom>
              <a:rect b="b" l="l" r="r" t="t"/>
              <a:pathLst>
                <a:path extrusionOk="0" h="1514" w="2022">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1" name="Google Shape;17721;p92"/>
            <p:cNvSpPr/>
            <p:nvPr/>
          </p:nvSpPr>
          <p:spPr>
            <a:xfrm>
              <a:off x="5673180" y="3620138"/>
              <a:ext cx="136265" cy="95031"/>
            </a:xfrm>
            <a:custGeom>
              <a:rect b="b" l="l" r="r" t="t"/>
              <a:pathLst>
                <a:path extrusionOk="0" h="3623" w="5195">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2" name="Google Shape;17722;p92"/>
            <p:cNvSpPr/>
            <p:nvPr/>
          </p:nvSpPr>
          <p:spPr>
            <a:xfrm>
              <a:off x="5779884" y="3567363"/>
              <a:ext cx="56237" cy="51280"/>
            </a:xfrm>
            <a:custGeom>
              <a:rect b="b" l="l" r="r" t="t"/>
              <a:pathLst>
                <a:path extrusionOk="0" h="1955" w="2144">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3" name="Google Shape;17723;p92"/>
            <p:cNvSpPr/>
            <p:nvPr/>
          </p:nvSpPr>
          <p:spPr>
            <a:xfrm>
              <a:off x="5676380" y="3620243"/>
              <a:ext cx="79897" cy="70349"/>
            </a:xfrm>
            <a:custGeom>
              <a:rect b="b" l="l" r="r" t="t"/>
              <a:pathLst>
                <a:path extrusionOk="0" h="2682" w="3046">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4" name="Google Shape;17724;p92"/>
            <p:cNvSpPr/>
            <p:nvPr/>
          </p:nvSpPr>
          <p:spPr>
            <a:xfrm>
              <a:off x="5672289" y="3558052"/>
              <a:ext cx="33286" cy="49076"/>
            </a:xfrm>
            <a:custGeom>
              <a:rect b="b" l="l" r="r" t="t"/>
              <a:pathLst>
                <a:path extrusionOk="0" h="1871" w="1269">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5" name="Google Shape;17725;p92"/>
            <p:cNvSpPr/>
            <p:nvPr/>
          </p:nvSpPr>
          <p:spPr>
            <a:xfrm>
              <a:off x="5730624" y="3541868"/>
              <a:ext cx="28486" cy="57837"/>
            </a:xfrm>
            <a:custGeom>
              <a:rect b="b" l="l" r="r" t="t"/>
              <a:pathLst>
                <a:path extrusionOk="0" h="2205" w="1086">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6" name="Google Shape;17726;p92"/>
            <p:cNvSpPr/>
            <p:nvPr/>
          </p:nvSpPr>
          <p:spPr>
            <a:xfrm>
              <a:off x="5781484" y="3567363"/>
              <a:ext cx="51070" cy="44093"/>
            </a:xfrm>
            <a:custGeom>
              <a:rect b="b" l="l" r="r" t="t"/>
              <a:pathLst>
                <a:path extrusionOk="0" h="1681" w="1947">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7" name="Google Shape;17727;p92"/>
            <p:cNvSpPr/>
            <p:nvPr/>
          </p:nvSpPr>
          <p:spPr>
            <a:xfrm>
              <a:off x="5818836" y="3622027"/>
              <a:ext cx="46978" cy="28197"/>
            </a:xfrm>
            <a:custGeom>
              <a:rect b="b" l="l" r="r" t="t"/>
              <a:pathLst>
                <a:path extrusionOk="0" h="1075" w="1791">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28" name="Google Shape;17728;p92"/>
          <p:cNvGrpSpPr/>
          <p:nvPr/>
        </p:nvGrpSpPr>
        <p:grpSpPr>
          <a:xfrm>
            <a:off x="3041787" y="2001118"/>
            <a:ext cx="370158" cy="328164"/>
            <a:chOff x="3041787" y="2001118"/>
            <a:chExt cx="370158" cy="328164"/>
          </a:xfrm>
        </p:grpSpPr>
        <p:sp>
          <p:nvSpPr>
            <p:cNvPr id="17729" name="Google Shape;17729;p92"/>
            <p:cNvSpPr/>
            <p:nvPr/>
          </p:nvSpPr>
          <p:spPr>
            <a:xfrm>
              <a:off x="3087689" y="2006993"/>
              <a:ext cx="278536" cy="258628"/>
            </a:xfrm>
            <a:custGeom>
              <a:rect b="b" l="l" r="r" t="t"/>
              <a:pathLst>
                <a:path extrusionOk="0" h="9860" w="10619">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0" name="Google Shape;17730;p92"/>
            <p:cNvSpPr/>
            <p:nvPr/>
          </p:nvSpPr>
          <p:spPr>
            <a:xfrm>
              <a:off x="3298631" y="2001118"/>
              <a:ext cx="113314" cy="184082"/>
            </a:xfrm>
            <a:custGeom>
              <a:rect b="b" l="l" r="r" t="t"/>
              <a:pathLst>
                <a:path extrusionOk="0" h="7018" w="432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1" name="Google Shape;17731;p92"/>
            <p:cNvSpPr/>
            <p:nvPr/>
          </p:nvSpPr>
          <p:spPr>
            <a:xfrm>
              <a:off x="3143166" y="2114431"/>
              <a:ext cx="41837" cy="53719"/>
            </a:xfrm>
            <a:custGeom>
              <a:rect b="b" l="l" r="r" t="t"/>
              <a:pathLst>
                <a:path extrusionOk="0" h="2048" w="1595">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2" name="Google Shape;17732;p92"/>
            <p:cNvSpPr/>
            <p:nvPr/>
          </p:nvSpPr>
          <p:spPr>
            <a:xfrm>
              <a:off x="3161133" y="2114431"/>
              <a:ext cx="23869" cy="41811"/>
            </a:xfrm>
            <a:custGeom>
              <a:rect b="b" l="l" r="r" t="t"/>
              <a:pathLst>
                <a:path extrusionOk="0" h="1594" w="91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3" name="Google Shape;17733;p92"/>
            <p:cNvSpPr/>
            <p:nvPr/>
          </p:nvSpPr>
          <p:spPr>
            <a:xfrm>
              <a:off x="3155258" y="2120464"/>
              <a:ext cx="17810" cy="17810"/>
            </a:xfrm>
            <a:custGeom>
              <a:rect b="b" l="l" r="r" t="t"/>
              <a:pathLst>
                <a:path extrusionOk="0" h="679" w="679">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4" name="Google Shape;17734;p92"/>
            <p:cNvSpPr/>
            <p:nvPr/>
          </p:nvSpPr>
          <p:spPr>
            <a:xfrm>
              <a:off x="3268571" y="2114431"/>
              <a:ext cx="41811" cy="53719"/>
            </a:xfrm>
            <a:custGeom>
              <a:rect b="b" l="l" r="r" t="t"/>
              <a:pathLst>
                <a:path extrusionOk="0" h="2048" w="1594">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5" name="Google Shape;17735;p92"/>
            <p:cNvSpPr/>
            <p:nvPr/>
          </p:nvSpPr>
          <p:spPr>
            <a:xfrm>
              <a:off x="3286513" y="2114431"/>
              <a:ext cx="23869" cy="41811"/>
            </a:xfrm>
            <a:custGeom>
              <a:rect b="b" l="l" r="r" t="t"/>
              <a:pathLst>
                <a:path extrusionOk="0" h="1594" w="91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6" name="Google Shape;17736;p92"/>
            <p:cNvSpPr/>
            <p:nvPr/>
          </p:nvSpPr>
          <p:spPr>
            <a:xfrm>
              <a:off x="3280480" y="2120464"/>
              <a:ext cx="17994" cy="17810"/>
            </a:xfrm>
            <a:custGeom>
              <a:rect b="b" l="l" r="r" t="t"/>
              <a:pathLst>
                <a:path extrusionOk="0" h="679" w="686">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7" name="Google Shape;17737;p92"/>
            <p:cNvSpPr/>
            <p:nvPr/>
          </p:nvSpPr>
          <p:spPr>
            <a:xfrm>
              <a:off x="3298447" y="2011741"/>
              <a:ext cx="98730" cy="173459"/>
            </a:xfrm>
            <a:custGeom>
              <a:rect b="b" l="l" r="r" t="t"/>
              <a:pathLst>
                <a:path extrusionOk="0" h="6613" w="3764">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8" name="Google Shape;17738;p92"/>
            <p:cNvSpPr/>
            <p:nvPr/>
          </p:nvSpPr>
          <p:spPr>
            <a:xfrm>
              <a:off x="3087506" y="2013052"/>
              <a:ext cx="98730" cy="252569"/>
            </a:xfrm>
            <a:custGeom>
              <a:rect b="b" l="l" r="r" t="t"/>
              <a:pathLst>
                <a:path extrusionOk="0" h="9629" w="3764">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9" name="Google Shape;17739;p92"/>
            <p:cNvSpPr/>
            <p:nvPr/>
          </p:nvSpPr>
          <p:spPr>
            <a:xfrm>
              <a:off x="3041787" y="2001118"/>
              <a:ext cx="113497" cy="184082"/>
            </a:xfrm>
            <a:custGeom>
              <a:rect b="b" l="l" r="r" t="t"/>
              <a:pathLst>
                <a:path extrusionOk="0" h="7018" w="4327">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0" name="Google Shape;17740;p92"/>
            <p:cNvSpPr/>
            <p:nvPr/>
          </p:nvSpPr>
          <p:spPr>
            <a:xfrm>
              <a:off x="3041787" y="2001118"/>
              <a:ext cx="111373" cy="122232"/>
            </a:xfrm>
            <a:custGeom>
              <a:rect b="b" l="l" r="r" t="t"/>
              <a:pathLst>
                <a:path extrusionOk="0" h="4660" w="4246">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1" name="Google Shape;17741;p92"/>
            <p:cNvSpPr/>
            <p:nvPr/>
          </p:nvSpPr>
          <p:spPr>
            <a:xfrm>
              <a:off x="3161133" y="2221843"/>
              <a:ext cx="131281" cy="95530"/>
            </a:xfrm>
            <a:custGeom>
              <a:rect b="b" l="l" r="r" t="t"/>
              <a:pathLst>
                <a:path extrusionOk="0" h="3642" w="5005">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2" name="Google Shape;17742;p92"/>
            <p:cNvSpPr/>
            <p:nvPr/>
          </p:nvSpPr>
          <p:spPr>
            <a:xfrm>
              <a:off x="3196885" y="2269687"/>
              <a:ext cx="59778" cy="59595"/>
            </a:xfrm>
            <a:custGeom>
              <a:rect b="b" l="l" r="r" t="t"/>
              <a:pathLst>
                <a:path extrusionOk="0" h="2272" w="2279">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3" name="Google Shape;17743;p92"/>
            <p:cNvSpPr/>
            <p:nvPr/>
          </p:nvSpPr>
          <p:spPr>
            <a:xfrm>
              <a:off x="3196885" y="2269687"/>
              <a:ext cx="59778" cy="29850"/>
            </a:xfrm>
            <a:custGeom>
              <a:rect b="b" l="l" r="r" t="t"/>
              <a:pathLst>
                <a:path extrusionOk="0" h="1138" w="2279">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4" name="Google Shape;17744;p92"/>
            <p:cNvSpPr/>
            <p:nvPr/>
          </p:nvSpPr>
          <p:spPr>
            <a:xfrm>
              <a:off x="3143166" y="2215968"/>
              <a:ext cx="167216" cy="65680"/>
            </a:xfrm>
            <a:custGeom>
              <a:rect b="b" l="l" r="r" t="t"/>
              <a:pathLst>
                <a:path extrusionOk="0" h="2504" w="6375">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5" name="Google Shape;17745;p92"/>
            <p:cNvSpPr/>
            <p:nvPr/>
          </p:nvSpPr>
          <p:spPr>
            <a:xfrm>
              <a:off x="3191009" y="2192151"/>
              <a:ext cx="71713" cy="50362"/>
            </a:xfrm>
            <a:custGeom>
              <a:rect b="b" l="l" r="r" t="t"/>
              <a:pathLst>
                <a:path extrusionOk="0" h="1920" w="2734">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6" name="Google Shape;17746;p92"/>
            <p:cNvSpPr/>
            <p:nvPr/>
          </p:nvSpPr>
          <p:spPr>
            <a:xfrm>
              <a:off x="3190826" y="2193908"/>
              <a:ext cx="53221" cy="48604"/>
            </a:xfrm>
            <a:custGeom>
              <a:rect b="b" l="l" r="r" t="t"/>
              <a:pathLst>
                <a:path extrusionOk="0" h="1853" w="2029">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47" name="Google Shape;17747;p92"/>
          <p:cNvGrpSpPr/>
          <p:nvPr/>
        </p:nvGrpSpPr>
        <p:grpSpPr>
          <a:xfrm>
            <a:off x="5779884" y="2039125"/>
            <a:ext cx="372309" cy="328216"/>
            <a:chOff x="5779884" y="2039125"/>
            <a:chExt cx="372309" cy="328216"/>
          </a:xfrm>
        </p:grpSpPr>
        <p:sp>
          <p:nvSpPr>
            <p:cNvPr id="17748" name="Google Shape;17748;p92"/>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9" name="Google Shape;17749;p92"/>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0" name="Google Shape;17750;p92"/>
            <p:cNvSpPr/>
            <p:nvPr/>
          </p:nvSpPr>
          <p:spPr>
            <a:xfrm>
              <a:off x="6095221" y="2136097"/>
              <a:ext cx="56972" cy="134088"/>
            </a:xfrm>
            <a:custGeom>
              <a:rect b="b" l="l" r="r" t="t"/>
              <a:pathLst>
                <a:path extrusionOk="0" h="5112" w="2172">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1" name="Google Shape;17751;p92"/>
            <p:cNvSpPr/>
            <p:nvPr/>
          </p:nvSpPr>
          <p:spPr>
            <a:xfrm>
              <a:off x="5801419" y="2039125"/>
              <a:ext cx="156882" cy="90441"/>
            </a:xfrm>
            <a:custGeom>
              <a:rect b="b" l="l" r="r" t="t"/>
              <a:pathLst>
                <a:path extrusionOk="0" h="3448" w="5981">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2" name="Google Shape;17752;p92"/>
            <p:cNvSpPr/>
            <p:nvPr/>
          </p:nvSpPr>
          <p:spPr>
            <a:xfrm>
              <a:off x="5779884" y="2058666"/>
              <a:ext cx="331731" cy="308675"/>
            </a:xfrm>
            <a:custGeom>
              <a:rect b="b" l="l" r="r" t="t"/>
              <a:pathLst>
                <a:path extrusionOk="0" h="11768" w="12647">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3" name="Google Shape;17753;p92"/>
            <p:cNvSpPr/>
            <p:nvPr/>
          </p:nvSpPr>
          <p:spPr>
            <a:xfrm>
              <a:off x="5818757" y="2041250"/>
              <a:ext cx="35515" cy="28250"/>
            </a:xfrm>
            <a:custGeom>
              <a:rect b="b" l="l" r="r" t="t"/>
              <a:pathLst>
                <a:path extrusionOk="0" h="1077" w="1354">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4" name="Google Shape;17754;p92"/>
            <p:cNvSpPr/>
            <p:nvPr/>
          </p:nvSpPr>
          <p:spPr>
            <a:xfrm>
              <a:off x="5821695" y="2081513"/>
              <a:ext cx="16027" cy="12118"/>
            </a:xfrm>
            <a:custGeom>
              <a:rect b="b" l="l" r="r" t="t"/>
              <a:pathLst>
                <a:path extrusionOk="0" h="462" w="611">
                  <a:moveTo>
                    <a:pt x="305" y="1"/>
                  </a:moveTo>
                  <a:cubicBezTo>
                    <a:pt x="0" y="1"/>
                    <a:pt x="0" y="462"/>
                    <a:pt x="305" y="462"/>
                  </a:cubicBezTo>
                  <a:cubicBezTo>
                    <a:pt x="611" y="462"/>
                    <a:pt x="611" y="1"/>
                    <a:pt x="30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5" name="Google Shape;17755;p92"/>
            <p:cNvSpPr/>
            <p:nvPr/>
          </p:nvSpPr>
          <p:spPr>
            <a:xfrm>
              <a:off x="5844987" y="2093710"/>
              <a:ext cx="48945" cy="110717"/>
            </a:xfrm>
            <a:custGeom>
              <a:rect b="b" l="l" r="r" t="t"/>
              <a:pathLst>
                <a:path extrusionOk="0" h="4221" w="1866">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6" name="Google Shape;17756;p92"/>
            <p:cNvSpPr/>
            <p:nvPr/>
          </p:nvSpPr>
          <p:spPr>
            <a:xfrm>
              <a:off x="5927690" y="2196374"/>
              <a:ext cx="105864" cy="35253"/>
            </a:xfrm>
            <a:custGeom>
              <a:rect b="b" l="l" r="r" t="t"/>
              <a:pathLst>
                <a:path extrusionOk="0" h="1344" w="4036">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7" name="Google Shape;17757;p92"/>
            <p:cNvSpPr/>
            <p:nvPr/>
          </p:nvSpPr>
          <p:spPr>
            <a:xfrm>
              <a:off x="5779884" y="2098956"/>
              <a:ext cx="42886" cy="34833"/>
            </a:xfrm>
            <a:custGeom>
              <a:rect b="b" l="l" r="r" t="t"/>
              <a:pathLst>
                <a:path extrusionOk="0" h="1328" w="1635">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8" name="Google Shape;17758;p92"/>
            <p:cNvSpPr/>
            <p:nvPr/>
          </p:nvSpPr>
          <p:spPr>
            <a:xfrm>
              <a:off x="5780959" y="2120884"/>
              <a:ext cx="9102" cy="7790"/>
            </a:xfrm>
            <a:custGeom>
              <a:rect b="b" l="l" r="r" t="t"/>
              <a:pathLst>
                <a:path extrusionOk="0" h="297" w="347">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9" name="Google Shape;17759;p92"/>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0" name="Google Shape;17760;p92"/>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61" name="Google Shape;17761;p92"/>
          <p:cNvSpPr txBox="1"/>
          <p:nvPr/>
        </p:nvSpPr>
        <p:spPr>
          <a:xfrm>
            <a:off x="1048350" y="721025"/>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765" name="Shape 17765"/>
        <p:cNvGrpSpPr/>
        <p:nvPr/>
      </p:nvGrpSpPr>
      <p:grpSpPr>
        <a:xfrm>
          <a:off x="0" y="0"/>
          <a:ext cx="0" cy="0"/>
          <a:chOff x="0" y="0"/>
          <a:chExt cx="0" cy="0"/>
        </a:xfrm>
      </p:grpSpPr>
      <p:grpSp>
        <p:nvGrpSpPr>
          <p:cNvPr id="17766" name="Google Shape;17766;p93"/>
          <p:cNvGrpSpPr/>
          <p:nvPr/>
        </p:nvGrpSpPr>
        <p:grpSpPr>
          <a:xfrm>
            <a:off x="878066" y="1981993"/>
            <a:ext cx="354610" cy="372358"/>
            <a:chOff x="878066" y="1981993"/>
            <a:chExt cx="354610" cy="372358"/>
          </a:xfrm>
        </p:grpSpPr>
        <p:sp>
          <p:nvSpPr>
            <p:cNvPr id="17767" name="Google Shape;17767;p93"/>
            <p:cNvSpPr/>
            <p:nvPr/>
          </p:nvSpPr>
          <p:spPr>
            <a:xfrm>
              <a:off x="1002194" y="1982386"/>
              <a:ext cx="230482" cy="176742"/>
            </a:xfrm>
            <a:custGeom>
              <a:rect b="b" l="l" r="r" t="t"/>
              <a:pathLst>
                <a:path extrusionOk="0" h="6742" w="8792">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8" name="Google Shape;17768;p93"/>
            <p:cNvSpPr/>
            <p:nvPr/>
          </p:nvSpPr>
          <p:spPr>
            <a:xfrm>
              <a:off x="1038895" y="1981993"/>
              <a:ext cx="163136" cy="177135"/>
            </a:xfrm>
            <a:custGeom>
              <a:rect b="b" l="l" r="r" t="t"/>
              <a:pathLst>
                <a:path extrusionOk="0" h="6757" w="6223">
                  <a:moveTo>
                    <a:pt x="4836" y="1"/>
                  </a:moveTo>
                  <a:lnTo>
                    <a:pt x="0" y="6756"/>
                  </a:lnTo>
                  <a:lnTo>
                    <a:pt x="1401" y="6756"/>
                  </a:lnTo>
                  <a:lnTo>
                    <a:pt x="6222"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9" name="Google Shape;17769;p93"/>
            <p:cNvSpPr/>
            <p:nvPr/>
          </p:nvSpPr>
          <p:spPr>
            <a:xfrm>
              <a:off x="1075596" y="1982386"/>
              <a:ext cx="156687" cy="176742"/>
            </a:xfrm>
            <a:custGeom>
              <a:rect b="b" l="l" r="r" t="t"/>
              <a:pathLst>
                <a:path extrusionOk="0" h="6742" w="5977">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0" name="Google Shape;17770;p93"/>
            <p:cNvSpPr/>
            <p:nvPr/>
          </p:nvSpPr>
          <p:spPr>
            <a:xfrm>
              <a:off x="878145" y="1982281"/>
              <a:ext cx="230404" cy="176846"/>
            </a:xfrm>
            <a:custGeom>
              <a:rect b="b" l="l" r="r" t="t"/>
              <a:pathLst>
                <a:path extrusionOk="0" h="6746" w="8789">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1" name="Google Shape;17771;p93"/>
            <p:cNvSpPr/>
            <p:nvPr/>
          </p:nvSpPr>
          <p:spPr>
            <a:xfrm>
              <a:off x="910599" y="1981993"/>
              <a:ext cx="163136" cy="177135"/>
            </a:xfrm>
            <a:custGeom>
              <a:rect b="b" l="l" r="r" t="t"/>
              <a:pathLst>
                <a:path extrusionOk="0" h="6757" w="6223">
                  <a:moveTo>
                    <a:pt x="1" y="1"/>
                  </a:moveTo>
                  <a:lnTo>
                    <a:pt x="4837" y="6756"/>
                  </a:lnTo>
                  <a:lnTo>
                    <a:pt x="6222" y="6756"/>
                  </a:lnTo>
                  <a:lnTo>
                    <a:pt x="1401"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2" name="Google Shape;17772;p93"/>
            <p:cNvSpPr/>
            <p:nvPr/>
          </p:nvSpPr>
          <p:spPr>
            <a:xfrm>
              <a:off x="878066" y="1982386"/>
              <a:ext cx="159335" cy="177109"/>
            </a:xfrm>
            <a:custGeom>
              <a:rect b="b" l="l" r="r" t="t"/>
              <a:pathLst>
                <a:path extrusionOk="0" h="6756" w="6078">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3" name="Google Shape;17773;p93"/>
            <p:cNvSpPr/>
            <p:nvPr/>
          </p:nvSpPr>
          <p:spPr>
            <a:xfrm>
              <a:off x="1092243" y="2108008"/>
              <a:ext cx="36360" cy="51119"/>
            </a:xfrm>
            <a:custGeom>
              <a:rect b="b" l="l" r="r" t="t"/>
              <a:pathLst>
                <a:path extrusionOk="0" h="1950" w="1387">
                  <a:moveTo>
                    <a:pt x="751" y="1"/>
                  </a:moveTo>
                  <a:lnTo>
                    <a:pt x="1" y="1069"/>
                  </a:lnTo>
                  <a:lnTo>
                    <a:pt x="622" y="1949"/>
                  </a:lnTo>
                  <a:lnTo>
                    <a:pt x="1156" y="1228"/>
                  </a:lnTo>
                  <a:lnTo>
                    <a:pt x="1387" y="881"/>
                  </a:lnTo>
                  <a:lnTo>
                    <a:pt x="751"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4" name="Google Shape;17774;p93"/>
            <p:cNvSpPr/>
            <p:nvPr/>
          </p:nvSpPr>
          <p:spPr>
            <a:xfrm>
              <a:off x="1073709" y="2082658"/>
              <a:ext cx="38248" cy="53374"/>
            </a:xfrm>
            <a:custGeom>
              <a:rect b="b" l="l" r="r" t="t"/>
              <a:pathLst>
                <a:path extrusionOk="0" h="2036" w="1459">
                  <a:moveTo>
                    <a:pt x="766" y="0"/>
                  </a:moveTo>
                  <a:lnTo>
                    <a:pt x="0" y="1054"/>
                  </a:lnTo>
                  <a:lnTo>
                    <a:pt x="708" y="2036"/>
                  </a:lnTo>
                  <a:lnTo>
                    <a:pt x="1458" y="968"/>
                  </a:lnTo>
                  <a:lnTo>
                    <a:pt x="76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5" name="Google Shape;17775;p93"/>
            <p:cNvSpPr/>
            <p:nvPr/>
          </p:nvSpPr>
          <p:spPr>
            <a:xfrm>
              <a:off x="1055542" y="2056915"/>
              <a:ext cx="38248" cy="53400"/>
            </a:xfrm>
            <a:custGeom>
              <a:rect b="b" l="l" r="r" t="t"/>
              <a:pathLst>
                <a:path extrusionOk="0" h="2037" w="1459">
                  <a:moveTo>
                    <a:pt x="751" y="1"/>
                  </a:moveTo>
                  <a:lnTo>
                    <a:pt x="1" y="1055"/>
                  </a:lnTo>
                  <a:lnTo>
                    <a:pt x="693" y="2036"/>
                  </a:lnTo>
                  <a:lnTo>
                    <a:pt x="1459" y="982"/>
                  </a:lnTo>
                  <a:lnTo>
                    <a:pt x="751"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6" name="Google Shape;17776;p93"/>
            <p:cNvSpPr/>
            <p:nvPr/>
          </p:nvSpPr>
          <p:spPr>
            <a:xfrm>
              <a:off x="940117" y="2129583"/>
              <a:ext cx="230482" cy="224636"/>
            </a:xfrm>
            <a:custGeom>
              <a:rect b="b" l="l" r="r" t="t"/>
              <a:pathLst>
                <a:path extrusionOk="0" h="8569" w="8792">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7" name="Google Shape;17777;p93"/>
            <p:cNvSpPr/>
            <p:nvPr/>
          </p:nvSpPr>
          <p:spPr>
            <a:xfrm>
              <a:off x="1038502" y="2129478"/>
              <a:ext cx="132097" cy="224872"/>
            </a:xfrm>
            <a:custGeom>
              <a:rect b="b" l="l" r="r" t="t"/>
              <a:pathLst>
                <a:path extrusionOk="0" h="8578" w="5039">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8" name="Google Shape;17778;p93"/>
            <p:cNvSpPr/>
            <p:nvPr/>
          </p:nvSpPr>
          <p:spPr>
            <a:xfrm>
              <a:off x="970395" y="2156821"/>
              <a:ext cx="169952" cy="169559"/>
            </a:xfrm>
            <a:custGeom>
              <a:rect b="b" l="l" r="r" t="t"/>
              <a:pathLst>
                <a:path extrusionOk="0" h="6468" w="6483">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9" name="Google Shape;17779;p93"/>
            <p:cNvSpPr/>
            <p:nvPr/>
          </p:nvSpPr>
          <p:spPr>
            <a:xfrm>
              <a:off x="1038502" y="2156821"/>
              <a:ext cx="106380" cy="169716"/>
            </a:xfrm>
            <a:custGeom>
              <a:rect b="b" l="l" r="r" t="t"/>
              <a:pathLst>
                <a:path extrusionOk="0" h="6474" w="4058">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0" name="Google Shape;17780;p93"/>
            <p:cNvSpPr/>
            <p:nvPr/>
          </p:nvSpPr>
          <p:spPr>
            <a:xfrm>
              <a:off x="1038502" y="2203641"/>
              <a:ext cx="20841" cy="76207"/>
            </a:xfrm>
            <a:custGeom>
              <a:rect b="b" l="l" r="r" t="t"/>
              <a:pathLst>
                <a:path extrusionOk="0" h="2907" w="795">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81" name="Google Shape;17781;p93"/>
          <p:cNvGrpSpPr/>
          <p:nvPr/>
        </p:nvGrpSpPr>
        <p:grpSpPr>
          <a:xfrm>
            <a:off x="1345794" y="1982386"/>
            <a:ext cx="371650" cy="371624"/>
            <a:chOff x="1345794" y="1982386"/>
            <a:chExt cx="371650" cy="371624"/>
          </a:xfrm>
        </p:grpSpPr>
        <p:sp>
          <p:nvSpPr>
            <p:cNvPr id="17782" name="Google Shape;17782;p93"/>
            <p:cNvSpPr/>
            <p:nvPr/>
          </p:nvSpPr>
          <p:spPr>
            <a:xfrm>
              <a:off x="1345794" y="2140567"/>
              <a:ext cx="111676" cy="123001"/>
            </a:xfrm>
            <a:custGeom>
              <a:rect b="b" l="l" r="r" t="t"/>
              <a:pathLst>
                <a:path extrusionOk="0" h="4692" w="426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3" name="Google Shape;17783;p93"/>
            <p:cNvSpPr/>
            <p:nvPr/>
          </p:nvSpPr>
          <p:spPr>
            <a:xfrm>
              <a:off x="1345794" y="2172445"/>
              <a:ext cx="31065" cy="91490"/>
            </a:xfrm>
            <a:custGeom>
              <a:rect b="b" l="l" r="r" t="t"/>
              <a:pathLst>
                <a:path extrusionOk="0" h="3490" w="1185">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4" name="Google Shape;17784;p93"/>
            <p:cNvSpPr/>
            <p:nvPr/>
          </p:nvSpPr>
          <p:spPr>
            <a:xfrm>
              <a:off x="1368496" y="2140934"/>
              <a:ext cx="14418" cy="50752"/>
            </a:xfrm>
            <a:custGeom>
              <a:rect b="b" l="l" r="r" t="t"/>
              <a:pathLst>
                <a:path extrusionOk="0" h="1936" w="55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5" name="Google Shape;17785;p93"/>
            <p:cNvSpPr/>
            <p:nvPr/>
          </p:nvSpPr>
          <p:spPr>
            <a:xfrm>
              <a:off x="1392509" y="2146675"/>
              <a:ext cx="8939" cy="46165"/>
            </a:xfrm>
            <a:custGeom>
              <a:rect b="b" l="l" r="r" t="t"/>
              <a:pathLst>
                <a:path extrusionOk="0" h="1761" w="341">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6" name="Google Shape;17786;p93"/>
            <p:cNvSpPr/>
            <p:nvPr/>
          </p:nvSpPr>
          <p:spPr>
            <a:xfrm>
              <a:off x="1412092" y="2150608"/>
              <a:ext cx="9804" cy="46007"/>
            </a:xfrm>
            <a:custGeom>
              <a:rect b="b" l="l" r="r" t="t"/>
              <a:pathLst>
                <a:path extrusionOk="0" h="1755" w="374">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7" name="Google Shape;17787;p93"/>
            <p:cNvSpPr/>
            <p:nvPr/>
          </p:nvSpPr>
          <p:spPr>
            <a:xfrm>
              <a:off x="1434348" y="2154933"/>
              <a:ext cx="7209" cy="42442"/>
            </a:xfrm>
            <a:custGeom>
              <a:rect b="b" l="l" r="r" t="t"/>
              <a:pathLst>
                <a:path extrusionOk="0" h="1619" w="275">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8" name="Google Shape;17788;p93"/>
            <p:cNvSpPr/>
            <p:nvPr/>
          </p:nvSpPr>
          <p:spPr>
            <a:xfrm>
              <a:off x="1427926" y="1982386"/>
              <a:ext cx="46558" cy="32192"/>
            </a:xfrm>
            <a:custGeom>
              <a:rect b="b" l="l" r="r" t="t"/>
              <a:pathLst>
                <a:path extrusionOk="0" h="1228" w="1776">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9" name="Google Shape;17789;p93"/>
            <p:cNvSpPr/>
            <p:nvPr/>
          </p:nvSpPr>
          <p:spPr>
            <a:xfrm>
              <a:off x="1429420" y="1983120"/>
              <a:ext cx="38248" cy="31065"/>
            </a:xfrm>
            <a:custGeom>
              <a:rect b="b" l="l" r="r" t="t"/>
              <a:pathLst>
                <a:path extrusionOk="0" h="1185" w="1459">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0" name="Google Shape;17790;p93"/>
            <p:cNvSpPr/>
            <p:nvPr/>
          </p:nvSpPr>
          <p:spPr>
            <a:xfrm>
              <a:off x="1458178" y="1984640"/>
              <a:ext cx="65511" cy="52640"/>
            </a:xfrm>
            <a:custGeom>
              <a:rect b="b" l="l" r="r" t="t"/>
              <a:pathLst>
                <a:path extrusionOk="0" h="2008" w="2499">
                  <a:moveTo>
                    <a:pt x="521" y="1"/>
                  </a:moveTo>
                  <a:lnTo>
                    <a:pt x="1" y="1098"/>
                  </a:lnTo>
                  <a:lnTo>
                    <a:pt x="2181" y="2007"/>
                  </a:lnTo>
                  <a:lnTo>
                    <a:pt x="2498" y="824"/>
                  </a:lnTo>
                  <a:lnTo>
                    <a:pt x="521"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1" name="Google Shape;17791;p93"/>
            <p:cNvSpPr/>
            <p:nvPr/>
          </p:nvSpPr>
          <p:spPr>
            <a:xfrm>
              <a:off x="1590249" y="2037621"/>
              <a:ext cx="35233" cy="40528"/>
            </a:xfrm>
            <a:custGeom>
              <a:rect b="b" l="l" r="r" t="t"/>
              <a:pathLst>
                <a:path extrusionOk="0" h="1546" w="1344">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2" name="Google Shape;17792;p93"/>
            <p:cNvSpPr/>
            <p:nvPr/>
          </p:nvSpPr>
          <p:spPr>
            <a:xfrm>
              <a:off x="1593657" y="2037621"/>
              <a:ext cx="31825" cy="25769"/>
            </a:xfrm>
            <a:custGeom>
              <a:rect b="b" l="l" r="r" t="t"/>
              <a:pathLst>
                <a:path extrusionOk="0" h="983" w="1214">
                  <a:moveTo>
                    <a:pt x="160" y="1"/>
                  </a:moveTo>
                  <a:lnTo>
                    <a:pt x="1" y="578"/>
                  </a:lnTo>
                  <a:lnTo>
                    <a:pt x="954" y="982"/>
                  </a:lnTo>
                  <a:lnTo>
                    <a:pt x="1184" y="491"/>
                  </a:lnTo>
                  <a:lnTo>
                    <a:pt x="1213" y="434"/>
                  </a:lnTo>
                  <a:lnTo>
                    <a:pt x="16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3" name="Google Shape;17793;p93"/>
            <p:cNvSpPr/>
            <p:nvPr/>
          </p:nvSpPr>
          <p:spPr>
            <a:xfrm>
              <a:off x="1465387" y="1984640"/>
              <a:ext cx="58302" cy="36727"/>
            </a:xfrm>
            <a:custGeom>
              <a:rect b="b" l="l" r="r" t="t"/>
              <a:pathLst>
                <a:path extrusionOk="0" h="1401" w="2224">
                  <a:moveTo>
                    <a:pt x="246" y="1"/>
                  </a:moveTo>
                  <a:lnTo>
                    <a:pt x="0" y="520"/>
                  </a:lnTo>
                  <a:lnTo>
                    <a:pt x="2064" y="1401"/>
                  </a:lnTo>
                  <a:lnTo>
                    <a:pt x="2223" y="824"/>
                  </a:lnTo>
                  <a:lnTo>
                    <a:pt x="24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4" name="Google Shape;17794;p93"/>
            <p:cNvSpPr/>
            <p:nvPr/>
          </p:nvSpPr>
          <p:spPr>
            <a:xfrm>
              <a:off x="1605768" y="2108401"/>
              <a:ext cx="111676" cy="123001"/>
            </a:xfrm>
            <a:custGeom>
              <a:rect b="b" l="l" r="r" t="t"/>
              <a:pathLst>
                <a:path extrusionOk="0" h="4692" w="426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5" name="Google Shape;17795;p93"/>
            <p:cNvSpPr/>
            <p:nvPr/>
          </p:nvSpPr>
          <p:spPr>
            <a:xfrm>
              <a:off x="1605768" y="2139886"/>
              <a:ext cx="31432" cy="91517"/>
            </a:xfrm>
            <a:custGeom>
              <a:rect b="b" l="l" r="r" t="t"/>
              <a:pathLst>
                <a:path extrusionOk="0" h="3491" w="1199">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6" name="Google Shape;17796;p93"/>
            <p:cNvSpPr/>
            <p:nvPr/>
          </p:nvSpPr>
          <p:spPr>
            <a:xfrm>
              <a:off x="1482400" y="1991483"/>
              <a:ext cx="123394" cy="138887"/>
            </a:xfrm>
            <a:custGeom>
              <a:rect b="b" l="l" r="r" t="t"/>
              <a:pathLst>
                <a:path extrusionOk="0" h="5298" w="4707">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7" name="Google Shape;17797;p93"/>
            <p:cNvSpPr/>
            <p:nvPr/>
          </p:nvSpPr>
          <p:spPr>
            <a:xfrm>
              <a:off x="1482794" y="2027030"/>
              <a:ext cx="26503" cy="102946"/>
            </a:xfrm>
            <a:custGeom>
              <a:rect b="b" l="l" r="r" t="t"/>
              <a:pathLst>
                <a:path extrusionOk="0" h="3927" w="1011">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8" name="Google Shape;17798;p93"/>
            <p:cNvSpPr/>
            <p:nvPr/>
          </p:nvSpPr>
          <p:spPr>
            <a:xfrm>
              <a:off x="1610303" y="2048212"/>
              <a:ext cx="34473" cy="36413"/>
            </a:xfrm>
            <a:custGeom>
              <a:rect b="b" l="l" r="r" t="t"/>
              <a:pathLst>
                <a:path extrusionOk="0" h="1389" w="1315">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9" name="Google Shape;17799;p93"/>
            <p:cNvSpPr/>
            <p:nvPr/>
          </p:nvSpPr>
          <p:spPr>
            <a:xfrm>
              <a:off x="1489216" y="2157214"/>
              <a:ext cx="92355" cy="196796"/>
            </a:xfrm>
            <a:custGeom>
              <a:rect b="b" l="l" r="r" t="t"/>
              <a:pathLst>
                <a:path extrusionOk="0" h="7507" w="3523">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0" name="Google Shape;17800;p93"/>
            <p:cNvSpPr/>
            <p:nvPr/>
          </p:nvSpPr>
          <p:spPr>
            <a:xfrm>
              <a:off x="1621681" y="2257879"/>
              <a:ext cx="91962" cy="96130"/>
            </a:xfrm>
            <a:custGeom>
              <a:rect b="b" l="l" r="r" t="t"/>
              <a:pathLst>
                <a:path extrusionOk="0" h="3667" w="3508">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1" name="Google Shape;17801;p93"/>
            <p:cNvSpPr/>
            <p:nvPr/>
          </p:nvSpPr>
          <p:spPr>
            <a:xfrm>
              <a:off x="1509664" y="2157214"/>
              <a:ext cx="71908" cy="196796"/>
            </a:xfrm>
            <a:custGeom>
              <a:rect b="b" l="l" r="r" t="t"/>
              <a:pathLst>
                <a:path extrusionOk="0" h="7507" w="2743">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2" name="Google Shape;17802;p93"/>
            <p:cNvSpPr/>
            <p:nvPr/>
          </p:nvSpPr>
          <p:spPr>
            <a:xfrm>
              <a:off x="1639822" y="2257879"/>
              <a:ext cx="73821" cy="96130"/>
            </a:xfrm>
            <a:custGeom>
              <a:rect b="b" l="l" r="r" t="t"/>
              <a:pathLst>
                <a:path extrusionOk="0" h="3667" w="2816">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3" name="Google Shape;17803;p93"/>
            <p:cNvSpPr/>
            <p:nvPr/>
          </p:nvSpPr>
          <p:spPr>
            <a:xfrm>
              <a:off x="1360920" y="2290779"/>
              <a:ext cx="92749" cy="63231"/>
            </a:xfrm>
            <a:custGeom>
              <a:rect b="b" l="l" r="r" t="t"/>
              <a:pathLst>
                <a:path extrusionOk="0" h="2412" w="3538">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4" name="Google Shape;17804;p93"/>
            <p:cNvSpPr/>
            <p:nvPr/>
          </p:nvSpPr>
          <p:spPr>
            <a:xfrm>
              <a:off x="1381368" y="2290779"/>
              <a:ext cx="72301" cy="63231"/>
            </a:xfrm>
            <a:custGeom>
              <a:rect b="b" l="l" r="r" t="t"/>
              <a:pathLst>
                <a:path extrusionOk="0" h="2412" w="2758">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5" name="Google Shape;17805;p93"/>
            <p:cNvSpPr/>
            <p:nvPr/>
          </p:nvSpPr>
          <p:spPr>
            <a:xfrm>
              <a:off x="1489216" y="2126542"/>
              <a:ext cx="92749" cy="34473"/>
            </a:xfrm>
            <a:custGeom>
              <a:rect b="b" l="l" r="r" t="t"/>
              <a:pathLst>
                <a:path extrusionOk="0" h="1315" w="3538">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6" name="Google Shape;17806;p93"/>
            <p:cNvSpPr/>
            <p:nvPr/>
          </p:nvSpPr>
          <p:spPr>
            <a:xfrm>
              <a:off x="1509664" y="2126542"/>
              <a:ext cx="72301" cy="34473"/>
            </a:xfrm>
            <a:custGeom>
              <a:rect b="b" l="l" r="r" t="t"/>
              <a:pathLst>
                <a:path extrusionOk="0" h="1315" w="2758">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7" name="Google Shape;17807;p93"/>
            <p:cNvSpPr/>
            <p:nvPr/>
          </p:nvSpPr>
          <p:spPr>
            <a:xfrm>
              <a:off x="1511919" y="1991089"/>
              <a:ext cx="26897" cy="47528"/>
            </a:xfrm>
            <a:custGeom>
              <a:rect b="b" l="l" r="r" t="t"/>
              <a:pathLst>
                <a:path extrusionOk="0" h="1813" w="1026">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8" name="Google Shape;17808;p93"/>
            <p:cNvSpPr/>
            <p:nvPr/>
          </p:nvSpPr>
          <p:spPr>
            <a:xfrm>
              <a:off x="1535774" y="2000841"/>
              <a:ext cx="19320" cy="44225"/>
            </a:xfrm>
            <a:custGeom>
              <a:rect b="b" l="l" r="r" t="t"/>
              <a:pathLst>
                <a:path extrusionOk="0" h="1687" w="737">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9" name="Google Shape;17809;p93"/>
            <p:cNvSpPr/>
            <p:nvPr/>
          </p:nvSpPr>
          <p:spPr>
            <a:xfrm>
              <a:off x="1554675" y="2009623"/>
              <a:ext cx="19714" cy="44146"/>
            </a:xfrm>
            <a:custGeom>
              <a:rect b="b" l="l" r="r" t="t"/>
              <a:pathLst>
                <a:path extrusionOk="0" h="1684" w="752">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0" name="Google Shape;17810;p93"/>
            <p:cNvSpPr/>
            <p:nvPr/>
          </p:nvSpPr>
          <p:spPr>
            <a:xfrm>
              <a:off x="1575123" y="2019087"/>
              <a:ext cx="17433" cy="40345"/>
            </a:xfrm>
            <a:custGeom>
              <a:rect b="b" l="l" r="r" t="t"/>
              <a:pathLst>
                <a:path extrusionOk="0" h="1539" w="665">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1" name="Google Shape;17811;p93"/>
            <p:cNvSpPr/>
            <p:nvPr/>
          </p:nvSpPr>
          <p:spPr>
            <a:xfrm>
              <a:off x="1628864" y="2108008"/>
              <a:ext cx="14025" cy="51145"/>
            </a:xfrm>
            <a:custGeom>
              <a:rect b="b" l="l" r="r" t="t"/>
              <a:pathLst>
                <a:path extrusionOk="0" h="1951" w="535">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2" name="Google Shape;17812;p93"/>
            <p:cNvSpPr/>
            <p:nvPr/>
          </p:nvSpPr>
          <p:spPr>
            <a:xfrm>
              <a:off x="1652798" y="2114116"/>
              <a:ext cx="8625" cy="46165"/>
            </a:xfrm>
            <a:custGeom>
              <a:rect b="b" l="l" r="r" t="t"/>
              <a:pathLst>
                <a:path extrusionOk="0" h="1761" w="329">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3" name="Google Shape;17813;p93"/>
            <p:cNvSpPr/>
            <p:nvPr/>
          </p:nvSpPr>
          <p:spPr>
            <a:xfrm>
              <a:off x="1672459" y="2118049"/>
              <a:ext cx="9411" cy="46034"/>
            </a:xfrm>
            <a:custGeom>
              <a:rect b="b" l="l" r="r" t="t"/>
              <a:pathLst>
                <a:path extrusionOk="0" h="1756" w="359">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4" name="Google Shape;17814;p93"/>
            <p:cNvSpPr/>
            <p:nvPr/>
          </p:nvSpPr>
          <p:spPr>
            <a:xfrm>
              <a:off x="1694323" y="2122400"/>
              <a:ext cx="7209" cy="42416"/>
            </a:xfrm>
            <a:custGeom>
              <a:rect b="b" l="l" r="r" t="t"/>
              <a:pathLst>
                <a:path extrusionOk="0" h="1618" w="275">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5" name="Google Shape;17815;p93"/>
            <p:cNvSpPr/>
            <p:nvPr/>
          </p:nvSpPr>
          <p:spPr>
            <a:xfrm>
              <a:off x="1621288" y="2227208"/>
              <a:ext cx="92749" cy="34840"/>
            </a:xfrm>
            <a:custGeom>
              <a:rect b="b" l="l" r="r" t="t"/>
              <a:pathLst>
                <a:path extrusionOk="0" h="1329" w="3538">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6" name="Google Shape;17816;p93"/>
            <p:cNvSpPr/>
            <p:nvPr/>
          </p:nvSpPr>
          <p:spPr>
            <a:xfrm>
              <a:off x="1639822" y="2227208"/>
              <a:ext cx="74215" cy="34840"/>
            </a:xfrm>
            <a:custGeom>
              <a:rect b="b" l="l" r="r" t="t"/>
              <a:pathLst>
                <a:path extrusionOk="0" h="1329" w="2831">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7" name="Google Shape;17817;p93"/>
            <p:cNvSpPr/>
            <p:nvPr/>
          </p:nvSpPr>
          <p:spPr>
            <a:xfrm>
              <a:off x="1360920" y="2260134"/>
              <a:ext cx="92749" cy="34473"/>
            </a:xfrm>
            <a:custGeom>
              <a:rect b="b" l="l" r="r" t="t"/>
              <a:pathLst>
                <a:path extrusionOk="0" h="1315" w="3538">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8" name="Google Shape;17818;p93"/>
            <p:cNvSpPr/>
            <p:nvPr/>
          </p:nvSpPr>
          <p:spPr>
            <a:xfrm>
              <a:off x="1381368" y="2260134"/>
              <a:ext cx="72301" cy="34473"/>
            </a:xfrm>
            <a:custGeom>
              <a:rect b="b" l="l" r="r" t="t"/>
              <a:pathLst>
                <a:path extrusionOk="0" h="1315" w="2758">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19" name="Google Shape;17819;p93"/>
          <p:cNvGrpSpPr/>
          <p:nvPr/>
        </p:nvGrpSpPr>
        <p:grpSpPr>
          <a:xfrm>
            <a:off x="1821465" y="1981993"/>
            <a:ext cx="372410" cy="372410"/>
            <a:chOff x="1821465" y="1981993"/>
            <a:chExt cx="372410" cy="372410"/>
          </a:xfrm>
        </p:grpSpPr>
        <p:sp>
          <p:nvSpPr>
            <p:cNvPr id="17820" name="Google Shape;17820;p93"/>
            <p:cNvSpPr/>
            <p:nvPr/>
          </p:nvSpPr>
          <p:spPr>
            <a:xfrm>
              <a:off x="1821858" y="1981993"/>
              <a:ext cx="282336" cy="186205"/>
            </a:xfrm>
            <a:custGeom>
              <a:rect b="b" l="l" r="r" t="t"/>
              <a:pathLst>
                <a:path extrusionOk="0" h="7103" w="1077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1" name="Google Shape;17821;p93"/>
            <p:cNvSpPr/>
            <p:nvPr/>
          </p:nvSpPr>
          <p:spPr>
            <a:xfrm>
              <a:off x="2007670" y="1981993"/>
              <a:ext cx="186205" cy="282336"/>
            </a:xfrm>
            <a:custGeom>
              <a:rect b="b" l="l" r="r" t="t"/>
              <a:pathLst>
                <a:path extrusionOk="0" h="10770" w="7103">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2" name="Google Shape;17822;p93"/>
            <p:cNvSpPr/>
            <p:nvPr/>
          </p:nvSpPr>
          <p:spPr>
            <a:xfrm>
              <a:off x="1911540" y="2167805"/>
              <a:ext cx="282336" cy="186598"/>
            </a:xfrm>
            <a:custGeom>
              <a:rect b="b" l="l" r="r" t="t"/>
              <a:pathLst>
                <a:path extrusionOk="0" h="7118" w="1077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3" name="Google Shape;17823;p93"/>
            <p:cNvSpPr/>
            <p:nvPr/>
          </p:nvSpPr>
          <p:spPr>
            <a:xfrm>
              <a:off x="1821465" y="2072067"/>
              <a:ext cx="186598" cy="281942"/>
            </a:xfrm>
            <a:custGeom>
              <a:rect b="b" l="l" r="r" t="t"/>
              <a:pathLst>
                <a:path extrusionOk="0" h="10755" w="7118">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4" name="Google Shape;17824;p93"/>
            <p:cNvSpPr/>
            <p:nvPr/>
          </p:nvSpPr>
          <p:spPr>
            <a:xfrm>
              <a:off x="1821858" y="2167805"/>
              <a:ext cx="42023" cy="186205"/>
            </a:xfrm>
            <a:custGeom>
              <a:rect b="b" l="l" r="r" t="t"/>
              <a:pathLst>
                <a:path extrusionOk="0" h="7103" w="1603">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5" name="Google Shape;17825;p93"/>
            <p:cNvSpPr/>
            <p:nvPr/>
          </p:nvSpPr>
          <p:spPr>
            <a:xfrm>
              <a:off x="1869989" y="2072303"/>
              <a:ext cx="51041" cy="95894"/>
            </a:xfrm>
            <a:custGeom>
              <a:rect b="b" l="l" r="r" t="t"/>
              <a:pathLst>
                <a:path extrusionOk="0" h="3658" w="1947">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6" name="Google Shape;17826;p93"/>
            <p:cNvSpPr/>
            <p:nvPr/>
          </p:nvSpPr>
          <p:spPr>
            <a:xfrm>
              <a:off x="1821858" y="1981993"/>
              <a:ext cx="42023" cy="186205"/>
            </a:xfrm>
            <a:custGeom>
              <a:rect b="b" l="l" r="r" t="t"/>
              <a:pathLst>
                <a:path extrusionOk="0" h="7103" w="1603">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7" name="Google Shape;17827;p93"/>
            <p:cNvSpPr/>
            <p:nvPr/>
          </p:nvSpPr>
          <p:spPr>
            <a:xfrm>
              <a:off x="2076904" y="2041658"/>
              <a:ext cx="45064" cy="66560"/>
            </a:xfrm>
            <a:custGeom>
              <a:rect b="b" l="l" r="r" t="t"/>
              <a:pathLst>
                <a:path extrusionOk="0" h="2539" w="1719">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8" name="Google Shape;17828;p93"/>
            <p:cNvSpPr/>
            <p:nvPr/>
          </p:nvSpPr>
          <p:spPr>
            <a:xfrm>
              <a:off x="2008037" y="1981993"/>
              <a:ext cx="23882" cy="78357"/>
            </a:xfrm>
            <a:custGeom>
              <a:rect b="b" l="l" r="r" t="t"/>
              <a:pathLst>
                <a:path extrusionOk="0" h="2989" w="911">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9" name="Google Shape;17829;p93"/>
            <p:cNvSpPr/>
            <p:nvPr/>
          </p:nvSpPr>
          <p:spPr>
            <a:xfrm>
              <a:off x="2008037" y="2090234"/>
              <a:ext cx="23882" cy="77963"/>
            </a:xfrm>
            <a:custGeom>
              <a:rect b="b" l="l" r="r" t="t"/>
              <a:pathLst>
                <a:path extrusionOk="0" h="2974" w="911">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0" name="Google Shape;17830;p93"/>
            <p:cNvSpPr/>
            <p:nvPr/>
          </p:nvSpPr>
          <p:spPr>
            <a:xfrm>
              <a:off x="2058737" y="2168172"/>
              <a:ext cx="48105" cy="95973"/>
            </a:xfrm>
            <a:custGeom>
              <a:rect b="b" l="l" r="r" t="t"/>
              <a:pathLst>
                <a:path extrusionOk="0" h="3661" w="1835">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1" name="Google Shape;17831;p93"/>
            <p:cNvSpPr/>
            <p:nvPr/>
          </p:nvSpPr>
          <p:spPr>
            <a:xfrm>
              <a:off x="1995926" y="2167805"/>
              <a:ext cx="23882" cy="78357"/>
            </a:xfrm>
            <a:custGeom>
              <a:rect b="b" l="l" r="r" t="t"/>
              <a:pathLst>
                <a:path extrusionOk="0" h="2989" w="911">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2" name="Google Shape;17832;p93"/>
            <p:cNvSpPr/>
            <p:nvPr/>
          </p:nvSpPr>
          <p:spPr>
            <a:xfrm>
              <a:off x="1905484" y="2228152"/>
              <a:ext cx="45431" cy="66586"/>
            </a:xfrm>
            <a:custGeom>
              <a:rect b="b" l="l" r="r" t="t"/>
              <a:pathLst>
                <a:path extrusionOk="0" h="2540" w="1733">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3" name="Google Shape;17833;p93"/>
            <p:cNvSpPr/>
            <p:nvPr/>
          </p:nvSpPr>
          <p:spPr>
            <a:xfrm>
              <a:off x="1995926" y="2276020"/>
              <a:ext cx="29938" cy="77990"/>
            </a:xfrm>
            <a:custGeom>
              <a:rect b="b" l="l" r="r" t="t"/>
              <a:pathLst>
                <a:path extrusionOk="0" h="2975" w="1142">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34" name="Google Shape;17834;p93"/>
          <p:cNvGrpSpPr/>
          <p:nvPr/>
        </p:nvGrpSpPr>
        <p:grpSpPr>
          <a:xfrm>
            <a:off x="2276348" y="1981809"/>
            <a:ext cx="415901" cy="372699"/>
            <a:chOff x="2276348" y="1981809"/>
            <a:chExt cx="415901" cy="372699"/>
          </a:xfrm>
        </p:grpSpPr>
        <p:sp>
          <p:nvSpPr>
            <p:cNvPr id="17835" name="Google Shape;17835;p93"/>
            <p:cNvSpPr/>
            <p:nvPr/>
          </p:nvSpPr>
          <p:spPr>
            <a:xfrm>
              <a:off x="2350510" y="2034606"/>
              <a:ext cx="267209" cy="267183"/>
            </a:xfrm>
            <a:custGeom>
              <a:rect b="b" l="l" r="r" t="t"/>
              <a:pathLst>
                <a:path extrusionOk="0" h="10192" w="10193">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6" name="Google Shape;17836;p93"/>
            <p:cNvSpPr/>
            <p:nvPr/>
          </p:nvSpPr>
          <p:spPr>
            <a:xfrm>
              <a:off x="2324033" y="2037254"/>
              <a:ext cx="254312" cy="264614"/>
            </a:xfrm>
            <a:custGeom>
              <a:rect b="b" l="l" r="r" t="t"/>
              <a:pathLst>
                <a:path extrusionOk="0" h="10094" w="9701">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7" name="Google Shape;17837;p93"/>
            <p:cNvSpPr/>
            <p:nvPr/>
          </p:nvSpPr>
          <p:spPr>
            <a:xfrm>
              <a:off x="2405771" y="2035734"/>
              <a:ext cx="211948" cy="264169"/>
            </a:xfrm>
            <a:custGeom>
              <a:rect b="b" l="l" r="r" t="t"/>
              <a:pathLst>
                <a:path extrusionOk="0" h="10077" w="8085">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8" name="Google Shape;17838;p93"/>
            <p:cNvSpPr/>
            <p:nvPr/>
          </p:nvSpPr>
          <p:spPr>
            <a:xfrm>
              <a:off x="2437177" y="2084939"/>
              <a:ext cx="17066" cy="27264"/>
            </a:xfrm>
            <a:custGeom>
              <a:rect b="b" l="l" r="r" t="t"/>
              <a:pathLst>
                <a:path extrusionOk="0" h="1040" w="651">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9" name="Google Shape;17839;p93"/>
            <p:cNvSpPr/>
            <p:nvPr/>
          </p:nvSpPr>
          <p:spPr>
            <a:xfrm>
              <a:off x="2405771" y="2174621"/>
              <a:ext cx="153279" cy="125281"/>
            </a:xfrm>
            <a:custGeom>
              <a:rect b="b" l="l" r="r" t="t"/>
              <a:pathLst>
                <a:path extrusionOk="0" h="4779" w="5847">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0" name="Google Shape;17840;p93"/>
            <p:cNvSpPr/>
            <p:nvPr/>
          </p:nvSpPr>
          <p:spPr>
            <a:xfrm>
              <a:off x="2329827" y="2084651"/>
              <a:ext cx="362422" cy="269857"/>
            </a:xfrm>
            <a:custGeom>
              <a:rect b="b" l="l" r="r" t="t"/>
              <a:pathLst>
                <a:path extrusionOk="0" h="10294" w="13825">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1" name="Google Shape;17841;p93"/>
            <p:cNvSpPr/>
            <p:nvPr/>
          </p:nvSpPr>
          <p:spPr>
            <a:xfrm>
              <a:off x="2276348" y="1981809"/>
              <a:ext cx="361793" cy="268704"/>
            </a:xfrm>
            <a:custGeom>
              <a:rect b="b" l="l" r="r" t="t"/>
              <a:pathLst>
                <a:path extrusionOk="0" h="10250" w="13801">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42" name="Google Shape;17842;p93"/>
          <p:cNvGrpSpPr/>
          <p:nvPr/>
        </p:nvGrpSpPr>
        <p:grpSpPr>
          <a:xfrm>
            <a:off x="2774354" y="2009990"/>
            <a:ext cx="372017" cy="316310"/>
            <a:chOff x="2774354" y="2009990"/>
            <a:chExt cx="372017" cy="316310"/>
          </a:xfrm>
        </p:grpSpPr>
        <p:sp>
          <p:nvSpPr>
            <p:cNvPr id="17843" name="Google Shape;17843;p93"/>
            <p:cNvSpPr/>
            <p:nvPr/>
          </p:nvSpPr>
          <p:spPr>
            <a:xfrm>
              <a:off x="2948055" y="2090995"/>
              <a:ext cx="191134" cy="174094"/>
            </a:xfrm>
            <a:custGeom>
              <a:rect b="b" l="l" r="r" t="t"/>
              <a:pathLst>
                <a:path extrusionOk="0" h="6641" w="7291">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4" name="Google Shape;17844;p93"/>
            <p:cNvSpPr/>
            <p:nvPr/>
          </p:nvSpPr>
          <p:spPr>
            <a:xfrm>
              <a:off x="3033568" y="2009990"/>
              <a:ext cx="112803" cy="206889"/>
            </a:xfrm>
            <a:custGeom>
              <a:rect b="b" l="l" r="r" t="t"/>
              <a:pathLst>
                <a:path extrusionOk="0" h="7892" w="4303">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5" name="Google Shape;17845;p93"/>
            <p:cNvSpPr/>
            <p:nvPr/>
          </p:nvSpPr>
          <p:spPr>
            <a:xfrm>
              <a:off x="3110404" y="2165524"/>
              <a:ext cx="35600" cy="51355"/>
            </a:xfrm>
            <a:custGeom>
              <a:rect b="b" l="l" r="r" t="t"/>
              <a:pathLst>
                <a:path extrusionOk="0" h="1959" w="1358">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6" name="Google Shape;17846;p93"/>
            <p:cNvSpPr/>
            <p:nvPr/>
          </p:nvSpPr>
          <p:spPr>
            <a:xfrm>
              <a:off x="2960533" y="2148510"/>
              <a:ext cx="145336" cy="96733"/>
            </a:xfrm>
            <a:custGeom>
              <a:rect b="b" l="l" r="r" t="t"/>
              <a:pathLst>
                <a:path extrusionOk="0" h="3690" w="5544">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7" name="Google Shape;17847;p93"/>
            <p:cNvSpPr/>
            <p:nvPr/>
          </p:nvSpPr>
          <p:spPr>
            <a:xfrm>
              <a:off x="3017315" y="2196930"/>
              <a:ext cx="85540" cy="48419"/>
            </a:xfrm>
            <a:custGeom>
              <a:rect b="b" l="l" r="r" t="t"/>
              <a:pathLst>
                <a:path extrusionOk="0" h="1847" w="3263">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8" name="Google Shape;17848;p93"/>
            <p:cNvSpPr/>
            <p:nvPr/>
          </p:nvSpPr>
          <p:spPr>
            <a:xfrm>
              <a:off x="2933663" y="2173467"/>
              <a:ext cx="145336" cy="96733"/>
            </a:xfrm>
            <a:custGeom>
              <a:rect b="b" l="l" r="r" t="t"/>
              <a:pathLst>
                <a:path extrusionOk="0" h="3690" w="5544">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9" name="Google Shape;17849;p93"/>
            <p:cNvSpPr/>
            <p:nvPr/>
          </p:nvSpPr>
          <p:spPr>
            <a:xfrm>
              <a:off x="2999515" y="2228361"/>
              <a:ext cx="76102" cy="41603"/>
            </a:xfrm>
            <a:custGeom>
              <a:rect b="b" l="l" r="r" t="t"/>
              <a:pathLst>
                <a:path extrusionOk="0" h="1587" w="2903">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0" name="Google Shape;17850;p93"/>
            <p:cNvSpPr/>
            <p:nvPr/>
          </p:nvSpPr>
          <p:spPr>
            <a:xfrm>
              <a:off x="2906425" y="2198450"/>
              <a:ext cx="145729" cy="96733"/>
            </a:xfrm>
            <a:custGeom>
              <a:rect b="b" l="l" r="r" t="t"/>
              <a:pathLst>
                <a:path extrusionOk="0" h="3690" w="5559">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1" name="Google Shape;17851;p93"/>
            <p:cNvSpPr/>
            <p:nvPr/>
          </p:nvSpPr>
          <p:spPr>
            <a:xfrm>
              <a:off x="2982108" y="2259007"/>
              <a:ext cx="66245" cy="36150"/>
            </a:xfrm>
            <a:custGeom>
              <a:rect b="b" l="l" r="r" t="t"/>
              <a:pathLst>
                <a:path extrusionOk="0" h="1379" w="2527">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2" name="Google Shape;17852;p93"/>
            <p:cNvSpPr/>
            <p:nvPr/>
          </p:nvSpPr>
          <p:spPr>
            <a:xfrm>
              <a:off x="2879555" y="2223800"/>
              <a:ext cx="145729" cy="96655"/>
            </a:xfrm>
            <a:custGeom>
              <a:rect b="b" l="l" r="r" t="t"/>
              <a:pathLst>
                <a:path extrusionOk="0" h="3687" w="5559">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3" name="Google Shape;17853;p93"/>
            <p:cNvSpPr/>
            <p:nvPr/>
          </p:nvSpPr>
          <p:spPr>
            <a:xfrm>
              <a:off x="2964701" y="2288132"/>
              <a:ext cx="56782" cy="32323"/>
            </a:xfrm>
            <a:custGeom>
              <a:rect b="b" l="l" r="r" t="t"/>
              <a:pathLst>
                <a:path extrusionOk="0" h="1233" w="2166">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4" name="Google Shape;17854;p93"/>
            <p:cNvSpPr/>
            <p:nvPr/>
          </p:nvSpPr>
          <p:spPr>
            <a:xfrm>
              <a:off x="2791761" y="2103080"/>
              <a:ext cx="185445" cy="168064"/>
            </a:xfrm>
            <a:custGeom>
              <a:rect b="b" l="l" r="r" t="t"/>
              <a:pathLst>
                <a:path extrusionOk="0" h="6411" w="7074">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5" name="Google Shape;17855;p93"/>
            <p:cNvSpPr/>
            <p:nvPr/>
          </p:nvSpPr>
          <p:spPr>
            <a:xfrm>
              <a:off x="2774354" y="2035734"/>
              <a:ext cx="114691" cy="198316"/>
            </a:xfrm>
            <a:custGeom>
              <a:rect b="b" l="l" r="r" t="t"/>
              <a:pathLst>
                <a:path extrusionOk="0" h="7565" w="4375">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6" name="Google Shape;17856;p93"/>
            <p:cNvSpPr/>
            <p:nvPr/>
          </p:nvSpPr>
          <p:spPr>
            <a:xfrm>
              <a:off x="2774354" y="2035734"/>
              <a:ext cx="88580" cy="185445"/>
            </a:xfrm>
            <a:custGeom>
              <a:rect b="b" l="l" r="r" t="t"/>
              <a:pathLst>
                <a:path extrusionOk="0" h="7074" w="3379">
                  <a:moveTo>
                    <a:pt x="0" y="0"/>
                  </a:moveTo>
                  <a:lnTo>
                    <a:pt x="0" y="6785"/>
                  </a:lnTo>
                  <a:lnTo>
                    <a:pt x="506" y="7074"/>
                  </a:lnTo>
                  <a:lnTo>
                    <a:pt x="3378" y="1949"/>
                  </a:lnTo>
                  <a:lnTo>
                    <a:pt x="0"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7" name="Google Shape;17857;p93"/>
            <p:cNvSpPr/>
            <p:nvPr/>
          </p:nvSpPr>
          <p:spPr>
            <a:xfrm>
              <a:off x="2774354" y="2175381"/>
              <a:ext cx="54894" cy="58669"/>
            </a:xfrm>
            <a:custGeom>
              <a:rect b="b" l="l" r="r" t="t"/>
              <a:pathLst>
                <a:path extrusionOk="0" h="2238" w="2094">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8" name="Google Shape;17858;p93"/>
            <p:cNvSpPr/>
            <p:nvPr/>
          </p:nvSpPr>
          <p:spPr>
            <a:xfrm>
              <a:off x="2774354" y="2175381"/>
              <a:ext cx="28784" cy="45798"/>
            </a:xfrm>
            <a:custGeom>
              <a:rect b="b" l="l" r="r" t="t"/>
              <a:pathLst>
                <a:path extrusionOk="0" h="1747" w="1098">
                  <a:moveTo>
                    <a:pt x="0" y="0"/>
                  </a:moveTo>
                  <a:lnTo>
                    <a:pt x="0" y="1458"/>
                  </a:lnTo>
                  <a:lnTo>
                    <a:pt x="506" y="1747"/>
                  </a:lnTo>
                  <a:lnTo>
                    <a:pt x="1098" y="664"/>
                  </a:lnTo>
                  <a:lnTo>
                    <a:pt x="0" y="0"/>
                  </a:ln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9" name="Google Shape;17859;p93"/>
            <p:cNvSpPr/>
            <p:nvPr/>
          </p:nvSpPr>
          <p:spPr>
            <a:xfrm>
              <a:off x="2829983" y="2199105"/>
              <a:ext cx="78357" cy="62811"/>
            </a:xfrm>
            <a:custGeom>
              <a:rect b="b" l="l" r="r" t="t"/>
              <a:pathLst>
                <a:path extrusionOk="0" h="2396" w="2989">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0" name="Google Shape;17860;p93"/>
            <p:cNvSpPr/>
            <p:nvPr/>
          </p:nvSpPr>
          <p:spPr>
            <a:xfrm>
              <a:off x="2833390" y="2200337"/>
              <a:ext cx="74949" cy="61579"/>
            </a:xfrm>
            <a:custGeom>
              <a:rect b="b" l="l" r="r" t="t"/>
              <a:pathLst>
                <a:path extrusionOk="0" h="2349" w="2859">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1" name="Google Shape;17861;p93"/>
            <p:cNvSpPr/>
            <p:nvPr/>
          </p:nvSpPr>
          <p:spPr>
            <a:xfrm>
              <a:off x="2859868" y="2226815"/>
              <a:ext cx="69653" cy="56546"/>
            </a:xfrm>
            <a:custGeom>
              <a:rect b="b" l="l" r="r" t="t"/>
              <a:pathLst>
                <a:path extrusionOk="0" h="2157" w="2657">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2" name="Google Shape;17862;p93"/>
            <p:cNvSpPr/>
            <p:nvPr/>
          </p:nvSpPr>
          <p:spPr>
            <a:xfrm>
              <a:off x="2863669" y="2227968"/>
              <a:ext cx="65852" cy="55392"/>
            </a:xfrm>
            <a:custGeom>
              <a:rect b="b" l="l" r="r" t="t"/>
              <a:pathLst>
                <a:path extrusionOk="0" h="2113" w="2512">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3" name="Google Shape;17863;p93"/>
            <p:cNvSpPr/>
            <p:nvPr/>
          </p:nvSpPr>
          <p:spPr>
            <a:xfrm>
              <a:off x="2889779" y="2254734"/>
              <a:ext cx="60950" cy="50097"/>
            </a:xfrm>
            <a:custGeom>
              <a:rect b="b" l="l" r="r" t="t"/>
              <a:pathLst>
                <a:path extrusionOk="0" h="1911" w="2325">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4" name="Google Shape;17864;p93"/>
            <p:cNvSpPr/>
            <p:nvPr/>
          </p:nvSpPr>
          <p:spPr>
            <a:xfrm>
              <a:off x="2893187" y="2255599"/>
              <a:ext cx="57542" cy="49468"/>
            </a:xfrm>
            <a:custGeom>
              <a:rect b="b" l="l" r="r" t="t"/>
              <a:pathLst>
                <a:path extrusionOk="0" h="1887" w="2195">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5" name="Google Shape;17865;p93"/>
            <p:cNvSpPr/>
            <p:nvPr/>
          </p:nvSpPr>
          <p:spPr>
            <a:xfrm>
              <a:off x="2919664" y="2281971"/>
              <a:ext cx="52246" cy="44277"/>
            </a:xfrm>
            <a:custGeom>
              <a:rect b="b" l="l" r="r" t="t"/>
              <a:pathLst>
                <a:path extrusionOk="0" h="1689" w="1993">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6" name="Google Shape;17866;p93"/>
            <p:cNvSpPr/>
            <p:nvPr/>
          </p:nvSpPr>
          <p:spPr>
            <a:xfrm>
              <a:off x="2923072" y="2283229"/>
              <a:ext cx="48839" cy="43071"/>
            </a:xfrm>
            <a:custGeom>
              <a:rect b="b" l="l" r="r" t="t"/>
              <a:pathLst>
                <a:path extrusionOk="0" h="1643" w="1863">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7" name="Google Shape;17867;p93"/>
            <p:cNvSpPr/>
            <p:nvPr/>
          </p:nvSpPr>
          <p:spPr>
            <a:xfrm>
              <a:off x="2925353" y="2108768"/>
              <a:ext cx="75709" cy="116211"/>
            </a:xfrm>
            <a:custGeom>
              <a:rect b="b" l="l" r="r" t="t"/>
              <a:pathLst>
                <a:path extrusionOk="0" h="4433" w="2888">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8" name="Google Shape;17868;p93"/>
            <p:cNvSpPr/>
            <p:nvPr/>
          </p:nvSpPr>
          <p:spPr>
            <a:xfrm>
              <a:off x="2925353" y="2108768"/>
              <a:ext cx="32192" cy="116211"/>
            </a:xfrm>
            <a:custGeom>
              <a:rect b="b" l="l" r="r" t="t"/>
              <a:pathLst>
                <a:path extrusionOk="0" h="4433" w="1228">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69" name="Google Shape;17869;p93"/>
          <p:cNvGrpSpPr/>
          <p:nvPr/>
        </p:nvGrpSpPr>
        <p:grpSpPr>
          <a:xfrm>
            <a:off x="3722682" y="1981993"/>
            <a:ext cx="375818" cy="372043"/>
            <a:chOff x="3722682" y="1981993"/>
            <a:chExt cx="375818" cy="372043"/>
          </a:xfrm>
        </p:grpSpPr>
        <p:sp>
          <p:nvSpPr>
            <p:cNvPr id="17870" name="Google Shape;17870;p93"/>
            <p:cNvSpPr/>
            <p:nvPr/>
          </p:nvSpPr>
          <p:spPr>
            <a:xfrm>
              <a:off x="3876695" y="1981993"/>
              <a:ext cx="71934" cy="72301"/>
            </a:xfrm>
            <a:custGeom>
              <a:rect b="b" l="l" r="r" t="t"/>
              <a:pathLst>
                <a:path extrusionOk="0" h="2758" w="2744">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1" name="Google Shape;17871;p93"/>
            <p:cNvSpPr/>
            <p:nvPr/>
          </p:nvSpPr>
          <p:spPr>
            <a:xfrm>
              <a:off x="3755582" y="2204217"/>
              <a:ext cx="146516" cy="102448"/>
            </a:xfrm>
            <a:custGeom>
              <a:rect b="b" l="l" r="r" t="t"/>
              <a:pathLst>
                <a:path extrusionOk="0" h="3908" w="5589">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2" name="Google Shape;17872;p93"/>
            <p:cNvSpPr/>
            <p:nvPr/>
          </p:nvSpPr>
          <p:spPr>
            <a:xfrm>
              <a:off x="3848697" y="2066195"/>
              <a:ext cx="129817" cy="66403"/>
            </a:xfrm>
            <a:custGeom>
              <a:rect b="b" l="l" r="r" t="t"/>
              <a:pathLst>
                <a:path extrusionOk="0" h="2533" w="4952">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3" name="Google Shape;17873;p93"/>
            <p:cNvSpPr/>
            <p:nvPr/>
          </p:nvSpPr>
          <p:spPr>
            <a:xfrm>
              <a:off x="3923227" y="2204217"/>
              <a:ext cx="146909" cy="102370"/>
            </a:xfrm>
            <a:custGeom>
              <a:rect b="b" l="l" r="r" t="t"/>
              <a:pathLst>
                <a:path extrusionOk="0" h="3905" w="5604">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4" name="Google Shape;17874;p93"/>
            <p:cNvSpPr/>
            <p:nvPr/>
          </p:nvSpPr>
          <p:spPr>
            <a:xfrm>
              <a:off x="3868752" y="1983513"/>
              <a:ext cx="71934" cy="70781"/>
            </a:xfrm>
            <a:custGeom>
              <a:rect b="b" l="l" r="r" t="t"/>
              <a:pathLst>
                <a:path extrusionOk="0" h="2700" w="2744">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5" name="Google Shape;17875;p93"/>
            <p:cNvSpPr/>
            <p:nvPr/>
          </p:nvSpPr>
          <p:spPr>
            <a:xfrm>
              <a:off x="3804814" y="2143949"/>
              <a:ext cx="47711" cy="48105"/>
            </a:xfrm>
            <a:custGeom>
              <a:rect b="b" l="l" r="r" t="t"/>
              <a:pathLst>
                <a:path extrusionOk="0" h="1835" w="182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6" name="Google Shape;17876;p93"/>
            <p:cNvSpPr/>
            <p:nvPr/>
          </p:nvSpPr>
          <p:spPr>
            <a:xfrm>
              <a:off x="3799125" y="2145102"/>
              <a:ext cx="48078" cy="47056"/>
            </a:xfrm>
            <a:custGeom>
              <a:rect b="b" l="l" r="r" t="t"/>
              <a:pathLst>
                <a:path extrusionOk="0" h="1795" w="1834">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7" name="Google Shape;17877;p93"/>
            <p:cNvSpPr/>
            <p:nvPr/>
          </p:nvSpPr>
          <p:spPr>
            <a:xfrm>
              <a:off x="3972458" y="2143949"/>
              <a:ext cx="48078" cy="48105"/>
            </a:xfrm>
            <a:custGeom>
              <a:rect b="b" l="l" r="r" t="t"/>
              <a:pathLst>
                <a:path extrusionOk="0" h="1835" w="1834">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8" name="Google Shape;17878;p93"/>
            <p:cNvSpPr/>
            <p:nvPr/>
          </p:nvSpPr>
          <p:spPr>
            <a:xfrm>
              <a:off x="3967163" y="2145102"/>
              <a:ext cx="48078" cy="47056"/>
            </a:xfrm>
            <a:custGeom>
              <a:rect b="b" l="l" r="r" t="t"/>
              <a:pathLst>
                <a:path extrusionOk="0" h="1795" w="1834">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9" name="Google Shape;17879;p93"/>
            <p:cNvSpPr/>
            <p:nvPr/>
          </p:nvSpPr>
          <p:spPr>
            <a:xfrm>
              <a:off x="3726850" y="2318043"/>
              <a:ext cx="35967" cy="35967"/>
            </a:xfrm>
            <a:custGeom>
              <a:rect b="b" l="l" r="r" t="t"/>
              <a:pathLst>
                <a:path extrusionOk="0" h="1372" w="1372">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0" name="Google Shape;17880;p93"/>
            <p:cNvSpPr/>
            <p:nvPr/>
          </p:nvSpPr>
          <p:spPr>
            <a:xfrm>
              <a:off x="3722682" y="2318803"/>
              <a:ext cx="35993" cy="35233"/>
            </a:xfrm>
            <a:custGeom>
              <a:rect b="b" l="l" r="r" t="t"/>
              <a:pathLst>
                <a:path extrusionOk="0" h="1344" w="1373">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1" name="Google Shape;17881;p93"/>
            <p:cNvSpPr/>
            <p:nvPr/>
          </p:nvSpPr>
          <p:spPr>
            <a:xfrm>
              <a:off x="3894495" y="2318043"/>
              <a:ext cx="35967" cy="35967"/>
            </a:xfrm>
            <a:custGeom>
              <a:rect b="b" l="l" r="r" t="t"/>
              <a:pathLst>
                <a:path extrusionOk="0" h="1372" w="1372">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2" name="Google Shape;17882;p93"/>
            <p:cNvSpPr/>
            <p:nvPr/>
          </p:nvSpPr>
          <p:spPr>
            <a:xfrm>
              <a:off x="3890327" y="2318803"/>
              <a:ext cx="35967" cy="35233"/>
            </a:xfrm>
            <a:custGeom>
              <a:rect b="b" l="l" r="r" t="t"/>
              <a:pathLst>
                <a:path extrusionOk="0" h="1344" w="1372">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3" name="Google Shape;17883;p93"/>
            <p:cNvSpPr/>
            <p:nvPr/>
          </p:nvSpPr>
          <p:spPr>
            <a:xfrm>
              <a:off x="4062507" y="2318043"/>
              <a:ext cx="35993" cy="35967"/>
            </a:xfrm>
            <a:custGeom>
              <a:rect b="b" l="l" r="r" t="t"/>
              <a:pathLst>
                <a:path extrusionOk="0" h="1372" w="1373">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4" name="Google Shape;17884;p93"/>
            <p:cNvSpPr/>
            <p:nvPr/>
          </p:nvSpPr>
          <p:spPr>
            <a:xfrm>
              <a:off x="4058339" y="2318803"/>
              <a:ext cx="35993" cy="35233"/>
            </a:xfrm>
            <a:custGeom>
              <a:rect b="b" l="l" r="r" t="t"/>
              <a:pathLst>
                <a:path extrusionOk="0" h="1344" w="1373">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85" name="Google Shape;17885;p93"/>
          <p:cNvGrpSpPr/>
          <p:nvPr/>
        </p:nvGrpSpPr>
        <p:grpSpPr>
          <a:xfrm>
            <a:off x="4201394" y="1981809"/>
            <a:ext cx="373538" cy="372305"/>
            <a:chOff x="4201394" y="1981809"/>
            <a:chExt cx="373538" cy="372305"/>
          </a:xfrm>
        </p:grpSpPr>
        <p:sp>
          <p:nvSpPr>
            <p:cNvPr id="17886" name="Google Shape;17886;p93"/>
            <p:cNvSpPr/>
            <p:nvPr/>
          </p:nvSpPr>
          <p:spPr>
            <a:xfrm>
              <a:off x="4308876" y="2188619"/>
              <a:ext cx="59429" cy="59823"/>
            </a:xfrm>
            <a:custGeom>
              <a:rect b="b" l="l" r="r" t="t"/>
              <a:pathLst>
                <a:path extrusionOk="0" h="2282" w="2267">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7" name="Google Shape;17887;p93"/>
            <p:cNvSpPr/>
            <p:nvPr/>
          </p:nvSpPr>
          <p:spPr>
            <a:xfrm>
              <a:off x="4309243" y="2188619"/>
              <a:ext cx="48078" cy="59823"/>
            </a:xfrm>
            <a:custGeom>
              <a:rect b="b" l="l" r="r" t="t"/>
              <a:pathLst>
                <a:path extrusionOk="0" h="2282" w="1834">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8" name="Google Shape;17888;p93"/>
            <p:cNvSpPr/>
            <p:nvPr/>
          </p:nvSpPr>
          <p:spPr>
            <a:xfrm>
              <a:off x="4303580" y="1981809"/>
              <a:ext cx="271351" cy="259030"/>
            </a:xfrm>
            <a:custGeom>
              <a:rect b="b" l="l" r="r" t="t"/>
              <a:pathLst>
                <a:path extrusionOk="0" h="9881" w="10351">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9" name="Google Shape;17889;p93"/>
            <p:cNvSpPr/>
            <p:nvPr/>
          </p:nvSpPr>
          <p:spPr>
            <a:xfrm>
              <a:off x="4298652" y="1982281"/>
              <a:ext cx="158208" cy="258296"/>
            </a:xfrm>
            <a:custGeom>
              <a:rect b="b" l="l" r="r" t="t"/>
              <a:pathLst>
                <a:path extrusionOk="0" h="9853" w="6035">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0" name="Google Shape;17890;p93"/>
            <p:cNvSpPr/>
            <p:nvPr/>
          </p:nvSpPr>
          <p:spPr>
            <a:xfrm>
              <a:off x="4341041" y="2006504"/>
              <a:ext cx="219498" cy="209746"/>
            </a:xfrm>
            <a:custGeom>
              <a:rect b="b" l="l" r="r" t="t"/>
              <a:pathLst>
                <a:path extrusionOk="0" h="8001" w="8373">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1" name="Google Shape;17891;p93"/>
            <p:cNvSpPr/>
            <p:nvPr/>
          </p:nvSpPr>
          <p:spPr>
            <a:xfrm>
              <a:off x="4331945" y="2006845"/>
              <a:ext cx="124914" cy="209169"/>
            </a:xfrm>
            <a:custGeom>
              <a:rect b="b" l="l" r="r" t="t"/>
              <a:pathLst>
                <a:path extrusionOk="0" h="7979" w="4765">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2" name="Google Shape;17892;p93"/>
            <p:cNvSpPr/>
            <p:nvPr/>
          </p:nvSpPr>
          <p:spPr>
            <a:xfrm>
              <a:off x="4417091" y="2048212"/>
              <a:ext cx="57175" cy="57175"/>
            </a:xfrm>
            <a:custGeom>
              <a:rect b="b" l="l" r="r" t="t"/>
              <a:pathLst>
                <a:path extrusionOk="0" h="2181" w="2181">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3" name="Google Shape;17893;p93"/>
            <p:cNvSpPr/>
            <p:nvPr/>
          </p:nvSpPr>
          <p:spPr>
            <a:xfrm>
              <a:off x="4417851" y="2048369"/>
              <a:ext cx="39008" cy="56834"/>
            </a:xfrm>
            <a:custGeom>
              <a:rect b="b" l="l" r="r" t="t"/>
              <a:pathLst>
                <a:path extrusionOk="0" h="2168" w="1488">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4" name="Google Shape;17894;p93"/>
            <p:cNvSpPr/>
            <p:nvPr/>
          </p:nvSpPr>
          <p:spPr>
            <a:xfrm>
              <a:off x="4398557" y="2105361"/>
              <a:ext cx="93876" cy="59823"/>
            </a:xfrm>
            <a:custGeom>
              <a:rect b="b" l="l" r="r" t="t"/>
              <a:pathLst>
                <a:path extrusionOk="0" h="2282" w="3581">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5" name="Google Shape;17895;p93"/>
            <p:cNvSpPr/>
            <p:nvPr/>
          </p:nvSpPr>
          <p:spPr>
            <a:xfrm>
              <a:off x="4398924" y="2105361"/>
              <a:ext cx="53007" cy="59823"/>
            </a:xfrm>
            <a:custGeom>
              <a:rect b="b" l="l" r="r" t="t"/>
              <a:pathLst>
                <a:path extrusionOk="0" h="2282" w="2022">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6" name="Google Shape;17896;p93"/>
            <p:cNvSpPr/>
            <p:nvPr/>
          </p:nvSpPr>
          <p:spPr>
            <a:xfrm>
              <a:off x="4416331" y="2128639"/>
              <a:ext cx="12138" cy="36544"/>
            </a:xfrm>
            <a:custGeom>
              <a:rect b="b" l="l" r="r" t="t"/>
              <a:pathLst>
                <a:path extrusionOk="0" h="1394" w="463">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7" name="Google Shape;17897;p93"/>
            <p:cNvSpPr/>
            <p:nvPr/>
          </p:nvSpPr>
          <p:spPr>
            <a:xfrm>
              <a:off x="4462889" y="2128639"/>
              <a:ext cx="12138" cy="36544"/>
            </a:xfrm>
            <a:custGeom>
              <a:rect b="b" l="l" r="r" t="t"/>
              <a:pathLst>
                <a:path extrusionOk="0" h="1394" w="463">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8" name="Google Shape;17898;p93"/>
            <p:cNvSpPr/>
            <p:nvPr/>
          </p:nvSpPr>
          <p:spPr>
            <a:xfrm>
              <a:off x="4201394" y="2221441"/>
              <a:ext cx="135872" cy="132674"/>
            </a:xfrm>
            <a:custGeom>
              <a:rect b="b" l="l" r="r" t="t"/>
              <a:pathLst>
                <a:path extrusionOk="0" h="5061" w="5183">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9" name="Google Shape;17899;p93"/>
            <p:cNvSpPr/>
            <p:nvPr/>
          </p:nvSpPr>
          <p:spPr>
            <a:xfrm>
              <a:off x="4201394" y="2221441"/>
              <a:ext cx="118859" cy="132674"/>
            </a:xfrm>
            <a:custGeom>
              <a:rect b="b" l="l" r="r" t="t"/>
              <a:pathLst>
                <a:path extrusionOk="0" h="5061" w="4534">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0" name="Google Shape;17900;p93"/>
            <p:cNvSpPr/>
            <p:nvPr/>
          </p:nvSpPr>
          <p:spPr>
            <a:xfrm>
              <a:off x="4287668" y="2221441"/>
              <a:ext cx="49599" cy="47816"/>
            </a:xfrm>
            <a:custGeom>
              <a:rect b="b" l="l" r="r" t="t"/>
              <a:pathLst>
                <a:path extrusionOk="0" h="1824" w="1892">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1" name="Google Shape;17901;p93"/>
            <p:cNvSpPr/>
            <p:nvPr/>
          </p:nvSpPr>
          <p:spPr>
            <a:xfrm>
              <a:off x="4287668" y="2221545"/>
              <a:ext cx="32585" cy="26136"/>
            </a:xfrm>
            <a:custGeom>
              <a:rect b="b" l="l" r="r" t="t"/>
              <a:pathLst>
                <a:path extrusionOk="0" h="997" w="1243">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02" name="Google Shape;17902;p93"/>
          <p:cNvGrpSpPr/>
          <p:nvPr/>
        </p:nvGrpSpPr>
        <p:grpSpPr>
          <a:xfrm>
            <a:off x="4659658" y="1500266"/>
            <a:ext cx="422743" cy="377784"/>
            <a:chOff x="4659658" y="1500266"/>
            <a:chExt cx="422743" cy="377784"/>
          </a:xfrm>
        </p:grpSpPr>
        <p:sp>
          <p:nvSpPr>
            <p:cNvPr id="17903" name="Google Shape;17903;p93"/>
            <p:cNvSpPr/>
            <p:nvPr/>
          </p:nvSpPr>
          <p:spPr>
            <a:xfrm>
              <a:off x="4786067" y="1537727"/>
              <a:ext cx="129056" cy="128689"/>
            </a:xfrm>
            <a:custGeom>
              <a:rect b="b" l="l" r="r" t="t"/>
              <a:pathLst>
                <a:path extrusionOk="0" h="4909" w="4923">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4" name="Google Shape;17904;p93"/>
            <p:cNvSpPr/>
            <p:nvPr/>
          </p:nvSpPr>
          <p:spPr>
            <a:xfrm>
              <a:off x="4783419" y="1537544"/>
              <a:ext cx="75316" cy="128873"/>
            </a:xfrm>
            <a:custGeom>
              <a:rect b="b" l="l" r="r" t="t"/>
              <a:pathLst>
                <a:path extrusionOk="0" h="4916" w="2873">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5" name="Google Shape;17905;p93"/>
            <p:cNvSpPr/>
            <p:nvPr/>
          </p:nvSpPr>
          <p:spPr>
            <a:xfrm>
              <a:off x="4806489" y="1558175"/>
              <a:ext cx="87820" cy="87820"/>
            </a:xfrm>
            <a:custGeom>
              <a:rect b="b" l="l" r="r" t="t"/>
              <a:pathLst>
                <a:path extrusionOk="0" h="3350" w="335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6" name="Google Shape;17906;p93"/>
            <p:cNvSpPr/>
            <p:nvPr/>
          </p:nvSpPr>
          <p:spPr>
            <a:xfrm>
              <a:off x="4806489" y="1558096"/>
              <a:ext cx="52246" cy="87951"/>
            </a:xfrm>
            <a:custGeom>
              <a:rect b="b" l="l" r="r" t="t"/>
              <a:pathLst>
                <a:path extrusionOk="0" h="3355" w="1993">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7" name="Google Shape;17907;p93"/>
            <p:cNvSpPr/>
            <p:nvPr/>
          </p:nvSpPr>
          <p:spPr>
            <a:xfrm>
              <a:off x="4832599" y="1572541"/>
              <a:ext cx="34473" cy="60190"/>
            </a:xfrm>
            <a:custGeom>
              <a:rect b="b" l="l" r="r" t="t"/>
              <a:pathLst>
                <a:path extrusionOk="0" h="2296" w="1315">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8" name="Google Shape;17908;p93"/>
            <p:cNvSpPr/>
            <p:nvPr/>
          </p:nvSpPr>
          <p:spPr>
            <a:xfrm>
              <a:off x="4885973" y="1500266"/>
              <a:ext cx="129056" cy="128689"/>
            </a:xfrm>
            <a:custGeom>
              <a:rect b="b" l="l" r="r" t="t"/>
              <a:pathLst>
                <a:path extrusionOk="0" h="4909" w="4923">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9" name="Google Shape;17909;p93"/>
            <p:cNvSpPr/>
            <p:nvPr/>
          </p:nvSpPr>
          <p:spPr>
            <a:xfrm>
              <a:off x="4883325" y="1500449"/>
              <a:ext cx="75316" cy="128506"/>
            </a:xfrm>
            <a:custGeom>
              <a:rect b="b" l="l" r="r" t="t"/>
              <a:pathLst>
                <a:path extrusionOk="0" h="4902" w="2873">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0" name="Google Shape;17910;p93"/>
            <p:cNvSpPr/>
            <p:nvPr/>
          </p:nvSpPr>
          <p:spPr>
            <a:xfrm>
              <a:off x="4906787" y="1521081"/>
              <a:ext cx="87427" cy="87427"/>
            </a:xfrm>
            <a:custGeom>
              <a:rect b="b" l="l" r="r" t="t"/>
              <a:pathLst>
                <a:path extrusionOk="0" h="3335" w="3335">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1" name="Google Shape;17911;p93"/>
            <p:cNvSpPr/>
            <p:nvPr/>
          </p:nvSpPr>
          <p:spPr>
            <a:xfrm>
              <a:off x="4906394" y="1521002"/>
              <a:ext cx="52246" cy="87584"/>
            </a:xfrm>
            <a:custGeom>
              <a:rect b="b" l="l" r="r" t="t"/>
              <a:pathLst>
                <a:path extrusionOk="0" h="3341" w="1993">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2" name="Google Shape;17912;p93"/>
            <p:cNvSpPr/>
            <p:nvPr/>
          </p:nvSpPr>
          <p:spPr>
            <a:xfrm>
              <a:off x="4932504" y="1535079"/>
              <a:ext cx="34840" cy="60190"/>
            </a:xfrm>
            <a:custGeom>
              <a:rect b="b" l="l" r="r" t="t"/>
              <a:pathLst>
                <a:path extrusionOk="0" h="2296" w="1329">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3" name="Google Shape;17913;p93"/>
            <p:cNvSpPr/>
            <p:nvPr/>
          </p:nvSpPr>
          <p:spPr>
            <a:xfrm>
              <a:off x="4659658" y="1714836"/>
              <a:ext cx="144969" cy="163215"/>
            </a:xfrm>
            <a:custGeom>
              <a:rect b="b" l="l" r="r" t="t"/>
              <a:pathLst>
                <a:path extrusionOk="0" h="6226" w="553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4" name="Google Shape;17914;p93"/>
            <p:cNvSpPr/>
            <p:nvPr/>
          </p:nvSpPr>
          <p:spPr>
            <a:xfrm>
              <a:off x="4699400" y="1824939"/>
              <a:ext cx="105227" cy="52928"/>
            </a:xfrm>
            <a:custGeom>
              <a:rect b="b" l="l" r="r" t="t"/>
              <a:pathLst>
                <a:path extrusionOk="0" h="2019" w="4014">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5" name="Google Shape;17915;p93"/>
            <p:cNvSpPr/>
            <p:nvPr/>
          </p:nvSpPr>
          <p:spPr>
            <a:xfrm>
              <a:off x="4800066" y="1641276"/>
              <a:ext cx="282336" cy="173858"/>
            </a:xfrm>
            <a:custGeom>
              <a:rect b="b" l="l" r="r" t="t"/>
              <a:pathLst>
                <a:path extrusionOk="0" h="6632" w="1077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6" name="Google Shape;17916;p93"/>
            <p:cNvSpPr/>
            <p:nvPr/>
          </p:nvSpPr>
          <p:spPr>
            <a:xfrm>
              <a:off x="4800066" y="1707260"/>
              <a:ext cx="57175" cy="107875"/>
            </a:xfrm>
            <a:custGeom>
              <a:rect b="b" l="l" r="r" t="t"/>
              <a:pathLst>
                <a:path extrusionOk="0" h="4115" w="2181">
                  <a:moveTo>
                    <a:pt x="751" y="1"/>
                  </a:moveTo>
                  <a:lnTo>
                    <a:pt x="0" y="318"/>
                  </a:lnTo>
                  <a:lnTo>
                    <a:pt x="1430" y="4115"/>
                  </a:lnTo>
                  <a:lnTo>
                    <a:pt x="2180" y="3812"/>
                  </a:lnTo>
                  <a:lnTo>
                    <a:pt x="751" y="1"/>
                  </a:ln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7" name="Google Shape;17917;p93"/>
            <p:cNvSpPr/>
            <p:nvPr/>
          </p:nvSpPr>
          <p:spPr>
            <a:xfrm>
              <a:off x="4874228" y="1692501"/>
              <a:ext cx="81004" cy="51827"/>
            </a:xfrm>
            <a:custGeom>
              <a:rect b="b" l="l" r="r" t="t"/>
              <a:pathLst>
                <a:path extrusionOk="0" h="1977" w="309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8" name="Google Shape;17918;p93"/>
            <p:cNvSpPr/>
            <p:nvPr/>
          </p:nvSpPr>
          <p:spPr>
            <a:xfrm>
              <a:off x="4754662" y="1702200"/>
              <a:ext cx="88187" cy="142085"/>
            </a:xfrm>
            <a:custGeom>
              <a:rect b="b" l="l" r="r" t="t"/>
              <a:pathLst>
                <a:path extrusionOk="0" h="5420" w="3364">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9" name="Google Shape;17919;p93"/>
            <p:cNvSpPr/>
            <p:nvPr/>
          </p:nvSpPr>
          <p:spPr>
            <a:xfrm>
              <a:off x="4795898" y="1809446"/>
              <a:ext cx="46951" cy="35207"/>
            </a:xfrm>
            <a:custGeom>
              <a:rect b="b" l="l" r="r" t="t"/>
              <a:pathLst>
                <a:path extrusionOk="0" h="1343" w="1791">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20" name="Google Shape;17920;p93"/>
          <p:cNvGrpSpPr/>
          <p:nvPr/>
        </p:nvGrpSpPr>
        <p:grpSpPr>
          <a:xfrm>
            <a:off x="5211406" y="1513504"/>
            <a:ext cx="260394" cy="351202"/>
            <a:chOff x="5211406" y="1513504"/>
            <a:chExt cx="260394" cy="351202"/>
          </a:xfrm>
        </p:grpSpPr>
        <p:sp>
          <p:nvSpPr>
            <p:cNvPr id="17921" name="Google Shape;17921;p93"/>
            <p:cNvSpPr/>
            <p:nvPr/>
          </p:nvSpPr>
          <p:spPr>
            <a:xfrm>
              <a:off x="5294297" y="1582765"/>
              <a:ext cx="33686" cy="74582"/>
            </a:xfrm>
            <a:custGeom>
              <a:rect b="b" l="l" r="r" t="t"/>
              <a:pathLst>
                <a:path extrusionOk="0" h="2845" w="1285">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2" name="Google Shape;17922;p93"/>
            <p:cNvSpPr/>
            <p:nvPr/>
          </p:nvSpPr>
          <p:spPr>
            <a:xfrm>
              <a:off x="5307903" y="1575949"/>
              <a:ext cx="81398" cy="81398"/>
            </a:xfrm>
            <a:custGeom>
              <a:rect b="b" l="l" r="r" t="t"/>
              <a:pathLst>
                <a:path extrusionOk="0" h="3105" w="3105">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3" name="Google Shape;17923;p93"/>
            <p:cNvSpPr/>
            <p:nvPr/>
          </p:nvSpPr>
          <p:spPr>
            <a:xfrm>
              <a:off x="5321168" y="1677741"/>
              <a:ext cx="40895" cy="30305"/>
            </a:xfrm>
            <a:custGeom>
              <a:rect b="b" l="l" r="r" t="t"/>
              <a:pathLst>
                <a:path extrusionOk="0" h="1156" w="1560">
                  <a:moveTo>
                    <a:pt x="0" y="1"/>
                  </a:moveTo>
                  <a:lnTo>
                    <a:pt x="0" y="1155"/>
                  </a:lnTo>
                  <a:lnTo>
                    <a:pt x="1559" y="1155"/>
                  </a:lnTo>
                  <a:lnTo>
                    <a:pt x="155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4" name="Google Shape;17924;p93"/>
            <p:cNvSpPr/>
            <p:nvPr/>
          </p:nvSpPr>
          <p:spPr>
            <a:xfrm>
              <a:off x="5321168" y="1677741"/>
              <a:ext cx="40895" cy="16489"/>
            </a:xfrm>
            <a:custGeom>
              <a:rect b="b" l="l" r="r" t="t"/>
              <a:pathLst>
                <a:path extrusionOk="0" h="629" w="156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5" name="Google Shape;17925;p93"/>
            <p:cNvSpPr/>
            <p:nvPr/>
          </p:nvSpPr>
          <p:spPr>
            <a:xfrm>
              <a:off x="5273850" y="1694021"/>
              <a:ext cx="135872" cy="57542"/>
            </a:xfrm>
            <a:custGeom>
              <a:rect b="b" l="l" r="r" t="t"/>
              <a:pathLst>
                <a:path extrusionOk="0" h="2195" w="5183">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6" name="Google Shape;17926;p93"/>
            <p:cNvSpPr/>
            <p:nvPr/>
          </p:nvSpPr>
          <p:spPr>
            <a:xfrm>
              <a:off x="5334773" y="1708020"/>
              <a:ext cx="13658" cy="54527"/>
            </a:xfrm>
            <a:custGeom>
              <a:rect b="b" l="l" r="r" t="t"/>
              <a:pathLst>
                <a:path extrusionOk="0" h="2080" w="521">
                  <a:moveTo>
                    <a:pt x="131" y="0"/>
                  </a:moveTo>
                  <a:lnTo>
                    <a:pt x="1" y="2079"/>
                  </a:lnTo>
                  <a:lnTo>
                    <a:pt x="520" y="2079"/>
                  </a:lnTo>
                  <a:lnTo>
                    <a:pt x="39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7" name="Google Shape;17927;p93"/>
            <p:cNvSpPr/>
            <p:nvPr/>
          </p:nvSpPr>
          <p:spPr>
            <a:xfrm>
              <a:off x="5301113" y="1610002"/>
              <a:ext cx="81371" cy="74582"/>
            </a:xfrm>
            <a:custGeom>
              <a:rect b="b" l="l" r="r" t="t"/>
              <a:pathLst>
                <a:path extrusionOk="0" h="2845" w="3104">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8" name="Google Shape;17928;p93"/>
            <p:cNvSpPr/>
            <p:nvPr/>
          </p:nvSpPr>
          <p:spPr>
            <a:xfrm>
              <a:off x="5300720" y="1610002"/>
              <a:ext cx="81398" cy="72694"/>
            </a:xfrm>
            <a:custGeom>
              <a:rect b="b" l="l" r="r" t="t"/>
              <a:pathLst>
                <a:path extrusionOk="0" h="2773" w="3105">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9" name="Google Shape;17929;p93"/>
            <p:cNvSpPr/>
            <p:nvPr/>
          </p:nvSpPr>
          <p:spPr>
            <a:xfrm>
              <a:off x="5334773" y="1707653"/>
              <a:ext cx="13658" cy="13632"/>
            </a:xfrm>
            <a:custGeom>
              <a:rect b="b" l="l" r="r" t="t"/>
              <a:pathLst>
                <a:path extrusionOk="0" h="520" w="521">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0" name="Google Shape;17930;p93"/>
            <p:cNvSpPr/>
            <p:nvPr/>
          </p:nvSpPr>
          <p:spPr>
            <a:xfrm>
              <a:off x="5313959" y="1688778"/>
              <a:ext cx="27657" cy="28758"/>
            </a:xfrm>
            <a:custGeom>
              <a:rect b="b" l="l" r="r" t="t"/>
              <a:pathLst>
                <a:path extrusionOk="0" h="1097" w="1055">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1" name="Google Shape;17931;p93"/>
            <p:cNvSpPr/>
            <p:nvPr/>
          </p:nvSpPr>
          <p:spPr>
            <a:xfrm>
              <a:off x="5341589" y="1688778"/>
              <a:ext cx="28024" cy="28758"/>
            </a:xfrm>
            <a:custGeom>
              <a:rect b="b" l="l" r="r" t="t"/>
              <a:pathLst>
                <a:path extrusionOk="0" h="1097" w="1069">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2" name="Google Shape;17932;p93"/>
            <p:cNvSpPr/>
            <p:nvPr/>
          </p:nvSpPr>
          <p:spPr>
            <a:xfrm>
              <a:off x="5211406" y="1513504"/>
              <a:ext cx="260394" cy="351202"/>
            </a:xfrm>
            <a:custGeom>
              <a:rect b="b" l="l" r="r" t="t"/>
              <a:pathLst>
                <a:path extrusionOk="0" h="13397" w="9933">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3" name="Google Shape;17933;p93"/>
            <p:cNvSpPr/>
            <p:nvPr/>
          </p:nvSpPr>
          <p:spPr>
            <a:xfrm>
              <a:off x="5211406" y="1513504"/>
              <a:ext cx="252450" cy="350835"/>
            </a:xfrm>
            <a:custGeom>
              <a:rect b="b" l="l" r="r" t="t"/>
              <a:pathLst>
                <a:path extrusionOk="0" h="13383" w="963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34" name="Google Shape;17934;p93"/>
          <p:cNvGrpSpPr/>
          <p:nvPr/>
        </p:nvGrpSpPr>
        <p:grpSpPr>
          <a:xfrm>
            <a:off x="5632602" y="1513216"/>
            <a:ext cx="366722" cy="351779"/>
            <a:chOff x="5632602" y="1513216"/>
            <a:chExt cx="366722" cy="351779"/>
          </a:xfrm>
        </p:grpSpPr>
        <p:sp>
          <p:nvSpPr>
            <p:cNvPr id="17935" name="Google Shape;17935;p93"/>
            <p:cNvSpPr/>
            <p:nvPr/>
          </p:nvSpPr>
          <p:spPr>
            <a:xfrm>
              <a:off x="5750674" y="1724299"/>
              <a:ext cx="9857" cy="20448"/>
            </a:xfrm>
            <a:custGeom>
              <a:rect b="b" l="l" r="r" t="t"/>
              <a:pathLst>
                <a:path extrusionOk="0" h="780" w="376">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6" name="Google Shape;17936;p93"/>
            <p:cNvSpPr/>
            <p:nvPr/>
          </p:nvSpPr>
          <p:spPr>
            <a:xfrm>
              <a:off x="5760505" y="1536207"/>
              <a:ext cx="238819" cy="251297"/>
            </a:xfrm>
            <a:custGeom>
              <a:rect b="b" l="l" r="r" t="t"/>
              <a:pathLst>
                <a:path extrusionOk="0" h="9586" w="911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7" name="Google Shape;17937;p93"/>
            <p:cNvSpPr/>
            <p:nvPr/>
          </p:nvSpPr>
          <p:spPr>
            <a:xfrm>
              <a:off x="5738170" y="1513216"/>
              <a:ext cx="252057" cy="243747"/>
            </a:xfrm>
            <a:custGeom>
              <a:rect b="b" l="l" r="r" t="t"/>
              <a:pathLst>
                <a:path extrusionOk="0" h="9298" w="9615">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8" name="Google Shape;17938;p93"/>
            <p:cNvSpPr/>
            <p:nvPr/>
          </p:nvSpPr>
          <p:spPr>
            <a:xfrm>
              <a:off x="5867226" y="1633464"/>
              <a:ext cx="24616" cy="58695"/>
            </a:xfrm>
            <a:custGeom>
              <a:rect b="b" l="l" r="r" t="t"/>
              <a:pathLst>
                <a:path extrusionOk="0" h="2239" w="939">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9" name="Google Shape;17939;p93"/>
            <p:cNvSpPr/>
            <p:nvPr/>
          </p:nvSpPr>
          <p:spPr>
            <a:xfrm>
              <a:off x="5663247" y="1786350"/>
              <a:ext cx="162743" cy="78645"/>
            </a:xfrm>
            <a:custGeom>
              <a:rect b="b" l="l" r="r" t="t"/>
              <a:pathLst>
                <a:path extrusionOk="0" h="3000" w="6208">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0" name="Google Shape;17940;p93"/>
            <p:cNvSpPr/>
            <p:nvPr/>
          </p:nvSpPr>
          <p:spPr>
            <a:xfrm>
              <a:off x="5786248" y="1740946"/>
              <a:ext cx="88947" cy="49808"/>
            </a:xfrm>
            <a:custGeom>
              <a:rect b="b" l="l" r="r" t="t"/>
              <a:pathLst>
                <a:path extrusionOk="0" h="1900" w="3393">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1" name="Google Shape;17941;p93"/>
            <p:cNvSpPr/>
            <p:nvPr/>
          </p:nvSpPr>
          <p:spPr>
            <a:xfrm>
              <a:off x="5632602" y="1610474"/>
              <a:ext cx="253184" cy="243773"/>
            </a:xfrm>
            <a:custGeom>
              <a:rect b="b" l="l" r="r" t="t"/>
              <a:pathLst>
                <a:path extrusionOk="0" h="9299" w="9658">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2" name="Google Shape;17942;p93"/>
            <p:cNvSpPr/>
            <p:nvPr/>
          </p:nvSpPr>
          <p:spPr>
            <a:xfrm>
              <a:off x="5776784" y="1764775"/>
              <a:ext cx="39375" cy="23882"/>
            </a:xfrm>
            <a:custGeom>
              <a:rect b="b" l="l" r="r" t="t"/>
              <a:pathLst>
                <a:path extrusionOk="0" h="911" w="1502">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43" name="Google Shape;17943;p93"/>
          <p:cNvGrpSpPr/>
          <p:nvPr/>
        </p:nvGrpSpPr>
        <p:grpSpPr>
          <a:xfrm>
            <a:off x="6089372" y="1527136"/>
            <a:ext cx="401902" cy="323965"/>
            <a:chOff x="6089372" y="1527136"/>
            <a:chExt cx="401902" cy="323965"/>
          </a:xfrm>
        </p:grpSpPr>
        <p:sp>
          <p:nvSpPr>
            <p:cNvPr id="17944" name="Google Shape;17944;p93"/>
            <p:cNvSpPr/>
            <p:nvPr/>
          </p:nvSpPr>
          <p:spPr>
            <a:xfrm>
              <a:off x="6089372" y="1552853"/>
              <a:ext cx="401902" cy="298248"/>
            </a:xfrm>
            <a:custGeom>
              <a:rect b="b" l="l" r="r" t="t"/>
              <a:pathLst>
                <a:path extrusionOk="0" h="11377" w="15331">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5" name="Google Shape;17945;p93"/>
            <p:cNvSpPr/>
            <p:nvPr/>
          </p:nvSpPr>
          <p:spPr>
            <a:xfrm>
              <a:off x="6089372" y="1552853"/>
              <a:ext cx="401902" cy="39008"/>
            </a:xfrm>
            <a:custGeom>
              <a:rect b="b" l="l" r="r" t="t"/>
              <a:pathLst>
                <a:path extrusionOk="0" h="1488" w="15331">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6" name="Google Shape;17946;p93"/>
            <p:cNvSpPr/>
            <p:nvPr/>
          </p:nvSpPr>
          <p:spPr>
            <a:xfrm>
              <a:off x="6115089" y="1552853"/>
              <a:ext cx="51879" cy="26136"/>
            </a:xfrm>
            <a:custGeom>
              <a:rect b="b" l="l" r="r" t="t"/>
              <a:pathLst>
                <a:path extrusionOk="0" h="997" w="1979">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7" name="Google Shape;17947;p93"/>
            <p:cNvSpPr/>
            <p:nvPr/>
          </p:nvSpPr>
          <p:spPr>
            <a:xfrm>
              <a:off x="6413285" y="1552853"/>
              <a:ext cx="52246" cy="26136"/>
            </a:xfrm>
            <a:custGeom>
              <a:rect b="b" l="l" r="r" t="t"/>
              <a:pathLst>
                <a:path extrusionOk="0" h="997" w="1993">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8" name="Google Shape;17948;p93"/>
            <p:cNvSpPr/>
            <p:nvPr/>
          </p:nvSpPr>
          <p:spPr>
            <a:xfrm>
              <a:off x="6128328" y="1527136"/>
              <a:ext cx="25769" cy="39008"/>
            </a:xfrm>
            <a:custGeom>
              <a:rect b="b" l="l" r="r" t="t"/>
              <a:pathLst>
                <a:path extrusionOk="0" h="1488" w="983">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9" name="Google Shape;17949;p93"/>
            <p:cNvSpPr/>
            <p:nvPr/>
          </p:nvSpPr>
          <p:spPr>
            <a:xfrm>
              <a:off x="6128328" y="1527136"/>
              <a:ext cx="26136" cy="19320"/>
            </a:xfrm>
            <a:custGeom>
              <a:rect b="b" l="l" r="r" t="t"/>
              <a:pathLst>
                <a:path extrusionOk="0" h="737" w="997">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0" name="Google Shape;17950;p93"/>
            <p:cNvSpPr/>
            <p:nvPr/>
          </p:nvSpPr>
          <p:spPr>
            <a:xfrm>
              <a:off x="6426549" y="1527136"/>
              <a:ext cx="26136" cy="39008"/>
            </a:xfrm>
            <a:custGeom>
              <a:rect b="b" l="l" r="r" t="t"/>
              <a:pathLst>
                <a:path extrusionOk="0" h="1488" w="997">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1" name="Google Shape;17951;p93"/>
            <p:cNvSpPr/>
            <p:nvPr/>
          </p:nvSpPr>
          <p:spPr>
            <a:xfrm>
              <a:off x="6426156" y="1527136"/>
              <a:ext cx="26136" cy="19320"/>
            </a:xfrm>
            <a:custGeom>
              <a:rect b="b" l="l" r="r" t="t"/>
              <a:pathLst>
                <a:path extrusionOk="0" h="737" w="997">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2" name="Google Shape;17952;p93"/>
            <p:cNvSpPr/>
            <p:nvPr/>
          </p:nvSpPr>
          <p:spPr>
            <a:xfrm>
              <a:off x="6089372" y="1591835"/>
              <a:ext cx="401902" cy="12898"/>
            </a:xfrm>
            <a:custGeom>
              <a:rect b="b" l="l" r="r" t="t"/>
              <a:pathLst>
                <a:path extrusionOk="0" h="492" w="15331">
                  <a:moveTo>
                    <a:pt x="0" y="1"/>
                  </a:moveTo>
                  <a:lnTo>
                    <a:pt x="0" y="492"/>
                  </a:lnTo>
                  <a:lnTo>
                    <a:pt x="15331" y="492"/>
                  </a:lnTo>
                  <a:lnTo>
                    <a:pt x="15331"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3" name="Google Shape;17953;p93"/>
            <p:cNvSpPr/>
            <p:nvPr/>
          </p:nvSpPr>
          <p:spPr>
            <a:xfrm>
              <a:off x="6128328" y="1630450"/>
              <a:ext cx="51879" cy="26136"/>
            </a:xfrm>
            <a:custGeom>
              <a:rect b="b" l="l" r="r" t="t"/>
              <a:pathLst>
                <a:path extrusionOk="0" h="997" w="1979">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4" name="Google Shape;17954;p93"/>
            <p:cNvSpPr/>
            <p:nvPr/>
          </p:nvSpPr>
          <p:spPr>
            <a:xfrm>
              <a:off x="6128328" y="1682670"/>
              <a:ext cx="51879" cy="25743"/>
            </a:xfrm>
            <a:custGeom>
              <a:rect b="b" l="l" r="r" t="t"/>
              <a:pathLst>
                <a:path extrusionOk="0" h="982" w="1979">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5" name="Google Shape;17955;p93"/>
            <p:cNvSpPr/>
            <p:nvPr/>
          </p:nvSpPr>
          <p:spPr>
            <a:xfrm>
              <a:off x="6128328" y="1734497"/>
              <a:ext cx="51512" cy="26136"/>
            </a:xfrm>
            <a:custGeom>
              <a:rect b="b" l="l" r="r" t="t"/>
              <a:pathLst>
                <a:path extrusionOk="0" h="997" w="1965">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6" name="Google Shape;17956;p93"/>
            <p:cNvSpPr/>
            <p:nvPr/>
          </p:nvSpPr>
          <p:spPr>
            <a:xfrm>
              <a:off x="6219163" y="1734497"/>
              <a:ext cx="51486" cy="26136"/>
            </a:xfrm>
            <a:custGeom>
              <a:rect b="b" l="l" r="r" t="t"/>
              <a:pathLst>
                <a:path extrusionOk="0" h="997" w="1964">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7" name="Google Shape;17957;p93"/>
            <p:cNvSpPr/>
            <p:nvPr/>
          </p:nvSpPr>
          <p:spPr>
            <a:xfrm>
              <a:off x="6309604" y="1734497"/>
              <a:ext cx="51879" cy="26136"/>
            </a:xfrm>
            <a:custGeom>
              <a:rect b="b" l="l" r="r" t="t"/>
              <a:pathLst>
                <a:path extrusionOk="0" h="997" w="1979">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8" name="Google Shape;17958;p93"/>
            <p:cNvSpPr/>
            <p:nvPr/>
          </p:nvSpPr>
          <p:spPr>
            <a:xfrm>
              <a:off x="6219163" y="1682670"/>
              <a:ext cx="51486" cy="25743"/>
            </a:xfrm>
            <a:custGeom>
              <a:rect b="b" l="l" r="r" t="t"/>
              <a:pathLst>
                <a:path extrusionOk="0" h="982" w="1964">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9" name="Google Shape;17959;p93"/>
            <p:cNvSpPr/>
            <p:nvPr/>
          </p:nvSpPr>
          <p:spPr>
            <a:xfrm>
              <a:off x="6128328" y="1786350"/>
              <a:ext cx="51512" cy="25769"/>
            </a:xfrm>
            <a:custGeom>
              <a:rect b="b" l="l" r="r" t="t"/>
              <a:pathLst>
                <a:path extrusionOk="0" h="983" w="1965">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0" name="Google Shape;17960;p93"/>
            <p:cNvSpPr/>
            <p:nvPr/>
          </p:nvSpPr>
          <p:spPr>
            <a:xfrm>
              <a:off x="6219163" y="1630450"/>
              <a:ext cx="51879" cy="26136"/>
            </a:xfrm>
            <a:custGeom>
              <a:rect b="b" l="l" r="r" t="t"/>
              <a:pathLst>
                <a:path extrusionOk="0" h="997" w="1979">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1" name="Google Shape;17961;p93"/>
            <p:cNvSpPr/>
            <p:nvPr/>
          </p:nvSpPr>
          <p:spPr>
            <a:xfrm>
              <a:off x="6219163" y="1786350"/>
              <a:ext cx="51486" cy="25769"/>
            </a:xfrm>
            <a:custGeom>
              <a:rect b="b" l="l" r="r" t="t"/>
              <a:pathLst>
                <a:path extrusionOk="0" h="983" w="1964">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2" name="Google Shape;17962;p93"/>
            <p:cNvSpPr/>
            <p:nvPr/>
          </p:nvSpPr>
          <p:spPr>
            <a:xfrm>
              <a:off x="6400439" y="1734497"/>
              <a:ext cx="51853" cy="26136"/>
            </a:xfrm>
            <a:custGeom>
              <a:rect b="b" l="l" r="r" t="t"/>
              <a:pathLst>
                <a:path extrusionOk="0" h="997" w="1978">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3" name="Google Shape;17963;p93"/>
            <p:cNvSpPr/>
            <p:nvPr/>
          </p:nvSpPr>
          <p:spPr>
            <a:xfrm>
              <a:off x="6400439" y="1630450"/>
              <a:ext cx="52246" cy="26136"/>
            </a:xfrm>
            <a:custGeom>
              <a:rect b="b" l="l" r="r" t="t"/>
              <a:pathLst>
                <a:path extrusionOk="0" h="997" w="1993">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4" name="Google Shape;17964;p93"/>
            <p:cNvSpPr/>
            <p:nvPr/>
          </p:nvSpPr>
          <p:spPr>
            <a:xfrm>
              <a:off x="6400439" y="1786350"/>
              <a:ext cx="51853" cy="25769"/>
            </a:xfrm>
            <a:custGeom>
              <a:rect b="b" l="l" r="r" t="t"/>
              <a:pathLst>
                <a:path extrusionOk="0" h="983" w="1978">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5" name="Google Shape;17965;p93"/>
            <p:cNvSpPr/>
            <p:nvPr/>
          </p:nvSpPr>
          <p:spPr>
            <a:xfrm>
              <a:off x="6309604" y="1682670"/>
              <a:ext cx="51879" cy="25743"/>
            </a:xfrm>
            <a:custGeom>
              <a:rect b="b" l="l" r="r" t="t"/>
              <a:pathLst>
                <a:path extrusionOk="0" h="982" w="1979">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6" name="Google Shape;17966;p93"/>
            <p:cNvSpPr/>
            <p:nvPr/>
          </p:nvSpPr>
          <p:spPr>
            <a:xfrm>
              <a:off x="6309604" y="1630450"/>
              <a:ext cx="52246" cy="26136"/>
            </a:xfrm>
            <a:custGeom>
              <a:rect b="b" l="l" r="r" t="t"/>
              <a:pathLst>
                <a:path extrusionOk="0" h="997" w="1993">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7" name="Google Shape;17967;p93"/>
            <p:cNvSpPr/>
            <p:nvPr/>
          </p:nvSpPr>
          <p:spPr>
            <a:xfrm>
              <a:off x="6400439" y="1682670"/>
              <a:ext cx="51853" cy="25743"/>
            </a:xfrm>
            <a:custGeom>
              <a:rect b="b" l="l" r="r" t="t"/>
              <a:pathLst>
                <a:path extrusionOk="0" h="982" w="1978">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8" name="Google Shape;17968;p93"/>
            <p:cNvSpPr/>
            <p:nvPr/>
          </p:nvSpPr>
          <p:spPr>
            <a:xfrm>
              <a:off x="6309604" y="1786350"/>
              <a:ext cx="51879" cy="25769"/>
            </a:xfrm>
            <a:custGeom>
              <a:rect b="b" l="l" r="r" t="t"/>
              <a:pathLst>
                <a:path extrusionOk="0" h="983" w="1979">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9" name="Google Shape;17969;p93"/>
            <p:cNvSpPr/>
            <p:nvPr/>
          </p:nvSpPr>
          <p:spPr>
            <a:xfrm>
              <a:off x="6397661" y="1676116"/>
              <a:ext cx="57385" cy="39113"/>
            </a:xfrm>
            <a:custGeom>
              <a:rect b="b" l="l" r="r" t="t"/>
              <a:pathLst>
                <a:path extrusionOk="0" h="1492" w="2189">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0" name="Google Shape;17970;p93"/>
            <p:cNvSpPr/>
            <p:nvPr/>
          </p:nvSpPr>
          <p:spPr>
            <a:xfrm>
              <a:off x="6216017" y="1676116"/>
              <a:ext cx="57385" cy="39113"/>
            </a:xfrm>
            <a:custGeom>
              <a:rect b="b" l="l" r="r" t="t"/>
              <a:pathLst>
                <a:path extrusionOk="0" h="1492" w="2189">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1" name="Google Shape;17971;p93"/>
            <p:cNvSpPr/>
            <p:nvPr/>
          </p:nvSpPr>
          <p:spPr>
            <a:xfrm>
              <a:off x="6306852" y="1727969"/>
              <a:ext cx="57385" cy="39113"/>
            </a:xfrm>
            <a:custGeom>
              <a:rect b="b" l="l" r="r" t="t"/>
              <a:pathLst>
                <a:path extrusionOk="0" h="1492" w="2189">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2" name="Google Shape;17972;p93"/>
            <p:cNvSpPr/>
            <p:nvPr/>
          </p:nvSpPr>
          <p:spPr>
            <a:xfrm>
              <a:off x="6125208" y="1779823"/>
              <a:ext cx="57385" cy="39113"/>
            </a:xfrm>
            <a:custGeom>
              <a:rect b="b" l="l" r="r" t="t"/>
              <a:pathLst>
                <a:path extrusionOk="0" h="1492" w="2189">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3" name="Google Shape;17973;p93"/>
            <p:cNvSpPr/>
            <p:nvPr/>
          </p:nvSpPr>
          <p:spPr>
            <a:xfrm>
              <a:off x="6306852" y="1624289"/>
              <a:ext cx="57385" cy="39113"/>
            </a:xfrm>
            <a:custGeom>
              <a:rect b="b" l="l" r="r" t="t"/>
              <a:pathLst>
                <a:path extrusionOk="0" h="1492" w="2189">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74" name="Google Shape;17974;p93"/>
          <p:cNvGrpSpPr/>
          <p:nvPr/>
        </p:nvGrpSpPr>
        <p:grpSpPr>
          <a:xfrm>
            <a:off x="6579435" y="1527897"/>
            <a:ext cx="370103" cy="322445"/>
            <a:chOff x="6579435" y="1527897"/>
            <a:chExt cx="370103" cy="322445"/>
          </a:xfrm>
        </p:grpSpPr>
        <p:sp>
          <p:nvSpPr>
            <p:cNvPr id="17975" name="Google Shape;17975;p93"/>
            <p:cNvSpPr/>
            <p:nvPr/>
          </p:nvSpPr>
          <p:spPr>
            <a:xfrm>
              <a:off x="6704691" y="1527897"/>
              <a:ext cx="119593" cy="64725"/>
            </a:xfrm>
            <a:custGeom>
              <a:rect b="b" l="l" r="r" t="t"/>
              <a:pathLst>
                <a:path extrusionOk="0" h="2469" w="4562">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6" name="Google Shape;17976;p93"/>
            <p:cNvSpPr/>
            <p:nvPr/>
          </p:nvSpPr>
          <p:spPr>
            <a:xfrm>
              <a:off x="6591153" y="1706893"/>
              <a:ext cx="346667" cy="143448"/>
            </a:xfrm>
            <a:custGeom>
              <a:rect b="b" l="l" r="r" t="t"/>
              <a:pathLst>
                <a:path extrusionOk="0" h="5472" w="13224">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7" name="Google Shape;17977;p93"/>
            <p:cNvSpPr/>
            <p:nvPr/>
          </p:nvSpPr>
          <p:spPr>
            <a:xfrm>
              <a:off x="6591520" y="1706893"/>
              <a:ext cx="346300" cy="143448"/>
            </a:xfrm>
            <a:custGeom>
              <a:rect b="b" l="l" r="r" t="t"/>
              <a:pathLst>
                <a:path extrusionOk="0" h="5472" w="1321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8" name="Google Shape;17978;p93"/>
            <p:cNvSpPr/>
            <p:nvPr/>
          </p:nvSpPr>
          <p:spPr>
            <a:xfrm>
              <a:off x="6579435" y="1587693"/>
              <a:ext cx="370103" cy="155167"/>
            </a:xfrm>
            <a:custGeom>
              <a:rect b="b" l="l" r="r" t="t"/>
              <a:pathLst>
                <a:path extrusionOk="0" h="5919" w="14118">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9" name="Google Shape;17979;p93"/>
            <p:cNvSpPr/>
            <p:nvPr/>
          </p:nvSpPr>
          <p:spPr>
            <a:xfrm>
              <a:off x="6609320" y="1587693"/>
              <a:ext cx="310700" cy="17800"/>
            </a:xfrm>
            <a:custGeom>
              <a:rect b="b" l="l" r="r" t="t"/>
              <a:pathLst>
                <a:path extrusionOk="0" h="679" w="11852">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0" name="Google Shape;17980;p93"/>
            <p:cNvSpPr/>
            <p:nvPr/>
          </p:nvSpPr>
          <p:spPr>
            <a:xfrm>
              <a:off x="6639206" y="1587693"/>
              <a:ext cx="35993" cy="262648"/>
            </a:xfrm>
            <a:custGeom>
              <a:rect b="b" l="l" r="r" t="t"/>
              <a:pathLst>
                <a:path extrusionOk="0" h="10019" w="1373">
                  <a:moveTo>
                    <a:pt x="1" y="0"/>
                  </a:moveTo>
                  <a:lnTo>
                    <a:pt x="1"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1" name="Google Shape;17981;p93"/>
            <p:cNvSpPr/>
            <p:nvPr/>
          </p:nvSpPr>
          <p:spPr>
            <a:xfrm>
              <a:off x="6639206" y="1587693"/>
              <a:ext cx="35993" cy="17800"/>
            </a:xfrm>
            <a:custGeom>
              <a:rect b="b" l="l" r="r" t="t"/>
              <a:pathLst>
                <a:path extrusionOk="0" h="679" w="1373">
                  <a:moveTo>
                    <a:pt x="1" y="0"/>
                  </a:moveTo>
                  <a:lnTo>
                    <a:pt x="1"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2" name="Google Shape;17982;p93"/>
            <p:cNvSpPr/>
            <p:nvPr/>
          </p:nvSpPr>
          <p:spPr>
            <a:xfrm>
              <a:off x="6639206" y="1760607"/>
              <a:ext cx="35993" cy="18193"/>
            </a:xfrm>
            <a:custGeom>
              <a:rect b="b" l="l" r="r" t="t"/>
              <a:pathLst>
                <a:path extrusionOk="0" h="694" w="1373">
                  <a:moveTo>
                    <a:pt x="1" y="1"/>
                  </a:moveTo>
                  <a:lnTo>
                    <a:pt x="1"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3" name="Google Shape;17983;p93"/>
            <p:cNvSpPr/>
            <p:nvPr/>
          </p:nvSpPr>
          <p:spPr>
            <a:xfrm>
              <a:off x="6639206" y="1719004"/>
              <a:ext cx="35993" cy="17800"/>
            </a:xfrm>
            <a:custGeom>
              <a:rect b="b" l="l" r="r" t="t"/>
              <a:pathLst>
                <a:path extrusionOk="0" h="679" w="1373">
                  <a:moveTo>
                    <a:pt x="1" y="0"/>
                  </a:moveTo>
                  <a:lnTo>
                    <a:pt x="1"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4" name="Google Shape;17984;p93"/>
            <p:cNvSpPr/>
            <p:nvPr/>
          </p:nvSpPr>
          <p:spPr>
            <a:xfrm>
              <a:off x="6627094" y="1712948"/>
              <a:ext cx="59823" cy="53741"/>
            </a:xfrm>
            <a:custGeom>
              <a:rect b="b" l="l" r="r" t="t"/>
              <a:pathLst>
                <a:path extrusionOk="0" h="2050" w="2282">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5" name="Google Shape;17985;p93"/>
            <p:cNvSpPr/>
            <p:nvPr/>
          </p:nvSpPr>
          <p:spPr>
            <a:xfrm>
              <a:off x="6651317" y="1713027"/>
              <a:ext cx="11771" cy="29833"/>
            </a:xfrm>
            <a:custGeom>
              <a:rect b="b" l="l" r="r" t="t"/>
              <a:pathLst>
                <a:path extrusionOk="0" h="1138" w="449">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6" name="Google Shape;17986;p93"/>
            <p:cNvSpPr/>
            <p:nvPr/>
          </p:nvSpPr>
          <p:spPr>
            <a:xfrm>
              <a:off x="6639206" y="1826459"/>
              <a:ext cx="35993" cy="23882"/>
            </a:xfrm>
            <a:custGeom>
              <a:rect b="b" l="l" r="r" t="t"/>
              <a:pathLst>
                <a:path extrusionOk="0" h="911" w="1373">
                  <a:moveTo>
                    <a:pt x="1" y="1"/>
                  </a:moveTo>
                  <a:lnTo>
                    <a:pt x="1"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7" name="Google Shape;17987;p93"/>
            <p:cNvSpPr/>
            <p:nvPr/>
          </p:nvSpPr>
          <p:spPr>
            <a:xfrm>
              <a:off x="6854169" y="1587693"/>
              <a:ext cx="35967" cy="262648"/>
            </a:xfrm>
            <a:custGeom>
              <a:rect b="b" l="l" r="r" t="t"/>
              <a:pathLst>
                <a:path extrusionOk="0" h="10019" w="1372">
                  <a:moveTo>
                    <a:pt x="0" y="0"/>
                  </a:moveTo>
                  <a:lnTo>
                    <a:pt x="0"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8" name="Google Shape;17988;p93"/>
            <p:cNvSpPr/>
            <p:nvPr/>
          </p:nvSpPr>
          <p:spPr>
            <a:xfrm>
              <a:off x="6854169" y="1587693"/>
              <a:ext cx="35967" cy="17800"/>
            </a:xfrm>
            <a:custGeom>
              <a:rect b="b" l="l" r="r" t="t"/>
              <a:pathLst>
                <a:path extrusionOk="0" h="679" w="1372">
                  <a:moveTo>
                    <a:pt x="0" y="0"/>
                  </a:moveTo>
                  <a:lnTo>
                    <a:pt x="0"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9" name="Google Shape;17989;p93"/>
            <p:cNvSpPr/>
            <p:nvPr/>
          </p:nvSpPr>
          <p:spPr>
            <a:xfrm>
              <a:off x="6854169" y="1760607"/>
              <a:ext cx="35967" cy="18193"/>
            </a:xfrm>
            <a:custGeom>
              <a:rect b="b" l="l" r="r" t="t"/>
              <a:pathLst>
                <a:path extrusionOk="0" h="694" w="1372">
                  <a:moveTo>
                    <a:pt x="0" y="1"/>
                  </a:moveTo>
                  <a:lnTo>
                    <a:pt x="0"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0" name="Google Shape;17990;p93"/>
            <p:cNvSpPr/>
            <p:nvPr/>
          </p:nvSpPr>
          <p:spPr>
            <a:xfrm>
              <a:off x="6854169" y="1719004"/>
              <a:ext cx="35967" cy="17800"/>
            </a:xfrm>
            <a:custGeom>
              <a:rect b="b" l="l" r="r" t="t"/>
              <a:pathLst>
                <a:path extrusionOk="0" h="679" w="1372">
                  <a:moveTo>
                    <a:pt x="0" y="0"/>
                  </a:moveTo>
                  <a:lnTo>
                    <a:pt x="0"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1" name="Google Shape;17991;p93"/>
            <p:cNvSpPr/>
            <p:nvPr/>
          </p:nvSpPr>
          <p:spPr>
            <a:xfrm>
              <a:off x="6842057" y="1712948"/>
              <a:ext cx="59823" cy="53741"/>
            </a:xfrm>
            <a:custGeom>
              <a:rect b="b" l="l" r="r" t="t"/>
              <a:pathLst>
                <a:path extrusionOk="0" h="2050" w="2282">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2" name="Google Shape;17992;p93"/>
            <p:cNvSpPr/>
            <p:nvPr/>
          </p:nvSpPr>
          <p:spPr>
            <a:xfrm>
              <a:off x="6866280" y="1713027"/>
              <a:ext cx="12138" cy="29833"/>
            </a:xfrm>
            <a:custGeom>
              <a:rect b="b" l="l" r="r" t="t"/>
              <a:pathLst>
                <a:path extrusionOk="0" h="1138" w="463">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3" name="Google Shape;17993;p93"/>
            <p:cNvSpPr/>
            <p:nvPr/>
          </p:nvSpPr>
          <p:spPr>
            <a:xfrm>
              <a:off x="6854169" y="1826459"/>
              <a:ext cx="35967" cy="23882"/>
            </a:xfrm>
            <a:custGeom>
              <a:rect b="b" l="l" r="r" t="t"/>
              <a:pathLst>
                <a:path extrusionOk="0" h="911" w="1372">
                  <a:moveTo>
                    <a:pt x="0" y="1"/>
                  </a:moveTo>
                  <a:lnTo>
                    <a:pt x="0"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4" name="Google Shape;17994;p93"/>
            <p:cNvSpPr/>
            <p:nvPr/>
          </p:nvSpPr>
          <p:spPr>
            <a:xfrm>
              <a:off x="6734576" y="1695148"/>
              <a:ext cx="59823" cy="23882"/>
            </a:xfrm>
            <a:custGeom>
              <a:rect b="b" l="l" r="r" t="t"/>
              <a:pathLst>
                <a:path extrusionOk="0" h="911" w="2282">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5" name="Google Shape;17995;p93"/>
            <p:cNvSpPr/>
            <p:nvPr/>
          </p:nvSpPr>
          <p:spPr>
            <a:xfrm>
              <a:off x="6734576" y="1706893"/>
              <a:ext cx="59823" cy="12138"/>
            </a:xfrm>
            <a:custGeom>
              <a:rect b="b" l="l" r="r" t="t"/>
              <a:pathLst>
                <a:path extrusionOk="0" h="463" w="2282">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96" name="Google Shape;17996;p93"/>
          <p:cNvGrpSpPr/>
          <p:nvPr/>
        </p:nvGrpSpPr>
        <p:grpSpPr>
          <a:xfrm>
            <a:off x="6988887" y="1538854"/>
            <a:ext cx="499920" cy="300136"/>
            <a:chOff x="6988887" y="1538854"/>
            <a:chExt cx="499920" cy="300136"/>
          </a:xfrm>
        </p:grpSpPr>
        <p:sp>
          <p:nvSpPr>
            <p:cNvPr id="17997" name="Google Shape;17997;p93"/>
            <p:cNvSpPr/>
            <p:nvPr/>
          </p:nvSpPr>
          <p:spPr>
            <a:xfrm>
              <a:off x="7052826" y="1538854"/>
              <a:ext cx="372777" cy="247155"/>
            </a:xfrm>
            <a:custGeom>
              <a:rect b="b" l="l" r="r" t="t"/>
              <a:pathLst>
                <a:path extrusionOk="0" h="9428" w="1422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8" name="Google Shape;17998;p93"/>
            <p:cNvSpPr/>
            <p:nvPr/>
          </p:nvSpPr>
          <p:spPr>
            <a:xfrm>
              <a:off x="6988887" y="1773872"/>
              <a:ext cx="499920" cy="33319"/>
            </a:xfrm>
            <a:custGeom>
              <a:rect b="b" l="l" r="r" t="t"/>
              <a:pathLst>
                <a:path extrusionOk="0" h="1271" w="19070">
                  <a:moveTo>
                    <a:pt x="2425" y="0"/>
                  </a:moveTo>
                  <a:lnTo>
                    <a:pt x="0" y="924"/>
                  </a:lnTo>
                  <a:lnTo>
                    <a:pt x="0" y="1271"/>
                  </a:lnTo>
                  <a:lnTo>
                    <a:pt x="19069" y="1271"/>
                  </a:lnTo>
                  <a:lnTo>
                    <a:pt x="19069" y="924"/>
                  </a:lnTo>
                  <a:lnTo>
                    <a:pt x="166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9" name="Google Shape;17999;p93"/>
            <p:cNvSpPr/>
            <p:nvPr/>
          </p:nvSpPr>
          <p:spPr>
            <a:xfrm>
              <a:off x="6988887" y="1798095"/>
              <a:ext cx="499920" cy="40895"/>
            </a:xfrm>
            <a:custGeom>
              <a:rect b="b" l="l" r="r" t="t"/>
              <a:pathLst>
                <a:path extrusionOk="0" h="1560" w="1907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0" name="Google Shape;18000;p93"/>
            <p:cNvSpPr/>
            <p:nvPr/>
          </p:nvSpPr>
          <p:spPr>
            <a:xfrm>
              <a:off x="7149323" y="1798095"/>
              <a:ext cx="180543" cy="29544"/>
            </a:xfrm>
            <a:custGeom>
              <a:rect b="b" l="l" r="r" t="t"/>
              <a:pathLst>
                <a:path extrusionOk="0" h="1127" w="6887">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1" name="Google Shape;18001;p93"/>
            <p:cNvSpPr/>
            <p:nvPr/>
          </p:nvSpPr>
          <p:spPr>
            <a:xfrm>
              <a:off x="7052826" y="1562317"/>
              <a:ext cx="372777" cy="188119"/>
            </a:xfrm>
            <a:custGeom>
              <a:rect b="b" l="l" r="r" t="t"/>
              <a:pathLst>
                <a:path extrusionOk="0" h="7176" w="14220">
                  <a:moveTo>
                    <a:pt x="1" y="1"/>
                  </a:moveTo>
                  <a:lnTo>
                    <a:pt x="1" y="7175"/>
                  </a:lnTo>
                  <a:lnTo>
                    <a:pt x="14220" y="7175"/>
                  </a:lnTo>
                  <a:lnTo>
                    <a:pt x="14220"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2" name="Google Shape;18002;p93"/>
            <p:cNvSpPr/>
            <p:nvPr/>
          </p:nvSpPr>
          <p:spPr>
            <a:xfrm>
              <a:off x="7052826" y="1562317"/>
              <a:ext cx="139674" cy="188119"/>
            </a:xfrm>
            <a:custGeom>
              <a:rect b="b" l="l" r="r" t="t"/>
              <a:pathLst>
                <a:path extrusionOk="0" h="7176" w="5328">
                  <a:moveTo>
                    <a:pt x="1" y="1"/>
                  </a:moveTo>
                  <a:lnTo>
                    <a:pt x="1" y="7175"/>
                  </a:lnTo>
                  <a:lnTo>
                    <a:pt x="5327" y="7175"/>
                  </a:lnTo>
                  <a:lnTo>
                    <a:pt x="53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3" name="Google Shape;18003;p93"/>
            <p:cNvSpPr/>
            <p:nvPr/>
          </p:nvSpPr>
          <p:spPr>
            <a:xfrm>
              <a:off x="7087639" y="1601692"/>
              <a:ext cx="44697" cy="25376"/>
            </a:xfrm>
            <a:custGeom>
              <a:rect b="b" l="l" r="r" t="t"/>
              <a:pathLst>
                <a:path extrusionOk="0" h="968" w="1705">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4" name="Google Shape;18004;p93"/>
            <p:cNvSpPr/>
            <p:nvPr/>
          </p:nvSpPr>
          <p:spPr>
            <a:xfrm>
              <a:off x="7077442" y="1642561"/>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5" name="Google Shape;18005;p93"/>
            <p:cNvSpPr/>
            <p:nvPr/>
          </p:nvSpPr>
          <p:spPr>
            <a:xfrm>
              <a:off x="7122846" y="1671686"/>
              <a:ext cx="44670" cy="25769"/>
            </a:xfrm>
            <a:custGeom>
              <a:rect b="b" l="l" r="r" t="t"/>
              <a:pathLst>
                <a:path extrusionOk="0" h="983" w="1704">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6" name="Google Shape;18006;p93"/>
            <p:cNvSpPr/>
            <p:nvPr/>
          </p:nvSpPr>
          <p:spPr>
            <a:xfrm>
              <a:off x="7077442" y="1712948"/>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7" name="Google Shape;18007;p93"/>
            <p:cNvSpPr/>
            <p:nvPr/>
          </p:nvSpPr>
          <p:spPr>
            <a:xfrm>
              <a:off x="7228807" y="1623922"/>
              <a:ext cx="51041" cy="79589"/>
            </a:xfrm>
            <a:custGeom>
              <a:rect b="b" l="l" r="r" t="t"/>
              <a:pathLst>
                <a:path extrusionOk="0" h="3036" w="1947">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8" name="Google Shape;18008;p93"/>
            <p:cNvSpPr/>
            <p:nvPr/>
          </p:nvSpPr>
          <p:spPr>
            <a:xfrm>
              <a:off x="7342449" y="1624079"/>
              <a:ext cx="50988" cy="79431"/>
            </a:xfrm>
            <a:custGeom>
              <a:rect b="b" l="l" r="r" t="t"/>
              <a:pathLst>
                <a:path extrusionOk="0" h="3030" w="1945">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9" name="Google Shape;18009;p93"/>
            <p:cNvSpPr/>
            <p:nvPr/>
          </p:nvSpPr>
          <p:spPr>
            <a:xfrm>
              <a:off x="7287450" y="1614485"/>
              <a:ext cx="48734" cy="98490"/>
            </a:xfrm>
            <a:custGeom>
              <a:rect b="b" l="l" r="r" t="t"/>
              <a:pathLst>
                <a:path extrusionOk="0" h="3757" w="1859">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10" name="Google Shape;18010;p93"/>
          <p:cNvGrpSpPr/>
          <p:nvPr/>
        </p:nvGrpSpPr>
        <p:grpSpPr>
          <a:xfrm>
            <a:off x="8050359" y="1520687"/>
            <a:ext cx="279321" cy="336837"/>
            <a:chOff x="8050359" y="1520687"/>
            <a:chExt cx="279321" cy="336837"/>
          </a:xfrm>
        </p:grpSpPr>
        <p:sp>
          <p:nvSpPr>
            <p:cNvPr id="18011" name="Google Shape;18011;p93"/>
            <p:cNvSpPr/>
            <p:nvPr/>
          </p:nvSpPr>
          <p:spPr>
            <a:xfrm>
              <a:off x="8153305" y="1520687"/>
              <a:ext cx="68500" cy="45064"/>
            </a:xfrm>
            <a:custGeom>
              <a:rect b="b" l="l" r="r" t="t"/>
              <a:pathLst>
                <a:path extrusionOk="0" h="1719" w="2613">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2" name="Google Shape;18012;p93"/>
            <p:cNvSpPr/>
            <p:nvPr/>
          </p:nvSpPr>
          <p:spPr>
            <a:xfrm>
              <a:off x="8084045" y="1599411"/>
              <a:ext cx="206653" cy="258113"/>
            </a:xfrm>
            <a:custGeom>
              <a:rect b="b" l="l" r="r" t="t"/>
              <a:pathLst>
                <a:path extrusionOk="0" h="9846" w="7883">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3" name="Google Shape;18013;p93"/>
            <p:cNvSpPr/>
            <p:nvPr/>
          </p:nvSpPr>
          <p:spPr>
            <a:xfrm>
              <a:off x="8097284" y="1599411"/>
              <a:ext cx="193781" cy="258113"/>
            </a:xfrm>
            <a:custGeom>
              <a:rect b="b" l="l" r="r" t="t"/>
              <a:pathLst>
                <a:path extrusionOk="0" h="9846" w="7392">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4" name="Google Shape;18014;p93"/>
            <p:cNvSpPr/>
            <p:nvPr/>
          </p:nvSpPr>
          <p:spPr>
            <a:xfrm>
              <a:off x="8084045" y="1553613"/>
              <a:ext cx="206260" cy="42809"/>
            </a:xfrm>
            <a:custGeom>
              <a:rect b="b" l="l" r="r" t="t"/>
              <a:pathLst>
                <a:path extrusionOk="0" h="1633" w="7868">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5" name="Google Shape;18015;p93"/>
            <p:cNvSpPr/>
            <p:nvPr/>
          </p:nvSpPr>
          <p:spPr>
            <a:xfrm>
              <a:off x="8204372" y="1553613"/>
              <a:ext cx="86326" cy="42809"/>
            </a:xfrm>
            <a:custGeom>
              <a:rect b="b" l="l" r="r" t="t"/>
              <a:pathLst>
                <a:path extrusionOk="0" h="1633" w="3293">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6" name="Google Shape;18016;p93"/>
            <p:cNvSpPr/>
            <p:nvPr/>
          </p:nvSpPr>
          <p:spPr>
            <a:xfrm>
              <a:off x="8050752" y="1578963"/>
              <a:ext cx="273606" cy="30698"/>
            </a:xfrm>
            <a:custGeom>
              <a:rect b="b" l="l" r="r" t="t"/>
              <a:pathLst>
                <a:path extrusionOk="0" h="1171" w="10437">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7" name="Google Shape;18017;p93"/>
            <p:cNvSpPr/>
            <p:nvPr/>
          </p:nvSpPr>
          <p:spPr>
            <a:xfrm>
              <a:off x="8050359" y="1578963"/>
              <a:ext cx="279321" cy="30698"/>
            </a:xfrm>
            <a:custGeom>
              <a:rect b="b" l="l" r="r" t="t"/>
              <a:pathLst>
                <a:path extrusionOk="0" h="1171" w="10655">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8" name="Google Shape;18018;p93"/>
            <p:cNvSpPr/>
            <p:nvPr/>
          </p:nvSpPr>
          <p:spPr>
            <a:xfrm>
              <a:off x="8177895" y="1640647"/>
              <a:ext cx="19320" cy="165417"/>
            </a:xfrm>
            <a:custGeom>
              <a:rect b="b" l="l" r="r" t="t"/>
              <a:pathLst>
                <a:path extrusionOk="0" h="6310" w="737">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9" name="Google Shape;18019;p93"/>
            <p:cNvSpPr/>
            <p:nvPr/>
          </p:nvSpPr>
          <p:spPr>
            <a:xfrm>
              <a:off x="8231819" y="1640647"/>
              <a:ext cx="23305" cy="165076"/>
            </a:xfrm>
            <a:custGeom>
              <a:rect b="b" l="l" r="r" t="t"/>
              <a:pathLst>
                <a:path extrusionOk="0" h="6297" w="889">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0" name="Google Shape;18020;p93"/>
            <p:cNvSpPr/>
            <p:nvPr/>
          </p:nvSpPr>
          <p:spPr>
            <a:xfrm>
              <a:off x="8119986" y="1640647"/>
              <a:ext cx="23305" cy="165076"/>
            </a:xfrm>
            <a:custGeom>
              <a:rect b="b" l="l" r="r" t="t"/>
              <a:pathLst>
                <a:path extrusionOk="0" h="6297" w="889">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1" name="Google Shape;18021;p93"/>
            <p:cNvSpPr/>
            <p:nvPr/>
          </p:nvSpPr>
          <p:spPr>
            <a:xfrm>
              <a:off x="8179022" y="1640647"/>
              <a:ext cx="17826" cy="165023"/>
            </a:xfrm>
            <a:custGeom>
              <a:rect b="b" l="l" r="r" t="t"/>
              <a:pathLst>
                <a:path extrusionOk="0" h="6295" w="68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2" name="Google Shape;18022;p93"/>
            <p:cNvSpPr/>
            <p:nvPr/>
          </p:nvSpPr>
          <p:spPr>
            <a:xfrm>
              <a:off x="8232763" y="1640647"/>
              <a:ext cx="22361" cy="164919"/>
            </a:xfrm>
            <a:custGeom>
              <a:rect b="b" l="l" r="r" t="t"/>
              <a:pathLst>
                <a:path extrusionOk="0" h="6291" w="853">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3" name="Google Shape;18023;p93"/>
            <p:cNvSpPr/>
            <p:nvPr/>
          </p:nvSpPr>
          <p:spPr>
            <a:xfrm>
              <a:off x="8124914" y="1640647"/>
              <a:ext cx="18403" cy="164683"/>
            </a:xfrm>
            <a:custGeom>
              <a:rect b="b" l="l" r="r" t="t"/>
              <a:pathLst>
                <a:path extrusionOk="0" h="6282" w="702">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24" name="Google Shape;18024;p93"/>
          <p:cNvGrpSpPr/>
          <p:nvPr/>
        </p:nvGrpSpPr>
        <p:grpSpPr>
          <a:xfrm>
            <a:off x="6093907" y="2461832"/>
            <a:ext cx="364441" cy="339091"/>
            <a:chOff x="6093907" y="2461832"/>
            <a:chExt cx="364441" cy="339091"/>
          </a:xfrm>
        </p:grpSpPr>
        <p:sp>
          <p:nvSpPr>
            <p:cNvPr id="18025" name="Google Shape;18025;p93"/>
            <p:cNvSpPr/>
            <p:nvPr/>
          </p:nvSpPr>
          <p:spPr>
            <a:xfrm>
              <a:off x="6094668" y="2515573"/>
              <a:ext cx="283070" cy="233890"/>
            </a:xfrm>
            <a:custGeom>
              <a:rect b="b" l="l" r="r" t="t"/>
              <a:pathLst>
                <a:path extrusionOk="0" h="8922" w="10798">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6" name="Google Shape;18026;p93"/>
            <p:cNvSpPr/>
            <p:nvPr/>
          </p:nvSpPr>
          <p:spPr>
            <a:xfrm>
              <a:off x="6234682" y="2576497"/>
              <a:ext cx="143055" cy="172967"/>
            </a:xfrm>
            <a:custGeom>
              <a:rect b="b" l="l" r="r" t="t"/>
              <a:pathLst>
                <a:path extrusionOk="0" h="6598" w="5457">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7" name="Google Shape;18027;p93"/>
            <p:cNvSpPr/>
            <p:nvPr/>
          </p:nvSpPr>
          <p:spPr>
            <a:xfrm>
              <a:off x="6094274" y="2515573"/>
              <a:ext cx="283463" cy="65118"/>
            </a:xfrm>
            <a:custGeom>
              <a:rect b="b" l="l" r="r" t="t"/>
              <a:pathLst>
                <a:path extrusionOk="0" h="2484" w="10813">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8" name="Google Shape;18028;p93"/>
            <p:cNvSpPr/>
            <p:nvPr/>
          </p:nvSpPr>
          <p:spPr>
            <a:xfrm>
              <a:off x="6094668" y="2612070"/>
              <a:ext cx="283070" cy="137393"/>
            </a:xfrm>
            <a:custGeom>
              <a:rect b="b" l="l" r="r" t="t"/>
              <a:pathLst>
                <a:path extrusionOk="0" h="5241" w="10798">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9" name="Google Shape;18029;p93"/>
            <p:cNvSpPr/>
            <p:nvPr/>
          </p:nvSpPr>
          <p:spPr>
            <a:xfrm>
              <a:off x="6234682" y="2612070"/>
              <a:ext cx="143055" cy="137393"/>
            </a:xfrm>
            <a:custGeom>
              <a:rect b="b" l="l" r="r" t="t"/>
              <a:pathLst>
                <a:path extrusionOk="0" h="5241" w="5457">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0" name="Google Shape;18030;p93"/>
            <p:cNvSpPr/>
            <p:nvPr/>
          </p:nvSpPr>
          <p:spPr>
            <a:xfrm>
              <a:off x="6093907" y="2612070"/>
              <a:ext cx="283830" cy="66245"/>
            </a:xfrm>
            <a:custGeom>
              <a:rect b="b" l="l" r="r" t="t"/>
              <a:pathLst>
                <a:path extrusionOk="0" h="2527" w="10827">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1" name="Google Shape;18031;p93"/>
            <p:cNvSpPr/>
            <p:nvPr/>
          </p:nvSpPr>
          <p:spPr>
            <a:xfrm>
              <a:off x="6094668" y="2461832"/>
              <a:ext cx="283070" cy="107875"/>
            </a:xfrm>
            <a:custGeom>
              <a:rect b="b" l="l" r="r" t="t"/>
              <a:pathLst>
                <a:path extrusionOk="0" h="4115" w="10798">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2" name="Google Shape;18032;p93"/>
            <p:cNvSpPr/>
            <p:nvPr/>
          </p:nvSpPr>
          <p:spPr>
            <a:xfrm>
              <a:off x="6247160" y="2587848"/>
              <a:ext cx="211188" cy="213076"/>
            </a:xfrm>
            <a:custGeom>
              <a:rect b="b" l="l" r="r" t="t"/>
              <a:pathLst>
                <a:path extrusionOk="0" h="8128" w="8056">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3" name="Google Shape;18033;p93"/>
            <p:cNvSpPr/>
            <p:nvPr/>
          </p:nvSpPr>
          <p:spPr>
            <a:xfrm>
              <a:off x="6300141" y="2654670"/>
              <a:ext cx="91988" cy="78907"/>
            </a:xfrm>
            <a:custGeom>
              <a:rect b="b" l="l" r="r" t="t"/>
              <a:pathLst>
                <a:path extrusionOk="0" h="3010" w="3509">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4" name="Google Shape;18034;p93"/>
            <p:cNvSpPr/>
            <p:nvPr/>
          </p:nvSpPr>
          <p:spPr>
            <a:xfrm>
              <a:off x="6324730" y="2666571"/>
              <a:ext cx="55654" cy="55654"/>
            </a:xfrm>
            <a:custGeom>
              <a:rect b="b" l="l" r="r" t="t"/>
              <a:pathLst>
                <a:path extrusionOk="0" h="2123" w="2123">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35" name="Google Shape;18035;p93"/>
          <p:cNvGrpSpPr/>
          <p:nvPr/>
        </p:nvGrpSpPr>
        <p:grpSpPr>
          <a:xfrm>
            <a:off x="4676331" y="1980866"/>
            <a:ext cx="377680" cy="377680"/>
            <a:chOff x="4676331" y="1980866"/>
            <a:chExt cx="377680" cy="377680"/>
          </a:xfrm>
        </p:grpSpPr>
        <p:sp>
          <p:nvSpPr>
            <p:cNvPr id="18036" name="Google Shape;18036;p93"/>
            <p:cNvSpPr/>
            <p:nvPr/>
          </p:nvSpPr>
          <p:spPr>
            <a:xfrm>
              <a:off x="4676331" y="1980866"/>
              <a:ext cx="377680" cy="377680"/>
            </a:xfrm>
            <a:custGeom>
              <a:rect b="b" l="l" r="r" t="t"/>
              <a:pathLst>
                <a:path extrusionOk="0" h="14407" w="14407">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7" name="Google Shape;18037;p93"/>
            <p:cNvSpPr/>
            <p:nvPr/>
          </p:nvSpPr>
          <p:spPr>
            <a:xfrm>
              <a:off x="5014636" y="1980866"/>
              <a:ext cx="39375" cy="377680"/>
            </a:xfrm>
            <a:custGeom>
              <a:rect b="b" l="l" r="r" t="t"/>
              <a:pathLst>
                <a:path extrusionOk="0" h="14407" w="1502">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8" name="Google Shape;18038;p93"/>
            <p:cNvSpPr/>
            <p:nvPr/>
          </p:nvSpPr>
          <p:spPr>
            <a:xfrm>
              <a:off x="4911689" y="2080378"/>
              <a:ext cx="110155" cy="100692"/>
            </a:xfrm>
            <a:custGeom>
              <a:rect b="b" l="l" r="r" t="t"/>
              <a:pathLst>
                <a:path extrusionOk="0" h="3841" w="4202">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9" name="Google Shape;18039;p93"/>
            <p:cNvSpPr/>
            <p:nvPr/>
          </p:nvSpPr>
          <p:spPr>
            <a:xfrm>
              <a:off x="4911689" y="2222279"/>
              <a:ext cx="110155" cy="100692"/>
            </a:xfrm>
            <a:custGeom>
              <a:rect b="b" l="l" r="r" t="t"/>
              <a:pathLst>
                <a:path extrusionOk="0" h="3841" w="4202">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0" name="Google Shape;18040;p93"/>
            <p:cNvSpPr/>
            <p:nvPr/>
          </p:nvSpPr>
          <p:spPr>
            <a:xfrm>
              <a:off x="4982077" y="2080378"/>
              <a:ext cx="39768" cy="100692"/>
            </a:xfrm>
            <a:custGeom>
              <a:rect b="b" l="l" r="r" t="t"/>
              <a:pathLst>
                <a:path extrusionOk="0" h="3841" w="1517">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1" name="Google Shape;18041;p93"/>
            <p:cNvSpPr/>
            <p:nvPr/>
          </p:nvSpPr>
          <p:spPr>
            <a:xfrm>
              <a:off x="4982077" y="2222279"/>
              <a:ext cx="39768" cy="100692"/>
            </a:xfrm>
            <a:custGeom>
              <a:rect b="b" l="l" r="r" t="t"/>
              <a:pathLst>
                <a:path extrusionOk="0" h="3841" w="1517">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2" name="Google Shape;18042;p93"/>
            <p:cNvSpPr/>
            <p:nvPr/>
          </p:nvSpPr>
          <p:spPr>
            <a:xfrm>
              <a:off x="4676331" y="1980866"/>
              <a:ext cx="377680" cy="66245"/>
            </a:xfrm>
            <a:custGeom>
              <a:rect b="b" l="l" r="r" t="t"/>
              <a:pathLst>
                <a:path extrusionOk="0" h="2527" w="14407">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3" name="Google Shape;18043;p93"/>
            <p:cNvSpPr/>
            <p:nvPr/>
          </p:nvSpPr>
          <p:spPr>
            <a:xfrm>
              <a:off x="5014636" y="1980866"/>
              <a:ext cx="39375" cy="66245"/>
            </a:xfrm>
            <a:custGeom>
              <a:rect b="b" l="l" r="r" t="t"/>
              <a:pathLst>
                <a:path extrusionOk="0" h="2527" w="1502">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4" name="Google Shape;18044;p93"/>
            <p:cNvSpPr/>
            <p:nvPr/>
          </p:nvSpPr>
          <p:spPr>
            <a:xfrm>
              <a:off x="4697513"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5" name="Google Shape;18045;p93"/>
            <p:cNvSpPr/>
            <p:nvPr/>
          </p:nvSpPr>
          <p:spPr>
            <a:xfrm>
              <a:off x="4740270" y="2002807"/>
              <a:ext cx="25769" cy="22099"/>
            </a:xfrm>
            <a:custGeom>
              <a:rect b="b" l="l" r="r" t="t"/>
              <a:pathLst>
                <a:path extrusionOk="0" h="843" w="983">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6" name="Google Shape;18046;p93"/>
            <p:cNvSpPr/>
            <p:nvPr/>
          </p:nvSpPr>
          <p:spPr>
            <a:xfrm>
              <a:off x="4782659"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7" name="Google Shape;18047;p93"/>
            <p:cNvSpPr/>
            <p:nvPr/>
          </p:nvSpPr>
          <p:spPr>
            <a:xfrm>
              <a:off x="4704696"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8" name="Google Shape;18048;p93"/>
            <p:cNvSpPr/>
            <p:nvPr/>
          </p:nvSpPr>
          <p:spPr>
            <a:xfrm>
              <a:off x="4747452" y="2002807"/>
              <a:ext cx="18586" cy="22099"/>
            </a:xfrm>
            <a:custGeom>
              <a:rect b="b" l="l" r="r" t="t"/>
              <a:pathLst>
                <a:path extrusionOk="0" h="843" w="709">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9" name="Google Shape;18049;p93"/>
            <p:cNvSpPr/>
            <p:nvPr/>
          </p:nvSpPr>
          <p:spPr>
            <a:xfrm>
              <a:off x="4789842"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0" name="Google Shape;18050;p93"/>
            <p:cNvSpPr/>
            <p:nvPr/>
          </p:nvSpPr>
          <p:spPr>
            <a:xfrm>
              <a:off x="4701288" y="2080378"/>
              <a:ext cx="179022" cy="242594"/>
            </a:xfrm>
            <a:custGeom>
              <a:rect b="b" l="l" r="r" t="t"/>
              <a:pathLst>
                <a:path extrusionOk="0" h="9254" w="6829">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1" name="Google Shape;18051;p93"/>
            <p:cNvSpPr/>
            <p:nvPr/>
          </p:nvSpPr>
          <p:spPr>
            <a:xfrm>
              <a:off x="4839415" y="2080011"/>
              <a:ext cx="40895" cy="242961"/>
            </a:xfrm>
            <a:custGeom>
              <a:rect b="b" l="l" r="r" t="t"/>
              <a:pathLst>
                <a:path extrusionOk="0" h="9268" w="156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2" name="Google Shape;18052;p93"/>
            <p:cNvSpPr/>
            <p:nvPr/>
          </p:nvSpPr>
          <p:spPr>
            <a:xfrm>
              <a:off x="4695625" y="2074715"/>
              <a:ext cx="190373" cy="253578"/>
            </a:xfrm>
            <a:custGeom>
              <a:rect b="b" l="l" r="r" t="t"/>
              <a:pathLst>
                <a:path extrusionOk="0" h="9673" w="7262">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3" name="Google Shape;18053;p93"/>
            <p:cNvSpPr/>
            <p:nvPr/>
          </p:nvSpPr>
          <p:spPr>
            <a:xfrm>
              <a:off x="4913970" y="2083025"/>
              <a:ext cx="105620" cy="95029"/>
            </a:xfrm>
            <a:custGeom>
              <a:rect b="b" l="l" r="r" t="t"/>
              <a:pathLst>
                <a:path extrusionOk="0" h="3625" w="4029">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4" name="Google Shape;18054;p93"/>
            <p:cNvSpPr/>
            <p:nvPr/>
          </p:nvSpPr>
          <p:spPr>
            <a:xfrm>
              <a:off x="4913970" y="2224953"/>
              <a:ext cx="105620" cy="95003"/>
            </a:xfrm>
            <a:custGeom>
              <a:rect b="b" l="l" r="r" t="t"/>
              <a:pathLst>
                <a:path extrusionOk="0" h="3624" w="4029">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55" name="Google Shape;18055;p93"/>
          <p:cNvGrpSpPr/>
          <p:nvPr/>
        </p:nvGrpSpPr>
        <p:grpSpPr>
          <a:xfrm>
            <a:off x="7526242" y="1522968"/>
            <a:ext cx="357651" cy="332275"/>
            <a:chOff x="7526242" y="1522968"/>
            <a:chExt cx="357651" cy="332275"/>
          </a:xfrm>
        </p:grpSpPr>
        <p:sp>
          <p:nvSpPr>
            <p:cNvPr id="18056" name="Google Shape;18056;p93"/>
            <p:cNvSpPr/>
            <p:nvPr/>
          </p:nvSpPr>
          <p:spPr>
            <a:xfrm>
              <a:off x="7589814" y="1531304"/>
              <a:ext cx="187726" cy="323939"/>
            </a:xfrm>
            <a:custGeom>
              <a:rect b="b" l="l" r="r" t="t"/>
              <a:pathLst>
                <a:path extrusionOk="0" h="12357" w="7161">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7" name="Google Shape;18057;p93"/>
            <p:cNvSpPr/>
            <p:nvPr/>
          </p:nvSpPr>
          <p:spPr>
            <a:xfrm>
              <a:off x="7739292" y="1531304"/>
              <a:ext cx="38248" cy="323939"/>
            </a:xfrm>
            <a:custGeom>
              <a:rect b="b" l="l" r="r" t="t"/>
              <a:pathLst>
                <a:path extrusionOk="0" h="12357" w="1459">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8" name="Google Shape;18058;p93"/>
            <p:cNvSpPr/>
            <p:nvPr/>
          </p:nvSpPr>
          <p:spPr>
            <a:xfrm>
              <a:off x="7589814" y="1531304"/>
              <a:ext cx="187726" cy="53741"/>
            </a:xfrm>
            <a:custGeom>
              <a:rect b="b" l="l" r="r" t="t"/>
              <a:pathLst>
                <a:path extrusionOk="0" h="2050" w="7161">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9" name="Google Shape;18059;p93"/>
            <p:cNvSpPr/>
            <p:nvPr/>
          </p:nvSpPr>
          <p:spPr>
            <a:xfrm>
              <a:off x="7739292" y="1531304"/>
              <a:ext cx="38248" cy="53741"/>
            </a:xfrm>
            <a:custGeom>
              <a:rect b="b" l="l" r="r" t="t"/>
              <a:pathLst>
                <a:path extrusionOk="0" h="2050" w="1459">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0" name="Google Shape;18060;p93"/>
            <p:cNvSpPr/>
            <p:nvPr/>
          </p:nvSpPr>
          <p:spPr>
            <a:xfrm>
              <a:off x="7590207" y="1801476"/>
              <a:ext cx="187726" cy="53767"/>
            </a:xfrm>
            <a:custGeom>
              <a:rect b="b" l="l" r="r" t="t"/>
              <a:pathLst>
                <a:path extrusionOk="0" h="2051" w="7161">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1" name="Google Shape;18061;p93"/>
            <p:cNvSpPr/>
            <p:nvPr/>
          </p:nvSpPr>
          <p:spPr>
            <a:xfrm>
              <a:off x="7739292" y="1801476"/>
              <a:ext cx="38248" cy="53767"/>
            </a:xfrm>
            <a:custGeom>
              <a:rect b="b" l="l" r="r" t="t"/>
              <a:pathLst>
                <a:path extrusionOk="0" h="2051" w="1459">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2" name="Google Shape;18062;p93"/>
            <p:cNvSpPr/>
            <p:nvPr/>
          </p:nvSpPr>
          <p:spPr>
            <a:xfrm>
              <a:off x="7678001" y="1625521"/>
              <a:ext cx="205893" cy="135112"/>
            </a:xfrm>
            <a:custGeom>
              <a:rect b="b" l="l" r="r" t="t"/>
              <a:pathLst>
                <a:path extrusionOk="0" h="5154" w="7854">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3" name="Google Shape;18063;p93"/>
            <p:cNvSpPr/>
            <p:nvPr/>
          </p:nvSpPr>
          <p:spPr>
            <a:xfrm>
              <a:off x="7857364" y="1625521"/>
              <a:ext cx="26530" cy="135112"/>
            </a:xfrm>
            <a:custGeom>
              <a:rect b="b" l="l" r="r" t="t"/>
              <a:pathLst>
                <a:path extrusionOk="0" h="5154" w="1012">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4" name="Google Shape;18064;p93"/>
            <p:cNvSpPr/>
            <p:nvPr/>
          </p:nvSpPr>
          <p:spPr>
            <a:xfrm>
              <a:off x="7782809" y="1648223"/>
              <a:ext cx="55287" cy="47266"/>
            </a:xfrm>
            <a:custGeom>
              <a:rect b="b" l="l" r="r" t="t"/>
              <a:pathLst>
                <a:path extrusionOk="0" h="1803" w="2109">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5" name="Google Shape;18065;p93"/>
            <p:cNvSpPr/>
            <p:nvPr/>
          </p:nvSpPr>
          <p:spPr>
            <a:xfrm>
              <a:off x="7807425" y="1648223"/>
              <a:ext cx="55261" cy="47266"/>
            </a:xfrm>
            <a:custGeom>
              <a:rect b="b" l="l" r="r" t="t"/>
              <a:pathLst>
                <a:path extrusionOk="0" h="1803" w="2108">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6" name="Google Shape;18066;p93"/>
            <p:cNvSpPr/>
            <p:nvPr/>
          </p:nvSpPr>
          <p:spPr>
            <a:xfrm>
              <a:off x="7701464" y="1649351"/>
              <a:ext cx="65852" cy="44697"/>
            </a:xfrm>
            <a:custGeom>
              <a:rect b="b" l="l" r="r" t="t"/>
              <a:pathLst>
                <a:path extrusionOk="0" h="1705" w="2512">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7" name="Google Shape;18067;p93"/>
            <p:cNvSpPr/>
            <p:nvPr/>
          </p:nvSpPr>
          <p:spPr>
            <a:xfrm>
              <a:off x="7698056" y="1704245"/>
              <a:ext cx="167278" cy="29544"/>
            </a:xfrm>
            <a:custGeom>
              <a:rect b="b" l="l" r="r" t="t"/>
              <a:pathLst>
                <a:path extrusionOk="0" h="1127" w="6381">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8" name="Google Shape;18068;p93"/>
            <p:cNvSpPr/>
            <p:nvPr/>
          </p:nvSpPr>
          <p:spPr>
            <a:xfrm>
              <a:off x="7678001" y="1608298"/>
              <a:ext cx="9857" cy="169742"/>
            </a:xfrm>
            <a:custGeom>
              <a:rect b="b" l="l" r="r" t="t"/>
              <a:pathLst>
                <a:path extrusionOk="0" h="6475" w="376">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9" name="Google Shape;18069;p93"/>
            <p:cNvSpPr/>
            <p:nvPr/>
          </p:nvSpPr>
          <p:spPr>
            <a:xfrm>
              <a:off x="7526242" y="1522968"/>
              <a:ext cx="114691" cy="98201"/>
            </a:xfrm>
            <a:custGeom>
              <a:rect b="b" l="l" r="r" t="t"/>
              <a:pathLst>
                <a:path extrusionOk="0" h="3746" w="4375">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0" name="Google Shape;18070;p93"/>
            <p:cNvSpPr/>
            <p:nvPr/>
          </p:nvSpPr>
          <p:spPr>
            <a:xfrm>
              <a:off x="7584151" y="1522968"/>
              <a:ext cx="58669" cy="97913"/>
            </a:xfrm>
            <a:custGeom>
              <a:rect b="b" l="l" r="r" t="t"/>
              <a:pathLst>
                <a:path extrusionOk="0" h="3735" w="2238">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1" name="Google Shape;18071;p93"/>
            <p:cNvSpPr/>
            <p:nvPr/>
          </p:nvSpPr>
          <p:spPr>
            <a:xfrm>
              <a:off x="7570467" y="1556471"/>
              <a:ext cx="43255" cy="30488"/>
            </a:xfrm>
            <a:custGeom>
              <a:rect b="b" l="l" r="r" t="t"/>
              <a:pathLst>
                <a:path extrusionOk="0" h="1163" w="165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72" name="Google Shape;18072;p93"/>
          <p:cNvGrpSpPr/>
          <p:nvPr/>
        </p:nvGrpSpPr>
        <p:grpSpPr>
          <a:xfrm>
            <a:off x="3250786" y="1982386"/>
            <a:ext cx="371650" cy="371624"/>
            <a:chOff x="3250786" y="1982386"/>
            <a:chExt cx="371650" cy="371624"/>
          </a:xfrm>
        </p:grpSpPr>
        <p:sp>
          <p:nvSpPr>
            <p:cNvPr id="18073" name="Google Shape;18073;p93"/>
            <p:cNvSpPr/>
            <p:nvPr/>
          </p:nvSpPr>
          <p:spPr>
            <a:xfrm>
              <a:off x="3358634" y="2006215"/>
              <a:ext cx="179782" cy="164263"/>
            </a:xfrm>
            <a:custGeom>
              <a:rect b="b" l="l" r="r" t="t"/>
              <a:pathLst>
                <a:path extrusionOk="0" h="6266" w="6858">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4" name="Google Shape;18074;p93"/>
            <p:cNvSpPr/>
            <p:nvPr/>
          </p:nvSpPr>
          <p:spPr>
            <a:xfrm>
              <a:off x="3358634" y="2006215"/>
              <a:ext cx="167671" cy="119619"/>
            </a:xfrm>
            <a:custGeom>
              <a:rect b="b" l="l" r="r" t="t"/>
              <a:pathLst>
                <a:path extrusionOk="0" h="4563" w="6396">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5" name="Google Shape;18075;p93"/>
            <p:cNvSpPr/>
            <p:nvPr/>
          </p:nvSpPr>
          <p:spPr>
            <a:xfrm>
              <a:off x="3251546" y="2150398"/>
              <a:ext cx="131730" cy="131704"/>
            </a:xfrm>
            <a:custGeom>
              <a:rect b="b" l="l" r="r" t="t"/>
              <a:pathLst>
                <a:path extrusionOk="0" h="5024" w="5025">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6" name="Google Shape;18076;p93"/>
            <p:cNvSpPr/>
            <p:nvPr/>
          </p:nvSpPr>
          <p:spPr>
            <a:xfrm>
              <a:off x="3287487" y="2150398"/>
              <a:ext cx="95790" cy="131704"/>
            </a:xfrm>
            <a:custGeom>
              <a:rect b="b" l="l" r="r" t="t"/>
              <a:pathLst>
                <a:path extrusionOk="0" h="5024" w="3654">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7" name="Google Shape;18077;p93"/>
            <p:cNvSpPr/>
            <p:nvPr/>
          </p:nvSpPr>
          <p:spPr>
            <a:xfrm>
              <a:off x="3251179" y="2249910"/>
              <a:ext cx="131337" cy="104100"/>
            </a:xfrm>
            <a:custGeom>
              <a:rect b="b" l="l" r="r" t="t"/>
              <a:pathLst>
                <a:path extrusionOk="0" h="3971" w="501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8" name="Google Shape;18078;p93"/>
            <p:cNvSpPr/>
            <p:nvPr/>
          </p:nvSpPr>
          <p:spPr>
            <a:xfrm>
              <a:off x="3294303" y="2249910"/>
              <a:ext cx="44697" cy="29544"/>
            </a:xfrm>
            <a:custGeom>
              <a:rect b="b" l="l" r="r" t="t"/>
              <a:pathLst>
                <a:path extrusionOk="0" h="1127" w="1705">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9" name="Google Shape;18079;p93"/>
            <p:cNvSpPr/>
            <p:nvPr/>
          </p:nvSpPr>
          <p:spPr>
            <a:xfrm>
              <a:off x="3251179" y="2288525"/>
              <a:ext cx="131337" cy="65485"/>
            </a:xfrm>
            <a:custGeom>
              <a:rect b="b" l="l" r="r" t="t"/>
              <a:pathLst>
                <a:path extrusionOk="0" h="2498" w="501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0" name="Google Shape;18080;p93"/>
            <p:cNvSpPr/>
            <p:nvPr/>
          </p:nvSpPr>
          <p:spPr>
            <a:xfrm>
              <a:off x="3272728" y="2192604"/>
              <a:ext cx="87820" cy="72091"/>
            </a:xfrm>
            <a:custGeom>
              <a:rect b="b" l="l" r="r" t="t"/>
              <a:pathLst>
                <a:path extrusionOk="0" h="2750" w="335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1" name="Google Shape;18081;p93"/>
            <p:cNvSpPr/>
            <p:nvPr/>
          </p:nvSpPr>
          <p:spPr>
            <a:xfrm>
              <a:off x="3272728" y="2192814"/>
              <a:ext cx="87820" cy="71515"/>
            </a:xfrm>
            <a:custGeom>
              <a:rect b="b" l="l" r="r" t="t"/>
              <a:pathLst>
                <a:path extrusionOk="0" h="2728" w="335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2" name="Google Shape;18082;p93"/>
            <p:cNvSpPr/>
            <p:nvPr/>
          </p:nvSpPr>
          <p:spPr>
            <a:xfrm>
              <a:off x="3250786" y="2303284"/>
              <a:ext cx="29544" cy="50726"/>
            </a:xfrm>
            <a:custGeom>
              <a:rect b="b" l="l" r="r" t="t"/>
              <a:pathLst>
                <a:path extrusionOk="0" h="1935" w="1127">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3" name="Google Shape;18083;p93"/>
            <p:cNvSpPr/>
            <p:nvPr/>
          </p:nvSpPr>
          <p:spPr>
            <a:xfrm>
              <a:off x="3353339" y="2303284"/>
              <a:ext cx="29177" cy="50726"/>
            </a:xfrm>
            <a:custGeom>
              <a:rect b="b" l="l" r="r" t="t"/>
              <a:pathLst>
                <a:path extrusionOk="0" h="1935" w="1113">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4" name="Google Shape;18084;p93"/>
            <p:cNvSpPr/>
            <p:nvPr/>
          </p:nvSpPr>
          <p:spPr>
            <a:xfrm>
              <a:off x="3499802" y="2163636"/>
              <a:ext cx="36360" cy="79117"/>
            </a:xfrm>
            <a:custGeom>
              <a:rect b="b" l="l" r="r" t="t"/>
              <a:pathLst>
                <a:path extrusionOk="0" h="3018" w="1387">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5" name="Google Shape;18085;p93"/>
            <p:cNvSpPr/>
            <p:nvPr/>
          </p:nvSpPr>
          <p:spPr>
            <a:xfrm>
              <a:off x="3514561" y="2156821"/>
              <a:ext cx="85933" cy="85933"/>
            </a:xfrm>
            <a:custGeom>
              <a:rect b="b" l="l" r="r" t="t"/>
              <a:pathLst>
                <a:path extrusionOk="0" h="3278" w="3278">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6" name="Google Shape;18086;p93"/>
            <p:cNvSpPr/>
            <p:nvPr/>
          </p:nvSpPr>
          <p:spPr>
            <a:xfrm>
              <a:off x="3528560" y="2264302"/>
              <a:ext cx="43150" cy="31825"/>
            </a:xfrm>
            <a:custGeom>
              <a:rect b="b" l="l" r="r" t="t"/>
              <a:pathLst>
                <a:path extrusionOk="0" h="1214" w="1646">
                  <a:moveTo>
                    <a:pt x="0" y="0"/>
                  </a:moveTo>
                  <a:lnTo>
                    <a:pt x="0" y="1213"/>
                  </a:lnTo>
                  <a:lnTo>
                    <a:pt x="1646" y="1213"/>
                  </a:lnTo>
                  <a:lnTo>
                    <a:pt x="164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7" name="Google Shape;18087;p93"/>
            <p:cNvSpPr/>
            <p:nvPr/>
          </p:nvSpPr>
          <p:spPr>
            <a:xfrm>
              <a:off x="3528560" y="2264302"/>
              <a:ext cx="43150" cy="17538"/>
            </a:xfrm>
            <a:custGeom>
              <a:rect b="b" l="l" r="r" t="t"/>
              <a:pathLst>
                <a:path extrusionOk="0" h="669" w="1646">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8" name="Google Shape;18088;p93"/>
            <p:cNvSpPr/>
            <p:nvPr/>
          </p:nvSpPr>
          <p:spPr>
            <a:xfrm>
              <a:off x="3478594" y="2281709"/>
              <a:ext cx="143842" cy="72301"/>
            </a:xfrm>
            <a:custGeom>
              <a:rect b="b" l="l" r="r" t="t"/>
              <a:pathLst>
                <a:path extrusionOk="0" h="2758" w="5487">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9" name="Google Shape;18089;p93"/>
            <p:cNvSpPr/>
            <p:nvPr/>
          </p:nvSpPr>
          <p:spPr>
            <a:xfrm>
              <a:off x="3542926" y="2296101"/>
              <a:ext cx="14418" cy="57909"/>
            </a:xfrm>
            <a:custGeom>
              <a:rect b="b" l="l" r="r" t="t"/>
              <a:pathLst>
                <a:path extrusionOk="0" h="2209" w="550">
                  <a:moveTo>
                    <a:pt x="145" y="0"/>
                  </a:moveTo>
                  <a:lnTo>
                    <a:pt x="1" y="2209"/>
                  </a:lnTo>
                  <a:lnTo>
                    <a:pt x="549" y="2209"/>
                  </a:lnTo>
                  <a:lnTo>
                    <a:pt x="41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0" name="Google Shape;18090;p93"/>
            <p:cNvSpPr/>
            <p:nvPr/>
          </p:nvSpPr>
          <p:spPr>
            <a:xfrm>
              <a:off x="3507352" y="2192394"/>
              <a:ext cx="85933" cy="79117"/>
            </a:xfrm>
            <a:custGeom>
              <a:rect b="b" l="l" r="r" t="t"/>
              <a:pathLst>
                <a:path extrusionOk="0" h="3018" w="3278">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1" name="Google Shape;18091;p93"/>
            <p:cNvSpPr/>
            <p:nvPr/>
          </p:nvSpPr>
          <p:spPr>
            <a:xfrm>
              <a:off x="3506985" y="2192394"/>
              <a:ext cx="86300" cy="77229"/>
            </a:xfrm>
            <a:custGeom>
              <a:rect b="b" l="l" r="r" t="t"/>
              <a:pathLst>
                <a:path extrusionOk="0" h="2946" w="3292">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2" name="Google Shape;18092;p93"/>
            <p:cNvSpPr/>
            <p:nvPr/>
          </p:nvSpPr>
          <p:spPr>
            <a:xfrm>
              <a:off x="3478594" y="2299876"/>
              <a:ext cx="28784" cy="54134"/>
            </a:xfrm>
            <a:custGeom>
              <a:rect b="b" l="l" r="r" t="t"/>
              <a:pathLst>
                <a:path extrusionOk="0" h="2065" w="1098">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3" name="Google Shape;18093;p93"/>
            <p:cNvSpPr/>
            <p:nvPr/>
          </p:nvSpPr>
          <p:spPr>
            <a:xfrm>
              <a:off x="3593258" y="2299876"/>
              <a:ext cx="28784" cy="54134"/>
            </a:xfrm>
            <a:custGeom>
              <a:rect b="b" l="l" r="r" t="t"/>
              <a:pathLst>
                <a:path extrusionOk="0" h="2065" w="1098">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4" name="Google Shape;18094;p93"/>
            <p:cNvSpPr/>
            <p:nvPr/>
          </p:nvSpPr>
          <p:spPr>
            <a:xfrm>
              <a:off x="3542926" y="2296101"/>
              <a:ext cx="14418" cy="14392"/>
            </a:xfrm>
            <a:custGeom>
              <a:rect b="b" l="l" r="r" t="t"/>
              <a:pathLst>
                <a:path extrusionOk="0" h="549" w="55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5" name="Google Shape;18095;p93"/>
            <p:cNvSpPr/>
            <p:nvPr/>
          </p:nvSpPr>
          <p:spPr>
            <a:xfrm>
              <a:off x="3520984" y="2276125"/>
              <a:ext cx="29544" cy="30226"/>
            </a:xfrm>
            <a:custGeom>
              <a:rect b="b" l="l" r="r" t="t"/>
              <a:pathLst>
                <a:path extrusionOk="0" h="1153" w="1127">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6" name="Google Shape;18096;p93"/>
            <p:cNvSpPr/>
            <p:nvPr/>
          </p:nvSpPr>
          <p:spPr>
            <a:xfrm>
              <a:off x="3550502" y="2276125"/>
              <a:ext cx="29177" cy="30226"/>
            </a:xfrm>
            <a:custGeom>
              <a:rect b="b" l="l" r="r" t="t"/>
              <a:pathLst>
                <a:path extrusionOk="0" h="1153" w="1113">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7" name="Google Shape;18097;p93"/>
            <p:cNvSpPr/>
            <p:nvPr/>
          </p:nvSpPr>
          <p:spPr>
            <a:xfrm>
              <a:off x="3310582" y="1982386"/>
              <a:ext cx="203612" cy="175169"/>
            </a:xfrm>
            <a:custGeom>
              <a:rect b="b" l="l" r="r" t="t"/>
              <a:pathLst>
                <a:path extrusionOk="0" h="6682" w="7767">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8" name="Google Shape;18098;p93"/>
            <p:cNvSpPr/>
            <p:nvPr/>
          </p:nvSpPr>
          <p:spPr>
            <a:xfrm>
              <a:off x="3345396" y="2012192"/>
              <a:ext cx="33844" cy="11875"/>
            </a:xfrm>
            <a:custGeom>
              <a:rect b="b" l="l" r="r" t="t"/>
              <a:pathLst>
                <a:path extrusionOk="0" h="453" w="1291">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9" name="Google Shape;18099;p93"/>
            <p:cNvSpPr/>
            <p:nvPr/>
          </p:nvSpPr>
          <p:spPr>
            <a:xfrm>
              <a:off x="3387025" y="2012192"/>
              <a:ext cx="93640" cy="11875"/>
            </a:xfrm>
            <a:custGeom>
              <a:rect b="b" l="l" r="r" t="t"/>
              <a:pathLst>
                <a:path extrusionOk="0" h="453" w="3572">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0" name="Google Shape;18100;p93"/>
            <p:cNvSpPr/>
            <p:nvPr/>
          </p:nvSpPr>
          <p:spPr>
            <a:xfrm>
              <a:off x="3344111" y="2042104"/>
              <a:ext cx="136554" cy="11849"/>
            </a:xfrm>
            <a:custGeom>
              <a:rect b="b" l="l" r="r" t="t"/>
              <a:pathLst>
                <a:path extrusionOk="0" h="452" w="5209">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1" name="Google Shape;18101;p93"/>
            <p:cNvSpPr/>
            <p:nvPr/>
          </p:nvSpPr>
          <p:spPr>
            <a:xfrm>
              <a:off x="3345396" y="2072041"/>
              <a:ext cx="93640" cy="11797"/>
            </a:xfrm>
            <a:custGeom>
              <a:rect b="b" l="l" r="r" t="t"/>
              <a:pathLst>
                <a:path extrusionOk="0" h="450" w="3572">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2" name="Google Shape;18102;p93"/>
            <p:cNvSpPr/>
            <p:nvPr/>
          </p:nvSpPr>
          <p:spPr>
            <a:xfrm>
              <a:off x="3445904" y="2072041"/>
              <a:ext cx="34761" cy="11797"/>
            </a:xfrm>
            <a:custGeom>
              <a:rect b="b" l="l" r="r" t="t"/>
              <a:pathLst>
                <a:path extrusionOk="0" h="450" w="1326">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03" name="Google Shape;18103;p93"/>
          <p:cNvGrpSpPr/>
          <p:nvPr/>
        </p:nvGrpSpPr>
        <p:grpSpPr>
          <a:xfrm>
            <a:off x="1342386" y="2916322"/>
            <a:ext cx="373538" cy="331515"/>
            <a:chOff x="1342386" y="2916322"/>
            <a:chExt cx="373538" cy="331515"/>
          </a:xfrm>
        </p:grpSpPr>
        <p:sp>
          <p:nvSpPr>
            <p:cNvPr id="18104" name="Google Shape;18104;p93"/>
            <p:cNvSpPr/>
            <p:nvPr/>
          </p:nvSpPr>
          <p:spPr>
            <a:xfrm>
              <a:off x="1499047" y="2916322"/>
              <a:ext cx="216877" cy="180910"/>
            </a:xfrm>
            <a:custGeom>
              <a:rect b="b" l="l" r="r" t="t"/>
              <a:pathLst>
                <a:path extrusionOk="0" h="6901" w="8273">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5" name="Google Shape;18105;p93"/>
            <p:cNvSpPr/>
            <p:nvPr/>
          </p:nvSpPr>
          <p:spPr>
            <a:xfrm>
              <a:off x="1342386" y="3060137"/>
              <a:ext cx="217244" cy="187699"/>
            </a:xfrm>
            <a:custGeom>
              <a:rect b="b" l="l" r="r" t="t"/>
              <a:pathLst>
                <a:path extrusionOk="0" h="7160" w="8287">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6" name="Google Shape;18106;p93"/>
            <p:cNvSpPr/>
            <p:nvPr/>
          </p:nvSpPr>
          <p:spPr>
            <a:xfrm>
              <a:off x="1382128" y="3151706"/>
              <a:ext cx="41262" cy="18193"/>
            </a:xfrm>
            <a:custGeom>
              <a:rect b="b" l="l" r="r" t="t"/>
              <a:pathLst>
                <a:path extrusionOk="0" h="694" w="1574">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7" name="Google Shape;18107;p93"/>
            <p:cNvSpPr/>
            <p:nvPr/>
          </p:nvSpPr>
          <p:spPr>
            <a:xfrm>
              <a:off x="1360186" y="3066927"/>
              <a:ext cx="29911" cy="66272"/>
            </a:xfrm>
            <a:custGeom>
              <a:rect b="b" l="l" r="r" t="t"/>
              <a:pathLst>
                <a:path extrusionOk="0" h="2528" w="1141">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8" name="Google Shape;18108;p93"/>
            <p:cNvSpPr/>
            <p:nvPr/>
          </p:nvSpPr>
          <p:spPr>
            <a:xfrm>
              <a:off x="1372297" y="3060871"/>
              <a:ext cx="72301" cy="72694"/>
            </a:xfrm>
            <a:custGeom>
              <a:rect b="b" l="l" r="r" t="t"/>
              <a:pathLst>
                <a:path extrusionOk="0" h="2773" w="2758">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9" name="Google Shape;18109;p93"/>
            <p:cNvSpPr/>
            <p:nvPr/>
          </p:nvSpPr>
          <p:spPr>
            <a:xfrm>
              <a:off x="1366609" y="3091149"/>
              <a:ext cx="72301" cy="66245"/>
            </a:xfrm>
            <a:custGeom>
              <a:rect b="b" l="l" r="r" t="t"/>
              <a:pathLst>
                <a:path extrusionOk="0" h="2527" w="2758">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0" name="Google Shape;18110;p93"/>
            <p:cNvSpPr/>
            <p:nvPr/>
          </p:nvSpPr>
          <p:spPr>
            <a:xfrm>
              <a:off x="1366242" y="3091149"/>
              <a:ext cx="72301" cy="64751"/>
            </a:xfrm>
            <a:custGeom>
              <a:rect b="b" l="l" r="r" t="t"/>
              <a:pathLst>
                <a:path extrusionOk="0" h="2470" w="2758">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1" name="Google Shape;18111;p93"/>
            <p:cNvSpPr/>
            <p:nvPr/>
          </p:nvSpPr>
          <p:spPr>
            <a:xfrm>
              <a:off x="1342386" y="3086981"/>
              <a:ext cx="198710" cy="160855"/>
            </a:xfrm>
            <a:custGeom>
              <a:rect b="b" l="l" r="r" t="t"/>
              <a:pathLst>
                <a:path extrusionOk="0" h="6136" w="758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2" name="Google Shape;18112;p93"/>
            <p:cNvSpPr/>
            <p:nvPr/>
          </p:nvSpPr>
          <p:spPr>
            <a:xfrm>
              <a:off x="1342386" y="3181591"/>
              <a:ext cx="23882" cy="66245"/>
            </a:xfrm>
            <a:custGeom>
              <a:rect b="b" l="l" r="r" t="t"/>
              <a:pathLst>
                <a:path extrusionOk="0" h="2527" w="911">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3" name="Google Shape;18113;p93"/>
            <p:cNvSpPr/>
            <p:nvPr/>
          </p:nvSpPr>
          <p:spPr>
            <a:xfrm>
              <a:off x="1438517" y="3086981"/>
              <a:ext cx="102579" cy="129083"/>
            </a:xfrm>
            <a:custGeom>
              <a:rect b="b" l="l" r="r" t="t"/>
              <a:pathLst>
                <a:path extrusionOk="0" h="4924" w="3913">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4" name="Google Shape;18114;p93"/>
            <p:cNvSpPr/>
            <p:nvPr/>
          </p:nvSpPr>
          <p:spPr>
            <a:xfrm>
              <a:off x="1515903" y="2943559"/>
              <a:ext cx="178839" cy="114900"/>
            </a:xfrm>
            <a:custGeom>
              <a:rect b="b" l="l" r="r" t="t"/>
              <a:pathLst>
                <a:path extrusionOk="0" h="4383" w="6822">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15" name="Google Shape;18115;p93"/>
          <p:cNvGrpSpPr/>
          <p:nvPr/>
        </p:nvGrpSpPr>
        <p:grpSpPr>
          <a:xfrm>
            <a:off x="2294122" y="2946600"/>
            <a:ext cx="373931" cy="271351"/>
            <a:chOff x="2294122" y="2946600"/>
            <a:chExt cx="373931" cy="271351"/>
          </a:xfrm>
        </p:grpSpPr>
        <p:sp>
          <p:nvSpPr>
            <p:cNvPr id="18116" name="Google Shape;18116;p93"/>
            <p:cNvSpPr/>
            <p:nvPr/>
          </p:nvSpPr>
          <p:spPr>
            <a:xfrm>
              <a:off x="2312289" y="2946600"/>
              <a:ext cx="337597" cy="247129"/>
            </a:xfrm>
            <a:custGeom>
              <a:rect b="b" l="l" r="r" t="t"/>
              <a:pathLst>
                <a:path extrusionOk="0" h="9427" w="12878">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7" name="Google Shape;18117;p93"/>
            <p:cNvSpPr/>
            <p:nvPr/>
          </p:nvSpPr>
          <p:spPr>
            <a:xfrm>
              <a:off x="2336511" y="2970823"/>
              <a:ext cx="289151" cy="192628"/>
            </a:xfrm>
            <a:custGeom>
              <a:rect b="b" l="l" r="r" t="t"/>
              <a:pathLst>
                <a:path extrusionOk="0" h="7348" w="1103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8" name="Google Shape;18118;p93"/>
            <p:cNvSpPr/>
            <p:nvPr/>
          </p:nvSpPr>
          <p:spPr>
            <a:xfrm>
              <a:off x="2336511" y="3127483"/>
              <a:ext cx="168798" cy="35967"/>
            </a:xfrm>
            <a:custGeom>
              <a:rect b="b" l="l" r="r" t="t"/>
              <a:pathLst>
                <a:path extrusionOk="0" h="1372" w="6439">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9" name="Google Shape;18119;p93"/>
            <p:cNvSpPr/>
            <p:nvPr/>
          </p:nvSpPr>
          <p:spPr>
            <a:xfrm>
              <a:off x="2505284" y="2970823"/>
              <a:ext cx="120379" cy="96130"/>
            </a:xfrm>
            <a:custGeom>
              <a:rect b="b" l="l" r="r" t="t"/>
              <a:pathLst>
                <a:path extrusionOk="0" h="3667" w="4592">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0" name="Google Shape;18120;p93"/>
            <p:cNvSpPr/>
            <p:nvPr/>
          </p:nvSpPr>
          <p:spPr>
            <a:xfrm>
              <a:off x="2505284" y="3066927"/>
              <a:ext cx="120379" cy="96524"/>
            </a:xfrm>
            <a:custGeom>
              <a:rect b="b" l="l" r="r" t="t"/>
              <a:pathLst>
                <a:path extrusionOk="0" h="3682" w="4592">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1" name="Google Shape;18121;p93"/>
            <p:cNvSpPr/>
            <p:nvPr/>
          </p:nvSpPr>
          <p:spPr>
            <a:xfrm>
              <a:off x="2294122" y="3187647"/>
              <a:ext cx="373931" cy="30305"/>
            </a:xfrm>
            <a:custGeom>
              <a:rect b="b" l="l" r="r" t="t"/>
              <a:pathLst>
                <a:path extrusionOk="0" h="1156" w="14264">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2" name="Google Shape;18122;p93"/>
            <p:cNvSpPr/>
            <p:nvPr/>
          </p:nvSpPr>
          <p:spPr>
            <a:xfrm>
              <a:off x="2294122" y="3187647"/>
              <a:ext cx="373931" cy="12138"/>
            </a:xfrm>
            <a:custGeom>
              <a:rect b="b" l="l" r="r" t="t"/>
              <a:pathLst>
                <a:path extrusionOk="0" h="463" w="14264">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3" name="Google Shape;18123;p93"/>
            <p:cNvSpPr/>
            <p:nvPr/>
          </p:nvSpPr>
          <p:spPr>
            <a:xfrm>
              <a:off x="2444753" y="3187647"/>
              <a:ext cx="72668" cy="18193"/>
            </a:xfrm>
            <a:custGeom>
              <a:rect b="b" l="l" r="r" t="t"/>
              <a:pathLst>
                <a:path extrusionOk="0" h="694" w="2772">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4" name="Google Shape;18124;p93"/>
            <p:cNvSpPr/>
            <p:nvPr/>
          </p:nvSpPr>
          <p:spPr>
            <a:xfrm>
              <a:off x="2535195" y="3043097"/>
              <a:ext cx="60557" cy="24249"/>
            </a:xfrm>
            <a:custGeom>
              <a:rect b="b" l="l" r="r" t="t"/>
              <a:pathLst>
                <a:path extrusionOk="0" h="925" w="231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5" name="Google Shape;18125;p93"/>
            <p:cNvSpPr/>
            <p:nvPr/>
          </p:nvSpPr>
          <p:spPr>
            <a:xfrm>
              <a:off x="2553362" y="3024930"/>
              <a:ext cx="24223" cy="30305"/>
            </a:xfrm>
            <a:custGeom>
              <a:rect b="b" l="l" r="r" t="t"/>
              <a:pathLst>
                <a:path extrusionOk="0" h="1156" w="924">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6" name="Google Shape;18126;p93"/>
            <p:cNvSpPr/>
            <p:nvPr/>
          </p:nvSpPr>
          <p:spPr>
            <a:xfrm>
              <a:off x="2547306" y="2994652"/>
              <a:ext cx="36334" cy="42416"/>
            </a:xfrm>
            <a:custGeom>
              <a:rect b="b" l="l" r="r" t="t"/>
              <a:pathLst>
                <a:path extrusionOk="0" h="1618" w="1386">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7" name="Google Shape;18127;p93"/>
            <p:cNvSpPr/>
            <p:nvPr/>
          </p:nvSpPr>
          <p:spPr>
            <a:xfrm>
              <a:off x="2547306" y="2994652"/>
              <a:ext cx="24249" cy="42337"/>
            </a:xfrm>
            <a:custGeom>
              <a:rect b="b" l="l" r="r" t="t"/>
              <a:pathLst>
                <a:path extrusionOk="0" h="1615" w="925">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8" name="Google Shape;18128;p93"/>
            <p:cNvSpPr/>
            <p:nvPr/>
          </p:nvSpPr>
          <p:spPr>
            <a:xfrm>
              <a:off x="2547306" y="2994652"/>
              <a:ext cx="36334" cy="18193"/>
            </a:xfrm>
            <a:custGeom>
              <a:rect b="b" l="l" r="r" t="t"/>
              <a:pathLst>
                <a:path extrusionOk="0" h="694" w="1386">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9" name="Google Shape;18129;p93"/>
            <p:cNvSpPr/>
            <p:nvPr/>
          </p:nvSpPr>
          <p:spPr>
            <a:xfrm>
              <a:off x="2547306" y="2994652"/>
              <a:ext cx="24249" cy="15178"/>
            </a:xfrm>
            <a:custGeom>
              <a:rect b="b" l="l" r="r" t="t"/>
              <a:pathLst>
                <a:path extrusionOk="0" h="579" w="925">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0" name="Google Shape;18130;p93"/>
            <p:cNvSpPr/>
            <p:nvPr/>
          </p:nvSpPr>
          <p:spPr>
            <a:xfrm>
              <a:off x="2535195" y="3139595"/>
              <a:ext cx="60557" cy="23856"/>
            </a:xfrm>
            <a:custGeom>
              <a:rect b="b" l="l" r="r" t="t"/>
              <a:pathLst>
                <a:path extrusionOk="0" h="910" w="231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1" name="Google Shape;18131;p93"/>
            <p:cNvSpPr/>
            <p:nvPr/>
          </p:nvSpPr>
          <p:spPr>
            <a:xfrm>
              <a:off x="2553362" y="3121428"/>
              <a:ext cx="24223" cy="29911"/>
            </a:xfrm>
            <a:custGeom>
              <a:rect b="b" l="l" r="r" t="t"/>
              <a:pathLst>
                <a:path extrusionOk="0" h="1141" w="924">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2" name="Google Shape;18132;p93"/>
            <p:cNvSpPr/>
            <p:nvPr/>
          </p:nvSpPr>
          <p:spPr>
            <a:xfrm>
              <a:off x="2547306" y="3091543"/>
              <a:ext cx="36334" cy="42023"/>
            </a:xfrm>
            <a:custGeom>
              <a:rect b="b" l="l" r="r" t="t"/>
              <a:pathLst>
                <a:path extrusionOk="0" h="1603" w="1386">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3" name="Google Shape;18133;p93"/>
            <p:cNvSpPr/>
            <p:nvPr/>
          </p:nvSpPr>
          <p:spPr>
            <a:xfrm>
              <a:off x="2547306" y="3091543"/>
              <a:ext cx="24249" cy="42101"/>
            </a:xfrm>
            <a:custGeom>
              <a:rect b="b" l="l" r="r" t="t"/>
              <a:pathLst>
                <a:path extrusionOk="0" h="1606" w="925">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4" name="Google Shape;18134;p93"/>
            <p:cNvSpPr/>
            <p:nvPr/>
          </p:nvSpPr>
          <p:spPr>
            <a:xfrm>
              <a:off x="2547306" y="3091149"/>
              <a:ext cx="36334" cy="18193"/>
            </a:xfrm>
            <a:custGeom>
              <a:rect b="b" l="l" r="r" t="t"/>
              <a:pathLst>
                <a:path extrusionOk="0" h="694" w="1386">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5" name="Google Shape;18135;p93"/>
            <p:cNvSpPr/>
            <p:nvPr/>
          </p:nvSpPr>
          <p:spPr>
            <a:xfrm>
              <a:off x="2547306" y="3091543"/>
              <a:ext cx="24249" cy="14785"/>
            </a:xfrm>
            <a:custGeom>
              <a:rect b="b" l="l" r="r" t="t"/>
              <a:pathLst>
                <a:path extrusionOk="0" h="564" w="925">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6" name="Google Shape;18136;p93"/>
            <p:cNvSpPr/>
            <p:nvPr/>
          </p:nvSpPr>
          <p:spPr>
            <a:xfrm>
              <a:off x="2384563" y="3049153"/>
              <a:ext cx="72327" cy="90075"/>
            </a:xfrm>
            <a:custGeom>
              <a:rect b="b" l="l" r="r" t="t"/>
              <a:pathLst>
                <a:path extrusionOk="0" h="3436" w="2759">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7" name="Google Shape;18137;p93"/>
            <p:cNvSpPr/>
            <p:nvPr/>
          </p:nvSpPr>
          <p:spPr>
            <a:xfrm>
              <a:off x="2407659" y="3048760"/>
              <a:ext cx="26503" cy="18115"/>
            </a:xfrm>
            <a:custGeom>
              <a:rect b="b" l="l" r="r" t="t"/>
              <a:pathLst>
                <a:path extrusionOk="0" h="691" w="1011">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8" name="Google Shape;18138;p93"/>
            <p:cNvSpPr/>
            <p:nvPr/>
          </p:nvSpPr>
          <p:spPr>
            <a:xfrm>
              <a:off x="2384563" y="3068080"/>
              <a:ext cx="72327" cy="71541"/>
            </a:xfrm>
            <a:custGeom>
              <a:rect b="b" l="l" r="r" t="t"/>
              <a:pathLst>
                <a:path extrusionOk="0" h="2729" w="2759">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9" name="Google Shape;18139;p93"/>
            <p:cNvSpPr/>
            <p:nvPr/>
          </p:nvSpPr>
          <p:spPr>
            <a:xfrm>
              <a:off x="2396675" y="3000708"/>
              <a:ext cx="48105" cy="54527"/>
            </a:xfrm>
            <a:custGeom>
              <a:rect b="b" l="l" r="r" t="t"/>
              <a:pathLst>
                <a:path extrusionOk="0" h="2080" w="1835">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0" name="Google Shape;18140;p93"/>
            <p:cNvSpPr/>
            <p:nvPr/>
          </p:nvSpPr>
          <p:spPr>
            <a:xfrm>
              <a:off x="2396675" y="3000708"/>
              <a:ext cx="33345" cy="54422"/>
            </a:xfrm>
            <a:custGeom>
              <a:rect b="b" l="l" r="r" t="t"/>
              <a:pathLst>
                <a:path extrusionOk="0" h="2076" w="1272">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1" name="Google Shape;18141;p93"/>
            <p:cNvSpPr/>
            <p:nvPr/>
          </p:nvSpPr>
          <p:spPr>
            <a:xfrm>
              <a:off x="2396675" y="3000708"/>
              <a:ext cx="48105" cy="24301"/>
            </a:xfrm>
            <a:custGeom>
              <a:rect b="b" l="l" r="r" t="t"/>
              <a:pathLst>
                <a:path extrusionOk="0" h="927" w="1835">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2" name="Google Shape;18142;p93"/>
            <p:cNvSpPr/>
            <p:nvPr/>
          </p:nvSpPr>
          <p:spPr>
            <a:xfrm>
              <a:off x="2396675" y="3000708"/>
              <a:ext cx="33345" cy="21968"/>
            </a:xfrm>
            <a:custGeom>
              <a:rect b="b" l="l" r="r" t="t"/>
              <a:pathLst>
                <a:path extrusionOk="0" h="838" w="1272">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3" name="Google Shape;18143;p93"/>
            <p:cNvSpPr/>
            <p:nvPr/>
          </p:nvSpPr>
          <p:spPr>
            <a:xfrm>
              <a:off x="2384563" y="3079038"/>
              <a:ext cx="30305" cy="60583"/>
            </a:xfrm>
            <a:custGeom>
              <a:rect b="b" l="l" r="r" t="t"/>
              <a:pathLst>
                <a:path extrusionOk="0" h="2311" w="1156">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4" name="Google Shape;18144;p93"/>
            <p:cNvSpPr/>
            <p:nvPr/>
          </p:nvSpPr>
          <p:spPr>
            <a:xfrm>
              <a:off x="2426953" y="3078671"/>
              <a:ext cx="30305" cy="60557"/>
            </a:xfrm>
            <a:custGeom>
              <a:rect b="b" l="l" r="r" t="t"/>
              <a:pathLst>
                <a:path extrusionOk="0" h="2310" w="1156">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5" name="Google Shape;18145;p93"/>
            <p:cNvSpPr/>
            <p:nvPr/>
          </p:nvSpPr>
          <p:spPr>
            <a:xfrm>
              <a:off x="2408786" y="3127483"/>
              <a:ext cx="24249" cy="11744"/>
            </a:xfrm>
            <a:custGeom>
              <a:rect b="b" l="l" r="r" t="t"/>
              <a:pathLst>
                <a:path extrusionOk="0" h="448" w="925">
                  <a:moveTo>
                    <a:pt x="1" y="1"/>
                  </a:moveTo>
                  <a:lnTo>
                    <a:pt x="1" y="448"/>
                  </a:lnTo>
                  <a:lnTo>
                    <a:pt x="925" y="448"/>
                  </a:lnTo>
                  <a:lnTo>
                    <a:pt x="92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46" name="Google Shape;18146;p93"/>
          <p:cNvGrpSpPr/>
          <p:nvPr/>
        </p:nvGrpSpPr>
        <p:grpSpPr>
          <a:xfrm>
            <a:off x="2769819" y="2907251"/>
            <a:ext cx="373905" cy="349682"/>
            <a:chOff x="2769819" y="2907251"/>
            <a:chExt cx="373905" cy="349682"/>
          </a:xfrm>
        </p:grpSpPr>
        <p:sp>
          <p:nvSpPr>
            <p:cNvPr id="18147" name="Google Shape;18147;p93"/>
            <p:cNvSpPr/>
            <p:nvPr/>
          </p:nvSpPr>
          <p:spPr>
            <a:xfrm>
              <a:off x="2975292" y="2943559"/>
              <a:ext cx="168431" cy="176532"/>
            </a:xfrm>
            <a:custGeom>
              <a:rect b="b" l="l" r="r" t="t"/>
              <a:pathLst>
                <a:path extrusionOk="0" h="6734" w="6425">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8" name="Google Shape;18148;p93"/>
            <p:cNvSpPr/>
            <p:nvPr/>
          </p:nvSpPr>
          <p:spPr>
            <a:xfrm>
              <a:off x="3035456" y="2943559"/>
              <a:ext cx="48105" cy="114691"/>
            </a:xfrm>
            <a:custGeom>
              <a:rect b="b" l="l" r="r" t="t"/>
              <a:pathLst>
                <a:path extrusionOk="0" h="4375" w="1835">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9" name="Google Shape;18149;p93"/>
            <p:cNvSpPr/>
            <p:nvPr/>
          </p:nvSpPr>
          <p:spPr>
            <a:xfrm>
              <a:off x="3047567" y="2907251"/>
              <a:ext cx="23882" cy="96524"/>
            </a:xfrm>
            <a:custGeom>
              <a:rect b="b" l="l" r="r" t="t"/>
              <a:pathLst>
                <a:path extrusionOk="0" h="3682" w="911">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0" name="Google Shape;18150;p93"/>
            <p:cNvSpPr/>
            <p:nvPr/>
          </p:nvSpPr>
          <p:spPr>
            <a:xfrm>
              <a:off x="3047567" y="3021916"/>
              <a:ext cx="23882" cy="24223"/>
            </a:xfrm>
            <a:custGeom>
              <a:rect b="b" l="l" r="r" t="t"/>
              <a:pathLst>
                <a:path extrusionOk="0" h="924" w="911">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1" name="Google Shape;18151;p93"/>
            <p:cNvSpPr/>
            <p:nvPr/>
          </p:nvSpPr>
          <p:spPr>
            <a:xfrm>
              <a:off x="2769819" y="3172521"/>
              <a:ext cx="205132" cy="84412"/>
            </a:xfrm>
            <a:custGeom>
              <a:rect b="b" l="l" r="r" t="t"/>
              <a:pathLst>
                <a:path extrusionOk="0" h="3220" w="7825">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2" name="Google Shape;18152;p93"/>
            <p:cNvSpPr/>
            <p:nvPr/>
          </p:nvSpPr>
          <p:spPr>
            <a:xfrm>
              <a:off x="2860628" y="3196743"/>
              <a:ext cx="24249" cy="60190"/>
            </a:xfrm>
            <a:custGeom>
              <a:rect b="b" l="l" r="r" t="t"/>
              <a:pathLst>
                <a:path extrusionOk="0" h="2296" w="925">
                  <a:moveTo>
                    <a:pt x="217" y="0"/>
                  </a:moveTo>
                  <a:lnTo>
                    <a:pt x="1" y="2295"/>
                  </a:lnTo>
                  <a:lnTo>
                    <a:pt x="925" y="2295"/>
                  </a:lnTo>
                  <a:lnTo>
                    <a:pt x="694"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3" name="Google Shape;18153;p93"/>
            <p:cNvSpPr/>
            <p:nvPr/>
          </p:nvSpPr>
          <p:spPr>
            <a:xfrm>
              <a:off x="2862148" y="3184632"/>
              <a:ext cx="21208" cy="20448"/>
            </a:xfrm>
            <a:custGeom>
              <a:rect b="b" l="l" r="r" t="t"/>
              <a:pathLst>
                <a:path extrusionOk="0" h="780" w="809">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4" name="Google Shape;18154;p93"/>
            <p:cNvSpPr/>
            <p:nvPr/>
          </p:nvSpPr>
          <p:spPr>
            <a:xfrm>
              <a:off x="2938958" y="3197110"/>
              <a:ext cx="35993" cy="59823"/>
            </a:xfrm>
            <a:custGeom>
              <a:rect b="b" l="l" r="r" t="t"/>
              <a:pathLst>
                <a:path extrusionOk="0" h="2282" w="1373">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5" name="Google Shape;18155;p93"/>
            <p:cNvSpPr/>
            <p:nvPr/>
          </p:nvSpPr>
          <p:spPr>
            <a:xfrm>
              <a:off x="2806520" y="2985582"/>
              <a:ext cx="132464" cy="96130"/>
            </a:xfrm>
            <a:custGeom>
              <a:rect b="b" l="l" r="r" t="t"/>
              <a:pathLst>
                <a:path extrusionOk="0" h="3667" w="5053">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6" name="Google Shape;18156;p93"/>
            <p:cNvSpPr/>
            <p:nvPr/>
          </p:nvSpPr>
          <p:spPr>
            <a:xfrm>
              <a:off x="2836405" y="2985582"/>
              <a:ext cx="102579" cy="96524"/>
            </a:xfrm>
            <a:custGeom>
              <a:rect b="b" l="l" r="r" t="t"/>
              <a:pathLst>
                <a:path extrusionOk="0" h="3682" w="3913">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7" name="Google Shape;18157;p93"/>
            <p:cNvSpPr/>
            <p:nvPr/>
          </p:nvSpPr>
          <p:spPr>
            <a:xfrm>
              <a:off x="2836405" y="3130498"/>
              <a:ext cx="72327" cy="54160"/>
            </a:xfrm>
            <a:custGeom>
              <a:rect b="b" l="l" r="r" t="t"/>
              <a:pathLst>
                <a:path extrusionOk="0" h="2066" w="2759">
                  <a:moveTo>
                    <a:pt x="1" y="1"/>
                  </a:moveTo>
                  <a:lnTo>
                    <a:pt x="1" y="2065"/>
                  </a:lnTo>
                  <a:lnTo>
                    <a:pt x="2758" y="2065"/>
                  </a:lnTo>
                  <a:lnTo>
                    <a:pt x="275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8" name="Google Shape;18158;p93"/>
            <p:cNvSpPr/>
            <p:nvPr/>
          </p:nvSpPr>
          <p:spPr>
            <a:xfrm>
              <a:off x="2836405" y="3130498"/>
              <a:ext cx="72327" cy="30121"/>
            </a:xfrm>
            <a:custGeom>
              <a:rect b="b" l="l" r="r" t="t"/>
              <a:pathLst>
                <a:path extrusionOk="0" h="1149" w="2759">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9" name="Google Shape;18159;p93"/>
            <p:cNvSpPr/>
            <p:nvPr/>
          </p:nvSpPr>
          <p:spPr>
            <a:xfrm>
              <a:off x="2824294" y="3162533"/>
              <a:ext cx="48472" cy="43202"/>
            </a:xfrm>
            <a:custGeom>
              <a:rect b="b" l="l" r="r" t="t"/>
              <a:pathLst>
                <a:path extrusionOk="0" h="1648" w="1849">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0" name="Google Shape;18160;p93"/>
            <p:cNvSpPr/>
            <p:nvPr/>
          </p:nvSpPr>
          <p:spPr>
            <a:xfrm>
              <a:off x="2872739" y="3162533"/>
              <a:ext cx="48078" cy="43202"/>
            </a:xfrm>
            <a:custGeom>
              <a:rect b="b" l="l" r="r" t="t"/>
              <a:pathLst>
                <a:path extrusionOk="0" h="1648" w="1834">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1" name="Google Shape;18161;p93"/>
            <p:cNvSpPr/>
            <p:nvPr/>
          </p:nvSpPr>
          <p:spPr>
            <a:xfrm>
              <a:off x="2812576" y="3034709"/>
              <a:ext cx="120746" cy="113616"/>
            </a:xfrm>
            <a:custGeom>
              <a:rect b="b" l="l" r="r" t="t"/>
              <a:pathLst>
                <a:path extrusionOk="0" h="4334" w="4606">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2" name="Google Shape;18162;p93"/>
            <p:cNvSpPr/>
            <p:nvPr/>
          </p:nvSpPr>
          <p:spPr>
            <a:xfrm>
              <a:off x="2812183" y="3034577"/>
              <a:ext cx="108268" cy="113380"/>
            </a:xfrm>
            <a:custGeom>
              <a:rect b="b" l="l" r="r" t="t"/>
              <a:pathLst>
                <a:path extrusionOk="0" h="4325" w="413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3" name="Google Shape;18163;p93"/>
            <p:cNvSpPr/>
            <p:nvPr/>
          </p:nvSpPr>
          <p:spPr>
            <a:xfrm>
              <a:off x="2770186" y="3197110"/>
              <a:ext cx="36360" cy="59823"/>
            </a:xfrm>
            <a:custGeom>
              <a:rect b="b" l="l" r="r" t="t"/>
              <a:pathLst>
                <a:path extrusionOk="0" h="2282" w="1387">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64" name="Google Shape;18164;p93"/>
          <p:cNvGrpSpPr/>
          <p:nvPr/>
        </p:nvGrpSpPr>
        <p:grpSpPr>
          <a:xfrm>
            <a:off x="3246251" y="2895245"/>
            <a:ext cx="375792" cy="373800"/>
            <a:chOff x="3246251" y="2895245"/>
            <a:chExt cx="375792" cy="373800"/>
          </a:xfrm>
        </p:grpSpPr>
        <p:sp>
          <p:nvSpPr>
            <p:cNvPr id="18165" name="Google Shape;18165;p93"/>
            <p:cNvSpPr/>
            <p:nvPr/>
          </p:nvSpPr>
          <p:spPr>
            <a:xfrm>
              <a:off x="3246251" y="2960599"/>
              <a:ext cx="308446" cy="308446"/>
            </a:xfrm>
            <a:custGeom>
              <a:rect b="b" l="l" r="r" t="t"/>
              <a:pathLst>
                <a:path extrusionOk="0" h="11766" w="11766">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6" name="Google Shape;18166;p93"/>
            <p:cNvSpPr/>
            <p:nvPr/>
          </p:nvSpPr>
          <p:spPr>
            <a:xfrm>
              <a:off x="3400264" y="3108556"/>
              <a:ext cx="154039" cy="12531"/>
            </a:xfrm>
            <a:custGeom>
              <a:rect b="b" l="l" r="r" t="t"/>
              <a:pathLst>
                <a:path extrusionOk="0" h="478" w="5876">
                  <a:moveTo>
                    <a:pt x="1" y="1"/>
                  </a:moveTo>
                  <a:lnTo>
                    <a:pt x="1" y="477"/>
                  </a:lnTo>
                  <a:lnTo>
                    <a:pt x="5876" y="477"/>
                  </a:lnTo>
                  <a:lnTo>
                    <a:pt x="5876" y="246"/>
                  </a:lnTo>
                  <a:lnTo>
                    <a:pt x="587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7" name="Google Shape;18167;p93"/>
            <p:cNvSpPr/>
            <p:nvPr/>
          </p:nvSpPr>
          <p:spPr>
            <a:xfrm>
              <a:off x="3529687" y="2895245"/>
              <a:ext cx="92355" cy="89970"/>
            </a:xfrm>
            <a:custGeom>
              <a:rect b="b" l="l" r="r" t="t"/>
              <a:pathLst>
                <a:path extrusionOk="0" h="3432" w="3523">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8" name="Google Shape;18168;p93"/>
            <p:cNvSpPr/>
            <p:nvPr/>
          </p:nvSpPr>
          <p:spPr>
            <a:xfrm>
              <a:off x="3529687" y="2895245"/>
              <a:ext cx="62103" cy="89970"/>
            </a:xfrm>
            <a:custGeom>
              <a:rect b="b" l="l" r="r" t="t"/>
              <a:pathLst>
                <a:path extrusionOk="0" h="3432" w="2369">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9" name="Google Shape;18169;p93"/>
            <p:cNvSpPr/>
            <p:nvPr/>
          </p:nvSpPr>
          <p:spPr>
            <a:xfrm>
              <a:off x="3283345" y="2997693"/>
              <a:ext cx="234257" cy="234257"/>
            </a:xfrm>
            <a:custGeom>
              <a:rect b="b" l="l" r="r" t="t"/>
              <a:pathLst>
                <a:path extrusionOk="0" h="8936" w="8936">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0" name="Google Shape;18170;p93"/>
            <p:cNvSpPr/>
            <p:nvPr/>
          </p:nvSpPr>
          <p:spPr>
            <a:xfrm>
              <a:off x="3400264" y="3108556"/>
              <a:ext cx="117338" cy="12531"/>
            </a:xfrm>
            <a:custGeom>
              <a:rect b="b" l="l" r="r" t="t"/>
              <a:pathLst>
                <a:path extrusionOk="0" h="478" w="4476">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1" name="Google Shape;18171;p93"/>
            <p:cNvSpPr/>
            <p:nvPr/>
          </p:nvSpPr>
          <p:spPr>
            <a:xfrm>
              <a:off x="3313990" y="3028338"/>
              <a:ext cx="172573" cy="172967"/>
            </a:xfrm>
            <a:custGeom>
              <a:rect b="b" l="l" r="r" t="t"/>
              <a:pathLst>
                <a:path extrusionOk="0" h="6598" w="6583">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2" name="Google Shape;18172;p93"/>
            <p:cNvSpPr/>
            <p:nvPr/>
          </p:nvSpPr>
          <p:spPr>
            <a:xfrm>
              <a:off x="3400264" y="3108556"/>
              <a:ext cx="86693" cy="12531"/>
            </a:xfrm>
            <a:custGeom>
              <a:rect b="b" l="l" r="r" t="t"/>
              <a:pathLst>
                <a:path extrusionOk="0" h="478" w="3307">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3" name="Google Shape;18173;p93"/>
            <p:cNvSpPr/>
            <p:nvPr/>
          </p:nvSpPr>
          <p:spPr>
            <a:xfrm>
              <a:off x="3351084" y="3065432"/>
              <a:ext cx="98778" cy="98778"/>
            </a:xfrm>
            <a:custGeom>
              <a:rect b="b" l="l" r="r" t="t"/>
              <a:pathLst>
                <a:path extrusionOk="0" h="3768" w="3768">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4" name="Google Shape;18174;p93"/>
            <p:cNvSpPr/>
            <p:nvPr/>
          </p:nvSpPr>
          <p:spPr>
            <a:xfrm>
              <a:off x="3400264" y="3108556"/>
              <a:ext cx="49599" cy="12531"/>
            </a:xfrm>
            <a:custGeom>
              <a:rect b="b" l="l" r="r" t="t"/>
              <a:pathLst>
                <a:path extrusionOk="0" h="478" w="1892">
                  <a:moveTo>
                    <a:pt x="1" y="1"/>
                  </a:moveTo>
                  <a:lnTo>
                    <a:pt x="1" y="477"/>
                  </a:lnTo>
                  <a:lnTo>
                    <a:pt x="1877" y="477"/>
                  </a:lnTo>
                  <a:cubicBezTo>
                    <a:pt x="1892" y="318"/>
                    <a:pt x="1892" y="160"/>
                    <a:pt x="187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5" name="Google Shape;18175;p93"/>
            <p:cNvSpPr/>
            <p:nvPr/>
          </p:nvSpPr>
          <p:spPr>
            <a:xfrm>
              <a:off x="3381730" y="3096445"/>
              <a:ext cx="37120" cy="36753"/>
            </a:xfrm>
            <a:custGeom>
              <a:rect b="b" l="l" r="r" t="t"/>
              <a:pathLst>
                <a:path extrusionOk="0" h="1402" w="1416">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6" name="Google Shape;18176;p93"/>
            <p:cNvSpPr/>
            <p:nvPr/>
          </p:nvSpPr>
          <p:spPr>
            <a:xfrm>
              <a:off x="3400264" y="3108556"/>
              <a:ext cx="18953" cy="12531"/>
            </a:xfrm>
            <a:custGeom>
              <a:rect b="b" l="l" r="r" t="t"/>
              <a:pathLst>
                <a:path extrusionOk="0" h="478" w="723">
                  <a:moveTo>
                    <a:pt x="1" y="1"/>
                  </a:moveTo>
                  <a:lnTo>
                    <a:pt x="1" y="477"/>
                  </a:lnTo>
                  <a:lnTo>
                    <a:pt x="679" y="477"/>
                  </a:lnTo>
                  <a:cubicBezTo>
                    <a:pt x="722" y="318"/>
                    <a:pt x="722" y="160"/>
                    <a:pt x="679"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7" name="Google Shape;18177;p93"/>
            <p:cNvSpPr/>
            <p:nvPr/>
          </p:nvSpPr>
          <p:spPr>
            <a:xfrm>
              <a:off x="3391429" y="3079431"/>
              <a:ext cx="44434" cy="41603"/>
            </a:xfrm>
            <a:custGeom>
              <a:rect b="b" l="l" r="r" t="t"/>
              <a:pathLst>
                <a:path extrusionOk="0" h="1587" w="1695">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8" name="Google Shape;18178;p93"/>
            <p:cNvSpPr/>
            <p:nvPr/>
          </p:nvSpPr>
          <p:spPr>
            <a:xfrm>
              <a:off x="3420056" y="2908038"/>
              <a:ext cx="189718" cy="185052"/>
            </a:xfrm>
            <a:custGeom>
              <a:rect b="b" l="l" r="r" t="t"/>
              <a:pathLst>
                <a:path extrusionOk="0" h="7059" w="7237">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79" name="Google Shape;18179;p93"/>
          <p:cNvGrpSpPr/>
          <p:nvPr/>
        </p:nvGrpSpPr>
        <p:grpSpPr>
          <a:xfrm>
            <a:off x="3791182" y="2895454"/>
            <a:ext cx="234650" cy="373590"/>
            <a:chOff x="3791182" y="2895454"/>
            <a:chExt cx="234650" cy="373590"/>
          </a:xfrm>
        </p:grpSpPr>
        <p:sp>
          <p:nvSpPr>
            <p:cNvPr id="18180" name="Google Shape;18180;p93"/>
            <p:cNvSpPr/>
            <p:nvPr/>
          </p:nvSpPr>
          <p:spPr>
            <a:xfrm>
              <a:off x="3905479" y="2895454"/>
              <a:ext cx="30278" cy="35652"/>
            </a:xfrm>
            <a:custGeom>
              <a:rect b="b" l="l" r="r" t="t"/>
              <a:pathLst>
                <a:path extrusionOk="0" h="1360" w="1155">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1" name="Google Shape;18181;p93"/>
            <p:cNvSpPr/>
            <p:nvPr/>
          </p:nvSpPr>
          <p:spPr>
            <a:xfrm>
              <a:off x="3881623" y="2918969"/>
              <a:ext cx="138520" cy="265689"/>
            </a:xfrm>
            <a:custGeom>
              <a:rect b="b" l="l" r="r" t="t"/>
              <a:pathLst>
                <a:path extrusionOk="0" h="10135" w="5284">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2" name="Google Shape;18182;p93"/>
            <p:cNvSpPr/>
            <p:nvPr/>
          </p:nvSpPr>
          <p:spPr>
            <a:xfrm>
              <a:off x="3791182" y="2940885"/>
              <a:ext cx="223299" cy="255491"/>
            </a:xfrm>
            <a:custGeom>
              <a:rect b="b" l="l" r="r" t="t"/>
              <a:pathLst>
                <a:path extrusionOk="0" h="9746" w="8518">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3" name="Google Shape;18183;p93"/>
            <p:cNvSpPr/>
            <p:nvPr/>
          </p:nvSpPr>
          <p:spPr>
            <a:xfrm>
              <a:off x="3869145" y="2961726"/>
              <a:ext cx="12138" cy="17826"/>
            </a:xfrm>
            <a:custGeom>
              <a:rect b="b" l="l" r="r" t="t"/>
              <a:pathLst>
                <a:path extrusionOk="0" h="680" w="463">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4" name="Google Shape;18184;p93"/>
            <p:cNvSpPr/>
            <p:nvPr/>
          </p:nvSpPr>
          <p:spPr>
            <a:xfrm>
              <a:off x="3793069" y="3004247"/>
              <a:ext cx="155193" cy="186467"/>
            </a:xfrm>
            <a:custGeom>
              <a:rect b="b" l="l" r="r" t="t"/>
              <a:pathLst>
                <a:path extrusionOk="0" h="7113" w="592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5" name="Google Shape;18185;p93"/>
            <p:cNvSpPr/>
            <p:nvPr/>
          </p:nvSpPr>
          <p:spPr>
            <a:xfrm>
              <a:off x="3833178" y="3184632"/>
              <a:ext cx="180936" cy="30305"/>
            </a:xfrm>
            <a:custGeom>
              <a:rect b="b" l="l" r="r" t="t"/>
              <a:pathLst>
                <a:path extrusionOk="0" h="1156" w="6902">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6" name="Google Shape;18186;p93"/>
            <p:cNvSpPr/>
            <p:nvPr/>
          </p:nvSpPr>
          <p:spPr>
            <a:xfrm>
              <a:off x="3833178" y="3184632"/>
              <a:ext cx="60216" cy="30305"/>
            </a:xfrm>
            <a:custGeom>
              <a:rect b="b" l="l" r="r" t="t"/>
              <a:pathLst>
                <a:path extrusionOk="0" h="1156" w="2297">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7" name="Google Shape;18187;p93"/>
            <p:cNvSpPr/>
            <p:nvPr/>
          </p:nvSpPr>
          <p:spPr>
            <a:xfrm>
              <a:off x="3821067" y="3208855"/>
              <a:ext cx="204765" cy="60190"/>
            </a:xfrm>
            <a:custGeom>
              <a:rect b="b" l="l" r="r" t="t"/>
              <a:pathLst>
                <a:path extrusionOk="0" h="2296" w="7811">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8" name="Google Shape;18188;p93"/>
            <p:cNvSpPr/>
            <p:nvPr/>
          </p:nvSpPr>
          <p:spPr>
            <a:xfrm>
              <a:off x="3821067" y="3208855"/>
              <a:ext cx="78383" cy="60190"/>
            </a:xfrm>
            <a:custGeom>
              <a:rect b="b" l="l" r="r" t="t"/>
              <a:pathLst>
                <a:path extrusionOk="0" h="2296" w="299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89" name="Google Shape;18189;p93"/>
          <p:cNvGrpSpPr/>
          <p:nvPr/>
        </p:nvGrpSpPr>
        <p:grpSpPr>
          <a:xfrm>
            <a:off x="7042995" y="2489463"/>
            <a:ext cx="364441" cy="256225"/>
            <a:chOff x="7042995" y="2489463"/>
            <a:chExt cx="364441" cy="256225"/>
          </a:xfrm>
        </p:grpSpPr>
        <p:sp>
          <p:nvSpPr>
            <p:cNvPr id="18190" name="Google Shape;18190;p93"/>
            <p:cNvSpPr/>
            <p:nvPr/>
          </p:nvSpPr>
          <p:spPr>
            <a:xfrm>
              <a:off x="7042995" y="2526164"/>
              <a:ext cx="364441" cy="219524"/>
            </a:xfrm>
            <a:custGeom>
              <a:rect b="b" l="l" r="r" t="t"/>
              <a:pathLst>
                <a:path extrusionOk="0" h="8374" w="13902">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1" name="Google Shape;18191;p93"/>
            <p:cNvSpPr/>
            <p:nvPr/>
          </p:nvSpPr>
          <p:spPr>
            <a:xfrm>
              <a:off x="7042995" y="2526164"/>
              <a:ext cx="200204" cy="219524"/>
            </a:xfrm>
            <a:custGeom>
              <a:rect b="b" l="l" r="r" t="t"/>
              <a:pathLst>
                <a:path extrusionOk="0" h="8374" w="7637">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2" name="Google Shape;18192;p93"/>
            <p:cNvSpPr/>
            <p:nvPr/>
          </p:nvSpPr>
          <p:spPr>
            <a:xfrm>
              <a:off x="7120198" y="2557255"/>
              <a:ext cx="183557" cy="157395"/>
            </a:xfrm>
            <a:custGeom>
              <a:rect b="b" l="l" r="r" t="t"/>
              <a:pathLst>
                <a:path extrusionOk="0" h="6004" w="7002">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3" name="Google Shape;18193;p93"/>
            <p:cNvSpPr/>
            <p:nvPr/>
          </p:nvSpPr>
          <p:spPr>
            <a:xfrm>
              <a:off x="7146308" y="2557622"/>
              <a:ext cx="93876" cy="157002"/>
            </a:xfrm>
            <a:custGeom>
              <a:rect b="b" l="l" r="r" t="t"/>
              <a:pathLst>
                <a:path extrusionOk="0" h="5989" w="3581">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4" name="Google Shape;18194;p93"/>
            <p:cNvSpPr/>
            <p:nvPr/>
          </p:nvSpPr>
          <p:spPr>
            <a:xfrm>
              <a:off x="7172025" y="2596236"/>
              <a:ext cx="92749" cy="79431"/>
            </a:xfrm>
            <a:custGeom>
              <a:rect b="b" l="l" r="r" t="t"/>
              <a:pathLst>
                <a:path extrusionOk="0" h="3030" w="3538">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5" name="Google Shape;18195;p93"/>
            <p:cNvSpPr/>
            <p:nvPr/>
          </p:nvSpPr>
          <p:spPr>
            <a:xfrm>
              <a:off x="7185290" y="2596420"/>
              <a:ext cx="55261" cy="79143"/>
            </a:xfrm>
            <a:custGeom>
              <a:rect b="b" l="l" r="r" t="t"/>
              <a:pathLst>
                <a:path extrusionOk="0" h="3019" w="2108">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6" name="Google Shape;18196;p93"/>
            <p:cNvSpPr/>
            <p:nvPr/>
          </p:nvSpPr>
          <p:spPr>
            <a:xfrm>
              <a:off x="7338360" y="2541159"/>
              <a:ext cx="35574" cy="24747"/>
            </a:xfrm>
            <a:custGeom>
              <a:rect b="b" l="l" r="r" t="t"/>
              <a:pathLst>
                <a:path extrusionOk="0" h="944" w="1357">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7" name="Google Shape;18197;p93"/>
            <p:cNvSpPr/>
            <p:nvPr/>
          </p:nvSpPr>
          <p:spPr>
            <a:xfrm>
              <a:off x="7106567" y="2489463"/>
              <a:ext cx="221648" cy="56415"/>
            </a:xfrm>
            <a:custGeom>
              <a:rect b="b" l="l" r="r" t="t"/>
              <a:pathLst>
                <a:path extrusionOk="0" h="2152" w="8455">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8" name="Google Shape;18198;p93"/>
            <p:cNvSpPr/>
            <p:nvPr/>
          </p:nvSpPr>
          <p:spPr>
            <a:xfrm>
              <a:off x="7234863" y="2598884"/>
              <a:ext cx="32192" cy="27211"/>
            </a:xfrm>
            <a:custGeom>
              <a:rect b="b" l="l" r="r" t="t"/>
              <a:pathLst>
                <a:path extrusionOk="0" h="1038" w="1228">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99" name="Google Shape;18199;p93"/>
          <p:cNvGrpSpPr/>
          <p:nvPr/>
        </p:nvGrpSpPr>
        <p:grpSpPr>
          <a:xfrm>
            <a:off x="7517172" y="2437007"/>
            <a:ext cx="364284" cy="361243"/>
            <a:chOff x="7517172" y="2437007"/>
            <a:chExt cx="364284" cy="361243"/>
          </a:xfrm>
        </p:grpSpPr>
        <p:sp>
          <p:nvSpPr>
            <p:cNvPr id="18200" name="Google Shape;18200;p93"/>
            <p:cNvSpPr/>
            <p:nvPr/>
          </p:nvSpPr>
          <p:spPr>
            <a:xfrm>
              <a:off x="7517172" y="2548499"/>
              <a:ext cx="164997" cy="78724"/>
            </a:xfrm>
            <a:custGeom>
              <a:rect b="b" l="l" r="r" t="t"/>
              <a:pathLst>
                <a:path extrusionOk="0" h="3003" w="6294">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1" name="Google Shape;18201;p93"/>
            <p:cNvSpPr/>
            <p:nvPr/>
          </p:nvSpPr>
          <p:spPr>
            <a:xfrm>
              <a:off x="7690112" y="2635166"/>
              <a:ext cx="79117" cy="163084"/>
            </a:xfrm>
            <a:custGeom>
              <a:rect b="b" l="l" r="r" t="t"/>
              <a:pathLst>
                <a:path extrusionOk="0" h="6221" w="3018">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2" name="Google Shape;18202;p93"/>
            <p:cNvSpPr/>
            <p:nvPr/>
          </p:nvSpPr>
          <p:spPr>
            <a:xfrm>
              <a:off x="7517172" y="2552274"/>
              <a:ext cx="118833" cy="69286"/>
            </a:xfrm>
            <a:custGeom>
              <a:rect b="b" l="l" r="r" t="t"/>
              <a:pathLst>
                <a:path extrusionOk="0" h="2643" w="4533">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3" name="Google Shape;18203;p93"/>
            <p:cNvSpPr/>
            <p:nvPr/>
          </p:nvSpPr>
          <p:spPr>
            <a:xfrm>
              <a:off x="7690112" y="2699864"/>
              <a:ext cx="23095" cy="98385"/>
            </a:xfrm>
            <a:custGeom>
              <a:rect b="b" l="l" r="r" t="t"/>
              <a:pathLst>
                <a:path extrusionOk="0" h="3753" w="881">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4" name="Google Shape;18204;p93"/>
            <p:cNvSpPr/>
            <p:nvPr/>
          </p:nvSpPr>
          <p:spPr>
            <a:xfrm>
              <a:off x="7585646" y="2437138"/>
              <a:ext cx="295128" cy="293608"/>
            </a:xfrm>
            <a:custGeom>
              <a:rect b="b" l="l" r="r" t="t"/>
              <a:pathLst>
                <a:path extrusionOk="0" h="11200" w="11258">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5" name="Google Shape;18205;p93"/>
            <p:cNvSpPr/>
            <p:nvPr/>
          </p:nvSpPr>
          <p:spPr>
            <a:xfrm>
              <a:off x="7585646" y="2437400"/>
              <a:ext cx="295495" cy="219341"/>
            </a:xfrm>
            <a:custGeom>
              <a:rect b="b" l="l" r="r" t="t"/>
              <a:pathLst>
                <a:path extrusionOk="0" h="8367" w="11272">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6" name="Google Shape;18206;p93"/>
            <p:cNvSpPr/>
            <p:nvPr/>
          </p:nvSpPr>
          <p:spPr>
            <a:xfrm>
              <a:off x="7734757" y="2520868"/>
              <a:ext cx="61710" cy="61710"/>
            </a:xfrm>
            <a:custGeom>
              <a:rect b="b" l="l" r="r" t="t"/>
              <a:pathLst>
                <a:path extrusionOk="0" h="2354" w="2354">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7" name="Google Shape;18207;p93"/>
            <p:cNvSpPr/>
            <p:nvPr/>
          </p:nvSpPr>
          <p:spPr>
            <a:xfrm>
              <a:off x="7734757" y="2520790"/>
              <a:ext cx="38248" cy="61867"/>
            </a:xfrm>
            <a:custGeom>
              <a:rect b="b" l="l" r="r" t="t"/>
              <a:pathLst>
                <a:path extrusionOk="0" h="2360" w="1459">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8" name="Google Shape;18208;p93"/>
            <p:cNvSpPr/>
            <p:nvPr/>
          </p:nvSpPr>
          <p:spPr>
            <a:xfrm>
              <a:off x="7578096" y="2659362"/>
              <a:ext cx="79484" cy="78750"/>
            </a:xfrm>
            <a:custGeom>
              <a:rect b="b" l="l" r="r" t="t"/>
              <a:pathLst>
                <a:path extrusionOk="0" h="3004" w="3032">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9" name="Google Shape;18209;p93"/>
            <p:cNvSpPr/>
            <p:nvPr/>
          </p:nvSpPr>
          <p:spPr>
            <a:xfrm>
              <a:off x="7578096" y="2659755"/>
              <a:ext cx="31039" cy="34473"/>
            </a:xfrm>
            <a:custGeom>
              <a:rect b="b" l="l" r="r" t="t"/>
              <a:pathLst>
                <a:path extrusionOk="0" h="1315" w="1184">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0" name="Google Shape;18210;p93"/>
            <p:cNvSpPr/>
            <p:nvPr/>
          </p:nvSpPr>
          <p:spPr>
            <a:xfrm>
              <a:off x="7585646" y="2627196"/>
              <a:ext cx="104493" cy="103549"/>
            </a:xfrm>
            <a:custGeom>
              <a:rect b="b" l="l" r="r" t="t"/>
              <a:pathLst>
                <a:path extrusionOk="0" h="3950" w="3986">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1" name="Google Shape;18211;p93"/>
            <p:cNvSpPr/>
            <p:nvPr/>
          </p:nvSpPr>
          <p:spPr>
            <a:xfrm>
              <a:off x="7585646" y="2627196"/>
              <a:ext cx="28050" cy="29544"/>
            </a:xfrm>
            <a:custGeom>
              <a:rect b="b" l="l" r="r" t="t"/>
              <a:pathLst>
                <a:path extrusionOk="0" h="1127" w="107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2" name="Google Shape;18212;p93"/>
            <p:cNvSpPr/>
            <p:nvPr/>
          </p:nvSpPr>
          <p:spPr>
            <a:xfrm>
              <a:off x="7539874" y="2697505"/>
              <a:ext cx="32480" cy="29544"/>
            </a:xfrm>
            <a:custGeom>
              <a:rect b="b" l="l" r="r" t="t"/>
              <a:pathLst>
                <a:path extrusionOk="0" h="1127" w="1239">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3" name="Google Shape;18213;p93"/>
            <p:cNvSpPr/>
            <p:nvPr/>
          </p:nvSpPr>
          <p:spPr>
            <a:xfrm>
              <a:off x="7558041" y="2715515"/>
              <a:ext cx="32454" cy="29597"/>
            </a:xfrm>
            <a:custGeom>
              <a:rect b="b" l="l" r="r" t="t"/>
              <a:pathLst>
                <a:path extrusionOk="0" h="1129" w="1238">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4" name="Google Shape;18214;p93"/>
            <p:cNvSpPr/>
            <p:nvPr/>
          </p:nvSpPr>
          <p:spPr>
            <a:xfrm>
              <a:off x="7593982" y="2751639"/>
              <a:ext cx="32507" cy="29518"/>
            </a:xfrm>
            <a:custGeom>
              <a:rect b="b" l="l" r="r" t="t"/>
              <a:pathLst>
                <a:path extrusionOk="0" h="1126" w="124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5" name="Google Shape;18215;p93"/>
            <p:cNvSpPr/>
            <p:nvPr/>
          </p:nvSpPr>
          <p:spPr>
            <a:xfrm>
              <a:off x="7576208" y="2733629"/>
              <a:ext cx="32140" cy="29649"/>
            </a:xfrm>
            <a:custGeom>
              <a:rect b="b" l="l" r="r" t="t"/>
              <a:pathLst>
                <a:path extrusionOk="0" h="1131" w="1226">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6" name="Google Shape;18216;p93"/>
            <p:cNvSpPr/>
            <p:nvPr/>
          </p:nvSpPr>
          <p:spPr>
            <a:xfrm>
              <a:off x="7811567" y="2437033"/>
              <a:ext cx="69522" cy="68736"/>
            </a:xfrm>
            <a:custGeom>
              <a:rect b="b" l="l" r="r" t="t"/>
              <a:pathLst>
                <a:path extrusionOk="0" h="2622" w="2652">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7" name="Google Shape;18217;p93"/>
            <p:cNvSpPr/>
            <p:nvPr/>
          </p:nvSpPr>
          <p:spPr>
            <a:xfrm>
              <a:off x="7811567" y="2437007"/>
              <a:ext cx="69889" cy="30147"/>
            </a:xfrm>
            <a:custGeom>
              <a:rect b="b" l="l" r="r" t="t"/>
              <a:pathLst>
                <a:path extrusionOk="0" h="1150" w="2666">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8" name="Google Shape;18218;p93"/>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9" name="Google Shape;18219;p93"/>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0" name="Google Shape;18220;p93"/>
            <p:cNvSpPr/>
            <p:nvPr/>
          </p:nvSpPr>
          <p:spPr>
            <a:xfrm>
              <a:off x="7600798" y="2589080"/>
              <a:ext cx="126409" cy="126330"/>
            </a:xfrm>
            <a:custGeom>
              <a:rect b="b" l="l" r="r" t="t"/>
              <a:pathLst>
                <a:path extrusionOk="0" h="4819" w="4822">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21" name="Google Shape;18221;p93"/>
          <p:cNvGrpSpPr/>
          <p:nvPr/>
        </p:nvGrpSpPr>
        <p:grpSpPr>
          <a:xfrm>
            <a:off x="8006475" y="2436954"/>
            <a:ext cx="335290" cy="361321"/>
            <a:chOff x="8006475" y="2436954"/>
            <a:chExt cx="335290" cy="361321"/>
          </a:xfrm>
        </p:grpSpPr>
        <p:sp>
          <p:nvSpPr>
            <p:cNvPr id="18222" name="Google Shape;18222;p93"/>
            <p:cNvSpPr/>
            <p:nvPr/>
          </p:nvSpPr>
          <p:spPr>
            <a:xfrm>
              <a:off x="8174487" y="2454256"/>
              <a:ext cx="83652" cy="45824"/>
            </a:xfrm>
            <a:custGeom>
              <a:rect b="b" l="l" r="r" t="t"/>
              <a:pathLst>
                <a:path extrusionOk="0" h="1748" w="3191">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3" name="Google Shape;18223;p93"/>
            <p:cNvSpPr/>
            <p:nvPr/>
          </p:nvSpPr>
          <p:spPr>
            <a:xfrm>
              <a:off x="8174487" y="2454256"/>
              <a:ext cx="17066" cy="45824"/>
            </a:xfrm>
            <a:custGeom>
              <a:rect b="b" l="l" r="r" t="t"/>
              <a:pathLst>
                <a:path extrusionOk="0" h="1748" w="651">
                  <a:moveTo>
                    <a:pt x="1" y="1"/>
                  </a:moveTo>
                  <a:lnTo>
                    <a:pt x="1" y="1748"/>
                  </a:lnTo>
                  <a:lnTo>
                    <a:pt x="650" y="1748"/>
                  </a:lnTo>
                  <a:lnTo>
                    <a:pt x="650"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4" name="Google Shape;18224;p93"/>
            <p:cNvSpPr/>
            <p:nvPr/>
          </p:nvSpPr>
          <p:spPr>
            <a:xfrm>
              <a:off x="8168431" y="2436954"/>
              <a:ext cx="11771" cy="258008"/>
            </a:xfrm>
            <a:custGeom>
              <a:rect b="b" l="l" r="r" t="t"/>
              <a:pathLst>
                <a:path extrusionOk="0" h="9842" w="449">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5" name="Google Shape;18225;p93"/>
            <p:cNvSpPr/>
            <p:nvPr/>
          </p:nvSpPr>
          <p:spPr>
            <a:xfrm>
              <a:off x="8076862" y="2643476"/>
              <a:ext cx="45798" cy="103340"/>
            </a:xfrm>
            <a:custGeom>
              <a:rect b="b" l="l" r="r" t="t"/>
              <a:pathLst>
                <a:path extrusionOk="0" h="3942" w="1747">
                  <a:moveTo>
                    <a:pt x="0" y="1"/>
                  </a:moveTo>
                  <a:lnTo>
                    <a:pt x="0" y="3942"/>
                  </a:lnTo>
                  <a:lnTo>
                    <a:pt x="1747" y="3942"/>
                  </a:lnTo>
                  <a:lnTo>
                    <a:pt x="1747"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6" name="Google Shape;18226;p93"/>
            <p:cNvSpPr/>
            <p:nvPr/>
          </p:nvSpPr>
          <p:spPr>
            <a:xfrm>
              <a:off x="8065118" y="2534500"/>
              <a:ext cx="122267" cy="120353"/>
            </a:xfrm>
            <a:custGeom>
              <a:rect b="b" l="l" r="r" t="t"/>
              <a:pathLst>
                <a:path extrusionOk="0" h="4591" w="4664">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7" name="Google Shape;18227;p93"/>
            <p:cNvSpPr/>
            <p:nvPr/>
          </p:nvSpPr>
          <p:spPr>
            <a:xfrm>
              <a:off x="8099932" y="2654827"/>
              <a:ext cx="5715" cy="91988"/>
            </a:xfrm>
            <a:custGeom>
              <a:rect b="b" l="l" r="r" t="t"/>
              <a:pathLst>
                <a:path extrusionOk="0" h="3509" w="218">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8" name="Google Shape;18228;p93"/>
            <p:cNvSpPr/>
            <p:nvPr/>
          </p:nvSpPr>
          <p:spPr>
            <a:xfrm>
              <a:off x="8006475" y="2677450"/>
              <a:ext cx="335290" cy="120825"/>
            </a:xfrm>
            <a:custGeom>
              <a:rect b="b" l="l" r="r" t="t"/>
              <a:pathLst>
                <a:path extrusionOk="0" h="4609" w="1279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9" name="Google Shape;18229;p93"/>
            <p:cNvSpPr/>
            <p:nvPr/>
          </p:nvSpPr>
          <p:spPr>
            <a:xfrm>
              <a:off x="8200283" y="2711163"/>
              <a:ext cx="56336" cy="40188"/>
            </a:xfrm>
            <a:custGeom>
              <a:rect b="b" l="l" r="r" t="t"/>
              <a:pathLst>
                <a:path extrusionOk="0" h="1533" w="2149">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0" name="Google Shape;18230;p93"/>
            <p:cNvSpPr/>
            <p:nvPr/>
          </p:nvSpPr>
          <p:spPr>
            <a:xfrm>
              <a:off x="8177187" y="2694883"/>
              <a:ext cx="22309" cy="15598"/>
            </a:xfrm>
            <a:custGeom>
              <a:rect b="b" l="l" r="r" t="t"/>
              <a:pathLst>
                <a:path extrusionOk="0" h="595" w="851">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1" name="Google Shape;18231;p93"/>
            <p:cNvSpPr/>
            <p:nvPr/>
          </p:nvSpPr>
          <p:spPr>
            <a:xfrm>
              <a:off x="8006475" y="2677398"/>
              <a:ext cx="174461" cy="120877"/>
            </a:xfrm>
            <a:custGeom>
              <a:rect b="b" l="l" r="r" t="t"/>
              <a:pathLst>
                <a:path extrusionOk="0" h="4611" w="6655">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2" name="Google Shape;18232;p93"/>
            <p:cNvSpPr/>
            <p:nvPr/>
          </p:nvSpPr>
          <p:spPr>
            <a:xfrm>
              <a:off x="8088213" y="2534500"/>
              <a:ext cx="23489" cy="17040"/>
            </a:xfrm>
            <a:custGeom>
              <a:rect b="b" l="l" r="r" t="t"/>
              <a:pathLst>
                <a:path extrusionOk="0" h="650" w="896">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3" name="Google Shape;18233;p93"/>
            <p:cNvSpPr/>
            <p:nvPr/>
          </p:nvSpPr>
          <p:spPr>
            <a:xfrm>
              <a:off x="8076862" y="2494391"/>
              <a:ext cx="46191" cy="51486"/>
            </a:xfrm>
            <a:custGeom>
              <a:rect b="b" l="l" r="r" t="t"/>
              <a:pathLst>
                <a:path extrusionOk="0" h="1964" w="1762">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4" name="Google Shape;18234;p93"/>
            <p:cNvSpPr/>
            <p:nvPr/>
          </p:nvSpPr>
          <p:spPr>
            <a:xfrm>
              <a:off x="8076548" y="2494391"/>
              <a:ext cx="31746" cy="51644"/>
            </a:xfrm>
            <a:custGeom>
              <a:rect b="b" l="l" r="r" t="t"/>
              <a:pathLst>
                <a:path extrusionOk="0" h="1970" w="1211">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5" name="Google Shape;18235;p93"/>
            <p:cNvSpPr/>
            <p:nvPr/>
          </p:nvSpPr>
          <p:spPr>
            <a:xfrm>
              <a:off x="8076862" y="2494391"/>
              <a:ext cx="45798" cy="23095"/>
            </a:xfrm>
            <a:custGeom>
              <a:rect b="b" l="l" r="r" t="t"/>
              <a:pathLst>
                <a:path extrusionOk="0" h="881" w="1747">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6" name="Google Shape;18236;p93"/>
            <p:cNvSpPr/>
            <p:nvPr/>
          </p:nvSpPr>
          <p:spPr>
            <a:xfrm>
              <a:off x="8076862" y="2494391"/>
              <a:ext cx="31432" cy="20841"/>
            </a:xfrm>
            <a:custGeom>
              <a:rect b="b" l="l" r="r" t="t"/>
              <a:pathLst>
                <a:path extrusionOk="0" h="795" w="1199">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7" name="Google Shape;18237;p93"/>
            <p:cNvSpPr/>
            <p:nvPr/>
          </p:nvSpPr>
          <p:spPr>
            <a:xfrm>
              <a:off x="8065511" y="2553794"/>
              <a:ext cx="112017" cy="89708"/>
            </a:xfrm>
            <a:custGeom>
              <a:rect b="b" l="l" r="r" t="t"/>
              <a:pathLst>
                <a:path extrusionOk="0" h="3422" w="4273">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8" name="Google Shape;18238;p93"/>
            <p:cNvSpPr/>
            <p:nvPr/>
          </p:nvSpPr>
          <p:spPr>
            <a:xfrm>
              <a:off x="8122634" y="2560977"/>
              <a:ext cx="54527" cy="43176"/>
            </a:xfrm>
            <a:custGeom>
              <a:rect b="b" l="l" r="r" t="t"/>
              <a:pathLst>
                <a:path extrusionOk="0" h="1647" w="208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9" name="Google Shape;18239;p93"/>
            <p:cNvSpPr/>
            <p:nvPr/>
          </p:nvSpPr>
          <p:spPr>
            <a:xfrm>
              <a:off x="8065511" y="2560977"/>
              <a:ext cx="17040" cy="94269"/>
            </a:xfrm>
            <a:custGeom>
              <a:rect b="b" l="l" r="r" t="t"/>
              <a:pathLst>
                <a:path extrusionOk="0" h="3596" w="65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0" name="Google Shape;18240;p93"/>
            <p:cNvSpPr/>
            <p:nvPr/>
          </p:nvSpPr>
          <p:spPr>
            <a:xfrm>
              <a:off x="8071174" y="2654827"/>
              <a:ext cx="11377" cy="11377"/>
            </a:xfrm>
            <a:custGeom>
              <a:rect b="b" l="l" r="r" t="t"/>
              <a:pathLst>
                <a:path extrusionOk="0" h="434" w="434">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41" name="Google Shape;18241;p93"/>
          <p:cNvGrpSpPr/>
          <p:nvPr/>
        </p:nvGrpSpPr>
        <p:grpSpPr>
          <a:xfrm>
            <a:off x="5596661" y="2909139"/>
            <a:ext cx="394326" cy="349682"/>
            <a:chOff x="5596661" y="2909139"/>
            <a:chExt cx="394326" cy="349682"/>
          </a:xfrm>
        </p:grpSpPr>
        <p:sp>
          <p:nvSpPr>
            <p:cNvPr id="18242" name="Google Shape;18242;p93"/>
            <p:cNvSpPr/>
            <p:nvPr/>
          </p:nvSpPr>
          <p:spPr>
            <a:xfrm>
              <a:off x="5762025" y="2909139"/>
              <a:ext cx="228962" cy="190740"/>
            </a:xfrm>
            <a:custGeom>
              <a:rect b="b" l="l" r="r" t="t"/>
              <a:pathLst>
                <a:path extrusionOk="0" h="7276" w="8734">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3" name="Google Shape;18243;p93"/>
            <p:cNvSpPr/>
            <p:nvPr/>
          </p:nvSpPr>
          <p:spPr>
            <a:xfrm>
              <a:off x="5597395" y="3061631"/>
              <a:ext cx="113957" cy="114324"/>
            </a:xfrm>
            <a:custGeom>
              <a:rect b="b" l="l" r="r" t="t"/>
              <a:pathLst>
                <a:path extrusionOk="0" h="4361" w="4347">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4" name="Google Shape;18244;p93"/>
            <p:cNvSpPr/>
            <p:nvPr/>
          </p:nvSpPr>
          <p:spPr>
            <a:xfrm>
              <a:off x="5628434" y="3061631"/>
              <a:ext cx="82918" cy="114324"/>
            </a:xfrm>
            <a:custGeom>
              <a:rect b="b" l="l" r="r" t="t"/>
              <a:pathLst>
                <a:path extrusionOk="0" h="4361" w="3163">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5" name="Google Shape;18245;p93"/>
            <p:cNvSpPr/>
            <p:nvPr/>
          </p:nvSpPr>
          <p:spPr>
            <a:xfrm>
              <a:off x="5596661" y="3067032"/>
              <a:ext cx="216483" cy="191789"/>
            </a:xfrm>
            <a:custGeom>
              <a:rect b="b" l="l" r="r" t="t"/>
              <a:pathLst>
                <a:path extrusionOk="0" h="7316" w="8258">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6" name="Google Shape;18246;p93"/>
            <p:cNvSpPr/>
            <p:nvPr/>
          </p:nvSpPr>
          <p:spPr>
            <a:xfrm>
              <a:off x="5596661" y="3095318"/>
              <a:ext cx="197163" cy="163136"/>
            </a:xfrm>
            <a:custGeom>
              <a:rect b="b" l="l" r="r" t="t"/>
              <a:pathLst>
                <a:path extrusionOk="0" h="6223" w="7521">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7" name="Google Shape;18247;p93"/>
            <p:cNvSpPr/>
            <p:nvPr/>
          </p:nvSpPr>
          <p:spPr>
            <a:xfrm>
              <a:off x="5633362" y="3150946"/>
              <a:ext cx="41262" cy="22361"/>
            </a:xfrm>
            <a:custGeom>
              <a:rect b="b" l="l" r="r" t="t"/>
              <a:pathLst>
                <a:path extrusionOk="0" h="853" w="1574">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8" name="Google Shape;18248;p93"/>
            <p:cNvSpPr/>
            <p:nvPr/>
          </p:nvSpPr>
          <p:spPr>
            <a:xfrm>
              <a:off x="5615562" y="3098149"/>
              <a:ext cx="76469" cy="62654"/>
            </a:xfrm>
            <a:custGeom>
              <a:rect b="b" l="l" r="r" t="t"/>
              <a:pathLst>
                <a:path extrusionOk="0" h="2390" w="2917">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9" name="Google Shape;18249;p93"/>
            <p:cNvSpPr/>
            <p:nvPr/>
          </p:nvSpPr>
          <p:spPr>
            <a:xfrm>
              <a:off x="5615562" y="3098149"/>
              <a:ext cx="76469" cy="61894"/>
            </a:xfrm>
            <a:custGeom>
              <a:rect b="b" l="l" r="r" t="t"/>
              <a:pathLst>
                <a:path extrusionOk="0" h="2361" w="2917">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0" name="Google Shape;18250;p93"/>
            <p:cNvSpPr/>
            <p:nvPr/>
          </p:nvSpPr>
          <p:spPr>
            <a:xfrm>
              <a:off x="5596661" y="3191815"/>
              <a:ext cx="25743" cy="66639"/>
            </a:xfrm>
            <a:custGeom>
              <a:rect b="b" l="l" r="r" t="t"/>
              <a:pathLst>
                <a:path extrusionOk="0" h="2542" w="982">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1" name="Google Shape;18251;p93"/>
            <p:cNvSpPr/>
            <p:nvPr/>
          </p:nvSpPr>
          <p:spPr>
            <a:xfrm>
              <a:off x="5819174" y="2953416"/>
              <a:ext cx="114297" cy="114691"/>
            </a:xfrm>
            <a:custGeom>
              <a:rect b="b" l="l" r="r" t="t"/>
              <a:pathLst>
                <a:path extrusionOk="0" h="4375" w="436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2" name="Google Shape;18252;p93"/>
            <p:cNvSpPr/>
            <p:nvPr/>
          </p:nvSpPr>
          <p:spPr>
            <a:xfrm>
              <a:off x="5838075" y="2972710"/>
              <a:ext cx="76469" cy="76076"/>
            </a:xfrm>
            <a:custGeom>
              <a:rect b="b" l="l" r="r" t="t"/>
              <a:pathLst>
                <a:path extrusionOk="0" h="2902" w="2917">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3" name="Google Shape;18253;p93"/>
            <p:cNvSpPr/>
            <p:nvPr/>
          </p:nvSpPr>
          <p:spPr>
            <a:xfrm>
              <a:off x="5685582" y="3095318"/>
              <a:ext cx="108242" cy="135872"/>
            </a:xfrm>
            <a:custGeom>
              <a:rect b="b" l="l" r="r" t="t"/>
              <a:pathLst>
                <a:path extrusionOk="0" h="5183" w="4129">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4" name="Google Shape;18254;p93"/>
            <p:cNvSpPr/>
            <p:nvPr/>
          </p:nvSpPr>
          <p:spPr>
            <a:xfrm>
              <a:off x="5857396" y="2991637"/>
              <a:ext cx="38248" cy="38248"/>
            </a:xfrm>
            <a:custGeom>
              <a:rect b="b" l="l" r="r" t="t"/>
              <a:pathLst>
                <a:path extrusionOk="0" h="1459" w="1459">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5" name="Google Shape;18255;p93"/>
            <p:cNvSpPr/>
            <p:nvPr/>
          </p:nvSpPr>
          <p:spPr>
            <a:xfrm>
              <a:off x="5867986" y="2934384"/>
              <a:ext cx="87532" cy="82630"/>
            </a:xfrm>
            <a:custGeom>
              <a:rect b="b" l="l" r="r" t="t"/>
              <a:pathLst>
                <a:path extrusionOk="0" h="3152" w="3339">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6" name="Google Shape;18256;p93"/>
            <p:cNvSpPr/>
            <p:nvPr/>
          </p:nvSpPr>
          <p:spPr>
            <a:xfrm>
              <a:off x="5916799" y="2937241"/>
              <a:ext cx="38248" cy="33214"/>
            </a:xfrm>
            <a:custGeom>
              <a:rect b="b" l="l" r="r" t="t"/>
              <a:pathLst>
                <a:path extrusionOk="0" h="1267" w="1459">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7" name="Google Shape;18257;p93"/>
            <p:cNvSpPr/>
            <p:nvPr/>
          </p:nvSpPr>
          <p:spPr>
            <a:xfrm>
              <a:off x="5889430" y="2934384"/>
              <a:ext cx="63729" cy="60635"/>
            </a:xfrm>
            <a:custGeom>
              <a:rect b="b" l="l" r="r" t="t"/>
              <a:pathLst>
                <a:path extrusionOk="0" h="2313" w="2431">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58" name="Google Shape;18258;p93"/>
          <p:cNvGrpSpPr/>
          <p:nvPr/>
        </p:nvGrpSpPr>
        <p:grpSpPr>
          <a:xfrm>
            <a:off x="874658" y="2914408"/>
            <a:ext cx="356891" cy="335709"/>
            <a:chOff x="874658" y="2914408"/>
            <a:chExt cx="356891" cy="335709"/>
          </a:xfrm>
        </p:grpSpPr>
        <p:sp>
          <p:nvSpPr>
            <p:cNvPr id="18259" name="Google Shape;18259;p93"/>
            <p:cNvSpPr/>
            <p:nvPr/>
          </p:nvSpPr>
          <p:spPr>
            <a:xfrm>
              <a:off x="909472" y="2994285"/>
              <a:ext cx="287238" cy="177869"/>
            </a:xfrm>
            <a:custGeom>
              <a:rect b="b" l="l" r="r" t="t"/>
              <a:pathLst>
                <a:path extrusionOk="0" h="6785" w="10957">
                  <a:moveTo>
                    <a:pt x="0" y="0"/>
                  </a:moveTo>
                  <a:lnTo>
                    <a:pt x="0" y="6785"/>
                  </a:lnTo>
                  <a:lnTo>
                    <a:pt x="10957" y="6785"/>
                  </a:lnTo>
                  <a:lnTo>
                    <a:pt x="10957"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0" name="Google Shape;18260;p93"/>
            <p:cNvSpPr/>
            <p:nvPr/>
          </p:nvSpPr>
          <p:spPr>
            <a:xfrm>
              <a:off x="874658" y="2914408"/>
              <a:ext cx="356891" cy="93902"/>
            </a:xfrm>
            <a:custGeom>
              <a:rect b="b" l="l" r="r" t="t"/>
              <a:pathLst>
                <a:path extrusionOk="0" h="3582" w="13614">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1" name="Google Shape;18261;p93"/>
            <p:cNvSpPr/>
            <p:nvPr/>
          </p:nvSpPr>
          <p:spPr>
            <a:xfrm>
              <a:off x="1211442" y="2914434"/>
              <a:ext cx="20107" cy="93876"/>
            </a:xfrm>
            <a:custGeom>
              <a:rect b="b" l="l" r="r" t="t"/>
              <a:pathLst>
                <a:path extrusionOk="0" h="3581" w="767">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2" name="Google Shape;18262;p93"/>
            <p:cNvSpPr/>
            <p:nvPr/>
          </p:nvSpPr>
          <p:spPr>
            <a:xfrm>
              <a:off x="874658" y="2914408"/>
              <a:ext cx="20081" cy="93902"/>
            </a:xfrm>
            <a:custGeom>
              <a:rect b="b" l="l" r="r" t="t"/>
              <a:pathLst>
                <a:path extrusionOk="0" h="3582" w="766">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3" name="Google Shape;18263;p93"/>
            <p:cNvSpPr/>
            <p:nvPr/>
          </p:nvSpPr>
          <p:spPr>
            <a:xfrm>
              <a:off x="1171333" y="2945079"/>
              <a:ext cx="34080" cy="34079"/>
            </a:xfrm>
            <a:custGeom>
              <a:rect b="b" l="l" r="r" t="t"/>
              <a:pathLst>
                <a:path extrusionOk="0" h="1300" w="130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4" name="Google Shape;18264;p93"/>
            <p:cNvSpPr/>
            <p:nvPr/>
          </p:nvSpPr>
          <p:spPr>
            <a:xfrm>
              <a:off x="1113451" y="2945079"/>
              <a:ext cx="34080" cy="34079"/>
            </a:xfrm>
            <a:custGeom>
              <a:rect b="b" l="l" r="r" t="t"/>
              <a:pathLst>
                <a:path extrusionOk="0" h="1300" w="130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5" name="Google Shape;18265;p93"/>
            <p:cNvSpPr/>
            <p:nvPr/>
          </p:nvSpPr>
          <p:spPr>
            <a:xfrm>
              <a:off x="898488" y="2956824"/>
              <a:ext cx="197582" cy="10617"/>
            </a:xfrm>
            <a:custGeom>
              <a:rect b="b" l="l" r="r" t="t"/>
              <a:pathLst>
                <a:path extrusionOk="0" h="405" w="7537">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6" name="Google Shape;18266;p93"/>
            <p:cNvSpPr/>
            <p:nvPr/>
          </p:nvSpPr>
          <p:spPr>
            <a:xfrm>
              <a:off x="874658" y="303515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7" name="Google Shape;18267;p93"/>
            <p:cNvSpPr/>
            <p:nvPr/>
          </p:nvSpPr>
          <p:spPr>
            <a:xfrm>
              <a:off x="1211442" y="303515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8" name="Google Shape;18268;p93"/>
            <p:cNvSpPr/>
            <p:nvPr/>
          </p:nvSpPr>
          <p:spPr>
            <a:xfrm>
              <a:off x="874658" y="303515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9" name="Google Shape;18269;p93"/>
            <p:cNvSpPr/>
            <p:nvPr/>
          </p:nvSpPr>
          <p:spPr>
            <a:xfrm>
              <a:off x="1171333" y="3066167"/>
              <a:ext cx="34080" cy="34106"/>
            </a:xfrm>
            <a:custGeom>
              <a:rect b="b" l="l" r="r" t="t"/>
              <a:pathLst>
                <a:path extrusionOk="0" h="1301" w="130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0" name="Google Shape;18270;p93"/>
            <p:cNvSpPr/>
            <p:nvPr/>
          </p:nvSpPr>
          <p:spPr>
            <a:xfrm>
              <a:off x="1113451" y="3066167"/>
              <a:ext cx="34080" cy="34106"/>
            </a:xfrm>
            <a:custGeom>
              <a:rect b="b" l="l" r="r" t="t"/>
              <a:pathLst>
                <a:path extrusionOk="0" h="1301" w="130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1" name="Google Shape;18271;p93"/>
            <p:cNvSpPr/>
            <p:nvPr/>
          </p:nvSpPr>
          <p:spPr>
            <a:xfrm>
              <a:off x="898488" y="3077544"/>
              <a:ext cx="197582" cy="10984"/>
            </a:xfrm>
            <a:custGeom>
              <a:rect b="b" l="l" r="r" t="t"/>
              <a:pathLst>
                <a:path extrusionOk="0" h="419" w="7537">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2" name="Google Shape;18272;p93"/>
            <p:cNvSpPr/>
            <p:nvPr/>
          </p:nvSpPr>
          <p:spPr>
            <a:xfrm>
              <a:off x="874658" y="315587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3" name="Google Shape;18273;p93"/>
            <p:cNvSpPr/>
            <p:nvPr/>
          </p:nvSpPr>
          <p:spPr>
            <a:xfrm>
              <a:off x="1211442" y="315587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4" name="Google Shape;18274;p93"/>
            <p:cNvSpPr/>
            <p:nvPr/>
          </p:nvSpPr>
          <p:spPr>
            <a:xfrm>
              <a:off x="874658" y="315587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5" name="Google Shape;18275;p93"/>
            <p:cNvSpPr/>
            <p:nvPr/>
          </p:nvSpPr>
          <p:spPr>
            <a:xfrm>
              <a:off x="1171333" y="3186887"/>
              <a:ext cx="34080" cy="34106"/>
            </a:xfrm>
            <a:custGeom>
              <a:rect b="b" l="l" r="r" t="t"/>
              <a:pathLst>
                <a:path extrusionOk="0" h="1301" w="130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6" name="Google Shape;18276;p93"/>
            <p:cNvSpPr/>
            <p:nvPr/>
          </p:nvSpPr>
          <p:spPr>
            <a:xfrm>
              <a:off x="1113451" y="3186887"/>
              <a:ext cx="34080" cy="34106"/>
            </a:xfrm>
            <a:custGeom>
              <a:rect b="b" l="l" r="r" t="t"/>
              <a:pathLst>
                <a:path extrusionOk="0" h="1301" w="130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7" name="Google Shape;18277;p93"/>
            <p:cNvSpPr/>
            <p:nvPr/>
          </p:nvSpPr>
          <p:spPr>
            <a:xfrm>
              <a:off x="898488" y="3198631"/>
              <a:ext cx="197582" cy="10617"/>
            </a:xfrm>
            <a:custGeom>
              <a:rect b="b" l="l" r="r" t="t"/>
              <a:pathLst>
                <a:path extrusionOk="0" h="405" w="7537">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8" name="Google Shape;18278;p93"/>
            <p:cNvSpPr/>
            <p:nvPr/>
          </p:nvSpPr>
          <p:spPr>
            <a:xfrm>
              <a:off x="898488" y="3094924"/>
              <a:ext cx="30305" cy="10643"/>
            </a:xfrm>
            <a:custGeom>
              <a:rect b="b" l="l" r="r" t="t"/>
              <a:pathLst>
                <a:path extrusionOk="0" h="406" w="1156">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79" name="Google Shape;18279;p93"/>
          <p:cNvGrpSpPr/>
          <p:nvPr/>
        </p:nvGrpSpPr>
        <p:grpSpPr>
          <a:xfrm>
            <a:off x="4230912" y="2929193"/>
            <a:ext cx="308813" cy="306165"/>
            <a:chOff x="4230912" y="2929193"/>
            <a:chExt cx="308813" cy="306165"/>
          </a:xfrm>
        </p:grpSpPr>
        <p:sp>
          <p:nvSpPr>
            <p:cNvPr id="18280" name="Google Shape;18280;p93"/>
            <p:cNvSpPr/>
            <p:nvPr/>
          </p:nvSpPr>
          <p:spPr>
            <a:xfrm>
              <a:off x="4425427" y="2976878"/>
              <a:ext cx="114297" cy="258113"/>
            </a:xfrm>
            <a:custGeom>
              <a:rect b="b" l="l" r="r" t="t"/>
              <a:pathLst>
                <a:path extrusionOk="0" h="9846" w="436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1" name="Google Shape;18281;p93"/>
            <p:cNvSpPr/>
            <p:nvPr/>
          </p:nvSpPr>
          <p:spPr>
            <a:xfrm>
              <a:off x="4425427" y="2976878"/>
              <a:ext cx="93116" cy="258480"/>
            </a:xfrm>
            <a:custGeom>
              <a:rect b="b" l="l" r="r" t="t"/>
              <a:pathLst>
                <a:path extrusionOk="0" h="9860" w="3552">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2" name="Google Shape;18282;p93"/>
            <p:cNvSpPr/>
            <p:nvPr/>
          </p:nvSpPr>
          <p:spPr>
            <a:xfrm>
              <a:off x="4404613" y="2962879"/>
              <a:ext cx="100299" cy="272479"/>
            </a:xfrm>
            <a:custGeom>
              <a:rect b="b" l="l" r="r" t="t"/>
              <a:pathLst>
                <a:path extrusionOk="0" h="10394" w="3826">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3" name="Google Shape;18283;p93"/>
            <p:cNvSpPr/>
            <p:nvPr/>
          </p:nvSpPr>
          <p:spPr>
            <a:xfrm>
              <a:off x="4404613" y="2962879"/>
              <a:ext cx="71934" cy="272479"/>
            </a:xfrm>
            <a:custGeom>
              <a:rect b="b" l="l" r="r" t="t"/>
              <a:pathLst>
                <a:path extrusionOk="0" h="10394" w="2744">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4" name="Google Shape;18284;p93"/>
            <p:cNvSpPr/>
            <p:nvPr/>
          </p:nvSpPr>
          <p:spPr>
            <a:xfrm>
              <a:off x="4230912" y="2929193"/>
              <a:ext cx="229722" cy="306165"/>
            </a:xfrm>
            <a:custGeom>
              <a:rect b="b" l="l" r="r" t="t"/>
              <a:pathLst>
                <a:path extrusionOk="0" h="11679" w="8763">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5" name="Google Shape;18285;p93"/>
            <p:cNvSpPr/>
            <p:nvPr/>
          </p:nvSpPr>
          <p:spPr>
            <a:xfrm>
              <a:off x="4443594" y="2950768"/>
              <a:ext cx="17040" cy="284590"/>
            </a:xfrm>
            <a:custGeom>
              <a:rect b="b" l="l" r="r" t="t"/>
              <a:pathLst>
                <a:path extrusionOk="0" h="10856" w="65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6" name="Google Shape;18286;p93"/>
            <p:cNvSpPr/>
            <p:nvPr/>
          </p:nvSpPr>
          <p:spPr>
            <a:xfrm>
              <a:off x="4271021" y="3008651"/>
              <a:ext cx="22361" cy="22361"/>
            </a:xfrm>
            <a:custGeom>
              <a:rect b="b" l="l" r="r" t="t"/>
              <a:pathLst>
                <a:path extrusionOk="0" h="853" w="853">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7" name="Google Shape;18287;p93"/>
            <p:cNvSpPr/>
            <p:nvPr/>
          </p:nvSpPr>
          <p:spPr>
            <a:xfrm>
              <a:off x="4310003" y="302645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8" name="Google Shape;18288;p93"/>
            <p:cNvSpPr/>
            <p:nvPr/>
          </p:nvSpPr>
          <p:spPr>
            <a:xfrm>
              <a:off x="4310003" y="3010538"/>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9" name="Google Shape;18289;p93"/>
            <p:cNvSpPr/>
            <p:nvPr/>
          </p:nvSpPr>
          <p:spPr>
            <a:xfrm>
              <a:off x="4271021" y="3082079"/>
              <a:ext cx="22361" cy="22335"/>
            </a:xfrm>
            <a:custGeom>
              <a:rect b="b" l="l" r="r" t="t"/>
              <a:pathLst>
                <a:path extrusionOk="0" h="852" w="853">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0" name="Google Shape;18290;p93"/>
            <p:cNvSpPr/>
            <p:nvPr/>
          </p:nvSpPr>
          <p:spPr>
            <a:xfrm>
              <a:off x="4310003" y="3099853"/>
              <a:ext cx="114691" cy="9490"/>
            </a:xfrm>
            <a:custGeom>
              <a:rect b="b" l="l" r="r" t="t"/>
              <a:pathLst>
                <a:path extrusionOk="0" h="362" w="4375">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1" name="Google Shape;18291;p93"/>
            <p:cNvSpPr/>
            <p:nvPr/>
          </p:nvSpPr>
          <p:spPr>
            <a:xfrm>
              <a:off x="4310003" y="3084334"/>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2" name="Google Shape;18292;p93"/>
            <p:cNvSpPr/>
            <p:nvPr/>
          </p:nvSpPr>
          <p:spPr>
            <a:xfrm>
              <a:off x="4271021" y="3155874"/>
              <a:ext cx="22361" cy="21968"/>
            </a:xfrm>
            <a:custGeom>
              <a:rect b="b" l="l" r="r" t="t"/>
              <a:pathLst>
                <a:path extrusionOk="0" h="838" w="853">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3" name="Google Shape;18293;p93"/>
            <p:cNvSpPr/>
            <p:nvPr/>
          </p:nvSpPr>
          <p:spPr>
            <a:xfrm>
              <a:off x="4310003" y="317328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4" name="Google Shape;18294;p93"/>
            <p:cNvSpPr/>
            <p:nvPr/>
          </p:nvSpPr>
          <p:spPr>
            <a:xfrm>
              <a:off x="4310003" y="3157762"/>
              <a:ext cx="37120" cy="9490"/>
            </a:xfrm>
            <a:custGeom>
              <a:rect b="b" l="l" r="r" t="t"/>
              <a:pathLst>
                <a:path extrusionOk="0" h="362" w="1416">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95" name="Google Shape;18295;p93"/>
          <p:cNvGrpSpPr/>
          <p:nvPr/>
        </p:nvGrpSpPr>
        <p:grpSpPr>
          <a:xfrm>
            <a:off x="4627886" y="3401089"/>
            <a:ext cx="409111" cy="267944"/>
            <a:chOff x="4627886" y="3401089"/>
            <a:chExt cx="409111" cy="267944"/>
          </a:xfrm>
        </p:grpSpPr>
        <p:sp>
          <p:nvSpPr>
            <p:cNvPr id="18296" name="Google Shape;18296;p93"/>
            <p:cNvSpPr/>
            <p:nvPr/>
          </p:nvSpPr>
          <p:spPr>
            <a:xfrm>
              <a:off x="4627886" y="3401089"/>
              <a:ext cx="409111" cy="267944"/>
            </a:xfrm>
            <a:custGeom>
              <a:rect b="b" l="l" r="r" t="t"/>
              <a:pathLst>
                <a:path extrusionOk="0" h="10221" w="15606">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7" name="Google Shape;18297;p93"/>
            <p:cNvSpPr/>
            <p:nvPr/>
          </p:nvSpPr>
          <p:spPr>
            <a:xfrm>
              <a:off x="4670276" y="3422271"/>
              <a:ext cx="324332" cy="225580"/>
            </a:xfrm>
            <a:custGeom>
              <a:rect b="b" l="l" r="r" t="t"/>
              <a:pathLst>
                <a:path extrusionOk="0" h="8605" w="12372">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8" name="Google Shape;18298;p93"/>
            <p:cNvSpPr/>
            <p:nvPr/>
          </p:nvSpPr>
          <p:spPr>
            <a:xfrm>
              <a:off x="4642252" y="3520761"/>
              <a:ext cx="14025" cy="28312"/>
            </a:xfrm>
            <a:custGeom>
              <a:rect b="b" l="l" r="r" t="t"/>
              <a:pathLst>
                <a:path extrusionOk="0" h="1080" w="535">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9" name="Google Shape;18299;p93"/>
            <p:cNvSpPr/>
            <p:nvPr/>
          </p:nvSpPr>
          <p:spPr>
            <a:xfrm>
              <a:off x="5008947" y="3513578"/>
              <a:ext cx="14025" cy="42678"/>
            </a:xfrm>
            <a:custGeom>
              <a:rect b="b" l="l" r="r" t="t"/>
              <a:pathLst>
                <a:path extrusionOk="0" h="1628" w="535">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0" name="Google Shape;18300;p93"/>
            <p:cNvSpPr/>
            <p:nvPr/>
          </p:nvSpPr>
          <p:spPr>
            <a:xfrm>
              <a:off x="5006299" y="3421904"/>
              <a:ext cx="18953" cy="14392"/>
            </a:xfrm>
            <a:custGeom>
              <a:rect b="b" l="l" r="r" t="t"/>
              <a:pathLst>
                <a:path extrusionOk="0" h="549" w="723">
                  <a:moveTo>
                    <a:pt x="362" y="0"/>
                  </a:moveTo>
                  <a:cubicBezTo>
                    <a:pt x="1" y="0"/>
                    <a:pt x="1" y="549"/>
                    <a:pt x="362" y="549"/>
                  </a:cubicBezTo>
                  <a:cubicBezTo>
                    <a:pt x="723" y="549"/>
                    <a:pt x="723" y="0"/>
                    <a:pt x="36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1" name="Google Shape;18301;p93"/>
            <p:cNvSpPr/>
            <p:nvPr/>
          </p:nvSpPr>
          <p:spPr>
            <a:xfrm>
              <a:off x="4642252" y="3485554"/>
              <a:ext cx="14025" cy="21129"/>
            </a:xfrm>
            <a:custGeom>
              <a:rect b="b" l="l" r="r" t="t"/>
              <a:pathLst>
                <a:path extrusionOk="0" h="806" w="535">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2" name="Google Shape;18302;p93"/>
            <p:cNvSpPr/>
            <p:nvPr/>
          </p:nvSpPr>
          <p:spPr>
            <a:xfrm>
              <a:off x="4642252" y="3563150"/>
              <a:ext cx="14025" cy="21103"/>
            </a:xfrm>
            <a:custGeom>
              <a:rect b="b" l="l" r="r" t="t"/>
              <a:pathLst>
                <a:path extrusionOk="0" h="805" w="535">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3" name="Google Shape;18303;p93"/>
            <p:cNvSpPr/>
            <p:nvPr/>
          </p:nvSpPr>
          <p:spPr>
            <a:xfrm>
              <a:off x="4761845" y="3457478"/>
              <a:ext cx="141561" cy="113170"/>
            </a:xfrm>
            <a:custGeom>
              <a:rect b="b" l="l" r="r" t="t"/>
              <a:pathLst>
                <a:path extrusionOk="0" h="4317" w="540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4" name="Google Shape;18304;p93"/>
            <p:cNvSpPr/>
            <p:nvPr/>
          </p:nvSpPr>
          <p:spPr>
            <a:xfrm>
              <a:off x="4691457" y="3598619"/>
              <a:ext cx="281942" cy="14025"/>
            </a:xfrm>
            <a:custGeom>
              <a:rect b="b" l="l" r="r" t="t"/>
              <a:pathLst>
                <a:path extrusionOk="0" h="535" w="10755">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5" name="Google Shape;18305;p93"/>
            <p:cNvSpPr/>
            <p:nvPr/>
          </p:nvSpPr>
          <p:spPr>
            <a:xfrm>
              <a:off x="4691457" y="3598619"/>
              <a:ext cx="63598" cy="14025"/>
            </a:xfrm>
            <a:custGeom>
              <a:rect b="b" l="l" r="r" t="t"/>
              <a:pathLst>
                <a:path extrusionOk="0" h="535" w="2426">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6" name="Google Shape;18306;p93"/>
            <p:cNvSpPr/>
            <p:nvPr/>
          </p:nvSpPr>
          <p:spPr>
            <a:xfrm>
              <a:off x="4741030" y="3591436"/>
              <a:ext cx="28024" cy="28024"/>
            </a:xfrm>
            <a:custGeom>
              <a:rect b="b" l="l" r="r" t="t"/>
              <a:pathLst>
                <a:path extrusionOk="0" h="1069" w="1069">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07" name="Google Shape;18307;p93"/>
          <p:cNvGrpSpPr/>
          <p:nvPr/>
        </p:nvGrpSpPr>
        <p:grpSpPr>
          <a:xfrm>
            <a:off x="4652476" y="2898915"/>
            <a:ext cx="386016" cy="384495"/>
            <a:chOff x="4652476" y="2898915"/>
            <a:chExt cx="386016" cy="384495"/>
          </a:xfrm>
        </p:grpSpPr>
        <p:sp>
          <p:nvSpPr>
            <p:cNvPr id="18308" name="Google Shape;18308;p93"/>
            <p:cNvSpPr/>
            <p:nvPr/>
          </p:nvSpPr>
          <p:spPr>
            <a:xfrm>
              <a:off x="4842456" y="3088895"/>
              <a:ext cx="60190" cy="60190"/>
            </a:xfrm>
            <a:custGeom>
              <a:rect b="b" l="l" r="r" t="t"/>
              <a:pathLst>
                <a:path extrusionOk="0" h="2296" w="2296">
                  <a:moveTo>
                    <a:pt x="592" y="0"/>
                  </a:moveTo>
                  <a:lnTo>
                    <a:pt x="0" y="592"/>
                  </a:lnTo>
                  <a:lnTo>
                    <a:pt x="1704" y="2295"/>
                  </a:lnTo>
                  <a:lnTo>
                    <a:pt x="2295" y="1703"/>
                  </a:lnTo>
                  <a:lnTo>
                    <a:pt x="592"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9" name="Google Shape;18309;p93"/>
            <p:cNvSpPr/>
            <p:nvPr/>
          </p:nvSpPr>
          <p:spPr>
            <a:xfrm>
              <a:off x="4652476" y="2898915"/>
              <a:ext cx="247889" cy="247889"/>
            </a:xfrm>
            <a:custGeom>
              <a:rect b="b" l="l" r="r" t="t"/>
              <a:pathLst>
                <a:path extrusionOk="0" h="9456" w="9456">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0" name="Google Shape;18310;p93"/>
            <p:cNvSpPr/>
            <p:nvPr/>
          </p:nvSpPr>
          <p:spPr>
            <a:xfrm>
              <a:off x="4680866" y="2927306"/>
              <a:ext cx="191134" cy="191134"/>
            </a:xfrm>
            <a:custGeom>
              <a:rect b="b" l="l" r="r" t="t"/>
              <a:pathLst>
                <a:path extrusionOk="0" h="7291" w="7291">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1" name="Google Shape;18311;p93"/>
            <p:cNvSpPr/>
            <p:nvPr/>
          </p:nvSpPr>
          <p:spPr>
            <a:xfrm>
              <a:off x="4869693" y="3117653"/>
              <a:ext cx="168798" cy="165757"/>
            </a:xfrm>
            <a:custGeom>
              <a:rect b="b" l="l" r="r" t="t"/>
              <a:pathLst>
                <a:path extrusionOk="0" h="6323" w="6439">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2" name="Google Shape;18312;p93"/>
            <p:cNvSpPr/>
            <p:nvPr/>
          </p:nvSpPr>
          <p:spPr>
            <a:xfrm>
              <a:off x="4881437" y="3118020"/>
              <a:ext cx="157054" cy="155560"/>
            </a:xfrm>
            <a:custGeom>
              <a:rect b="b" l="l" r="r" t="t"/>
              <a:pathLst>
                <a:path extrusionOk="0" h="5934" w="5991">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3" name="Google Shape;18313;p93"/>
            <p:cNvSpPr/>
            <p:nvPr/>
          </p:nvSpPr>
          <p:spPr>
            <a:xfrm>
              <a:off x="4952952" y="3199391"/>
              <a:ext cx="54134" cy="54134"/>
            </a:xfrm>
            <a:custGeom>
              <a:rect b="b" l="l" r="r" t="t"/>
              <a:pathLst>
                <a:path extrusionOk="0" h="2065" w="2065">
                  <a:moveTo>
                    <a:pt x="1458" y="0"/>
                  </a:moveTo>
                  <a:lnTo>
                    <a:pt x="0" y="1473"/>
                  </a:lnTo>
                  <a:lnTo>
                    <a:pt x="592" y="2064"/>
                  </a:lnTo>
                  <a:lnTo>
                    <a:pt x="2065" y="607"/>
                  </a:lnTo>
                  <a:lnTo>
                    <a:pt x="14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4" name="Google Shape;18314;p93"/>
            <p:cNvSpPr/>
            <p:nvPr/>
          </p:nvSpPr>
          <p:spPr>
            <a:xfrm>
              <a:off x="4931377" y="3179232"/>
              <a:ext cx="55209" cy="50464"/>
            </a:xfrm>
            <a:custGeom>
              <a:rect b="b" l="l" r="r" t="t"/>
              <a:pathLst>
                <a:path extrusionOk="0" h="1925" w="2106">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5" name="Google Shape;18315;p93"/>
            <p:cNvSpPr/>
            <p:nvPr/>
          </p:nvSpPr>
          <p:spPr>
            <a:xfrm>
              <a:off x="4736101" y="2955670"/>
              <a:ext cx="87453" cy="95396"/>
            </a:xfrm>
            <a:custGeom>
              <a:rect b="b" l="l" r="r" t="t"/>
              <a:pathLst>
                <a:path extrusionOk="0" h="3639" w="3336">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6" name="Google Shape;18316;p93"/>
            <p:cNvSpPr/>
            <p:nvPr/>
          </p:nvSpPr>
          <p:spPr>
            <a:xfrm>
              <a:off x="4762972" y="3064279"/>
              <a:ext cx="26897" cy="28050"/>
            </a:xfrm>
            <a:custGeom>
              <a:rect b="b" l="l" r="r" t="t"/>
              <a:pathLst>
                <a:path extrusionOk="0" h="1070" w="1026">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17" name="Google Shape;18317;p93"/>
          <p:cNvGrpSpPr/>
          <p:nvPr/>
        </p:nvGrpSpPr>
        <p:grpSpPr>
          <a:xfrm>
            <a:off x="5156931" y="2922194"/>
            <a:ext cx="324699" cy="347611"/>
            <a:chOff x="5156931" y="2922194"/>
            <a:chExt cx="324699" cy="347611"/>
          </a:xfrm>
        </p:grpSpPr>
        <p:sp>
          <p:nvSpPr>
            <p:cNvPr id="18318" name="Google Shape;18318;p93"/>
            <p:cNvSpPr/>
            <p:nvPr/>
          </p:nvSpPr>
          <p:spPr>
            <a:xfrm>
              <a:off x="5160706" y="3072982"/>
              <a:ext cx="317149" cy="43543"/>
            </a:xfrm>
            <a:custGeom>
              <a:rect b="b" l="l" r="r" t="t"/>
              <a:pathLst>
                <a:path extrusionOk="0" h="1661" w="12098">
                  <a:moveTo>
                    <a:pt x="15" y="1"/>
                  </a:moveTo>
                  <a:lnTo>
                    <a:pt x="0" y="1661"/>
                  </a:lnTo>
                  <a:lnTo>
                    <a:pt x="12097" y="1661"/>
                  </a:lnTo>
                  <a:lnTo>
                    <a:pt x="1208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9" name="Google Shape;18319;p93"/>
            <p:cNvSpPr/>
            <p:nvPr/>
          </p:nvSpPr>
          <p:spPr>
            <a:xfrm>
              <a:off x="5258330" y="2922194"/>
              <a:ext cx="128689" cy="62261"/>
            </a:xfrm>
            <a:custGeom>
              <a:rect b="b" l="l" r="r" t="t"/>
              <a:pathLst>
                <a:path extrusionOk="0" h="2375" w="4909">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0" name="Google Shape;18320;p93"/>
            <p:cNvSpPr/>
            <p:nvPr/>
          </p:nvSpPr>
          <p:spPr>
            <a:xfrm>
              <a:off x="5258330" y="2957951"/>
              <a:ext cx="128689" cy="26503"/>
            </a:xfrm>
            <a:custGeom>
              <a:rect b="b" l="l" r="r" t="t"/>
              <a:pathLst>
                <a:path extrusionOk="0" h="1011" w="4909">
                  <a:moveTo>
                    <a:pt x="997" y="0"/>
                  </a:moveTo>
                  <a:lnTo>
                    <a:pt x="1" y="1011"/>
                  </a:lnTo>
                  <a:lnTo>
                    <a:pt x="4909" y="1011"/>
                  </a:lnTo>
                  <a:lnTo>
                    <a:pt x="391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1" name="Google Shape;18321;p93"/>
            <p:cNvSpPr/>
            <p:nvPr/>
          </p:nvSpPr>
          <p:spPr>
            <a:xfrm>
              <a:off x="5180000" y="2975358"/>
              <a:ext cx="278561" cy="260761"/>
            </a:xfrm>
            <a:custGeom>
              <a:rect b="b" l="l" r="r" t="t"/>
              <a:pathLst>
                <a:path extrusionOk="0" h="9947" w="10626">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2" name="Google Shape;18322;p93"/>
            <p:cNvSpPr/>
            <p:nvPr/>
          </p:nvSpPr>
          <p:spPr>
            <a:xfrm>
              <a:off x="5438847" y="2975358"/>
              <a:ext cx="19714" cy="260761"/>
            </a:xfrm>
            <a:custGeom>
              <a:rect b="b" l="l" r="r" t="t"/>
              <a:pathLst>
                <a:path extrusionOk="0" h="9947" w="752">
                  <a:moveTo>
                    <a:pt x="1" y="0"/>
                  </a:moveTo>
                  <a:lnTo>
                    <a:pt x="1" y="9946"/>
                  </a:lnTo>
                  <a:lnTo>
                    <a:pt x="751" y="9946"/>
                  </a:lnTo>
                  <a:lnTo>
                    <a:pt x="751" y="217"/>
                  </a:lnTo>
                  <a:cubicBezTo>
                    <a:pt x="751" y="102"/>
                    <a:pt x="650" y="0"/>
                    <a:pt x="535"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3" name="Google Shape;18323;p93"/>
            <p:cNvSpPr/>
            <p:nvPr/>
          </p:nvSpPr>
          <p:spPr>
            <a:xfrm>
              <a:off x="5180000" y="3062785"/>
              <a:ext cx="278561" cy="172967"/>
            </a:xfrm>
            <a:custGeom>
              <a:rect b="b" l="l" r="r" t="t"/>
              <a:pathLst>
                <a:path extrusionOk="0" h="6598" w="10626">
                  <a:moveTo>
                    <a:pt x="1" y="0"/>
                  </a:moveTo>
                  <a:lnTo>
                    <a:pt x="1" y="6597"/>
                  </a:lnTo>
                  <a:lnTo>
                    <a:pt x="10625" y="6597"/>
                  </a:lnTo>
                  <a:lnTo>
                    <a:pt x="10625" y="0"/>
                  </a:lnTo>
                  <a:lnTo>
                    <a:pt x="5313" y="3797"/>
                  </a:lnTo>
                  <a:lnTo>
                    <a:pt x="1"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4" name="Google Shape;18324;p93"/>
            <p:cNvSpPr/>
            <p:nvPr/>
          </p:nvSpPr>
          <p:spPr>
            <a:xfrm>
              <a:off x="5221262" y="3114192"/>
              <a:ext cx="196953" cy="10329"/>
            </a:xfrm>
            <a:custGeom>
              <a:rect b="b" l="l" r="r" t="t"/>
              <a:pathLst>
                <a:path extrusionOk="0" h="394" w="7513">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5" name="Google Shape;18325;p93"/>
            <p:cNvSpPr/>
            <p:nvPr/>
          </p:nvSpPr>
          <p:spPr>
            <a:xfrm>
              <a:off x="5254031" y="3136528"/>
              <a:ext cx="129581" cy="10696"/>
            </a:xfrm>
            <a:custGeom>
              <a:rect b="b" l="l" r="r" t="t"/>
              <a:pathLst>
                <a:path extrusionOk="0" h="408" w="4943">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6" name="Google Shape;18326;p93"/>
            <p:cNvSpPr/>
            <p:nvPr/>
          </p:nvSpPr>
          <p:spPr>
            <a:xfrm>
              <a:off x="5284074" y="3159282"/>
              <a:ext cx="68893" cy="10617"/>
            </a:xfrm>
            <a:custGeom>
              <a:rect b="b" l="l" r="r" t="t"/>
              <a:pathLst>
                <a:path extrusionOk="0" h="405" w="2628">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7" name="Google Shape;18327;p93"/>
            <p:cNvSpPr/>
            <p:nvPr/>
          </p:nvSpPr>
          <p:spPr>
            <a:xfrm>
              <a:off x="5156931" y="3073009"/>
              <a:ext cx="324699" cy="196796"/>
            </a:xfrm>
            <a:custGeom>
              <a:rect b="b" l="l" r="r" t="t"/>
              <a:pathLst>
                <a:path extrusionOk="0" h="7507" w="12386">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8" name="Google Shape;18328;p93"/>
            <p:cNvSpPr/>
            <p:nvPr/>
          </p:nvSpPr>
          <p:spPr>
            <a:xfrm>
              <a:off x="5464197" y="3072694"/>
              <a:ext cx="17433" cy="197111"/>
            </a:xfrm>
            <a:custGeom>
              <a:rect b="b" l="l" r="r" t="t"/>
              <a:pathLst>
                <a:path extrusionOk="0" h="7519" w="665">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9" name="Google Shape;18329;p93"/>
            <p:cNvSpPr/>
            <p:nvPr/>
          </p:nvSpPr>
          <p:spPr>
            <a:xfrm>
              <a:off x="5217461" y="3013579"/>
              <a:ext cx="32585" cy="32952"/>
            </a:xfrm>
            <a:custGeom>
              <a:rect b="b" l="l" r="r" t="t"/>
              <a:pathLst>
                <a:path extrusionOk="0" h="1257" w="1243">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0" name="Google Shape;18330;p93"/>
            <p:cNvSpPr/>
            <p:nvPr/>
          </p:nvSpPr>
          <p:spPr>
            <a:xfrm>
              <a:off x="5271595" y="3008258"/>
              <a:ext cx="36491" cy="10670"/>
            </a:xfrm>
            <a:custGeom>
              <a:rect b="b" l="l" r="r" t="t"/>
              <a:pathLst>
                <a:path extrusionOk="0" h="407" w="1392">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1" name="Google Shape;18331;p93"/>
            <p:cNvSpPr/>
            <p:nvPr/>
          </p:nvSpPr>
          <p:spPr>
            <a:xfrm>
              <a:off x="5270206" y="3036255"/>
              <a:ext cx="113406" cy="10670"/>
            </a:xfrm>
            <a:custGeom>
              <a:rect b="b" l="l" r="r" t="t"/>
              <a:pathLst>
                <a:path extrusionOk="0" h="407" w="4326">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2" name="Google Shape;18332;p93"/>
            <p:cNvSpPr/>
            <p:nvPr/>
          </p:nvSpPr>
          <p:spPr>
            <a:xfrm>
              <a:off x="5223517" y="3080532"/>
              <a:ext cx="69915" cy="10670"/>
            </a:xfrm>
            <a:custGeom>
              <a:rect b="b" l="l" r="r" t="t"/>
              <a:pathLst>
                <a:path extrusionOk="0" h="407" w="2667">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3" name="Google Shape;18333;p93"/>
            <p:cNvSpPr/>
            <p:nvPr/>
          </p:nvSpPr>
          <p:spPr>
            <a:xfrm>
              <a:off x="5183251" y="3234152"/>
              <a:ext cx="56939" cy="10696"/>
            </a:xfrm>
            <a:custGeom>
              <a:rect b="b" l="l" r="r" t="t"/>
              <a:pathLst>
                <a:path extrusionOk="0" h="408" w="2172">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34" name="Google Shape;18334;p93"/>
          <p:cNvGrpSpPr/>
          <p:nvPr/>
        </p:nvGrpSpPr>
        <p:grpSpPr>
          <a:xfrm>
            <a:off x="6086331" y="2905337"/>
            <a:ext cx="364441" cy="364834"/>
            <a:chOff x="6086331" y="2905337"/>
            <a:chExt cx="364441" cy="364834"/>
          </a:xfrm>
        </p:grpSpPr>
        <p:sp>
          <p:nvSpPr>
            <p:cNvPr id="18335" name="Google Shape;18335;p93"/>
            <p:cNvSpPr/>
            <p:nvPr/>
          </p:nvSpPr>
          <p:spPr>
            <a:xfrm>
              <a:off x="6086331" y="2905337"/>
              <a:ext cx="277407" cy="277433"/>
            </a:xfrm>
            <a:custGeom>
              <a:rect b="b" l="l" r="r" t="t"/>
              <a:pathLst>
                <a:path extrusionOk="0" h="10583" w="10582">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6" name="Google Shape;18336;p93"/>
            <p:cNvSpPr/>
            <p:nvPr/>
          </p:nvSpPr>
          <p:spPr>
            <a:xfrm>
              <a:off x="6143480" y="2983301"/>
              <a:ext cx="142321" cy="121821"/>
            </a:xfrm>
            <a:custGeom>
              <a:rect b="b" l="l" r="r" t="t"/>
              <a:pathLst>
                <a:path extrusionOk="0" h="4647" w="5429">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7" name="Google Shape;18337;p93"/>
            <p:cNvSpPr/>
            <p:nvPr/>
          </p:nvSpPr>
          <p:spPr>
            <a:xfrm>
              <a:off x="6184349" y="3013946"/>
              <a:ext cx="70781" cy="60557"/>
            </a:xfrm>
            <a:custGeom>
              <a:rect b="b" l="l" r="r" t="t"/>
              <a:pathLst>
                <a:path extrusionOk="0" h="2310" w="270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8" name="Google Shape;18338;p93"/>
            <p:cNvSpPr/>
            <p:nvPr/>
          </p:nvSpPr>
          <p:spPr>
            <a:xfrm>
              <a:off x="6268368" y="3087374"/>
              <a:ext cx="182404" cy="182797"/>
            </a:xfrm>
            <a:custGeom>
              <a:rect b="b" l="l" r="r" t="t"/>
              <a:pathLst>
                <a:path extrusionOk="0" h="6973" w="6958">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9" name="Google Shape;18339;p93"/>
            <p:cNvSpPr/>
            <p:nvPr/>
          </p:nvSpPr>
          <p:spPr>
            <a:xfrm>
              <a:off x="6298620" y="3133172"/>
              <a:ext cx="106747" cy="91412"/>
            </a:xfrm>
            <a:custGeom>
              <a:rect b="b" l="l" r="r" t="t"/>
              <a:pathLst>
                <a:path extrusionOk="0" h="3487" w="4072">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0" name="Google Shape;18340;p93"/>
            <p:cNvSpPr/>
            <p:nvPr/>
          </p:nvSpPr>
          <p:spPr>
            <a:xfrm>
              <a:off x="6322843" y="3151706"/>
              <a:ext cx="63991" cy="54527"/>
            </a:xfrm>
            <a:custGeom>
              <a:rect b="b" l="l" r="r" t="t"/>
              <a:pathLst>
                <a:path extrusionOk="0" h="2080" w="2441">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41" name="Google Shape;18341;p93"/>
          <p:cNvGrpSpPr/>
          <p:nvPr/>
        </p:nvGrpSpPr>
        <p:grpSpPr>
          <a:xfrm>
            <a:off x="6554059" y="2907251"/>
            <a:ext cx="377706" cy="377680"/>
            <a:chOff x="6554059" y="2907251"/>
            <a:chExt cx="377706" cy="377680"/>
          </a:xfrm>
        </p:grpSpPr>
        <p:sp>
          <p:nvSpPr>
            <p:cNvPr id="18342" name="Google Shape;18342;p93"/>
            <p:cNvSpPr/>
            <p:nvPr/>
          </p:nvSpPr>
          <p:spPr>
            <a:xfrm>
              <a:off x="6635064" y="2907251"/>
              <a:ext cx="215723" cy="377680"/>
            </a:xfrm>
            <a:custGeom>
              <a:rect b="b" l="l" r="r" t="t"/>
              <a:pathLst>
                <a:path extrusionOk="0" h="14407" w="8229">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3" name="Google Shape;18343;p93"/>
            <p:cNvSpPr/>
            <p:nvPr/>
          </p:nvSpPr>
          <p:spPr>
            <a:xfrm>
              <a:off x="6805330" y="2907251"/>
              <a:ext cx="45457" cy="377680"/>
            </a:xfrm>
            <a:custGeom>
              <a:rect b="b" l="l" r="r" t="t"/>
              <a:pathLst>
                <a:path extrusionOk="0" h="14407" w="1734">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4" name="Google Shape;18344;p93"/>
            <p:cNvSpPr/>
            <p:nvPr/>
          </p:nvSpPr>
          <p:spPr>
            <a:xfrm>
              <a:off x="6635064" y="3227389"/>
              <a:ext cx="215723" cy="22728"/>
            </a:xfrm>
            <a:custGeom>
              <a:rect b="b" l="l" r="r" t="t"/>
              <a:pathLst>
                <a:path extrusionOk="0" h="867" w="8229">
                  <a:moveTo>
                    <a:pt x="0" y="0"/>
                  </a:moveTo>
                  <a:lnTo>
                    <a:pt x="0" y="867"/>
                  </a:lnTo>
                  <a:lnTo>
                    <a:pt x="8228" y="867"/>
                  </a:lnTo>
                  <a:lnTo>
                    <a:pt x="8228" y="0"/>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5" name="Google Shape;18345;p93"/>
            <p:cNvSpPr/>
            <p:nvPr/>
          </p:nvSpPr>
          <p:spPr>
            <a:xfrm>
              <a:off x="6828058" y="3227389"/>
              <a:ext cx="22728" cy="22728"/>
            </a:xfrm>
            <a:custGeom>
              <a:rect b="b" l="l" r="r" t="t"/>
              <a:pathLst>
                <a:path extrusionOk="0" h="867" w="867">
                  <a:moveTo>
                    <a:pt x="0" y="0"/>
                  </a:moveTo>
                  <a:lnTo>
                    <a:pt x="0" y="867"/>
                  </a:lnTo>
                  <a:lnTo>
                    <a:pt x="866" y="867"/>
                  </a:lnTo>
                  <a:lnTo>
                    <a:pt x="866"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6" name="Google Shape;18346;p93"/>
            <p:cNvSpPr/>
            <p:nvPr/>
          </p:nvSpPr>
          <p:spPr>
            <a:xfrm>
              <a:off x="6635064" y="3250091"/>
              <a:ext cx="215723" cy="34840"/>
            </a:xfrm>
            <a:custGeom>
              <a:rect b="b" l="l" r="r" t="t"/>
              <a:pathLst>
                <a:path extrusionOk="0" h="1329" w="8229">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7" name="Google Shape;18347;p93"/>
            <p:cNvSpPr/>
            <p:nvPr/>
          </p:nvSpPr>
          <p:spPr>
            <a:xfrm>
              <a:off x="6805330" y="3250091"/>
              <a:ext cx="45457" cy="34840"/>
            </a:xfrm>
            <a:custGeom>
              <a:rect b="b" l="l" r="r" t="t"/>
              <a:pathLst>
                <a:path extrusionOk="0" h="1329" w="1734">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8" name="Google Shape;18348;p93"/>
            <p:cNvSpPr/>
            <p:nvPr/>
          </p:nvSpPr>
          <p:spPr>
            <a:xfrm>
              <a:off x="6635064" y="2907251"/>
              <a:ext cx="216090" cy="35207"/>
            </a:xfrm>
            <a:custGeom>
              <a:rect b="b" l="l" r="r" t="t"/>
              <a:pathLst>
                <a:path extrusionOk="0" h="1343" w="8243">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9" name="Google Shape;18349;p93"/>
            <p:cNvSpPr/>
            <p:nvPr/>
          </p:nvSpPr>
          <p:spPr>
            <a:xfrm>
              <a:off x="6805330" y="2907251"/>
              <a:ext cx="45457" cy="35207"/>
            </a:xfrm>
            <a:custGeom>
              <a:rect b="b" l="l" r="r" t="t"/>
              <a:pathLst>
                <a:path extrusionOk="0" h="1343" w="1734">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0" name="Google Shape;18350;p93"/>
            <p:cNvSpPr/>
            <p:nvPr/>
          </p:nvSpPr>
          <p:spPr>
            <a:xfrm>
              <a:off x="6720577" y="3262202"/>
              <a:ext cx="45064" cy="11010"/>
            </a:xfrm>
            <a:custGeom>
              <a:rect b="b" l="l" r="r" t="t"/>
              <a:pathLst>
                <a:path extrusionOk="0" h="420" w="1719">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1" name="Google Shape;18351;p93"/>
            <p:cNvSpPr/>
            <p:nvPr/>
          </p:nvSpPr>
          <p:spPr>
            <a:xfrm>
              <a:off x="6554059" y="2962879"/>
              <a:ext cx="149137" cy="163765"/>
            </a:xfrm>
            <a:custGeom>
              <a:rect b="b" l="l" r="r" t="t"/>
              <a:pathLst>
                <a:path extrusionOk="0" h="6247" w="5689">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2" name="Google Shape;18352;p93"/>
            <p:cNvSpPr/>
            <p:nvPr/>
          </p:nvSpPr>
          <p:spPr>
            <a:xfrm>
              <a:off x="6650950" y="2962879"/>
              <a:ext cx="52246" cy="129056"/>
            </a:xfrm>
            <a:custGeom>
              <a:rect b="b" l="l" r="r" t="t"/>
              <a:pathLst>
                <a:path extrusionOk="0" h="4923" w="1993">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3" name="Google Shape;18353;p93"/>
            <p:cNvSpPr/>
            <p:nvPr/>
          </p:nvSpPr>
          <p:spPr>
            <a:xfrm>
              <a:off x="6596842" y="2999580"/>
              <a:ext cx="64358" cy="53295"/>
            </a:xfrm>
            <a:custGeom>
              <a:rect b="b" l="l" r="r" t="t"/>
              <a:pathLst>
                <a:path extrusionOk="0" h="2033" w="2455">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4" name="Google Shape;18354;p93"/>
            <p:cNvSpPr/>
            <p:nvPr/>
          </p:nvSpPr>
          <p:spPr>
            <a:xfrm>
              <a:off x="6782628" y="3055576"/>
              <a:ext cx="149137" cy="163765"/>
            </a:xfrm>
            <a:custGeom>
              <a:rect b="b" l="l" r="r" t="t"/>
              <a:pathLst>
                <a:path extrusionOk="0" h="6247" w="5689">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5" name="Google Shape;18355;p93"/>
            <p:cNvSpPr/>
            <p:nvPr/>
          </p:nvSpPr>
          <p:spPr>
            <a:xfrm>
              <a:off x="6879885" y="3055576"/>
              <a:ext cx="51879" cy="129083"/>
            </a:xfrm>
            <a:custGeom>
              <a:rect b="b" l="l" r="r" t="t"/>
              <a:pathLst>
                <a:path extrusionOk="0" h="4924" w="1979">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6" name="Google Shape;18356;p93"/>
            <p:cNvSpPr/>
            <p:nvPr/>
          </p:nvSpPr>
          <p:spPr>
            <a:xfrm>
              <a:off x="6841297" y="3080926"/>
              <a:ext cx="31799" cy="32192"/>
            </a:xfrm>
            <a:custGeom>
              <a:rect b="b" l="l" r="r" t="t"/>
              <a:pathLst>
                <a:path extrusionOk="0" h="1228" w="1213">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7" name="Google Shape;18357;p93"/>
            <p:cNvSpPr/>
            <p:nvPr/>
          </p:nvSpPr>
          <p:spPr>
            <a:xfrm>
              <a:off x="6830706" y="3113091"/>
              <a:ext cx="53374" cy="31825"/>
            </a:xfrm>
            <a:custGeom>
              <a:rect b="b" l="l" r="r" t="t"/>
              <a:pathLst>
                <a:path extrusionOk="0" h="1214" w="2036">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8" name="Google Shape;18358;p93"/>
            <p:cNvSpPr/>
            <p:nvPr/>
          </p:nvSpPr>
          <p:spPr>
            <a:xfrm>
              <a:off x="6725112" y="2972343"/>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9" name="Google Shape;18359;p93"/>
            <p:cNvSpPr/>
            <p:nvPr/>
          </p:nvSpPr>
          <p:spPr>
            <a:xfrm>
              <a:off x="6725112" y="2995045"/>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0" name="Google Shape;18360;p93"/>
            <p:cNvSpPr/>
            <p:nvPr/>
          </p:nvSpPr>
          <p:spPr>
            <a:xfrm>
              <a:off x="6725112" y="3017747"/>
              <a:ext cx="95396" cy="11377"/>
            </a:xfrm>
            <a:custGeom>
              <a:rect b="b" l="l" r="r" t="t"/>
              <a:pathLst>
                <a:path extrusionOk="0" h="434" w="3639">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1" name="Google Shape;18361;p93"/>
            <p:cNvSpPr/>
            <p:nvPr/>
          </p:nvSpPr>
          <p:spPr>
            <a:xfrm>
              <a:off x="6664949" y="3138467"/>
              <a:ext cx="91595" cy="23095"/>
            </a:xfrm>
            <a:custGeom>
              <a:rect b="b" l="l" r="r" t="t"/>
              <a:pathLst>
                <a:path extrusionOk="0" h="881" w="3494">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2" name="Google Shape;18362;p93"/>
            <p:cNvSpPr/>
            <p:nvPr/>
          </p:nvSpPr>
          <p:spPr>
            <a:xfrm>
              <a:off x="6663428" y="3178576"/>
              <a:ext cx="95003" cy="11377"/>
            </a:xfrm>
            <a:custGeom>
              <a:rect b="b" l="l" r="r" t="t"/>
              <a:pathLst>
                <a:path extrusionOk="0" h="434" w="3624">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63" name="Google Shape;18363;p93"/>
          <p:cNvGrpSpPr/>
          <p:nvPr/>
        </p:nvGrpSpPr>
        <p:grpSpPr>
          <a:xfrm>
            <a:off x="7491796" y="2945446"/>
            <a:ext cx="400801" cy="317542"/>
            <a:chOff x="7491796" y="2945446"/>
            <a:chExt cx="400801" cy="317542"/>
          </a:xfrm>
        </p:grpSpPr>
        <p:sp>
          <p:nvSpPr>
            <p:cNvPr id="18364" name="Google Shape;18364;p93"/>
            <p:cNvSpPr/>
            <p:nvPr/>
          </p:nvSpPr>
          <p:spPr>
            <a:xfrm>
              <a:off x="7491796" y="2998453"/>
              <a:ext cx="340611" cy="264536"/>
            </a:xfrm>
            <a:custGeom>
              <a:rect b="b" l="l" r="r" t="t"/>
              <a:pathLst>
                <a:path extrusionOk="0" h="10091" w="12993">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5" name="Google Shape;18365;p93"/>
            <p:cNvSpPr/>
            <p:nvPr/>
          </p:nvSpPr>
          <p:spPr>
            <a:xfrm>
              <a:off x="7491796" y="2998453"/>
              <a:ext cx="24249" cy="264536"/>
            </a:xfrm>
            <a:custGeom>
              <a:rect b="b" l="l" r="r" t="t"/>
              <a:pathLst>
                <a:path extrusionOk="0" h="10091" w="925">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6" name="Google Shape;18366;p93"/>
            <p:cNvSpPr/>
            <p:nvPr/>
          </p:nvSpPr>
          <p:spPr>
            <a:xfrm>
              <a:off x="7541002" y="2945473"/>
              <a:ext cx="291406" cy="58669"/>
            </a:xfrm>
            <a:custGeom>
              <a:rect b="b" l="l" r="r" t="t"/>
              <a:pathLst>
                <a:path extrusionOk="0" h="2238" w="11116">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7" name="Google Shape;18367;p93"/>
            <p:cNvSpPr/>
            <p:nvPr/>
          </p:nvSpPr>
          <p:spPr>
            <a:xfrm>
              <a:off x="7491796" y="2945473"/>
              <a:ext cx="56415" cy="58669"/>
            </a:xfrm>
            <a:custGeom>
              <a:rect b="b" l="l" r="r" t="t"/>
              <a:pathLst>
                <a:path extrusionOk="0" h="2238" w="2152">
                  <a:moveTo>
                    <a:pt x="319" y="0"/>
                  </a:moveTo>
                  <a:cubicBezTo>
                    <a:pt x="145" y="0"/>
                    <a:pt x="1" y="144"/>
                    <a:pt x="1" y="318"/>
                  </a:cubicBezTo>
                  <a:lnTo>
                    <a:pt x="1" y="2238"/>
                  </a:lnTo>
                  <a:lnTo>
                    <a:pt x="2152" y="2238"/>
                  </a:lnTo>
                  <a:lnTo>
                    <a:pt x="215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8" name="Google Shape;18368;p93"/>
            <p:cNvSpPr/>
            <p:nvPr/>
          </p:nvSpPr>
          <p:spPr>
            <a:xfrm>
              <a:off x="7491796" y="2945446"/>
              <a:ext cx="24642" cy="58695"/>
            </a:xfrm>
            <a:custGeom>
              <a:rect b="b" l="l" r="r" t="t"/>
              <a:pathLst>
                <a:path extrusionOk="0" h="2239" w="94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9" name="Google Shape;18369;p93"/>
            <p:cNvSpPr/>
            <p:nvPr/>
          </p:nvSpPr>
          <p:spPr>
            <a:xfrm>
              <a:off x="7568632" y="2968542"/>
              <a:ext cx="228962" cy="12138"/>
            </a:xfrm>
            <a:custGeom>
              <a:rect b="b" l="l" r="r" t="t"/>
              <a:pathLst>
                <a:path extrusionOk="0" h="463" w="8734">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0" name="Google Shape;18370;p93"/>
            <p:cNvSpPr/>
            <p:nvPr/>
          </p:nvSpPr>
          <p:spPr>
            <a:xfrm>
              <a:off x="7656793" y="3073402"/>
              <a:ext cx="225947" cy="122450"/>
            </a:xfrm>
            <a:custGeom>
              <a:rect b="b" l="l" r="r" t="t"/>
              <a:pathLst>
                <a:path extrusionOk="0" h="4671" w="8619">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1" name="Google Shape;18371;p93"/>
            <p:cNvSpPr/>
            <p:nvPr/>
          </p:nvSpPr>
          <p:spPr>
            <a:xfrm>
              <a:off x="7649610" y="3172888"/>
              <a:ext cx="32952" cy="32952"/>
            </a:xfrm>
            <a:custGeom>
              <a:rect b="b" l="l" r="r" t="t"/>
              <a:pathLst>
                <a:path extrusionOk="0" h="1257" w="1257">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2" name="Google Shape;18372;p93"/>
            <p:cNvSpPr/>
            <p:nvPr/>
          </p:nvSpPr>
          <p:spPr>
            <a:xfrm>
              <a:off x="7778273" y="3164184"/>
              <a:ext cx="32952" cy="33345"/>
            </a:xfrm>
            <a:custGeom>
              <a:rect b="b" l="l" r="r" t="t"/>
              <a:pathLst>
                <a:path extrusionOk="0" h="1272" w="1257">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3" name="Google Shape;18373;p93"/>
            <p:cNvSpPr/>
            <p:nvPr/>
          </p:nvSpPr>
          <p:spPr>
            <a:xfrm>
              <a:off x="7859252" y="3062785"/>
              <a:ext cx="33345" cy="33319"/>
            </a:xfrm>
            <a:custGeom>
              <a:rect b="b" l="l" r="r" t="t"/>
              <a:pathLst>
                <a:path extrusionOk="0" h="1271" w="1272">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4" name="Google Shape;18374;p93"/>
            <p:cNvSpPr/>
            <p:nvPr/>
          </p:nvSpPr>
          <p:spPr>
            <a:xfrm>
              <a:off x="7713942" y="3112724"/>
              <a:ext cx="32952" cy="33319"/>
            </a:xfrm>
            <a:custGeom>
              <a:rect b="b" l="l" r="r" t="t"/>
              <a:pathLst>
                <a:path extrusionOk="0" h="1271" w="1257">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5" name="Google Shape;18375;p93"/>
            <p:cNvSpPr/>
            <p:nvPr/>
          </p:nvSpPr>
          <p:spPr>
            <a:xfrm>
              <a:off x="7649610" y="3172704"/>
              <a:ext cx="24616" cy="33319"/>
            </a:xfrm>
            <a:custGeom>
              <a:rect b="b" l="l" r="r" t="t"/>
              <a:pathLst>
                <a:path extrusionOk="0" h="1271" w="939">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6" name="Google Shape;18376;p93"/>
            <p:cNvSpPr/>
            <p:nvPr/>
          </p:nvSpPr>
          <p:spPr>
            <a:xfrm>
              <a:off x="7778273" y="316423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7" name="Google Shape;18377;p93"/>
            <p:cNvSpPr/>
            <p:nvPr/>
          </p:nvSpPr>
          <p:spPr>
            <a:xfrm>
              <a:off x="7859252" y="3062968"/>
              <a:ext cx="24642" cy="33083"/>
            </a:xfrm>
            <a:custGeom>
              <a:rect b="b" l="l" r="r" t="t"/>
              <a:pathLst>
                <a:path extrusionOk="0" h="1262" w="94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8" name="Google Shape;18378;p93"/>
            <p:cNvSpPr/>
            <p:nvPr/>
          </p:nvSpPr>
          <p:spPr>
            <a:xfrm>
              <a:off x="7713942" y="311277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9" name="Google Shape;18379;p93"/>
            <p:cNvSpPr/>
            <p:nvPr/>
          </p:nvSpPr>
          <p:spPr>
            <a:xfrm>
              <a:off x="7530411" y="3104021"/>
              <a:ext cx="101452" cy="12138"/>
            </a:xfrm>
            <a:custGeom>
              <a:rect b="b" l="l" r="r" t="t"/>
              <a:pathLst>
                <a:path extrusionOk="0" h="463" w="387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0" name="Google Shape;18380;p93"/>
            <p:cNvSpPr/>
            <p:nvPr/>
          </p:nvSpPr>
          <p:spPr>
            <a:xfrm>
              <a:off x="7530411" y="3133539"/>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1" name="Google Shape;18381;p93"/>
            <p:cNvSpPr/>
            <p:nvPr/>
          </p:nvSpPr>
          <p:spPr>
            <a:xfrm>
              <a:off x="7530411" y="3163057"/>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2" name="Google Shape;18382;p93"/>
            <p:cNvSpPr/>
            <p:nvPr/>
          </p:nvSpPr>
          <p:spPr>
            <a:xfrm>
              <a:off x="7530411" y="3192575"/>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3" name="Google Shape;18383;p93"/>
            <p:cNvSpPr/>
            <p:nvPr/>
          </p:nvSpPr>
          <p:spPr>
            <a:xfrm>
              <a:off x="7530411" y="3222093"/>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4" name="Google Shape;18384;p93"/>
            <p:cNvSpPr/>
            <p:nvPr/>
          </p:nvSpPr>
          <p:spPr>
            <a:xfrm>
              <a:off x="7538354" y="3035521"/>
              <a:ext cx="247522" cy="44303"/>
            </a:xfrm>
            <a:custGeom>
              <a:rect b="b" l="l" r="r" t="t"/>
              <a:pathLst>
                <a:path extrusionOk="0" h="1690" w="9442">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5" name="Google Shape;18385;p93"/>
            <p:cNvSpPr/>
            <p:nvPr/>
          </p:nvSpPr>
          <p:spPr>
            <a:xfrm>
              <a:off x="7538721" y="3054081"/>
              <a:ext cx="246762" cy="25743"/>
            </a:xfrm>
            <a:custGeom>
              <a:rect b="b" l="l" r="r" t="t"/>
              <a:pathLst>
                <a:path extrusionOk="0" h="982" w="9413">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86" name="Google Shape;18386;p93"/>
          <p:cNvGrpSpPr/>
          <p:nvPr/>
        </p:nvGrpSpPr>
        <p:grpSpPr>
          <a:xfrm>
            <a:off x="7045643" y="2907723"/>
            <a:ext cx="345304" cy="365857"/>
            <a:chOff x="7045643" y="2907723"/>
            <a:chExt cx="345304" cy="365857"/>
          </a:xfrm>
        </p:grpSpPr>
        <p:sp>
          <p:nvSpPr>
            <p:cNvPr id="18387" name="Google Shape;18387;p93"/>
            <p:cNvSpPr/>
            <p:nvPr/>
          </p:nvSpPr>
          <p:spPr>
            <a:xfrm>
              <a:off x="7101638" y="2970429"/>
              <a:ext cx="231636" cy="284223"/>
            </a:xfrm>
            <a:custGeom>
              <a:rect b="b" l="l" r="r" t="t"/>
              <a:pathLst>
                <a:path extrusionOk="0" h="10842" w="8836">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8" name="Google Shape;18388;p93"/>
            <p:cNvSpPr/>
            <p:nvPr/>
          </p:nvSpPr>
          <p:spPr>
            <a:xfrm>
              <a:off x="7129269" y="2989357"/>
              <a:ext cx="176768" cy="177135"/>
            </a:xfrm>
            <a:custGeom>
              <a:rect b="b" l="l" r="r" t="t"/>
              <a:pathLst>
                <a:path extrusionOk="0" h="6757" w="6743">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9" name="Google Shape;18389;p93"/>
            <p:cNvSpPr/>
            <p:nvPr/>
          </p:nvSpPr>
          <p:spPr>
            <a:xfrm>
              <a:off x="7148196" y="3008284"/>
              <a:ext cx="138913" cy="139280"/>
            </a:xfrm>
            <a:custGeom>
              <a:rect b="b" l="l" r="r" t="t"/>
              <a:pathLst>
                <a:path extrusionOk="0" h="5313" w="5299">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0" name="Google Shape;18390;p93"/>
            <p:cNvSpPr/>
            <p:nvPr/>
          </p:nvSpPr>
          <p:spPr>
            <a:xfrm>
              <a:off x="7198529" y="3248570"/>
              <a:ext cx="37854" cy="25009"/>
            </a:xfrm>
            <a:custGeom>
              <a:rect b="b" l="l" r="r" t="t"/>
              <a:pathLst>
                <a:path extrusionOk="0" h="954" w="1444">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1" name="Google Shape;18391;p93"/>
            <p:cNvSpPr/>
            <p:nvPr/>
          </p:nvSpPr>
          <p:spPr>
            <a:xfrm>
              <a:off x="7342711" y="3071436"/>
              <a:ext cx="48236" cy="12950"/>
            </a:xfrm>
            <a:custGeom>
              <a:rect b="b" l="l" r="r" t="t"/>
              <a:pathLst>
                <a:path extrusionOk="0" h="494" w="184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2" name="Google Shape;18392;p93"/>
            <p:cNvSpPr/>
            <p:nvPr/>
          </p:nvSpPr>
          <p:spPr>
            <a:xfrm>
              <a:off x="7045643" y="3071436"/>
              <a:ext cx="54658" cy="12950"/>
            </a:xfrm>
            <a:custGeom>
              <a:rect b="b" l="l" r="r" t="t"/>
              <a:pathLst>
                <a:path extrusionOk="0" h="494" w="2085">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3" name="Google Shape;18393;p93"/>
            <p:cNvSpPr/>
            <p:nvPr/>
          </p:nvSpPr>
          <p:spPr>
            <a:xfrm>
              <a:off x="7211400" y="2907723"/>
              <a:ext cx="12505" cy="43831"/>
            </a:xfrm>
            <a:custGeom>
              <a:rect b="b" l="l" r="r" t="t"/>
              <a:pathLst>
                <a:path extrusionOk="0" h="1672" w="477">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4" name="Google Shape;18394;p93"/>
            <p:cNvSpPr/>
            <p:nvPr/>
          </p:nvSpPr>
          <p:spPr>
            <a:xfrm>
              <a:off x="7204951" y="3014706"/>
              <a:ext cx="25009" cy="107508"/>
            </a:xfrm>
            <a:custGeom>
              <a:rect b="b" l="l" r="r" t="t"/>
              <a:pathLst>
                <a:path extrusionOk="0" h="4101" w="954">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5" name="Google Shape;18395;p93"/>
            <p:cNvSpPr/>
            <p:nvPr/>
          </p:nvSpPr>
          <p:spPr>
            <a:xfrm>
              <a:off x="7207992" y="3134666"/>
              <a:ext cx="18953" cy="18953"/>
            </a:xfrm>
            <a:custGeom>
              <a:rect b="b" l="l" r="r" t="t"/>
              <a:pathLst>
                <a:path extrusionOk="0" h="723" w="723">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6" name="Google Shape;18396;p93"/>
            <p:cNvSpPr/>
            <p:nvPr/>
          </p:nvSpPr>
          <p:spPr>
            <a:xfrm>
              <a:off x="7276099" y="2940754"/>
              <a:ext cx="25088" cy="28574"/>
            </a:xfrm>
            <a:custGeom>
              <a:rect b="b" l="l" r="r" t="t"/>
              <a:pathLst>
                <a:path extrusionOk="0" h="1090" w="957">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7" name="Google Shape;18397;p93"/>
            <p:cNvSpPr/>
            <p:nvPr/>
          </p:nvSpPr>
          <p:spPr>
            <a:xfrm>
              <a:off x="7133804" y="3185812"/>
              <a:ext cx="26372" cy="29859"/>
            </a:xfrm>
            <a:custGeom>
              <a:rect b="b" l="l" r="r" t="t"/>
              <a:pathLst>
                <a:path extrusionOk="0" h="1139" w="1006">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8" name="Google Shape;18398;p93"/>
            <p:cNvSpPr/>
            <p:nvPr/>
          </p:nvSpPr>
          <p:spPr>
            <a:xfrm>
              <a:off x="7132886" y="2939758"/>
              <a:ext cx="26320" cy="29571"/>
            </a:xfrm>
            <a:custGeom>
              <a:rect b="b" l="l" r="r" t="t"/>
              <a:pathLst>
                <a:path extrusionOk="0" h="1128" w="1004">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9" name="Google Shape;18399;p93"/>
            <p:cNvSpPr/>
            <p:nvPr/>
          </p:nvSpPr>
          <p:spPr>
            <a:xfrm>
              <a:off x="7276020" y="3186729"/>
              <a:ext cx="25062" cy="28941"/>
            </a:xfrm>
            <a:custGeom>
              <a:rect b="b" l="l" r="r" t="t"/>
              <a:pathLst>
                <a:path extrusionOk="0" h="1104" w="956">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0" name="Google Shape;18400;p93"/>
            <p:cNvSpPr/>
            <p:nvPr/>
          </p:nvSpPr>
          <p:spPr>
            <a:xfrm>
              <a:off x="7322185" y="3137550"/>
              <a:ext cx="35312" cy="22886"/>
            </a:xfrm>
            <a:custGeom>
              <a:rect b="b" l="l" r="r" t="t"/>
              <a:pathLst>
                <a:path extrusionOk="0" h="873" w="1347">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1" name="Google Shape;18401;p93"/>
            <p:cNvSpPr/>
            <p:nvPr/>
          </p:nvSpPr>
          <p:spPr>
            <a:xfrm>
              <a:off x="7077599" y="2995858"/>
              <a:ext cx="33922" cy="21916"/>
            </a:xfrm>
            <a:custGeom>
              <a:rect b="b" l="l" r="r" t="t"/>
              <a:pathLst>
                <a:path extrusionOk="0" h="836" w="1294">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2" name="Google Shape;18402;p93"/>
            <p:cNvSpPr/>
            <p:nvPr/>
          </p:nvSpPr>
          <p:spPr>
            <a:xfrm>
              <a:off x="7323784" y="2995255"/>
              <a:ext cx="35312" cy="22519"/>
            </a:xfrm>
            <a:custGeom>
              <a:rect b="b" l="l" r="r" t="t"/>
              <a:pathLst>
                <a:path extrusionOk="0" h="859" w="1347">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3" name="Google Shape;18403;p93"/>
            <p:cNvSpPr/>
            <p:nvPr/>
          </p:nvSpPr>
          <p:spPr>
            <a:xfrm>
              <a:off x="7077809" y="3137550"/>
              <a:ext cx="34945" cy="22886"/>
            </a:xfrm>
            <a:custGeom>
              <a:rect b="b" l="l" r="r" t="t"/>
              <a:pathLst>
                <a:path extrusionOk="0" h="873" w="1333">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4" name="Google Shape;18404;p93"/>
            <p:cNvSpPr/>
            <p:nvPr/>
          </p:nvSpPr>
          <p:spPr>
            <a:xfrm>
              <a:off x="7186050" y="3210742"/>
              <a:ext cx="63204" cy="44303"/>
            </a:xfrm>
            <a:custGeom>
              <a:rect b="b" l="l" r="r" t="t"/>
              <a:pathLst>
                <a:path extrusionOk="0" h="1690" w="2411">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5" name="Google Shape;18405;p93"/>
            <p:cNvSpPr/>
            <p:nvPr/>
          </p:nvSpPr>
          <p:spPr>
            <a:xfrm>
              <a:off x="7179602" y="3210349"/>
              <a:ext cx="76102" cy="12898"/>
            </a:xfrm>
            <a:custGeom>
              <a:rect b="b" l="l" r="r" t="t"/>
              <a:pathLst>
                <a:path extrusionOk="0" h="492" w="2903">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06" name="Google Shape;18406;p93"/>
          <p:cNvGrpSpPr/>
          <p:nvPr/>
        </p:nvGrpSpPr>
        <p:grpSpPr>
          <a:xfrm>
            <a:off x="7992843" y="2907251"/>
            <a:ext cx="347794" cy="366328"/>
            <a:chOff x="7992843" y="2907251"/>
            <a:chExt cx="347794" cy="366328"/>
          </a:xfrm>
        </p:grpSpPr>
        <p:sp>
          <p:nvSpPr>
            <p:cNvPr id="18407" name="Google Shape;18407;p93"/>
            <p:cNvSpPr/>
            <p:nvPr/>
          </p:nvSpPr>
          <p:spPr>
            <a:xfrm>
              <a:off x="7992843" y="2907251"/>
              <a:ext cx="347794" cy="238032"/>
            </a:xfrm>
            <a:custGeom>
              <a:rect b="b" l="l" r="r" t="t"/>
              <a:pathLst>
                <a:path extrusionOk="0" h="9080" w="13267">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8" name="Google Shape;18408;p93"/>
            <p:cNvSpPr/>
            <p:nvPr/>
          </p:nvSpPr>
          <p:spPr>
            <a:xfrm>
              <a:off x="7993210" y="2907251"/>
              <a:ext cx="26897" cy="238032"/>
            </a:xfrm>
            <a:custGeom>
              <a:rect b="b" l="l" r="r" t="t"/>
              <a:pathLst>
                <a:path extrusionOk="0" h="9080" w="1026">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9" name="Google Shape;18409;p93"/>
            <p:cNvSpPr/>
            <p:nvPr/>
          </p:nvSpPr>
          <p:spPr>
            <a:xfrm>
              <a:off x="8018586" y="2935590"/>
              <a:ext cx="296334" cy="207439"/>
            </a:xfrm>
            <a:custGeom>
              <a:rect b="b" l="l" r="r" t="t"/>
              <a:pathLst>
                <a:path extrusionOk="0" h="7913" w="11304">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0" name="Google Shape;18410;p93"/>
            <p:cNvSpPr/>
            <p:nvPr/>
          </p:nvSpPr>
          <p:spPr>
            <a:xfrm>
              <a:off x="8018586" y="2935249"/>
              <a:ext cx="22335" cy="207387"/>
            </a:xfrm>
            <a:custGeom>
              <a:rect b="b" l="l" r="r" t="t"/>
              <a:pathLst>
                <a:path extrusionOk="0" h="7911" w="852">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1" name="Google Shape;18411;p93"/>
            <p:cNvSpPr/>
            <p:nvPr/>
          </p:nvSpPr>
          <p:spPr>
            <a:xfrm>
              <a:off x="8137393" y="3051801"/>
              <a:ext cx="27657" cy="91595"/>
            </a:xfrm>
            <a:custGeom>
              <a:rect b="b" l="l" r="r" t="t"/>
              <a:pathLst>
                <a:path extrusionOk="0" h="3494" w="1055">
                  <a:moveTo>
                    <a:pt x="1" y="0"/>
                  </a:moveTo>
                  <a:lnTo>
                    <a:pt x="1" y="3494"/>
                  </a:lnTo>
                  <a:lnTo>
                    <a:pt x="1055" y="3494"/>
                  </a:lnTo>
                  <a:lnTo>
                    <a:pt x="105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2" name="Google Shape;18412;p93"/>
            <p:cNvSpPr/>
            <p:nvPr/>
          </p:nvSpPr>
          <p:spPr>
            <a:xfrm>
              <a:off x="8137393" y="3051801"/>
              <a:ext cx="14785" cy="91595"/>
            </a:xfrm>
            <a:custGeom>
              <a:rect b="b" l="l" r="r" t="t"/>
              <a:pathLst>
                <a:path extrusionOk="0" h="3494" w="564">
                  <a:moveTo>
                    <a:pt x="1" y="0"/>
                  </a:moveTo>
                  <a:lnTo>
                    <a:pt x="1" y="3494"/>
                  </a:lnTo>
                  <a:lnTo>
                    <a:pt x="564" y="3494"/>
                  </a:lnTo>
                  <a:lnTo>
                    <a:pt x="56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3" name="Google Shape;18413;p93"/>
            <p:cNvSpPr/>
            <p:nvPr/>
          </p:nvSpPr>
          <p:spPr>
            <a:xfrm>
              <a:off x="8216116" y="2961726"/>
              <a:ext cx="54134" cy="182430"/>
            </a:xfrm>
            <a:custGeom>
              <a:rect b="b" l="l" r="r" t="t"/>
              <a:pathLst>
                <a:path extrusionOk="0" h="6959" w="2065">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4" name="Google Shape;18414;p93"/>
            <p:cNvSpPr/>
            <p:nvPr/>
          </p:nvSpPr>
          <p:spPr>
            <a:xfrm>
              <a:off x="8216116" y="2961726"/>
              <a:ext cx="17800" cy="182430"/>
            </a:xfrm>
            <a:custGeom>
              <a:rect b="b" l="l" r="r" t="t"/>
              <a:pathLst>
                <a:path extrusionOk="0" h="6959" w="679">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5" name="Google Shape;18415;p93"/>
            <p:cNvSpPr/>
            <p:nvPr/>
          </p:nvSpPr>
          <p:spPr>
            <a:xfrm>
              <a:off x="8137393" y="2998637"/>
              <a:ext cx="54160" cy="53190"/>
            </a:xfrm>
            <a:custGeom>
              <a:rect b="b" l="l" r="r" t="t"/>
              <a:pathLst>
                <a:path extrusionOk="0" h="2029" w="2066">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6" name="Google Shape;18416;p93"/>
            <p:cNvSpPr/>
            <p:nvPr/>
          </p:nvSpPr>
          <p:spPr>
            <a:xfrm>
              <a:off x="8137393" y="2998637"/>
              <a:ext cx="34473" cy="53190"/>
            </a:xfrm>
            <a:custGeom>
              <a:rect b="b" l="l" r="r" t="t"/>
              <a:pathLst>
                <a:path extrusionOk="0" h="2029" w="1315">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7" name="Google Shape;18417;p93"/>
            <p:cNvSpPr/>
            <p:nvPr/>
          </p:nvSpPr>
          <p:spPr>
            <a:xfrm>
              <a:off x="8147617" y="2998060"/>
              <a:ext cx="34079" cy="32585"/>
            </a:xfrm>
            <a:custGeom>
              <a:rect b="b" l="l" r="r" t="t"/>
              <a:pathLst>
                <a:path extrusionOk="0" h="1243" w="130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8" name="Google Shape;18418;p93"/>
            <p:cNvSpPr/>
            <p:nvPr/>
          </p:nvSpPr>
          <p:spPr>
            <a:xfrm>
              <a:off x="8148010" y="2998479"/>
              <a:ext cx="23856" cy="32166"/>
            </a:xfrm>
            <a:custGeom>
              <a:rect b="b" l="l" r="r" t="t"/>
              <a:pathLst>
                <a:path extrusionOk="0" h="1227" w="91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9" name="Google Shape;18419;p93"/>
            <p:cNvSpPr/>
            <p:nvPr/>
          </p:nvSpPr>
          <p:spPr>
            <a:xfrm>
              <a:off x="8076102" y="3071488"/>
              <a:ext cx="29544" cy="29544"/>
            </a:xfrm>
            <a:custGeom>
              <a:rect b="b" l="l" r="r" t="t"/>
              <a:pathLst>
                <a:path extrusionOk="0" h="1127" w="1127">
                  <a:moveTo>
                    <a:pt x="0" y="0"/>
                  </a:moveTo>
                  <a:lnTo>
                    <a:pt x="0" y="1126"/>
                  </a:lnTo>
                  <a:lnTo>
                    <a:pt x="1126" y="1126"/>
                  </a:lnTo>
                  <a:lnTo>
                    <a:pt x="1126"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0" name="Google Shape;18420;p93"/>
            <p:cNvSpPr/>
            <p:nvPr/>
          </p:nvSpPr>
          <p:spPr>
            <a:xfrm>
              <a:off x="8076102" y="3071488"/>
              <a:ext cx="14785" cy="29544"/>
            </a:xfrm>
            <a:custGeom>
              <a:rect b="b" l="l" r="r" t="t"/>
              <a:pathLst>
                <a:path extrusionOk="0" h="1127" w="564">
                  <a:moveTo>
                    <a:pt x="0" y="0"/>
                  </a:moveTo>
                  <a:lnTo>
                    <a:pt x="0" y="1126"/>
                  </a:lnTo>
                  <a:lnTo>
                    <a:pt x="563" y="1126"/>
                  </a:ln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1" name="Google Shape;18421;p93"/>
            <p:cNvSpPr/>
            <p:nvPr/>
          </p:nvSpPr>
          <p:spPr>
            <a:xfrm>
              <a:off x="8068526" y="3098726"/>
              <a:ext cx="44670" cy="44670"/>
            </a:xfrm>
            <a:custGeom>
              <a:rect b="b" l="l" r="r" t="t"/>
              <a:pathLst>
                <a:path extrusionOk="0" h="1704" w="1704">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2" name="Google Shape;18422;p93"/>
            <p:cNvSpPr/>
            <p:nvPr/>
          </p:nvSpPr>
          <p:spPr>
            <a:xfrm>
              <a:off x="8068526" y="3098726"/>
              <a:ext cx="23122" cy="44670"/>
            </a:xfrm>
            <a:custGeom>
              <a:rect b="b" l="l" r="r" t="t"/>
              <a:pathLst>
                <a:path extrusionOk="0" h="1704" w="882">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3" name="Google Shape;18423;p93"/>
            <p:cNvSpPr/>
            <p:nvPr/>
          </p:nvSpPr>
          <p:spPr>
            <a:xfrm>
              <a:off x="8250170" y="3065773"/>
              <a:ext cx="20081" cy="11037"/>
            </a:xfrm>
            <a:custGeom>
              <a:rect b="b" l="l" r="r" t="t"/>
              <a:pathLst>
                <a:path extrusionOk="0" h="421" w="766">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4" name="Google Shape;18424;p93"/>
            <p:cNvSpPr/>
            <p:nvPr/>
          </p:nvSpPr>
          <p:spPr>
            <a:xfrm>
              <a:off x="8247758" y="3102107"/>
              <a:ext cx="22492" cy="11063"/>
            </a:xfrm>
            <a:custGeom>
              <a:rect b="b" l="l" r="r" t="t"/>
              <a:pathLst>
                <a:path extrusionOk="0" h="422" w="858">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5" name="Google Shape;18425;p93"/>
            <p:cNvSpPr/>
            <p:nvPr/>
          </p:nvSpPr>
          <p:spPr>
            <a:xfrm>
              <a:off x="8250170" y="2992397"/>
              <a:ext cx="20081" cy="11377"/>
            </a:xfrm>
            <a:custGeom>
              <a:rect b="b" l="l" r="r" t="t"/>
              <a:pathLst>
                <a:path extrusionOk="0" h="434" w="766">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6" name="Google Shape;18426;p93"/>
            <p:cNvSpPr/>
            <p:nvPr/>
          </p:nvSpPr>
          <p:spPr>
            <a:xfrm>
              <a:off x="8250170" y="3029098"/>
              <a:ext cx="20081" cy="10984"/>
            </a:xfrm>
            <a:custGeom>
              <a:rect b="b" l="l" r="r" t="t"/>
              <a:pathLst>
                <a:path extrusionOk="0" h="419" w="766">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7" name="Google Shape;18427;p93"/>
            <p:cNvSpPr/>
            <p:nvPr/>
          </p:nvSpPr>
          <p:spPr>
            <a:xfrm>
              <a:off x="8059062" y="2981597"/>
              <a:ext cx="63231" cy="74765"/>
            </a:xfrm>
            <a:custGeom>
              <a:rect b="b" l="l" r="r" t="t"/>
              <a:pathLst>
                <a:path extrusionOk="0" h="2852" w="2412">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8" name="Google Shape;18428;p93"/>
            <p:cNvSpPr/>
            <p:nvPr/>
          </p:nvSpPr>
          <p:spPr>
            <a:xfrm>
              <a:off x="8059062" y="2981309"/>
              <a:ext cx="39008" cy="75054"/>
            </a:xfrm>
            <a:custGeom>
              <a:rect b="b" l="l" r="r" t="t"/>
              <a:pathLst>
                <a:path extrusionOk="0" h="2863" w="1488">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9" name="Google Shape;18429;p93"/>
            <p:cNvSpPr/>
            <p:nvPr/>
          </p:nvSpPr>
          <p:spPr>
            <a:xfrm>
              <a:off x="8079510" y="2981597"/>
              <a:ext cx="21968" cy="50176"/>
            </a:xfrm>
            <a:custGeom>
              <a:rect b="b" l="l" r="r" t="t"/>
              <a:pathLst>
                <a:path extrusionOk="0" h="1914" w="838">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0" name="Google Shape;18430;p93"/>
            <p:cNvSpPr/>
            <p:nvPr/>
          </p:nvSpPr>
          <p:spPr>
            <a:xfrm>
              <a:off x="8065511" y="3055969"/>
              <a:ext cx="50726" cy="17040"/>
            </a:xfrm>
            <a:custGeom>
              <a:rect b="b" l="l" r="r" t="t"/>
              <a:pathLst>
                <a:path extrusionOk="0" h="650" w="1935">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1" name="Google Shape;18431;p93"/>
            <p:cNvSpPr/>
            <p:nvPr/>
          </p:nvSpPr>
          <p:spPr>
            <a:xfrm>
              <a:off x="8065511" y="3058617"/>
              <a:ext cx="50726" cy="14392"/>
            </a:xfrm>
            <a:custGeom>
              <a:rect b="b" l="l" r="r" t="t"/>
              <a:pathLst>
                <a:path extrusionOk="0" h="549" w="1935">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2" name="Google Shape;18432;p93"/>
            <p:cNvSpPr/>
            <p:nvPr/>
          </p:nvSpPr>
          <p:spPr>
            <a:xfrm>
              <a:off x="8164656" y="3051801"/>
              <a:ext cx="26897" cy="91595"/>
            </a:xfrm>
            <a:custGeom>
              <a:rect b="b" l="l" r="r" t="t"/>
              <a:pathLst>
                <a:path extrusionOk="0" h="3494" w="1026">
                  <a:moveTo>
                    <a:pt x="0" y="0"/>
                  </a:moveTo>
                  <a:lnTo>
                    <a:pt x="0" y="3494"/>
                  </a:lnTo>
                  <a:lnTo>
                    <a:pt x="1025" y="3494"/>
                  </a:lnTo>
                  <a:lnTo>
                    <a:pt x="1025" y="0"/>
                  </a:ln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3" name="Google Shape;18433;p93"/>
            <p:cNvSpPr/>
            <p:nvPr/>
          </p:nvSpPr>
          <p:spPr>
            <a:xfrm>
              <a:off x="8130577" y="3199391"/>
              <a:ext cx="68919" cy="47711"/>
            </a:xfrm>
            <a:custGeom>
              <a:rect b="b" l="l" r="r" t="t"/>
              <a:pathLst>
                <a:path extrusionOk="0" h="1820" w="2629">
                  <a:moveTo>
                    <a:pt x="1" y="0"/>
                  </a:moveTo>
                  <a:lnTo>
                    <a:pt x="1" y="1819"/>
                  </a:lnTo>
                  <a:lnTo>
                    <a:pt x="2628" y="1819"/>
                  </a:lnTo>
                  <a:lnTo>
                    <a:pt x="2628"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4" name="Google Shape;18434;p93"/>
            <p:cNvSpPr/>
            <p:nvPr/>
          </p:nvSpPr>
          <p:spPr>
            <a:xfrm>
              <a:off x="8130577" y="3199391"/>
              <a:ext cx="14785" cy="47711"/>
            </a:xfrm>
            <a:custGeom>
              <a:rect b="b" l="l" r="r" t="t"/>
              <a:pathLst>
                <a:path extrusionOk="0" h="1820" w="564">
                  <a:moveTo>
                    <a:pt x="1" y="0"/>
                  </a:moveTo>
                  <a:lnTo>
                    <a:pt x="1" y="1819"/>
                  </a:lnTo>
                  <a:lnTo>
                    <a:pt x="564" y="1819"/>
                  </a:lnTo>
                  <a:lnTo>
                    <a:pt x="564"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5" name="Google Shape;18435;p93"/>
            <p:cNvSpPr/>
            <p:nvPr/>
          </p:nvSpPr>
          <p:spPr>
            <a:xfrm>
              <a:off x="8096917" y="3245556"/>
              <a:ext cx="136633" cy="28024"/>
            </a:xfrm>
            <a:custGeom>
              <a:rect b="b" l="l" r="r" t="t"/>
              <a:pathLst>
                <a:path extrusionOk="0" h="1069" w="5212">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6" name="Google Shape;18436;p93"/>
            <p:cNvSpPr/>
            <p:nvPr/>
          </p:nvSpPr>
          <p:spPr>
            <a:xfrm>
              <a:off x="8096524" y="3252372"/>
              <a:ext cx="137026" cy="21208"/>
            </a:xfrm>
            <a:custGeom>
              <a:rect b="b" l="l" r="r" t="t"/>
              <a:pathLst>
                <a:path extrusionOk="0" h="809" w="5227">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7" name="Google Shape;18437;p93"/>
            <p:cNvSpPr/>
            <p:nvPr/>
          </p:nvSpPr>
          <p:spPr>
            <a:xfrm>
              <a:off x="7992843" y="3143003"/>
              <a:ext cx="347794" cy="59823"/>
            </a:xfrm>
            <a:custGeom>
              <a:rect b="b" l="l" r="r" t="t"/>
              <a:pathLst>
                <a:path extrusionOk="0" h="2282" w="13267">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8" name="Google Shape;18438;p93"/>
            <p:cNvSpPr/>
            <p:nvPr/>
          </p:nvSpPr>
          <p:spPr>
            <a:xfrm>
              <a:off x="7992843" y="3143003"/>
              <a:ext cx="27264" cy="59823"/>
            </a:xfrm>
            <a:custGeom>
              <a:rect b="b" l="l" r="r" t="t"/>
              <a:pathLst>
                <a:path extrusionOk="0" h="2282" w="104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9" name="Google Shape;18439;p93"/>
            <p:cNvSpPr/>
            <p:nvPr/>
          </p:nvSpPr>
          <p:spPr>
            <a:xfrm>
              <a:off x="8157447" y="3167225"/>
              <a:ext cx="18586" cy="11377"/>
            </a:xfrm>
            <a:custGeom>
              <a:rect b="b" l="l" r="r" t="t"/>
              <a:pathLst>
                <a:path extrusionOk="0" h="434" w="709">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40" name="Google Shape;18440;p93"/>
          <p:cNvGrpSpPr/>
          <p:nvPr/>
        </p:nvGrpSpPr>
        <p:grpSpPr>
          <a:xfrm>
            <a:off x="873898" y="1512377"/>
            <a:ext cx="398127" cy="353457"/>
            <a:chOff x="873898" y="1512377"/>
            <a:chExt cx="398127" cy="353457"/>
          </a:xfrm>
        </p:grpSpPr>
        <p:sp>
          <p:nvSpPr>
            <p:cNvPr id="18441" name="Google Shape;18441;p93"/>
            <p:cNvSpPr/>
            <p:nvPr/>
          </p:nvSpPr>
          <p:spPr>
            <a:xfrm>
              <a:off x="944652" y="1531671"/>
              <a:ext cx="76862" cy="64358"/>
            </a:xfrm>
            <a:custGeom>
              <a:rect b="b" l="l" r="r" t="t"/>
              <a:pathLst>
                <a:path extrusionOk="0" h="2455" w="2932">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2" name="Google Shape;18442;p93"/>
            <p:cNvSpPr/>
            <p:nvPr/>
          </p:nvSpPr>
          <p:spPr>
            <a:xfrm>
              <a:off x="944285" y="1531671"/>
              <a:ext cx="51879" cy="64358"/>
            </a:xfrm>
            <a:custGeom>
              <a:rect b="b" l="l" r="r" t="t"/>
              <a:pathLst>
                <a:path extrusionOk="0" h="2455" w="1979">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3" name="Google Shape;18443;p93"/>
            <p:cNvSpPr/>
            <p:nvPr/>
          </p:nvSpPr>
          <p:spPr>
            <a:xfrm>
              <a:off x="899641" y="1563837"/>
              <a:ext cx="166911" cy="166911"/>
            </a:xfrm>
            <a:custGeom>
              <a:rect b="b" l="l" r="r" t="t"/>
              <a:pathLst>
                <a:path extrusionOk="0" h="6367" w="6367">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4" name="Google Shape;18444;p93"/>
            <p:cNvSpPr/>
            <p:nvPr/>
          </p:nvSpPr>
          <p:spPr>
            <a:xfrm>
              <a:off x="933301" y="1563837"/>
              <a:ext cx="133618" cy="166911"/>
            </a:xfrm>
            <a:custGeom>
              <a:rect b="b" l="l" r="r" t="t"/>
              <a:pathLst>
                <a:path extrusionOk="0" h="6367" w="5097">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5" name="Google Shape;18445;p93"/>
            <p:cNvSpPr/>
            <p:nvPr/>
          </p:nvSpPr>
          <p:spPr>
            <a:xfrm>
              <a:off x="873898" y="1737145"/>
              <a:ext cx="218371" cy="128689"/>
            </a:xfrm>
            <a:custGeom>
              <a:rect b="b" l="l" r="r" t="t"/>
              <a:pathLst>
                <a:path extrusionOk="0" h="4909" w="833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6" name="Google Shape;18446;p93"/>
            <p:cNvSpPr/>
            <p:nvPr/>
          </p:nvSpPr>
          <p:spPr>
            <a:xfrm>
              <a:off x="873898" y="1783702"/>
              <a:ext cx="218371" cy="82132"/>
            </a:xfrm>
            <a:custGeom>
              <a:rect b="b" l="l" r="r" t="t"/>
              <a:pathLst>
                <a:path extrusionOk="0" h="3133" w="833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7" name="Google Shape;18447;p93"/>
            <p:cNvSpPr/>
            <p:nvPr/>
          </p:nvSpPr>
          <p:spPr>
            <a:xfrm>
              <a:off x="951101" y="1737145"/>
              <a:ext cx="63965" cy="25769"/>
            </a:xfrm>
            <a:custGeom>
              <a:rect b="b" l="l" r="r" t="t"/>
              <a:pathLst>
                <a:path extrusionOk="0" h="983" w="244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8" name="Google Shape;18448;p93"/>
            <p:cNvSpPr/>
            <p:nvPr/>
          </p:nvSpPr>
          <p:spPr>
            <a:xfrm>
              <a:off x="918542" y="1629191"/>
              <a:ext cx="128689" cy="120982"/>
            </a:xfrm>
            <a:custGeom>
              <a:rect b="b" l="l" r="r" t="t"/>
              <a:pathLst>
                <a:path extrusionOk="0" h="4615" w="4909">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9" name="Google Shape;18449;p93"/>
            <p:cNvSpPr/>
            <p:nvPr/>
          </p:nvSpPr>
          <p:spPr>
            <a:xfrm>
              <a:off x="918542" y="1629191"/>
              <a:ext cx="126042" cy="120484"/>
            </a:xfrm>
            <a:custGeom>
              <a:rect b="b" l="l" r="r" t="t"/>
              <a:pathLst>
                <a:path extrusionOk="0" h="4596" w="4808">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0" name="Google Shape;18450;p93"/>
            <p:cNvSpPr/>
            <p:nvPr/>
          </p:nvSpPr>
          <p:spPr>
            <a:xfrm>
              <a:off x="873898" y="1804884"/>
              <a:ext cx="45064" cy="60950"/>
            </a:xfrm>
            <a:custGeom>
              <a:rect b="b" l="l" r="r" t="t"/>
              <a:pathLst>
                <a:path extrusionOk="0" h="2325" w="1719">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1" name="Google Shape;18451;p93"/>
            <p:cNvSpPr/>
            <p:nvPr/>
          </p:nvSpPr>
          <p:spPr>
            <a:xfrm>
              <a:off x="1047205" y="1804884"/>
              <a:ext cx="45064" cy="60950"/>
            </a:xfrm>
            <a:custGeom>
              <a:rect b="b" l="l" r="r" t="t"/>
              <a:pathLst>
                <a:path extrusionOk="0" h="2325" w="1719">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2" name="Google Shape;18452;p93"/>
            <p:cNvSpPr/>
            <p:nvPr/>
          </p:nvSpPr>
          <p:spPr>
            <a:xfrm>
              <a:off x="1092243" y="1531671"/>
              <a:ext cx="179782" cy="188224"/>
            </a:xfrm>
            <a:custGeom>
              <a:rect b="b" l="l" r="r" t="t"/>
              <a:pathLst>
                <a:path extrusionOk="0" h="7180" w="6858">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3" name="Google Shape;18453;p93"/>
            <p:cNvSpPr/>
            <p:nvPr/>
          </p:nvSpPr>
          <p:spPr>
            <a:xfrm>
              <a:off x="1117986" y="1531671"/>
              <a:ext cx="141168" cy="96497"/>
            </a:xfrm>
            <a:custGeom>
              <a:rect b="b" l="l" r="r" t="t"/>
              <a:pathLst>
                <a:path extrusionOk="0" h="3681" w="5385">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4" name="Google Shape;18454;p93"/>
            <p:cNvSpPr/>
            <p:nvPr/>
          </p:nvSpPr>
          <p:spPr>
            <a:xfrm>
              <a:off x="1175501" y="1628064"/>
              <a:ext cx="13265" cy="25874"/>
            </a:xfrm>
            <a:custGeom>
              <a:rect b="b" l="l" r="r" t="t"/>
              <a:pathLst>
                <a:path extrusionOk="0" h="987" w="506">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5" name="Google Shape;18455;p93"/>
            <p:cNvSpPr/>
            <p:nvPr/>
          </p:nvSpPr>
          <p:spPr>
            <a:xfrm>
              <a:off x="1130857" y="1512377"/>
              <a:ext cx="102579" cy="102946"/>
            </a:xfrm>
            <a:custGeom>
              <a:rect b="b" l="l" r="r" t="t"/>
              <a:pathLst>
                <a:path extrusionOk="0" h="3927" w="3913">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6" name="Google Shape;18456;p93"/>
            <p:cNvSpPr/>
            <p:nvPr/>
          </p:nvSpPr>
          <p:spPr>
            <a:xfrm>
              <a:off x="1143729" y="1525249"/>
              <a:ext cx="77203" cy="77203"/>
            </a:xfrm>
            <a:custGeom>
              <a:rect b="b" l="l" r="r" t="t"/>
              <a:pathLst>
                <a:path extrusionOk="0" h="2945" w="2945">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7" name="Google Shape;18457;p93"/>
            <p:cNvSpPr/>
            <p:nvPr/>
          </p:nvSpPr>
          <p:spPr>
            <a:xfrm>
              <a:off x="1155919" y="1557257"/>
              <a:ext cx="52535" cy="58066"/>
            </a:xfrm>
            <a:custGeom>
              <a:rect b="b" l="l" r="r" t="t"/>
              <a:pathLst>
                <a:path extrusionOk="0" h="2215" w="2004">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8" name="Google Shape;18458;p93"/>
            <p:cNvSpPr/>
            <p:nvPr/>
          </p:nvSpPr>
          <p:spPr>
            <a:xfrm>
              <a:off x="1163023" y="1611522"/>
              <a:ext cx="38615" cy="29544"/>
            </a:xfrm>
            <a:custGeom>
              <a:rect b="b" l="l" r="r" t="t"/>
              <a:pathLst>
                <a:path extrusionOk="0" h="1127" w="1473">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9" name="Google Shape;18459;p93"/>
            <p:cNvSpPr/>
            <p:nvPr/>
          </p:nvSpPr>
          <p:spPr>
            <a:xfrm>
              <a:off x="1163023" y="1611522"/>
              <a:ext cx="19320" cy="29544"/>
            </a:xfrm>
            <a:custGeom>
              <a:rect b="b" l="l" r="r" t="t"/>
              <a:pathLst>
                <a:path extrusionOk="0" h="1127" w="737">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60" name="Google Shape;18460;p93"/>
          <p:cNvGrpSpPr/>
          <p:nvPr/>
        </p:nvGrpSpPr>
        <p:grpSpPr>
          <a:xfrm>
            <a:off x="1424125" y="1515680"/>
            <a:ext cx="246762" cy="347139"/>
            <a:chOff x="1424125" y="1515680"/>
            <a:chExt cx="246762" cy="347139"/>
          </a:xfrm>
        </p:grpSpPr>
        <p:sp>
          <p:nvSpPr>
            <p:cNvPr id="18461" name="Google Shape;18461;p93"/>
            <p:cNvSpPr/>
            <p:nvPr/>
          </p:nvSpPr>
          <p:spPr>
            <a:xfrm>
              <a:off x="1424125" y="1537727"/>
              <a:ext cx="246762" cy="325092"/>
            </a:xfrm>
            <a:custGeom>
              <a:rect b="b" l="l" r="r" t="t"/>
              <a:pathLst>
                <a:path extrusionOk="0" h="12401" w="9413">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2" name="Google Shape;18462;p93"/>
            <p:cNvSpPr/>
            <p:nvPr/>
          </p:nvSpPr>
          <p:spPr>
            <a:xfrm>
              <a:off x="1435109" y="1537727"/>
              <a:ext cx="224060" cy="302757"/>
            </a:xfrm>
            <a:custGeom>
              <a:rect b="b" l="l" r="r" t="t"/>
              <a:pathLst>
                <a:path extrusionOk="0" h="11549" w="8547">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3" name="Google Shape;18463;p93"/>
            <p:cNvSpPr/>
            <p:nvPr/>
          </p:nvSpPr>
          <p:spPr>
            <a:xfrm>
              <a:off x="1446460" y="1560429"/>
              <a:ext cx="201724" cy="268704"/>
            </a:xfrm>
            <a:custGeom>
              <a:rect b="b" l="l" r="r" t="t"/>
              <a:pathLst>
                <a:path extrusionOk="0" h="10250" w="7695">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4" name="Google Shape;18464;p93"/>
            <p:cNvSpPr/>
            <p:nvPr/>
          </p:nvSpPr>
          <p:spPr>
            <a:xfrm>
              <a:off x="1496792" y="1515680"/>
              <a:ext cx="100692" cy="50464"/>
            </a:xfrm>
            <a:custGeom>
              <a:rect b="b" l="l" r="r" t="t"/>
              <a:pathLst>
                <a:path extrusionOk="0" h="1925" w="3841">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5" name="Google Shape;18465;p93"/>
            <p:cNvSpPr/>
            <p:nvPr/>
          </p:nvSpPr>
          <p:spPr>
            <a:xfrm>
              <a:off x="1477498" y="1669431"/>
              <a:ext cx="28024" cy="28024"/>
            </a:xfrm>
            <a:custGeom>
              <a:rect b="b" l="l" r="r" t="t"/>
              <a:pathLst>
                <a:path extrusionOk="0" h="1069" w="1069">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6" name="Google Shape;18466;p93"/>
            <p:cNvSpPr/>
            <p:nvPr/>
          </p:nvSpPr>
          <p:spPr>
            <a:xfrm>
              <a:off x="1477498" y="1719738"/>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7" name="Google Shape;18467;p93"/>
            <p:cNvSpPr/>
            <p:nvPr/>
          </p:nvSpPr>
          <p:spPr>
            <a:xfrm>
              <a:off x="1477498" y="1770071"/>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8" name="Google Shape;18468;p93"/>
            <p:cNvSpPr/>
            <p:nvPr/>
          </p:nvSpPr>
          <p:spPr>
            <a:xfrm>
              <a:off x="1517607" y="1666784"/>
              <a:ext cx="65118" cy="10984"/>
            </a:xfrm>
            <a:custGeom>
              <a:rect b="b" l="l" r="r" t="t"/>
              <a:pathLst>
                <a:path extrusionOk="0" h="419" w="2484">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9" name="Google Shape;18469;p93"/>
            <p:cNvSpPr/>
            <p:nvPr/>
          </p:nvSpPr>
          <p:spPr>
            <a:xfrm>
              <a:off x="1517607" y="1689093"/>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0" name="Google Shape;18470;p93"/>
            <p:cNvSpPr/>
            <p:nvPr/>
          </p:nvSpPr>
          <p:spPr>
            <a:xfrm>
              <a:off x="1517607" y="1717090"/>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1" name="Google Shape;18471;p93"/>
            <p:cNvSpPr/>
            <p:nvPr/>
          </p:nvSpPr>
          <p:spPr>
            <a:xfrm>
              <a:off x="1517607" y="1739425"/>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2" name="Google Shape;18472;p93"/>
            <p:cNvSpPr/>
            <p:nvPr/>
          </p:nvSpPr>
          <p:spPr>
            <a:xfrm>
              <a:off x="1517607" y="1767423"/>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3" name="Google Shape;18473;p93"/>
            <p:cNvSpPr/>
            <p:nvPr/>
          </p:nvSpPr>
          <p:spPr>
            <a:xfrm>
              <a:off x="1517607" y="1789758"/>
              <a:ext cx="104467" cy="11377"/>
            </a:xfrm>
            <a:custGeom>
              <a:rect b="b" l="l" r="r" t="t"/>
              <a:pathLst>
                <a:path extrusionOk="0" h="434" w="3985">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4" name="Google Shape;18474;p93"/>
            <p:cNvSpPr/>
            <p:nvPr/>
          </p:nvSpPr>
          <p:spPr>
            <a:xfrm>
              <a:off x="1517607" y="1582765"/>
              <a:ext cx="98778" cy="11377"/>
            </a:xfrm>
            <a:custGeom>
              <a:rect b="b" l="l" r="r" t="t"/>
              <a:pathLst>
                <a:path extrusionOk="0" h="434" w="3768">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5" name="Google Shape;18475;p93"/>
            <p:cNvSpPr/>
            <p:nvPr/>
          </p:nvSpPr>
          <p:spPr>
            <a:xfrm>
              <a:off x="1472570" y="1633097"/>
              <a:ext cx="149504" cy="11377"/>
            </a:xfrm>
            <a:custGeom>
              <a:rect b="b" l="l" r="r" t="t"/>
              <a:pathLst>
                <a:path extrusionOk="0" h="434" w="5703">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6" name="Google Shape;18476;p93"/>
            <p:cNvSpPr/>
            <p:nvPr/>
          </p:nvSpPr>
          <p:spPr>
            <a:xfrm>
              <a:off x="1517607" y="1605100"/>
              <a:ext cx="26136" cy="11377"/>
            </a:xfrm>
            <a:custGeom>
              <a:rect b="b" l="l" r="r" t="t"/>
              <a:pathLst>
                <a:path extrusionOk="0" h="434" w="997">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7" name="Google Shape;18477;p93"/>
            <p:cNvSpPr/>
            <p:nvPr/>
          </p:nvSpPr>
          <p:spPr>
            <a:xfrm>
              <a:off x="1550900" y="1605100"/>
              <a:ext cx="37487" cy="11377"/>
            </a:xfrm>
            <a:custGeom>
              <a:rect b="b" l="l" r="r" t="t"/>
              <a:pathLst>
                <a:path extrusionOk="0" h="434" w="143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8" name="Google Shape;18478;p93"/>
            <p:cNvSpPr/>
            <p:nvPr/>
          </p:nvSpPr>
          <p:spPr>
            <a:xfrm>
              <a:off x="1474457" y="1582765"/>
              <a:ext cx="33712" cy="33712"/>
            </a:xfrm>
            <a:custGeom>
              <a:rect b="b" l="l" r="r" t="t"/>
              <a:pathLst>
                <a:path extrusionOk="0" h="1286" w="1286">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9" name="Google Shape;18479;p93"/>
            <p:cNvSpPr/>
            <p:nvPr/>
          </p:nvSpPr>
          <p:spPr>
            <a:xfrm>
              <a:off x="1496792" y="1555134"/>
              <a:ext cx="100692" cy="11010"/>
            </a:xfrm>
            <a:custGeom>
              <a:rect b="b" l="l" r="r" t="t"/>
              <a:pathLst>
                <a:path extrusionOk="0" h="420" w="3841">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0" name="Google Shape;18480;p93"/>
            <p:cNvSpPr/>
            <p:nvPr/>
          </p:nvSpPr>
          <p:spPr>
            <a:xfrm>
              <a:off x="1482794" y="1591075"/>
              <a:ext cx="17040" cy="17066"/>
            </a:xfrm>
            <a:custGeom>
              <a:rect b="b" l="l" r="r" t="t"/>
              <a:pathLst>
                <a:path extrusionOk="0" h="651" w="65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81" name="Google Shape;18481;p93"/>
          <p:cNvGrpSpPr/>
          <p:nvPr/>
        </p:nvGrpSpPr>
        <p:grpSpPr>
          <a:xfrm>
            <a:off x="2319498" y="1512744"/>
            <a:ext cx="352697" cy="352723"/>
            <a:chOff x="2319498" y="1512744"/>
            <a:chExt cx="352697" cy="352723"/>
          </a:xfrm>
        </p:grpSpPr>
        <p:sp>
          <p:nvSpPr>
            <p:cNvPr id="18482" name="Google Shape;18482;p93"/>
            <p:cNvSpPr/>
            <p:nvPr/>
          </p:nvSpPr>
          <p:spPr>
            <a:xfrm>
              <a:off x="2319498" y="1512744"/>
              <a:ext cx="352697" cy="352723"/>
            </a:xfrm>
            <a:custGeom>
              <a:rect b="b" l="l" r="r" t="t"/>
              <a:pathLst>
                <a:path extrusionOk="0" h="13455" w="13454">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3" name="Google Shape;18483;p93"/>
            <p:cNvSpPr/>
            <p:nvPr/>
          </p:nvSpPr>
          <p:spPr>
            <a:xfrm>
              <a:off x="2345975" y="1539248"/>
              <a:ext cx="299742" cy="299742"/>
            </a:xfrm>
            <a:custGeom>
              <a:rect b="b" l="l" r="r" t="t"/>
              <a:pathLst>
                <a:path extrusionOk="0" h="11434" w="11434">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4" name="Google Shape;18484;p93"/>
            <p:cNvSpPr/>
            <p:nvPr/>
          </p:nvSpPr>
          <p:spPr>
            <a:xfrm>
              <a:off x="2490524" y="1560534"/>
              <a:ext cx="11010" cy="133880"/>
            </a:xfrm>
            <a:custGeom>
              <a:rect b="b" l="l" r="r" t="t"/>
              <a:pathLst>
                <a:path extrusionOk="0" h="5107" w="42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5" name="Google Shape;18485;p93"/>
            <p:cNvSpPr/>
            <p:nvPr/>
          </p:nvSpPr>
          <p:spPr>
            <a:xfrm>
              <a:off x="2489397" y="1683771"/>
              <a:ext cx="137917" cy="10696"/>
            </a:xfrm>
            <a:custGeom>
              <a:rect b="b" l="l" r="r" t="t"/>
              <a:pathLst>
                <a:path extrusionOk="0" h="408" w="5261">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6" name="Google Shape;18486;p93"/>
            <p:cNvSpPr/>
            <p:nvPr/>
          </p:nvSpPr>
          <p:spPr>
            <a:xfrm>
              <a:off x="2383069" y="1576316"/>
              <a:ext cx="280422" cy="262753"/>
            </a:xfrm>
            <a:custGeom>
              <a:rect b="b" l="l" r="r" t="t"/>
              <a:pathLst>
                <a:path extrusionOk="0" h="10023" w="10697">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7" name="Google Shape;18487;p93"/>
            <p:cNvSpPr/>
            <p:nvPr/>
          </p:nvSpPr>
          <p:spPr>
            <a:xfrm>
              <a:off x="2365662" y="1683771"/>
              <a:ext cx="21732" cy="10696"/>
            </a:xfrm>
            <a:custGeom>
              <a:rect b="b" l="l" r="r" t="t"/>
              <a:pathLst>
                <a:path extrusionOk="0" h="408" w="829">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8" name="Google Shape;18488;p93"/>
            <p:cNvSpPr/>
            <p:nvPr/>
          </p:nvSpPr>
          <p:spPr>
            <a:xfrm>
              <a:off x="2490524" y="1799589"/>
              <a:ext cx="11377" cy="18613"/>
            </a:xfrm>
            <a:custGeom>
              <a:rect b="b" l="l" r="r" t="t"/>
              <a:pathLst>
                <a:path extrusionOk="0" h="710" w="434">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9" name="Google Shape;18489;p93"/>
            <p:cNvSpPr/>
            <p:nvPr/>
          </p:nvSpPr>
          <p:spPr>
            <a:xfrm>
              <a:off x="2401393" y="1596554"/>
              <a:ext cx="19163" cy="15755"/>
            </a:xfrm>
            <a:custGeom>
              <a:rect b="b" l="l" r="r" t="t"/>
              <a:pathLst>
                <a:path extrusionOk="0" h="601" w="731">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0" name="Google Shape;18490;p93"/>
            <p:cNvSpPr/>
            <p:nvPr/>
          </p:nvSpPr>
          <p:spPr>
            <a:xfrm>
              <a:off x="2569563" y="1765378"/>
              <a:ext cx="20893" cy="16830"/>
            </a:xfrm>
            <a:custGeom>
              <a:rect b="b" l="l" r="r" t="t"/>
              <a:pathLst>
                <a:path extrusionOk="0" h="642" w="797">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1" name="Google Shape;18491;p93"/>
            <p:cNvSpPr/>
            <p:nvPr/>
          </p:nvSpPr>
          <p:spPr>
            <a:xfrm>
              <a:off x="2571136" y="1595610"/>
              <a:ext cx="20841" cy="16699"/>
            </a:xfrm>
            <a:custGeom>
              <a:rect b="b" l="l" r="r" t="t"/>
              <a:pathLst>
                <a:path extrusionOk="0" h="637" w="795">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2" name="Google Shape;18492;p93"/>
            <p:cNvSpPr/>
            <p:nvPr/>
          </p:nvSpPr>
          <p:spPr>
            <a:xfrm>
              <a:off x="2401236" y="1766296"/>
              <a:ext cx="19583" cy="15913"/>
            </a:xfrm>
            <a:custGeom>
              <a:rect b="b" l="l" r="r" t="t"/>
              <a:pathLst>
                <a:path extrusionOk="0" h="607" w="747">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3" name="Google Shape;18493;p93"/>
            <p:cNvSpPr/>
            <p:nvPr/>
          </p:nvSpPr>
          <p:spPr>
            <a:xfrm>
              <a:off x="2373160" y="1634985"/>
              <a:ext cx="23174" cy="14025"/>
            </a:xfrm>
            <a:custGeom>
              <a:rect b="b" l="l" r="r" t="t"/>
              <a:pathLst>
                <a:path extrusionOk="0" h="535" w="884">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4" name="Google Shape;18494;p93"/>
            <p:cNvSpPr/>
            <p:nvPr/>
          </p:nvSpPr>
          <p:spPr>
            <a:xfrm>
              <a:off x="2595516" y="1729333"/>
              <a:ext cx="21811" cy="13527"/>
            </a:xfrm>
            <a:custGeom>
              <a:rect b="b" l="l" r="r" t="t"/>
              <a:pathLst>
                <a:path extrusionOk="0" h="516" w="832">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5" name="Google Shape;18495;p93"/>
            <p:cNvSpPr/>
            <p:nvPr/>
          </p:nvSpPr>
          <p:spPr>
            <a:xfrm>
              <a:off x="2535195" y="1570129"/>
              <a:ext cx="15650" cy="17197"/>
            </a:xfrm>
            <a:custGeom>
              <a:rect b="b" l="l" r="r" t="t"/>
              <a:pathLst>
                <a:path extrusionOk="0" h="656" w="597">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6" name="Google Shape;18496;p93"/>
            <p:cNvSpPr/>
            <p:nvPr/>
          </p:nvSpPr>
          <p:spPr>
            <a:xfrm>
              <a:off x="2441345" y="1790099"/>
              <a:ext cx="16463" cy="18219"/>
            </a:xfrm>
            <a:custGeom>
              <a:rect b="b" l="l" r="r" t="t"/>
              <a:pathLst>
                <a:path extrusionOk="0" h="695" w="628">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7" name="Google Shape;18497;p93"/>
            <p:cNvSpPr/>
            <p:nvPr/>
          </p:nvSpPr>
          <p:spPr>
            <a:xfrm>
              <a:off x="2443521" y="1569290"/>
              <a:ext cx="15624" cy="17276"/>
            </a:xfrm>
            <a:custGeom>
              <a:rect b="b" l="l" r="r" t="t"/>
              <a:pathLst>
                <a:path extrusionOk="0" h="659" w="596">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8" name="Google Shape;18498;p93"/>
            <p:cNvSpPr/>
            <p:nvPr/>
          </p:nvSpPr>
          <p:spPr>
            <a:xfrm>
              <a:off x="2532416" y="1791121"/>
              <a:ext cx="16411" cy="18351"/>
            </a:xfrm>
            <a:custGeom>
              <a:rect b="b" l="l" r="r" t="t"/>
              <a:pathLst>
                <a:path extrusionOk="0" h="700" w="626">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9" name="Google Shape;18499;p93"/>
            <p:cNvSpPr/>
            <p:nvPr/>
          </p:nvSpPr>
          <p:spPr>
            <a:xfrm>
              <a:off x="2596486" y="1637370"/>
              <a:ext cx="21785" cy="13527"/>
            </a:xfrm>
            <a:custGeom>
              <a:rect b="b" l="l" r="r" t="t"/>
              <a:pathLst>
                <a:path extrusionOk="0" h="516" w="831">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0" name="Google Shape;18500;p93"/>
            <p:cNvSpPr/>
            <p:nvPr/>
          </p:nvSpPr>
          <p:spPr>
            <a:xfrm>
              <a:off x="2373606" y="1727052"/>
              <a:ext cx="22859" cy="13920"/>
            </a:xfrm>
            <a:custGeom>
              <a:rect b="b" l="l" r="r" t="t"/>
              <a:pathLst>
                <a:path extrusionOk="0" h="531" w="872">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01" name="Google Shape;18501;p93"/>
          <p:cNvGrpSpPr/>
          <p:nvPr/>
        </p:nvGrpSpPr>
        <p:grpSpPr>
          <a:xfrm>
            <a:off x="4236601" y="1512666"/>
            <a:ext cx="312981" cy="352697"/>
            <a:chOff x="4236601" y="1512666"/>
            <a:chExt cx="312981" cy="352697"/>
          </a:xfrm>
        </p:grpSpPr>
        <p:sp>
          <p:nvSpPr>
            <p:cNvPr id="18502" name="Google Shape;18502;p93"/>
            <p:cNvSpPr/>
            <p:nvPr/>
          </p:nvSpPr>
          <p:spPr>
            <a:xfrm>
              <a:off x="4236601" y="1512666"/>
              <a:ext cx="312981" cy="352697"/>
            </a:xfrm>
            <a:custGeom>
              <a:rect b="b" l="l" r="r" t="t"/>
              <a:pathLst>
                <a:path extrusionOk="0" h="13454" w="11939">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3" name="Google Shape;18503;p93"/>
            <p:cNvSpPr/>
            <p:nvPr/>
          </p:nvSpPr>
          <p:spPr>
            <a:xfrm>
              <a:off x="4383798" y="1561557"/>
              <a:ext cx="165784" cy="303806"/>
            </a:xfrm>
            <a:custGeom>
              <a:rect b="b" l="l" r="r" t="t"/>
              <a:pathLst>
                <a:path extrusionOk="0" h="11589" w="6324">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4" name="Google Shape;18504;p93"/>
            <p:cNvSpPr/>
            <p:nvPr/>
          </p:nvSpPr>
          <p:spPr>
            <a:xfrm>
              <a:off x="4267246" y="1546326"/>
              <a:ext cx="251664" cy="283856"/>
            </a:xfrm>
            <a:custGeom>
              <a:rect b="b" l="l" r="r" t="t"/>
              <a:pathLst>
                <a:path extrusionOk="0" h="10828" w="960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5" name="Google Shape;18505;p93"/>
            <p:cNvSpPr/>
            <p:nvPr/>
          </p:nvSpPr>
          <p:spPr>
            <a:xfrm>
              <a:off x="4388726" y="1585019"/>
              <a:ext cx="130184" cy="245163"/>
            </a:xfrm>
            <a:custGeom>
              <a:rect b="b" l="l" r="r" t="t"/>
              <a:pathLst>
                <a:path extrusionOk="0" h="9352" w="4966">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6" name="Google Shape;18506;p93"/>
            <p:cNvSpPr/>
            <p:nvPr/>
          </p:nvSpPr>
          <p:spPr>
            <a:xfrm>
              <a:off x="4330817" y="1674727"/>
              <a:ext cx="124521" cy="84019"/>
            </a:xfrm>
            <a:custGeom>
              <a:rect b="b" l="l" r="r" t="t"/>
              <a:pathLst>
                <a:path extrusionOk="0" h="3205" w="475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7" name="Google Shape;18507;p93"/>
            <p:cNvSpPr/>
            <p:nvPr/>
          </p:nvSpPr>
          <p:spPr>
            <a:xfrm>
              <a:off x="4383798" y="1674727"/>
              <a:ext cx="71934" cy="84019"/>
            </a:xfrm>
            <a:custGeom>
              <a:rect b="b" l="l" r="r" t="t"/>
              <a:pathLst>
                <a:path extrusionOk="0" h="3205" w="2744">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8" name="Google Shape;18508;p93"/>
            <p:cNvSpPr/>
            <p:nvPr/>
          </p:nvSpPr>
          <p:spPr>
            <a:xfrm>
              <a:off x="4379263" y="1679917"/>
              <a:ext cx="27657" cy="16017"/>
            </a:xfrm>
            <a:custGeom>
              <a:rect b="b" l="l" r="r" t="t"/>
              <a:pathLst>
                <a:path extrusionOk="0" h="611" w="1055">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9" name="Google Shape;18509;p93"/>
            <p:cNvSpPr/>
            <p:nvPr/>
          </p:nvSpPr>
          <p:spPr>
            <a:xfrm>
              <a:off x="4372814" y="1689486"/>
              <a:ext cx="40528" cy="58564"/>
            </a:xfrm>
            <a:custGeom>
              <a:rect b="b" l="l" r="r" t="t"/>
              <a:pathLst>
                <a:path extrusionOk="0" h="2234" w="1546">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0" name="Google Shape;18510;p93"/>
            <p:cNvSpPr/>
            <p:nvPr/>
          </p:nvSpPr>
          <p:spPr>
            <a:xfrm>
              <a:off x="4383431" y="1689486"/>
              <a:ext cx="29911" cy="58564"/>
            </a:xfrm>
            <a:custGeom>
              <a:rect b="b" l="l" r="r" t="t"/>
              <a:pathLst>
                <a:path extrusionOk="0" h="2234" w="1141">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1" name="Google Shape;18511;p93"/>
            <p:cNvSpPr/>
            <p:nvPr/>
          </p:nvSpPr>
          <p:spPr>
            <a:xfrm>
              <a:off x="4372054" y="1674727"/>
              <a:ext cx="42416" cy="21208"/>
            </a:xfrm>
            <a:custGeom>
              <a:rect b="b" l="l" r="r" t="t"/>
              <a:pathLst>
                <a:path extrusionOk="0" h="809" w="1618">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2" name="Google Shape;18512;p93"/>
            <p:cNvSpPr/>
            <p:nvPr/>
          </p:nvSpPr>
          <p:spPr>
            <a:xfrm>
              <a:off x="4389460" y="1675094"/>
              <a:ext cx="24642" cy="20841"/>
            </a:xfrm>
            <a:custGeom>
              <a:rect b="b" l="l" r="r" t="t"/>
              <a:pathLst>
                <a:path extrusionOk="0" h="795" w="940">
                  <a:moveTo>
                    <a:pt x="405" y="1"/>
                  </a:moveTo>
                  <a:lnTo>
                    <a:pt x="1" y="795"/>
                  </a:lnTo>
                  <a:lnTo>
                    <a:pt x="607" y="795"/>
                  </a:lnTo>
                  <a:lnTo>
                    <a:pt x="939" y="130"/>
                  </a:lnTo>
                  <a:cubicBezTo>
                    <a:pt x="766" y="58"/>
                    <a:pt x="578" y="15"/>
                    <a:pt x="405"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3" name="Google Shape;18513;p93"/>
            <p:cNvSpPr/>
            <p:nvPr/>
          </p:nvSpPr>
          <p:spPr>
            <a:xfrm>
              <a:off x="4360703" y="1596396"/>
              <a:ext cx="64751" cy="88947"/>
            </a:xfrm>
            <a:custGeom>
              <a:rect b="b" l="l" r="r" t="t"/>
              <a:pathLst>
                <a:path extrusionOk="0" h="3393" w="247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4" name="Google Shape;18514;p93"/>
            <p:cNvSpPr/>
            <p:nvPr/>
          </p:nvSpPr>
          <p:spPr>
            <a:xfrm>
              <a:off x="4383431" y="1596396"/>
              <a:ext cx="42023" cy="88947"/>
            </a:xfrm>
            <a:custGeom>
              <a:rect b="b" l="l" r="r" t="t"/>
              <a:pathLst>
                <a:path extrusionOk="0" h="3393" w="1603">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5" name="Google Shape;18515;p93"/>
            <p:cNvSpPr/>
            <p:nvPr/>
          </p:nvSpPr>
          <p:spPr>
            <a:xfrm>
              <a:off x="4360336" y="1597891"/>
              <a:ext cx="65118" cy="42783"/>
            </a:xfrm>
            <a:custGeom>
              <a:rect b="b" l="l" r="r" t="t"/>
              <a:pathLst>
                <a:path extrusionOk="0" h="1632" w="2484">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16" name="Google Shape;18516;p93"/>
          <p:cNvGrpSpPr/>
          <p:nvPr/>
        </p:nvGrpSpPr>
        <p:grpSpPr>
          <a:xfrm>
            <a:off x="849675" y="3347716"/>
            <a:ext cx="346300" cy="375818"/>
            <a:chOff x="849675" y="3347716"/>
            <a:chExt cx="346300" cy="375818"/>
          </a:xfrm>
        </p:grpSpPr>
        <p:sp>
          <p:nvSpPr>
            <p:cNvPr id="18517" name="Google Shape;18517;p93"/>
            <p:cNvSpPr/>
            <p:nvPr/>
          </p:nvSpPr>
          <p:spPr>
            <a:xfrm>
              <a:off x="880714" y="3347716"/>
              <a:ext cx="315262" cy="314895"/>
            </a:xfrm>
            <a:custGeom>
              <a:rect b="b" l="l" r="r" t="t"/>
              <a:pathLst>
                <a:path extrusionOk="0" h="12012" w="12026">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8" name="Google Shape;18518;p93"/>
            <p:cNvSpPr/>
            <p:nvPr/>
          </p:nvSpPr>
          <p:spPr>
            <a:xfrm>
              <a:off x="849675" y="3351124"/>
              <a:ext cx="299742" cy="311801"/>
            </a:xfrm>
            <a:custGeom>
              <a:rect b="b" l="l" r="r" t="t"/>
              <a:pathLst>
                <a:path extrusionOk="0" h="11894" w="11434">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9" name="Google Shape;18519;p93"/>
            <p:cNvSpPr/>
            <p:nvPr/>
          </p:nvSpPr>
          <p:spPr>
            <a:xfrm>
              <a:off x="881081" y="3347716"/>
              <a:ext cx="314501" cy="314895"/>
            </a:xfrm>
            <a:custGeom>
              <a:rect b="b" l="l" r="r" t="t"/>
              <a:pathLst>
                <a:path extrusionOk="0" h="12012" w="11997">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0" name="Google Shape;18520;p93"/>
            <p:cNvSpPr/>
            <p:nvPr/>
          </p:nvSpPr>
          <p:spPr>
            <a:xfrm>
              <a:off x="881081" y="3351124"/>
              <a:ext cx="237298" cy="311487"/>
            </a:xfrm>
            <a:custGeom>
              <a:rect b="b" l="l" r="r" t="t"/>
              <a:pathLst>
                <a:path extrusionOk="0" h="11882" w="9052">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1" name="Google Shape;18521;p93"/>
            <p:cNvSpPr/>
            <p:nvPr/>
          </p:nvSpPr>
          <p:spPr>
            <a:xfrm>
              <a:off x="935582" y="3650473"/>
              <a:ext cx="205893" cy="72668"/>
            </a:xfrm>
            <a:custGeom>
              <a:rect b="b" l="l" r="r" t="t"/>
              <a:pathLst>
                <a:path extrusionOk="0" h="2772" w="7854">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2" name="Google Shape;18522;p93"/>
            <p:cNvSpPr/>
            <p:nvPr/>
          </p:nvSpPr>
          <p:spPr>
            <a:xfrm>
              <a:off x="1026024" y="3675062"/>
              <a:ext cx="24616" cy="48472"/>
            </a:xfrm>
            <a:custGeom>
              <a:rect b="b" l="l" r="r" t="t"/>
              <a:pathLst>
                <a:path extrusionOk="0" h="1849" w="939">
                  <a:moveTo>
                    <a:pt x="232" y="0"/>
                  </a:moveTo>
                  <a:lnTo>
                    <a:pt x="1" y="1848"/>
                  </a:lnTo>
                  <a:lnTo>
                    <a:pt x="939" y="1848"/>
                  </a:lnTo>
                  <a:lnTo>
                    <a:pt x="70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3" name="Google Shape;18523;p93"/>
            <p:cNvSpPr/>
            <p:nvPr/>
          </p:nvSpPr>
          <p:spPr>
            <a:xfrm>
              <a:off x="1027544" y="3662584"/>
              <a:ext cx="21601" cy="20841"/>
            </a:xfrm>
            <a:custGeom>
              <a:rect b="b" l="l" r="r" t="t"/>
              <a:pathLst>
                <a:path extrusionOk="0" h="795" w="824">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4" name="Google Shape;18524;p93"/>
            <p:cNvSpPr/>
            <p:nvPr/>
          </p:nvSpPr>
          <p:spPr>
            <a:xfrm>
              <a:off x="1104747" y="3675429"/>
              <a:ext cx="36727" cy="47711"/>
            </a:xfrm>
            <a:custGeom>
              <a:rect b="b" l="l" r="r" t="t"/>
              <a:pathLst>
                <a:path extrusionOk="0" h="1820" w="1401">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5" name="Google Shape;18525;p93"/>
            <p:cNvSpPr/>
            <p:nvPr/>
          </p:nvSpPr>
          <p:spPr>
            <a:xfrm>
              <a:off x="971523" y="3463140"/>
              <a:ext cx="133251" cy="96524"/>
            </a:xfrm>
            <a:custGeom>
              <a:rect b="b" l="l" r="r" t="t"/>
              <a:pathLst>
                <a:path extrusionOk="0" h="3682" w="5083">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6" name="Google Shape;18526;p93"/>
            <p:cNvSpPr/>
            <p:nvPr/>
          </p:nvSpPr>
          <p:spPr>
            <a:xfrm>
              <a:off x="1001801" y="3463140"/>
              <a:ext cx="103340" cy="96524"/>
            </a:xfrm>
            <a:custGeom>
              <a:rect b="b" l="l" r="r" t="t"/>
              <a:pathLst>
                <a:path extrusionOk="0" h="3682" w="3942">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7" name="Google Shape;18527;p93"/>
            <p:cNvSpPr/>
            <p:nvPr/>
          </p:nvSpPr>
          <p:spPr>
            <a:xfrm>
              <a:off x="1001801" y="3608083"/>
              <a:ext cx="73061" cy="54527"/>
            </a:xfrm>
            <a:custGeom>
              <a:rect b="b" l="l" r="r" t="t"/>
              <a:pathLst>
                <a:path extrusionOk="0" h="2080" w="2787">
                  <a:moveTo>
                    <a:pt x="1" y="0"/>
                  </a:moveTo>
                  <a:lnTo>
                    <a:pt x="1" y="2079"/>
                  </a:lnTo>
                  <a:lnTo>
                    <a:pt x="2787" y="2079"/>
                  </a:lnTo>
                  <a:lnTo>
                    <a:pt x="278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8" name="Google Shape;18528;p93"/>
            <p:cNvSpPr/>
            <p:nvPr/>
          </p:nvSpPr>
          <p:spPr>
            <a:xfrm>
              <a:off x="1001801" y="3608083"/>
              <a:ext cx="73061" cy="30383"/>
            </a:xfrm>
            <a:custGeom>
              <a:rect b="b" l="l" r="r" t="t"/>
              <a:pathLst>
                <a:path extrusionOk="0" h="1159" w="2787">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9" name="Google Shape;18529;p93"/>
            <p:cNvSpPr/>
            <p:nvPr/>
          </p:nvSpPr>
          <p:spPr>
            <a:xfrm>
              <a:off x="990083" y="3640459"/>
              <a:ext cx="48445" cy="43596"/>
            </a:xfrm>
            <a:custGeom>
              <a:rect b="b" l="l" r="r" t="t"/>
              <a:pathLst>
                <a:path extrusionOk="0" h="1663" w="1848">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0" name="Google Shape;18530;p93"/>
            <p:cNvSpPr/>
            <p:nvPr/>
          </p:nvSpPr>
          <p:spPr>
            <a:xfrm>
              <a:off x="1038502" y="3640459"/>
              <a:ext cx="48105" cy="43438"/>
            </a:xfrm>
            <a:custGeom>
              <a:rect b="b" l="l" r="r" t="t"/>
              <a:pathLst>
                <a:path extrusionOk="0" h="1657" w="1835">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1" name="Google Shape;18531;p93"/>
            <p:cNvSpPr/>
            <p:nvPr/>
          </p:nvSpPr>
          <p:spPr>
            <a:xfrm>
              <a:off x="977971" y="3511926"/>
              <a:ext cx="120746" cy="114350"/>
            </a:xfrm>
            <a:custGeom>
              <a:rect b="b" l="l" r="r" t="t"/>
              <a:pathLst>
                <a:path extrusionOk="0" h="4362" w="4606">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2" name="Google Shape;18532;p93"/>
            <p:cNvSpPr/>
            <p:nvPr/>
          </p:nvSpPr>
          <p:spPr>
            <a:xfrm>
              <a:off x="977578" y="3511926"/>
              <a:ext cx="109028" cy="113957"/>
            </a:xfrm>
            <a:custGeom>
              <a:rect b="b" l="l" r="r" t="t"/>
              <a:pathLst>
                <a:path extrusionOk="0" h="4347" w="4159">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3" name="Google Shape;18533;p93"/>
            <p:cNvSpPr/>
            <p:nvPr/>
          </p:nvSpPr>
          <p:spPr>
            <a:xfrm>
              <a:off x="935215" y="3675429"/>
              <a:ext cx="36334" cy="47711"/>
            </a:xfrm>
            <a:custGeom>
              <a:rect b="b" l="l" r="r" t="t"/>
              <a:pathLst>
                <a:path extrusionOk="0" h="1820" w="1386">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34" name="Google Shape;18534;p93"/>
          <p:cNvGrpSpPr/>
          <p:nvPr/>
        </p:nvGrpSpPr>
        <p:grpSpPr>
          <a:xfrm>
            <a:off x="1324219" y="3399202"/>
            <a:ext cx="376578" cy="272846"/>
            <a:chOff x="1324219" y="3399202"/>
            <a:chExt cx="376578" cy="272846"/>
          </a:xfrm>
        </p:grpSpPr>
        <p:sp>
          <p:nvSpPr>
            <p:cNvPr id="18535" name="Google Shape;18535;p93"/>
            <p:cNvSpPr/>
            <p:nvPr/>
          </p:nvSpPr>
          <p:spPr>
            <a:xfrm>
              <a:off x="1597458" y="3496066"/>
              <a:ext cx="30278" cy="66639"/>
            </a:xfrm>
            <a:custGeom>
              <a:rect b="b" l="l" r="r" t="t"/>
              <a:pathLst>
                <a:path extrusionOk="0" h="2542" w="1155">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6" name="Google Shape;18536;p93"/>
            <p:cNvSpPr/>
            <p:nvPr/>
          </p:nvSpPr>
          <p:spPr>
            <a:xfrm>
              <a:off x="1609569" y="3490011"/>
              <a:ext cx="72668" cy="72694"/>
            </a:xfrm>
            <a:custGeom>
              <a:rect b="b" l="l" r="r" t="t"/>
              <a:pathLst>
                <a:path extrusionOk="0" h="2773" w="2772">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7" name="Google Shape;18537;p93"/>
            <p:cNvSpPr/>
            <p:nvPr/>
          </p:nvSpPr>
          <p:spPr>
            <a:xfrm>
              <a:off x="1621681" y="3580846"/>
              <a:ext cx="36334" cy="26870"/>
            </a:xfrm>
            <a:custGeom>
              <a:rect b="b" l="l" r="r" t="t"/>
              <a:pathLst>
                <a:path extrusionOk="0" h="1025" w="1386">
                  <a:moveTo>
                    <a:pt x="0" y="0"/>
                  </a:moveTo>
                  <a:lnTo>
                    <a:pt x="0" y="1025"/>
                  </a:lnTo>
                  <a:lnTo>
                    <a:pt x="1386" y="1025"/>
                  </a:lnTo>
                  <a:lnTo>
                    <a:pt x="138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8" name="Google Shape;18538;p93"/>
            <p:cNvSpPr/>
            <p:nvPr/>
          </p:nvSpPr>
          <p:spPr>
            <a:xfrm>
              <a:off x="1621681" y="3580846"/>
              <a:ext cx="36334" cy="14785"/>
            </a:xfrm>
            <a:custGeom>
              <a:rect b="b" l="l" r="r" t="t"/>
              <a:pathLst>
                <a:path extrusionOk="0" h="564" w="1386">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9" name="Google Shape;18539;p93"/>
            <p:cNvSpPr/>
            <p:nvPr/>
          </p:nvSpPr>
          <p:spPr>
            <a:xfrm>
              <a:off x="1579291" y="3595605"/>
              <a:ext cx="121507" cy="76443"/>
            </a:xfrm>
            <a:custGeom>
              <a:rect b="b" l="l" r="r" t="t"/>
              <a:pathLst>
                <a:path extrusionOk="0" h="2916" w="4635">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0" name="Google Shape;18540;p93"/>
            <p:cNvSpPr/>
            <p:nvPr/>
          </p:nvSpPr>
          <p:spPr>
            <a:xfrm>
              <a:off x="1633766" y="3607690"/>
              <a:ext cx="12138" cy="64358"/>
            </a:xfrm>
            <a:custGeom>
              <a:rect b="b" l="l" r="r" t="t"/>
              <a:pathLst>
                <a:path extrusionOk="0" h="2455" w="463">
                  <a:moveTo>
                    <a:pt x="116" y="1"/>
                  </a:moveTo>
                  <a:lnTo>
                    <a:pt x="1" y="2455"/>
                  </a:lnTo>
                  <a:lnTo>
                    <a:pt x="463" y="2455"/>
                  </a:lnTo>
                  <a:lnTo>
                    <a:pt x="347"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1" name="Google Shape;18541;p93"/>
            <p:cNvSpPr/>
            <p:nvPr/>
          </p:nvSpPr>
          <p:spPr>
            <a:xfrm>
              <a:off x="1603514" y="3520289"/>
              <a:ext cx="72668" cy="66639"/>
            </a:xfrm>
            <a:custGeom>
              <a:rect b="b" l="l" r="r" t="t"/>
              <a:pathLst>
                <a:path extrusionOk="0" h="2542" w="2772">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2" name="Google Shape;18542;p93"/>
            <p:cNvSpPr/>
            <p:nvPr/>
          </p:nvSpPr>
          <p:spPr>
            <a:xfrm>
              <a:off x="1603514" y="3520289"/>
              <a:ext cx="72668" cy="65118"/>
            </a:xfrm>
            <a:custGeom>
              <a:rect b="b" l="l" r="r" t="t"/>
              <a:pathLst>
                <a:path extrusionOk="0" h="2484" w="2772">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3" name="Google Shape;18543;p93"/>
            <p:cNvSpPr/>
            <p:nvPr/>
          </p:nvSpPr>
          <p:spPr>
            <a:xfrm>
              <a:off x="1676156" y="3611098"/>
              <a:ext cx="24249" cy="60583"/>
            </a:xfrm>
            <a:custGeom>
              <a:rect b="b" l="l" r="r" t="t"/>
              <a:pathLst>
                <a:path extrusionOk="0" h="2311" w="925">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4" name="Google Shape;18544;p93"/>
            <p:cNvSpPr/>
            <p:nvPr/>
          </p:nvSpPr>
          <p:spPr>
            <a:xfrm>
              <a:off x="1633766" y="3607690"/>
              <a:ext cx="12138" cy="12138"/>
            </a:xfrm>
            <a:custGeom>
              <a:rect b="b" l="l" r="r" t="t"/>
              <a:pathLst>
                <a:path extrusionOk="0" h="463" w="463">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5" name="Google Shape;18545;p93"/>
            <p:cNvSpPr/>
            <p:nvPr/>
          </p:nvSpPr>
          <p:spPr>
            <a:xfrm>
              <a:off x="1614865" y="3590755"/>
              <a:ext cx="24983" cy="25560"/>
            </a:xfrm>
            <a:custGeom>
              <a:rect b="b" l="l" r="r" t="t"/>
              <a:pathLst>
                <a:path extrusionOk="0" h="975" w="953">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6" name="Google Shape;18546;p93"/>
            <p:cNvSpPr/>
            <p:nvPr/>
          </p:nvSpPr>
          <p:spPr>
            <a:xfrm>
              <a:off x="1639822" y="3590755"/>
              <a:ext cx="25009" cy="25560"/>
            </a:xfrm>
            <a:custGeom>
              <a:rect b="b" l="l" r="r" t="t"/>
              <a:pathLst>
                <a:path extrusionOk="0" h="975" w="954">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7" name="Google Shape;18547;p93"/>
            <p:cNvSpPr/>
            <p:nvPr/>
          </p:nvSpPr>
          <p:spPr>
            <a:xfrm>
              <a:off x="1325373" y="3492291"/>
              <a:ext cx="109002" cy="109395"/>
            </a:xfrm>
            <a:custGeom>
              <a:rect b="b" l="l" r="r" t="t"/>
              <a:pathLst>
                <a:path extrusionOk="0" h="4173" w="4158">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8" name="Google Shape;18548;p93"/>
            <p:cNvSpPr/>
            <p:nvPr/>
          </p:nvSpPr>
          <p:spPr>
            <a:xfrm>
              <a:off x="1355258" y="3492291"/>
              <a:ext cx="79117" cy="109002"/>
            </a:xfrm>
            <a:custGeom>
              <a:rect b="b" l="l" r="r" t="t"/>
              <a:pathLst>
                <a:path extrusionOk="0" h="4158" w="3018">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9" name="Google Shape;18549;p93"/>
            <p:cNvSpPr/>
            <p:nvPr/>
          </p:nvSpPr>
          <p:spPr>
            <a:xfrm>
              <a:off x="1324612" y="3574790"/>
              <a:ext cx="109002" cy="97258"/>
            </a:xfrm>
            <a:custGeom>
              <a:rect b="b" l="l" r="r" t="t"/>
              <a:pathLst>
                <a:path extrusionOk="0" h="3710" w="4158">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0" name="Google Shape;18550;p93"/>
            <p:cNvSpPr/>
            <p:nvPr/>
          </p:nvSpPr>
          <p:spPr>
            <a:xfrm>
              <a:off x="1360553" y="3574790"/>
              <a:ext cx="37120" cy="24223"/>
            </a:xfrm>
            <a:custGeom>
              <a:rect b="b" l="l" r="r" t="t"/>
              <a:pathLst>
                <a:path extrusionOk="0" h="924" w="1416">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1" name="Google Shape;18551;p93"/>
            <p:cNvSpPr/>
            <p:nvPr/>
          </p:nvSpPr>
          <p:spPr>
            <a:xfrm>
              <a:off x="1324219" y="3606563"/>
              <a:ext cx="109395" cy="65485"/>
            </a:xfrm>
            <a:custGeom>
              <a:rect b="b" l="l" r="r" t="t"/>
              <a:pathLst>
                <a:path extrusionOk="0" h="2498" w="4173">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2" name="Google Shape;18552;p93"/>
            <p:cNvSpPr/>
            <p:nvPr/>
          </p:nvSpPr>
          <p:spPr>
            <a:xfrm>
              <a:off x="1342779" y="3527393"/>
              <a:ext cx="72668" cy="59534"/>
            </a:xfrm>
            <a:custGeom>
              <a:rect b="b" l="l" r="r" t="t"/>
              <a:pathLst>
                <a:path extrusionOk="0" h="2271" w="2772">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3" name="Google Shape;18553;p93"/>
            <p:cNvSpPr/>
            <p:nvPr/>
          </p:nvSpPr>
          <p:spPr>
            <a:xfrm>
              <a:off x="1342779" y="3527393"/>
              <a:ext cx="73061" cy="59141"/>
            </a:xfrm>
            <a:custGeom>
              <a:rect b="b" l="l" r="r" t="t"/>
              <a:pathLst>
                <a:path extrusionOk="0" h="2256" w="2787">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4" name="Google Shape;18554;p93"/>
            <p:cNvSpPr/>
            <p:nvPr/>
          </p:nvSpPr>
          <p:spPr>
            <a:xfrm>
              <a:off x="1324612" y="3619067"/>
              <a:ext cx="24249" cy="52981"/>
            </a:xfrm>
            <a:custGeom>
              <a:rect b="b" l="l" r="r" t="t"/>
              <a:pathLst>
                <a:path extrusionOk="0" h="2021" w="925">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5" name="Google Shape;18555;p93"/>
            <p:cNvSpPr/>
            <p:nvPr/>
          </p:nvSpPr>
          <p:spPr>
            <a:xfrm>
              <a:off x="1409365" y="3586901"/>
              <a:ext cx="206286" cy="85146"/>
            </a:xfrm>
            <a:custGeom>
              <a:rect b="b" l="l" r="r" t="t"/>
              <a:pathLst>
                <a:path extrusionOk="0" h="3248" w="7869">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6" name="Google Shape;18556;p93"/>
            <p:cNvSpPr/>
            <p:nvPr/>
          </p:nvSpPr>
          <p:spPr>
            <a:xfrm>
              <a:off x="1500567" y="3611098"/>
              <a:ext cx="24249" cy="60950"/>
            </a:xfrm>
            <a:custGeom>
              <a:rect b="b" l="l" r="r" t="t"/>
              <a:pathLst>
                <a:path extrusionOk="0" h="2325" w="925">
                  <a:moveTo>
                    <a:pt x="217" y="1"/>
                  </a:moveTo>
                  <a:lnTo>
                    <a:pt x="1" y="2325"/>
                  </a:lnTo>
                  <a:lnTo>
                    <a:pt x="925" y="2325"/>
                  </a:lnTo>
                  <a:lnTo>
                    <a:pt x="708"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7" name="Google Shape;18557;p93"/>
            <p:cNvSpPr/>
            <p:nvPr/>
          </p:nvSpPr>
          <p:spPr>
            <a:xfrm>
              <a:off x="1502088" y="3598986"/>
              <a:ext cx="21208" cy="20474"/>
            </a:xfrm>
            <a:custGeom>
              <a:rect b="b" l="l" r="r" t="t"/>
              <a:pathLst>
                <a:path extrusionOk="0" h="781" w="809">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8" name="Google Shape;18558;p93"/>
            <p:cNvSpPr/>
            <p:nvPr/>
          </p:nvSpPr>
          <p:spPr>
            <a:xfrm>
              <a:off x="1579291" y="3611858"/>
              <a:ext cx="36360" cy="60190"/>
            </a:xfrm>
            <a:custGeom>
              <a:rect b="b" l="l" r="r" t="t"/>
              <a:pathLst>
                <a:path extrusionOk="0" h="2296" w="1387">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9" name="Google Shape;18559;p93"/>
            <p:cNvSpPr/>
            <p:nvPr/>
          </p:nvSpPr>
          <p:spPr>
            <a:xfrm>
              <a:off x="1446066" y="3399202"/>
              <a:ext cx="133251" cy="96891"/>
            </a:xfrm>
            <a:custGeom>
              <a:rect b="b" l="l" r="r" t="t"/>
              <a:pathLst>
                <a:path extrusionOk="0" h="3696" w="5083">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0" name="Google Shape;18560;p93"/>
            <p:cNvSpPr/>
            <p:nvPr/>
          </p:nvSpPr>
          <p:spPr>
            <a:xfrm>
              <a:off x="1476345" y="3399202"/>
              <a:ext cx="102973" cy="96891"/>
            </a:xfrm>
            <a:custGeom>
              <a:rect b="b" l="l" r="r" t="t"/>
              <a:pathLst>
                <a:path extrusionOk="0" h="3696" w="3928">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1" name="Google Shape;18561;p93"/>
            <p:cNvSpPr/>
            <p:nvPr/>
          </p:nvSpPr>
          <p:spPr>
            <a:xfrm>
              <a:off x="1476345" y="3544512"/>
              <a:ext cx="72694" cy="54501"/>
            </a:xfrm>
            <a:custGeom>
              <a:rect b="b" l="l" r="r" t="t"/>
              <a:pathLst>
                <a:path extrusionOk="0" h="2079" w="2773">
                  <a:moveTo>
                    <a:pt x="1" y="0"/>
                  </a:moveTo>
                  <a:lnTo>
                    <a:pt x="1" y="2079"/>
                  </a:lnTo>
                  <a:lnTo>
                    <a:pt x="2772" y="2079"/>
                  </a:ln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2" name="Google Shape;18562;p93"/>
            <p:cNvSpPr/>
            <p:nvPr/>
          </p:nvSpPr>
          <p:spPr>
            <a:xfrm>
              <a:off x="1476345" y="3544512"/>
              <a:ext cx="72694" cy="30383"/>
            </a:xfrm>
            <a:custGeom>
              <a:rect b="b" l="l" r="r" t="t"/>
              <a:pathLst>
                <a:path extrusionOk="0" h="1159" w="2773">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3" name="Google Shape;18563;p93"/>
            <p:cNvSpPr/>
            <p:nvPr/>
          </p:nvSpPr>
          <p:spPr>
            <a:xfrm>
              <a:off x="1464233" y="3576887"/>
              <a:ext cx="48472" cy="43438"/>
            </a:xfrm>
            <a:custGeom>
              <a:rect b="b" l="l" r="r" t="t"/>
              <a:pathLst>
                <a:path extrusionOk="0" h="1657" w="1849">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4" name="Google Shape;18564;p93"/>
            <p:cNvSpPr/>
            <p:nvPr/>
          </p:nvSpPr>
          <p:spPr>
            <a:xfrm>
              <a:off x="1512679" y="3576887"/>
              <a:ext cx="48472" cy="43438"/>
            </a:xfrm>
            <a:custGeom>
              <a:rect b="b" l="l" r="r" t="t"/>
              <a:pathLst>
                <a:path extrusionOk="0" h="1657" w="1849">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5" name="Google Shape;18565;p93"/>
            <p:cNvSpPr/>
            <p:nvPr/>
          </p:nvSpPr>
          <p:spPr>
            <a:xfrm>
              <a:off x="1452122" y="3448171"/>
              <a:ext cx="121140" cy="114533"/>
            </a:xfrm>
            <a:custGeom>
              <a:rect b="b" l="l" r="r" t="t"/>
              <a:pathLst>
                <a:path extrusionOk="0" h="4369" w="4621">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6" name="Google Shape;18566;p93"/>
            <p:cNvSpPr/>
            <p:nvPr/>
          </p:nvSpPr>
          <p:spPr>
            <a:xfrm>
              <a:off x="1452122" y="3448355"/>
              <a:ext cx="109028" cy="113957"/>
            </a:xfrm>
            <a:custGeom>
              <a:rect b="b" l="l" r="r" t="t"/>
              <a:pathLst>
                <a:path extrusionOk="0" h="4347" w="4159">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7" name="Google Shape;18567;p93"/>
            <p:cNvSpPr/>
            <p:nvPr/>
          </p:nvSpPr>
          <p:spPr>
            <a:xfrm>
              <a:off x="1409759" y="3611858"/>
              <a:ext cx="36334" cy="60190"/>
            </a:xfrm>
            <a:custGeom>
              <a:rect b="b" l="l" r="r" t="t"/>
              <a:pathLst>
                <a:path extrusionOk="0" h="2296" w="1386">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68" name="Google Shape;18568;p93"/>
          <p:cNvGrpSpPr/>
          <p:nvPr/>
        </p:nvGrpSpPr>
        <p:grpSpPr>
          <a:xfrm>
            <a:off x="1798763" y="3395401"/>
            <a:ext cx="376185" cy="280448"/>
            <a:chOff x="1798763" y="3395401"/>
            <a:chExt cx="376185" cy="280448"/>
          </a:xfrm>
        </p:grpSpPr>
        <p:sp>
          <p:nvSpPr>
            <p:cNvPr id="18569" name="Google Shape;18569;p93"/>
            <p:cNvSpPr/>
            <p:nvPr/>
          </p:nvSpPr>
          <p:spPr>
            <a:xfrm>
              <a:off x="2097352" y="3478660"/>
              <a:ext cx="47711" cy="42023"/>
            </a:xfrm>
            <a:custGeom>
              <a:rect b="b" l="l" r="r" t="t"/>
              <a:pathLst>
                <a:path extrusionOk="0" h="1603" w="182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0" name="Google Shape;18570;p93"/>
            <p:cNvSpPr/>
            <p:nvPr/>
          </p:nvSpPr>
          <p:spPr>
            <a:xfrm>
              <a:off x="2097352" y="3478660"/>
              <a:ext cx="32559" cy="42023"/>
            </a:xfrm>
            <a:custGeom>
              <a:rect b="b" l="l" r="r" t="t"/>
              <a:pathLst>
                <a:path extrusionOk="0" h="1603" w="1242">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1" name="Google Shape;18571;p93"/>
            <p:cNvSpPr/>
            <p:nvPr/>
          </p:nvSpPr>
          <p:spPr>
            <a:xfrm>
              <a:off x="2067441" y="3580452"/>
              <a:ext cx="107508" cy="95396"/>
            </a:xfrm>
            <a:custGeom>
              <a:rect b="b" l="l" r="r" t="t"/>
              <a:pathLst>
                <a:path extrusionOk="0" h="3639" w="4101">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2" name="Google Shape;18572;p93"/>
            <p:cNvSpPr/>
            <p:nvPr/>
          </p:nvSpPr>
          <p:spPr>
            <a:xfrm>
              <a:off x="2103014" y="3580085"/>
              <a:ext cx="36360" cy="23856"/>
            </a:xfrm>
            <a:custGeom>
              <a:rect b="b" l="l" r="r" t="t"/>
              <a:pathLst>
                <a:path extrusionOk="0" h="910" w="1387">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3" name="Google Shape;18573;p93"/>
            <p:cNvSpPr/>
            <p:nvPr/>
          </p:nvSpPr>
          <p:spPr>
            <a:xfrm>
              <a:off x="2067441" y="3611491"/>
              <a:ext cx="107141" cy="64358"/>
            </a:xfrm>
            <a:custGeom>
              <a:rect b="b" l="l" r="r" t="t"/>
              <a:pathLst>
                <a:path extrusionOk="0" h="2455" w="4087">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4" name="Google Shape;18574;p93"/>
            <p:cNvSpPr/>
            <p:nvPr/>
          </p:nvSpPr>
          <p:spPr>
            <a:xfrm>
              <a:off x="2079185" y="3496827"/>
              <a:ext cx="83652" cy="83285"/>
            </a:xfrm>
            <a:custGeom>
              <a:rect b="b" l="l" r="r" t="t"/>
              <a:pathLst>
                <a:path extrusionOk="0" h="3177" w="3191">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5" name="Google Shape;18575;p93"/>
            <p:cNvSpPr/>
            <p:nvPr/>
          </p:nvSpPr>
          <p:spPr>
            <a:xfrm>
              <a:off x="2095071" y="3496827"/>
              <a:ext cx="69653" cy="75342"/>
            </a:xfrm>
            <a:custGeom>
              <a:rect b="b" l="l" r="r" t="t"/>
              <a:pathLst>
                <a:path extrusionOk="0" h="2874" w="2657">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6" name="Google Shape;18576;p93"/>
            <p:cNvSpPr/>
            <p:nvPr/>
          </p:nvSpPr>
          <p:spPr>
            <a:xfrm>
              <a:off x="2085241" y="3533449"/>
              <a:ext cx="71541" cy="58774"/>
            </a:xfrm>
            <a:custGeom>
              <a:rect b="b" l="l" r="r" t="t"/>
              <a:pathLst>
                <a:path extrusionOk="0" h="2242" w="2729">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7" name="Google Shape;18577;p93"/>
            <p:cNvSpPr/>
            <p:nvPr/>
          </p:nvSpPr>
          <p:spPr>
            <a:xfrm>
              <a:off x="2085608" y="3533449"/>
              <a:ext cx="71567" cy="58381"/>
            </a:xfrm>
            <a:custGeom>
              <a:rect b="b" l="l" r="r" t="t"/>
              <a:pathLst>
                <a:path extrusionOk="0" h="2227" w="273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8" name="Google Shape;18578;p93"/>
            <p:cNvSpPr/>
            <p:nvPr/>
          </p:nvSpPr>
          <p:spPr>
            <a:xfrm>
              <a:off x="2150699" y="3623969"/>
              <a:ext cx="24249" cy="51879"/>
            </a:xfrm>
            <a:custGeom>
              <a:rect b="b" l="l" r="r" t="t"/>
              <a:pathLst>
                <a:path extrusionOk="0" h="1979" w="925">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9" name="Google Shape;18579;p93"/>
            <p:cNvSpPr/>
            <p:nvPr/>
          </p:nvSpPr>
          <p:spPr>
            <a:xfrm>
              <a:off x="1816930" y="3502882"/>
              <a:ext cx="29938" cy="65485"/>
            </a:xfrm>
            <a:custGeom>
              <a:rect b="b" l="l" r="r" t="t"/>
              <a:pathLst>
                <a:path extrusionOk="0" h="2498" w="1142">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0" name="Google Shape;18580;p93"/>
            <p:cNvSpPr/>
            <p:nvPr/>
          </p:nvSpPr>
          <p:spPr>
            <a:xfrm>
              <a:off x="1828674" y="3496827"/>
              <a:ext cx="71541" cy="71541"/>
            </a:xfrm>
            <a:custGeom>
              <a:rect b="b" l="l" r="r" t="t"/>
              <a:pathLst>
                <a:path extrusionOk="0" h="2729" w="2729">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1" name="Google Shape;18581;p93"/>
            <p:cNvSpPr/>
            <p:nvPr/>
          </p:nvSpPr>
          <p:spPr>
            <a:xfrm>
              <a:off x="1840786" y="3586141"/>
              <a:ext cx="35967" cy="26503"/>
            </a:xfrm>
            <a:custGeom>
              <a:rect b="b" l="l" r="r" t="t"/>
              <a:pathLst>
                <a:path extrusionOk="0" h="1011" w="1372">
                  <a:moveTo>
                    <a:pt x="0" y="0"/>
                  </a:moveTo>
                  <a:lnTo>
                    <a:pt x="0" y="1011"/>
                  </a:lnTo>
                  <a:lnTo>
                    <a:pt x="1372" y="1011"/>
                  </a:lnTo>
                  <a:lnTo>
                    <a:pt x="13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2" name="Google Shape;18582;p93"/>
            <p:cNvSpPr/>
            <p:nvPr/>
          </p:nvSpPr>
          <p:spPr>
            <a:xfrm>
              <a:off x="1840786" y="3586141"/>
              <a:ext cx="35967" cy="14392"/>
            </a:xfrm>
            <a:custGeom>
              <a:rect b="b" l="l" r="r" t="t"/>
              <a:pathLst>
                <a:path extrusionOk="0" h="549" w="1372">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3" name="Google Shape;18583;p93"/>
            <p:cNvSpPr/>
            <p:nvPr/>
          </p:nvSpPr>
          <p:spPr>
            <a:xfrm>
              <a:off x="1799156" y="3600507"/>
              <a:ext cx="119226" cy="75342"/>
            </a:xfrm>
            <a:custGeom>
              <a:rect b="b" l="l" r="r" t="t"/>
              <a:pathLst>
                <a:path extrusionOk="0" h="2874" w="4548">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4" name="Google Shape;18584;p93"/>
            <p:cNvSpPr/>
            <p:nvPr/>
          </p:nvSpPr>
          <p:spPr>
            <a:xfrm>
              <a:off x="1852897" y="3612618"/>
              <a:ext cx="11744" cy="63231"/>
            </a:xfrm>
            <a:custGeom>
              <a:rect b="b" l="l" r="r" t="t"/>
              <a:pathLst>
                <a:path extrusionOk="0" h="2412" w="448">
                  <a:moveTo>
                    <a:pt x="101" y="1"/>
                  </a:moveTo>
                  <a:lnTo>
                    <a:pt x="0" y="2411"/>
                  </a:lnTo>
                  <a:lnTo>
                    <a:pt x="448" y="2411"/>
                  </a:lnTo>
                  <a:lnTo>
                    <a:pt x="33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5" name="Google Shape;18585;p93"/>
            <p:cNvSpPr/>
            <p:nvPr/>
          </p:nvSpPr>
          <p:spPr>
            <a:xfrm>
              <a:off x="1822986" y="3526712"/>
              <a:ext cx="71541" cy="65511"/>
            </a:xfrm>
            <a:custGeom>
              <a:rect b="b" l="l" r="r" t="t"/>
              <a:pathLst>
                <a:path extrusionOk="0" h="2499" w="2729">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6" name="Google Shape;18586;p93"/>
            <p:cNvSpPr/>
            <p:nvPr/>
          </p:nvSpPr>
          <p:spPr>
            <a:xfrm>
              <a:off x="1822986" y="3526712"/>
              <a:ext cx="71174" cy="63991"/>
            </a:xfrm>
            <a:custGeom>
              <a:rect b="b" l="l" r="r" t="t"/>
              <a:pathLst>
                <a:path extrusionOk="0" h="2441" w="2715">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7" name="Google Shape;18587;p93"/>
            <p:cNvSpPr/>
            <p:nvPr/>
          </p:nvSpPr>
          <p:spPr>
            <a:xfrm>
              <a:off x="1798763" y="3616026"/>
              <a:ext cx="24249" cy="59823"/>
            </a:xfrm>
            <a:custGeom>
              <a:rect b="b" l="l" r="r" t="t"/>
              <a:pathLst>
                <a:path extrusionOk="0" h="2282" w="925">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8" name="Google Shape;18588;p93"/>
            <p:cNvSpPr/>
            <p:nvPr/>
          </p:nvSpPr>
          <p:spPr>
            <a:xfrm>
              <a:off x="1852504" y="3612618"/>
              <a:ext cx="12138" cy="11771"/>
            </a:xfrm>
            <a:custGeom>
              <a:rect b="b" l="l" r="r" t="t"/>
              <a:pathLst>
                <a:path extrusionOk="0" h="449" w="463">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9" name="Google Shape;18589;p93"/>
            <p:cNvSpPr/>
            <p:nvPr/>
          </p:nvSpPr>
          <p:spPr>
            <a:xfrm>
              <a:off x="1834337" y="3595919"/>
              <a:ext cx="24249" cy="25114"/>
            </a:xfrm>
            <a:custGeom>
              <a:rect b="b" l="l" r="r" t="t"/>
              <a:pathLst>
                <a:path extrusionOk="0" h="958" w="925">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0" name="Google Shape;18590;p93"/>
            <p:cNvSpPr/>
            <p:nvPr/>
          </p:nvSpPr>
          <p:spPr>
            <a:xfrm>
              <a:off x="1858559" y="3595919"/>
              <a:ext cx="24616" cy="25114"/>
            </a:xfrm>
            <a:custGeom>
              <a:rect b="b" l="l" r="r" t="t"/>
              <a:pathLst>
                <a:path extrusionOk="0" h="958" w="939">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1" name="Google Shape;18591;p93"/>
            <p:cNvSpPr/>
            <p:nvPr/>
          </p:nvSpPr>
          <p:spPr>
            <a:xfrm>
              <a:off x="1900556" y="3395401"/>
              <a:ext cx="178288" cy="208540"/>
            </a:xfrm>
            <a:custGeom>
              <a:rect b="b" l="l" r="r" t="t"/>
              <a:pathLst>
                <a:path extrusionOk="0" h="7955" w="6801">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2" name="Google Shape;18592;p93"/>
            <p:cNvSpPr/>
            <p:nvPr/>
          </p:nvSpPr>
          <p:spPr>
            <a:xfrm>
              <a:off x="1942579" y="3395401"/>
              <a:ext cx="136266" cy="208593"/>
            </a:xfrm>
            <a:custGeom>
              <a:rect b="b" l="l" r="r" t="t"/>
              <a:pathLst>
                <a:path extrusionOk="0" h="7957" w="5198">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3" name="Google Shape;18593;p93"/>
            <p:cNvSpPr/>
            <p:nvPr/>
          </p:nvSpPr>
          <p:spPr>
            <a:xfrm>
              <a:off x="1888471" y="3556230"/>
              <a:ext cx="202852" cy="119619"/>
            </a:xfrm>
            <a:custGeom>
              <a:rect b="b" l="l" r="r" t="t"/>
              <a:pathLst>
                <a:path extrusionOk="0" h="4563" w="7738">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4" name="Google Shape;18594;p93"/>
            <p:cNvSpPr/>
            <p:nvPr/>
          </p:nvSpPr>
          <p:spPr>
            <a:xfrm>
              <a:off x="1888471" y="3599380"/>
              <a:ext cx="202852" cy="76469"/>
            </a:xfrm>
            <a:custGeom>
              <a:rect b="b" l="l" r="r" t="t"/>
              <a:pathLst>
                <a:path extrusionOk="0" h="2917" w="7738">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5" name="Google Shape;18595;p93"/>
            <p:cNvSpPr/>
            <p:nvPr/>
          </p:nvSpPr>
          <p:spPr>
            <a:xfrm>
              <a:off x="1959985" y="3556230"/>
              <a:ext cx="59823" cy="23961"/>
            </a:xfrm>
            <a:custGeom>
              <a:rect b="b" l="l" r="r" t="t"/>
              <a:pathLst>
                <a:path extrusionOk="0" h="914" w="2282">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6" name="Google Shape;18596;p93"/>
            <p:cNvSpPr/>
            <p:nvPr/>
          </p:nvSpPr>
          <p:spPr>
            <a:xfrm>
              <a:off x="1929707" y="3456062"/>
              <a:ext cx="119619" cy="112069"/>
            </a:xfrm>
            <a:custGeom>
              <a:rect b="b" l="l" r="r" t="t"/>
              <a:pathLst>
                <a:path extrusionOk="0" h="4275" w="4563">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7" name="Google Shape;18597;p93"/>
            <p:cNvSpPr/>
            <p:nvPr/>
          </p:nvSpPr>
          <p:spPr>
            <a:xfrm>
              <a:off x="1929707" y="3456062"/>
              <a:ext cx="116971" cy="111938"/>
            </a:xfrm>
            <a:custGeom>
              <a:rect b="b" l="l" r="r" t="t"/>
              <a:pathLst>
                <a:path extrusionOk="0" h="4270" w="4462">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8" name="Google Shape;18598;p93"/>
            <p:cNvSpPr/>
            <p:nvPr/>
          </p:nvSpPr>
          <p:spPr>
            <a:xfrm>
              <a:off x="1888471" y="3619067"/>
              <a:ext cx="41629" cy="56782"/>
            </a:xfrm>
            <a:custGeom>
              <a:rect b="b" l="l" r="r" t="t"/>
              <a:pathLst>
                <a:path extrusionOk="0" h="2166" w="1588">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9" name="Google Shape;18599;p93"/>
            <p:cNvSpPr/>
            <p:nvPr/>
          </p:nvSpPr>
          <p:spPr>
            <a:xfrm>
              <a:off x="2049667" y="3619067"/>
              <a:ext cx="41656" cy="56782"/>
            </a:xfrm>
            <a:custGeom>
              <a:rect b="b" l="l" r="r" t="t"/>
              <a:pathLst>
                <a:path extrusionOk="0" h="2166" w="1589">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00" name="Google Shape;18600;p93"/>
          <p:cNvGrpSpPr/>
          <p:nvPr/>
        </p:nvGrpSpPr>
        <p:grpSpPr>
          <a:xfrm>
            <a:off x="2273307" y="3378754"/>
            <a:ext cx="375818" cy="313374"/>
            <a:chOff x="2273307" y="3378754"/>
            <a:chExt cx="375818" cy="313374"/>
          </a:xfrm>
        </p:grpSpPr>
        <p:sp>
          <p:nvSpPr>
            <p:cNvPr id="18601" name="Google Shape;18601;p93"/>
            <p:cNvSpPr/>
            <p:nvPr/>
          </p:nvSpPr>
          <p:spPr>
            <a:xfrm>
              <a:off x="2448528" y="3429087"/>
              <a:ext cx="25009" cy="25009"/>
            </a:xfrm>
            <a:custGeom>
              <a:rect b="b" l="l" r="r" t="t"/>
              <a:pathLst>
                <a:path extrusionOk="0" h="954" w="954">
                  <a:moveTo>
                    <a:pt x="0" y="1"/>
                  </a:moveTo>
                  <a:lnTo>
                    <a:pt x="0"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2" name="Google Shape;18602;p93"/>
            <p:cNvSpPr/>
            <p:nvPr/>
          </p:nvSpPr>
          <p:spPr>
            <a:xfrm>
              <a:off x="2447401" y="3429087"/>
              <a:ext cx="27631" cy="18849"/>
            </a:xfrm>
            <a:custGeom>
              <a:rect b="b" l="l" r="r" t="t"/>
              <a:pathLst>
                <a:path extrusionOk="0" h="719" w="1054">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3" name="Google Shape;18603;p93"/>
            <p:cNvSpPr/>
            <p:nvPr/>
          </p:nvSpPr>
          <p:spPr>
            <a:xfrm>
              <a:off x="2423545" y="3448774"/>
              <a:ext cx="74949" cy="93116"/>
            </a:xfrm>
            <a:custGeom>
              <a:rect b="b" l="l" r="r" t="t"/>
              <a:pathLst>
                <a:path extrusionOk="0" h="3552" w="2859">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4" name="Google Shape;18604;p93"/>
            <p:cNvSpPr/>
            <p:nvPr/>
          </p:nvSpPr>
          <p:spPr>
            <a:xfrm>
              <a:off x="2436050" y="3541864"/>
              <a:ext cx="50359" cy="106354"/>
            </a:xfrm>
            <a:custGeom>
              <a:rect b="b" l="l" r="r" t="t"/>
              <a:pathLst>
                <a:path extrusionOk="0" h="4057" w="1921">
                  <a:moveTo>
                    <a:pt x="0" y="0"/>
                  </a:moveTo>
                  <a:lnTo>
                    <a:pt x="0" y="4057"/>
                  </a:lnTo>
                  <a:lnTo>
                    <a:pt x="1920" y="4057"/>
                  </a:lnTo>
                  <a:lnTo>
                    <a:pt x="192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5" name="Google Shape;18605;p93"/>
            <p:cNvSpPr/>
            <p:nvPr/>
          </p:nvSpPr>
          <p:spPr>
            <a:xfrm>
              <a:off x="2423545" y="3458972"/>
              <a:ext cx="12531" cy="82918"/>
            </a:xfrm>
            <a:custGeom>
              <a:rect b="b" l="l" r="r" t="t"/>
              <a:pathLst>
                <a:path extrusionOk="0" h="3163" w="478">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6" name="Google Shape;18606;p93"/>
            <p:cNvSpPr/>
            <p:nvPr/>
          </p:nvSpPr>
          <p:spPr>
            <a:xfrm>
              <a:off x="2485989" y="3458972"/>
              <a:ext cx="12505" cy="82918"/>
            </a:xfrm>
            <a:custGeom>
              <a:rect b="b" l="l" r="r" t="t"/>
              <a:pathLst>
                <a:path extrusionOk="0" h="3163" w="477">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7" name="Google Shape;18607;p93"/>
            <p:cNvSpPr/>
            <p:nvPr/>
          </p:nvSpPr>
          <p:spPr>
            <a:xfrm>
              <a:off x="2442105" y="3441670"/>
              <a:ext cx="38248" cy="100220"/>
            </a:xfrm>
            <a:custGeom>
              <a:rect b="b" l="l" r="r" t="t"/>
              <a:pathLst>
                <a:path extrusionOk="0" h="3823" w="1459">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8" name="Google Shape;18608;p93"/>
            <p:cNvSpPr/>
            <p:nvPr/>
          </p:nvSpPr>
          <p:spPr>
            <a:xfrm>
              <a:off x="2457992" y="3554342"/>
              <a:ext cx="6449" cy="93876"/>
            </a:xfrm>
            <a:custGeom>
              <a:rect b="b" l="l" r="r" t="t"/>
              <a:pathLst>
                <a:path extrusionOk="0" h="3581" w="246">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9" name="Google Shape;18609;p93"/>
            <p:cNvSpPr/>
            <p:nvPr/>
          </p:nvSpPr>
          <p:spPr>
            <a:xfrm>
              <a:off x="2436050" y="3378754"/>
              <a:ext cx="50359" cy="56782"/>
            </a:xfrm>
            <a:custGeom>
              <a:rect b="b" l="l" r="r" t="t"/>
              <a:pathLst>
                <a:path extrusionOk="0" h="2166" w="1921">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0" name="Google Shape;18610;p93"/>
            <p:cNvSpPr/>
            <p:nvPr/>
          </p:nvSpPr>
          <p:spPr>
            <a:xfrm>
              <a:off x="2436050" y="3379147"/>
              <a:ext cx="34447" cy="56441"/>
            </a:xfrm>
            <a:custGeom>
              <a:rect b="b" l="l" r="r" t="t"/>
              <a:pathLst>
                <a:path extrusionOk="0" h="2153" w="1314">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1" name="Google Shape;18611;p93"/>
            <p:cNvSpPr/>
            <p:nvPr/>
          </p:nvSpPr>
          <p:spPr>
            <a:xfrm>
              <a:off x="2435656" y="3378754"/>
              <a:ext cx="50359" cy="25429"/>
            </a:xfrm>
            <a:custGeom>
              <a:rect b="b" l="l" r="r" t="t"/>
              <a:pathLst>
                <a:path extrusionOk="0" h="970" w="1921">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2" name="Google Shape;18612;p93"/>
            <p:cNvSpPr/>
            <p:nvPr/>
          </p:nvSpPr>
          <p:spPr>
            <a:xfrm>
              <a:off x="2436050" y="3379147"/>
              <a:ext cx="34447" cy="22728"/>
            </a:xfrm>
            <a:custGeom>
              <a:rect b="b" l="l" r="r" t="t"/>
              <a:pathLst>
                <a:path extrusionOk="0" h="867" w="1314">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3" name="Google Shape;18613;p93"/>
            <p:cNvSpPr/>
            <p:nvPr/>
          </p:nvSpPr>
          <p:spPr>
            <a:xfrm>
              <a:off x="2548800" y="3429087"/>
              <a:ext cx="25009" cy="25009"/>
            </a:xfrm>
            <a:custGeom>
              <a:rect b="b" l="l" r="r" t="t"/>
              <a:pathLst>
                <a:path extrusionOk="0" h="954" w="954">
                  <a:moveTo>
                    <a:pt x="1" y="1"/>
                  </a:moveTo>
                  <a:lnTo>
                    <a:pt x="1" y="953"/>
                  </a:lnTo>
                  <a:lnTo>
                    <a:pt x="954" y="953"/>
                  </a:lnTo>
                  <a:lnTo>
                    <a:pt x="95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4" name="Google Shape;18614;p93"/>
            <p:cNvSpPr/>
            <p:nvPr/>
          </p:nvSpPr>
          <p:spPr>
            <a:xfrm>
              <a:off x="2547673" y="3429087"/>
              <a:ext cx="27264" cy="18849"/>
            </a:xfrm>
            <a:custGeom>
              <a:rect b="b" l="l" r="r" t="t"/>
              <a:pathLst>
                <a:path extrusionOk="0" h="719" w="104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5" name="Google Shape;18615;p93"/>
            <p:cNvSpPr/>
            <p:nvPr/>
          </p:nvSpPr>
          <p:spPr>
            <a:xfrm>
              <a:off x="2523844" y="3448774"/>
              <a:ext cx="75316" cy="93116"/>
            </a:xfrm>
            <a:custGeom>
              <a:rect b="b" l="l" r="r" t="t"/>
              <a:pathLst>
                <a:path extrusionOk="0" h="3552" w="2873">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6" name="Google Shape;18616;p93"/>
            <p:cNvSpPr/>
            <p:nvPr/>
          </p:nvSpPr>
          <p:spPr>
            <a:xfrm>
              <a:off x="2536322" y="3541864"/>
              <a:ext cx="49992" cy="106354"/>
            </a:xfrm>
            <a:custGeom>
              <a:rect b="b" l="l" r="r" t="t"/>
              <a:pathLst>
                <a:path extrusionOk="0" h="4057" w="1907">
                  <a:moveTo>
                    <a:pt x="1" y="0"/>
                  </a:moveTo>
                  <a:lnTo>
                    <a:pt x="1" y="4057"/>
                  </a:lnTo>
                  <a:lnTo>
                    <a:pt x="1906" y="4057"/>
                  </a:lnTo>
                  <a:lnTo>
                    <a:pt x="1906"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7" name="Google Shape;18617;p93"/>
            <p:cNvSpPr/>
            <p:nvPr/>
          </p:nvSpPr>
          <p:spPr>
            <a:xfrm>
              <a:off x="2523844" y="3458972"/>
              <a:ext cx="12505" cy="82918"/>
            </a:xfrm>
            <a:custGeom>
              <a:rect b="b" l="l" r="r" t="t"/>
              <a:pathLst>
                <a:path extrusionOk="0" h="3163" w="477">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8" name="Google Shape;18618;p93"/>
            <p:cNvSpPr/>
            <p:nvPr/>
          </p:nvSpPr>
          <p:spPr>
            <a:xfrm>
              <a:off x="2586288" y="3458972"/>
              <a:ext cx="12505" cy="82918"/>
            </a:xfrm>
            <a:custGeom>
              <a:rect b="b" l="l" r="r" t="t"/>
              <a:pathLst>
                <a:path extrusionOk="0" h="3163" w="477">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9" name="Google Shape;18619;p93"/>
            <p:cNvSpPr/>
            <p:nvPr/>
          </p:nvSpPr>
          <p:spPr>
            <a:xfrm>
              <a:off x="2542011" y="3441670"/>
              <a:ext cx="38615" cy="100220"/>
            </a:xfrm>
            <a:custGeom>
              <a:rect b="b" l="l" r="r" t="t"/>
              <a:pathLst>
                <a:path extrusionOk="0" h="3823" w="1473">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0" name="Google Shape;18620;p93"/>
            <p:cNvSpPr/>
            <p:nvPr/>
          </p:nvSpPr>
          <p:spPr>
            <a:xfrm>
              <a:off x="2558264" y="3554342"/>
              <a:ext cx="6475" cy="93876"/>
            </a:xfrm>
            <a:custGeom>
              <a:rect b="b" l="l" r="r" t="t"/>
              <a:pathLst>
                <a:path extrusionOk="0" h="3581" w="247">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1" name="Google Shape;18621;p93"/>
            <p:cNvSpPr/>
            <p:nvPr/>
          </p:nvSpPr>
          <p:spPr>
            <a:xfrm>
              <a:off x="2536322" y="3378754"/>
              <a:ext cx="50359" cy="56782"/>
            </a:xfrm>
            <a:custGeom>
              <a:rect b="b" l="l" r="r" t="t"/>
              <a:pathLst>
                <a:path extrusionOk="0" h="2166" w="1921">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2" name="Google Shape;18622;p93"/>
            <p:cNvSpPr/>
            <p:nvPr/>
          </p:nvSpPr>
          <p:spPr>
            <a:xfrm>
              <a:off x="2536008" y="3379147"/>
              <a:ext cx="34787" cy="56441"/>
            </a:xfrm>
            <a:custGeom>
              <a:rect b="b" l="l" r="r" t="t"/>
              <a:pathLst>
                <a:path extrusionOk="0" h="2153" w="1327">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3" name="Google Shape;18623;p93"/>
            <p:cNvSpPr/>
            <p:nvPr/>
          </p:nvSpPr>
          <p:spPr>
            <a:xfrm>
              <a:off x="2536322" y="3378754"/>
              <a:ext cx="49992" cy="25429"/>
            </a:xfrm>
            <a:custGeom>
              <a:rect b="b" l="l" r="r" t="t"/>
              <a:pathLst>
                <a:path extrusionOk="0" h="970" w="1907">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4" name="Google Shape;18624;p93"/>
            <p:cNvSpPr/>
            <p:nvPr/>
          </p:nvSpPr>
          <p:spPr>
            <a:xfrm>
              <a:off x="2536322" y="3379147"/>
              <a:ext cx="34473" cy="22728"/>
            </a:xfrm>
            <a:custGeom>
              <a:rect b="b" l="l" r="r" t="t"/>
              <a:pathLst>
                <a:path extrusionOk="0" h="867" w="1315">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5" name="Google Shape;18625;p93"/>
            <p:cNvSpPr/>
            <p:nvPr/>
          </p:nvSpPr>
          <p:spPr>
            <a:xfrm>
              <a:off x="2348623" y="3429087"/>
              <a:ext cx="25009" cy="25009"/>
            </a:xfrm>
            <a:custGeom>
              <a:rect b="b" l="l" r="r" t="t"/>
              <a:pathLst>
                <a:path extrusionOk="0" h="954" w="954">
                  <a:moveTo>
                    <a:pt x="1" y="1"/>
                  </a:moveTo>
                  <a:lnTo>
                    <a:pt x="1"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6" name="Google Shape;18626;p93"/>
            <p:cNvSpPr/>
            <p:nvPr/>
          </p:nvSpPr>
          <p:spPr>
            <a:xfrm>
              <a:off x="2347102" y="3429087"/>
              <a:ext cx="27657" cy="18849"/>
            </a:xfrm>
            <a:custGeom>
              <a:rect b="b" l="l" r="r" t="t"/>
              <a:pathLst>
                <a:path extrusionOk="0" h="719" w="1055">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7" name="Google Shape;18627;p93"/>
            <p:cNvSpPr/>
            <p:nvPr/>
          </p:nvSpPr>
          <p:spPr>
            <a:xfrm>
              <a:off x="2323273" y="3448774"/>
              <a:ext cx="75342" cy="93116"/>
            </a:xfrm>
            <a:custGeom>
              <a:rect b="b" l="l" r="r" t="t"/>
              <a:pathLst>
                <a:path extrusionOk="0" h="3552" w="2874">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8" name="Google Shape;18628;p93"/>
            <p:cNvSpPr/>
            <p:nvPr/>
          </p:nvSpPr>
          <p:spPr>
            <a:xfrm>
              <a:off x="2335751" y="3541864"/>
              <a:ext cx="50359" cy="106354"/>
            </a:xfrm>
            <a:custGeom>
              <a:rect b="b" l="l" r="r" t="t"/>
              <a:pathLst>
                <a:path extrusionOk="0" h="4057" w="1921">
                  <a:moveTo>
                    <a:pt x="1" y="0"/>
                  </a:moveTo>
                  <a:lnTo>
                    <a:pt x="1" y="4057"/>
                  </a:lnTo>
                  <a:lnTo>
                    <a:pt x="1921" y="4057"/>
                  </a:lnTo>
                  <a:lnTo>
                    <a:pt x="192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9" name="Google Shape;18629;p93"/>
            <p:cNvSpPr/>
            <p:nvPr/>
          </p:nvSpPr>
          <p:spPr>
            <a:xfrm>
              <a:off x="2323273" y="3458972"/>
              <a:ext cx="12505" cy="82918"/>
            </a:xfrm>
            <a:custGeom>
              <a:rect b="b" l="l" r="r" t="t"/>
              <a:pathLst>
                <a:path extrusionOk="0" h="3163" w="477">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0" name="Google Shape;18630;p93"/>
            <p:cNvSpPr/>
            <p:nvPr/>
          </p:nvSpPr>
          <p:spPr>
            <a:xfrm>
              <a:off x="2386084" y="3458972"/>
              <a:ext cx="12531" cy="82918"/>
            </a:xfrm>
            <a:custGeom>
              <a:rect b="b" l="l" r="r" t="t"/>
              <a:pathLst>
                <a:path extrusionOk="0" h="3163" w="478">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1" name="Google Shape;18631;p93"/>
            <p:cNvSpPr/>
            <p:nvPr/>
          </p:nvSpPr>
          <p:spPr>
            <a:xfrm>
              <a:off x="2341807" y="3441670"/>
              <a:ext cx="38248" cy="100220"/>
            </a:xfrm>
            <a:custGeom>
              <a:rect b="b" l="l" r="r" t="t"/>
              <a:pathLst>
                <a:path extrusionOk="0" h="3823" w="1459">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2" name="Google Shape;18632;p93"/>
            <p:cNvSpPr/>
            <p:nvPr/>
          </p:nvSpPr>
          <p:spPr>
            <a:xfrm>
              <a:off x="2357693" y="3554342"/>
              <a:ext cx="6475" cy="93876"/>
            </a:xfrm>
            <a:custGeom>
              <a:rect b="b" l="l" r="r" t="t"/>
              <a:pathLst>
                <a:path extrusionOk="0" h="3581" w="247">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3" name="Google Shape;18633;p93"/>
            <p:cNvSpPr/>
            <p:nvPr/>
          </p:nvSpPr>
          <p:spPr>
            <a:xfrm>
              <a:off x="2335751" y="3378754"/>
              <a:ext cx="50752" cy="56782"/>
            </a:xfrm>
            <a:custGeom>
              <a:rect b="b" l="l" r="r" t="t"/>
              <a:pathLst>
                <a:path extrusionOk="0" h="2166" w="1936">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4" name="Google Shape;18634;p93"/>
            <p:cNvSpPr/>
            <p:nvPr/>
          </p:nvSpPr>
          <p:spPr>
            <a:xfrm>
              <a:off x="2335751" y="3379147"/>
              <a:ext cx="34473" cy="56441"/>
            </a:xfrm>
            <a:custGeom>
              <a:rect b="b" l="l" r="r" t="t"/>
              <a:pathLst>
                <a:path extrusionOk="0" h="2153" w="1315">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5" name="Google Shape;18635;p93"/>
            <p:cNvSpPr/>
            <p:nvPr/>
          </p:nvSpPr>
          <p:spPr>
            <a:xfrm>
              <a:off x="2335751" y="3378754"/>
              <a:ext cx="50359" cy="25429"/>
            </a:xfrm>
            <a:custGeom>
              <a:rect b="b" l="l" r="r" t="t"/>
              <a:pathLst>
                <a:path extrusionOk="0" h="970" w="1921">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6" name="Google Shape;18636;p93"/>
            <p:cNvSpPr/>
            <p:nvPr/>
          </p:nvSpPr>
          <p:spPr>
            <a:xfrm>
              <a:off x="2335751" y="3379147"/>
              <a:ext cx="34473" cy="22728"/>
            </a:xfrm>
            <a:custGeom>
              <a:rect b="b" l="l" r="r" t="t"/>
              <a:pathLst>
                <a:path extrusionOk="0" h="867" w="1315">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7" name="Google Shape;18637;p93"/>
            <p:cNvSpPr/>
            <p:nvPr/>
          </p:nvSpPr>
          <p:spPr>
            <a:xfrm>
              <a:off x="2298290" y="3535415"/>
              <a:ext cx="25009" cy="25009"/>
            </a:xfrm>
            <a:custGeom>
              <a:rect b="b" l="l" r="r" t="t"/>
              <a:pathLst>
                <a:path extrusionOk="0" h="954" w="954">
                  <a:moveTo>
                    <a:pt x="1" y="1"/>
                  </a:moveTo>
                  <a:lnTo>
                    <a:pt x="1"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8" name="Google Shape;18638;p93"/>
            <p:cNvSpPr/>
            <p:nvPr/>
          </p:nvSpPr>
          <p:spPr>
            <a:xfrm>
              <a:off x="2297163" y="3535415"/>
              <a:ext cx="27657" cy="18849"/>
            </a:xfrm>
            <a:custGeom>
              <a:rect b="b" l="l" r="r" t="t"/>
              <a:pathLst>
                <a:path extrusionOk="0" h="719" w="1055">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9" name="Google Shape;18639;p93"/>
            <p:cNvSpPr/>
            <p:nvPr/>
          </p:nvSpPr>
          <p:spPr>
            <a:xfrm>
              <a:off x="2273307" y="3555102"/>
              <a:ext cx="74975" cy="93116"/>
            </a:xfrm>
            <a:custGeom>
              <a:rect b="b" l="l" r="r" t="t"/>
              <a:pathLst>
                <a:path extrusionOk="0" h="3552" w="286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0" name="Google Shape;18640;p93"/>
            <p:cNvSpPr/>
            <p:nvPr/>
          </p:nvSpPr>
          <p:spPr>
            <a:xfrm>
              <a:off x="2285812" y="3648192"/>
              <a:ext cx="49966" cy="43936"/>
            </a:xfrm>
            <a:custGeom>
              <a:rect b="b" l="l" r="r" t="t"/>
              <a:pathLst>
                <a:path extrusionOk="0" h="1676" w="1906">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1" name="Google Shape;18641;p93"/>
            <p:cNvSpPr/>
            <p:nvPr/>
          </p:nvSpPr>
          <p:spPr>
            <a:xfrm>
              <a:off x="2273307" y="3565693"/>
              <a:ext cx="12531" cy="82525"/>
            </a:xfrm>
            <a:custGeom>
              <a:rect b="b" l="l" r="r" t="t"/>
              <a:pathLst>
                <a:path extrusionOk="0" h="3148" w="478">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2" name="Google Shape;18642;p93"/>
            <p:cNvSpPr/>
            <p:nvPr/>
          </p:nvSpPr>
          <p:spPr>
            <a:xfrm>
              <a:off x="2335751" y="3565693"/>
              <a:ext cx="12898" cy="82525"/>
            </a:xfrm>
            <a:custGeom>
              <a:rect b="b" l="l" r="r" t="t"/>
              <a:pathLst>
                <a:path extrusionOk="0" h="3148" w="492">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3" name="Google Shape;18643;p93"/>
            <p:cNvSpPr/>
            <p:nvPr/>
          </p:nvSpPr>
          <p:spPr>
            <a:xfrm>
              <a:off x="2291867" y="3547998"/>
              <a:ext cx="38248" cy="100220"/>
            </a:xfrm>
            <a:custGeom>
              <a:rect b="b" l="l" r="r" t="t"/>
              <a:pathLst>
                <a:path extrusionOk="0" h="3823" w="1459">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4" name="Google Shape;18644;p93"/>
            <p:cNvSpPr/>
            <p:nvPr/>
          </p:nvSpPr>
          <p:spPr>
            <a:xfrm>
              <a:off x="2307754" y="3660670"/>
              <a:ext cx="6449" cy="31458"/>
            </a:xfrm>
            <a:custGeom>
              <a:rect b="b" l="l" r="r" t="t"/>
              <a:pathLst>
                <a:path extrusionOk="0" h="1200" w="246">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5" name="Google Shape;18645;p93"/>
            <p:cNvSpPr/>
            <p:nvPr/>
          </p:nvSpPr>
          <p:spPr>
            <a:xfrm>
              <a:off x="2285812" y="3485475"/>
              <a:ext cx="50359" cy="56415"/>
            </a:xfrm>
            <a:custGeom>
              <a:rect b="b" l="l" r="r" t="t"/>
              <a:pathLst>
                <a:path extrusionOk="0" h="2152" w="1921">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6" name="Google Shape;18646;p93"/>
            <p:cNvSpPr/>
            <p:nvPr/>
          </p:nvSpPr>
          <p:spPr>
            <a:xfrm>
              <a:off x="2285812"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7" name="Google Shape;18647;p93"/>
            <p:cNvSpPr/>
            <p:nvPr/>
          </p:nvSpPr>
          <p:spPr>
            <a:xfrm>
              <a:off x="2285418" y="3485082"/>
              <a:ext cx="50359" cy="25429"/>
            </a:xfrm>
            <a:custGeom>
              <a:rect b="b" l="l" r="r" t="t"/>
              <a:pathLst>
                <a:path extrusionOk="0" h="970" w="1921">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8" name="Google Shape;18648;p93"/>
            <p:cNvSpPr/>
            <p:nvPr/>
          </p:nvSpPr>
          <p:spPr>
            <a:xfrm>
              <a:off x="2285812" y="3485475"/>
              <a:ext cx="34447" cy="23095"/>
            </a:xfrm>
            <a:custGeom>
              <a:rect b="b" l="l" r="r" t="t"/>
              <a:pathLst>
                <a:path extrusionOk="0" h="881" w="1314">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9" name="Google Shape;18649;p93"/>
            <p:cNvSpPr/>
            <p:nvPr/>
          </p:nvSpPr>
          <p:spPr>
            <a:xfrm>
              <a:off x="2398588" y="3535415"/>
              <a:ext cx="24983" cy="25009"/>
            </a:xfrm>
            <a:custGeom>
              <a:rect b="b" l="l" r="r" t="t"/>
              <a:pathLst>
                <a:path extrusionOk="0" h="954" w="953">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0" name="Google Shape;18650;p93"/>
            <p:cNvSpPr/>
            <p:nvPr/>
          </p:nvSpPr>
          <p:spPr>
            <a:xfrm>
              <a:off x="2397435" y="3535415"/>
              <a:ext cx="27290" cy="18849"/>
            </a:xfrm>
            <a:custGeom>
              <a:rect b="b" l="l" r="r" t="t"/>
              <a:pathLst>
                <a:path extrusionOk="0" h="719" w="1041">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1" name="Google Shape;18651;p93"/>
            <p:cNvSpPr/>
            <p:nvPr/>
          </p:nvSpPr>
          <p:spPr>
            <a:xfrm>
              <a:off x="2373606" y="3555102"/>
              <a:ext cx="75316" cy="93116"/>
            </a:xfrm>
            <a:custGeom>
              <a:rect b="b" l="l" r="r" t="t"/>
              <a:pathLst>
                <a:path extrusionOk="0" h="3552" w="2873">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2" name="Google Shape;18652;p93"/>
            <p:cNvSpPr/>
            <p:nvPr/>
          </p:nvSpPr>
          <p:spPr>
            <a:xfrm>
              <a:off x="2386084" y="3485475"/>
              <a:ext cx="50359" cy="56415"/>
            </a:xfrm>
            <a:custGeom>
              <a:rect b="b" l="l" r="r" t="t"/>
              <a:pathLst>
                <a:path extrusionOk="0" h="2152" w="1921">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3" name="Google Shape;18653;p93"/>
            <p:cNvSpPr/>
            <p:nvPr/>
          </p:nvSpPr>
          <p:spPr>
            <a:xfrm>
              <a:off x="2385717" y="3485475"/>
              <a:ext cx="34840" cy="56441"/>
            </a:xfrm>
            <a:custGeom>
              <a:rect b="b" l="l" r="r" t="t"/>
              <a:pathLst>
                <a:path extrusionOk="0" h="2153" w="1329">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4" name="Google Shape;18654;p93"/>
            <p:cNvSpPr/>
            <p:nvPr/>
          </p:nvSpPr>
          <p:spPr>
            <a:xfrm>
              <a:off x="2386084" y="3648192"/>
              <a:ext cx="49992" cy="43936"/>
            </a:xfrm>
            <a:custGeom>
              <a:rect b="b" l="l" r="r" t="t"/>
              <a:pathLst>
                <a:path extrusionOk="0" h="1676" w="1907">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5" name="Google Shape;18655;p93"/>
            <p:cNvSpPr/>
            <p:nvPr/>
          </p:nvSpPr>
          <p:spPr>
            <a:xfrm>
              <a:off x="2373606" y="3565693"/>
              <a:ext cx="12505" cy="82525"/>
            </a:xfrm>
            <a:custGeom>
              <a:rect b="b" l="l" r="r" t="t"/>
              <a:pathLst>
                <a:path extrusionOk="0" h="3148" w="477">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6" name="Google Shape;18656;p93"/>
            <p:cNvSpPr/>
            <p:nvPr/>
          </p:nvSpPr>
          <p:spPr>
            <a:xfrm>
              <a:off x="2436050" y="3565693"/>
              <a:ext cx="12505" cy="82525"/>
            </a:xfrm>
            <a:custGeom>
              <a:rect b="b" l="l" r="r" t="t"/>
              <a:pathLst>
                <a:path extrusionOk="0" h="3148" w="477">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7" name="Google Shape;18657;p93"/>
            <p:cNvSpPr/>
            <p:nvPr/>
          </p:nvSpPr>
          <p:spPr>
            <a:xfrm>
              <a:off x="2391773" y="3548103"/>
              <a:ext cx="38615" cy="100115"/>
            </a:xfrm>
            <a:custGeom>
              <a:rect b="b" l="l" r="r" t="t"/>
              <a:pathLst>
                <a:path extrusionOk="0" h="3819" w="1473">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8" name="Google Shape;18658;p93"/>
            <p:cNvSpPr/>
            <p:nvPr/>
          </p:nvSpPr>
          <p:spPr>
            <a:xfrm>
              <a:off x="2408026" y="3660670"/>
              <a:ext cx="6082" cy="31458"/>
            </a:xfrm>
            <a:custGeom>
              <a:rect b="b" l="l" r="r" t="t"/>
              <a:pathLst>
                <a:path extrusionOk="0" h="1200" w="232">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9" name="Google Shape;18659;p93"/>
            <p:cNvSpPr/>
            <p:nvPr/>
          </p:nvSpPr>
          <p:spPr>
            <a:xfrm>
              <a:off x="2385717" y="3485082"/>
              <a:ext cx="50359" cy="25429"/>
            </a:xfrm>
            <a:custGeom>
              <a:rect b="b" l="l" r="r" t="t"/>
              <a:pathLst>
                <a:path extrusionOk="0" h="970" w="1921">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0" name="Google Shape;18660;p93"/>
            <p:cNvSpPr/>
            <p:nvPr/>
          </p:nvSpPr>
          <p:spPr>
            <a:xfrm>
              <a:off x="2385717" y="3485475"/>
              <a:ext cx="34840" cy="23095"/>
            </a:xfrm>
            <a:custGeom>
              <a:rect b="b" l="l" r="r" t="t"/>
              <a:pathLst>
                <a:path extrusionOk="0" h="881" w="1329">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1" name="Google Shape;18661;p93"/>
            <p:cNvSpPr/>
            <p:nvPr/>
          </p:nvSpPr>
          <p:spPr>
            <a:xfrm>
              <a:off x="2498861"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2" name="Google Shape;18662;p93"/>
            <p:cNvSpPr/>
            <p:nvPr/>
          </p:nvSpPr>
          <p:spPr>
            <a:xfrm>
              <a:off x="2497340" y="3535415"/>
              <a:ext cx="27657" cy="18849"/>
            </a:xfrm>
            <a:custGeom>
              <a:rect b="b" l="l" r="r" t="t"/>
              <a:pathLst>
                <a:path extrusionOk="0" h="719" w="1055">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3" name="Google Shape;18663;p93"/>
            <p:cNvSpPr/>
            <p:nvPr/>
          </p:nvSpPr>
          <p:spPr>
            <a:xfrm>
              <a:off x="2473878" y="3555102"/>
              <a:ext cx="74949" cy="93116"/>
            </a:xfrm>
            <a:custGeom>
              <a:rect b="b" l="l" r="r" t="t"/>
              <a:pathLst>
                <a:path extrusionOk="0" h="3552" w="2859">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4" name="Google Shape;18664;p93"/>
            <p:cNvSpPr/>
            <p:nvPr/>
          </p:nvSpPr>
          <p:spPr>
            <a:xfrm>
              <a:off x="2485989" y="3648192"/>
              <a:ext cx="49992" cy="43936"/>
            </a:xfrm>
            <a:custGeom>
              <a:rect b="b" l="l" r="r" t="t"/>
              <a:pathLst>
                <a:path extrusionOk="0" h="1676" w="1907">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5" name="Google Shape;18665;p93"/>
            <p:cNvSpPr/>
            <p:nvPr/>
          </p:nvSpPr>
          <p:spPr>
            <a:xfrm>
              <a:off x="2473511" y="3565693"/>
              <a:ext cx="12505" cy="82525"/>
            </a:xfrm>
            <a:custGeom>
              <a:rect b="b" l="l" r="r" t="t"/>
              <a:pathLst>
                <a:path extrusionOk="0" h="3148" w="477">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6" name="Google Shape;18666;p93"/>
            <p:cNvSpPr/>
            <p:nvPr/>
          </p:nvSpPr>
          <p:spPr>
            <a:xfrm>
              <a:off x="2536322" y="3565693"/>
              <a:ext cx="12505" cy="82525"/>
            </a:xfrm>
            <a:custGeom>
              <a:rect b="b" l="l" r="r" t="t"/>
              <a:pathLst>
                <a:path extrusionOk="0" h="3148" w="477">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7" name="Google Shape;18667;p93"/>
            <p:cNvSpPr/>
            <p:nvPr/>
          </p:nvSpPr>
          <p:spPr>
            <a:xfrm>
              <a:off x="2492045" y="3548103"/>
              <a:ext cx="38615" cy="100115"/>
            </a:xfrm>
            <a:custGeom>
              <a:rect b="b" l="l" r="r" t="t"/>
              <a:pathLst>
                <a:path extrusionOk="0" h="3819" w="1473">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8" name="Google Shape;18668;p93"/>
            <p:cNvSpPr/>
            <p:nvPr/>
          </p:nvSpPr>
          <p:spPr>
            <a:xfrm>
              <a:off x="2507931" y="3660670"/>
              <a:ext cx="6475" cy="31458"/>
            </a:xfrm>
            <a:custGeom>
              <a:rect b="b" l="l" r="r" t="t"/>
              <a:pathLst>
                <a:path extrusionOk="0" h="1200" w="247">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9" name="Google Shape;18669;p93"/>
            <p:cNvSpPr/>
            <p:nvPr/>
          </p:nvSpPr>
          <p:spPr>
            <a:xfrm>
              <a:off x="2486383" y="3485475"/>
              <a:ext cx="50333" cy="56415"/>
            </a:xfrm>
            <a:custGeom>
              <a:rect b="b" l="l" r="r" t="t"/>
              <a:pathLst>
                <a:path extrusionOk="0" h="2152" w="192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0" name="Google Shape;18670;p93"/>
            <p:cNvSpPr/>
            <p:nvPr/>
          </p:nvSpPr>
          <p:spPr>
            <a:xfrm>
              <a:off x="2485989" y="3485475"/>
              <a:ext cx="34473" cy="56441"/>
            </a:xfrm>
            <a:custGeom>
              <a:rect b="b" l="l" r="r" t="t"/>
              <a:pathLst>
                <a:path extrusionOk="0" h="2153" w="1315">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1" name="Google Shape;18671;p93"/>
            <p:cNvSpPr/>
            <p:nvPr/>
          </p:nvSpPr>
          <p:spPr>
            <a:xfrm>
              <a:off x="2485989" y="3485082"/>
              <a:ext cx="50359" cy="25429"/>
            </a:xfrm>
            <a:custGeom>
              <a:rect b="b" l="l" r="r" t="t"/>
              <a:pathLst>
                <a:path extrusionOk="0" h="970" w="1921">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2" name="Google Shape;18672;p93"/>
            <p:cNvSpPr/>
            <p:nvPr/>
          </p:nvSpPr>
          <p:spPr>
            <a:xfrm>
              <a:off x="2485989" y="3485475"/>
              <a:ext cx="34473" cy="23095"/>
            </a:xfrm>
            <a:custGeom>
              <a:rect b="b" l="l" r="r" t="t"/>
              <a:pathLst>
                <a:path extrusionOk="0" h="881" w="1315">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3" name="Google Shape;18673;p93"/>
            <p:cNvSpPr/>
            <p:nvPr/>
          </p:nvSpPr>
          <p:spPr>
            <a:xfrm>
              <a:off x="2598766"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4" name="Google Shape;18674;p93"/>
            <p:cNvSpPr/>
            <p:nvPr/>
          </p:nvSpPr>
          <p:spPr>
            <a:xfrm>
              <a:off x="2597639" y="3535415"/>
              <a:ext cx="27631" cy="18849"/>
            </a:xfrm>
            <a:custGeom>
              <a:rect b="b" l="l" r="r" t="t"/>
              <a:pathLst>
                <a:path extrusionOk="0" h="719" w="1054">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5" name="Google Shape;18675;p93"/>
            <p:cNvSpPr/>
            <p:nvPr/>
          </p:nvSpPr>
          <p:spPr>
            <a:xfrm>
              <a:off x="2573783" y="3555102"/>
              <a:ext cx="74949" cy="93116"/>
            </a:xfrm>
            <a:custGeom>
              <a:rect b="b" l="l" r="r" t="t"/>
              <a:pathLst>
                <a:path extrusionOk="0" h="3552" w="2859">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6" name="Google Shape;18676;p93"/>
            <p:cNvSpPr/>
            <p:nvPr/>
          </p:nvSpPr>
          <p:spPr>
            <a:xfrm>
              <a:off x="2586288" y="3648192"/>
              <a:ext cx="50333" cy="43936"/>
            </a:xfrm>
            <a:custGeom>
              <a:rect b="b" l="l" r="r" t="t"/>
              <a:pathLst>
                <a:path extrusionOk="0" h="1676" w="192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7" name="Google Shape;18677;p93"/>
            <p:cNvSpPr/>
            <p:nvPr/>
          </p:nvSpPr>
          <p:spPr>
            <a:xfrm>
              <a:off x="2573783" y="3565693"/>
              <a:ext cx="12531" cy="82525"/>
            </a:xfrm>
            <a:custGeom>
              <a:rect b="b" l="l" r="r" t="t"/>
              <a:pathLst>
                <a:path extrusionOk="0" h="3148" w="478">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8" name="Google Shape;18678;p93"/>
            <p:cNvSpPr/>
            <p:nvPr/>
          </p:nvSpPr>
          <p:spPr>
            <a:xfrm>
              <a:off x="2636594" y="3565693"/>
              <a:ext cx="12531" cy="82525"/>
            </a:xfrm>
            <a:custGeom>
              <a:rect b="b" l="l" r="r" t="t"/>
              <a:pathLst>
                <a:path extrusionOk="0" h="3148" w="478">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9" name="Google Shape;18679;p93"/>
            <p:cNvSpPr/>
            <p:nvPr/>
          </p:nvSpPr>
          <p:spPr>
            <a:xfrm>
              <a:off x="2592317" y="3548103"/>
              <a:ext cx="38248" cy="100115"/>
            </a:xfrm>
            <a:custGeom>
              <a:rect b="b" l="l" r="r" t="t"/>
              <a:pathLst>
                <a:path extrusionOk="0" h="3819" w="1459">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0" name="Google Shape;18680;p93"/>
            <p:cNvSpPr/>
            <p:nvPr/>
          </p:nvSpPr>
          <p:spPr>
            <a:xfrm>
              <a:off x="2608230" y="3660670"/>
              <a:ext cx="6449" cy="31458"/>
            </a:xfrm>
            <a:custGeom>
              <a:rect b="b" l="l" r="r" t="t"/>
              <a:pathLst>
                <a:path extrusionOk="0" h="1200" w="246">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1" name="Google Shape;18681;p93"/>
            <p:cNvSpPr/>
            <p:nvPr/>
          </p:nvSpPr>
          <p:spPr>
            <a:xfrm>
              <a:off x="2586288" y="3485475"/>
              <a:ext cx="50333" cy="56415"/>
            </a:xfrm>
            <a:custGeom>
              <a:rect b="b" l="l" r="r" t="t"/>
              <a:pathLst>
                <a:path extrusionOk="0" h="2152" w="192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2" name="Google Shape;18682;p93"/>
            <p:cNvSpPr/>
            <p:nvPr/>
          </p:nvSpPr>
          <p:spPr>
            <a:xfrm>
              <a:off x="2586288"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3" name="Google Shape;18683;p93"/>
            <p:cNvSpPr/>
            <p:nvPr/>
          </p:nvSpPr>
          <p:spPr>
            <a:xfrm>
              <a:off x="2586288" y="3485082"/>
              <a:ext cx="50333" cy="25429"/>
            </a:xfrm>
            <a:custGeom>
              <a:rect b="b" l="l" r="r" t="t"/>
              <a:pathLst>
                <a:path extrusionOk="0" h="970" w="192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4" name="Google Shape;18684;p93"/>
            <p:cNvSpPr/>
            <p:nvPr/>
          </p:nvSpPr>
          <p:spPr>
            <a:xfrm>
              <a:off x="2586288" y="3485475"/>
              <a:ext cx="34447" cy="23095"/>
            </a:xfrm>
            <a:custGeom>
              <a:rect b="b" l="l" r="r" t="t"/>
              <a:pathLst>
                <a:path extrusionOk="0" h="881" w="1314">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85" name="Google Shape;18685;p93"/>
          <p:cNvGrpSpPr/>
          <p:nvPr/>
        </p:nvGrpSpPr>
        <p:grpSpPr>
          <a:xfrm>
            <a:off x="2747484" y="3359460"/>
            <a:ext cx="377706" cy="352330"/>
            <a:chOff x="2747484" y="3359460"/>
            <a:chExt cx="377706" cy="352330"/>
          </a:xfrm>
        </p:grpSpPr>
        <p:sp>
          <p:nvSpPr>
            <p:cNvPr id="18686" name="Google Shape;18686;p93"/>
            <p:cNvSpPr/>
            <p:nvPr/>
          </p:nvSpPr>
          <p:spPr>
            <a:xfrm>
              <a:off x="2806520" y="3611858"/>
              <a:ext cx="46951" cy="46951"/>
            </a:xfrm>
            <a:custGeom>
              <a:rect b="b" l="l" r="r" t="t"/>
              <a:pathLst>
                <a:path extrusionOk="0" h="1791" w="1791">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7" name="Google Shape;18687;p93"/>
            <p:cNvSpPr/>
            <p:nvPr/>
          </p:nvSpPr>
          <p:spPr>
            <a:xfrm>
              <a:off x="2960533" y="3488490"/>
              <a:ext cx="110155" cy="94086"/>
            </a:xfrm>
            <a:custGeom>
              <a:rect b="b" l="l" r="r" t="t"/>
              <a:pathLst>
                <a:path extrusionOk="0" h="3589" w="4202">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8" name="Google Shape;18688;p93"/>
            <p:cNvSpPr/>
            <p:nvPr/>
          </p:nvSpPr>
          <p:spPr>
            <a:xfrm>
              <a:off x="2971884" y="3526712"/>
              <a:ext cx="103340" cy="56048"/>
            </a:xfrm>
            <a:custGeom>
              <a:rect b="b" l="l" r="r" t="t"/>
              <a:pathLst>
                <a:path extrusionOk="0" h="2138" w="3942">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9" name="Google Shape;18689;p93"/>
            <p:cNvSpPr/>
            <p:nvPr/>
          </p:nvSpPr>
          <p:spPr>
            <a:xfrm>
              <a:off x="2835645" y="3382817"/>
              <a:ext cx="158601" cy="305457"/>
            </a:xfrm>
            <a:custGeom>
              <a:rect b="b" l="l" r="r" t="t"/>
              <a:pathLst>
                <a:path extrusionOk="0" h="11652" w="605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0" name="Google Shape;18690;p93"/>
            <p:cNvSpPr/>
            <p:nvPr/>
          </p:nvSpPr>
          <p:spPr>
            <a:xfrm>
              <a:off x="2835645" y="3564933"/>
              <a:ext cx="158601" cy="123342"/>
            </a:xfrm>
            <a:custGeom>
              <a:rect b="b" l="l" r="r" t="t"/>
              <a:pathLst>
                <a:path extrusionOk="0" h="4705" w="605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1" name="Google Shape;18691;p93"/>
            <p:cNvSpPr/>
            <p:nvPr/>
          </p:nvSpPr>
          <p:spPr>
            <a:xfrm>
              <a:off x="2982475" y="3359460"/>
              <a:ext cx="46951" cy="352330"/>
            </a:xfrm>
            <a:custGeom>
              <a:rect b="b" l="l" r="r" t="t"/>
              <a:pathLst>
                <a:path extrusionOk="0" h="13440" w="1791">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2" name="Google Shape;18692;p93"/>
            <p:cNvSpPr/>
            <p:nvPr/>
          </p:nvSpPr>
          <p:spPr>
            <a:xfrm>
              <a:off x="2982475" y="3682245"/>
              <a:ext cx="46951" cy="29544"/>
            </a:xfrm>
            <a:custGeom>
              <a:rect b="b" l="l" r="r" t="t"/>
              <a:pathLst>
                <a:path extrusionOk="0" h="1127" w="1791">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3" name="Google Shape;18693;p93"/>
            <p:cNvSpPr/>
            <p:nvPr/>
          </p:nvSpPr>
          <p:spPr>
            <a:xfrm>
              <a:off x="2747851" y="3482828"/>
              <a:ext cx="46951" cy="105594"/>
            </a:xfrm>
            <a:custGeom>
              <a:rect b="b" l="l" r="r" t="t"/>
              <a:pathLst>
                <a:path extrusionOk="0" h="4028" w="1791">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4" name="Google Shape;18694;p93"/>
            <p:cNvSpPr/>
            <p:nvPr/>
          </p:nvSpPr>
          <p:spPr>
            <a:xfrm>
              <a:off x="2747484" y="3488123"/>
              <a:ext cx="47318" cy="100299"/>
            </a:xfrm>
            <a:custGeom>
              <a:rect b="b" l="l" r="r" t="t"/>
              <a:pathLst>
                <a:path extrusionOk="0" h="3826" w="1805">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5" name="Google Shape;18695;p93"/>
            <p:cNvSpPr/>
            <p:nvPr/>
          </p:nvSpPr>
          <p:spPr>
            <a:xfrm>
              <a:off x="2788720" y="3482828"/>
              <a:ext cx="58695" cy="105594"/>
            </a:xfrm>
            <a:custGeom>
              <a:rect b="b" l="l" r="r" t="t"/>
              <a:pathLst>
                <a:path extrusionOk="0" h="4028" w="2239">
                  <a:moveTo>
                    <a:pt x="1" y="0"/>
                  </a:moveTo>
                  <a:lnTo>
                    <a:pt x="1" y="4028"/>
                  </a:lnTo>
                  <a:lnTo>
                    <a:pt x="2238" y="4028"/>
                  </a:lnTo>
                  <a:lnTo>
                    <a:pt x="2238"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6" name="Google Shape;18696;p93"/>
            <p:cNvSpPr/>
            <p:nvPr/>
          </p:nvSpPr>
          <p:spPr>
            <a:xfrm>
              <a:off x="2788720" y="3570622"/>
              <a:ext cx="58695" cy="17800"/>
            </a:xfrm>
            <a:custGeom>
              <a:rect b="b" l="l" r="r" t="t"/>
              <a:pathLst>
                <a:path extrusionOk="0" h="679" w="2239">
                  <a:moveTo>
                    <a:pt x="1" y="0"/>
                  </a:moveTo>
                  <a:lnTo>
                    <a:pt x="1" y="679"/>
                  </a:lnTo>
                  <a:lnTo>
                    <a:pt x="2238" y="679"/>
                  </a:lnTo>
                  <a:lnTo>
                    <a:pt x="2238"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7" name="Google Shape;18697;p93"/>
            <p:cNvSpPr/>
            <p:nvPr/>
          </p:nvSpPr>
          <p:spPr>
            <a:xfrm>
              <a:off x="2788720" y="3588396"/>
              <a:ext cx="59062" cy="93876"/>
            </a:xfrm>
            <a:custGeom>
              <a:rect b="b" l="l" r="r" t="t"/>
              <a:pathLst>
                <a:path extrusionOk="0" h="3581" w="2253">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8" name="Google Shape;18698;p93"/>
            <p:cNvSpPr/>
            <p:nvPr/>
          </p:nvSpPr>
          <p:spPr>
            <a:xfrm>
              <a:off x="3091844" y="3529753"/>
              <a:ext cx="33345" cy="11744"/>
            </a:xfrm>
            <a:custGeom>
              <a:rect b="b" l="l" r="r" t="t"/>
              <a:pathLst>
                <a:path extrusionOk="0" h="448" w="1272">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9" name="Google Shape;18699;p93"/>
            <p:cNvSpPr/>
            <p:nvPr/>
          </p:nvSpPr>
          <p:spPr>
            <a:xfrm>
              <a:off x="3069535" y="3463140"/>
              <a:ext cx="28574" cy="24249"/>
            </a:xfrm>
            <a:custGeom>
              <a:rect b="b" l="l" r="r" t="t"/>
              <a:pathLst>
                <a:path extrusionOk="0" h="925" w="109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0" name="Google Shape;18700;p93"/>
            <p:cNvSpPr/>
            <p:nvPr/>
          </p:nvSpPr>
          <p:spPr>
            <a:xfrm>
              <a:off x="3068958" y="3583467"/>
              <a:ext cx="28601" cy="24249"/>
            </a:xfrm>
            <a:custGeom>
              <a:rect b="b" l="l" r="r" t="t"/>
              <a:pathLst>
                <a:path extrusionOk="0" h="925" w="1091">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01" name="Google Shape;18701;p93"/>
          <p:cNvGrpSpPr/>
          <p:nvPr/>
        </p:nvGrpSpPr>
        <p:grpSpPr>
          <a:xfrm>
            <a:off x="3696205" y="3371938"/>
            <a:ext cx="375792" cy="327373"/>
            <a:chOff x="3696205" y="3371938"/>
            <a:chExt cx="375792" cy="327373"/>
          </a:xfrm>
        </p:grpSpPr>
        <p:sp>
          <p:nvSpPr>
            <p:cNvPr id="18702" name="Google Shape;18702;p93"/>
            <p:cNvSpPr/>
            <p:nvPr/>
          </p:nvSpPr>
          <p:spPr>
            <a:xfrm>
              <a:off x="3696205" y="3456718"/>
              <a:ext cx="375792" cy="242594"/>
            </a:xfrm>
            <a:custGeom>
              <a:rect b="b" l="l" r="r" t="t"/>
              <a:pathLst>
                <a:path extrusionOk="0" h="9254" w="14335">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3" name="Google Shape;18703;p93"/>
            <p:cNvSpPr/>
            <p:nvPr/>
          </p:nvSpPr>
          <p:spPr>
            <a:xfrm>
              <a:off x="3696205" y="3456718"/>
              <a:ext cx="375792" cy="18193"/>
            </a:xfrm>
            <a:custGeom>
              <a:rect b="b" l="l" r="r" t="t"/>
              <a:pathLst>
                <a:path extrusionOk="0" h="694" w="14335">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4" name="Google Shape;18704;p93"/>
            <p:cNvSpPr/>
            <p:nvPr/>
          </p:nvSpPr>
          <p:spPr>
            <a:xfrm>
              <a:off x="3732539" y="3505163"/>
              <a:ext cx="121113" cy="157814"/>
            </a:xfrm>
            <a:custGeom>
              <a:rect b="b" l="l" r="r" t="t"/>
              <a:pathLst>
                <a:path extrusionOk="0" h="6020" w="462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5" name="Google Shape;18705;p93"/>
            <p:cNvSpPr/>
            <p:nvPr/>
          </p:nvSpPr>
          <p:spPr>
            <a:xfrm>
              <a:off x="3883904" y="3505163"/>
              <a:ext cx="151759" cy="30278"/>
            </a:xfrm>
            <a:custGeom>
              <a:rect b="b" l="l" r="r" t="t"/>
              <a:pathLst>
                <a:path extrusionOk="0" h="1155" w="5789">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6" name="Google Shape;18706;p93"/>
            <p:cNvSpPr/>
            <p:nvPr/>
          </p:nvSpPr>
          <p:spPr>
            <a:xfrm>
              <a:off x="3883904" y="3553582"/>
              <a:ext cx="115451" cy="24249"/>
            </a:xfrm>
            <a:custGeom>
              <a:rect b="b" l="l" r="r" t="t"/>
              <a:pathLst>
                <a:path extrusionOk="0" h="925" w="4404">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7" name="Google Shape;18707;p93"/>
            <p:cNvSpPr/>
            <p:nvPr/>
          </p:nvSpPr>
          <p:spPr>
            <a:xfrm>
              <a:off x="3882017" y="3595972"/>
              <a:ext cx="76836" cy="12138"/>
            </a:xfrm>
            <a:custGeom>
              <a:rect b="b" l="l" r="r" t="t"/>
              <a:pathLst>
                <a:path extrusionOk="0" h="463" w="2931">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8" name="Google Shape;18708;p93"/>
            <p:cNvSpPr/>
            <p:nvPr/>
          </p:nvSpPr>
          <p:spPr>
            <a:xfrm>
              <a:off x="3966770" y="3595972"/>
              <a:ext cx="40528" cy="12138"/>
            </a:xfrm>
            <a:custGeom>
              <a:rect b="b" l="l" r="r" t="t"/>
              <a:pathLst>
                <a:path extrusionOk="0" h="463" w="1546">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9" name="Google Shape;18709;p93"/>
            <p:cNvSpPr/>
            <p:nvPr/>
          </p:nvSpPr>
          <p:spPr>
            <a:xfrm>
              <a:off x="3882017" y="3632306"/>
              <a:ext cx="28391" cy="12138"/>
            </a:xfrm>
            <a:custGeom>
              <a:rect b="b" l="l" r="r" t="t"/>
              <a:pathLst>
                <a:path extrusionOk="0" h="463" w="1083">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0" name="Google Shape;18710;p93"/>
            <p:cNvSpPr/>
            <p:nvPr/>
          </p:nvSpPr>
          <p:spPr>
            <a:xfrm>
              <a:off x="3918324" y="3632306"/>
              <a:ext cx="64751" cy="12138"/>
            </a:xfrm>
            <a:custGeom>
              <a:rect b="b" l="l" r="r" t="t"/>
              <a:pathLst>
                <a:path extrusionOk="0" h="463" w="247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1" name="Google Shape;18711;p93"/>
            <p:cNvSpPr/>
            <p:nvPr/>
          </p:nvSpPr>
          <p:spPr>
            <a:xfrm>
              <a:off x="3882017" y="3656895"/>
              <a:ext cx="28391" cy="12138"/>
            </a:xfrm>
            <a:custGeom>
              <a:rect b="b" l="l" r="r" t="t"/>
              <a:pathLst>
                <a:path extrusionOk="0" h="463" w="1083">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2" name="Google Shape;18712;p93"/>
            <p:cNvSpPr/>
            <p:nvPr/>
          </p:nvSpPr>
          <p:spPr>
            <a:xfrm>
              <a:off x="3918324" y="3656895"/>
              <a:ext cx="64751" cy="12138"/>
            </a:xfrm>
            <a:custGeom>
              <a:rect b="b" l="l" r="r" t="t"/>
              <a:pathLst>
                <a:path extrusionOk="0" h="463" w="247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3" name="Google Shape;18713;p93"/>
            <p:cNvSpPr/>
            <p:nvPr/>
          </p:nvSpPr>
          <p:spPr>
            <a:xfrm>
              <a:off x="3853993" y="3371938"/>
              <a:ext cx="59823" cy="109028"/>
            </a:xfrm>
            <a:custGeom>
              <a:rect b="b" l="l" r="r" t="t"/>
              <a:pathLst>
                <a:path extrusionOk="0" h="4159" w="2282">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4" name="Google Shape;18714;p93"/>
            <p:cNvSpPr/>
            <p:nvPr/>
          </p:nvSpPr>
          <p:spPr>
            <a:xfrm>
              <a:off x="3756735" y="3583860"/>
              <a:ext cx="72694" cy="78750"/>
            </a:xfrm>
            <a:custGeom>
              <a:rect b="b" l="l" r="r" t="t"/>
              <a:pathLst>
                <a:path extrusionOk="0" h="3004" w="2773">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5" name="Google Shape;18715;p93"/>
            <p:cNvSpPr/>
            <p:nvPr/>
          </p:nvSpPr>
          <p:spPr>
            <a:xfrm>
              <a:off x="3779831" y="3583860"/>
              <a:ext cx="26503" cy="18193"/>
            </a:xfrm>
            <a:custGeom>
              <a:rect b="b" l="l" r="r" t="t"/>
              <a:pathLst>
                <a:path extrusionOk="0" h="694" w="1011">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6" name="Google Shape;18716;p93"/>
            <p:cNvSpPr/>
            <p:nvPr/>
          </p:nvSpPr>
          <p:spPr>
            <a:xfrm>
              <a:off x="3756735" y="3603155"/>
              <a:ext cx="72694" cy="59456"/>
            </a:xfrm>
            <a:custGeom>
              <a:rect b="b" l="l" r="r" t="t"/>
              <a:pathLst>
                <a:path extrusionOk="0" h="2268" w="2773">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7" name="Google Shape;18717;p93"/>
            <p:cNvSpPr/>
            <p:nvPr/>
          </p:nvSpPr>
          <p:spPr>
            <a:xfrm>
              <a:off x="3756735" y="3614139"/>
              <a:ext cx="18193" cy="48839"/>
            </a:xfrm>
            <a:custGeom>
              <a:rect b="b" l="l" r="r" t="t"/>
              <a:pathLst>
                <a:path extrusionOk="0" h="1863" w="694">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8" name="Google Shape;18718;p93"/>
            <p:cNvSpPr/>
            <p:nvPr/>
          </p:nvSpPr>
          <p:spPr>
            <a:xfrm>
              <a:off x="3811236" y="3614139"/>
              <a:ext cx="18193" cy="48839"/>
            </a:xfrm>
            <a:custGeom>
              <a:rect b="b" l="l" r="r" t="t"/>
              <a:pathLst>
                <a:path extrusionOk="0" h="1863" w="694">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9" name="Google Shape;18719;p93"/>
            <p:cNvSpPr/>
            <p:nvPr/>
          </p:nvSpPr>
          <p:spPr>
            <a:xfrm>
              <a:off x="3768847" y="3535415"/>
              <a:ext cx="48472" cy="54527"/>
            </a:xfrm>
            <a:custGeom>
              <a:rect b="b" l="l" r="r" t="t"/>
              <a:pathLst>
                <a:path extrusionOk="0" h="2080" w="1849">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0" name="Google Shape;18720;p93"/>
            <p:cNvSpPr/>
            <p:nvPr/>
          </p:nvSpPr>
          <p:spPr>
            <a:xfrm>
              <a:off x="3768847" y="3535415"/>
              <a:ext cx="33345" cy="54632"/>
            </a:xfrm>
            <a:custGeom>
              <a:rect b="b" l="l" r="r" t="t"/>
              <a:pathLst>
                <a:path extrusionOk="0" h="2084" w="1272">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1" name="Google Shape;18721;p93"/>
            <p:cNvSpPr/>
            <p:nvPr/>
          </p:nvSpPr>
          <p:spPr>
            <a:xfrm>
              <a:off x="3768847" y="3535415"/>
              <a:ext cx="48472" cy="24301"/>
            </a:xfrm>
            <a:custGeom>
              <a:rect b="b" l="l" r="r" t="t"/>
              <a:pathLst>
                <a:path extrusionOk="0" h="927" w="1849">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2" name="Google Shape;18722;p93"/>
            <p:cNvSpPr/>
            <p:nvPr/>
          </p:nvSpPr>
          <p:spPr>
            <a:xfrm>
              <a:off x="3768847" y="3535415"/>
              <a:ext cx="33345" cy="22361"/>
            </a:xfrm>
            <a:custGeom>
              <a:rect b="b" l="l" r="r" t="t"/>
              <a:pathLst>
                <a:path extrusionOk="0" h="853" w="1272">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3" name="Google Shape;18723;p93"/>
            <p:cNvSpPr/>
            <p:nvPr/>
          </p:nvSpPr>
          <p:spPr>
            <a:xfrm>
              <a:off x="3871793" y="3451029"/>
              <a:ext cx="24249" cy="12138"/>
            </a:xfrm>
            <a:custGeom>
              <a:rect b="b" l="l" r="r" t="t"/>
              <a:pathLst>
                <a:path extrusionOk="0" h="463" w="925">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4" name="Google Shape;18724;p93"/>
            <p:cNvSpPr/>
            <p:nvPr/>
          </p:nvSpPr>
          <p:spPr>
            <a:xfrm>
              <a:off x="3854386" y="3371938"/>
              <a:ext cx="59429" cy="12138"/>
            </a:xfrm>
            <a:custGeom>
              <a:rect b="b" l="l" r="r" t="t"/>
              <a:pathLst>
                <a:path extrusionOk="0" h="463" w="2267">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25" name="Google Shape;18725;p93"/>
          <p:cNvGrpSpPr/>
          <p:nvPr/>
        </p:nvGrpSpPr>
        <p:grpSpPr>
          <a:xfrm>
            <a:off x="6567324" y="2436849"/>
            <a:ext cx="366722" cy="342892"/>
            <a:chOff x="6567324" y="2436849"/>
            <a:chExt cx="366722" cy="342892"/>
          </a:xfrm>
        </p:grpSpPr>
        <p:sp>
          <p:nvSpPr>
            <p:cNvPr id="18726" name="Google Shape;18726;p93"/>
            <p:cNvSpPr/>
            <p:nvPr/>
          </p:nvSpPr>
          <p:spPr>
            <a:xfrm>
              <a:off x="6567324" y="2508390"/>
              <a:ext cx="366722" cy="271351"/>
            </a:xfrm>
            <a:custGeom>
              <a:rect b="b" l="l" r="r" t="t"/>
              <a:pathLst>
                <a:path extrusionOk="0" h="10351" w="13989">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7" name="Google Shape;18727;p93"/>
            <p:cNvSpPr/>
            <p:nvPr/>
          </p:nvSpPr>
          <p:spPr>
            <a:xfrm>
              <a:off x="6567324" y="2508390"/>
              <a:ext cx="183164" cy="271351"/>
            </a:xfrm>
            <a:custGeom>
              <a:rect b="b" l="l" r="r" t="t"/>
              <a:pathLst>
                <a:path extrusionOk="0" h="10351" w="6987">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8" name="Google Shape;18728;p93"/>
            <p:cNvSpPr/>
            <p:nvPr/>
          </p:nvSpPr>
          <p:spPr>
            <a:xfrm>
              <a:off x="6599097" y="2540163"/>
              <a:ext cx="303150" cy="207780"/>
            </a:xfrm>
            <a:custGeom>
              <a:rect b="b" l="l" r="r" t="t"/>
              <a:pathLst>
                <a:path extrusionOk="0" h="7926" w="11564">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9" name="Google Shape;18729;p93"/>
            <p:cNvSpPr/>
            <p:nvPr/>
          </p:nvSpPr>
          <p:spPr>
            <a:xfrm>
              <a:off x="6598730" y="2540556"/>
              <a:ext cx="151759" cy="207780"/>
            </a:xfrm>
            <a:custGeom>
              <a:rect b="b" l="l" r="r" t="t"/>
              <a:pathLst>
                <a:path extrusionOk="0" h="7926" w="5789">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0" name="Google Shape;18730;p93"/>
            <p:cNvSpPr/>
            <p:nvPr/>
          </p:nvSpPr>
          <p:spPr>
            <a:xfrm>
              <a:off x="6678580" y="2436849"/>
              <a:ext cx="144209" cy="120379"/>
            </a:xfrm>
            <a:custGeom>
              <a:rect b="b" l="l" r="r" t="t"/>
              <a:pathLst>
                <a:path extrusionOk="0" h="4592" w="5501">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1" name="Google Shape;18731;p93"/>
            <p:cNvSpPr/>
            <p:nvPr/>
          </p:nvSpPr>
          <p:spPr>
            <a:xfrm>
              <a:off x="6711480" y="2591256"/>
              <a:ext cx="141954" cy="101452"/>
            </a:xfrm>
            <a:custGeom>
              <a:rect b="b" l="l" r="r" t="t"/>
              <a:pathLst>
                <a:path extrusionOk="0" h="3870" w="5415">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2" name="Google Shape;18732;p93"/>
            <p:cNvSpPr/>
            <p:nvPr/>
          </p:nvSpPr>
          <p:spPr>
            <a:xfrm>
              <a:off x="6669117" y="2666178"/>
              <a:ext cx="41656" cy="35652"/>
            </a:xfrm>
            <a:custGeom>
              <a:rect b="b" l="l" r="r" t="t"/>
              <a:pathLst>
                <a:path extrusionOk="0" h="1360" w="1589">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3" name="Google Shape;18733;p93"/>
            <p:cNvSpPr/>
            <p:nvPr/>
          </p:nvSpPr>
          <p:spPr>
            <a:xfrm>
              <a:off x="6630476" y="2582238"/>
              <a:ext cx="41682" cy="36413"/>
            </a:xfrm>
            <a:custGeom>
              <a:rect b="b" l="l" r="r" t="t"/>
              <a:pathLst>
                <a:path extrusionOk="0" h="1389" w="159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4" name="Google Shape;18734;p93"/>
            <p:cNvSpPr/>
            <p:nvPr/>
          </p:nvSpPr>
          <p:spPr>
            <a:xfrm>
              <a:off x="6837889" y="2678080"/>
              <a:ext cx="40948" cy="35967"/>
            </a:xfrm>
            <a:custGeom>
              <a:rect b="b" l="l" r="r" t="t"/>
              <a:pathLst>
                <a:path extrusionOk="0" h="1372" w="1562">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5" name="Google Shape;18735;p93"/>
            <p:cNvSpPr/>
            <p:nvPr/>
          </p:nvSpPr>
          <p:spPr>
            <a:xfrm>
              <a:off x="6733868" y="2598124"/>
              <a:ext cx="40895" cy="36124"/>
            </a:xfrm>
            <a:custGeom>
              <a:rect b="b" l="l" r="r" t="t"/>
              <a:pathLst>
                <a:path extrusionOk="0" h="1378" w="156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6" name="Google Shape;18736;p93"/>
            <p:cNvSpPr/>
            <p:nvPr/>
          </p:nvSpPr>
          <p:spPr>
            <a:xfrm>
              <a:off x="6678580" y="2436849"/>
              <a:ext cx="71908" cy="120379"/>
            </a:xfrm>
            <a:custGeom>
              <a:rect b="b" l="l" r="r" t="t"/>
              <a:pathLst>
                <a:path extrusionOk="0" h="4592" w="2743">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7" name="Google Shape;18737;p93"/>
            <p:cNvSpPr/>
            <p:nvPr/>
          </p:nvSpPr>
          <p:spPr>
            <a:xfrm>
              <a:off x="6728913" y="2500578"/>
              <a:ext cx="38221" cy="32795"/>
            </a:xfrm>
            <a:custGeom>
              <a:rect b="b" l="l" r="r" t="t"/>
              <a:pathLst>
                <a:path extrusionOk="0" h="1251" w="1458">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38" name="Google Shape;18738;p93"/>
          <p:cNvGrpSpPr/>
          <p:nvPr/>
        </p:nvGrpSpPr>
        <p:grpSpPr>
          <a:xfrm>
            <a:off x="4208970" y="3361347"/>
            <a:ext cx="299349" cy="348188"/>
            <a:chOff x="4208970" y="3361347"/>
            <a:chExt cx="299349" cy="348188"/>
          </a:xfrm>
        </p:grpSpPr>
        <p:sp>
          <p:nvSpPr>
            <p:cNvPr id="18739" name="Google Shape;18739;p93"/>
            <p:cNvSpPr/>
            <p:nvPr/>
          </p:nvSpPr>
          <p:spPr>
            <a:xfrm>
              <a:off x="4208970" y="3374979"/>
              <a:ext cx="252817" cy="334556"/>
            </a:xfrm>
            <a:custGeom>
              <a:rect b="b" l="l" r="r" t="t"/>
              <a:pathLst>
                <a:path extrusionOk="0" h="12762" w="9644">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0" name="Google Shape;18740;p93"/>
            <p:cNvSpPr/>
            <p:nvPr/>
          </p:nvSpPr>
          <p:spPr>
            <a:xfrm>
              <a:off x="4439059" y="3410920"/>
              <a:ext cx="22728" cy="298615"/>
            </a:xfrm>
            <a:custGeom>
              <a:rect b="b" l="l" r="r" t="t"/>
              <a:pathLst>
                <a:path extrusionOk="0" h="11391" w="867">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1" name="Google Shape;18741;p93"/>
            <p:cNvSpPr/>
            <p:nvPr/>
          </p:nvSpPr>
          <p:spPr>
            <a:xfrm>
              <a:off x="4403092" y="3374979"/>
              <a:ext cx="58695" cy="58669"/>
            </a:xfrm>
            <a:custGeom>
              <a:rect b="b" l="l" r="r" t="t"/>
              <a:pathLst>
                <a:path extrusionOk="0" h="2238" w="2239">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2" name="Google Shape;18742;p93"/>
            <p:cNvSpPr/>
            <p:nvPr/>
          </p:nvSpPr>
          <p:spPr>
            <a:xfrm>
              <a:off x="4289188" y="3457478"/>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3" name="Google Shape;18743;p93"/>
            <p:cNvSpPr/>
            <p:nvPr/>
          </p:nvSpPr>
          <p:spPr>
            <a:xfrm>
              <a:off x="4289188" y="3478293"/>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4" name="Google Shape;18744;p93"/>
            <p:cNvSpPr/>
            <p:nvPr/>
          </p:nvSpPr>
          <p:spPr>
            <a:xfrm>
              <a:off x="4240743" y="3457845"/>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5" name="Google Shape;18745;p93"/>
            <p:cNvSpPr/>
            <p:nvPr/>
          </p:nvSpPr>
          <p:spPr>
            <a:xfrm>
              <a:off x="4289188" y="3544512"/>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6" name="Google Shape;18746;p93"/>
            <p:cNvSpPr/>
            <p:nvPr/>
          </p:nvSpPr>
          <p:spPr>
            <a:xfrm>
              <a:off x="4289188" y="3565326"/>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7" name="Google Shape;18747;p93"/>
            <p:cNvSpPr/>
            <p:nvPr/>
          </p:nvSpPr>
          <p:spPr>
            <a:xfrm>
              <a:off x="4240743" y="3544879"/>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8" name="Google Shape;18748;p93"/>
            <p:cNvSpPr/>
            <p:nvPr/>
          </p:nvSpPr>
          <p:spPr>
            <a:xfrm>
              <a:off x="4289188" y="3631545"/>
              <a:ext cx="141194" cy="10617"/>
            </a:xfrm>
            <a:custGeom>
              <a:rect b="b" l="l" r="r" t="t"/>
              <a:pathLst>
                <a:path extrusionOk="0" h="405" w="5386">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9" name="Google Shape;18749;p93"/>
            <p:cNvSpPr/>
            <p:nvPr/>
          </p:nvSpPr>
          <p:spPr>
            <a:xfrm>
              <a:off x="4289188" y="3652360"/>
              <a:ext cx="141194" cy="10250"/>
            </a:xfrm>
            <a:custGeom>
              <a:rect b="b" l="l" r="r" t="t"/>
              <a:pathLst>
                <a:path extrusionOk="0" h="391"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0" name="Google Shape;18750;p93"/>
            <p:cNvSpPr/>
            <p:nvPr/>
          </p:nvSpPr>
          <p:spPr>
            <a:xfrm>
              <a:off x="4240743" y="3631912"/>
              <a:ext cx="31065" cy="30698"/>
            </a:xfrm>
            <a:custGeom>
              <a:rect b="b" l="l" r="r" t="t"/>
              <a:pathLst>
                <a:path extrusionOk="0" h="1171" w="1185">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1" name="Google Shape;18751;p93"/>
            <p:cNvSpPr/>
            <p:nvPr/>
          </p:nvSpPr>
          <p:spPr>
            <a:xfrm>
              <a:off x="4320227" y="3361347"/>
              <a:ext cx="38248" cy="35967"/>
            </a:xfrm>
            <a:custGeom>
              <a:rect b="b" l="l" r="r" t="t"/>
              <a:pathLst>
                <a:path extrusionOk="0" h="1372" w="1459">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2" name="Google Shape;18752;p93"/>
            <p:cNvSpPr/>
            <p:nvPr/>
          </p:nvSpPr>
          <p:spPr>
            <a:xfrm>
              <a:off x="4405609" y="3596653"/>
              <a:ext cx="102710" cy="101033"/>
            </a:xfrm>
            <a:custGeom>
              <a:rect b="b" l="l" r="r" t="t"/>
              <a:pathLst>
                <a:path extrusionOk="0" h="3854" w="3918">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53" name="Google Shape;18753;p93"/>
          <p:cNvGrpSpPr/>
          <p:nvPr/>
        </p:nvGrpSpPr>
        <p:grpSpPr>
          <a:xfrm>
            <a:off x="2786833" y="1512351"/>
            <a:ext cx="366722" cy="353667"/>
            <a:chOff x="2786833" y="1512351"/>
            <a:chExt cx="366722" cy="353667"/>
          </a:xfrm>
        </p:grpSpPr>
        <p:sp>
          <p:nvSpPr>
            <p:cNvPr id="18754" name="Google Shape;18754;p93"/>
            <p:cNvSpPr/>
            <p:nvPr/>
          </p:nvSpPr>
          <p:spPr>
            <a:xfrm>
              <a:off x="2987797" y="1713315"/>
              <a:ext cx="165757" cy="75106"/>
            </a:xfrm>
            <a:custGeom>
              <a:rect b="b" l="l" r="r" t="t"/>
              <a:pathLst>
                <a:path extrusionOk="0" h="2865" w="6323">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5" name="Google Shape;18755;p93"/>
            <p:cNvSpPr/>
            <p:nvPr/>
          </p:nvSpPr>
          <p:spPr>
            <a:xfrm>
              <a:off x="2786833" y="1767423"/>
              <a:ext cx="177528" cy="98595"/>
            </a:xfrm>
            <a:custGeom>
              <a:rect b="b" l="l" r="r" t="t"/>
              <a:pathLst>
                <a:path extrusionOk="0" h="3761" w="6772">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6" name="Google Shape;18756;p93"/>
            <p:cNvSpPr/>
            <p:nvPr/>
          </p:nvSpPr>
          <p:spPr>
            <a:xfrm>
              <a:off x="2786833" y="1607747"/>
              <a:ext cx="189246" cy="122398"/>
            </a:xfrm>
            <a:custGeom>
              <a:rect b="b" l="l" r="r" t="t"/>
              <a:pathLst>
                <a:path extrusionOk="0" h="4669" w="7219">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7" name="Google Shape;18757;p93"/>
            <p:cNvSpPr/>
            <p:nvPr/>
          </p:nvSpPr>
          <p:spPr>
            <a:xfrm>
              <a:off x="2964334" y="1512351"/>
              <a:ext cx="189220" cy="98595"/>
            </a:xfrm>
            <a:custGeom>
              <a:rect b="b" l="l" r="r" t="t"/>
              <a:pathLst>
                <a:path extrusionOk="0" h="3761" w="7218">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8" name="Google Shape;18758;p93"/>
            <p:cNvSpPr/>
            <p:nvPr/>
          </p:nvSpPr>
          <p:spPr>
            <a:xfrm>
              <a:off x="2991939" y="1529784"/>
              <a:ext cx="39401" cy="12138"/>
            </a:xfrm>
            <a:custGeom>
              <a:rect b="b" l="l" r="r" t="t"/>
              <a:pathLst>
                <a:path extrusionOk="0" h="463" w="1503">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9" name="Google Shape;18759;p93"/>
            <p:cNvSpPr/>
            <p:nvPr/>
          </p:nvSpPr>
          <p:spPr>
            <a:xfrm>
              <a:off x="3098293" y="1553613"/>
              <a:ext cx="27631" cy="11771"/>
            </a:xfrm>
            <a:custGeom>
              <a:rect b="b" l="l" r="r" t="t"/>
              <a:pathLst>
                <a:path extrusionOk="0" h="449" w="1054">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0" name="Google Shape;18760;p93"/>
            <p:cNvSpPr/>
            <p:nvPr/>
          </p:nvSpPr>
          <p:spPr>
            <a:xfrm>
              <a:off x="3039257" y="1529784"/>
              <a:ext cx="84779" cy="12138"/>
            </a:xfrm>
            <a:custGeom>
              <a:rect b="b" l="l" r="r" t="t"/>
              <a:pathLst>
                <a:path extrusionOk="0" h="463" w="3234">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1" name="Google Shape;18761;p93"/>
            <p:cNvSpPr/>
            <p:nvPr/>
          </p:nvSpPr>
          <p:spPr>
            <a:xfrm>
              <a:off x="2991939" y="1553613"/>
              <a:ext cx="98437" cy="11771"/>
            </a:xfrm>
            <a:custGeom>
              <a:rect b="b" l="l" r="r" t="t"/>
              <a:pathLst>
                <a:path extrusionOk="0" h="449" w="3755">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2" name="Google Shape;18762;p93"/>
            <p:cNvSpPr/>
            <p:nvPr/>
          </p:nvSpPr>
          <p:spPr>
            <a:xfrm>
              <a:off x="2814463" y="1784070"/>
              <a:ext cx="86693" cy="11771"/>
            </a:xfrm>
            <a:custGeom>
              <a:rect b="b" l="l" r="r" t="t"/>
              <a:pathLst>
                <a:path extrusionOk="0" h="449" w="3307">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3" name="Google Shape;18763;p93"/>
            <p:cNvSpPr/>
            <p:nvPr/>
          </p:nvSpPr>
          <p:spPr>
            <a:xfrm>
              <a:off x="2909073" y="1784070"/>
              <a:ext cx="27657" cy="11771"/>
            </a:xfrm>
            <a:custGeom>
              <a:rect b="b" l="l" r="r" t="t"/>
              <a:pathLst>
                <a:path extrusionOk="0" h="449" w="1055">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4" name="Google Shape;18764;p93"/>
            <p:cNvSpPr/>
            <p:nvPr/>
          </p:nvSpPr>
          <p:spPr>
            <a:xfrm>
              <a:off x="2814463" y="1807925"/>
              <a:ext cx="27657" cy="11744"/>
            </a:xfrm>
            <a:custGeom>
              <a:rect b="b" l="l" r="r" t="t"/>
              <a:pathLst>
                <a:path extrusionOk="0" h="448" w="1055">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5" name="Google Shape;18765;p93"/>
            <p:cNvSpPr/>
            <p:nvPr/>
          </p:nvSpPr>
          <p:spPr>
            <a:xfrm>
              <a:off x="2850037" y="1807925"/>
              <a:ext cx="86693" cy="11744"/>
            </a:xfrm>
            <a:custGeom>
              <a:rect b="b" l="l" r="r" t="t"/>
              <a:pathLst>
                <a:path extrusionOk="0" h="448" w="3307">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6" name="Google Shape;18766;p93"/>
            <p:cNvSpPr/>
            <p:nvPr/>
          </p:nvSpPr>
          <p:spPr>
            <a:xfrm>
              <a:off x="3050975" y="1731115"/>
              <a:ext cx="74949" cy="11744"/>
            </a:xfrm>
            <a:custGeom>
              <a:rect b="b" l="l" r="r" t="t"/>
              <a:pathLst>
                <a:path extrusionOk="0" h="448" w="2859">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7" name="Google Shape;18767;p93"/>
            <p:cNvSpPr/>
            <p:nvPr/>
          </p:nvSpPr>
          <p:spPr>
            <a:xfrm>
              <a:off x="3015401" y="1731115"/>
              <a:ext cx="27657" cy="11744"/>
            </a:xfrm>
            <a:custGeom>
              <a:rect b="b" l="l" r="r" t="t"/>
              <a:pathLst>
                <a:path extrusionOk="0" h="448" w="1055">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8" name="Google Shape;18768;p93"/>
            <p:cNvSpPr/>
            <p:nvPr/>
          </p:nvSpPr>
          <p:spPr>
            <a:xfrm>
              <a:off x="2814463" y="1624394"/>
              <a:ext cx="86693" cy="12138"/>
            </a:xfrm>
            <a:custGeom>
              <a:rect b="b" l="l" r="r" t="t"/>
              <a:pathLst>
                <a:path extrusionOk="0" h="463" w="3307">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9" name="Google Shape;18769;p93"/>
            <p:cNvSpPr/>
            <p:nvPr/>
          </p:nvSpPr>
          <p:spPr>
            <a:xfrm>
              <a:off x="2909073" y="1624394"/>
              <a:ext cx="39375" cy="12138"/>
            </a:xfrm>
            <a:custGeom>
              <a:rect b="b" l="l" r="r" t="t"/>
              <a:pathLst>
                <a:path extrusionOk="0" h="463" w="1502">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0" name="Google Shape;18770;p93"/>
            <p:cNvSpPr/>
            <p:nvPr/>
          </p:nvSpPr>
          <p:spPr>
            <a:xfrm>
              <a:off x="2814463" y="1671686"/>
              <a:ext cx="86693" cy="12138"/>
            </a:xfrm>
            <a:custGeom>
              <a:rect b="b" l="l" r="r" t="t"/>
              <a:pathLst>
                <a:path extrusionOk="0" h="463" w="3307">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1" name="Google Shape;18771;p93"/>
            <p:cNvSpPr/>
            <p:nvPr/>
          </p:nvSpPr>
          <p:spPr>
            <a:xfrm>
              <a:off x="2909073" y="1671686"/>
              <a:ext cx="39375" cy="12138"/>
            </a:xfrm>
            <a:custGeom>
              <a:rect b="b" l="l" r="r" t="t"/>
              <a:pathLst>
                <a:path extrusionOk="0" h="463" w="1502">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2" name="Google Shape;18772;p93"/>
            <p:cNvSpPr/>
            <p:nvPr/>
          </p:nvSpPr>
          <p:spPr>
            <a:xfrm>
              <a:off x="2814463" y="1648223"/>
              <a:ext cx="27657" cy="11771"/>
            </a:xfrm>
            <a:custGeom>
              <a:rect b="b" l="l" r="r" t="t"/>
              <a:pathLst>
                <a:path extrusionOk="0" h="449" w="1055">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3" name="Google Shape;18773;p93"/>
            <p:cNvSpPr/>
            <p:nvPr/>
          </p:nvSpPr>
          <p:spPr>
            <a:xfrm>
              <a:off x="2850037" y="1648223"/>
              <a:ext cx="98411" cy="11771"/>
            </a:xfrm>
            <a:custGeom>
              <a:rect b="b" l="l" r="r" t="t"/>
              <a:pathLst>
                <a:path extrusionOk="0" h="449" w="3754">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74" name="Google Shape;18774;p93"/>
          <p:cNvGrpSpPr/>
          <p:nvPr/>
        </p:nvGrpSpPr>
        <p:grpSpPr>
          <a:xfrm>
            <a:off x="1845321" y="1512744"/>
            <a:ext cx="352723" cy="353090"/>
            <a:chOff x="1845321" y="1512744"/>
            <a:chExt cx="352723" cy="353090"/>
          </a:xfrm>
        </p:grpSpPr>
        <p:sp>
          <p:nvSpPr>
            <p:cNvPr id="18775" name="Google Shape;18775;p93"/>
            <p:cNvSpPr/>
            <p:nvPr/>
          </p:nvSpPr>
          <p:spPr>
            <a:xfrm>
              <a:off x="1964888" y="1700444"/>
              <a:ext cx="113563" cy="96917"/>
            </a:xfrm>
            <a:custGeom>
              <a:rect b="b" l="l" r="r" t="t"/>
              <a:pathLst>
                <a:path extrusionOk="0" h="3697" w="4332">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6" name="Google Shape;18776;p93"/>
            <p:cNvSpPr/>
            <p:nvPr/>
          </p:nvSpPr>
          <p:spPr>
            <a:xfrm>
              <a:off x="2001615" y="1700444"/>
              <a:ext cx="39742" cy="17066"/>
            </a:xfrm>
            <a:custGeom>
              <a:rect b="b" l="l" r="r" t="t"/>
              <a:pathLst>
                <a:path extrusionOk="0" h="651" w="1516">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7" name="Google Shape;18777;p93"/>
            <p:cNvSpPr/>
            <p:nvPr/>
          </p:nvSpPr>
          <p:spPr>
            <a:xfrm>
              <a:off x="1964521" y="1715203"/>
              <a:ext cx="113930" cy="82158"/>
            </a:xfrm>
            <a:custGeom>
              <a:rect b="b" l="l" r="r" t="t"/>
              <a:pathLst>
                <a:path extrusionOk="0" h="3134" w="4346">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8" name="Google Shape;18778;p93"/>
            <p:cNvSpPr/>
            <p:nvPr/>
          </p:nvSpPr>
          <p:spPr>
            <a:xfrm>
              <a:off x="1981560" y="1620986"/>
              <a:ext cx="28784" cy="62077"/>
            </a:xfrm>
            <a:custGeom>
              <a:rect b="b" l="l" r="r" t="t"/>
              <a:pathLst>
                <a:path extrusionOk="0" h="2368" w="1098">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9" name="Google Shape;18779;p93"/>
            <p:cNvSpPr/>
            <p:nvPr/>
          </p:nvSpPr>
          <p:spPr>
            <a:xfrm>
              <a:off x="1993278" y="1615297"/>
              <a:ext cx="68159" cy="68159"/>
            </a:xfrm>
            <a:custGeom>
              <a:rect b="b" l="l" r="r" t="t"/>
              <a:pathLst>
                <a:path extrusionOk="0" h="2600" w="260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0" name="Google Shape;18780;p93"/>
            <p:cNvSpPr/>
            <p:nvPr/>
          </p:nvSpPr>
          <p:spPr>
            <a:xfrm>
              <a:off x="1987223" y="1643688"/>
              <a:ext cx="68526" cy="62470"/>
            </a:xfrm>
            <a:custGeom>
              <a:rect b="b" l="l" r="r" t="t"/>
              <a:pathLst>
                <a:path extrusionOk="0" h="2383" w="2614">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1" name="Google Shape;18781;p93"/>
            <p:cNvSpPr/>
            <p:nvPr/>
          </p:nvSpPr>
          <p:spPr>
            <a:xfrm>
              <a:off x="1987223" y="1643688"/>
              <a:ext cx="68526" cy="61317"/>
            </a:xfrm>
            <a:custGeom>
              <a:rect b="b" l="l" r="r" t="t"/>
              <a:pathLst>
                <a:path extrusionOk="0" h="2339" w="2614">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2" name="Google Shape;18782;p93"/>
            <p:cNvSpPr/>
            <p:nvPr/>
          </p:nvSpPr>
          <p:spPr>
            <a:xfrm>
              <a:off x="1964521" y="1729595"/>
              <a:ext cx="23122" cy="67766"/>
            </a:xfrm>
            <a:custGeom>
              <a:rect b="b" l="l" r="r" t="t"/>
              <a:pathLst>
                <a:path extrusionOk="0" h="2585" w="882">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3" name="Google Shape;18783;p93"/>
            <p:cNvSpPr/>
            <p:nvPr/>
          </p:nvSpPr>
          <p:spPr>
            <a:xfrm>
              <a:off x="2055723" y="1729595"/>
              <a:ext cx="22728" cy="67766"/>
            </a:xfrm>
            <a:custGeom>
              <a:rect b="b" l="l" r="r" t="t"/>
              <a:pathLst>
                <a:path extrusionOk="0" h="2585" w="867">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4" name="Google Shape;18784;p93"/>
            <p:cNvSpPr/>
            <p:nvPr/>
          </p:nvSpPr>
          <p:spPr>
            <a:xfrm>
              <a:off x="1845321" y="1512744"/>
              <a:ext cx="352723" cy="353090"/>
            </a:xfrm>
            <a:custGeom>
              <a:rect b="b" l="l" r="r" t="t"/>
              <a:pathLst>
                <a:path extrusionOk="0" h="13469" w="13455">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5" name="Google Shape;18785;p93"/>
            <p:cNvSpPr/>
            <p:nvPr/>
          </p:nvSpPr>
          <p:spPr>
            <a:xfrm>
              <a:off x="1854391" y="1563837"/>
              <a:ext cx="292166" cy="250511"/>
            </a:xfrm>
            <a:custGeom>
              <a:rect b="b" l="l" r="r" t="t"/>
              <a:pathLst>
                <a:path extrusionOk="0" h="9556" w="11145">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86" name="Google Shape;18786;p93"/>
          <p:cNvGrpSpPr/>
          <p:nvPr/>
        </p:nvGrpSpPr>
        <p:grpSpPr>
          <a:xfrm>
            <a:off x="3214452" y="3340533"/>
            <a:ext cx="392465" cy="389896"/>
            <a:chOff x="3214452" y="3340533"/>
            <a:chExt cx="392465" cy="389896"/>
          </a:xfrm>
        </p:grpSpPr>
        <p:sp>
          <p:nvSpPr>
            <p:cNvPr id="18787" name="Google Shape;18787;p93"/>
            <p:cNvSpPr/>
            <p:nvPr/>
          </p:nvSpPr>
          <p:spPr>
            <a:xfrm>
              <a:off x="3214452" y="3340533"/>
              <a:ext cx="289912" cy="97651"/>
            </a:xfrm>
            <a:custGeom>
              <a:rect b="b" l="l" r="r" t="t"/>
              <a:pathLst>
                <a:path extrusionOk="0" h="3725" w="11059">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8" name="Google Shape;18788;p93"/>
            <p:cNvSpPr/>
            <p:nvPr/>
          </p:nvSpPr>
          <p:spPr>
            <a:xfrm>
              <a:off x="3214452" y="3571749"/>
              <a:ext cx="302783" cy="98411"/>
            </a:xfrm>
            <a:custGeom>
              <a:rect b="b" l="l" r="r" t="t"/>
              <a:pathLst>
                <a:path extrusionOk="0" h="3754" w="1155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9" name="Google Shape;18789;p93"/>
            <p:cNvSpPr/>
            <p:nvPr/>
          </p:nvSpPr>
          <p:spPr>
            <a:xfrm>
              <a:off x="3214452" y="3456246"/>
              <a:ext cx="289912" cy="97756"/>
            </a:xfrm>
            <a:custGeom>
              <a:rect b="b" l="l" r="r" t="t"/>
              <a:pathLst>
                <a:path extrusionOk="0" h="3729" w="11059">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0" name="Google Shape;18790;p93"/>
            <p:cNvSpPr/>
            <p:nvPr/>
          </p:nvSpPr>
          <p:spPr>
            <a:xfrm>
              <a:off x="3307410" y="3371912"/>
              <a:ext cx="88476" cy="12950"/>
            </a:xfrm>
            <a:custGeom>
              <a:rect b="b" l="l" r="r" t="t"/>
              <a:pathLst>
                <a:path extrusionOk="0" h="494" w="3375">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1" name="Google Shape;18791;p93"/>
            <p:cNvSpPr/>
            <p:nvPr/>
          </p:nvSpPr>
          <p:spPr>
            <a:xfrm>
              <a:off x="3307410" y="3400303"/>
              <a:ext cx="157605" cy="12557"/>
            </a:xfrm>
            <a:custGeom>
              <a:rect b="b" l="l" r="r" t="t"/>
              <a:pathLst>
                <a:path extrusionOk="0" h="479" w="6012">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2" name="Google Shape;18792;p93"/>
            <p:cNvSpPr/>
            <p:nvPr/>
          </p:nvSpPr>
          <p:spPr>
            <a:xfrm>
              <a:off x="3307410" y="3487704"/>
              <a:ext cx="88476" cy="12950"/>
            </a:xfrm>
            <a:custGeom>
              <a:rect b="b" l="l" r="r" t="t"/>
              <a:pathLst>
                <a:path extrusionOk="0" h="494" w="3375">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3" name="Google Shape;18793;p93"/>
            <p:cNvSpPr/>
            <p:nvPr/>
          </p:nvSpPr>
          <p:spPr>
            <a:xfrm>
              <a:off x="3307410" y="3516068"/>
              <a:ext cx="155691" cy="12609"/>
            </a:xfrm>
            <a:custGeom>
              <a:rect b="b" l="l" r="r" t="t"/>
              <a:pathLst>
                <a:path extrusionOk="0" h="481" w="5939">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4" name="Google Shape;18794;p93"/>
            <p:cNvSpPr/>
            <p:nvPr/>
          </p:nvSpPr>
          <p:spPr>
            <a:xfrm>
              <a:off x="3307410" y="3603522"/>
              <a:ext cx="88476" cy="12950"/>
            </a:xfrm>
            <a:custGeom>
              <a:rect b="b" l="l" r="r" t="t"/>
              <a:pathLst>
                <a:path extrusionOk="0" h="494" w="3375">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5" name="Google Shape;18795;p93"/>
            <p:cNvSpPr/>
            <p:nvPr/>
          </p:nvSpPr>
          <p:spPr>
            <a:xfrm>
              <a:off x="3307410" y="3631519"/>
              <a:ext cx="156215" cy="12950"/>
            </a:xfrm>
            <a:custGeom>
              <a:rect b="b" l="l" r="r" t="t"/>
              <a:pathLst>
                <a:path extrusionOk="0" h="494" w="5959">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6" name="Google Shape;18796;p93"/>
            <p:cNvSpPr/>
            <p:nvPr/>
          </p:nvSpPr>
          <p:spPr>
            <a:xfrm>
              <a:off x="3235660" y="3365070"/>
              <a:ext cx="57175" cy="54973"/>
            </a:xfrm>
            <a:custGeom>
              <a:rect b="b" l="l" r="r" t="t"/>
              <a:pathLst>
                <a:path extrusionOk="0" h="2097" w="2181">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7" name="Google Shape;18797;p93"/>
            <p:cNvSpPr/>
            <p:nvPr/>
          </p:nvSpPr>
          <p:spPr>
            <a:xfrm>
              <a:off x="3248426" y="3364755"/>
              <a:ext cx="55104" cy="40528"/>
            </a:xfrm>
            <a:custGeom>
              <a:rect b="b" l="l" r="r" t="t"/>
              <a:pathLst>
                <a:path extrusionOk="0" h="1546" w="2102">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8" name="Google Shape;18798;p93"/>
            <p:cNvSpPr/>
            <p:nvPr/>
          </p:nvSpPr>
          <p:spPr>
            <a:xfrm>
              <a:off x="3235660" y="3480547"/>
              <a:ext cx="56782" cy="55287"/>
            </a:xfrm>
            <a:custGeom>
              <a:rect b="b" l="l" r="r" t="t"/>
              <a:pathLst>
                <a:path extrusionOk="0" h="2109" w="2166">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9" name="Google Shape;18799;p93"/>
            <p:cNvSpPr/>
            <p:nvPr/>
          </p:nvSpPr>
          <p:spPr>
            <a:xfrm>
              <a:off x="3248400" y="3480573"/>
              <a:ext cx="55130" cy="40502"/>
            </a:xfrm>
            <a:custGeom>
              <a:rect b="b" l="l" r="r" t="t"/>
              <a:pathLst>
                <a:path extrusionOk="0" h="1545" w="2103">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0" name="Google Shape;18800;p93"/>
            <p:cNvSpPr/>
            <p:nvPr/>
          </p:nvSpPr>
          <p:spPr>
            <a:xfrm>
              <a:off x="3235660" y="3596312"/>
              <a:ext cx="56782" cy="55314"/>
            </a:xfrm>
            <a:custGeom>
              <a:rect b="b" l="l" r="r" t="t"/>
              <a:pathLst>
                <a:path extrusionOk="0" h="2110" w="2166">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1" name="Google Shape;18801;p93"/>
            <p:cNvSpPr/>
            <p:nvPr/>
          </p:nvSpPr>
          <p:spPr>
            <a:xfrm>
              <a:off x="3248400" y="3596365"/>
              <a:ext cx="55130" cy="40214"/>
            </a:xfrm>
            <a:custGeom>
              <a:rect b="b" l="l" r="r" t="t"/>
              <a:pathLst>
                <a:path extrusionOk="0" h="1534" w="2103">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2" name="Google Shape;18802;p93"/>
            <p:cNvSpPr/>
            <p:nvPr/>
          </p:nvSpPr>
          <p:spPr>
            <a:xfrm>
              <a:off x="3438878" y="3642136"/>
              <a:ext cx="168038" cy="88292"/>
            </a:xfrm>
            <a:custGeom>
              <a:rect b="b" l="l" r="r" t="t"/>
              <a:pathLst>
                <a:path extrusionOk="0" h="3368" w="641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3" name="Google Shape;18803;p93"/>
            <p:cNvSpPr/>
            <p:nvPr/>
          </p:nvSpPr>
          <p:spPr>
            <a:xfrm>
              <a:off x="3436965" y="3642529"/>
              <a:ext cx="68526" cy="87899"/>
            </a:xfrm>
            <a:custGeom>
              <a:rect b="b" l="l" r="r" t="t"/>
              <a:pathLst>
                <a:path extrusionOk="0" h="3353" w="2614">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4" name="Google Shape;18804;p93"/>
            <p:cNvSpPr/>
            <p:nvPr/>
          </p:nvSpPr>
          <p:spPr>
            <a:xfrm>
              <a:off x="3468003" y="3503249"/>
              <a:ext cx="106354" cy="74975"/>
            </a:xfrm>
            <a:custGeom>
              <a:rect b="b" l="l" r="r" t="t"/>
              <a:pathLst>
                <a:path extrusionOk="0" h="2860" w="4057">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5" name="Google Shape;18805;p93"/>
            <p:cNvSpPr/>
            <p:nvPr/>
          </p:nvSpPr>
          <p:spPr>
            <a:xfrm>
              <a:off x="3468003" y="3502882"/>
              <a:ext cx="57542" cy="74949"/>
            </a:xfrm>
            <a:custGeom>
              <a:rect b="b" l="l" r="r" t="t"/>
              <a:pathLst>
                <a:path extrusionOk="0" h="2859" w="2195">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6" name="Google Shape;18806;p93"/>
            <p:cNvSpPr/>
            <p:nvPr/>
          </p:nvSpPr>
          <p:spPr>
            <a:xfrm>
              <a:off x="3559598" y="3570386"/>
              <a:ext cx="23489" cy="31143"/>
            </a:xfrm>
            <a:custGeom>
              <a:rect b="b" l="l" r="r" t="t"/>
              <a:pathLst>
                <a:path extrusionOk="0" h="1188" w="896">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7" name="Google Shape;18807;p93"/>
            <p:cNvSpPr/>
            <p:nvPr/>
          </p:nvSpPr>
          <p:spPr>
            <a:xfrm>
              <a:off x="3459300" y="3570596"/>
              <a:ext cx="23489" cy="31065"/>
            </a:xfrm>
            <a:custGeom>
              <a:rect b="b" l="l" r="r" t="t"/>
              <a:pathLst>
                <a:path extrusionOk="0" h="1185" w="896">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8" name="Google Shape;18808;p93"/>
            <p:cNvSpPr/>
            <p:nvPr/>
          </p:nvSpPr>
          <p:spPr>
            <a:xfrm>
              <a:off x="3501689" y="3624887"/>
              <a:ext cx="39008" cy="44146"/>
            </a:xfrm>
            <a:custGeom>
              <a:rect b="b" l="l" r="r" t="t"/>
              <a:pathLst>
                <a:path extrusionOk="0" h="1684" w="1488">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9" name="Google Shape;18809;p93"/>
            <p:cNvSpPr/>
            <p:nvPr/>
          </p:nvSpPr>
          <p:spPr>
            <a:xfrm>
              <a:off x="3501689" y="3625385"/>
              <a:ext cx="24249" cy="44015"/>
            </a:xfrm>
            <a:custGeom>
              <a:rect b="b" l="l" r="r" t="t"/>
              <a:pathLst>
                <a:path extrusionOk="0" h="1679" w="925">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0" name="Google Shape;18810;p93"/>
            <p:cNvSpPr/>
            <p:nvPr/>
          </p:nvSpPr>
          <p:spPr>
            <a:xfrm>
              <a:off x="3479354" y="3547133"/>
              <a:ext cx="83652" cy="89367"/>
            </a:xfrm>
            <a:custGeom>
              <a:rect b="b" l="l" r="r" t="t"/>
              <a:pathLst>
                <a:path extrusionOk="0" h="3409" w="3191">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1" name="Google Shape;18811;p93"/>
            <p:cNvSpPr/>
            <p:nvPr/>
          </p:nvSpPr>
          <p:spPr>
            <a:xfrm>
              <a:off x="3479354" y="3547133"/>
              <a:ext cx="60583" cy="89367"/>
            </a:xfrm>
            <a:custGeom>
              <a:rect b="b" l="l" r="r" t="t"/>
              <a:pathLst>
                <a:path extrusionOk="0" h="3409" w="2311">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12" name="Google Shape;18812;p93"/>
          <p:cNvGrpSpPr/>
          <p:nvPr/>
        </p:nvGrpSpPr>
        <p:grpSpPr>
          <a:xfrm>
            <a:off x="3327229" y="1499899"/>
            <a:ext cx="234650" cy="378440"/>
            <a:chOff x="3327229" y="1499899"/>
            <a:chExt cx="234650" cy="378440"/>
          </a:xfrm>
        </p:grpSpPr>
        <p:sp>
          <p:nvSpPr>
            <p:cNvPr id="18813" name="Google Shape;18813;p93"/>
            <p:cNvSpPr/>
            <p:nvPr/>
          </p:nvSpPr>
          <p:spPr>
            <a:xfrm>
              <a:off x="3327229" y="1553613"/>
              <a:ext cx="180543" cy="324725"/>
            </a:xfrm>
            <a:custGeom>
              <a:rect b="b" l="l" r="r" t="t"/>
              <a:pathLst>
                <a:path extrusionOk="0" h="12387" w="6887">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4" name="Google Shape;18814;p93"/>
            <p:cNvSpPr/>
            <p:nvPr/>
          </p:nvSpPr>
          <p:spPr>
            <a:xfrm>
              <a:off x="3327229" y="1553613"/>
              <a:ext cx="42023" cy="324725"/>
            </a:xfrm>
            <a:custGeom>
              <a:rect b="b" l="l" r="r" t="t"/>
              <a:pathLst>
                <a:path extrusionOk="0" h="12387" w="1603">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5" name="Google Shape;18815;p93"/>
            <p:cNvSpPr/>
            <p:nvPr/>
          </p:nvSpPr>
          <p:spPr>
            <a:xfrm>
              <a:off x="3339340" y="1577836"/>
              <a:ext cx="156320" cy="252450"/>
            </a:xfrm>
            <a:custGeom>
              <a:rect b="b" l="l" r="r" t="t"/>
              <a:pathLst>
                <a:path extrusionOk="0" h="9630" w="5963">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6" name="Google Shape;18816;p93"/>
            <p:cNvSpPr/>
            <p:nvPr/>
          </p:nvSpPr>
          <p:spPr>
            <a:xfrm>
              <a:off x="3339340" y="1596187"/>
              <a:ext cx="156320" cy="167960"/>
            </a:xfrm>
            <a:custGeom>
              <a:rect b="b" l="l" r="r" t="t"/>
              <a:pathLst>
                <a:path extrusionOk="0" h="6407" w="5963">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7" name="Google Shape;18817;p93"/>
            <p:cNvSpPr/>
            <p:nvPr/>
          </p:nvSpPr>
          <p:spPr>
            <a:xfrm>
              <a:off x="3441526" y="1776126"/>
              <a:ext cx="35967" cy="35993"/>
            </a:xfrm>
            <a:custGeom>
              <a:rect b="b" l="l" r="r" t="t"/>
              <a:pathLst>
                <a:path extrusionOk="0" h="1373" w="1372">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8" name="Google Shape;18818;p93"/>
            <p:cNvSpPr/>
            <p:nvPr/>
          </p:nvSpPr>
          <p:spPr>
            <a:xfrm>
              <a:off x="3357507" y="1776126"/>
              <a:ext cx="35967" cy="35993"/>
            </a:xfrm>
            <a:custGeom>
              <a:rect b="b" l="l" r="r" t="t"/>
              <a:pathLst>
                <a:path extrusionOk="0" h="1373" w="1372">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9" name="Google Shape;18819;p93"/>
            <p:cNvSpPr/>
            <p:nvPr/>
          </p:nvSpPr>
          <p:spPr>
            <a:xfrm>
              <a:off x="3357507" y="1619859"/>
              <a:ext cx="119986" cy="120353"/>
            </a:xfrm>
            <a:custGeom>
              <a:rect b="b" l="l" r="r" t="t"/>
              <a:pathLst>
                <a:path extrusionOk="0" h="4591" w="4577">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0" name="Google Shape;18820;p93"/>
            <p:cNvSpPr/>
            <p:nvPr/>
          </p:nvSpPr>
          <p:spPr>
            <a:xfrm>
              <a:off x="3366210" y="1846907"/>
              <a:ext cx="24249" cy="14785"/>
            </a:xfrm>
            <a:custGeom>
              <a:rect b="b" l="l" r="r" t="t"/>
              <a:pathLst>
                <a:path extrusionOk="0" h="564" w="925">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1" name="Google Shape;18821;p93"/>
            <p:cNvSpPr/>
            <p:nvPr/>
          </p:nvSpPr>
          <p:spPr>
            <a:xfrm>
              <a:off x="3444174" y="1846907"/>
              <a:ext cx="24616" cy="14785"/>
            </a:xfrm>
            <a:custGeom>
              <a:rect b="b" l="l" r="r" t="t"/>
              <a:pathLst>
                <a:path extrusionOk="0" h="564" w="939">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2" name="Google Shape;18822;p93"/>
            <p:cNvSpPr/>
            <p:nvPr/>
          </p:nvSpPr>
          <p:spPr>
            <a:xfrm>
              <a:off x="3396095" y="1846907"/>
              <a:ext cx="42809" cy="14785"/>
            </a:xfrm>
            <a:custGeom>
              <a:rect b="b" l="l" r="r" t="t"/>
              <a:pathLst>
                <a:path extrusionOk="0" h="564" w="1633">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3" name="Google Shape;18823;p93"/>
            <p:cNvSpPr/>
            <p:nvPr/>
          </p:nvSpPr>
          <p:spPr>
            <a:xfrm>
              <a:off x="3487691" y="1524095"/>
              <a:ext cx="49966" cy="48105"/>
            </a:xfrm>
            <a:custGeom>
              <a:rect b="b" l="l" r="r" t="t"/>
              <a:pathLst>
                <a:path extrusionOk="0" h="1835" w="1906">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4" name="Google Shape;18824;p93"/>
            <p:cNvSpPr/>
            <p:nvPr/>
          </p:nvSpPr>
          <p:spPr>
            <a:xfrm>
              <a:off x="3487691" y="1499899"/>
              <a:ext cx="74188" cy="72301"/>
            </a:xfrm>
            <a:custGeom>
              <a:rect b="b" l="l" r="r" t="t"/>
              <a:pathLst>
                <a:path extrusionOk="0" h="2758" w="283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5" name="Google Shape;18825;p93"/>
            <p:cNvSpPr/>
            <p:nvPr/>
          </p:nvSpPr>
          <p:spPr>
            <a:xfrm>
              <a:off x="3381336" y="1686078"/>
              <a:ext cx="71934" cy="54239"/>
            </a:xfrm>
            <a:custGeom>
              <a:rect b="b" l="l" r="r" t="t"/>
              <a:pathLst>
                <a:path extrusionOk="0" h="2069" w="2744">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6" name="Google Shape;18826;p93"/>
            <p:cNvSpPr/>
            <p:nvPr/>
          </p:nvSpPr>
          <p:spPr>
            <a:xfrm>
              <a:off x="3381336" y="1704979"/>
              <a:ext cx="72327" cy="35338"/>
            </a:xfrm>
            <a:custGeom>
              <a:rect b="b" l="l" r="r" t="t"/>
              <a:pathLst>
                <a:path extrusionOk="0" h="1348" w="2759">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7" name="Google Shape;18827;p93"/>
            <p:cNvSpPr/>
            <p:nvPr/>
          </p:nvSpPr>
          <p:spPr>
            <a:xfrm>
              <a:off x="3404432" y="1686078"/>
              <a:ext cx="26136" cy="18088"/>
            </a:xfrm>
            <a:custGeom>
              <a:rect b="b" l="l" r="r" t="t"/>
              <a:pathLst>
                <a:path extrusionOk="0" h="690" w="997">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8" name="Google Shape;18828;p93"/>
            <p:cNvSpPr/>
            <p:nvPr/>
          </p:nvSpPr>
          <p:spPr>
            <a:xfrm>
              <a:off x="3393448" y="1638000"/>
              <a:ext cx="48105" cy="54160"/>
            </a:xfrm>
            <a:custGeom>
              <a:rect b="b" l="l" r="r" t="t"/>
              <a:pathLst>
                <a:path extrusionOk="0" h="2066" w="1835">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9" name="Google Shape;18829;p93"/>
            <p:cNvSpPr/>
            <p:nvPr/>
          </p:nvSpPr>
          <p:spPr>
            <a:xfrm>
              <a:off x="3393448" y="1638000"/>
              <a:ext cx="32952" cy="54055"/>
            </a:xfrm>
            <a:custGeom>
              <a:rect b="b" l="l" r="r" t="t"/>
              <a:pathLst>
                <a:path extrusionOk="0" h="2062" w="1257">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0" name="Google Shape;18830;p93"/>
            <p:cNvSpPr/>
            <p:nvPr/>
          </p:nvSpPr>
          <p:spPr>
            <a:xfrm>
              <a:off x="3393448" y="1638000"/>
              <a:ext cx="48105" cy="24249"/>
            </a:xfrm>
            <a:custGeom>
              <a:rect b="b" l="l" r="r" t="t"/>
              <a:pathLst>
                <a:path extrusionOk="0" h="925" w="1835">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1" name="Google Shape;18831;p93"/>
            <p:cNvSpPr/>
            <p:nvPr/>
          </p:nvSpPr>
          <p:spPr>
            <a:xfrm>
              <a:off x="3393448" y="1638000"/>
              <a:ext cx="32952" cy="21994"/>
            </a:xfrm>
            <a:custGeom>
              <a:rect b="b" l="l" r="r" t="t"/>
              <a:pathLst>
                <a:path extrusionOk="0" h="839" w="1257">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2" name="Google Shape;18832;p93"/>
            <p:cNvSpPr/>
            <p:nvPr/>
          </p:nvSpPr>
          <p:spPr>
            <a:xfrm>
              <a:off x="3435470" y="1715596"/>
              <a:ext cx="18193" cy="21575"/>
            </a:xfrm>
            <a:custGeom>
              <a:rect b="b" l="l" r="r" t="t"/>
              <a:pathLst>
                <a:path extrusionOk="0" h="823" w="694">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3" name="Google Shape;18833;p93"/>
            <p:cNvSpPr/>
            <p:nvPr/>
          </p:nvSpPr>
          <p:spPr>
            <a:xfrm>
              <a:off x="3381336" y="1715596"/>
              <a:ext cx="18193" cy="21968"/>
            </a:xfrm>
            <a:custGeom>
              <a:rect b="b" l="l" r="r" t="t"/>
              <a:pathLst>
                <a:path extrusionOk="0" h="838" w="694">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34" name="Google Shape;18834;p93"/>
          <p:cNvGrpSpPr/>
          <p:nvPr/>
        </p:nvGrpSpPr>
        <p:grpSpPr>
          <a:xfrm>
            <a:off x="3735553" y="1530151"/>
            <a:ext cx="366722" cy="317962"/>
            <a:chOff x="3735553" y="1530151"/>
            <a:chExt cx="366722" cy="317962"/>
          </a:xfrm>
        </p:grpSpPr>
        <p:sp>
          <p:nvSpPr>
            <p:cNvPr id="18835" name="Google Shape;18835;p93"/>
            <p:cNvSpPr/>
            <p:nvPr/>
          </p:nvSpPr>
          <p:spPr>
            <a:xfrm>
              <a:off x="3770760" y="1565725"/>
              <a:ext cx="331515" cy="282388"/>
            </a:xfrm>
            <a:custGeom>
              <a:rect b="b" l="l" r="r" t="t"/>
              <a:pathLst>
                <a:path extrusionOk="0" h="10772" w="12646">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6" name="Google Shape;18836;p93"/>
            <p:cNvSpPr/>
            <p:nvPr/>
          </p:nvSpPr>
          <p:spPr>
            <a:xfrm>
              <a:off x="3770760" y="1565725"/>
              <a:ext cx="307685" cy="189246"/>
            </a:xfrm>
            <a:custGeom>
              <a:rect b="b" l="l" r="r" t="t"/>
              <a:pathLst>
                <a:path extrusionOk="0" h="7219" w="11737">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7" name="Google Shape;18837;p93"/>
            <p:cNvSpPr/>
            <p:nvPr/>
          </p:nvSpPr>
          <p:spPr>
            <a:xfrm>
              <a:off x="3735553" y="1530151"/>
              <a:ext cx="330781" cy="282073"/>
            </a:xfrm>
            <a:custGeom>
              <a:rect b="b" l="l" r="r" t="t"/>
              <a:pathLst>
                <a:path extrusionOk="0" h="10760" w="12618">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8" name="Google Shape;18838;p93"/>
            <p:cNvSpPr/>
            <p:nvPr/>
          </p:nvSpPr>
          <p:spPr>
            <a:xfrm>
              <a:off x="3779070" y="1629296"/>
              <a:ext cx="250170" cy="14785"/>
            </a:xfrm>
            <a:custGeom>
              <a:rect b="b" l="l" r="r" t="t"/>
              <a:pathLst>
                <a:path extrusionOk="0" h="564" w="9543">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9" name="Google Shape;18839;p93"/>
            <p:cNvSpPr/>
            <p:nvPr/>
          </p:nvSpPr>
          <p:spPr>
            <a:xfrm>
              <a:off x="3779070" y="1599778"/>
              <a:ext cx="167304" cy="14785"/>
            </a:xfrm>
            <a:custGeom>
              <a:rect b="b" l="l" r="r" t="t"/>
              <a:pathLst>
                <a:path extrusionOk="0" h="564" w="6382">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0" name="Google Shape;18840;p93"/>
            <p:cNvSpPr/>
            <p:nvPr/>
          </p:nvSpPr>
          <p:spPr>
            <a:xfrm>
              <a:off x="3950490" y="1599778"/>
              <a:ext cx="78750" cy="14785"/>
            </a:xfrm>
            <a:custGeom>
              <a:rect b="b" l="l" r="r" t="t"/>
              <a:pathLst>
                <a:path extrusionOk="0" h="564" w="3004">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1" name="Google Shape;18841;p93"/>
            <p:cNvSpPr/>
            <p:nvPr/>
          </p:nvSpPr>
          <p:spPr>
            <a:xfrm>
              <a:off x="3779070" y="1658814"/>
              <a:ext cx="96524" cy="14785"/>
            </a:xfrm>
            <a:custGeom>
              <a:rect b="b" l="l" r="r" t="t"/>
              <a:pathLst>
                <a:path extrusionOk="0" h="564" w="3682">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2" name="Google Shape;18842;p93"/>
            <p:cNvSpPr/>
            <p:nvPr/>
          </p:nvSpPr>
          <p:spPr>
            <a:xfrm>
              <a:off x="3891087" y="1658814"/>
              <a:ext cx="138153" cy="14785"/>
            </a:xfrm>
            <a:custGeom>
              <a:rect b="b" l="l" r="r" t="t"/>
              <a:pathLst>
                <a:path extrusionOk="0" h="564" w="527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3" name="Google Shape;18843;p93"/>
            <p:cNvSpPr/>
            <p:nvPr/>
          </p:nvSpPr>
          <p:spPr>
            <a:xfrm>
              <a:off x="3779070" y="1570260"/>
              <a:ext cx="49232" cy="14785"/>
            </a:xfrm>
            <a:custGeom>
              <a:rect b="b" l="l" r="r" t="t"/>
              <a:pathLst>
                <a:path extrusionOk="0" h="564" w="1878">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4" name="Google Shape;18844;p93"/>
            <p:cNvSpPr/>
            <p:nvPr/>
          </p:nvSpPr>
          <p:spPr>
            <a:xfrm>
              <a:off x="3832051" y="1570260"/>
              <a:ext cx="197189" cy="14785"/>
            </a:xfrm>
            <a:custGeom>
              <a:rect b="b" l="l" r="r" t="t"/>
              <a:pathLst>
                <a:path extrusionOk="0" h="564" w="7522">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5" name="Google Shape;18845;p93"/>
            <p:cNvSpPr/>
            <p:nvPr/>
          </p:nvSpPr>
          <p:spPr>
            <a:xfrm>
              <a:off x="3779070" y="1688699"/>
              <a:ext cx="190740" cy="14811"/>
            </a:xfrm>
            <a:custGeom>
              <a:rect b="b" l="l" r="r" t="t"/>
              <a:pathLst>
                <a:path extrusionOk="0" h="565" w="7276">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6" name="Google Shape;18846;p93"/>
            <p:cNvSpPr/>
            <p:nvPr/>
          </p:nvSpPr>
          <p:spPr>
            <a:xfrm>
              <a:off x="3973953" y="1688699"/>
              <a:ext cx="55287" cy="14811"/>
            </a:xfrm>
            <a:custGeom>
              <a:rect b="b" l="l" r="r" t="t"/>
              <a:pathLst>
                <a:path extrusionOk="0" h="565" w="2109">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47" name="Google Shape;18847;p93"/>
          <p:cNvGrpSpPr/>
          <p:nvPr/>
        </p:nvGrpSpPr>
        <p:grpSpPr>
          <a:xfrm>
            <a:off x="866322" y="2469775"/>
            <a:ext cx="379226" cy="322733"/>
            <a:chOff x="866322" y="2469775"/>
            <a:chExt cx="379226" cy="322733"/>
          </a:xfrm>
        </p:grpSpPr>
        <p:sp>
          <p:nvSpPr>
            <p:cNvPr id="18848" name="Google Shape;18848;p93"/>
            <p:cNvSpPr/>
            <p:nvPr/>
          </p:nvSpPr>
          <p:spPr>
            <a:xfrm>
              <a:off x="1050246" y="2469775"/>
              <a:ext cx="175981" cy="171787"/>
            </a:xfrm>
            <a:custGeom>
              <a:rect b="b" l="l" r="r" t="t"/>
              <a:pathLst>
                <a:path extrusionOk="0" h="6553" w="6713">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9" name="Google Shape;18849;p93"/>
            <p:cNvSpPr/>
            <p:nvPr/>
          </p:nvSpPr>
          <p:spPr>
            <a:xfrm>
              <a:off x="1077484" y="2498926"/>
              <a:ext cx="33345" cy="11744"/>
            </a:xfrm>
            <a:custGeom>
              <a:rect b="b" l="l" r="r" t="t"/>
              <a:pathLst>
                <a:path extrusionOk="0" h="448" w="1272">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0" name="Google Shape;18850;p93"/>
            <p:cNvSpPr/>
            <p:nvPr/>
          </p:nvSpPr>
          <p:spPr>
            <a:xfrm>
              <a:off x="1118353" y="2498926"/>
              <a:ext cx="80270" cy="11744"/>
            </a:xfrm>
            <a:custGeom>
              <a:rect b="b" l="l" r="r" t="t"/>
              <a:pathLst>
                <a:path extrusionOk="0" h="448" w="3062">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1" name="Google Shape;18851;p93"/>
            <p:cNvSpPr/>
            <p:nvPr/>
          </p:nvSpPr>
          <p:spPr>
            <a:xfrm>
              <a:off x="1077484" y="2528418"/>
              <a:ext cx="121140" cy="11771"/>
            </a:xfrm>
            <a:custGeom>
              <a:rect b="b" l="l" r="r" t="t"/>
              <a:pathLst>
                <a:path extrusionOk="0" h="449" w="4621">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2" name="Google Shape;18852;p93"/>
            <p:cNvSpPr/>
            <p:nvPr/>
          </p:nvSpPr>
          <p:spPr>
            <a:xfrm>
              <a:off x="1077484" y="2557569"/>
              <a:ext cx="80270" cy="11771"/>
            </a:xfrm>
            <a:custGeom>
              <a:rect b="b" l="l" r="r" t="t"/>
              <a:pathLst>
                <a:path extrusionOk="0" h="449" w="3062">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3" name="Google Shape;18853;p93"/>
            <p:cNvSpPr/>
            <p:nvPr/>
          </p:nvSpPr>
          <p:spPr>
            <a:xfrm>
              <a:off x="1165278" y="2557569"/>
              <a:ext cx="33345" cy="11771"/>
            </a:xfrm>
            <a:custGeom>
              <a:rect b="b" l="l" r="r" t="t"/>
              <a:pathLst>
                <a:path extrusionOk="0" h="449" w="1272">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4" name="Google Shape;18854;p93"/>
            <p:cNvSpPr/>
            <p:nvPr/>
          </p:nvSpPr>
          <p:spPr>
            <a:xfrm>
              <a:off x="886009" y="2733551"/>
              <a:ext cx="340218" cy="17433"/>
            </a:xfrm>
            <a:custGeom>
              <a:rect b="b" l="l" r="r" t="t"/>
              <a:pathLst>
                <a:path extrusionOk="0" h="665" w="12978">
                  <a:moveTo>
                    <a:pt x="0" y="0"/>
                  </a:moveTo>
                  <a:lnTo>
                    <a:pt x="0" y="664"/>
                  </a:lnTo>
                  <a:lnTo>
                    <a:pt x="12978" y="664"/>
                  </a:lnTo>
                  <a:lnTo>
                    <a:pt x="1297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5" name="Google Shape;18855;p93"/>
            <p:cNvSpPr/>
            <p:nvPr/>
          </p:nvSpPr>
          <p:spPr>
            <a:xfrm>
              <a:off x="879954" y="2733551"/>
              <a:ext cx="12138" cy="58958"/>
            </a:xfrm>
            <a:custGeom>
              <a:rect b="b" l="l" r="r" t="t"/>
              <a:pathLst>
                <a:path extrusionOk="0" h="2249" w="463">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6" name="Google Shape;18856;p93"/>
            <p:cNvSpPr/>
            <p:nvPr/>
          </p:nvSpPr>
          <p:spPr>
            <a:xfrm>
              <a:off x="1220146" y="2733551"/>
              <a:ext cx="11771" cy="58958"/>
            </a:xfrm>
            <a:custGeom>
              <a:rect b="b" l="l" r="r" t="t"/>
              <a:pathLst>
                <a:path extrusionOk="0" h="2249" w="449">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7" name="Google Shape;18857;p93"/>
            <p:cNvSpPr/>
            <p:nvPr/>
          </p:nvSpPr>
          <p:spPr>
            <a:xfrm>
              <a:off x="921190" y="2608295"/>
              <a:ext cx="105620" cy="119593"/>
            </a:xfrm>
            <a:custGeom>
              <a:rect b="b" l="l" r="r" t="t"/>
              <a:pathLst>
                <a:path extrusionOk="0" h="4562" w="4029">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8" name="Google Shape;18858;p93"/>
            <p:cNvSpPr/>
            <p:nvPr/>
          </p:nvSpPr>
          <p:spPr>
            <a:xfrm>
              <a:off x="956029" y="2608295"/>
              <a:ext cx="35574" cy="23095"/>
            </a:xfrm>
            <a:custGeom>
              <a:rect b="b" l="l" r="r" t="t"/>
              <a:pathLst>
                <a:path extrusionOk="0" h="881" w="1357">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9" name="Google Shape;18859;p93"/>
            <p:cNvSpPr/>
            <p:nvPr/>
          </p:nvSpPr>
          <p:spPr>
            <a:xfrm>
              <a:off x="920823" y="2638941"/>
              <a:ext cx="105987" cy="88947"/>
            </a:xfrm>
            <a:custGeom>
              <a:rect b="b" l="l" r="r" t="t"/>
              <a:pathLst>
                <a:path extrusionOk="0" h="3393" w="4043">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0" name="Google Shape;18860;p93"/>
            <p:cNvSpPr/>
            <p:nvPr/>
          </p:nvSpPr>
          <p:spPr>
            <a:xfrm>
              <a:off x="1002954" y="2650659"/>
              <a:ext cx="23856" cy="76862"/>
            </a:xfrm>
            <a:custGeom>
              <a:rect b="b" l="l" r="r" t="t"/>
              <a:pathLst>
                <a:path extrusionOk="0" h="2932" w="91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1" name="Google Shape;18861;p93"/>
            <p:cNvSpPr/>
            <p:nvPr/>
          </p:nvSpPr>
          <p:spPr>
            <a:xfrm>
              <a:off x="921190" y="2650659"/>
              <a:ext cx="52640" cy="77229"/>
            </a:xfrm>
            <a:custGeom>
              <a:rect b="b" l="l" r="r" t="t"/>
              <a:pathLst>
                <a:path extrusionOk="0" h="2946" w="2008">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2" name="Google Shape;18862;p93"/>
            <p:cNvSpPr/>
            <p:nvPr/>
          </p:nvSpPr>
          <p:spPr>
            <a:xfrm>
              <a:off x="950341" y="2510644"/>
              <a:ext cx="46951" cy="41289"/>
            </a:xfrm>
            <a:custGeom>
              <a:rect b="b" l="l" r="r" t="t"/>
              <a:pathLst>
                <a:path extrusionOk="0" h="1575" w="1791">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3" name="Google Shape;18863;p93"/>
            <p:cNvSpPr/>
            <p:nvPr/>
          </p:nvSpPr>
          <p:spPr>
            <a:xfrm>
              <a:off x="950341" y="2510644"/>
              <a:ext cx="32192" cy="41289"/>
            </a:xfrm>
            <a:custGeom>
              <a:rect b="b" l="l" r="r" t="t"/>
              <a:pathLst>
                <a:path extrusionOk="0" h="1575" w="1228">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4" name="Google Shape;18864;p93"/>
            <p:cNvSpPr/>
            <p:nvPr/>
          </p:nvSpPr>
          <p:spPr>
            <a:xfrm>
              <a:off x="932567" y="2528444"/>
              <a:ext cx="82499" cy="82132"/>
            </a:xfrm>
            <a:custGeom>
              <a:rect b="b" l="l" r="r" t="t"/>
              <a:pathLst>
                <a:path extrusionOk="0" h="3133" w="3147">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5" name="Google Shape;18865;p93"/>
            <p:cNvSpPr/>
            <p:nvPr/>
          </p:nvSpPr>
          <p:spPr>
            <a:xfrm>
              <a:off x="948060" y="2528051"/>
              <a:ext cx="68526" cy="74215"/>
            </a:xfrm>
            <a:custGeom>
              <a:rect b="b" l="l" r="r" t="t"/>
              <a:pathLst>
                <a:path extrusionOk="0" h="2831" w="2614">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6" name="Google Shape;18866;p93"/>
            <p:cNvSpPr/>
            <p:nvPr/>
          </p:nvSpPr>
          <p:spPr>
            <a:xfrm>
              <a:off x="938596" y="2564542"/>
              <a:ext cx="70413" cy="57778"/>
            </a:xfrm>
            <a:custGeom>
              <a:rect b="b" l="l" r="r" t="t"/>
              <a:pathLst>
                <a:path extrusionOk="0" h="2204" w="2686">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7" name="Google Shape;18867;p93"/>
            <p:cNvSpPr/>
            <p:nvPr/>
          </p:nvSpPr>
          <p:spPr>
            <a:xfrm>
              <a:off x="938596" y="2564542"/>
              <a:ext cx="70413" cy="57018"/>
            </a:xfrm>
            <a:custGeom>
              <a:rect b="b" l="l" r="r" t="t"/>
              <a:pathLst>
                <a:path extrusionOk="0" h="2175" w="2686">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8" name="Google Shape;18868;p93"/>
            <p:cNvSpPr/>
            <p:nvPr/>
          </p:nvSpPr>
          <p:spPr>
            <a:xfrm>
              <a:off x="879954" y="2733551"/>
              <a:ext cx="11744" cy="17433"/>
            </a:xfrm>
            <a:custGeom>
              <a:rect b="b" l="l" r="r" t="t"/>
              <a:pathLst>
                <a:path extrusionOk="0" h="665" w="448">
                  <a:moveTo>
                    <a:pt x="0" y="0"/>
                  </a:moveTo>
                  <a:lnTo>
                    <a:pt x="0"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9" name="Google Shape;18869;p93"/>
            <p:cNvSpPr/>
            <p:nvPr/>
          </p:nvSpPr>
          <p:spPr>
            <a:xfrm>
              <a:off x="1220146" y="2733551"/>
              <a:ext cx="11771" cy="17433"/>
            </a:xfrm>
            <a:custGeom>
              <a:rect b="b" l="l" r="r" t="t"/>
              <a:pathLst>
                <a:path extrusionOk="0" h="665" w="449">
                  <a:moveTo>
                    <a:pt x="1" y="0"/>
                  </a:moveTo>
                  <a:lnTo>
                    <a:pt x="1"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0" name="Google Shape;18870;p93"/>
            <p:cNvSpPr/>
            <p:nvPr/>
          </p:nvSpPr>
          <p:spPr>
            <a:xfrm>
              <a:off x="866322" y="2727495"/>
              <a:ext cx="379226" cy="11744"/>
            </a:xfrm>
            <a:custGeom>
              <a:rect b="b" l="l" r="r" t="t"/>
              <a:pathLst>
                <a:path extrusionOk="0" h="448" w="14466">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1" name="Google Shape;18871;p93"/>
            <p:cNvSpPr/>
            <p:nvPr/>
          </p:nvSpPr>
          <p:spPr>
            <a:xfrm>
              <a:off x="944652" y="2716144"/>
              <a:ext cx="35233" cy="11744"/>
            </a:xfrm>
            <a:custGeom>
              <a:rect b="b" l="l" r="r" t="t"/>
              <a:pathLst>
                <a:path extrusionOk="0" h="448" w="1344">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2" name="Google Shape;18872;p93"/>
            <p:cNvSpPr/>
            <p:nvPr/>
          </p:nvSpPr>
          <p:spPr>
            <a:xfrm>
              <a:off x="968115" y="2669219"/>
              <a:ext cx="82158" cy="58669"/>
            </a:xfrm>
            <a:custGeom>
              <a:rect b="b" l="l" r="r" t="t"/>
              <a:pathLst>
                <a:path extrusionOk="0" h="2238" w="3134">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3" name="Google Shape;18873;p93"/>
            <p:cNvSpPr/>
            <p:nvPr/>
          </p:nvSpPr>
          <p:spPr>
            <a:xfrm>
              <a:off x="995378" y="2692681"/>
              <a:ext cx="27264" cy="11744"/>
            </a:xfrm>
            <a:custGeom>
              <a:rect b="b" l="l" r="r" t="t"/>
              <a:pathLst>
                <a:path extrusionOk="0" h="448" w="104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74" name="Google Shape;18874;p93"/>
          <p:cNvGrpSpPr/>
          <p:nvPr/>
        </p:nvGrpSpPr>
        <p:grpSpPr>
          <a:xfrm>
            <a:off x="1328387" y="2500814"/>
            <a:ext cx="404183" cy="289151"/>
            <a:chOff x="1328387" y="2500814"/>
            <a:chExt cx="404183" cy="289151"/>
          </a:xfrm>
        </p:grpSpPr>
        <p:sp>
          <p:nvSpPr>
            <p:cNvPr id="18875" name="Google Shape;18875;p93"/>
            <p:cNvSpPr/>
            <p:nvPr/>
          </p:nvSpPr>
          <p:spPr>
            <a:xfrm>
              <a:off x="1561491" y="2601479"/>
              <a:ext cx="125281" cy="118859"/>
            </a:xfrm>
            <a:custGeom>
              <a:rect b="b" l="l" r="r" t="t"/>
              <a:pathLst>
                <a:path extrusionOk="0" h="4534" w="4779">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6" name="Google Shape;18876;p93"/>
            <p:cNvSpPr/>
            <p:nvPr/>
          </p:nvSpPr>
          <p:spPr>
            <a:xfrm>
              <a:off x="1561884" y="2620407"/>
              <a:ext cx="125281" cy="99932"/>
            </a:xfrm>
            <a:custGeom>
              <a:rect b="b" l="l" r="r" t="t"/>
              <a:pathLst>
                <a:path extrusionOk="0" h="3812" w="4779">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7" name="Google Shape;18877;p93"/>
            <p:cNvSpPr/>
            <p:nvPr/>
          </p:nvSpPr>
          <p:spPr>
            <a:xfrm>
              <a:off x="1603881" y="2601479"/>
              <a:ext cx="40895" cy="18953"/>
            </a:xfrm>
            <a:custGeom>
              <a:rect b="b" l="l" r="r" t="t"/>
              <a:pathLst>
                <a:path extrusionOk="0" h="723" w="156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8" name="Google Shape;18878;p93"/>
            <p:cNvSpPr/>
            <p:nvPr/>
          </p:nvSpPr>
          <p:spPr>
            <a:xfrm>
              <a:off x="1580785" y="2513685"/>
              <a:ext cx="31458" cy="68893"/>
            </a:xfrm>
            <a:custGeom>
              <a:rect b="b" l="l" r="r" t="t"/>
              <a:pathLst>
                <a:path extrusionOk="0" h="2628" w="120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9" name="Google Shape;18879;p93"/>
            <p:cNvSpPr/>
            <p:nvPr/>
          </p:nvSpPr>
          <p:spPr>
            <a:xfrm>
              <a:off x="1593290" y="2507236"/>
              <a:ext cx="75342" cy="75342"/>
            </a:xfrm>
            <a:custGeom>
              <a:rect b="b" l="l" r="r" t="t"/>
              <a:pathLst>
                <a:path extrusionOk="0" h="2874" w="2874">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0" name="Google Shape;18880;p93"/>
            <p:cNvSpPr/>
            <p:nvPr/>
          </p:nvSpPr>
          <p:spPr>
            <a:xfrm>
              <a:off x="1586841" y="2538668"/>
              <a:ext cx="74975" cy="68893"/>
            </a:xfrm>
            <a:custGeom>
              <a:rect b="b" l="l" r="r" t="t"/>
              <a:pathLst>
                <a:path extrusionOk="0" h="2628" w="286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1" name="Google Shape;18881;p93"/>
            <p:cNvSpPr/>
            <p:nvPr/>
          </p:nvSpPr>
          <p:spPr>
            <a:xfrm>
              <a:off x="1587234" y="2538983"/>
              <a:ext cx="74949" cy="67451"/>
            </a:xfrm>
            <a:custGeom>
              <a:rect b="b" l="l" r="r" t="t"/>
              <a:pathLst>
                <a:path extrusionOk="0" h="2573" w="2859">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2" name="Google Shape;18882;p93"/>
            <p:cNvSpPr/>
            <p:nvPr/>
          </p:nvSpPr>
          <p:spPr>
            <a:xfrm>
              <a:off x="1561884" y="2632518"/>
              <a:ext cx="24983" cy="87820"/>
            </a:xfrm>
            <a:custGeom>
              <a:rect b="b" l="l" r="r" t="t"/>
              <a:pathLst>
                <a:path extrusionOk="0" h="3350" w="953">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3" name="Google Shape;18883;p93"/>
            <p:cNvSpPr/>
            <p:nvPr/>
          </p:nvSpPr>
          <p:spPr>
            <a:xfrm>
              <a:off x="1630751" y="2632518"/>
              <a:ext cx="56415" cy="87820"/>
            </a:xfrm>
            <a:custGeom>
              <a:rect b="b" l="l" r="r" t="t"/>
              <a:pathLst>
                <a:path extrusionOk="0" h="3350" w="2152">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4" name="Google Shape;18884;p93"/>
            <p:cNvSpPr/>
            <p:nvPr/>
          </p:nvSpPr>
          <p:spPr>
            <a:xfrm>
              <a:off x="1348442" y="2726735"/>
              <a:ext cx="364074" cy="18953"/>
            </a:xfrm>
            <a:custGeom>
              <a:rect b="b" l="l" r="r" t="t"/>
              <a:pathLst>
                <a:path extrusionOk="0" h="723" w="13888">
                  <a:moveTo>
                    <a:pt x="1" y="0"/>
                  </a:moveTo>
                  <a:lnTo>
                    <a:pt x="1" y="722"/>
                  </a:lnTo>
                  <a:lnTo>
                    <a:pt x="13888" y="722"/>
                  </a:lnTo>
                  <a:lnTo>
                    <a:pt x="1388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5" name="Google Shape;18885;p93"/>
            <p:cNvSpPr/>
            <p:nvPr/>
          </p:nvSpPr>
          <p:spPr>
            <a:xfrm>
              <a:off x="1342019" y="2726735"/>
              <a:ext cx="13265" cy="63231"/>
            </a:xfrm>
            <a:custGeom>
              <a:rect b="b" l="l" r="r" t="t"/>
              <a:pathLst>
                <a:path extrusionOk="0" h="2412" w="506">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6" name="Google Shape;18886;p93"/>
            <p:cNvSpPr/>
            <p:nvPr/>
          </p:nvSpPr>
          <p:spPr>
            <a:xfrm>
              <a:off x="1705674" y="2726735"/>
              <a:ext cx="13265" cy="63231"/>
            </a:xfrm>
            <a:custGeom>
              <a:rect b="b" l="l" r="r" t="t"/>
              <a:pathLst>
                <a:path extrusionOk="0" h="2412" w="506">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7" name="Google Shape;18887;p93"/>
            <p:cNvSpPr/>
            <p:nvPr/>
          </p:nvSpPr>
          <p:spPr>
            <a:xfrm>
              <a:off x="1342386" y="2726735"/>
              <a:ext cx="12531" cy="18953"/>
            </a:xfrm>
            <a:custGeom>
              <a:rect b="b" l="l" r="r" t="t"/>
              <a:pathLst>
                <a:path extrusionOk="0" h="723" w="478">
                  <a:moveTo>
                    <a:pt x="1" y="0"/>
                  </a:moveTo>
                  <a:lnTo>
                    <a:pt x="1" y="722"/>
                  </a:lnTo>
                  <a:lnTo>
                    <a:pt x="477" y="722"/>
                  </a:lnTo>
                  <a:lnTo>
                    <a:pt x="47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8" name="Google Shape;18888;p93"/>
            <p:cNvSpPr/>
            <p:nvPr/>
          </p:nvSpPr>
          <p:spPr>
            <a:xfrm>
              <a:off x="1706067" y="2726735"/>
              <a:ext cx="12505" cy="18953"/>
            </a:xfrm>
            <a:custGeom>
              <a:rect b="b" l="l" r="r" t="t"/>
              <a:pathLst>
                <a:path extrusionOk="0" h="723" w="477">
                  <a:moveTo>
                    <a:pt x="0" y="0"/>
                  </a:moveTo>
                  <a:lnTo>
                    <a:pt x="0" y="722"/>
                  </a:lnTo>
                  <a:lnTo>
                    <a:pt x="476" y="722"/>
                  </a:lnTo>
                  <a:lnTo>
                    <a:pt x="47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9" name="Google Shape;18889;p93"/>
            <p:cNvSpPr/>
            <p:nvPr/>
          </p:nvSpPr>
          <p:spPr>
            <a:xfrm>
              <a:off x="1328387" y="2720679"/>
              <a:ext cx="404183" cy="12505"/>
            </a:xfrm>
            <a:custGeom>
              <a:rect b="b" l="l" r="r" t="t"/>
              <a:pathLst>
                <a:path extrusionOk="0" h="477" w="15418">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0" name="Google Shape;18890;p93"/>
            <p:cNvSpPr/>
            <p:nvPr/>
          </p:nvSpPr>
          <p:spPr>
            <a:xfrm>
              <a:off x="1624695" y="2708148"/>
              <a:ext cx="37487" cy="12557"/>
            </a:xfrm>
            <a:custGeom>
              <a:rect b="b" l="l" r="r" t="t"/>
              <a:pathLst>
                <a:path extrusionOk="0" h="479" w="143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1" name="Google Shape;18891;p93"/>
            <p:cNvSpPr/>
            <p:nvPr/>
          </p:nvSpPr>
          <p:spPr>
            <a:xfrm>
              <a:off x="1549380" y="2657868"/>
              <a:ext cx="87820" cy="62837"/>
            </a:xfrm>
            <a:custGeom>
              <a:rect b="b" l="l" r="r" t="t"/>
              <a:pathLst>
                <a:path extrusionOk="0" h="2397" w="335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2" name="Google Shape;18892;p93"/>
            <p:cNvSpPr/>
            <p:nvPr/>
          </p:nvSpPr>
          <p:spPr>
            <a:xfrm>
              <a:off x="1585714" y="2682825"/>
              <a:ext cx="15178" cy="12531"/>
            </a:xfrm>
            <a:custGeom>
              <a:rect b="b" l="l" r="r" t="t"/>
              <a:pathLst>
                <a:path extrusionOk="0" h="478" w="579">
                  <a:moveTo>
                    <a:pt x="289" y="1"/>
                  </a:moveTo>
                  <a:cubicBezTo>
                    <a:pt x="1" y="30"/>
                    <a:pt x="1" y="463"/>
                    <a:pt x="289" y="477"/>
                  </a:cubicBezTo>
                  <a:cubicBezTo>
                    <a:pt x="578" y="463"/>
                    <a:pt x="578" y="30"/>
                    <a:pt x="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3" name="Google Shape;18893;p93"/>
            <p:cNvSpPr/>
            <p:nvPr/>
          </p:nvSpPr>
          <p:spPr>
            <a:xfrm>
              <a:off x="1386296" y="2607535"/>
              <a:ext cx="125648" cy="113170"/>
            </a:xfrm>
            <a:custGeom>
              <a:rect b="b" l="l" r="r" t="t"/>
              <a:pathLst>
                <a:path extrusionOk="0" h="4317" w="4793">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4" name="Google Shape;18894;p93"/>
            <p:cNvSpPr/>
            <p:nvPr/>
          </p:nvSpPr>
          <p:spPr>
            <a:xfrm>
              <a:off x="1386296" y="2636293"/>
              <a:ext cx="24983" cy="84412"/>
            </a:xfrm>
            <a:custGeom>
              <a:rect b="b" l="l" r="r" t="t"/>
              <a:pathLst>
                <a:path extrusionOk="0" h="3220" w="953">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5" name="Google Shape;18895;p93"/>
            <p:cNvSpPr/>
            <p:nvPr/>
          </p:nvSpPr>
          <p:spPr>
            <a:xfrm>
              <a:off x="1486569" y="2636293"/>
              <a:ext cx="25376" cy="84412"/>
            </a:xfrm>
            <a:custGeom>
              <a:rect b="b" l="l" r="r" t="t"/>
              <a:pathLst>
                <a:path extrusionOk="0" h="3220" w="968">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6" name="Google Shape;18896;p93"/>
            <p:cNvSpPr/>
            <p:nvPr/>
          </p:nvSpPr>
          <p:spPr>
            <a:xfrm>
              <a:off x="1418829" y="2607535"/>
              <a:ext cx="60190" cy="18953"/>
            </a:xfrm>
            <a:custGeom>
              <a:rect b="b" l="l" r="r" t="t"/>
              <a:pathLst>
                <a:path extrusionOk="0" h="723" w="2296">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7" name="Google Shape;18897;p93"/>
            <p:cNvSpPr/>
            <p:nvPr/>
          </p:nvSpPr>
          <p:spPr>
            <a:xfrm>
              <a:off x="1393846" y="2500814"/>
              <a:ext cx="110549" cy="113170"/>
            </a:xfrm>
            <a:custGeom>
              <a:rect b="b" l="l" r="r" t="t"/>
              <a:pathLst>
                <a:path extrusionOk="0" h="4317" w="4217">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8" name="Google Shape;18898;p93"/>
            <p:cNvSpPr/>
            <p:nvPr/>
          </p:nvSpPr>
          <p:spPr>
            <a:xfrm>
              <a:off x="1405197" y="2751718"/>
              <a:ext cx="12531" cy="37854"/>
            </a:xfrm>
            <a:custGeom>
              <a:rect b="b" l="l" r="r" t="t"/>
              <a:pathLst>
                <a:path extrusionOk="0" h="1444" w="478">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9" name="Google Shape;18899;p93"/>
            <p:cNvSpPr/>
            <p:nvPr/>
          </p:nvSpPr>
          <p:spPr>
            <a:xfrm>
              <a:off x="1405197" y="2745662"/>
              <a:ext cx="12531" cy="24983"/>
            </a:xfrm>
            <a:custGeom>
              <a:rect b="b" l="l" r="r" t="t"/>
              <a:pathLst>
                <a:path extrusionOk="0" h="953" w="478">
                  <a:moveTo>
                    <a:pt x="1" y="0"/>
                  </a:moveTo>
                  <a:lnTo>
                    <a:pt x="1" y="953"/>
                  </a:lnTo>
                  <a:lnTo>
                    <a:pt x="477" y="953"/>
                  </a:lnTo>
                  <a:lnTo>
                    <a:pt x="477"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0" name="Google Shape;18900;p93"/>
            <p:cNvSpPr/>
            <p:nvPr/>
          </p:nvSpPr>
          <p:spPr>
            <a:xfrm>
              <a:off x="1480146" y="2751718"/>
              <a:ext cx="12872" cy="37854"/>
            </a:xfrm>
            <a:custGeom>
              <a:rect b="b" l="l" r="r" t="t"/>
              <a:pathLst>
                <a:path extrusionOk="0" h="1444" w="491">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1" name="Google Shape;18901;p93"/>
            <p:cNvSpPr/>
            <p:nvPr/>
          </p:nvSpPr>
          <p:spPr>
            <a:xfrm>
              <a:off x="1480146" y="2745662"/>
              <a:ext cx="12872" cy="24983"/>
            </a:xfrm>
            <a:custGeom>
              <a:rect b="b" l="l" r="r" t="t"/>
              <a:pathLst>
                <a:path extrusionOk="0" h="953" w="491">
                  <a:moveTo>
                    <a:pt x="0" y="0"/>
                  </a:moveTo>
                  <a:lnTo>
                    <a:pt x="0" y="953"/>
                  </a:lnTo>
                  <a:lnTo>
                    <a:pt x="491" y="953"/>
                  </a:lnTo>
                  <a:lnTo>
                    <a:pt x="49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2" name="Google Shape;18902;p93"/>
            <p:cNvSpPr/>
            <p:nvPr/>
          </p:nvSpPr>
          <p:spPr>
            <a:xfrm>
              <a:off x="1404830" y="2651419"/>
              <a:ext cx="88187" cy="106747"/>
            </a:xfrm>
            <a:custGeom>
              <a:rect b="b" l="l" r="r" t="t"/>
              <a:pathLst>
                <a:path extrusionOk="0" h="4072" w="3364">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3" name="Google Shape;18903;p93"/>
            <p:cNvSpPr/>
            <p:nvPr/>
          </p:nvSpPr>
          <p:spPr>
            <a:xfrm>
              <a:off x="1393846" y="2501181"/>
              <a:ext cx="67399" cy="110916"/>
            </a:xfrm>
            <a:custGeom>
              <a:rect b="b" l="l" r="r" t="t"/>
              <a:pathLst>
                <a:path extrusionOk="0" h="4231" w="2571">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04" name="Google Shape;18904;p93"/>
          <p:cNvGrpSpPr/>
          <p:nvPr/>
        </p:nvGrpSpPr>
        <p:grpSpPr>
          <a:xfrm>
            <a:off x="1821465" y="2495702"/>
            <a:ext cx="365988" cy="270801"/>
            <a:chOff x="1821465" y="2495702"/>
            <a:chExt cx="365988" cy="270801"/>
          </a:xfrm>
        </p:grpSpPr>
        <p:sp>
          <p:nvSpPr>
            <p:cNvPr id="18905" name="Google Shape;18905;p93"/>
            <p:cNvSpPr/>
            <p:nvPr/>
          </p:nvSpPr>
          <p:spPr>
            <a:xfrm>
              <a:off x="1822619" y="2495702"/>
              <a:ext cx="364834" cy="194725"/>
            </a:xfrm>
            <a:custGeom>
              <a:rect b="b" l="l" r="r" t="t"/>
              <a:pathLst>
                <a:path extrusionOk="0" h="7428" w="13917">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6" name="Google Shape;18906;p93"/>
            <p:cNvSpPr/>
            <p:nvPr/>
          </p:nvSpPr>
          <p:spPr>
            <a:xfrm>
              <a:off x="1821465" y="2554922"/>
              <a:ext cx="333062" cy="135138"/>
            </a:xfrm>
            <a:custGeom>
              <a:rect b="b" l="l" r="r" t="t"/>
              <a:pathLst>
                <a:path extrusionOk="0" h="5155" w="12705">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7" name="Google Shape;18907;p93"/>
            <p:cNvSpPr/>
            <p:nvPr/>
          </p:nvSpPr>
          <p:spPr>
            <a:xfrm>
              <a:off x="1940298" y="2589735"/>
              <a:ext cx="129450" cy="176768"/>
            </a:xfrm>
            <a:custGeom>
              <a:rect b="b" l="l" r="r" t="t"/>
              <a:pathLst>
                <a:path extrusionOk="0" h="6743" w="4938">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8" name="Google Shape;18908;p93"/>
            <p:cNvSpPr/>
            <p:nvPr/>
          </p:nvSpPr>
          <p:spPr>
            <a:xfrm>
              <a:off x="1971546" y="2659100"/>
              <a:ext cx="67608" cy="79012"/>
            </a:xfrm>
            <a:custGeom>
              <a:rect b="b" l="l" r="r" t="t"/>
              <a:pathLst>
                <a:path extrusionOk="0" h="3014" w="2579">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9" name="Google Shape;18909;p93"/>
            <p:cNvSpPr/>
            <p:nvPr/>
          </p:nvSpPr>
          <p:spPr>
            <a:xfrm>
              <a:off x="1972464" y="2513292"/>
              <a:ext cx="53767" cy="37120"/>
            </a:xfrm>
            <a:custGeom>
              <a:rect b="b" l="l" r="r" t="t"/>
              <a:pathLst>
                <a:path extrusionOk="0" h="1416" w="2051">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0" name="Google Shape;18910;p93"/>
            <p:cNvSpPr/>
            <p:nvPr/>
          </p:nvSpPr>
          <p:spPr>
            <a:xfrm>
              <a:off x="2065973" y="2549521"/>
              <a:ext cx="43124" cy="36098"/>
            </a:xfrm>
            <a:custGeom>
              <a:rect b="b" l="l" r="r" t="t"/>
              <a:pathLst>
                <a:path extrusionOk="0" h="1377" w="1645">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1" name="Google Shape;18911;p93"/>
            <p:cNvSpPr/>
            <p:nvPr/>
          </p:nvSpPr>
          <p:spPr>
            <a:xfrm>
              <a:off x="2017134" y="2589735"/>
              <a:ext cx="52614" cy="53400"/>
            </a:xfrm>
            <a:custGeom>
              <a:rect b="b" l="l" r="r" t="t"/>
              <a:pathLst>
                <a:path extrusionOk="0" h="2037" w="2007">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12" name="Google Shape;18912;p93"/>
          <p:cNvGrpSpPr/>
          <p:nvPr/>
        </p:nvGrpSpPr>
        <p:grpSpPr>
          <a:xfrm>
            <a:off x="3725723" y="2455776"/>
            <a:ext cx="354977" cy="351202"/>
            <a:chOff x="3725723" y="2455776"/>
            <a:chExt cx="354977" cy="351202"/>
          </a:xfrm>
        </p:grpSpPr>
        <p:sp>
          <p:nvSpPr>
            <p:cNvPr id="18913" name="Google Shape;18913;p93"/>
            <p:cNvSpPr/>
            <p:nvPr/>
          </p:nvSpPr>
          <p:spPr>
            <a:xfrm>
              <a:off x="3979248" y="2643109"/>
              <a:ext cx="40895" cy="40895"/>
            </a:xfrm>
            <a:custGeom>
              <a:rect b="b" l="l" r="r" t="t"/>
              <a:pathLst>
                <a:path extrusionOk="0" h="1560" w="1560">
                  <a:moveTo>
                    <a:pt x="1" y="0"/>
                  </a:moveTo>
                  <a:lnTo>
                    <a:pt x="997" y="1559"/>
                  </a:lnTo>
                  <a:lnTo>
                    <a:pt x="1560" y="1559"/>
                  </a:lnTo>
                  <a:cubicBezTo>
                    <a:pt x="1560" y="693"/>
                    <a:pt x="853" y="0"/>
                    <a:pt x="1"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4" name="Google Shape;18914;p93"/>
            <p:cNvSpPr/>
            <p:nvPr/>
          </p:nvSpPr>
          <p:spPr>
            <a:xfrm>
              <a:off x="3938012" y="2643109"/>
              <a:ext cx="67373" cy="40502"/>
            </a:xfrm>
            <a:custGeom>
              <a:rect b="b" l="l" r="r" t="t"/>
              <a:pathLst>
                <a:path extrusionOk="0" h="1545" w="257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5" name="Google Shape;18915;p93"/>
            <p:cNvSpPr/>
            <p:nvPr/>
          </p:nvSpPr>
          <p:spPr>
            <a:xfrm>
              <a:off x="3978514" y="2575736"/>
              <a:ext cx="22728" cy="45064"/>
            </a:xfrm>
            <a:custGeom>
              <a:rect b="b" l="l" r="r" t="t"/>
              <a:pathLst>
                <a:path extrusionOk="0" h="1719" w="867">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6" name="Google Shape;18916;p93"/>
            <p:cNvSpPr/>
            <p:nvPr/>
          </p:nvSpPr>
          <p:spPr>
            <a:xfrm>
              <a:off x="3827516" y="2643109"/>
              <a:ext cx="41262" cy="40895"/>
            </a:xfrm>
            <a:custGeom>
              <a:rect b="b" l="l" r="r" t="t"/>
              <a:pathLst>
                <a:path extrusionOk="0" h="1560" w="1574">
                  <a:moveTo>
                    <a:pt x="0" y="0"/>
                  </a:moveTo>
                  <a:lnTo>
                    <a:pt x="996" y="1559"/>
                  </a:lnTo>
                  <a:lnTo>
                    <a:pt x="1574" y="1559"/>
                  </a:lnTo>
                  <a:cubicBezTo>
                    <a:pt x="1559" y="693"/>
                    <a:pt x="852" y="0"/>
                    <a:pt x="0"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7" name="Google Shape;18917;p93"/>
            <p:cNvSpPr/>
            <p:nvPr/>
          </p:nvSpPr>
          <p:spPr>
            <a:xfrm>
              <a:off x="3786253" y="2643109"/>
              <a:ext cx="67399" cy="40502"/>
            </a:xfrm>
            <a:custGeom>
              <a:rect b="b" l="l" r="r" t="t"/>
              <a:pathLst>
                <a:path extrusionOk="0" h="1545" w="2571">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8" name="Google Shape;18918;p93"/>
            <p:cNvSpPr/>
            <p:nvPr/>
          </p:nvSpPr>
          <p:spPr>
            <a:xfrm>
              <a:off x="3827122" y="2575736"/>
              <a:ext cx="22361" cy="45064"/>
            </a:xfrm>
            <a:custGeom>
              <a:rect b="b" l="l" r="r" t="t"/>
              <a:pathLst>
                <a:path extrusionOk="0" h="1719" w="853">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9" name="Google Shape;18919;p93"/>
            <p:cNvSpPr/>
            <p:nvPr/>
          </p:nvSpPr>
          <p:spPr>
            <a:xfrm>
              <a:off x="3903198" y="2644996"/>
              <a:ext cx="55261" cy="55261"/>
            </a:xfrm>
            <a:custGeom>
              <a:rect b="b" l="l" r="r" t="t"/>
              <a:pathLst>
                <a:path extrusionOk="0" h="2108" w="2108">
                  <a:moveTo>
                    <a:pt x="0" y="0"/>
                  </a:moveTo>
                  <a:lnTo>
                    <a:pt x="1256" y="2108"/>
                  </a:lnTo>
                  <a:lnTo>
                    <a:pt x="2108" y="2108"/>
                  </a:lnTo>
                  <a:cubicBezTo>
                    <a:pt x="2108" y="953"/>
                    <a:pt x="1170" y="0"/>
                    <a:pt x="0"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0" name="Google Shape;18920;p93"/>
            <p:cNvSpPr/>
            <p:nvPr/>
          </p:nvSpPr>
          <p:spPr>
            <a:xfrm>
              <a:off x="3847937" y="2644996"/>
              <a:ext cx="88213" cy="55261"/>
            </a:xfrm>
            <a:custGeom>
              <a:rect b="b" l="l" r="r" t="t"/>
              <a:pathLst>
                <a:path extrusionOk="0" h="2108" w="3365">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1" name="Google Shape;18921;p93"/>
            <p:cNvSpPr/>
            <p:nvPr/>
          </p:nvSpPr>
          <p:spPr>
            <a:xfrm>
              <a:off x="3903565" y="2561737"/>
              <a:ext cx="30698" cy="60950"/>
            </a:xfrm>
            <a:custGeom>
              <a:rect b="b" l="l" r="r" t="t"/>
              <a:pathLst>
                <a:path extrusionOk="0" h="2325" w="1171">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2" name="Google Shape;18922;p93"/>
            <p:cNvSpPr/>
            <p:nvPr/>
          </p:nvSpPr>
          <p:spPr>
            <a:xfrm>
              <a:off x="3872553" y="2561737"/>
              <a:ext cx="46191" cy="60950"/>
            </a:xfrm>
            <a:custGeom>
              <a:rect b="b" l="l" r="r" t="t"/>
              <a:pathLst>
                <a:path extrusionOk="0" h="2325" w="1762">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3" name="Google Shape;18923;p93"/>
            <p:cNvSpPr/>
            <p:nvPr/>
          </p:nvSpPr>
          <p:spPr>
            <a:xfrm>
              <a:off x="3797237" y="2575736"/>
              <a:ext cx="37120" cy="45064"/>
            </a:xfrm>
            <a:custGeom>
              <a:rect b="b" l="l" r="r" t="t"/>
              <a:pathLst>
                <a:path extrusionOk="0" h="1719" w="1416">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4" name="Google Shape;18924;p93"/>
            <p:cNvSpPr/>
            <p:nvPr/>
          </p:nvSpPr>
          <p:spPr>
            <a:xfrm>
              <a:off x="3948603" y="2575736"/>
              <a:ext cx="37487" cy="45064"/>
            </a:xfrm>
            <a:custGeom>
              <a:rect b="b" l="l" r="r" t="t"/>
              <a:pathLst>
                <a:path extrusionOk="0" h="1719" w="143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5" name="Google Shape;18925;p93"/>
            <p:cNvSpPr/>
            <p:nvPr/>
          </p:nvSpPr>
          <p:spPr>
            <a:xfrm>
              <a:off x="3725723" y="2455776"/>
              <a:ext cx="354977" cy="351202"/>
            </a:xfrm>
            <a:custGeom>
              <a:rect b="b" l="l" r="r" t="t"/>
              <a:pathLst>
                <a:path extrusionOk="0" h="13397" w="13541">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26" name="Google Shape;18926;p93"/>
          <p:cNvGrpSpPr/>
          <p:nvPr/>
        </p:nvGrpSpPr>
        <p:grpSpPr>
          <a:xfrm>
            <a:off x="5226165" y="1977641"/>
            <a:ext cx="230482" cy="388847"/>
            <a:chOff x="5226165" y="1977641"/>
            <a:chExt cx="230482" cy="388847"/>
          </a:xfrm>
        </p:grpSpPr>
        <p:sp>
          <p:nvSpPr>
            <p:cNvPr id="18927" name="Google Shape;18927;p93"/>
            <p:cNvSpPr/>
            <p:nvPr/>
          </p:nvSpPr>
          <p:spPr>
            <a:xfrm>
              <a:off x="5256443" y="2329761"/>
              <a:ext cx="169952" cy="12138"/>
            </a:xfrm>
            <a:custGeom>
              <a:rect b="b" l="l" r="r" t="t"/>
              <a:pathLst>
                <a:path extrusionOk="0" h="463" w="6483">
                  <a:moveTo>
                    <a:pt x="1" y="1"/>
                  </a:moveTo>
                  <a:lnTo>
                    <a:pt x="1" y="463"/>
                  </a:lnTo>
                  <a:lnTo>
                    <a:pt x="6482" y="463"/>
                  </a:lnTo>
                  <a:lnTo>
                    <a:pt x="648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8" name="Google Shape;18928;p93"/>
            <p:cNvSpPr/>
            <p:nvPr/>
          </p:nvSpPr>
          <p:spPr>
            <a:xfrm>
              <a:off x="5335167" y="1977641"/>
              <a:ext cx="12138" cy="388480"/>
            </a:xfrm>
            <a:custGeom>
              <a:rect b="b" l="l" r="r" t="t"/>
              <a:pathLst>
                <a:path extrusionOk="0" h="14819" w="463">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9" name="Google Shape;18929;p93"/>
            <p:cNvSpPr/>
            <p:nvPr/>
          </p:nvSpPr>
          <p:spPr>
            <a:xfrm>
              <a:off x="5243571" y="2226421"/>
              <a:ext cx="37986" cy="139700"/>
            </a:xfrm>
            <a:custGeom>
              <a:rect b="b" l="l" r="r" t="t"/>
              <a:pathLst>
                <a:path extrusionOk="0" h="5329" w="1449">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0" name="Google Shape;18930;p93"/>
            <p:cNvSpPr/>
            <p:nvPr/>
          </p:nvSpPr>
          <p:spPr>
            <a:xfrm>
              <a:off x="5401281" y="2226421"/>
              <a:ext cx="37592" cy="140067"/>
            </a:xfrm>
            <a:custGeom>
              <a:rect b="b" l="l" r="r" t="t"/>
              <a:pathLst>
                <a:path extrusionOk="0" h="5343" w="1434">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1" name="Google Shape;18931;p93"/>
            <p:cNvSpPr/>
            <p:nvPr/>
          </p:nvSpPr>
          <p:spPr>
            <a:xfrm>
              <a:off x="5335167" y="2226448"/>
              <a:ext cx="12138" cy="24249"/>
            </a:xfrm>
            <a:custGeom>
              <a:rect b="b" l="l" r="r" t="t"/>
              <a:pathLst>
                <a:path extrusionOk="0" h="925" w="463">
                  <a:moveTo>
                    <a:pt x="0" y="1"/>
                  </a:moveTo>
                  <a:lnTo>
                    <a:pt x="0" y="925"/>
                  </a:lnTo>
                  <a:lnTo>
                    <a:pt x="462" y="925"/>
                  </a:lnTo>
                  <a:lnTo>
                    <a:pt x="46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2" name="Google Shape;18932;p93"/>
            <p:cNvSpPr/>
            <p:nvPr/>
          </p:nvSpPr>
          <p:spPr>
            <a:xfrm>
              <a:off x="5264779" y="2226421"/>
              <a:ext cx="16280" cy="24275"/>
            </a:xfrm>
            <a:custGeom>
              <a:rect b="b" l="l" r="r" t="t"/>
              <a:pathLst>
                <a:path extrusionOk="0" h="926" w="621">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3" name="Google Shape;18933;p93"/>
            <p:cNvSpPr/>
            <p:nvPr/>
          </p:nvSpPr>
          <p:spPr>
            <a:xfrm>
              <a:off x="5401281" y="2226421"/>
              <a:ext cx="16411" cy="24275"/>
            </a:xfrm>
            <a:custGeom>
              <a:rect b="b" l="l" r="r" t="t"/>
              <a:pathLst>
                <a:path extrusionOk="0" h="926" w="626">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4" name="Google Shape;18934;p93"/>
            <p:cNvSpPr/>
            <p:nvPr/>
          </p:nvSpPr>
          <p:spPr>
            <a:xfrm>
              <a:off x="5238276" y="2020214"/>
              <a:ext cx="206286" cy="218371"/>
            </a:xfrm>
            <a:custGeom>
              <a:rect b="b" l="l" r="r" t="t"/>
              <a:pathLst>
                <a:path extrusionOk="0" h="8330" w="7869">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5" name="Google Shape;18935;p93"/>
            <p:cNvSpPr/>
            <p:nvPr/>
          </p:nvSpPr>
          <p:spPr>
            <a:xfrm>
              <a:off x="5237909" y="2020214"/>
              <a:ext cx="206653" cy="18193"/>
            </a:xfrm>
            <a:custGeom>
              <a:rect b="b" l="l" r="r" t="t"/>
              <a:pathLst>
                <a:path extrusionOk="0" h="694" w="7883">
                  <a:moveTo>
                    <a:pt x="0" y="1"/>
                  </a:moveTo>
                  <a:lnTo>
                    <a:pt x="0" y="694"/>
                  </a:lnTo>
                  <a:lnTo>
                    <a:pt x="7882" y="694"/>
                  </a:lnTo>
                  <a:lnTo>
                    <a:pt x="7882"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6" name="Google Shape;18936;p93"/>
            <p:cNvSpPr/>
            <p:nvPr/>
          </p:nvSpPr>
          <p:spPr>
            <a:xfrm>
              <a:off x="5226165" y="2002047"/>
              <a:ext cx="230482" cy="24249"/>
            </a:xfrm>
            <a:custGeom>
              <a:rect b="b" l="l" r="r" t="t"/>
              <a:pathLst>
                <a:path extrusionOk="0" h="925" w="8792">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7" name="Google Shape;18937;p93"/>
            <p:cNvSpPr/>
            <p:nvPr/>
          </p:nvSpPr>
          <p:spPr>
            <a:xfrm>
              <a:off x="5257754" y="2073195"/>
              <a:ext cx="164080" cy="118597"/>
            </a:xfrm>
            <a:custGeom>
              <a:rect b="b" l="l" r="r" t="t"/>
              <a:pathLst>
                <a:path extrusionOk="0" h="4524" w="6259">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8" name="Google Shape;18938;p93"/>
            <p:cNvSpPr/>
            <p:nvPr/>
          </p:nvSpPr>
          <p:spPr>
            <a:xfrm>
              <a:off x="5226165" y="2014159"/>
              <a:ext cx="230482" cy="12138"/>
            </a:xfrm>
            <a:custGeom>
              <a:rect b="b" l="l" r="r" t="t"/>
              <a:pathLst>
                <a:path extrusionOk="0" h="463" w="8792">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39" name="Google Shape;18939;p93"/>
          <p:cNvGrpSpPr/>
          <p:nvPr/>
        </p:nvGrpSpPr>
        <p:grpSpPr>
          <a:xfrm>
            <a:off x="5632602" y="2025510"/>
            <a:ext cx="370130" cy="287264"/>
            <a:chOff x="5632602" y="2025510"/>
            <a:chExt cx="370130" cy="287264"/>
          </a:xfrm>
        </p:grpSpPr>
        <p:sp>
          <p:nvSpPr>
            <p:cNvPr id="18940" name="Google Shape;18940;p93"/>
            <p:cNvSpPr/>
            <p:nvPr/>
          </p:nvSpPr>
          <p:spPr>
            <a:xfrm>
              <a:off x="5695046" y="2050493"/>
              <a:ext cx="296701" cy="191501"/>
            </a:xfrm>
            <a:custGeom>
              <a:rect b="b" l="l" r="r" t="t"/>
              <a:pathLst>
                <a:path extrusionOk="0" h="7305" w="11318">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1" name="Google Shape;18941;p93"/>
            <p:cNvSpPr/>
            <p:nvPr/>
          </p:nvSpPr>
          <p:spPr>
            <a:xfrm>
              <a:off x="5735522" y="2241967"/>
              <a:ext cx="50359" cy="23882"/>
            </a:xfrm>
            <a:custGeom>
              <a:rect b="b" l="l" r="r" t="t"/>
              <a:pathLst>
                <a:path extrusionOk="0" h="911" w="1921">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2" name="Google Shape;18942;p93"/>
            <p:cNvSpPr/>
            <p:nvPr/>
          </p:nvSpPr>
          <p:spPr>
            <a:xfrm>
              <a:off x="5746899" y="2179156"/>
              <a:ext cx="38982" cy="62470"/>
            </a:xfrm>
            <a:custGeom>
              <a:rect b="b" l="l" r="r" t="t"/>
              <a:pathLst>
                <a:path extrusionOk="0" h="2383" w="1487">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3" name="Google Shape;18943;p93"/>
            <p:cNvSpPr/>
            <p:nvPr/>
          </p:nvSpPr>
          <p:spPr>
            <a:xfrm>
              <a:off x="5698821" y="2168565"/>
              <a:ext cx="42783" cy="26136"/>
            </a:xfrm>
            <a:custGeom>
              <a:rect b="b" l="l" r="r" t="t"/>
              <a:pathLst>
                <a:path extrusionOk="0" h="997" w="1632">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4" name="Google Shape;18944;p93"/>
            <p:cNvSpPr/>
            <p:nvPr/>
          </p:nvSpPr>
          <p:spPr>
            <a:xfrm>
              <a:off x="5695046" y="2050493"/>
              <a:ext cx="9857" cy="118099"/>
            </a:xfrm>
            <a:custGeom>
              <a:rect b="b" l="l" r="r" t="t"/>
              <a:pathLst>
                <a:path extrusionOk="0" h="4505" w="376">
                  <a:moveTo>
                    <a:pt x="0" y="0"/>
                  </a:moveTo>
                  <a:lnTo>
                    <a:pt x="0" y="4504"/>
                  </a:lnTo>
                  <a:lnTo>
                    <a:pt x="376" y="4504"/>
                  </a:lnTo>
                  <a:lnTo>
                    <a:pt x="376"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5" name="Google Shape;18945;p93"/>
            <p:cNvSpPr/>
            <p:nvPr/>
          </p:nvSpPr>
          <p:spPr>
            <a:xfrm>
              <a:off x="5695046" y="2049732"/>
              <a:ext cx="296701" cy="9857"/>
            </a:xfrm>
            <a:custGeom>
              <a:rect b="b" l="l" r="r" t="t"/>
              <a:pathLst>
                <a:path extrusionOk="0" h="376" w="11318">
                  <a:moveTo>
                    <a:pt x="0" y="1"/>
                  </a:moveTo>
                  <a:lnTo>
                    <a:pt x="0" y="376"/>
                  </a:lnTo>
                  <a:lnTo>
                    <a:pt x="11318" y="376"/>
                  </a:lnTo>
                  <a:lnTo>
                    <a:pt x="11318" y="1"/>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6" name="Google Shape;18946;p93"/>
            <p:cNvSpPr/>
            <p:nvPr/>
          </p:nvSpPr>
          <p:spPr>
            <a:xfrm>
              <a:off x="5725324" y="2240473"/>
              <a:ext cx="277014" cy="26503"/>
            </a:xfrm>
            <a:custGeom>
              <a:rect b="b" l="l" r="r" t="t"/>
              <a:pathLst>
                <a:path extrusionOk="0" h="1011" w="10567">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7" name="Google Shape;18947;p93"/>
            <p:cNvSpPr/>
            <p:nvPr/>
          </p:nvSpPr>
          <p:spPr>
            <a:xfrm>
              <a:off x="5684062" y="2025510"/>
              <a:ext cx="318670" cy="26136"/>
            </a:xfrm>
            <a:custGeom>
              <a:rect b="b" l="l" r="r" t="t"/>
              <a:pathLst>
                <a:path extrusionOk="0" h="997" w="12156">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8" name="Google Shape;18948;p93"/>
            <p:cNvSpPr/>
            <p:nvPr/>
          </p:nvSpPr>
          <p:spPr>
            <a:xfrm>
              <a:off x="5804022" y="2150005"/>
              <a:ext cx="25009" cy="58328"/>
            </a:xfrm>
            <a:custGeom>
              <a:rect b="b" l="l" r="r" t="t"/>
              <a:pathLst>
                <a:path extrusionOk="0" h="2225" w="954">
                  <a:moveTo>
                    <a:pt x="1" y="1"/>
                  </a:moveTo>
                  <a:lnTo>
                    <a:pt x="1" y="2224"/>
                  </a:lnTo>
                  <a:lnTo>
                    <a:pt x="953" y="2224"/>
                  </a:lnTo>
                  <a:lnTo>
                    <a:pt x="95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9" name="Google Shape;18949;p93"/>
            <p:cNvSpPr/>
            <p:nvPr/>
          </p:nvSpPr>
          <p:spPr>
            <a:xfrm>
              <a:off x="5846779" y="2125048"/>
              <a:ext cx="25009" cy="83285"/>
            </a:xfrm>
            <a:custGeom>
              <a:rect b="b" l="l" r="r" t="t"/>
              <a:pathLst>
                <a:path extrusionOk="0" h="3177" w="954">
                  <a:moveTo>
                    <a:pt x="1" y="0"/>
                  </a:moveTo>
                  <a:lnTo>
                    <a:pt x="1" y="3176"/>
                  </a:lnTo>
                  <a:lnTo>
                    <a:pt x="954" y="3176"/>
                  </a:lnTo>
                  <a:lnTo>
                    <a:pt x="95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0" name="Google Shape;18950;p93"/>
            <p:cNvSpPr/>
            <p:nvPr/>
          </p:nvSpPr>
          <p:spPr>
            <a:xfrm>
              <a:off x="5888408" y="2140174"/>
              <a:ext cx="25009" cy="68159"/>
            </a:xfrm>
            <a:custGeom>
              <a:rect b="b" l="l" r="r" t="t"/>
              <a:pathLst>
                <a:path extrusionOk="0" h="2600" w="954">
                  <a:moveTo>
                    <a:pt x="1" y="1"/>
                  </a:moveTo>
                  <a:lnTo>
                    <a:pt x="1" y="2599"/>
                  </a:lnTo>
                  <a:lnTo>
                    <a:pt x="954" y="2599"/>
                  </a:lnTo>
                  <a:lnTo>
                    <a:pt x="95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1" name="Google Shape;18951;p93"/>
            <p:cNvSpPr/>
            <p:nvPr/>
          </p:nvSpPr>
          <p:spPr>
            <a:xfrm>
              <a:off x="5932318" y="2090995"/>
              <a:ext cx="25009" cy="117338"/>
            </a:xfrm>
            <a:custGeom>
              <a:rect b="b" l="l" r="r" t="t"/>
              <a:pathLst>
                <a:path extrusionOk="0" h="4476" w="954">
                  <a:moveTo>
                    <a:pt x="0" y="0"/>
                  </a:moveTo>
                  <a:lnTo>
                    <a:pt x="0" y="4475"/>
                  </a:lnTo>
                  <a:lnTo>
                    <a:pt x="953" y="4475"/>
                  </a:lnTo>
                  <a:lnTo>
                    <a:pt x="95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2" name="Google Shape;18952;p93"/>
            <p:cNvSpPr/>
            <p:nvPr/>
          </p:nvSpPr>
          <p:spPr>
            <a:xfrm>
              <a:off x="5719636" y="2082658"/>
              <a:ext cx="47711" cy="11744"/>
            </a:xfrm>
            <a:custGeom>
              <a:rect b="b" l="l" r="r" t="t"/>
              <a:pathLst>
                <a:path extrusionOk="0" h="448" w="182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3" name="Google Shape;18953;p93"/>
            <p:cNvSpPr/>
            <p:nvPr/>
          </p:nvSpPr>
          <p:spPr>
            <a:xfrm>
              <a:off x="5719636" y="2102346"/>
              <a:ext cx="65118" cy="12138"/>
            </a:xfrm>
            <a:custGeom>
              <a:rect b="b" l="l" r="r" t="t"/>
              <a:pathLst>
                <a:path extrusionOk="0" h="463" w="2484">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4" name="Google Shape;18954;p93"/>
            <p:cNvSpPr/>
            <p:nvPr/>
          </p:nvSpPr>
          <p:spPr>
            <a:xfrm>
              <a:off x="5719636" y="2122374"/>
              <a:ext cx="65118" cy="11771"/>
            </a:xfrm>
            <a:custGeom>
              <a:rect b="b" l="l" r="r" t="t"/>
              <a:pathLst>
                <a:path extrusionOk="0" h="449" w="2484">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5" name="Google Shape;18955;p93"/>
            <p:cNvSpPr/>
            <p:nvPr/>
          </p:nvSpPr>
          <p:spPr>
            <a:xfrm>
              <a:off x="5719636" y="2142062"/>
              <a:ext cx="65118" cy="12138"/>
            </a:xfrm>
            <a:custGeom>
              <a:rect b="b" l="l" r="r" t="t"/>
              <a:pathLst>
                <a:path extrusionOk="0" h="463" w="2484">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6" name="Google Shape;18956;p93"/>
            <p:cNvSpPr/>
            <p:nvPr/>
          </p:nvSpPr>
          <p:spPr>
            <a:xfrm>
              <a:off x="5632602" y="2168172"/>
              <a:ext cx="144576" cy="144602"/>
            </a:xfrm>
            <a:custGeom>
              <a:rect b="b" l="l" r="r" t="t"/>
              <a:pathLst>
                <a:path extrusionOk="0" h="5516" w="5515">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7" name="Google Shape;18957;p93"/>
            <p:cNvSpPr/>
            <p:nvPr/>
          </p:nvSpPr>
          <p:spPr>
            <a:xfrm>
              <a:off x="5669696" y="2213602"/>
              <a:ext cx="29151" cy="54894"/>
            </a:xfrm>
            <a:custGeom>
              <a:rect b="b" l="l" r="r" t="t"/>
              <a:pathLst>
                <a:path extrusionOk="0" h="2094" w="1112">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58" name="Google Shape;18958;p93"/>
          <p:cNvGrpSpPr/>
          <p:nvPr/>
        </p:nvGrpSpPr>
        <p:grpSpPr>
          <a:xfrm>
            <a:off x="4212378" y="2456537"/>
            <a:ext cx="331515" cy="330021"/>
            <a:chOff x="4212378" y="2456537"/>
            <a:chExt cx="331515" cy="330021"/>
          </a:xfrm>
        </p:grpSpPr>
        <p:sp>
          <p:nvSpPr>
            <p:cNvPr id="18959" name="Google Shape;18959;p93"/>
            <p:cNvSpPr/>
            <p:nvPr/>
          </p:nvSpPr>
          <p:spPr>
            <a:xfrm>
              <a:off x="4212378" y="2651026"/>
              <a:ext cx="59796" cy="135532"/>
            </a:xfrm>
            <a:custGeom>
              <a:rect b="b" l="l" r="r" t="t"/>
              <a:pathLst>
                <a:path extrusionOk="0" h="5170" w="2281">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0" name="Google Shape;18960;p93"/>
            <p:cNvSpPr/>
            <p:nvPr/>
          </p:nvSpPr>
          <p:spPr>
            <a:xfrm>
              <a:off x="4212378" y="2651052"/>
              <a:ext cx="28784" cy="135505"/>
            </a:xfrm>
            <a:custGeom>
              <a:rect b="b" l="l" r="r" t="t"/>
              <a:pathLst>
                <a:path extrusionOk="0" h="5169" w="1098">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1" name="Google Shape;18961;p93"/>
            <p:cNvSpPr/>
            <p:nvPr/>
          </p:nvSpPr>
          <p:spPr>
            <a:xfrm>
              <a:off x="4302820" y="2617366"/>
              <a:ext cx="59823" cy="169192"/>
            </a:xfrm>
            <a:custGeom>
              <a:rect b="b" l="l" r="r" t="t"/>
              <a:pathLst>
                <a:path extrusionOk="0" h="6454" w="2282">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2" name="Google Shape;18962;p93"/>
            <p:cNvSpPr/>
            <p:nvPr/>
          </p:nvSpPr>
          <p:spPr>
            <a:xfrm>
              <a:off x="4302820" y="2617366"/>
              <a:ext cx="28391" cy="169192"/>
            </a:xfrm>
            <a:custGeom>
              <a:rect b="b" l="l" r="r" t="t"/>
              <a:pathLst>
                <a:path extrusionOk="0" h="6454" w="1083">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3" name="Google Shape;18963;p93"/>
            <p:cNvSpPr/>
            <p:nvPr/>
          </p:nvSpPr>
          <p:spPr>
            <a:xfrm>
              <a:off x="4393262" y="2583679"/>
              <a:ext cx="59823" cy="202878"/>
            </a:xfrm>
            <a:custGeom>
              <a:rect b="b" l="l" r="r" t="t"/>
              <a:pathLst>
                <a:path extrusionOk="0" h="7739" w="2282">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4" name="Google Shape;18964;p93"/>
            <p:cNvSpPr/>
            <p:nvPr/>
          </p:nvSpPr>
          <p:spPr>
            <a:xfrm>
              <a:off x="4393262" y="2583679"/>
              <a:ext cx="28391" cy="202878"/>
            </a:xfrm>
            <a:custGeom>
              <a:rect b="b" l="l" r="r" t="t"/>
              <a:pathLst>
                <a:path extrusionOk="0" h="7739" w="1083">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5" name="Google Shape;18965;p93"/>
            <p:cNvSpPr/>
            <p:nvPr/>
          </p:nvSpPr>
          <p:spPr>
            <a:xfrm>
              <a:off x="4483703" y="2550386"/>
              <a:ext cx="60190" cy="236171"/>
            </a:xfrm>
            <a:custGeom>
              <a:rect b="b" l="l" r="r" t="t"/>
              <a:pathLst>
                <a:path extrusionOk="0" h="9009" w="2296">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6" name="Google Shape;18966;p93"/>
            <p:cNvSpPr/>
            <p:nvPr/>
          </p:nvSpPr>
          <p:spPr>
            <a:xfrm>
              <a:off x="4483703" y="2550386"/>
              <a:ext cx="28417" cy="236171"/>
            </a:xfrm>
            <a:custGeom>
              <a:rect b="b" l="l" r="r" t="t"/>
              <a:pathLst>
                <a:path extrusionOk="0" h="9009" w="1084">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7" name="Google Shape;18967;p93"/>
            <p:cNvSpPr/>
            <p:nvPr/>
          </p:nvSpPr>
          <p:spPr>
            <a:xfrm>
              <a:off x="4226744" y="2456537"/>
              <a:ext cx="307318" cy="124154"/>
            </a:xfrm>
            <a:custGeom>
              <a:rect b="b" l="l" r="r" t="t"/>
              <a:pathLst>
                <a:path extrusionOk="0" h="4736" w="11723">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68" name="Google Shape;18968;p93"/>
          <p:cNvGrpSpPr/>
          <p:nvPr/>
        </p:nvGrpSpPr>
        <p:grpSpPr>
          <a:xfrm>
            <a:off x="6176013" y="1977825"/>
            <a:ext cx="235411" cy="347427"/>
            <a:chOff x="6176013" y="1977825"/>
            <a:chExt cx="235411" cy="347427"/>
          </a:xfrm>
        </p:grpSpPr>
        <p:sp>
          <p:nvSpPr>
            <p:cNvPr id="18969" name="Google Shape;18969;p93"/>
            <p:cNvSpPr/>
            <p:nvPr/>
          </p:nvSpPr>
          <p:spPr>
            <a:xfrm>
              <a:off x="6268368" y="2084179"/>
              <a:ext cx="50726" cy="50726"/>
            </a:xfrm>
            <a:custGeom>
              <a:rect b="b" l="l" r="r" t="t"/>
              <a:pathLst>
                <a:path extrusionOk="0" h="1935" w="1935">
                  <a:moveTo>
                    <a:pt x="0" y="0"/>
                  </a:moveTo>
                  <a:lnTo>
                    <a:pt x="0" y="1935"/>
                  </a:lnTo>
                  <a:lnTo>
                    <a:pt x="1934" y="1935"/>
                  </a:lnTo>
                  <a:lnTo>
                    <a:pt x="19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0" name="Google Shape;18970;p93"/>
            <p:cNvSpPr/>
            <p:nvPr/>
          </p:nvSpPr>
          <p:spPr>
            <a:xfrm>
              <a:off x="6268368" y="2084179"/>
              <a:ext cx="50726" cy="28024"/>
            </a:xfrm>
            <a:custGeom>
              <a:rect b="b" l="l" r="r" t="t"/>
              <a:pathLst>
                <a:path extrusionOk="0" h="1069" w="1935">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1" name="Google Shape;18971;p93"/>
            <p:cNvSpPr/>
            <p:nvPr/>
          </p:nvSpPr>
          <p:spPr>
            <a:xfrm>
              <a:off x="6243385" y="1977825"/>
              <a:ext cx="101059" cy="78357"/>
            </a:xfrm>
            <a:custGeom>
              <a:rect b="b" l="l" r="r" t="t"/>
              <a:pathLst>
                <a:path extrusionOk="0" h="2989" w="3855">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2" name="Google Shape;18972;p93"/>
            <p:cNvSpPr/>
            <p:nvPr/>
          </p:nvSpPr>
          <p:spPr>
            <a:xfrm>
              <a:off x="6243385" y="1977825"/>
              <a:ext cx="42416" cy="78357"/>
            </a:xfrm>
            <a:custGeom>
              <a:rect b="b" l="l" r="r" t="t"/>
              <a:pathLst>
                <a:path extrusionOk="0" h="2989" w="1618">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3" name="Google Shape;18973;p93"/>
            <p:cNvSpPr/>
            <p:nvPr/>
          </p:nvSpPr>
          <p:spPr>
            <a:xfrm>
              <a:off x="6215388" y="2117839"/>
              <a:ext cx="156687" cy="73061"/>
            </a:xfrm>
            <a:custGeom>
              <a:rect b="b" l="l" r="r" t="t"/>
              <a:pathLst>
                <a:path extrusionOk="0" h="2787" w="5977">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4" name="Google Shape;18974;p93"/>
            <p:cNvSpPr/>
            <p:nvPr/>
          </p:nvSpPr>
          <p:spPr>
            <a:xfrm>
              <a:off x="6285382" y="2140174"/>
              <a:ext cx="16673" cy="50726"/>
            </a:xfrm>
            <a:custGeom>
              <a:rect b="b" l="l" r="r" t="t"/>
              <a:pathLst>
                <a:path extrusionOk="0" h="1935" w="636">
                  <a:moveTo>
                    <a:pt x="159" y="1"/>
                  </a:moveTo>
                  <a:lnTo>
                    <a:pt x="1" y="1935"/>
                  </a:lnTo>
                  <a:lnTo>
                    <a:pt x="636" y="1935"/>
                  </a:lnTo>
                  <a:lnTo>
                    <a:pt x="477"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5" name="Google Shape;18975;p93"/>
            <p:cNvSpPr/>
            <p:nvPr/>
          </p:nvSpPr>
          <p:spPr>
            <a:xfrm>
              <a:off x="6215388" y="2138654"/>
              <a:ext cx="28024" cy="51879"/>
            </a:xfrm>
            <a:custGeom>
              <a:rect b="b" l="l" r="r" t="t"/>
              <a:pathLst>
                <a:path extrusionOk="0" h="1979" w="1069">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6" name="Google Shape;18976;p93"/>
            <p:cNvSpPr/>
            <p:nvPr/>
          </p:nvSpPr>
          <p:spPr>
            <a:xfrm>
              <a:off x="6344051" y="2138654"/>
              <a:ext cx="28391" cy="51879"/>
            </a:xfrm>
            <a:custGeom>
              <a:rect b="b" l="l" r="r" t="t"/>
              <a:pathLst>
                <a:path extrusionOk="0" h="1979" w="1083">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7" name="Google Shape;18977;p93"/>
            <p:cNvSpPr/>
            <p:nvPr/>
          </p:nvSpPr>
          <p:spPr>
            <a:xfrm>
              <a:off x="6285015" y="2134879"/>
              <a:ext cx="17040" cy="13658"/>
            </a:xfrm>
            <a:custGeom>
              <a:rect b="b" l="l" r="r" t="t"/>
              <a:pathLst>
                <a:path extrusionOk="0" h="521" w="65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8" name="Google Shape;18978;p93"/>
            <p:cNvSpPr/>
            <p:nvPr/>
          </p:nvSpPr>
          <p:spPr>
            <a:xfrm>
              <a:off x="6258905" y="2112334"/>
              <a:ext cx="34840" cy="31301"/>
            </a:xfrm>
            <a:custGeom>
              <a:rect b="b" l="l" r="r" t="t"/>
              <a:pathLst>
                <a:path extrusionOk="0" h="1194" w="1329">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9" name="Google Shape;18979;p93"/>
            <p:cNvSpPr/>
            <p:nvPr/>
          </p:nvSpPr>
          <p:spPr>
            <a:xfrm>
              <a:off x="6293718" y="2112334"/>
              <a:ext cx="34840" cy="31301"/>
            </a:xfrm>
            <a:custGeom>
              <a:rect b="b" l="l" r="r" t="t"/>
              <a:pathLst>
                <a:path extrusionOk="0" h="1194" w="1329">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0" name="Google Shape;18980;p93"/>
            <p:cNvSpPr/>
            <p:nvPr/>
          </p:nvSpPr>
          <p:spPr>
            <a:xfrm>
              <a:off x="6248681" y="2016859"/>
              <a:ext cx="90075" cy="84045"/>
            </a:xfrm>
            <a:custGeom>
              <a:rect b="b" l="l" r="r" t="t"/>
              <a:pathLst>
                <a:path extrusionOk="0" h="3206" w="3436">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1" name="Google Shape;18981;p93"/>
            <p:cNvSpPr/>
            <p:nvPr/>
          </p:nvSpPr>
          <p:spPr>
            <a:xfrm>
              <a:off x="6248681" y="2016911"/>
              <a:ext cx="78724" cy="83180"/>
            </a:xfrm>
            <a:custGeom>
              <a:rect b="b" l="l" r="r" t="t"/>
              <a:pathLst>
                <a:path extrusionOk="0" h="3173" w="3003">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2" name="Google Shape;18982;p93"/>
            <p:cNvSpPr/>
            <p:nvPr/>
          </p:nvSpPr>
          <p:spPr>
            <a:xfrm>
              <a:off x="6282367" y="2302891"/>
              <a:ext cx="22728" cy="22361"/>
            </a:xfrm>
            <a:custGeom>
              <a:rect b="b" l="l" r="r" t="t"/>
              <a:pathLst>
                <a:path extrusionOk="0" h="853" w="867">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3" name="Google Shape;18983;p93"/>
            <p:cNvSpPr/>
            <p:nvPr/>
          </p:nvSpPr>
          <p:spPr>
            <a:xfrm>
              <a:off x="6176013" y="2302891"/>
              <a:ext cx="22361" cy="22361"/>
            </a:xfrm>
            <a:custGeom>
              <a:rect b="b" l="l" r="r" t="t"/>
              <a:pathLst>
                <a:path extrusionOk="0" h="853" w="853">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4" name="Google Shape;18984;p93"/>
            <p:cNvSpPr/>
            <p:nvPr/>
          </p:nvSpPr>
          <p:spPr>
            <a:xfrm>
              <a:off x="6389062" y="2302891"/>
              <a:ext cx="22361" cy="22361"/>
            </a:xfrm>
            <a:custGeom>
              <a:rect b="b" l="l" r="r" t="t"/>
              <a:pathLst>
                <a:path extrusionOk="0" h="853" w="853">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5" name="Google Shape;18985;p93"/>
            <p:cNvSpPr/>
            <p:nvPr/>
          </p:nvSpPr>
          <p:spPr>
            <a:xfrm>
              <a:off x="6199528" y="2217954"/>
              <a:ext cx="188381" cy="73769"/>
            </a:xfrm>
            <a:custGeom>
              <a:rect b="b" l="l" r="r" t="t"/>
              <a:pathLst>
                <a:path extrusionOk="0" h="2814" w="7186">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86" name="Google Shape;18986;p93"/>
          <p:cNvGrpSpPr/>
          <p:nvPr/>
        </p:nvGrpSpPr>
        <p:grpSpPr>
          <a:xfrm>
            <a:off x="6652077" y="1977458"/>
            <a:ext cx="235778" cy="347794"/>
            <a:chOff x="6652077" y="1977458"/>
            <a:chExt cx="235778" cy="347794"/>
          </a:xfrm>
        </p:grpSpPr>
        <p:sp>
          <p:nvSpPr>
            <p:cNvPr id="18987" name="Google Shape;18987;p93"/>
            <p:cNvSpPr/>
            <p:nvPr/>
          </p:nvSpPr>
          <p:spPr>
            <a:xfrm>
              <a:off x="6758798" y="2302891"/>
              <a:ext cx="22361" cy="22361"/>
            </a:xfrm>
            <a:custGeom>
              <a:rect b="b" l="l" r="r" t="t"/>
              <a:pathLst>
                <a:path extrusionOk="0" h="853" w="853">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8" name="Google Shape;18988;p93"/>
            <p:cNvSpPr/>
            <p:nvPr/>
          </p:nvSpPr>
          <p:spPr>
            <a:xfrm>
              <a:off x="6652077"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9" name="Google Shape;18989;p93"/>
            <p:cNvSpPr/>
            <p:nvPr/>
          </p:nvSpPr>
          <p:spPr>
            <a:xfrm>
              <a:off x="6865126"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0" name="Google Shape;18990;p93"/>
            <p:cNvSpPr/>
            <p:nvPr/>
          </p:nvSpPr>
          <p:spPr>
            <a:xfrm>
              <a:off x="6675697" y="2219081"/>
              <a:ext cx="188564" cy="72642"/>
            </a:xfrm>
            <a:custGeom>
              <a:rect b="b" l="l" r="r" t="t"/>
              <a:pathLst>
                <a:path extrusionOk="0" h="2771" w="7193">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1" name="Google Shape;18991;p93"/>
            <p:cNvSpPr/>
            <p:nvPr/>
          </p:nvSpPr>
          <p:spPr>
            <a:xfrm>
              <a:off x="6747447" y="2112176"/>
              <a:ext cx="45064" cy="45064"/>
            </a:xfrm>
            <a:custGeom>
              <a:rect b="b" l="l" r="r" t="t"/>
              <a:pathLst>
                <a:path extrusionOk="0" h="1719" w="1719">
                  <a:moveTo>
                    <a:pt x="0" y="0"/>
                  </a:moveTo>
                  <a:lnTo>
                    <a:pt x="0" y="1718"/>
                  </a:lnTo>
                  <a:lnTo>
                    <a:pt x="1718" y="1718"/>
                  </a:lnTo>
                  <a:lnTo>
                    <a:pt x="171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2" name="Google Shape;18992;p93"/>
            <p:cNvSpPr/>
            <p:nvPr/>
          </p:nvSpPr>
          <p:spPr>
            <a:xfrm>
              <a:off x="6747447" y="2112176"/>
              <a:ext cx="45064" cy="22361"/>
            </a:xfrm>
            <a:custGeom>
              <a:rect b="b" l="l" r="r" t="t"/>
              <a:pathLst>
                <a:path extrusionOk="0" h="853" w="1719">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3" name="Google Shape;18993;p93"/>
            <p:cNvSpPr/>
            <p:nvPr/>
          </p:nvSpPr>
          <p:spPr>
            <a:xfrm>
              <a:off x="6741759" y="1977458"/>
              <a:ext cx="56415" cy="45064"/>
            </a:xfrm>
            <a:custGeom>
              <a:rect b="b" l="l" r="r" t="t"/>
              <a:pathLst>
                <a:path extrusionOk="0" h="1719" w="2152">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4" name="Google Shape;18994;p93"/>
            <p:cNvSpPr/>
            <p:nvPr/>
          </p:nvSpPr>
          <p:spPr>
            <a:xfrm>
              <a:off x="6741759" y="1977825"/>
              <a:ext cx="38248" cy="44697"/>
            </a:xfrm>
            <a:custGeom>
              <a:rect b="b" l="l" r="r" t="t"/>
              <a:pathLst>
                <a:path extrusionOk="0" h="1705" w="1459">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5" name="Google Shape;18995;p93"/>
            <p:cNvSpPr/>
            <p:nvPr/>
          </p:nvSpPr>
          <p:spPr>
            <a:xfrm>
              <a:off x="6713761" y="2000160"/>
              <a:ext cx="112410" cy="112043"/>
            </a:xfrm>
            <a:custGeom>
              <a:rect b="b" l="l" r="r" t="t"/>
              <a:pathLst>
                <a:path extrusionOk="0" h="4274" w="4288">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6" name="Google Shape;18996;p93"/>
            <p:cNvSpPr/>
            <p:nvPr/>
          </p:nvSpPr>
          <p:spPr>
            <a:xfrm>
              <a:off x="6740605" y="2000134"/>
              <a:ext cx="88974" cy="110942"/>
            </a:xfrm>
            <a:custGeom>
              <a:rect b="b" l="l" r="r" t="t"/>
              <a:pathLst>
                <a:path extrusionOk="0" h="4232" w="3394">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7" name="Google Shape;18997;p93"/>
            <p:cNvSpPr/>
            <p:nvPr/>
          </p:nvSpPr>
          <p:spPr>
            <a:xfrm>
              <a:off x="6725112" y="2040033"/>
              <a:ext cx="89708" cy="83521"/>
            </a:xfrm>
            <a:custGeom>
              <a:rect b="b" l="l" r="r" t="t"/>
              <a:pathLst>
                <a:path extrusionOk="0" h="3186" w="3422">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8" name="Google Shape;18998;p93"/>
            <p:cNvSpPr/>
            <p:nvPr/>
          </p:nvSpPr>
          <p:spPr>
            <a:xfrm>
              <a:off x="6697481" y="2142822"/>
              <a:ext cx="145362" cy="59062"/>
            </a:xfrm>
            <a:custGeom>
              <a:rect b="b" l="l" r="r" t="t"/>
              <a:pathLst>
                <a:path extrusionOk="0" h="2253" w="5545">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9" name="Google Shape;18999;p93"/>
            <p:cNvSpPr/>
            <p:nvPr/>
          </p:nvSpPr>
          <p:spPr>
            <a:xfrm>
              <a:off x="6697114" y="2161749"/>
              <a:ext cx="28024" cy="40135"/>
            </a:xfrm>
            <a:custGeom>
              <a:rect b="b" l="l" r="r" t="t"/>
              <a:pathLst>
                <a:path extrusionOk="0" h="1531" w="1069">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0" name="Google Shape;19000;p93"/>
            <p:cNvSpPr/>
            <p:nvPr/>
          </p:nvSpPr>
          <p:spPr>
            <a:xfrm>
              <a:off x="6814427" y="2161749"/>
              <a:ext cx="28417" cy="40135"/>
            </a:xfrm>
            <a:custGeom>
              <a:rect b="b" l="l" r="r" t="t"/>
              <a:pathLst>
                <a:path extrusionOk="0" h="1531" w="1084">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1" name="Google Shape;19001;p93"/>
            <p:cNvSpPr/>
            <p:nvPr/>
          </p:nvSpPr>
          <p:spPr>
            <a:xfrm>
              <a:off x="6737617" y="2135849"/>
              <a:ext cx="64358" cy="66036"/>
            </a:xfrm>
            <a:custGeom>
              <a:rect b="b" l="l" r="r" t="t"/>
              <a:pathLst>
                <a:path extrusionOk="0" h="2519" w="2455">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2" name="Google Shape;19002;p93"/>
            <p:cNvSpPr/>
            <p:nvPr/>
          </p:nvSpPr>
          <p:spPr>
            <a:xfrm>
              <a:off x="6725112" y="2040033"/>
              <a:ext cx="90101" cy="82761"/>
            </a:xfrm>
            <a:custGeom>
              <a:rect b="b" l="l" r="r" t="t"/>
              <a:pathLst>
                <a:path extrusionOk="0" h="3157" w="3437">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03" name="Google Shape;19003;p93"/>
          <p:cNvGrpSpPr/>
          <p:nvPr/>
        </p:nvGrpSpPr>
        <p:grpSpPr>
          <a:xfrm>
            <a:off x="7072513" y="1997512"/>
            <a:ext cx="394352" cy="308052"/>
            <a:chOff x="7072513" y="1997512"/>
            <a:chExt cx="394352" cy="308052"/>
          </a:xfrm>
        </p:grpSpPr>
        <p:sp>
          <p:nvSpPr>
            <p:cNvPr id="19004" name="Google Shape;19004;p93"/>
            <p:cNvSpPr/>
            <p:nvPr/>
          </p:nvSpPr>
          <p:spPr>
            <a:xfrm>
              <a:off x="7111862" y="2025903"/>
              <a:ext cx="279321" cy="279662"/>
            </a:xfrm>
            <a:custGeom>
              <a:rect b="b" l="l" r="r" t="t"/>
              <a:pathLst>
                <a:path extrusionOk="0" h="10668" w="10655">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5" name="Google Shape;19005;p93"/>
            <p:cNvSpPr/>
            <p:nvPr/>
          </p:nvSpPr>
          <p:spPr>
            <a:xfrm>
              <a:off x="7250749" y="2106488"/>
              <a:ext cx="74582" cy="97677"/>
            </a:xfrm>
            <a:custGeom>
              <a:rect b="b" l="l" r="r" t="t"/>
              <a:pathLst>
                <a:path extrusionOk="0" h="3726" w="2845">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6" name="Google Shape;19006;p93"/>
            <p:cNvSpPr/>
            <p:nvPr/>
          </p:nvSpPr>
          <p:spPr>
            <a:xfrm>
              <a:off x="7250749" y="2048212"/>
              <a:ext cx="148744" cy="193021"/>
            </a:xfrm>
            <a:custGeom>
              <a:rect b="b" l="l" r="r" t="t"/>
              <a:pathLst>
                <a:path extrusionOk="0" h="7363" w="5674">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7" name="Google Shape;19007;p93"/>
            <p:cNvSpPr/>
            <p:nvPr/>
          </p:nvSpPr>
          <p:spPr>
            <a:xfrm>
              <a:off x="7250382" y="1997512"/>
              <a:ext cx="216483" cy="272872"/>
            </a:xfrm>
            <a:custGeom>
              <a:rect b="b" l="l" r="r" t="t"/>
              <a:pathLst>
                <a:path extrusionOk="0" h="10409" w="8258">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8" name="Google Shape;19008;p93"/>
            <p:cNvSpPr/>
            <p:nvPr/>
          </p:nvSpPr>
          <p:spPr>
            <a:xfrm>
              <a:off x="7114903" y="2025903"/>
              <a:ext cx="137000" cy="140408"/>
            </a:xfrm>
            <a:custGeom>
              <a:rect b="b" l="l" r="r" t="t"/>
              <a:pathLst>
                <a:path extrusionOk="0" h="5356" w="5226">
                  <a:moveTo>
                    <a:pt x="5197" y="0"/>
                  </a:moveTo>
                  <a:cubicBezTo>
                    <a:pt x="2700" y="15"/>
                    <a:pt x="534" y="1747"/>
                    <a:pt x="0" y="4201"/>
                  </a:cubicBezTo>
                  <a:lnTo>
                    <a:pt x="5226" y="5356"/>
                  </a:lnTo>
                  <a:lnTo>
                    <a:pt x="519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9" name="Google Shape;19009;p93"/>
            <p:cNvSpPr/>
            <p:nvPr/>
          </p:nvSpPr>
          <p:spPr>
            <a:xfrm>
              <a:off x="7111862" y="2135639"/>
              <a:ext cx="140041" cy="164630"/>
            </a:xfrm>
            <a:custGeom>
              <a:rect b="b" l="l" r="r" t="t"/>
              <a:pathLst>
                <a:path extrusionOk="0" h="6280" w="5342">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0" name="Google Shape;19010;p93"/>
            <p:cNvSpPr/>
            <p:nvPr/>
          </p:nvSpPr>
          <p:spPr>
            <a:xfrm>
              <a:off x="7198529" y="2280188"/>
              <a:ext cx="73821" cy="25376"/>
            </a:xfrm>
            <a:custGeom>
              <a:rect b="b" l="l" r="r" t="t"/>
              <a:pathLst>
                <a:path extrusionOk="0" h="968" w="2816">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1" name="Google Shape;19011;p93"/>
            <p:cNvSpPr/>
            <p:nvPr/>
          </p:nvSpPr>
          <p:spPr>
            <a:xfrm>
              <a:off x="7114903" y="2025903"/>
              <a:ext cx="136239" cy="118833"/>
            </a:xfrm>
            <a:custGeom>
              <a:rect b="b" l="l" r="r" t="t"/>
              <a:pathLst>
                <a:path extrusionOk="0" h="4533" w="5197">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2" name="Google Shape;19012;p93"/>
            <p:cNvSpPr/>
            <p:nvPr/>
          </p:nvSpPr>
          <p:spPr>
            <a:xfrm>
              <a:off x="7072513" y="2004223"/>
              <a:ext cx="136947" cy="105515"/>
            </a:xfrm>
            <a:custGeom>
              <a:rect b="b" l="l" r="r" t="t"/>
              <a:pathLst>
                <a:path extrusionOk="0" h="4025" w="5224">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3" name="Google Shape;19013;p93"/>
            <p:cNvSpPr/>
            <p:nvPr/>
          </p:nvSpPr>
          <p:spPr>
            <a:xfrm>
              <a:off x="7187545" y="2099436"/>
              <a:ext cx="35233" cy="30173"/>
            </a:xfrm>
            <a:custGeom>
              <a:rect b="b" l="l" r="r" t="t"/>
              <a:pathLst>
                <a:path extrusionOk="0" h="1151" w="1344">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4" name="Google Shape;19014;p93"/>
            <p:cNvSpPr/>
            <p:nvPr/>
          </p:nvSpPr>
          <p:spPr>
            <a:xfrm>
              <a:off x="7098990" y="2135246"/>
              <a:ext cx="120379" cy="165023"/>
            </a:xfrm>
            <a:custGeom>
              <a:rect b="b" l="l" r="r" t="t"/>
              <a:pathLst>
                <a:path extrusionOk="0" h="6295" w="4592">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15" name="Google Shape;19015;p93"/>
          <p:cNvGrpSpPr/>
          <p:nvPr/>
        </p:nvGrpSpPr>
        <p:grpSpPr>
          <a:xfrm>
            <a:off x="7576208" y="1977825"/>
            <a:ext cx="292533" cy="347454"/>
            <a:chOff x="7576208" y="1977825"/>
            <a:chExt cx="292533" cy="347454"/>
          </a:xfrm>
        </p:grpSpPr>
        <p:sp>
          <p:nvSpPr>
            <p:cNvPr id="19016" name="Google Shape;19016;p93"/>
            <p:cNvSpPr/>
            <p:nvPr/>
          </p:nvSpPr>
          <p:spPr>
            <a:xfrm>
              <a:off x="7576208" y="1999032"/>
              <a:ext cx="89315" cy="148351"/>
            </a:xfrm>
            <a:custGeom>
              <a:rect b="b" l="l" r="r" t="t"/>
              <a:pathLst>
                <a:path extrusionOk="0" h="5659" w="3407">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7" name="Google Shape;19017;p93"/>
            <p:cNvSpPr/>
            <p:nvPr/>
          </p:nvSpPr>
          <p:spPr>
            <a:xfrm>
              <a:off x="7779034" y="1999032"/>
              <a:ext cx="89708" cy="148351"/>
            </a:xfrm>
            <a:custGeom>
              <a:rect b="b" l="l" r="r" t="t"/>
              <a:pathLst>
                <a:path extrusionOk="0" h="5659" w="3422">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8" name="Google Shape;19018;p93"/>
            <p:cNvSpPr/>
            <p:nvPr/>
          </p:nvSpPr>
          <p:spPr>
            <a:xfrm>
              <a:off x="7710927" y="2175381"/>
              <a:ext cx="22728" cy="103707"/>
            </a:xfrm>
            <a:custGeom>
              <a:rect b="b" l="l" r="r" t="t"/>
              <a:pathLst>
                <a:path extrusionOk="0" h="3956" w="867">
                  <a:moveTo>
                    <a:pt x="0" y="0"/>
                  </a:moveTo>
                  <a:lnTo>
                    <a:pt x="0" y="3955"/>
                  </a:lnTo>
                  <a:lnTo>
                    <a:pt x="866" y="3955"/>
                  </a:lnTo>
                  <a:lnTo>
                    <a:pt x="866"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9" name="Google Shape;19019;p93"/>
            <p:cNvSpPr/>
            <p:nvPr/>
          </p:nvSpPr>
          <p:spPr>
            <a:xfrm>
              <a:off x="7638626" y="1989176"/>
              <a:ext cx="167671" cy="204765"/>
            </a:xfrm>
            <a:custGeom>
              <a:rect b="b" l="l" r="r" t="t"/>
              <a:pathLst>
                <a:path extrusionOk="0" h="7811" w="6396">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0" name="Google Shape;19020;p93"/>
            <p:cNvSpPr/>
            <p:nvPr/>
          </p:nvSpPr>
          <p:spPr>
            <a:xfrm>
              <a:off x="7706759" y="1989176"/>
              <a:ext cx="99538" cy="204765"/>
            </a:xfrm>
            <a:custGeom>
              <a:rect b="b" l="l" r="r" t="t"/>
              <a:pathLst>
                <a:path extrusionOk="0" h="7811" w="3797">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1" name="Google Shape;19021;p93"/>
            <p:cNvSpPr/>
            <p:nvPr/>
          </p:nvSpPr>
          <p:spPr>
            <a:xfrm>
              <a:off x="7628035" y="1977825"/>
              <a:ext cx="189246" cy="22728"/>
            </a:xfrm>
            <a:custGeom>
              <a:rect b="b" l="l" r="r" t="t"/>
              <a:pathLst>
                <a:path extrusionOk="0" h="867" w="7219">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2" name="Google Shape;19022;p93"/>
            <p:cNvSpPr/>
            <p:nvPr/>
          </p:nvSpPr>
          <p:spPr>
            <a:xfrm>
              <a:off x="7785456" y="1977825"/>
              <a:ext cx="31825" cy="22728"/>
            </a:xfrm>
            <a:custGeom>
              <a:rect b="b" l="l" r="r" t="t"/>
              <a:pathLst>
                <a:path extrusionOk="0" h="867" w="1214">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3" name="Google Shape;19023;p93"/>
            <p:cNvSpPr/>
            <p:nvPr/>
          </p:nvSpPr>
          <p:spPr>
            <a:xfrm>
              <a:off x="7681776" y="2039980"/>
              <a:ext cx="82158" cy="78042"/>
            </a:xfrm>
            <a:custGeom>
              <a:rect b="b" l="l" r="r" t="t"/>
              <a:pathLst>
                <a:path extrusionOk="0" h="2977" w="3134">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4" name="Google Shape;19024;p93"/>
            <p:cNvSpPr/>
            <p:nvPr/>
          </p:nvSpPr>
          <p:spPr>
            <a:xfrm>
              <a:off x="7700703" y="2180676"/>
              <a:ext cx="43543" cy="21208"/>
            </a:xfrm>
            <a:custGeom>
              <a:rect b="b" l="l" r="r" t="t"/>
              <a:pathLst>
                <a:path extrusionOk="0" h="809" w="1661">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5" name="Google Shape;19025;p93"/>
            <p:cNvSpPr/>
            <p:nvPr/>
          </p:nvSpPr>
          <p:spPr>
            <a:xfrm>
              <a:off x="7678001" y="2263542"/>
              <a:ext cx="88947" cy="30672"/>
            </a:xfrm>
            <a:custGeom>
              <a:rect b="b" l="l" r="r" t="t"/>
              <a:pathLst>
                <a:path extrusionOk="0" h="1170" w="3393">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6" name="Google Shape;19026;p93"/>
            <p:cNvSpPr/>
            <p:nvPr/>
          </p:nvSpPr>
          <p:spPr>
            <a:xfrm>
              <a:off x="7735517" y="2263542"/>
              <a:ext cx="31432" cy="30672"/>
            </a:xfrm>
            <a:custGeom>
              <a:rect b="b" l="l" r="r" t="t"/>
              <a:pathLst>
                <a:path extrusionOk="0" h="1170" w="1199">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7" name="Google Shape;19027;p93"/>
            <p:cNvSpPr/>
            <p:nvPr/>
          </p:nvSpPr>
          <p:spPr>
            <a:xfrm>
              <a:off x="7645835" y="2286637"/>
              <a:ext cx="152519" cy="38615"/>
            </a:xfrm>
            <a:custGeom>
              <a:rect b="b" l="l" r="r" t="t"/>
              <a:pathLst>
                <a:path extrusionOk="0" h="1473" w="5818">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8" name="Google Shape;19028;p93"/>
            <p:cNvSpPr/>
            <p:nvPr/>
          </p:nvSpPr>
          <p:spPr>
            <a:xfrm>
              <a:off x="7760500" y="2286637"/>
              <a:ext cx="38588" cy="38641"/>
            </a:xfrm>
            <a:custGeom>
              <a:rect b="b" l="l" r="r" t="t"/>
              <a:pathLst>
                <a:path extrusionOk="0" h="1474" w="1472">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29" name="Google Shape;19029;p93"/>
          <p:cNvGrpSpPr/>
          <p:nvPr/>
        </p:nvGrpSpPr>
        <p:grpSpPr>
          <a:xfrm>
            <a:off x="8023882" y="1977458"/>
            <a:ext cx="320557" cy="347794"/>
            <a:chOff x="8023882" y="1977458"/>
            <a:chExt cx="320557" cy="347794"/>
          </a:xfrm>
        </p:grpSpPr>
        <p:sp>
          <p:nvSpPr>
            <p:cNvPr id="19030" name="Google Shape;19030;p93"/>
            <p:cNvSpPr/>
            <p:nvPr/>
          </p:nvSpPr>
          <p:spPr>
            <a:xfrm>
              <a:off x="8053007" y="1977458"/>
              <a:ext cx="291432" cy="291799"/>
            </a:xfrm>
            <a:custGeom>
              <a:rect b="b" l="l" r="r" t="t"/>
              <a:pathLst>
                <a:path extrusionOk="0" h="11131" w="11117">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1" name="Google Shape;19031;p93"/>
            <p:cNvSpPr/>
            <p:nvPr/>
          </p:nvSpPr>
          <p:spPr>
            <a:xfrm>
              <a:off x="8023882" y="1980866"/>
              <a:ext cx="277407" cy="288549"/>
            </a:xfrm>
            <a:custGeom>
              <a:rect b="b" l="l" r="r" t="t"/>
              <a:pathLst>
                <a:path extrusionOk="0" h="11007" w="10582">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2" name="Google Shape;19032;p93"/>
            <p:cNvSpPr/>
            <p:nvPr/>
          </p:nvSpPr>
          <p:spPr>
            <a:xfrm>
              <a:off x="8053007" y="1977825"/>
              <a:ext cx="291432" cy="291039"/>
            </a:xfrm>
            <a:custGeom>
              <a:rect b="b" l="l" r="r" t="t"/>
              <a:pathLst>
                <a:path extrusionOk="0" h="11102" w="11117">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3" name="Google Shape;19033;p93"/>
            <p:cNvSpPr/>
            <p:nvPr/>
          </p:nvSpPr>
          <p:spPr>
            <a:xfrm>
              <a:off x="8052640" y="1981233"/>
              <a:ext cx="220258" cy="288024"/>
            </a:xfrm>
            <a:custGeom>
              <a:rect b="b" l="l" r="r" t="t"/>
              <a:pathLst>
                <a:path extrusionOk="0" h="10987" w="8402">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4" name="Google Shape;19034;p93"/>
            <p:cNvSpPr/>
            <p:nvPr/>
          </p:nvSpPr>
          <p:spPr>
            <a:xfrm>
              <a:off x="8097677"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5" name="Google Shape;19035;p93"/>
            <p:cNvSpPr/>
            <p:nvPr/>
          </p:nvSpPr>
          <p:spPr>
            <a:xfrm>
              <a:off x="8096524" y="2201858"/>
              <a:ext cx="24642" cy="16961"/>
            </a:xfrm>
            <a:custGeom>
              <a:rect b="b" l="l" r="r" t="t"/>
              <a:pathLst>
                <a:path extrusionOk="0" h="647" w="94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6" name="Google Shape;19036;p93"/>
            <p:cNvSpPr/>
            <p:nvPr/>
          </p:nvSpPr>
          <p:spPr>
            <a:xfrm>
              <a:off x="8075342" y="2219658"/>
              <a:ext cx="67373" cy="83259"/>
            </a:xfrm>
            <a:custGeom>
              <a:rect b="b" l="l" r="r" t="t"/>
              <a:pathLst>
                <a:path extrusionOk="0" h="3176" w="257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7" name="Google Shape;19037;p93"/>
            <p:cNvSpPr/>
            <p:nvPr/>
          </p:nvSpPr>
          <p:spPr>
            <a:xfrm>
              <a:off x="8086693" y="2302891"/>
              <a:ext cx="45064" cy="22361"/>
            </a:xfrm>
            <a:custGeom>
              <a:rect b="b" l="l" r="r" t="t"/>
              <a:pathLst>
                <a:path extrusionOk="0" h="853" w="1719">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8" name="Google Shape;19038;p93"/>
            <p:cNvSpPr/>
            <p:nvPr/>
          </p:nvSpPr>
          <p:spPr>
            <a:xfrm>
              <a:off x="8075342" y="2228728"/>
              <a:ext cx="11377" cy="74188"/>
            </a:xfrm>
            <a:custGeom>
              <a:rect b="b" l="l" r="r" t="t"/>
              <a:pathLst>
                <a:path extrusionOk="0" h="2830" w="434">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9" name="Google Shape;19039;p93"/>
            <p:cNvSpPr/>
            <p:nvPr/>
          </p:nvSpPr>
          <p:spPr>
            <a:xfrm>
              <a:off x="8131337" y="2228728"/>
              <a:ext cx="11377" cy="74188"/>
            </a:xfrm>
            <a:custGeom>
              <a:rect b="b" l="l" r="r" t="t"/>
              <a:pathLst>
                <a:path extrusionOk="0" h="2830" w="434">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0" name="Google Shape;19040;p93"/>
            <p:cNvSpPr/>
            <p:nvPr/>
          </p:nvSpPr>
          <p:spPr>
            <a:xfrm>
              <a:off x="8091621"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1" name="Google Shape;19041;p93"/>
            <p:cNvSpPr/>
            <p:nvPr/>
          </p:nvSpPr>
          <p:spPr>
            <a:xfrm>
              <a:off x="8105987" y="2313875"/>
              <a:ext cx="5715" cy="11377"/>
            </a:xfrm>
            <a:custGeom>
              <a:rect b="b" l="l" r="r" t="t"/>
              <a:pathLst>
                <a:path extrusionOk="0" h="434" w="218">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2" name="Google Shape;19042;p93"/>
            <p:cNvSpPr/>
            <p:nvPr/>
          </p:nvSpPr>
          <p:spPr>
            <a:xfrm>
              <a:off x="8086326" y="2156821"/>
              <a:ext cx="45037" cy="50752"/>
            </a:xfrm>
            <a:custGeom>
              <a:rect b="b" l="l" r="r" t="t"/>
              <a:pathLst>
                <a:path extrusionOk="0" h="1936" w="1718">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3" name="Google Shape;19043;p93"/>
            <p:cNvSpPr/>
            <p:nvPr/>
          </p:nvSpPr>
          <p:spPr>
            <a:xfrm>
              <a:off x="8086693" y="2156821"/>
              <a:ext cx="30672" cy="50569"/>
            </a:xfrm>
            <a:custGeom>
              <a:rect b="b" l="l" r="r" t="t"/>
              <a:pathLst>
                <a:path extrusionOk="0" h="1929" w="117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4" name="Google Shape;19044;p93"/>
            <p:cNvSpPr/>
            <p:nvPr/>
          </p:nvSpPr>
          <p:spPr>
            <a:xfrm>
              <a:off x="8086693" y="2156821"/>
              <a:ext cx="45064" cy="22781"/>
            </a:xfrm>
            <a:custGeom>
              <a:rect b="b" l="l" r="r" t="t"/>
              <a:pathLst>
                <a:path extrusionOk="0" h="869" w="1719">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5" name="Google Shape;19045;p93"/>
            <p:cNvSpPr/>
            <p:nvPr/>
          </p:nvSpPr>
          <p:spPr>
            <a:xfrm>
              <a:off x="8086693" y="2156821"/>
              <a:ext cx="30672" cy="20474"/>
            </a:xfrm>
            <a:custGeom>
              <a:rect b="b" l="l" r="r" t="t"/>
              <a:pathLst>
                <a:path extrusionOk="0" h="781" w="117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6" name="Google Shape;19046;p93"/>
            <p:cNvSpPr/>
            <p:nvPr/>
          </p:nvSpPr>
          <p:spPr>
            <a:xfrm>
              <a:off x="8187359"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7" name="Google Shape;19047;p93"/>
            <p:cNvSpPr/>
            <p:nvPr/>
          </p:nvSpPr>
          <p:spPr>
            <a:xfrm>
              <a:off x="8186231" y="2201858"/>
              <a:ext cx="24616" cy="16961"/>
            </a:xfrm>
            <a:custGeom>
              <a:rect b="b" l="l" r="r" t="t"/>
              <a:pathLst>
                <a:path extrusionOk="0" h="647" w="939">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8" name="Google Shape;19048;p93"/>
            <p:cNvSpPr/>
            <p:nvPr/>
          </p:nvSpPr>
          <p:spPr>
            <a:xfrm>
              <a:off x="8165023" y="2219658"/>
              <a:ext cx="67399" cy="83259"/>
            </a:xfrm>
            <a:custGeom>
              <a:rect b="b" l="l" r="r" t="t"/>
              <a:pathLst>
                <a:path extrusionOk="0" h="3176" w="2571">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9" name="Google Shape;19049;p93"/>
            <p:cNvSpPr/>
            <p:nvPr/>
          </p:nvSpPr>
          <p:spPr>
            <a:xfrm>
              <a:off x="8176374" y="2302891"/>
              <a:ext cx="44697" cy="22361"/>
            </a:xfrm>
            <a:custGeom>
              <a:rect b="b" l="l" r="r" t="t"/>
              <a:pathLst>
                <a:path extrusionOk="0" h="853" w="1705">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0" name="Google Shape;19050;p93"/>
            <p:cNvSpPr/>
            <p:nvPr/>
          </p:nvSpPr>
          <p:spPr>
            <a:xfrm>
              <a:off x="8165023" y="2228728"/>
              <a:ext cx="11377" cy="74188"/>
            </a:xfrm>
            <a:custGeom>
              <a:rect b="b" l="l" r="r" t="t"/>
              <a:pathLst>
                <a:path extrusionOk="0" h="2830" w="434">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1" name="Google Shape;19051;p93"/>
            <p:cNvSpPr/>
            <p:nvPr/>
          </p:nvSpPr>
          <p:spPr>
            <a:xfrm>
              <a:off x="8221045" y="2228728"/>
              <a:ext cx="11377" cy="74188"/>
            </a:xfrm>
            <a:custGeom>
              <a:rect b="b" l="l" r="r" t="t"/>
              <a:pathLst>
                <a:path extrusionOk="0" h="2830" w="434">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2" name="Google Shape;19052;p93"/>
            <p:cNvSpPr/>
            <p:nvPr/>
          </p:nvSpPr>
          <p:spPr>
            <a:xfrm>
              <a:off x="8181303"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3" name="Google Shape;19053;p93"/>
            <p:cNvSpPr/>
            <p:nvPr/>
          </p:nvSpPr>
          <p:spPr>
            <a:xfrm>
              <a:off x="8195669" y="2313875"/>
              <a:ext cx="5715" cy="11377"/>
            </a:xfrm>
            <a:custGeom>
              <a:rect b="b" l="l" r="r" t="t"/>
              <a:pathLst>
                <a:path extrusionOk="0" h="434" w="218">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4" name="Google Shape;19054;p93"/>
            <p:cNvSpPr/>
            <p:nvPr/>
          </p:nvSpPr>
          <p:spPr>
            <a:xfrm>
              <a:off x="8176374" y="2156821"/>
              <a:ext cx="44697" cy="50752"/>
            </a:xfrm>
            <a:custGeom>
              <a:rect b="b" l="l" r="r" t="t"/>
              <a:pathLst>
                <a:path extrusionOk="0" h="1936" w="1705">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5" name="Google Shape;19055;p93"/>
            <p:cNvSpPr/>
            <p:nvPr/>
          </p:nvSpPr>
          <p:spPr>
            <a:xfrm>
              <a:off x="8176374" y="2156821"/>
              <a:ext cx="30672" cy="50569"/>
            </a:xfrm>
            <a:custGeom>
              <a:rect b="b" l="l" r="r" t="t"/>
              <a:pathLst>
                <a:path extrusionOk="0" h="1929" w="117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6" name="Google Shape;19056;p93"/>
            <p:cNvSpPr/>
            <p:nvPr/>
          </p:nvSpPr>
          <p:spPr>
            <a:xfrm>
              <a:off x="8176007"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7" name="Google Shape;19057;p93"/>
            <p:cNvSpPr/>
            <p:nvPr/>
          </p:nvSpPr>
          <p:spPr>
            <a:xfrm>
              <a:off x="8176374" y="2156821"/>
              <a:ext cx="30672" cy="20474"/>
            </a:xfrm>
            <a:custGeom>
              <a:rect b="b" l="l" r="r" t="t"/>
              <a:pathLst>
                <a:path extrusionOk="0" h="781" w="117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8" name="Google Shape;19058;p93"/>
            <p:cNvSpPr/>
            <p:nvPr/>
          </p:nvSpPr>
          <p:spPr>
            <a:xfrm>
              <a:off x="8277040" y="2201858"/>
              <a:ext cx="22361" cy="22361"/>
            </a:xfrm>
            <a:custGeom>
              <a:rect b="b" l="l" r="r" t="t"/>
              <a:pathLst>
                <a:path extrusionOk="0" h="853" w="853">
                  <a:moveTo>
                    <a:pt x="1" y="1"/>
                  </a:moveTo>
                  <a:lnTo>
                    <a:pt x="1"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9" name="Google Shape;19059;p93"/>
            <p:cNvSpPr/>
            <p:nvPr/>
          </p:nvSpPr>
          <p:spPr>
            <a:xfrm>
              <a:off x="8275913" y="2201858"/>
              <a:ext cx="24616" cy="16961"/>
            </a:xfrm>
            <a:custGeom>
              <a:rect b="b" l="l" r="r" t="t"/>
              <a:pathLst>
                <a:path extrusionOk="0" h="647" w="939">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0" name="Google Shape;19060;p93"/>
            <p:cNvSpPr/>
            <p:nvPr/>
          </p:nvSpPr>
          <p:spPr>
            <a:xfrm>
              <a:off x="8254705" y="2219658"/>
              <a:ext cx="67399" cy="83259"/>
            </a:xfrm>
            <a:custGeom>
              <a:rect b="b" l="l" r="r" t="t"/>
              <a:pathLst>
                <a:path extrusionOk="0" h="3176" w="2571">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1" name="Google Shape;19061;p93"/>
            <p:cNvSpPr/>
            <p:nvPr/>
          </p:nvSpPr>
          <p:spPr>
            <a:xfrm>
              <a:off x="8266056" y="2302891"/>
              <a:ext cx="44697" cy="22361"/>
            </a:xfrm>
            <a:custGeom>
              <a:rect b="b" l="l" r="r" t="t"/>
              <a:pathLst>
                <a:path extrusionOk="0" h="853" w="1705">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2" name="Google Shape;19062;p93"/>
            <p:cNvSpPr/>
            <p:nvPr/>
          </p:nvSpPr>
          <p:spPr>
            <a:xfrm>
              <a:off x="8254705" y="2228728"/>
              <a:ext cx="11377" cy="74188"/>
            </a:xfrm>
            <a:custGeom>
              <a:rect b="b" l="l" r="r" t="t"/>
              <a:pathLst>
                <a:path extrusionOk="0" h="2830" w="434">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3" name="Google Shape;19063;p93"/>
            <p:cNvSpPr/>
            <p:nvPr/>
          </p:nvSpPr>
          <p:spPr>
            <a:xfrm>
              <a:off x="8310726" y="2228728"/>
              <a:ext cx="11377" cy="74188"/>
            </a:xfrm>
            <a:custGeom>
              <a:rect b="b" l="l" r="r" t="t"/>
              <a:pathLst>
                <a:path extrusionOk="0" h="2830" w="434">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4" name="Google Shape;19064;p93"/>
            <p:cNvSpPr/>
            <p:nvPr/>
          </p:nvSpPr>
          <p:spPr>
            <a:xfrm>
              <a:off x="8270984" y="2213314"/>
              <a:ext cx="34473" cy="89603"/>
            </a:xfrm>
            <a:custGeom>
              <a:rect b="b" l="l" r="r" t="t"/>
              <a:pathLst>
                <a:path extrusionOk="0" h="3418" w="1315">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5" name="Google Shape;19065;p93"/>
            <p:cNvSpPr/>
            <p:nvPr/>
          </p:nvSpPr>
          <p:spPr>
            <a:xfrm>
              <a:off x="8285376" y="2313875"/>
              <a:ext cx="5689" cy="11377"/>
            </a:xfrm>
            <a:custGeom>
              <a:rect b="b" l="l" r="r" t="t"/>
              <a:pathLst>
                <a:path extrusionOk="0" h="434" w="217">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6" name="Google Shape;19066;p93"/>
            <p:cNvSpPr/>
            <p:nvPr/>
          </p:nvSpPr>
          <p:spPr>
            <a:xfrm>
              <a:off x="8266056" y="2156821"/>
              <a:ext cx="44697" cy="50752"/>
            </a:xfrm>
            <a:custGeom>
              <a:rect b="b" l="l" r="r" t="t"/>
              <a:pathLst>
                <a:path extrusionOk="0" h="1936" w="1705">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7" name="Google Shape;19067;p93"/>
            <p:cNvSpPr/>
            <p:nvPr/>
          </p:nvSpPr>
          <p:spPr>
            <a:xfrm>
              <a:off x="8266056" y="2156821"/>
              <a:ext cx="31065" cy="50569"/>
            </a:xfrm>
            <a:custGeom>
              <a:rect b="b" l="l" r="r" t="t"/>
              <a:pathLst>
                <a:path extrusionOk="0" h="1929" w="1185">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8" name="Google Shape;19068;p93"/>
            <p:cNvSpPr/>
            <p:nvPr/>
          </p:nvSpPr>
          <p:spPr>
            <a:xfrm>
              <a:off x="8265689"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9" name="Google Shape;19069;p93"/>
            <p:cNvSpPr/>
            <p:nvPr/>
          </p:nvSpPr>
          <p:spPr>
            <a:xfrm>
              <a:off x="8266056" y="2156821"/>
              <a:ext cx="31065" cy="20474"/>
            </a:xfrm>
            <a:custGeom>
              <a:rect b="b" l="l" r="r" t="t"/>
              <a:pathLst>
                <a:path extrusionOk="0" h="781" w="1185">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70" name="Google Shape;19070;p93"/>
          <p:cNvGrpSpPr/>
          <p:nvPr/>
        </p:nvGrpSpPr>
        <p:grpSpPr>
          <a:xfrm>
            <a:off x="5627674" y="2444819"/>
            <a:ext cx="345147" cy="342630"/>
            <a:chOff x="5627674" y="2444819"/>
            <a:chExt cx="345147" cy="342630"/>
          </a:xfrm>
        </p:grpSpPr>
        <p:sp>
          <p:nvSpPr>
            <p:cNvPr id="19071" name="Google Shape;19071;p93"/>
            <p:cNvSpPr/>
            <p:nvPr/>
          </p:nvSpPr>
          <p:spPr>
            <a:xfrm>
              <a:off x="5755210" y="2444819"/>
              <a:ext cx="217611" cy="217978"/>
            </a:xfrm>
            <a:custGeom>
              <a:rect b="b" l="l" r="r" t="t"/>
              <a:pathLst>
                <a:path extrusionOk="0" h="8315" w="8301">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2" name="Google Shape;19072;p93"/>
            <p:cNvSpPr/>
            <p:nvPr/>
          </p:nvSpPr>
          <p:spPr>
            <a:xfrm>
              <a:off x="5818021" y="2523516"/>
              <a:ext cx="15545" cy="15178"/>
            </a:xfrm>
            <a:custGeom>
              <a:rect b="b" l="l" r="r" t="t"/>
              <a:pathLst>
                <a:path extrusionOk="0" h="579" w="593">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3" name="Google Shape;19073;p93"/>
            <p:cNvSpPr/>
            <p:nvPr/>
          </p:nvSpPr>
          <p:spPr>
            <a:xfrm>
              <a:off x="5894857"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4" name="Google Shape;19074;p93"/>
            <p:cNvSpPr/>
            <p:nvPr/>
          </p:nvSpPr>
          <p:spPr>
            <a:xfrm>
              <a:off x="5856635"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5" name="Google Shape;19075;p93"/>
            <p:cNvSpPr/>
            <p:nvPr/>
          </p:nvSpPr>
          <p:spPr>
            <a:xfrm>
              <a:off x="5627674" y="2523149"/>
              <a:ext cx="266816" cy="264300"/>
            </a:xfrm>
            <a:custGeom>
              <a:rect b="b" l="l" r="r" t="t"/>
              <a:pathLst>
                <a:path extrusionOk="0" h="10082" w="10178">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76" name="Google Shape;19076;p93"/>
          <p:cNvGrpSpPr/>
          <p:nvPr/>
        </p:nvGrpSpPr>
        <p:grpSpPr>
          <a:xfrm>
            <a:off x="4653996" y="2440257"/>
            <a:ext cx="396607" cy="348555"/>
            <a:chOff x="4653996" y="2440257"/>
            <a:chExt cx="396607" cy="348555"/>
          </a:xfrm>
        </p:grpSpPr>
        <p:sp>
          <p:nvSpPr>
            <p:cNvPr id="19077" name="Google Shape;19077;p93"/>
            <p:cNvSpPr/>
            <p:nvPr/>
          </p:nvSpPr>
          <p:spPr>
            <a:xfrm>
              <a:off x="4670643" y="2520108"/>
              <a:ext cx="363707" cy="250930"/>
            </a:xfrm>
            <a:custGeom>
              <a:rect b="b" l="l" r="r" t="t"/>
              <a:pathLst>
                <a:path extrusionOk="0" h="9572" w="13874">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8" name="Google Shape;19078;p93"/>
            <p:cNvSpPr/>
            <p:nvPr/>
          </p:nvSpPr>
          <p:spPr>
            <a:xfrm>
              <a:off x="4981710" y="2520108"/>
              <a:ext cx="52640" cy="250930"/>
            </a:xfrm>
            <a:custGeom>
              <a:rect b="b" l="l" r="r" t="t"/>
              <a:pathLst>
                <a:path extrusionOk="0" h="9572" w="2008">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9" name="Google Shape;19079;p93"/>
            <p:cNvSpPr/>
            <p:nvPr/>
          </p:nvSpPr>
          <p:spPr>
            <a:xfrm>
              <a:off x="4694865" y="2544724"/>
              <a:ext cx="314108" cy="226681"/>
            </a:xfrm>
            <a:custGeom>
              <a:rect b="b" l="l" r="r" t="t"/>
              <a:pathLst>
                <a:path extrusionOk="0" h="8647" w="11982">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0" name="Google Shape;19080;p93"/>
            <p:cNvSpPr/>
            <p:nvPr/>
          </p:nvSpPr>
          <p:spPr>
            <a:xfrm>
              <a:off x="4981710" y="2544724"/>
              <a:ext cx="28024" cy="226314"/>
            </a:xfrm>
            <a:custGeom>
              <a:rect b="b" l="l" r="r" t="t"/>
              <a:pathLst>
                <a:path extrusionOk="0" h="8633" w="1069">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1" name="Google Shape;19081;p93"/>
            <p:cNvSpPr/>
            <p:nvPr/>
          </p:nvSpPr>
          <p:spPr>
            <a:xfrm>
              <a:off x="4775476" y="2618493"/>
              <a:ext cx="69260" cy="30409"/>
            </a:xfrm>
            <a:custGeom>
              <a:rect b="b" l="l" r="r" t="t"/>
              <a:pathLst>
                <a:path extrusionOk="0" h="1160" w="2642">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2" name="Google Shape;19082;p93"/>
            <p:cNvSpPr/>
            <p:nvPr/>
          </p:nvSpPr>
          <p:spPr>
            <a:xfrm>
              <a:off x="4775476" y="2643476"/>
              <a:ext cx="69260" cy="30672"/>
            </a:xfrm>
            <a:custGeom>
              <a:rect b="b" l="l" r="r" t="t"/>
              <a:pathLst>
                <a:path extrusionOk="0" h="1170" w="2642">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3" name="Google Shape;19083;p93"/>
            <p:cNvSpPr/>
            <p:nvPr/>
          </p:nvSpPr>
          <p:spPr>
            <a:xfrm>
              <a:off x="4775476" y="2668459"/>
              <a:ext cx="69260" cy="30672"/>
            </a:xfrm>
            <a:custGeom>
              <a:rect b="b" l="l" r="r" t="t"/>
              <a:pathLst>
                <a:path extrusionOk="0" h="1170" w="2642">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4" name="Google Shape;19084;p93"/>
            <p:cNvSpPr/>
            <p:nvPr/>
          </p:nvSpPr>
          <p:spPr>
            <a:xfrm>
              <a:off x="4860229" y="2618126"/>
              <a:ext cx="68893" cy="30672"/>
            </a:xfrm>
            <a:custGeom>
              <a:rect b="b" l="l" r="r" t="t"/>
              <a:pathLst>
                <a:path extrusionOk="0" h="1170" w="2628">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5" name="Google Shape;19085;p93"/>
            <p:cNvSpPr/>
            <p:nvPr/>
          </p:nvSpPr>
          <p:spPr>
            <a:xfrm>
              <a:off x="4860229" y="2643476"/>
              <a:ext cx="68893" cy="30672"/>
            </a:xfrm>
            <a:custGeom>
              <a:rect b="b" l="l" r="r" t="t"/>
              <a:pathLst>
                <a:path extrusionOk="0" h="1170" w="2628">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6" name="Google Shape;19086;p93"/>
            <p:cNvSpPr/>
            <p:nvPr/>
          </p:nvSpPr>
          <p:spPr>
            <a:xfrm>
              <a:off x="4860229" y="2668354"/>
              <a:ext cx="68893" cy="30776"/>
            </a:xfrm>
            <a:custGeom>
              <a:rect b="b" l="l" r="r" t="t"/>
              <a:pathLst>
                <a:path extrusionOk="0" h="1174" w="2628">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7" name="Google Shape;19087;p93"/>
            <p:cNvSpPr/>
            <p:nvPr/>
          </p:nvSpPr>
          <p:spPr>
            <a:xfrm>
              <a:off x="4825049" y="2584440"/>
              <a:ext cx="54894" cy="33712"/>
            </a:xfrm>
            <a:custGeom>
              <a:rect b="b" l="l" r="r" t="t"/>
              <a:pathLst>
                <a:path extrusionOk="0" h="1286" w="2094">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8" name="Google Shape;19088;p93"/>
            <p:cNvSpPr/>
            <p:nvPr/>
          </p:nvSpPr>
          <p:spPr>
            <a:xfrm>
              <a:off x="4843216" y="2584440"/>
              <a:ext cx="36727" cy="33712"/>
            </a:xfrm>
            <a:custGeom>
              <a:rect b="b" l="l" r="r" t="t"/>
              <a:pathLst>
                <a:path extrusionOk="0" h="1286" w="1401">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9" name="Google Shape;19089;p93"/>
            <p:cNvSpPr/>
            <p:nvPr/>
          </p:nvSpPr>
          <p:spPr>
            <a:xfrm>
              <a:off x="4809897" y="2606775"/>
              <a:ext cx="85173" cy="95763"/>
            </a:xfrm>
            <a:custGeom>
              <a:rect b="b" l="l" r="r" t="t"/>
              <a:pathLst>
                <a:path extrusionOk="0" h="3653" w="3249">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0" name="Google Shape;19090;p93"/>
            <p:cNvSpPr/>
            <p:nvPr/>
          </p:nvSpPr>
          <p:spPr>
            <a:xfrm>
              <a:off x="4843216" y="2606775"/>
              <a:ext cx="51093" cy="94217"/>
            </a:xfrm>
            <a:custGeom>
              <a:rect b="b" l="l" r="r" t="t"/>
              <a:pathLst>
                <a:path extrusionOk="0" h="3594" w="1949">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1" name="Google Shape;19091;p93"/>
            <p:cNvSpPr/>
            <p:nvPr/>
          </p:nvSpPr>
          <p:spPr>
            <a:xfrm>
              <a:off x="4801953" y="2440257"/>
              <a:ext cx="101452" cy="56415"/>
            </a:xfrm>
            <a:custGeom>
              <a:rect b="b" l="l" r="r" t="t"/>
              <a:pathLst>
                <a:path extrusionOk="0" h="2152" w="387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2" name="Google Shape;19092;p93"/>
            <p:cNvSpPr/>
            <p:nvPr/>
          </p:nvSpPr>
          <p:spPr>
            <a:xfrm>
              <a:off x="4824656" y="2459945"/>
              <a:ext cx="56048" cy="34079"/>
            </a:xfrm>
            <a:custGeom>
              <a:rect b="b" l="l" r="r" t="t"/>
              <a:pathLst>
                <a:path extrusionOk="0" h="1300" w="2138">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3" name="Google Shape;19093;p93"/>
            <p:cNvSpPr/>
            <p:nvPr/>
          </p:nvSpPr>
          <p:spPr>
            <a:xfrm>
              <a:off x="4653996" y="2737326"/>
              <a:ext cx="396607" cy="51486"/>
            </a:xfrm>
            <a:custGeom>
              <a:rect b="b" l="l" r="r" t="t"/>
              <a:pathLst>
                <a:path extrusionOk="0" h="1964" w="15129">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4" name="Google Shape;19094;p93"/>
            <p:cNvSpPr/>
            <p:nvPr/>
          </p:nvSpPr>
          <p:spPr>
            <a:xfrm>
              <a:off x="4998749" y="2737326"/>
              <a:ext cx="51853" cy="51486"/>
            </a:xfrm>
            <a:custGeom>
              <a:rect b="b" l="l" r="r" t="t"/>
              <a:pathLst>
                <a:path extrusionOk="0" h="1964" w="1978">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95" name="Google Shape;19095;p93"/>
          <p:cNvGrpSpPr/>
          <p:nvPr/>
        </p:nvGrpSpPr>
        <p:grpSpPr>
          <a:xfrm>
            <a:off x="1854391" y="2895140"/>
            <a:ext cx="301630" cy="374272"/>
            <a:chOff x="1854391" y="2895140"/>
            <a:chExt cx="301630" cy="374272"/>
          </a:xfrm>
        </p:grpSpPr>
        <p:sp>
          <p:nvSpPr>
            <p:cNvPr id="19096" name="Google Shape;19096;p93"/>
            <p:cNvSpPr/>
            <p:nvPr/>
          </p:nvSpPr>
          <p:spPr>
            <a:xfrm>
              <a:off x="1968689" y="2943559"/>
              <a:ext cx="72668" cy="60216"/>
            </a:xfrm>
            <a:custGeom>
              <a:rect b="b" l="l" r="r" t="t"/>
              <a:pathLst>
                <a:path extrusionOk="0" h="2297" w="2772">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7" name="Google Shape;19097;p93"/>
            <p:cNvSpPr/>
            <p:nvPr/>
          </p:nvSpPr>
          <p:spPr>
            <a:xfrm>
              <a:off x="1991758" y="2943559"/>
              <a:ext cx="26530" cy="18115"/>
            </a:xfrm>
            <a:custGeom>
              <a:rect b="b" l="l" r="r" t="t"/>
              <a:pathLst>
                <a:path extrusionOk="0" h="691" w="1012">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8" name="Google Shape;19098;p93"/>
            <p:cNvSpPr/>
            <p:nvPr/>
          </p:nvSpPr>
          <p:spPr>
            <a:xfrm>
              <a:off x="1969056" y="2962486"/>
              <a:ext cx="72301" cy="41289"/>
            </a:xfrm>
            <a:custGeom>
              <a:rect b="b" l="l" r="r" t="t"/>
              <a:pathLst>
                <a:path extrusionOk="0" h="1575" w="2758">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9" name="Google Shape;19099;p93"/>
            <p:cNvSpPr/>
            <p:nvPr/>
          </p:nvSpPr>
          <p:spPr>
            <a:xfrm>
              <a:off x="1969056" y="2973470"/>
              <a:ext cx="18193" cy="30672"/>
            </a:xfrm>
            <a:custGeom>
              <a:rect b="b" l="l" r="r" t="t"/>
              <a:pathLst>
                <a:path extrusionOk="0" h="1170" w="694">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0" name="Google Shape;19100;p93"/>
            <p:cNvSpPr/>
            <p:nvPr/>
          </p:nvSpPr>
          <p:spPr>
            <a:xfrm>
              <a:off x="2023190" y="2973470"/>
              <a:ext cx="18167" cy="30672"/>
            </a:xfrm>
            <a:custGeom>
              <a:rect b="b" l="l" r="r" t="t"/>
              <a:pathLst>
                <a:path extrusionOk="0" h="1170" w="693">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1" name="Google Shape;19101;p93"/>
            <p:cNvSpPr/>
            <p:nvPr/>
          </p:nvSpPr>
          <p:spPr>
            <a:xfrm>
              <a:off x="1980800" y="2895140"/>
              <a:ext cx="48472" cy="54501"/>
            </a:xfrm>
            <a:custGeom>
              <a:rect b="b" l="l" r="r" t="t"/>
              <a:pathLst>
                <a:path extrusionOk="0" h="2079" w="1849">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2" name="Google Shape;19102;p93"/>
            <p:cNvSpPr/>
            <p:nvPr/>
          </p:nvSpPr>
          <p:spPr>
            <a:xfrm>
              <a:off x="1980879" y="2895507"/>
              <a:ext cx="33241" cy="54029"/>
            </a:xfrm>
            <a:custGeom>
              <a:rect b="b" l="l" r="r" t="t"/>
              <a:pathLst>
                <a:path extrusionOk="0" h="2061" w="1268">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3" name="Google Shape;19103;p93"/>
            <p:cNvSpPr/>
            <p:nvPr/>
          </p:nvSpPr>
          <p:spPr>
            <a:xfrm>
              <a:off x="1981167" y="2895507"/>
              <a:ext cx="48105" cy="23908"/>
            </a:xfrm>
            <a:custGeom>
              <a:rect b="b" l="l" r="r" t="t"/>
              <a:pathLst>
                <a:path extrusionOk="0" h="912" w="1835">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4" name="Google Shape;19104;p93"/>
            <p:cNvSpPr/>
            <p:nvPr/>
          </p:nvSpPr>
          <p:spPr>
            <a:xfrm>
              <a:off x="1981167" y="2895507"/>
              <a:ext cx="32952" cy="21968"/>
            </a:xfrm>
            <a:custGeom>
              <a:rect b="b" l="l" r="r" t="t"/>
              <a:pathLst>
                <a:path extrusionOk="0" h="838" w="1257">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5" name="Google Shape;19105;p93"/>
            <p:cNvSpPr/>
            <p:nvPr/>
          </p:nvSpPr>
          <p:spPr>
            <a:xfrm>
              <a:off x="1963000" y="3015860"/>
              <a:ext cx="84412" cy="144576"/>
            </a:xfrm>
            <a:custGeom>
              <a:rect b="b" l="l" r="r" t="t"/>
              <a:pathLst>
                <a:path extrusionOk="0" h="5515" w="3220">
                  <a:moveTo>
                    <a:pt x="1" y="0"/>
                  </a:moveTo>
                  <a:lnTo>
                    <a:pt x="1" y="5514"/>
                  </a:lnTo>
                  <a:lnTo>
                    <a:pt x="3220" y="5514"/>
                  </a:lnTo>
                  <a:lnTo>
                    <a:pt x="3220"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6" name="Google Shape;19106;p93"/>
            <p:cNvSpPr/>
            <p:nvPr/>
          </p:nvSpPr>
          <p:spPr>
            <a:xfrm>
              <a:off x="1963000" y="3100246"/>
              <a:ext cx="84412" cy="60190"/>
            </a:xfrm>
            <a:custGeom>
              <a:rect b="b" l="l" r="r" t="t"/>
              <a:pathLst>
                <a:path extrusionOk="0" h="2296" w="3220">
                  <a:moveTo>
                    <a:pt x="1" y="0"/>
                  </a:moveTo>
                  <a:lnTo>
                    <a:pt x="1" y="2295"/>
                  </a:lnTo>
                  <a:lnTo>
                    <a:pt x="3220" y="2295"/>
                  </a:lnTo>
                  <a:lnTo>
                    <a:pt x="322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7" name="Google Shape;19107;p93"/>
            <p:cNvSpPr/>
            <p:nvPr/>
          </p:nvSpPr>
          <p:spPr>
            <a:xfrm>
              <a:off x="2034908" y="3082079"/>
              <a:ext cx="48472" cy="72668"/>
            </a:xfrm>
            <a:custGeom>
              <a:rect b="b" l="l" r="r" t="t"/>
              <a:pathLst>
                <a:path extrusionOk="0" h="2772" w="1849">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8" name="Google Shape;19108;p93"/>
            <p:cNvSpPr/>
            <p:nvPr/>
          </p:nvSpPr>
          <p:spPr>
            <a:xfrm>
              <a:off x="2035275" y="3082446"/>
              <a:ext cx="26897" cy="72301"/>
            </a:xfrm>
            <a:custGeom>
              <a:rect b="b" l="l" r="r" t="t"/>
              <a:pathLst>
                <a:path extrusionOk="0" h="2758" w="1026">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9" name="Google Shape;19109;p93"/>
            <p:cNvSpPr/>
            <p:nvPr/>
          </p:nvSpPr>
          <p:spPr>
            <a:xfrm>
              <a:off x="2035275" y="3082446"/>
              <a:ext cx="48105" cy="54134"/>
            </a:xfrm>
            <a:custGeom>
              <a:rect b="b" l="l" r="r" t="t"/>
              <a:pathLst>
                <a:path extrusionOk="0" h="2065" w="1835">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0" name="Google Shape;19110;p93"/>
            <p:cNvSpPr/>
            <p:nvPr/>
          </p:nvSpPr>
          <p:spPr>
            <a:xfrm>
              <a:off x="2035275" y="3082079"/>
              <a:ext cx="26897" cy="54134"/>
            </a:xfrm>
            <a:custGeom>
              <a:rect b="b" l="l" r="r" t="t"/>
              <a:pathLst>
                <a:path extrusionOk="0" h="2065" w="1026">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1" name="Google Shape;19111;p93"/>
            <p:cNvSpPr/>
            <p:nvPr/>
          </p:nvSpPr>
          <p:spPr>
            <a:xfrm>
              <a:off x="2017134" y="3148665"/>
              <a:ext cx="84412" cy="96524"/>
            </a:xfrm>
            <a:custGeom>
              <a:rect b="b" l="l" r="r" t="t"/>
              <a:pathLst>
                <a:path extrusionOk="0" h="3682" w="322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2" name="Google Shape;19112;p93"/>
            <p:cNvSpPr/>
            <p:nvPr/>
          </p:nvSpPr>
          <p:spPr>
            <a:xfrm>
              <a:off x="2017134" y="3162297"/>
              <a:ext cx="18167" cy="82892"/>
            </a:xfrm>
            <a:custGeom>
              <a:rect b="b" l="l" r="r" t="t"/>
              <a:pathLst>
                <a:path extrusionOk="0" h="3162" w="693">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3" name="Google Shape;19113;p93"/>
            <p:cNvSpPr/>
            <p:nvPr/>
          </p:nvSpPr>
          <p:spPr>
            <a:xfrm>
              <a:off x="2083353" y="3162297"/>
              <a:ext cx="18193" cy="82892"/>
            </a:xfrm>
            <a:custGeom>
              <a:rect b="b" l="l" r="r" t="t"/>
              <a:pathLst>
                <a:path extrusionOk="0" h="3162" w="694">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4" name="Google Shape;19114;p93"/>
            <p:cNvSpPr/>
            <p:nvPr/>
          </p:nvSpPr>
          <p:spPr>
            <a:xfrm>
              <a:off x="1926666" y="3082079"/>
              <a:ext cx="47711" cy="72668"/>
            </a:xfrm>
            <a:custGeom>
              <a:rect b="b" l="l" r="r" t="t"/>
              <a:pathLst>
                <a:path extrusionOk="0" h="2772" w="182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5" name="Google Shape;19115;p93"/>
            <p:cNvSpPr/>
            <p:nvPr/>
          </p:nvSpPr>
          <p:spPr>
            <a:xfrm>
              <a:off x="1926666" y="3082446"/>
              <a:ext cx="27290" cy="72301"/>
            </a:xfrm>
            <a:custGeom>
              <a:rect b="b" l="l" r="r" t="t"/>
              <a:pathLst>
                <a:path extrusionOk="0" h="2758" w="1041">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6" name="Google Shape;19116;p93"/>
            <p:cNvSpPr/>
            <p:nvPr/>
          </p:nvSpPr>
          <p:spPr>
            <a:xfrm>
              <a:off x="1926666" y="3082446"/>
              <a:ext cx="48472" cy="54134"/>
            </a:xfrm>
            <a:custGeom>
              <a:rect b="b" l="l" r="r" t="t"/>
              <a:pathLst>
                <a:path extrusionOk="0" h="2065" w="1849">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7" name="Google Shape;19117;p93"/>
            <p:cNvSpPr/>
            <p:nvPr/>
          </p:nvSpPr>
          <p:spPr>
            <a:xfrm>
              <a:off x="1926666" y="3082079"/>
              <a:ext cx="27290" cy="54134"/>
            </a:xfrm>
            <a:custGeom>
              <a:rect b="b" l="l" r="r" t="t"/>
              <a:pathLst>
                <a:path extrusionOk="0" h="2065" w="1041">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8" name="Google Shape;19118;p93"/>
            <p:cNvSpPr/>
            <p:nvPr/>
          </p:nvSpPr>
          <p:spPr>
            <a:xfrm>
              <a:off x="1908525" y="3148665"/>
              <a:ext cx="84412" cy="96524"/>
            </a:xfrm>
            <a:custGeom>
              <a:rect b="b" l="l" r="r" t="t"/>
              <a:pathLst>
                <a:path extrusionOk="0" h="3682" w="322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9" name="Google Shape;19119;p93"/>
            <p:cNvSpPr/>
            <p:nvPr/>
          </p:nvSpPr>
          <p:spPr>
            <a:xfrm>
              <a:off x="1908892" y="3162297"/>
              <a:ext cx="17800" cy="82892"/>
            </a:xfrm>
            <a:custGeom>
              <a:rect b="b" l="l" r="r" t="t"/>
              <a:pathLst>
                <a:path extrusionOk="0" h="3162" w="679">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0" name="Google Shape;19120;p93"/>
            <p:cNvSpPr/>
            <p:nvPr/>
          </p:nvSpPr>
          <p:spPr>
            <a:xfrm>
              <a:off x="1975111" y="3162297"/>
              <a:ext cx="18193" cy="82892"/>
            </a:xfrm>
            <a:custGeom>
              <a:rect b="b" l="l" r="r" t="t"/>
              <a:pathLst>
                <a:path extrusionOk="0" h="3162" w="694">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1" name="Google Shape;19121;p93"/>
            <p:cNvSpPr/>
            <p:nvPr/>
          </p:nvSpPr>
          <p:spPr>
            <a:xfrm>
              <a:off x="2089409" y="3142242"/>
              <a:ext cx="48078" cy="72694"/>
            </a:xfrm>
            <a:custGeom>
              <a:rect b="b" l="l" r="r" t="t"/>
              <a:pathLst>
                <a:path extrusionOk="0" h="2773" w="1834">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2" name="Google Shape;19122;p93"/>
            <p:cNvSpPr/>
            <p:nvPr/>
          </p:nvSpPr>
          <p:spPr>
            <a:xfrm>
              <a:off x="2089409" y="3142609"/>
              <a:ext cx="27264" cy="72327"/>
            </a:xfrm>
            <a:custGeom>
              <a:rect b="b" l="l" r="r" t="t"/>
              <a:pathLst>
                <a:path extrusionOk="0" h="2759" w="104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3" name="Google Shape;19123;p93"/>
            <p:cNvSpPr/>
            <p:nvPr/>
          </p:nvSpPr>
          <p:spPr>
            <a:xfrm>
              <a:off x="2089409" y="3142242"/>
              <a:ext cx="48445" cy="54527"/>
            </a:xfrm>
            <a:custGeom>
              <a:rect b="b" l="l" r="r" t="t"/>
              <a:pathLst>
                <a:path extrusionOk="0" h="2080" w="1848">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4" name="Google Shape;19124;p93"/>
            <p:cNvSpPr/>
            <p:nvPr/>
          </p:nvSpPr>
          <p:spPr>
            <a:xfrm>
              <a:off x="2089409" y="3142609"/>
              <a:ext cx="27264" cy="53767"/>
            </a:xfrm>
            <a:custGeom>
              <a:rect b="b" l="l" r="r" t="t"/>
              <a:pathLst>
                <a:path extrusionOk="0" h="2051" w="104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5" name="Google Shape;19125;p93"/>
            <p:cNvSpPr/>
            <p:nvPr/>
          </p:nvSpPr>
          <p:spPr>
            <a:xfrm>
              <a:off x="2071609" y="3208855"/>
              <a:ext cx="84412" cy="60190"/>
            </a:xfrm>
            <a:custGeom>
              <a:rect b="b" l="l" r="r" t="t"/>
              <a:pathLst>
                <a:path extrusionOk="0" h="2296" w="322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6" name="Google Shape;19126;p93"/>
            <p:cNvSpPr/>
            <p:nvPr/>
          </p:nvSpPr>
          <p:spPr>
            <a:xfrm>
              <a:off x="2071609" y="3222460"/>
              <a:ext cx="17826" cy="46951"/>
            </a:xfrm>
            <a:custGeom>
              <a:rect b="b" l="l" r="r" t="t"/>
              <a:pathLst>
                <a:path extrusionOk="0" h="1791" w="68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7" name="Google Shape;19127;p93"/>
            <p:cNvSpPr/>
            <p:nvPr/>
          </p:nvSpPr>
          <p:spPr>
            <a:xfrm>
              <a:off x="2137828" y="3222460"/>
              <a:ext cx="17826" cy="46951"/>
            </a:xfrm>
            <a:custGeom>
              <a:rect b="b" l="l" r="r" t="t"/>
              <a:pathLst>
                <a:path extrusionOk="0" h="1791" w="68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8" name="Google Shape;19128;p93"/>
            <p:cNvSpPr/>
            <p:nvPr/>
          </p:nvSpPr>
          <p:spPr>
            <a:xfrm>
              <a:off x="1980800" y="3142242"/>
              <a:ext cx="48078" cy="72694"/>
            </a:xfrm>
            <a:custGeom>
              <a:rect b="b" l="l" r="r" t="t"/>
              <a:pathLst>
                <a:path extrusionOk="0" h="2773" w="1834">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9" name="Google Shape;19129;p93"/>
            <p:cNvSpPr/>
            <p:nvPr/>
          </p:nvSpPr>
          <p:spPr>
            <a:xfrm>
              <a:off x="1981167" y="3142609"/>
              <a:ext cx="26897" cy="72327"/>
            </a:xfrm>
            <a:custGeom>
              <a:rect b="b" l="l" r="r" t="t"/>
              <a:pathLst>
                <a:path extrusionOk="0" h="2759" w="1026">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0" name="Google Shape;19130;p93"/>
            <p:cNvSpPr/>
            <p:nvPr/>
          </p:nvSpPr>
          <p:spPr>
            <a:xfrm>
              <a:off x="1980800" y="3142242"/>
              <a:ext cx="48472" cy="54527"/>
            </a:xfrm>
            <a:custGeom>
              <a:rect b="b" l="l" r="r" t="t"/>
              <a:pathLst>
                <a:path extrusionOk="0" h="2080" w="1849">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1" name="Google Shape;19131;p93"/>
            <p:cNvSpPr/>
            <p:nvPr/>
          </p:nvSpPr>
          <p:spPr>
            <a:xfrm>
              <a:off x="1980800" y="3142609"/>
              <a:ext cx="27264" cy="53767"/>
            </a:xfrm>
            <a:custGeom>
              <a:rect b="b" l="l" r="r" t="t"/>
              <a:pathLst>
                <a:path extrusionOk="0" h="2051" w="104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2" name="Google Shape;19132;p93"/>
            <p:cNvSpPr/>
            <p:nvPr/>
          </p:nvSpPr>
          <p:spPr>
            <a:xfrm>
              <a:off x="1962633" y="3208855"/>
              <a:ext cx="84779" cy="60190"/>
            </a:xfrm>
            <a:custGeom>
              <a:rect b="b" l="l" r="r" t="t"/>
              <a:pathLst>
                <a:path extrusionOk="0" h="2296" w="3234">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3" name="Google Shape;19133;p93"/>
            <p:cNvSpPr/>
            <p:nvPr/>
          </p:nvSpPr>
          <p:spPr>
            <a:xfrm>
              <a:off x="1963000" y="3222460"/>
              <a:ext cx="18193" cy="46951"/>
            </a:xfrm>
            <a:custGeom>
              <a:rect b="b" l="l" r="r" t="t"/>
              <a:pathLst>
                <a:path extrusionOk="0" h="1791" w="694">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4" name="Google Shape;19134;p93"/>
            <p:cNvSpPr/>
            <p:nvPr/>
          </p:nvSpPr>
          <p:spPr>
            <a:xfrm>
              <a:off x="2029245" y="3222460"/>
              <a:ext cx="18167" cy="46584"/>
            </a:xfrm>
            <a:custGeom>
              <a:rect b="b" l="l" r="r" t="t"/>
              <a:pathLst>
                <a:path extrusionOk="0" h="1777" w="693">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5" name="Google Shape;19135;p93"/>
            <p:cNvSpPr/>
            <p:nvPr/>
          </p:nvSpPr>
          <p:spPr>
            <a:xfrm>
              <a:off x="1872558" y="3142242"/>
              <a:ext cx="47711" cy="72694"/>
            </a:xfrm>
            <a:custGeom>
              <a:rect b="b" l="l" r="r" t="t"/>
              <a:pathLst>
                <a:path extrusionOk="0" h="2773" w="182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6" name="Google Shape;19136;p93"/>
            <p:cNvSpPr/>
            <p:nvPr/>
          </p:nvSpPr>
          <p:spPr>
            <a:xfrm>
              <a:off x="1872558" y="3142609"/>
              <a:ext cx="26897" cy="72327"/>
            </a:xfrm>
            <a:custGeom>
              <a:rect b="b" l="l" r="r" t="t"/>
              <a:pathLst>
                <a:path extrusionOk="0" h="2759" w="1026">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7" name="Google Shape;19137;p93"/>
            <p:cNvSpPr/>
            <p:nvPr/>
          </p:nvSpPr>
          <p:spPr>
            <a:xfrm>
              <a:off x="1872558" y="3142242"/>
              <a:ext cx="48105" cy="54527"/>
            </a:xfrm>
            <a:custGeom>
              <a:rect b="b" l="l" r="r" t="t"/>
              <a:pathLst>
                <a:path extrusionOk="0" h="2080" w="1835">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8" name="Google Shape;19138;p93"/>
            <p:cNvSpPr/>
            <p:nvPr/>
          </p:nvSpPr>
          <p:spPr>
            <a:xfrm>
              <a:off x="1872558" y="3142609"/>
              <a:ext cx="27290" cy="53767"/>
            </a:xfrm>
            <a:custGeom>
              <a:rect b="b" l="l" r="r" t="t"/>
              <a:pathLst>
                <a:path extrusionOk="0" h="2051" w="1041">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9" name="Google Shape;19139;p93"/>
            <p:cNvSpPr/>
            <p:nvPr/>
          </p:nvSpPr>
          <p:spPr>
            <a:xfrm>
              <a:off x="1854391" y="3208855"/>
              <a:ext cx="84045" cy="60190"/>
            </a:xfrm>
            <a:custGeom>
              <a:rect b="b" l="l" r="r" t="t"/>
              <a:pathLst>
                <a:path extrusionOk="0" h="2296" w="3206">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0" name="Google Shape;19140;p93"/>
            <p:cNvSpPr/>
            <p:nvPr/>
          </p:nvSpPr>
          <p:spPr>
            <a:xfrm>
              <a:off x="1854391" y="3222460"/>
              <a:ext cx="18193" cy="46951"/>
            </a:xfrm>
            <a:custGeom>
              <a:rect b="b" l="l" r="r" t="t"/>
              <a:pathLst>
                <a:path extrusionOk="0" h="1791" w="694">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1" name="Google Shape;19141;p93"/>
            <p:cNvSpPr/>
            <p:nvPr/>
          </p:nvSpPr>
          <p:spPr>
            <a:xfrm>
              <a:off x="1920637" y="3222460"/>
              <a:ext cx="18167" cy="46584"/>
            </a:xfrm>
            <a:custGeom>
              <a:rect b="b" l="l" r="r" t="t"/>
              <a:pathLst>
                <a:path extrusionOk="0" h="1777" w="693">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2" name="Google Shape;19142;p93"/>
            <p:cNvSpPr/>
            <p:nvPr/>
          </p:nvSpPr>
          <p:spPr>
            <a:xfrm>
              <a:off x="1946354" y="2997693"/>
              <a:ext cx="117338" cy="24249"/>
            </a:xfrm>
            <a:custGeom>
              <a:rect b="b" l="l" r="r" t="t"/>
              <a:pathLst>
                <a:path extrusionOk="0" h="925" w="4476">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3" name="Google Shape;19143;p93"/>
            <p:cNvSpPr/>
            <p:nvPr/>
          </p:nvSpPr>
          <p:spPr>
            <a:xfrm>
              <a:off x="1986856" y="3040056"/>
              <a:ext cx="36360" cy="18193"/>
            </a:xfrm>
            <a:custGeom>
              <a:rect b="b" l="l" r="r" t="t"/>
              <a:pathLst>
                <a:path extrusionOk="0" h="694" w="1387">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4" name="Google Shape;19144;p93"/>
            <p:cNvSpPr/>
            <p:nvPr/>
          </p:nvSpPr>
          <p:spPr>
            <a:xfrm>
              <a:off x="1963000" y="3009804"/>
              <a:ext cx="84412" cy="12138"/>
            </a:xfrm>
            <a:custGeom>
              <a:rect b="b" l="l" r="r" t="t"/>
              <a:pathLst>
                <a:path extrusionOk="0" h="463" w="322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45" name="Google Shape;19145;p93"/>
          <p:cNvGrpSpPr/>
          <p:nvPr/>
        </p:nvGrpSpPr>
        <p:grpSpPr>
          <a:xfrm>
            <a:off x="5172817" y="2438370"/>
            <a:ext cx="289518" cy="357651"/>
            <a:chOff x="5172817" y="2438370"/>
            <a:chExt cx="289518" cy="357651"/>
          </a:xfrm>
        </p:grpSpPr>
        <p:sp>
          <p:nvSpPr>
            <p:cNvPr id="19146" name="Google Shape;19146;p93"/>
            <p:cNvSpPr/>
            <p:nvPr/>
          </p:nvSpPr>
          <p:spPr>
            <a:xfrm>
              <a:off x="5267427" y="2438370"/>
              <a:ext cx="119593" cy="30672"/>
            </a:xfrm>
            <a:custGeom>
              <a:rect b="b" l="l" r="r" t="t"/>
              <a:pathLst>
                <a:path extrusionOk="0" h="1170" w="4562">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7" name="Google Shape;19147;p93"/>
            <p:cNvSpPr/>
            <p:nvPr/>
          </p:nvSpPr>
          <p:spPr>
            <a:xfrm>
              <a:off x="5352940" y="2438370"/>
              <a:ext cx="33712" cy="30672"/>
            </a:xfrm>
            <a:custGeom>
              <a:rect b="b" l="l" r="r" t="t"/>
              <a:pathLst>
                <a:path extrusionOk="0" h="1170" w="1286">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8" name="Google Shape;19148;p93"/>
            <p:cNvSpPr/>
            <p:nvPr/>
          </p:nvSpPr>
          <p:spPr>
            <a:xfrm>
              <a:off x="5172817" y="2469015"/>
              <a:ext cx="281942" cy="327006"/>
            </a:xfrm>
            <a:custGeom>
              <a:rect b="b" l="l" r="r" t="t"/>
              <a:pathLst>
                <a:path extrusionOk="0" h="12474" w="10755">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9" name="Google Shape;19149;p93"/>
            <p:cNvSpPr/>
            <p:nvPr/>
          </p:nvSpPr>
          <p:spPr>
            <a:xfrm>
              <a:off x="5289002" y="2469015"/>
              <a:ext cx="172967" cy="325092"/>
            </a:xfrm>
            <a:custGeom>
              <a:rect b="b" l="l" r="r" t="t"/>
              <a:pathLst>
                <a:path extrusionOk="0" h="12401" w="6598">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0" name="Google Shape;19150;p93"/>
            <p:cNvSpPr/>
            <p:nvPr/>
          </p:nvSpPr>
          <p:spPr>
            <a:xfrm>
              <a:off x="5192505" y="2645285"/>
              <a:ext cx="269831" cy="150736"/>
            </a:xfrm>
            <a:custGeom>
              <a:rect b="b" l="l" r="r" t="t"/>
              <a:pathLst>
                <a:path extrusionOk="0" h="5750" w="10293">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1" name="Google Shape;19151;p93"/>
            <p:cNvSpPr/>
            <p:nvPr/>
          </p:nvSpPr>
          <p:spPr>
            <a:xfrm>
              <a:off x="5404400" y="2653700"/>
              <a:ext cx="51119" cy="140801"/>
            </a:xfrm>
            <a:custGeom>
              <a:rect b="b" l="l" r="r" t="t"/>
              <a:pathLst>
                <a:path extrusionOk="0" h="5371" w="195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2" name="Google Shape;19152;p93"/>
            <p:cNvSpPr/>
            <p:nvPr/>
          </p:nvSpPr>
          <p:spPr>
            <a:xfrm>
              <a:off x="5403273" y="2692288"/>
              <a:ext cx="19320" cy="16515"/>
            </a:xfrm>
            <a:custGeom>
              <a:rect b="b" l="l" r="r" t="t"/>
              <a:pathLst>
                <a:path extrusionOk="0" h="630" w="737">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3" name="Google Shape;19153;p93"/>
            <p:cNvSpPr/>
            <p:nvPr/>
          </p:nvSpPr>
          <p:spPr>
            <a:xfrm>
              <a:off x="5363531" y="2752478"/>
              <a:ext cx="16699" cy="14287"/>
            </a:xfrm>
            <a:custGeom>
              <a:rect b="b" l="l" r="r" t="t"/>
              <a:pathLst>
                <a:path extrusionOk="0" h="545" w="637">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4" name="Google Shape;19154;p93"/>
            <p:cNvSpPr/>
            <p:nvPr/>
          </p:nvSpPr>
          <p:spPr>
            <a:xfrm>
              <a:off x="5248133" y="2682458"/>
              <a:ext cx="16673" cy="14313"/>
            </a:xfrm>
            <a:custGeom>
              <a:rect b="b" l="l" r="r" t="t"/>
              <a:pathLst>
                <a:path extrusionOk="0" h="546" w="636">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5" name="Google Shape;19155;p93"/>
            <p:cNvSpPr/>
            <p:nvPr/>
          </p:nvSpPr>
          <p:spPr>
            <a:xfrm>
              <a:off x="5271202" y="2752478"/>
              <a:ext cx="16673" cy="14287"/>
            </a:xfrm>
            <a:custGeom>
              <a:rect b="b" l="l" r="r" t="t"/>
              <a:pathLst>
                <a:path extrusionOk="0" h="545" w="636">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6" name="Google Shape;19156;p93"/>
            <p:cNvSpPr/>
            <p:nvPr/>
          </p:nvSpPr>
          <p:spPr>
            <a:xfrm>
              <a:off x="5312831" y="2697584"/>
              <a:ext cx="20081" cy="17145"/>
            </a:xfrm>
            <a:custGeom>
              <a:rect b="b" l="l" r="r" t="t"/>
              <a:pathLst>
                <a:path extrusionOk="0" h="654" w="766">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57" name="Google Shape;19157;p93"/>
          <p:cNvGrpSpPr/>
          <p:nvPr/>
        </p:nvGrpSpPr>
        <p:grpSpPr>
          <a:xfrm>
            <a:off x="3234506" y="2484534"/>
            <a:ext cx="388297" cy="293320"/>
            <a:chOff x="3234506" y="2484534"/>
            <a:chExt cx="388297" cy="293320"/>
          </a:xfrm>
        </p:grpSpPr>
        <p:sp>
          <p:nvSpPr>
            <p:cNvPr id="19158" name="Google Shape;19158;p93"/>
            <p:cNvSpPr/>
            <p:nvPr/>
          </p:nvSpPr>
          <p:spPr>
            <a:xfrm>
              <a:off x="3531208" y="2527684"/>
              <a:ext cx="91595" cy="250170"/>
            </a:xfrm>
            <a:custGeom>
              <a:rect b="b" l="l" r="r" t="t"/>
              <a:pathLst>
                <a:path extrusionOk="0" h="9543" w="3494">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9" name="Google Shape;19159;p93"/>
            <p:cNvSpPr/>
            <p:nvPr/>
          </p:nvSpPr>
          <p:spPr>
            <a:xfrm>
              <a:off x="3520984" y="2527684"/>
              <a:ext cx="70413" cy="157814"/>
            </a:xfrm>
            <a:custGeom>
              <a:rect b="b" l="l" r="r" t="t"/>
              <a:pathLst>
                <a:path extrusionOk="0" h="6020" w="2686">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0" name="Google Shape;19160;p93"/>
            <p:cNvSpPr/>
            <p:nvPr/>
          </p:nvSpPr>
          <p:spPr>
            <a:xfrm>
              <a:off x="3234506" y="2576130"/>
              <a:ext cx="340244" cy="201724"/>
            </a:xfrm>
            <a:custGeom>
              <a:rect b="b" l="l" r="r" t="t"/>
              <a:pathLst>
                <a:path extrusionOk="0" h="7695" w="12979">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1" name="Google Shape;19161;p93"/>
            <p:cNvSpPr/>
            <p:nvPr/>
          </p:nvSpPr>
          <p:spPr>
            <a:xfrm>
              <a:off x="3234506" y="2484534"/>
              <a:ext cx="297095" cy="105227"/>
            </a:xfrm>
            <a:custGeom>
              <a:rect b="b" l="l" r="r" t="t"/>
              <a:pathLst>
                <a:path extrusionOk="0" h="4014" w="11333">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2" name="Google Shape;19162;p93"/>
            <p:cNvSpPr/>
            <p:nvPr/>
          </p:nvSpPr>
          <p:spPr>
            <a:xfrm>
              <a:off x="3268192" y="2507971"/>
              <a:ext cx="51879" cy="58486"/>
            </a:xfrm>
            <a:custGeom>
              <a:rect b="b" l="l" r="r" t="t"/>
              <a:pathLst>
                <a:path extrusionOk="0" h="2231" w="1979">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3" name="Google Shape;19163;p93"/>
            <p:cNvSpPr/>
            <p:nvPr/>
          </p:nvSpPr>
          <p:spPr>
            <a:xfrm>
              <a:off x="3327229" y="2507997"/>
              <a:ext cx="46951" cy="58695"/>
            </a:xfrm>
            <a:custGeom>
              <a:rect b="b" l="l" r="r" t="t"/>
              <a:pathLst>
                <a:path extrusionOk="0" h="2239" w="1791">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4" name="Google Shape;19164;p93"/>
            <p:cNvSpPr/>
            <p:nvPr/>
          </p:nvSpPr>
          <p:spPr>
            <a:xfrm>
              <a:off x="3379292" y="2508049"/>
              <a:ext cx="66796" cy="58643"/>
            </a:xfrm>
            <a:custGeom>
              <a:rect b="b" l="l" r="r" t="t"/>
              <a:pathLst>
                <a:path extrusionOk="0" h="2237" w="2548">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5" name="Google Shape;19165;p93"/>
            <p:cNvSpPr/>
            <p:nvPr/>
          </p:nvSpPr>
          <p:spPr>
            <a:xfrm>
              <a:off x="3450072" y="2507971"/>
              <a:ext cx="50647" cy="58748"/>
            </a:xfrm>
            <a:custGeom>
              <a:rect b="b" l="l" r="r" t="t"/>
              <a:pathLst>
                <a:path extrusionOk="0" h="2241" w="1932">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6" name="Google Shape;19166;p93"/>
            <p:cNvSpPr/>
            <p:nvPr/>
          </p:nvSpPr>
          <p:spPr>
            <a:xfrm>
              <a:off x="3271233" y="2606775"/>
              <a:ext cx="91595" cy="78724"/>
            </a:xfrm>
            <a:custGeom>
              <a:rect b="b" l="l" r="r" t="t"/>
              <a:pathLst>
                <a:path extrusionOk="0" h="3003" w="3494">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7" name="Google Shape;19167;p93"/>
            <p:cNvSpPr/>
            <p:nvPr/>
          </p:nvSpPr>
          <p:spPr>
            <a:xfrm>
              <a:off x="3395361" y="2640068"/>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8" name="Google Shape;19168;p93"/>
            <p:cNvSpPr/>
            <p:nvPr/>
          </p:nvSpPr>
          <p:spPr>
            <a:xfrm>
              <a:off x="3395361" y="2607142"/>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9" name="Google Shape;19169;p93"/>
            <p:cNvSpPr/>
            <p:nvPr/>
          </p:nvSpPr>
          <p:spPr>
            <a:xfrm>
              <a:off x="3394077" y="2672968"/>
              <a:ext cx="108766" cy="12583"/>
            </a:xfrm>
            <a:custGeom>
              <a:rect b="b" l="l" r="r" t="t"/>
              <a:pathLst>
                <a:path extrusionOk="0" h="480" w="4149">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0" name="Google Shape;19170;p93"/>
            <p:cNvSpPr/>
            <p:nvPr/>
          </p:nvSpPr>
          <p:spPr>
            <a:xfrm>
              <a:off x="3395361" y="2705920"/>
              <a:ext cx="107482" cy="12505"/>
            </a:xfrm>
            <a:custGeom>
              <a:rect b="b" l="l" r="r" t="t"/>
              <a:pathLst>
                <a:path extrusionOk="0" h="477" w="410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1" name="Google Shape;19171;p93"/>
            <p:cNvSpPr/>
            <p:nvPr/>
          </p:nvSpPr>
          <p:spPr>
            <a:xfrm>
              <a:off x="3262006" y="2705894"/>
              <a:ext cx="110051" cy="12583"/>
            </a:xfrm>
            <a:custGeom>
              <a:rect b="b" l="l" r="r" t="t"/>
              <a:pathLst>
                <a:path extrusionOk="0" h="480" w="4198">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2" name="Google Shape;19172;p93"/>
            <p:cNvSpPr/>
            <p:nvPr/>
          </p:nvSpPr>
          <p:spPr>
            <a:xfrm>
              <a:off x="3263290" y="2738846"/>
              <a:ext cx="107481"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3" name="Google Shape;19173;p93"/>
            <p:cNvSpPr/>
            <p:nvPr/>
          </p:nvSpPr>
          <p:spPr>
            <a:xfrm>
              <a:off x="3395361" y="2738846"/>
              <a:ext cx="107482"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74" name="Google Shape;19174;p93"/>
          <p:cNvGrpSpPr/>
          <p:nvPr/>
        </p:nvGrpSpPr>
        <p:grpSpPr>
          <a:xfrm>
            <a:off x="6065149" y="3367036"/>
            <a:ext cx="362553" cy="356498"/>
            <a:chOff x="6065149" y="3367036"/>
            <a:chExt cx="362553" cy="356498"/>
          </a:xfrm>
        </p:grpSpPr>
        <p:sp>
          <p:nvSpPr>
            <p:cNvPr id="19175" name="Google Shape;19175;p93"/>
            <p:cNvSpPr/>
            <p:nvPr/>
          </p:nvSpPr>
          <p:spPr>
            <a:xfrm>
              <a:off x="6065149" y="3367036"/>
              <a:ext cx="356498" cy="356498"/>
            </a:xfrm>
            <a:custGeom>
              <a:rect b="b" l="l" r="r" t="t"/>
              <a:pathLst>
                <a:path extrusionOk="0" h="13599" w="13599">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6" name="Google Shape;19176;p93"/>
            <p:cNvSpPr/>
            <p:nvPr/>
          </p:nvSpPr>
          <p:spPr>
            <a:xfrm>
              <a:off x="6219923" y="3367036"/>
              <a:ext cx="207780" cy="356472"/>
            </a:xfrm>
            <a:custGeom>
              <a:rect b="b" l="l" r="r" t="t"/>
              <a:pathLst>
                <a:path extrusionOk="0" h="13598" w="7926">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7" name="Google Shape;19177;p93"/>
            <p:cNvSpPr/>
            <p:nvPr/>
          </p:nvSpPr>
          <p:spPr>
            <a:xfrm>
              <a:off x="6119257" y="3421144"/>
              <a:ext cx="247889" cy="247889"/>
            </a:xfrm>
            <a:custGeom>
              <a:rect b="b" l="l" r="r" t="t"/>
              <a:pathLst>
                <a:path extrusionOk="0" h="9456" w="9456">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8" name="Google Shape;19178;p93"/>
            <p:cNvSpPr/>
            <p:nvPr/>
          </p:nvSpPr>
          <p:spPr>
            <a:xfrm>
              <a:off x="6224091" y="3421144"/>
              <a:ext cx="148744" cy="248020"/>
            </a:xfrm>
            <a:custGeom>
              <a:rect b="b" l="l" r="r" t="t"/>
              <a:pathLst>
                <a:path extrusionOk="0" h="9461" w="5674">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9" name="Google Shape;19179;p93"/>
            <p:cNvSpPr/>
            <p:nvPr/>
          </p:nvSpPr>
          <p:spPr>
            <a:xfrm>
              <a:off x="6069685" y="3415848"/>
              <a:ext cx="303517" cy="259293"/>
            </a:xfrm>
            <a:custGeom>
              <a:rect b="b" l="l" r="r" t="t"/>
              <a:pathLst>
                <a:path extrusionOk="0" h="9891" w="11578">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80" name="Google Shape;19180;p93"/>
          <p:cNvGrpSpPr/>
          <p:nvPr/>
        </p:nvGrpSpPr>
        <p:grpSpPr>
          <a:xfrm>
            <a:off x="6540821" y="3367036"/>
            <a:ext cx="362553" cy="356498"/>
            <a:chOff x="6540821" y="3367036"/>
            <a:chExt cx="362553" cy="356498"/>
          </a:xfrm>
        </p:grpSpPr>
        <p:sp>
          <p:nvSpPr>
            <p:cNvPr id="19181" name="Google Shape;19181;p93"/>
            <p:cNvSpPr/>
            <p:nvPr/>
          </p:nvSpPr>
          <p:spPr>
            <a:xfrm>
              <a:off x="6540821" y="3367036"/>
              <a:ext cx="356498" cy="356498"/>
            </a:xfrm>
            <a:custGeom>
              <a:rect b="b" l="l" r="r" t="t"/>
              <a:pathLst>
                <a:path extrusionOk="0" h="13599" w="13599">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2" name="Google Shape;19182;p93"/>
            <p:cNvSpPr/>
            <p:nvPr/>
          </p:nvSpPr>
          <p:spPr>
            <a:xfrm>
              <a:off x="6695987" y="3367036"/>
              <a:ext cx="207387" cy="356472"/>
            </a:xfrm>
            <a:custGeom>
              <a:rect b="b" l="l" r="r" t="t"/>
              <a:pathLst>
                <a:path extrusionOk="0" h="13598" w="7911">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3" name="Google Shape;19183;p93"/>
            <p:cNvSpPr/>
            <p:nvPr/>
          </p:nvSpPr>
          <p:spPr>
            <a:xfrm>
              <a:off x="6579802" y="3405992"/>
              <a:ext cx="278534" cy="278561"/>
            </a:xfrm>
            <a:custGeom>
              <a:rect b="b" l="l" r="r" t="t"/>
              <a:pathLst>
                <a:path extrusionOk="0" h="10626" w="10625">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4" name="Google Shape;19184;p93"/>
            <p:cNvSpPr/>
            <p:nvPr/>
          </p:nvSpPr>
          <p:spPr>
            <a:xfrm>
              <a:off x="6672892" y="3510563"/>
              <a:ext cx="80637" cy="69155"/>
            </a:xfrm>
            <a:custGeom>
              <a:rect b="b" l="l" r="r" t="t"/>
              <a:pathLst>
                <a:path extrusionOk="0" h="2638" w="3076">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5" name="Google Shape;19185;p93"/>
            <p:cNvSpPr/>
            <p:nvPr/>
          </p:nvSpPr>
          <p:spPr>
            <a:xfrm>
              <a:off x="6541581" y="3458605"/>
              <a:ext cx="213469" cy="225187"/>
            </a:xfrm>
            <a:custGeom>
              <a:rect b="b" l="l" r="r" t="t"/>
              <a:pathLst>
                <a:path extrusionOk="0" h="8590" w="8143">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6" name="Google Shape;19186;p93"/>
            <p:cNvSpPr/>
            <p:nvPr/>
          </p:nvSpPr>
          <p:spPr>
            <a:xfrm>
              <a:off x="6609687" y="3405965"/>
              <a:ext cx="237691" cy="143475"/>
            </a:xfrm>
            <a:custGeom>
              <a:rect b="b" l="l" r="r" t="t"/>
              <a:pathLst>
                <a:path extrusionOk="0" h="5473" w="9067">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7" name="Google Shape;19187;p93"/>
            <p:cNvSpPr/>
            <p:nvPr/>
          </p:nvSpPr>
          <p:spPr>
            <a:xfrm>
              <a:off x="6703537" y="3490771"/>
              <a:ext cx="154800" cy="193860"/>
            </a:xfrm>
            <a:custGeom>
              <a:rect b="b" l="l" r="r" t="t"/>
              <a:pathLst>
                <a:path extrusionOk="0" h="7395" w="5905">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88" name="Google Shape;19188;p93"/>
          <p:cNvGrpSpPr/>
          <p:nvPr/>
        </p:nvGrpSpPr>
        <p:grpSpPr>
          <a:xfrm>
            <a:off x="2302458" y="2474704"/>
            <a:ext cx="354479" cy="312561"/>
            <a:chOff x="2302458" y="2474704"/>
            <a:chExt cx="354479" cy="312561"/>
          </a:xfrm>
        </p:grpSpPr>
        <p:sp>
          <p:nvSpPr>
            <p:cNvPr id="19189" name="Google Shape;19189;p93"/>
            <p:cNvSpPr/>
            <p:nvPr/>
          </p:nvSpPr>
          <p:spPr>
            <a:xfrm>
              <a:off x="2388732" y="2515756"/>
              <a:ext cx="238058" cy="136266"/>
            </a:xfrm>
            <a:custGeom>
              <a:rect b="b" l="l" r="r" t="t"/>
              <a:pathLst>
                <a:path extrusionOk="0" h="5198" w="9081">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0" name="Google Shape;19190;p93"/>
            <p:cNvSpPr/>
            <p:nvPr/>
          </p:nvSpPr>
          <p:spPr>
            <a:xfrm>
              <a:off x="2398195" y="2723327"/>
              <a:ext cx="74949" cy="63938"/>
            </a:xfrm>
            <a:custGeom>
              <a:rect b="b" l="l" r="r" t="t"/>
              <a:pathLst>
                <a:path extrusionOk="0" h="2439" w="2859">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1" name="Google Shape;19191;p93"/>
            <p:cNvSpPr/>
            <p:nvPr/>
          </p:nvSpPr>
          <p:spPr>
            <a:xfrm>
              <a:off x="2421658" y="2740733"/>
              <a:ext cx="34079" cy="29230"/>
            </a:xfrm>
            <a:custGeom>
              <a:rect b="b" l="l" r="r" t="t"/>
              <a:pathLst>
                <a:path extrusionOk="0" h="1115" w="130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2" name="Google Shape;19192;p93"/>
            <p:cNvSpPr/>
            <p:nvPr/>
          </p:nvSpPr>
          <p:spPr>
            <a:xfrm>
              <a:off x="2525338" y="2723327"/>
              <a:ext cx="74975" cy="63938"/>
            </a:xfrm>
            <a:custGeom>
              <a:rect b="b" l="l" r="r" t="t"/>
              <a:pathLst>
                <a:path extrusionOk="0" h="2439" w="286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3" name="Google Shape;19193;p93"/>
            <p:cNvSpPr/>
            <p:nvPr/>
          </p:nvSpPr>
          <p:spPr>
            <a:xfrm>
              <a:off x="2548800" y="2740733"/>
              <a:ext cx="33712" cy="29230"/>
            </a:xfrm>
            <a:custGeom>
              <a:rect b="b" l="l" r="r" t="t"/>
              <a:pathLst>
                <a:path extrusionOk="0" h="1115" w="1286">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4" name="Google Shape;19194;p93"/>
            <p:cNvSpPr/>
            <p:nvPr/>
          </p:nvSpPr>
          <p:spPr>
            <a:xfrm>
              <a:off x="2375860" y="2498166"/>
              <a:ext cx="279662" cy="145729"/>
            </a:xfrm>
            <a:custGeom>
              <a:rect b="b" l="l" r="r" t="t"/>
              <a:pathLst>
                <a:path extrusionOk="0" h="5559" w="10668">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5" name="Google Shape;19195;p93"/>
            <p:cNvSpPr/>
            <p:nvPr/>
          </p:nvSpPr>
          <p:spPr>
            <a:xfrm>
              <a:off x="2608230" y="2498166"/>
              <a:ext cx="47292" cy="146096"/>
            </a:xfrm>
            <a:custGeom>
              <a:rect b="b" l="l" r="r" t="t"/>
              <a:pathLst>
                <a:path extrusionOk="0" h="5573" w="1804">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6" name="Google Shape;19196;p93"/>
            <p:cNvSpPr/>
            <p:nvPr/>
          </p:nvSpPr>
          <p:spPr>
            <a:xfrm>
              <a:off x="2302458" y="2474704"/>
              <a:ext cx="353850" cy="196796"/>
            </a:xfrm>
            <a:custGeom>
              <a:rect b="b" l="l" r="r" t="t"/>
              <a:pathLst>
                <a:path extrusionOk="0" h="7507" w="13498">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7" name="Google Shape;19197;p93"/>
            <p:cNvSpPr/>
            <p:nvPr/>
          </p:nvSpPr>
          <p:spPr>
            <a:xfrm>
              <a:off x="2402363" y="2644236"/>
              <a:ext cx="254574" cy="27657"/>
            </a:xfrm>
            <a:custGeom>
              <a:rect b="b" l="l" r="r" t="t"/>
              <a:pathLst>
                <a:path extrusionOk="0" h="1055" w="9711">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8" name="Google Shape;19198;p93"/>
            <p:cNvSpPr/>
            <p:nvPr/>
          </p:nvSpPr>
          <p:spPr>
            <a:xfrm>
              <a:off x="2375126" y="2653306"/>
              <a:ext cx="243721" cy="76862"/>
            </a:xfrm>
            <a:custGeom>
              <a:rect b="b" l="l" r="r" t="t"/>
              <a:pathLst>
                <a:path extrusionOk="0" h="2932" w="9297">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9" name="Google Shape;19199;p93"/>
            <p:cNvSpPr/>
            <p:nvPr/>
          </p:nvSpPr>
          <p:spPr>
            <a:xfrm>
              <a:off x="2382676" y="2688880"/>
              <a:ext cx="232003" cy="41289"/>
            </a:xfrm>
            <a:custGeom>
              <a:rect b="b" l="l" r="r" t="t"/>
              <a:pathLst>
                <a:path extrusionOk="0" h="1575" w="885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0" name="Google Shape;19200;p93"/>
            <p:cNvSpPr/>
            <p:nvPr/>
          </p:nvSpPr>
          <p:spPr>
            <a:xfrm>
              <a:off x="2396675" y="2652939"/>
              <a:ext cx="32192" cy="27657"/>
            </a:xfrm>
            <a:custGeom>
              <a:rect b="b" l="l" r="r" t="t"/>
              <a:pathLst>
                <a:path extrusionOk="0" h="1055" w="1228">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01" name="Google Shape;19201;p93"/>
          <p:cNvGrpSpPr/>
          <p:nvPr/>
        </p:nvGrpSpPr>
        <p:grpSpPr>
          <a:xfrm>
            <a:off x="2831110" y="2442538"/>
            <a:ext cx="246002" cy="348922"/>
            <a:chOff x="2831110" y="2442538"/>
            <a:chExt cx="246002" cy="348922"/>
          </a:xfrm>
        </p:grpSpPr>
        <p:sp>
          <p:nvSpPr>
            <p:cNvPr id="19202" name="Google Shape;19202;p93"/>
            <p:cNvSpPr/>
            <p:nvPr/>
          </p:nvSpPr>
          <p:spPr>
            <a:xfrm>
              <a:off x="2831110" y="2442538"/>
              <a:ext cx="194542" cy="348922"/>
            </a:xfrm>
            <a:custGeom>
              <a:rect b="b" l="l" r="r" t="t"/>
              <a:pathLst>
                <a:path extrusionOk="0" h="13310" w="7421">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3" name="Google Shape;19203;p93"/>
            <p:cNvSpPr/>
            <p:nvPr/>
          </p:nvSpPr>
          <p:spPr>
            <a:xfrm>
              <a:off x="2831110" y="2476591"/>
              <a:ext cx="194542" cy="276647"/>
            </a:xfrm>
            <a:custGeom>
              <a:rect b="b" l="l" r="r" t="t"/>
              <a:pathLst>
                <a:path extrusionOk="0" h="10553" w="7421">
                  <a:moveTo>
                    <a:pt x="1" y="1"/>
                  </a:moveTo>
                  <a:lnTo>
                    <a:pt x="1" y="10553"/>
                  </a:lnTo>
                  <a:lnTo>
                    <a:pt x="7421" y="10553"/>
                  </a:lnTo>
                  <a:lnTo>
                    <a:pt x="7421"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4" name="Google Shape;19204;p93"/>
            <p:cNvSpPr/>
            <p:nvPr/>
          </p:nvSpPr>
          <p:spPr>
            <a:xfrm>
              <a:off x="2926480" y="2542181"/>
              <a:ext cx="99171" cy="158732"/>
            </a:xfrm>
            <a:custGeom>
              <a:rect b="b" l="l" r="r" t="t"/>
              <a:pathLst>
                <a:path extrusionOk="0" h="6055" w="3783">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5" name="Google Shape;19205;p93"/>
            <p:cNvSpPr/>
            <p:nvPr/>
          </p:nvSpPr>
          <p:spPr>
            <a:xfrm>
              <a:off x="3008979" y="2476591"/>
              <a:ext cx="16673" cy="276647"/>
            </a:xfrm>
            <a:custGeom>
              <a:rect b="b" l="l" r="r" t="t"/>
              <a:pathLst>
                <a:path extrusionOk="0" h="10553" w="636">
                  <a:moveTo>
                    <a:pt x="0" y="1"/>
                  </a:moveTo>
                  <a:lnTo>
                    <a:pt x="0" y="10553"/>
                  </a:lnTo>
                  <a:lnTo>
                    <a:pt x="636" y="10553"/>
                  </a:lnTo>
                  <a:lnTo>
                    <a:pt x="63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6" name="Google Shape;19206;p93"/>
            <p:cNvSpPr/>
            <p:nvPr/>
          </p:nvSpPr>
          <p:spPr>
            <a:xfrm>
              <a:off x="2877668" y="2587481"/>
              <a:ext cx="77229" cy="10617"/>
            </a:xfrm>
            <a:custGeom>
              <a:rect b="b" l="l" r="r" t="t"/>
              <a:pathLst>
                <a:path extrusionOk="0" h="405" w="2946">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7" name="Google Shape;19207;p93"/>
            <p:cNvSpPr/>
            <p:nvPr/>
          </p:nvSpPr>
          <p:spPr>
            <a:xfrm>
              <a:off x="2851164" y="2567426"/>
              <a:ext cx="117338" cy="10617"/>
            </a:xfrm>
            <a:custGeom>
              <a:rect b="b" l="l" r="r" t="t"/>
              <a:pathLst>
                <a:path extrusionOk="0" h="405" w="4476">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8" name="Google Shape;19208;p93"/>
            <p:cNvSpPr/>
            <p:nvPr/>
          </p:nvSpPr>
          <p:spPr>
            <a:xfrm>
              <a:off x="2897329" y="2643109"/>
              <a:ext cx="55287" cy="10617"/>
            </a:xfrm>
            <a:custGeom>
              <a:rect b="b" l="l" r="r" t="t"/>
              <a:pathLst>
                <a:path extrusionOk="0" h="405" w="2109">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9" name="Google Shape;19209;p93"/>
            <p:cNvSpPr/>
            <p:nvPr/>
          </p:nvSpPr>
          <p:spPr>
            <a:xfrm>
              <a:off x="2865556" y="2627196"/>
              <a:ext cx="79117" cy="10643"/>
            </a:xfrm>
            <a:custGeom>
              <a:rect b="b" l="l" r="r" t="t"/>
              <a:pathLst>
                <a:path extrusionOk="0" h="406" w="3018">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0" name="Google Shape;19210;p93"/>
            <p:cNvSpPr/>
            <p:nvPr/>
          </p:nvSpPr>
          <p:spPr>
            <a:xfrm>
              <a:off x="2934056" y="2550019"/>
              <a:ext cx="143055" cy="143055"/>
            </a:xfrm>
            <a:custGeom>
              <a:rect b="b" l="l" r="r" t="t"/>
              <a:pathLst>
                <a:path extrusionOk="0" h="5457" w="5457">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1" name="Google Shape;19211;p93"/>
            <p:cNvSpPr/>
            <p:nvPr/>
          </p:nvSpPr>
          <p:spPr>
            <a:xfrm>
              <a:off x="2957125" y="2572722"/>
              <a:ext cx="97284" cy="97651"/>
            </a:xfrm>
            <a:custGeom>
              <a:rect b="b" l="l" r="r" t="t"/>
              <a:pathLst>
                <a:path extrusionOk="0" h="3725" w="3711">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2" name="Google Shape;19212;p93"/>
            <p:cNvSpPr/>
            <p:nvPr/>
          </p:nvSpPr>
          <p:spPr>
            <a:xfrm>
              <a:off x="2951463" y="2568082"/>
              <a:ext cx="108242" cy="107219"/>
            </a:xfrm>
            <a:custGeom>
              <a:rect b="b" l="l" r="r" t="t"/>
              <a:pathLst>
                <a:path extrusionOk="0" h="4090" w="4129">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3" name="Google Shape;19213;p93"/>
            <p:cNvSpPr/>
            <p:nvPr/>
          </p:nvSpPr>
          <p:spPr>
            <a:xfrm>
              <a:off x="2985123" y="2600719"/>
              <a:ext cx="42049" cy="43543"/>
            </a:xfrm>
            <a:custGeom>
              <a:rect b="b" l="l" r="r" t="t"/>
              <a:pathLst>
                <a:path extrusionOk="0" h="1661" w="1604">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4" name="Google Shape;19214;p93"/>
            <p:cNvSpPr/>
            <p:nvPr/>
          </p:nvSpPr>
          <p:spPr>
            <a:xfrm>
              <a:off x="3000642" y="2590784"/>
              <a:ext cx="10643" cy="20553"/>
            </a:xfrm>
            <a:custGeom>
              <a:rect b="b" l="l" r="r" t="t"/>
              <a:pathLst>
                <a:path extrusionOk="0" h="784" w="406">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5" name="Google Shape;19215;p93"/>
            <p:cNvSpPr/>
            <p:nvPr/>
          </p:nvSpPr>
          <p:spPr>
            <a:xfrm>
              <a:off x="3000642" y="2633540"/>
              <a:ext cx="10643" cy="20553"/>
            </a:xfrm>
            <a:custGeom>
              <a:rect b="b" l="l" r="r" t="t"/>
              <a:pathLst>
                <a:path extrusionOk="0" h="784" w="406">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16" name="Google Shape;19216;p93"/>
          <p:cNvGrpSpPr/>
          <p:nvPr/>
        </p:nvGrpSpPr>
        <p:grpSpPr>
          <a:xfrm>
            <a:off x="7016492" y="3367036"/>
            <a:ext cx="362947" cy="356498"/>
            <a:chOff x="7016492" y="3367036"/>
            <a:chExt cx="362947" cy="356498"/>
          </a:xfrm>
        </p:grpSpPr>
        <p:sp>
          <p:nvSpPr>
            <p:cNvPr id="19217" name="Google Shape;19217;p93"/>
            <p:cNvSpPr/>
            <p:nvPr/>
          </p:nvSpPr>
          <p:spPr>
            <a:xfrm>
              <a:off x="7016492" y="3367036"/>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8" name="Google Shape;19218;p93"/>
            <p:cNvSpPr/>
            <p:nvPr/>
          </p:nvSpPr>
          <p:spPr>
            <a:xfrm>
              <a:off x="7171658"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9" name="Google Shape;19219;p93"/>
            <p:cNvSpPr/>
            <p:nvPr/>
          </p:nvSpPr>
          <p:spPr>
            <a:xfrm>
              <a:off x="7070049" y="3475252"/>
              <a:ext cx="73245" cy="116971"/>
            </a:xfrm>
            <a:custGeom>
              <a:rect b="b" l="l" r="r" t="t"/>
              <a:pathLst>
                <a:path extrusionOk="0" h="4462" w="2794">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0" name="Google Shape;19220;p93"/>
            <p:cNvSpPr/>
            <p:nvPr/>
          </p:nvSpPr>
          <p:spPr>
            <a:xfrm>
              <a:off x="7217063" y="3475252"/>
              <a:ext cx="73454" cy="116971"/>
            </a:xfrm>
            <a:custGeom>
              <a:rect b="b" l="l" r="r" t="t"/>
              <a:pathLst>
                <a:path extrusionOk="0" h="4462" w="2802">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1" name="Google Shape;19221;p93"/>
            <p:cNvSpPr/>
            <p:nvPr/>
          </p:nvSpPr>
          <p:spPr>
            <a:xfrm>
              <a:off x="7162955" y="3498242"/>
              <a:ext cx="24249" cy="93981"/>
            </a:xfrm>
            <a:custGeom>
              <a:rect b="b" l="l" r="r" t="t"/>
              <a:pathLst>
                <a:path extrusionOk="0" h="3585" w="925">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2" name="Google Shape;19222;p93"/>
            <p:cNvSpPr/>
            <p:nvPr/>
          </p:nvSpPr>
          <p:spPr>
            <a:xfrm>
              <a:off x="7304857" y="3529281"/>
              <a:ext cx="37120" cy="31904"/>
            </a:xfrm>
            <a:custGeom>
              <a:rect b="b" l="l" r="r" t="t"/>
              <a:pathLst>
                <a:path extrusionOk="0" h="1217" w="1416">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23" name="Google Shape;19223;p93"/>
          <p:cNvGrpSpPr/>
          <p:nvPr/>
        </p:nvGrpSpPr>
        <p:grpSpPr>
          <a:xfrm>
            <a:off x="4831774" y="3817357"/>
            <a:ext cx="362947" cy="356576"/>
            <a:chOff x="5108852" y="3817357"/>
            <a:chExt cx="362947" cy="356576"/>
          </a:xfrm>
        </p:grpSpPr>
        <p:sp>
          <p:nvSpPr>
            <p:cNvPr id="19224" name="Google Shape;19224;p93"/>
            <p:cNvSpPr/>
            <p:nvPr/>
          </p:nvSpPr>
          <p:spPr>
            <a:xfrm>
              <a:off x="5108852" y="3817357"/>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5" name="Google Shape;19225;p93"/>
            <p:cNvSpPr/>
            <p:nvPr/>
          </p:nvSpPr>
          <p:spPr>
            <a:xfrm>
              <a:off x="5264019" y="3817357"/>
              <a:ext cx="207780" cy="356576"/>
            </a:xfrm>
            <a:custGeom>
              <a:rect b="b" l="l" r="r" t="t"/>
              <a:pathLst>
                <a:path extrusionOk="0" h="13602" w="7926">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6" name="Google Shape;19226;p93"/>
            <p:cNvSpPr/>
            <p:nvPr/>
          </p:nvSpPr>
          <p:spPr>
            <a:xfrm>
              <a:off x="5136116" y="3871229"/>
              <a:ext cx="295495" cy="248282"/>
            </a:xfrm>
            <a:custGeom>
              <a:rect b="b" l="l" r="r" t="t"/>
              <a:pathLst>
                <a:path extrusionOk="0" h="9471" w="11272">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7" name="Google Shape;19227;p93"/>
            <p:cNvSpPr/>
            <p:nvPr/>
          </p:nvSpPr>
          <p:spPr>
            <a:xfrm>
              <a:off x="5219060" y="3952863"/>
              <a:ext cx="128060" cy="78933"/>
            </a:xfrm>
            <a:custGeom>
              <a:rect b="b" l="l" r="r" t="t"/>
              <a:pathLst>
                <a:path extrusionOk="0" h="3011" w="4885">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28" name="Google Shape;19228;p93"/>
          <p:cNvGrpSpPr/>
          <p:nvPr/>
        </p:nvGrpSpPr>
        <p:grpSpPr>
          <a:xfrm>
            <a:off x="5728642" y="3817357"/>
            <a:ext cx="362947" cy="356576"/>
            <a:chOff x="6005720" y="3817357"/>
            <a:chExt cx="362947" cy="356576"/>
          </a:xfrm>
        </p:grpSpPr>
        <p:sp>
          <p:nvSpPr>
            <p:cNvPr id="19229" name="Google Shape;19229;p93"/>
            <p:cNvSpPr/>
            <p:nvPr/>
          </p:nvSpPr>
          <p:spPr>
            <a:xfrm>
              <a:off x="6005720" y="3817357"/>
              <a:ext cx="356891" cy="356498"/>
            </a:xfrm>
            <a:custGeom>
              <a:rect b="b" l="l" r="r" t="t"/>
              <a:pathLst>
                <a:path extrusionOk="0" h="13599" w="13614">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0" name="Google Shape;19230;p93"/>
            <p:cNvSpPr/>
            <p:nvPr/>
          </p:nvSpPr>
          <p:spPr>
            <a:xfrm>
              <a:off x="6160887"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1" name="Google Shape;19231;p93"/>
            <p:cNvSpPr/>
            <p:nvPr/>
          </p:nvSpPr>
          <p:spPr>
            <a:xfrm>
              <a:off x="6055240" y="3879487"/>
              <a:ext cx="262727" cy="234572"/>
            </a:xfrm>
            <a:custGeom>
              <a:rect b="b" l="l" r="r" t="t"/>
              <a:pathLst>
                <a:path extrusionOk="0" h="8948" w="10022">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2" name="Google Shape;19232;p93"/>
            <p:cNvSpPr/>
            <p:nvPr/>
          </p:nvSpPr>
          <p:spPr>
            <a:xfrm>
              <a:off x="6129848" y="3935010"/>
              <a:ext cx="108635" cy="121166"/>
            </a:xfrm>
            <a:custGeom>
              <a:rect b="b" l="l" r="r" t="t"/>
              <a:pathLst>
                <a:path extrusionOk="0" h="4622" w="4144">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33" name="Google Shape;19233;p93"/>
          <p:cNvGrpSpPr/>
          <p:nvPr/>
        </p:nvGrpSpPr>
        <p:grpSpPr>
          <a:xfrm>
            <a:off x="5589452" y="3367036"/>
            <a:ext cx="362580" cy="356498"/>
            <a:chOff x="5589452" y="3367036"/>
            <a:chExt cx="362580" cy="356498"/>
          </a:xfrm>
        </p:grpSpPr>
        <p:sp>
          <p:nvSpPr>
            <p:cNvPr id="19234" name="Google Shape;19234;p93"/>
            <p:cNvSpPr/>
            <p:nvPr/>
          </p:nvSpPr>
          <p:spPr>
            <a:xfrm>
              <a:off x="5589452" y="3367036"/>
              <a:ext cx="356131" cy="356498"/>
            </a:xfrm>
            <a:custGeom>
              <a:rect b="b" l="l" r="r" t="t"/>
              <a:pathLst>
                <a:path extrusionOk="0" h="13599" w="13585">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5" name="Google Shape;19235;p93"/>
            <p:cNvSpPr/>
            <p:nvPr/>
          </p:nvSpPr>
          <p:spPr>
            <a:xfrm>
              <a:off x="5744225" y="3367036"/>
              <a:ext cx="207806" cy="356472"/>
            </a:xfrm>
            <a:custGeom>
              <a:rect b="b" l="l" r="r" t="t"/>
              <a:pathLst>
                <a:path extrusionOk="0" h="13598" w="7927">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6" name="Google Shape;19236;p93"/>
            <p:cNvSpPr/>
            <p:nvPr/>
          </p:nvSpPr>
          <p:spPr>
            <a:xfrm>
              <a:off x="5666655" y="3420751"/>
              <a:ext cx="165023" cy="241099"/>
            </a:xfrm>
            <a:custGeom>
              <a:rect b="b" l="l" r="r" t="t"/>
              <a:pathLst>
                <a:path extrusionOk="0" h="9197" w="6295">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37" name="Google Shape;19237;p93"/>
          <p:cNvGrpSpPr/>
          <p:nvPr/>
        </p:nvGrpSpPr>
        <p:grpSpPr>
          <a:xfrm>
            <a:off x="7488021" y="3362475"/>
            <a:ext cx="372017" cy="365621"/>
            <a:chOff x="7488021" y="3362475"/>
            <a:chExt cx="372017" cy="365621"/>
          </a:xfrm>
        </p:grpSpPr>
        <p:sp>
          <p:nvSpPr>
            <p:cNvPr id="19238" name="Google Shape;19238;p93"/>
            <p:cNvSpPr/>
            <p:nvPr/>
          </p:nvSpPr>
          <p:spPr>
            <a:xfrm>
              <a:off x="7488021" y="3362475"/>
              <a:ext cx="365201" cy="365594"/>
            </a:xfrm>
            <a:custGeom>
              <a:rect b="b" l="l" r="r" t="t"/>
              <a:pathLst>
                <a:path extrusionOk="0" h="13946" w="13931">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9" name="Google Shape;19239;p93"/>
            <p:cNvSpPr/>
            <p:nvPr/>
          </p:nvSpPr>
          <p:spPr>
            <a:xfrm>
              <a:off x="7646963" y="3362475"/>
              <a:ext cx="213076" cy="365621"/>
            </a:xfrm>
            <a:custGeom>
              <a:rect b="b" l="l" r="r" t="t"/>
              <a:pathLst>
                <a:path extrusionOk="0" h="13947" w="8128">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0" name="Google Shape;19240;p93"/>
            <p:cNvSpPr/>
            <p:nvPr/>
          </p:nvSpPr>
          <p:spPr>
            <a:xfrm>
              <a:off x="7685944" y="3401928"/>
              <a:ext cx="56415" cy="48367"/>
            </a:xfrm>
            <a:custGeom>
              <a:rect b="b" l="l" r="r" t="t"/>
              <a:pathLst>
                <a:path extrusionOk="0" h="1845" w="2152">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1" name="Google Shape;19241;p93"/>
            <p:cNvSpPr/>
            <p:nvPr/>
          </p:nvSpPr>
          <p:spPr>
            <a:xfrm>
              <a:off x="7546297" y="3481307"/>
              <a:ext cx="248282" cy="207413"/>
            </a:xfrm>
            <a:custGeom>
              <a:rect b="b" l="l" r="r" t="t"/>
              <a:pathLst>
                <a:path extrusionOk="0" h="7912" w="9471">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2" name="Google Shape;19242;p93"/>
            <p:cNvSpPr/>
            <p:nvPr/>
          </p:nvSpPr>
          <p:spPr>
            <a:xfrm>
              <a:off x="7748755" y="3489041"/>
              <a:ext cx="73061" cy="79327"/>
            </a:xfrm>
            <a:custGeom>
              <a:rect b="b" l="l" r="r" t="t"/>
              <a:pathLst>
                <a:path extrusionOk="0" h="3026" w="2787">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3" name="Google Shape;19243;p93"/>
            <p:cNvSpPr/>
            <p:nvPr/>
          </p:nvSpPr>
          <p:spPr>
            <a:xfrm>
              <a:off x="7503540" y="3489250"/>
              <a:ext cx="88947" cy="79510"/>
            </a:xfrm>
            <a:custGeom>
              <a:rect b="b" l="l" r="r" t="t"/>
              <a:pathLst>
                <a:path extrusionOk="0" h="3033" w="3393">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4" name="Google Shape;19244;p93"/>
            <p:cNvSpPr/>
            <p:nvPr/>
          </p:nvSpPr>
          <p:spPr>
            <a:xfrm>
              <a:off x="7582631" y="3536857"/>
              <a:ext cx="56782" cy="48550"/>
            </a:xfrm>
            <a:custGeom>
              <a:rect b="b" l="l" r="r" t="t"/>
              <a:pathLst>
                <a:path extrusionOk="0" h="1852" w="2166">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5" name="Google Shape;19245;p93"/>
            <p:cNvSpPr/>
            <p:nvPr/>
          </p:nvSpPr>
          <p:spPr>
            <a:xfrm>
              <a:off x="7693887" y="3536857"/>
              <a:ext cx="56415" cy="48550"/>
            </a:xfrm>
            <a:custGeom>
              <a:rect b="b" l="l" r="r" t="t"/>
              <a:pathLst>
                <a:path extrusionOk="0" h="1852" w="2152">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6" name="Google Shape;19246;p93"/>
            <p:cNvSpPr/>
            <p:nvPr/>
          </p:nvSpPr>
          <p:spPr>
            <a:xfrm>
              <a:off x="7596866" y="3625883"/>
              <a:ext cx="147512" cy="34079"/>
            </a:xfrm>
            <a:custGeom>
              <a:rect b="b" l="l" r="r" t="t"/>
              <a:pathLst>
                <a:path extrusionOk="0" h="1300" w="5627">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7" name="Google Shape;19247;p93"/>
            <p:cNvSpPr/>
            <p:nvPr/>
          </p:nvSpPr>
          <p:spPr>
            <a:xfrm>
              <a:off x="7664736" y="3396318"/>
              <a:ext cx="84360" cy="93352"/>
            </a:xfrm>
            <a:custGeom>
              <a:rect b="b" l="l" r="r" t="t"/>
              <a:pathLst>
                <a:path extrusionOk="0" h="3561" w="3218">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48" name="Google Shape;19248;p93"/>
          <p:cNvGrpSpPr/>
          <p:nvPr/>
        </p:nvGrpSpPr>
        <p:grpSpPr>
          <a:xfrm>
            <a:off x="5113781" y="3367036"/>
            <a:ext cx="362553" cy="356498"/>
            <a:chOff x="5113781" y="3367036"/>
            <a:chExt cx="362553" cy="356498"/>
          </a:xfrm>
        </p:grpSpPr>
        <p:sp>
          <p:nvSpPr>
            <p:cNvPr id="19249" name="Google Shape;19249;p93"/>
            <p:cNvSpPr/>
            <p:nvPr/>
          </p:nvSpPr>
          <p:spPr>
            <a:xfrm>
              <a:off x="5113781" y="3367036"/>
              <a:ext cx="356131" cy="356498"/>
            </a:xfrm>
            <a:custGeom>
              <a:rect b="b" l="l" r="r" t="t"/>
              <a:pathLst>
                <a:path extrusionOk="0" h="13599" w="13585">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0" name="Google Shape;19250;p93"/>
            <p:cNvSpPr/>
            <p:nvPr/>
          </p:nvSpPr>
          <p:spPr>
            <a:xfrm>
              <a:off x="5268554"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251" name="Google Shape;19251;p93"/>
          <p:cNvSpPr/>
          <p:nvPr/>
        </p:nvSpPr>
        <p:spPr>
          <a:xfrm>
            <a:off x="5172817" y="3421144"/>
            <a:ext cx="238058" cy="229355"/>
          </a:xfrm>
          <a:custGeom>
            <a:rect b="b" l="l" r="r" t="t"/>
            <a:pathLst>
              <a:path extrusionOk="0" h="8749" w="9081">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252" name="Google Shape;19252;p93"/>
          <p:cNvGrpSpPr/>
          <p:nvPr/>
        </p:nvGrpSpPr>
        <p:grpSpPr>
          <a:xfrm>
            <a:off x="7968621" y="3365489"/>
            <a:ext cx="375818" cy="357651"/>
            <a:chOff x="7968621" y="3365489"/>
            <a:chExt cx="375818" cy="357651"/>
          </a:xfrm>
        </p:grpSpPr>
        <p:sp>
          <p:nvSpPr>
            <p:cNvPr id="19253" name="Google Shape;19253;p93"/>
            <p:cNvSpPr/>
            <p:nvPr/>
          </p:nvSpPr>
          <p:spPr>
            <a:xfrm>
              <a:off x="7968621" y="3367403"/>
              <a:ext cx="355371" cy="355738"/>
            </a:xfrm>
            <a:custGeom>
              <a:rect b="b" l="l" r="r" t="t"/>
              <a:pathLst>
                <a:path extrusionOk="0" h="13570" w="13556">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4" name="Google Shape;19254;p93"/>
            <p:cNvSpPr/>
            <p:nvPr/>
          </p:nvSpPr>
          <p:spPr>
            <a:xfrm>
              <a:off x="8123027" y="3365489"/>
              <a:ext cx="203979" cy="355423"/>
            </a:xfrm>
            <a:custGeom>
              <a:rect b="b" l="l" r="r" t="t"/>
              <a:pathLst>
                <a:path extrusionOk="0" h="13558" w="7781">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5" name="Google Shape;19255;p93"/>
            <p:cNvSpPr/>
            <p:nvPr/>
          </p:nvSpPr>
          <p:spPr>
            <a:xfrm>
              <a:off x="8123027" y="3459365"/>
              <a:ext cx="221412" cy="236538"/>
            </a:xfrm>
            <a:custGeom>
              <a:rect b="b" l="l" r="r" t="t"/>
              <a:pathLst>
                <a:path extrusionOk="0" h="9023" w="8446">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6" name="Google Shape;19256;p93"/>
            <p:cNvSpPr/>
            <p:nvPr/>
          </p:nvSpPr>
          <p:spPr>
            <a:xfrm>
              <a:off x="8224820" y="3460493"/>
              <a:ext cx="99171" cy="235778"/>
            </a:xfrm>
            <a:custGeom>
              <a:rect b="b" l="l" r="r" t="t"/>
              <a:pathLst>
                <a:path extrusionOk="0" h="8994" w="3783">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7" name="Google Shape;19257;p93"/>
            <p:cNvSpPr/>
            <p:nvPr/>
          </p:nvSpPr>
          <p:spPr>
            <a:xfrm>
              <a:off x="7993210" y="3552822"/>
              <a:ext cx="213102" cy="170319"/>
            </a:xfrm>
            <a:custGeom>
              <a:rect b="b" l="l" r="r" t="t"/>
              <a:pathLst>
                <a:path extrusionOk="0" h="6497" w="8129">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8" name="Google Shape;19258;p93"/>
            <p:cNvSpPr/>
            <p:nvPr/>
          </p:nvSpPr>
          <p:spPr>
            <a:xfrm>
              <a:off x="8123027" y="3695484"/>
              <a:ext cx="83652" cy="27657"/>
            </a:xfrm>
            <a:custGeom>
              <a:rect b="b" l="l" r="r" t="t"/>
              <a:pathLst>
                <a:path extrusionOk="0" h="1055" w="3191">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9" name="Google Shape;19259;p93"/>
            <p:cNvSpPr/>
            <p:nvPr/>
          </p:nvSpPr>
          <p:spPr>
            <a:xfrm>
              <a:off x="8091988" y="3529753"/>
              <a:ext cx="149871" cy="183190"/>
            </a:xfrm>
            <a:custGeom>
              <a:rect b="b" l="l" r="r" t="t"/>
              <a:pathLst>
                <a:path extrusionOk="0" h="6988" w="5717">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0" name="Google Shape;19260;p93"/>
            <p:cNvSpPr/>
            <p:nvPr/>
          </p:nvSpPr>
          <p:spPr>
            <a:xfrm>
              <a:off x="8193781" y="3671654"/>
              <a:ext cx="48078" cy="41656"/>
            </a:xfrm>
            <a:custGeom>
              <a:rect b="b" l="l" r="r" t="t"/>
              <a:pathLst>
                <a:path extrusionOk="0" h="1589" w="1834">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1" name="Google Shape;19261;p93"/>
            <p:cNvSpPr/>
            <p:nvPr/>
          </p:nvSpPr>
          <p:spPr>
            <a:xfrm>
              <a:off x="7976197" y="3452549"/>
              <a:ext cx="239553" cy="183951"/>
            </a:xfrm>
            <a:custGeom>
              <a:rect b="b" l="l" r="r" t="t"/>
              <a:pathLst>
                <a:path extrusionOk="0" h="7017" w="9138">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2" name="Google Shape;19262;p93"/>
            <p:cNvSpPr/>
            <p:nvPr/>
          </p:nvSpPr>
          <p:spPr>
            <a:xfrm>
              <a:off x="8168064" y="3365516"/>
              <a:ext cx="141928" cy="177607"/>
            </a:xfrm>
            <a:custGeom>
              <a:rect b="b" l="l" r="r" t="t"/>
              <a:pathLst>
                <a:path extrusionOk="0" h="6775" w="5414">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3" name="Google Shape;19263;p93"/>
            <p:cNvSpPr/>
            <p:nvPr/>
          </p:nvSpPr>
          <p:spPr>
            <a:xfrm>
              <a:off x="8197189" y="3397944"/>
              <a:ext cx="73061" cy="62575"/>
            </a:xfrm>
            <a:custGeom>
              <a:rect b="b" l="l" r="r" t="t"/>
              <a:pathLst>
                <a:path extrusionOk="0" h="2387" w="2787">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4" name="Google Shape;19264;p93"/>
            <p:cNvSpPr/>
            <p:nvPr/>
          </p:nvSpPr>
          <p:spPr>
            <a:xfrm>
              <a:off x="8025376" y="3423451"/>
              <a:ext cx="80270" cy="73402"/>
            </a:xfrm>
            <a:custGeom>
              <a:rect b="b" l="l" r="r" t="t"/>
              <a:pathLst>
                <a:path extrusionOk="0" h="2800" w="3062">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65" name="Google Shape;19265;p93"/>
          <p:cNvGrpSpPr/>
          <p:nvPr/>
        </p:nvGrpSpPr>
        <p:grpSpPr>
          <a:xfrm>
            <a:off x="5280208" y="3817357"/>
            <a:ext cx="362947" cy="356576"/>
            <a:chOff x="5557286" y="3817357"/>
            <a:chExt cx="362947" cy="356576"/>
          </a:xfrm>
        </p:grpSpPr>
        <p:grpSp>
          <p:nvGrpSpPr>
            <p:cNvPr id="19266" name="Google Shape;19266;p93"/>
            <p:cNvGrpSpPr/>
            <p:nvPr/>
          </p:nvGrpSpPr>
          <p:grpSpPr>
            <a:xfrm>
              <a:off x="5557286" y="3817357"/>
              <a:ext cx="362947" cy="356576"/>
              <a:chOff x="5557286" y="3817357"/>
              <a:chExt cx="362947" cy="356576"/>
            </a:xfrm>
          </p:grpSpPr>
          <p:sp>
            <p:nvSpPr>
              <p:cNvPr id="19267" name="Google Shape;19267;p93"/>
              <p:cNvSpPr/>
              <p:nvPr/>
            </p:nvSpPr>
            <p:spPr>
              <a:xfrm>
                <a:off x="5557286" y="3817357"/>
                <a:ext cx="356891" cy="356498"/>
              </a:xfrm>
              <a:custGeom>
                <a:rect b="b" l="l" r="r" t="t"/>
                <a:pathLst>
                  <a:path extrusionOk="0" h="13599" w="13614">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8" name="Google Shape;19268;p93"/>
              <p:cNvSpPr/>
              <p:nvPr/>
            </p:nvSpPr>
            <p:spPr>
              <a:xfrm>
                <a:off x="5712453"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9" name="Google Shape;19269;p93"/>
              <p:cNvSpPr/>
              <p:nvPr/>
            </p:nvSpPr>
            <p:spPr>
              <a:xfrm>
                <a:off x="5696567" y="3944343"/>
                <a:ext cx="98411" cy="102527"/>
              </a:xfrm>
              <a:custGeom>
                <a:rect b="b" l="l" r="r" t="t"/>
                <a:pathLst>
                  <a:path extrusionOk="0" h="3911" w="3754">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270" name="Google Shape;19270;p93"/>
            <p:cNvSpPr/>
            <p:nvPr/>
          </p:nvSpPr>
          <p:spPr>
            <a:xfrm>
              <a:off x="5621675" y="3914200"/>
              <a:ext cx="234165" cy="163176"/>
            </a:xfrm>
            <a:custGeom>
              <a:rect b="b" l="l" r="r" t="t"/>
              <a:pathLst>
                <a:path extrusionOk="0" h="8740" w="12544">
                  <a:moveTo>
                    <a:pt x="1469" y="8373"/>
                  </a:moveTo>
                  <a:cubicBezTo>
                    <a:pt x="1002" y="8240"/>
                    <a:pt x="701" y="7940"/>
                    <a:pt x="535" y="7473"/>
                  </a:cubicBezTo>
                  <a:cubicBezTo>
                    <a:pt x="134" y="6338"/>
                    <a:pt x="1" y="1702"/>
                    <a:pt x="768" y="768"/>
                  </a:cubicBezTo>
                  <a:cubicBezTo>
                    <a:pt x="1035" y="468"/>
                    <a:pt x="1402" y="267"/>
                    <a:pt x="1802" y="234"/>
                  </a:cubicBezTo>
                  <a:cubicBezTo>
                    <a:pt x="3904" y="1"/>
                    <a:pt x="10408" y="34"/>
                    <a:pt x="11175" y="301"/>
                  </a:cubicBezTo>
                  <a:cubicBezTo>
                    <a:pt x="11609" y="468"/>
                    <a:pt x="11909" y="734"/>
                    <a:pt x="12076" y="1168"/>
                  </a:cubicBezTo>
                  <a:cubicBezTo>
                    <a:pt x="12510" y="2336"/>
                    <a:pt x="12543" y="6539"/>
                    <a:pt x="12009" y="7639"/>
                  </a:cubicBezTo>
                  <a:cubicBezTo>
                    <a:pt x="11876" y="7940"/>
                    <a:pt x="11643" y="8140"/>
                    <a:pt x="11376" y="8306"/>
                  </a:cubicBezTo>
                  <a:cubicBezTo>
                    <a:pt x="10575" y="8740"/>
                    <a:pt x="2503" y="8707"/>
                    <a:pt x="1469" y="8373"/>
                  </a:cubicBezTo>
                  <a:close/>
                  <a:moveTo>
                    <a:pt x="4804" y="6205"/>
                  </a:moveTo>
                  <a:cubicBezTo>
                    <a:pt x="6072" y="5538"/>
                    <a:pt x="7339" y="4871"/>
                    <a:pt x="8607" y="4237"/>
                  </a:cubicBezTo>
                  <a:cubicBezTo>
                    <a:pt x="7339" y="3570"/>
                    <a:pt x="6072" y="2903"/>
                    <a:pt x="4804" y="223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71" name="Google Shape;19271;p93"/>
          <p:cNvGrpSpPr/>
          <p:nvPr/>
        </p:nvGrpSpPr>
        <p:grpSpPr>
          <a:xfrm>
            <a:off x="4383341" y="3817357"/>
            <a:ext cx="362947" cy="356576"/>
            <a:chOff x="4660419" y="3817357"/>
            <a:chExt cx="362947" cy="356576"/>
          </a:xfrm>
        </p:grpSpPr>
        <p:grpSp>
          <p:nvGrpSpPr>
            <p:cNvPr id="19272" name="Google Shape;19272;p93"/>
            <p:cNvGrpSpPr/>
            <p:nvPr/>
          </p:nvGrpSpPr>
          <p:grpSpPr>
            <a:xfrm>
              <a:off x="4660419" y="3817357"/>
              <a:ext cx="362947" cy="356576"/>
              <a:chOff x="4660419" y="3817357"/>
              <a:chExt cx="362947" cy="356576"/>
            </a:xfrm>
          </p:grpSpPr>
          <p:sp>
            <p:nvSpPr>
              <p:cNvPr id="19273" name="Google Shape;19273;p93"/>
              <p:cNvSpPr/>
              <p:nvPr/>
            </p:nvSpPr>
            <p:spPr>
              <a:xfrm>
                <a:off x="4660419"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4" name="Google Shape;19274;p93"/>
              <p:cNvSpPr/>
              <p:nvPr/>
            </p:nvSpPr>
            <p:spPr>
              <a:xfrm>
                <a:off x="4815585" y="3817357"/>
                <a:ext cx="207780" cy="356576"/>
              </a:xfrm>
              <a:custGeom>
                <a:rect b="b" l="l" r="r" t="t"/>
                <a:pathLst>
                  <a:path extrusionOk="0" h="13602" w="7926">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75" name="Google Shape;19275;p93"/>
            <p:cNvGrpSpPr/>
            <p:nvPr/>
          </p:nvGrpSpPr>
          <p:grpSpPr>
            <a:xfrm>
              <a:off x="4694459" y="3856408"/>
              <a:ext cx="282308" cy="265356"/>
              <a:chOff x="4690600" y="3853050"/>
              <a:chExt cx="289488" cy="272132"/>
            </a:xfrm>
          </p:grpSpPr>
          <p:sp>
            <p:nvSpPr>
              <p:cNvPr id="19276" name="Google Shape;19276;p93"/>
              <p:cNvSpPr/>
              <p:nvPr/>
            </p:nvSpPr>
            <p:spPr>
              <a:xfrm>
                <a:off x="4690600" y="3853050"/>
                <a:ext cx="289488" cy="272132"/>
              </a:xfrm>
              <a:custGeom>
                <a:rect b="b" l="l" r="r" t="t"/>
                <a:pathLst>
                  <a:path extrusionOk="0" h="13610" w="14478">
                    <a:moveTo>
                      <a:pt x="1168" y="13543"/>
                    </a:moveTo>
                    <a:cubicBezTo>
                      <a:pt x="1235" y="13276"/>
                      <a:pt x="1301" y="13043"/>
                      <a:pt x="1368" y="12776"/>
                    </a:cubicBezTo>
                    <a:cubicBezTo>
                      <a:pt x="1568" y="12009"/>
                      <a:pt x="1802" y="11241"/>
                      <a:pt x="2002" y="10474"/>
                    </a:cubicBezTo>
                    <a:cubicBezTo>
                      <a:pt x="2002" y="10374"/>
                      <a:pt x="2002" y="10207"/>
                      <a:pt x="1935" y="10107"/>
                    </a:cubicBezTo>
                    <a:cubicBezTo>
                      <a:pt x="1" y="6371"/>
                      <a:pt x="2002" y="1835"/>
                      <a:pt x="6138" y="867"/>
                    </a:cubicBezTo>
                    <a:cubicBezTo>
                      <a:pt x="9874" y="0"/>
                      <a:pt x="13210" y="2535"/>
                      <a:pt x="13844" y="5904"/>
                    </a:cubicBezTo>
                    <a:cubicBezTo>
                      <a:pt x="14478" y="9407"/>
                      <a:pt x="12176" y="12742"/>
                      <a:pt x="8673" y="13376"/>
                    </a:cubicBezTo>
                    <a:cubicBezTo>
                      <a:pt x="7306" y="13610"/>
                      <a:pt x="5971" y="13410"/>
                      <a:pt x="4704" y="12776"/>
                    </a:cubicBezTo>
                    <a:cubicBezTo>
                      <a:pt x="4604" y="12742"/>
                      <a:pt x="4437" y="12709"/>
                      <a:pt x="4304" y="12742"/>
                    </a:cubicBezTo>
                    <a:cubicBezTo>
                      <a:pt x="2636" y="13176"/>
                      <a:pt x="1502" y="13476"/>
                      <a:pt x="1168" y="13543"/>
                    </a:cubicBezTo>
                    <a:close/>
                    <a:moveTo>
                      <a:pt x="2636" y="12075"/>
                    </a:moveTo>
                    <a:cubicBezTo>
                      <a:pt x="3270" y="11909"/>
                      <a:pt x="3870" y="11775"/>
                      <a:pt x="4437" y="11608"/>
                    </a:cubicBezTo>
                    <a:cubicBezTo>
                      <a:pt x="4604" y="11575"/>
                      <a:pt x="4737" y="11575"/>
                      <a:pt x="4871" y="11675"/>
                    </a:cubicBezTo>
                    <a:cubicBezTo>
                      <a:pt x="5971" y="12309"/>
                      <a:pt x="7139" y="12542"/>
                      <a:pt x="8407" y="12342"/>
                    </a:cubicBezTo>
                    <a:cubicBezTo>
                      <a:pt x="11309" y="11875"/>
                      <a:pt x="13277" y="9173"/>
                      <a:pt x="12843" y="6271"/>
                    </a:cubicBezTo>
                    <a:cubicBezTo>
                      <a:pt x="12376" y="3302"/>
                      <a:pt x="9574" y="1301"/>
                      <a:pt x="6605" y="1835"/>
                    </a:cubicBezTo>
                    <a:cubicBezTo>
                      <a:pt x="3036" y="2502"/>
                      <a:pt x="1135" y="6471"/>
                      <a:pt x="2903" y="9640"/>
                    </a:cubicBezTo>
                    <a:cubicBezTo>
                      <a:pt x="3103" y="10007"/>
                      <a:pt x="3169" y="10274"/>
                      <a:pt x="3036" y="10641"/>
                    </a:cubicBezTo>
                    <a:cubicBezTo>
                      <a:pt x="2869" y="11108"/>
                      <a:pt x="2769" y="11575"/>
                      <a:pt x="2636" y="1207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7" name="Google Shape;19277;p93"/>
              <p:cNvSpPr/>
              <p:nvPr/>
            </p:nvSpPr>
            <p:spPr>
              <a:xfrm>
                <a:off x="4773984" y="3934408"/>
                <a:ext cx="133407" cy="122069"/>
              </a:xfrm>
              <a:custGeom>
                <a:rect b="b" l="l" r="r" t="t"/>
                <a:pathLst>
                  <a:path extrusionOk="0" h="6105" w="6672">
                    <a:moveTo>
                      <a:pt x="5070" y="6072"/>
                    </a:moveTo>
                    <a:cubicBezTo>
                      <a:pt x="3803" y="6005"/>
                      <a:pt x="1835" y="5038"/>
                      <a:pt x="467" y="2669"/>
                    </a:cubicBezTo>
                    <a:cubicBezTo>
                      <a:pt x="0" y="1835"/>
                      <a:pt x="67" y="868"/>
                      <a:pt x="767" y="234"/>
                    </a:cubicBezTo>
                    <a:cubicBezTo>
                      <a:pt x="1001" y="1"/>
                      <a:pt x="1301" y="67"/>
                      <a:pt x="1601" y="101"/>
                    </a:cubicBezTo>
                    <a:cubicBezTo>
                      <a:pt x="1668" y="101"/>
                      <a:pt x="1735" y="234"/>
                      <a:pt x="1768" y="301"/>
                    </a:cubicBezTo>
                    <a:cubicBezTo>
                      <a:pt x="1935" y="701"/>
                      <a:pt x="2135" y="1101"/>
                      <a:pt x="2268" y="1535"/>
                    </a:cubicBezTo>
                    <a:cubicBezTo>
                      <a:pt x="2369" y="1769"/>
                      <a:pt x="2202" y="1969"/>
                      <a:pt x="1902" y="2336"/>
                    </a:cubicBezTo>
                    <a:cubicBezTo>
                      <a:pt x="1801" y="2469"/>
                      <a:pt x="1768" y="2569"/>
                      <a:pt x="1835" y="2703"/>
                    </a:cubicBezTo>
                    <a:cubicBezTo>
                      <a:pt x="2369" y="3603"/>
                      <a:pt x="3102" y="4237"/>
                      <a:pt x="4070" y="4604"/>
                    </a:cubicBezTo>
                    <a:cubicBezTo>
                      <a:pt x="4203" y="4671"/>
                      <a:pt x="4303" y="4637"/>
                      <a:pt x="4403" y="4504"/>
                    </a:cubicBezTo>
                    <a:cubicBezTo>
                      <a:pt x="4904" y="3903"/>
                      <a:pt x="4937" y="3703"/>
                      <a:pt x="5237" y="3837"/>
                    </a:cubicBezTo>
                    <a:cubicBezTo>
                      <a:pt x="6505" y="4470"/>
                      <a:pt x="6605" y="4470"/>
                      <a:pt x="6605" y="4637"/>
                    </a:cubicBezTo>
                    <a:cubicBezTo>
                      <a:pt x="6672" y="5705"/>
                      <a:pt x="5671" y="6105"/>
                      <a:pt x="5070" y="607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278" name="Google Shape;19278;p93"/>
          <p:cNvGrpSpPr/>
          <p:nvPr/>
        </p:nvGrpSpPr>
        <p:grpSpPr>
          <a:xfrm>
            <a:off x="6184880" y="3813323"/>
            <a:ext cx="369882" cy="364325"/>
            <a:chOff x="1190200" y="238125"/>
            <a:chExt cx="5306767" cy="5212083"/>
          </a:xfrm>
        </p:grpSpPr>
        <p:grpSp>
          <p:nvGrpSpPr>
            <p:cNvPr id="19279" name="Google Shape;19279;p93"/>
            <p:cNvGrpSpPr/>
            <p:nvPr/>
          </p:nvGrpSpPr>
          <p:grpSpPr>
            <a:xfrm>
              <a:off x="1190200" y="238125"/>
              <a:ext cx="5212075" cy="5212075"/>
              <a:chOff x="1190200" y="238125"/>
              <a:chExt cx="5212075" cy="5212075"/>
            </a:xfrm>
          </p:grpSpPr>
          <p:sp>
            <p:nvSpPr>
              <p:cNvPr id="19280" name="Google Shape;19280;p93"/>
              <p:cNvSpPr/>
              <p:nvPr/>
            </p:nvSpPr>
            <p:spPr>
              <a:xfrm>
                <a:off x="1190200" y="238125"/>
                <a:ext cx="5212075" cy="5212075"/>
              </a:xfrm>
              <a:custGeom>
                <a:rect b="b" l="l" r="r" t="t"/>
                <a:pathLst>
                  <a:path extrusionOk="0" h="208483" w="208483">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1" name="Google Shape;19281;p93"/>
              <p:cNvSpPr/>
              <p:nvPr/>
            </p:nvSpPr>
            <p:spPr>
              <a:xfrm>
                <a:off x="2368338" y="1220419"/>
                <a:ext cx="2856522" cy="3247339"/>
              </a:xfrm>
              <a:custGeom>
                <a:rect b="b" l="l" r="r" t="t"/>
                <a:pathLst>
                  <a:path extrusionOk="0" h="148841" w="130928">
                    <a:moveTo>
                      <a:pt x="70184" y="0"/>
                    </a:moveTo>
                    <a:cubicBezTo>
                      <a:pt x="67749" y="0"/>
                      <a:pt x="65781" y="1968"/>
                      <a:pt x="65781" y="4370"/>
                    </a:cubicBezTo>
                    <a:lnTo>
                      <a:pt x="65781" y="100105"/>
                    </a:lnTo>
                    <a:cubicBezTo>
                      <a:pt x="65781" y="106844"/>
                      <a:pt x="61744" y="112915"/>
                      <a:pt x="55507" y="115483"/>
                    </a:cubicBezTo>
                    <a:cubicBezTo>
                      <a:pt x="53445" y="116348"/>
                      <a:pt x="51279" y="116767"/>
                      <a:pt x="49132" y="116767"/>
                    </a:cubicBezTo>
                    <a:cubicBezTo>
                      <a:pt x="44819" y="116767"/>
                      <a:pt x="40578" y="115076"/>
                      <a:pt x="37394" y="111914"/>
                    </a:cubicBezTo>
                    <a:cubicBezTo>
                      <a:pt x="32624" y="107177"/>
                      <a:pt x="31156" y="100039"/>
                      <a:pt x="33691" y="93801"/>
                    </a:cubicBezTo>
                    <a:cubicBezTo>
                      <a:pt x="36260" y="87563"/>
                      <a:pt x="42297" y="83493"/>
                      <a:pt x="49035" y="83460"/>
                    </a:cubicBezTo>
                    <a:cubicBezTo>
                      <a:pt x="51437" y="83460"/>
                      <a:pt x="53405" y="81492"/>
                      <a:pt x="53405" y="79090"/>
                    </a:cubicBezTo>
                    <a:lnTo>
                      <a:pt x="53405" y="55740"/>
                    </a:lnTo>
                    <a:cubicBezTo>
                      <a:pt x="53405" y="53305"/>
                      <a:pt x="51437" y="51370"/>
                      <a:pt x="49035" y="51370"/>
                    </a:cubicBezTo>
                    <a:cubicBezTo>
                      <a:pt x="21983" y="51370"/>
                      <a:pt x="0" y="73253"/>
                      <a:pt x="0" y="100105"/>
                    </a:cubicBezTo>
                    <a:cubicBezTo>
                      <a:pt x="0" y="126991"/>
                      <a:pt x="21949" y="148840"/>
                      <a:pt x="49002" y="148840"/>
                    </a:cubicBezTo>
                    <a:cubicBezTo>
                      <a:pt x="76021" y="148840"/>
                      <a:pt x="98037" y="126991"/>
                      <a:pt x="98037" y="100105"/>
                    </a:cubicBezTo>
                    <a:lnTo>
                      <a:pt x="98037" y="57742"/>
                    </a:lnTo>
                    <a:cubicBezTo>
                      <a:pt x="106751" y="62347"/>
                      <a:pt x="116484" y="64780"/>
                      <a:pt x="126356" y="64780"/>
                    </a:cubicBezTo>
                    <a:cubicBezTo>
                      <a:pt x="126423" y="64780"/>
                      <a:pt x="126490" y="64780"/>
                      <a:pt x="126557" y="64780"/>
                    </a:cubicBezTo>
                    <a:cubicBezTo>
                      <a:pt x="128959" y="64780"/>
                      <a:pt x="130927" y="62812"/>
                      <a:pt x="130927" y="60410"/>
                    </a:cubicBezTo>
                    <a:lnTo>
                      <a:pt x="130927" y="37094"/>
                    </a:lnTo>
                    <a:cubicBezTo>
                      <a:pt x="130927" y="34658"/>
                      <a:pt x="128959" y="32724"/>
                      <a:pt x="126557" y="32724"/>
                    </a:cubicBezTo>
                    <a:cubicBezTo>
                      <a:pt x="110813" y="32724"/>
                      <a:pt x="98037" y="19981"/>
                      <a:pt x="98037" y="4370"/>
                    </a:cubicBezTo>
                    <a:cubicBezTo>
                      <a:pt x="98037" y="1968"/>
                      <a:pt x="96069" y="0"/>
                      <a:pt x="936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282" name="Google Shape;19282;p93"/>
            <p:cNvSpPr/>
            <p:nvPr/>
          </p:nvSpPr>
          <p:spPr>
            <a:xfrm>
              <a:off x="3459822" y="238126"/>
              <a:ext cx="3037144" cy="5212082"/>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283" name="Google Shape;19283;p93"/>
          <p:cNvSpPr txBox="1"/>
          <p:nvPr/>
        </p:nvSpPr>
        <p:spPr>
          <a:xfrm>
            <a:off x="1048350" y="719652"/>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SEO &amp; Marketing Icons</a:t>
            </a:r>
            <a:endParaRPr sz="2400">
              <a:solidFill>
                <a:srgbClr val="FFFFFF"/>
              </a:solidFill>
            </a:endParaRPr>
          </a:p>
        </p:txBody>
      </p:sp>
      <p:grpSp>
        <p:nvGrpSpPr>
          <p:cNvPr id="19284" name="Google Shape;19284;p93"/>
          <p:cNvGrpSpPr/>
          <p:nvPr/>
        </p:nvGrpSpPr>
        <p:grpSpPr>
          <a:xfrm>
            <a:off x="3486106" y="3817357"/>
            <a:ext cx="363314" cy="356576"/>
            <a:chOff x="3763184" y="3817357"/>
            <a:chExt cx="363314" cy="356576"/>
          </a:xfrm>
        </p:grpSpPr>
        <p:sp>
          <p:nvSpPr>
            <p:cNvPr id="19285" name="Google Shape;19285;p93"/>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6" name="Google Shape;19286;p93"/>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7" name="Google Shape;19287;p93"/>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8" name="Google Shape;19288;p93"/>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9" name="Google Shape;19289;p93"/>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90" name="Google Shape;19290;p93"/>
          <p:cNvGrpSpPr/>
          <p:nvPr/>
        </p:nvGrpSpPr>
        <p:grpSpPr>
          <a:xfrm>
            <a:off x="3934907" y="3817357"/>
            <a:ext cx="362947" cy="356576"/>
            <a:chOff x="4211985" y="3817357"/>
            <a:chExt cx="362947" cy="356576"/>
          </a:xfrm>
        </p:grpSpPr>
        <p:sp>
          <p:nvSpPr>
            <p:cNvPr id="19291" name="Google Shape;19291;p93"/>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2" name="Google Shape;19292;p93"/>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3" name="Google Shape;19293;p93"/>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94" name="Google Shape;19294;p93"/>
          <p:cNvGrpSpPr/>
          <p:nvPr/>
        </p:nvGrpSpPr>
        <p:grpSpPr>
          <a:xfrm>
            <a:off x="3037672" y="3817357"/>
            <a:ext cx="362920" cy="356865"/>
            <a:chOff x="3314750" y="3817357"/>
            <a:chExt cx="362920" cy="356865"/>
          </a:xfrm>
        </p:grpSpPr>
        <p:grpSp>
          <p:nvGrpSpPr>
            <p:cNvPr id="19295" name="Google Shape;19295;p93"/>
            <p:cNvGrpSpPr/>
            <p:nvPr/>
          </p:nvGrpSpPr>
          <p:grpSpPr>
            <a:xfrm>
              <a:off x="3314750" y="3817357"/>
              <a:ext cx="362920" cy="356865"/>
              <a:chOff x="3314750" y="3817357"/>
              <a:chExt cx="362920" cy="356865"/>
            </a:xfrm>
          </p:grpSpPr>
          <p:sp>
            <p:nvSpPr>
              <p:cNvPr id="19296" name="Google Shape;19296;p93"/>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7" name="Google Shape;19297;p93"/>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98" name="Google Shape;19298;p93"/>
            <p:cNvGrpSpPr/>
            <p:nvPr/>
          </p:nvGrpSpPr>
          <p:grpSpPr>
            <a:xfrm>
              <a:off x="3394986" y="3894612"/>
              <a:ext cx="202339" cy="202323"/>
              <a:chOff x="935197" y="1793977"/>
              <a:chExt cx="256451" cy="256430"/>
            </a:xfrm>
          </p:grpSpPr>
          <p:sp>
            <p:nvSpPr>
              <p:cNvPr id="19299" name="Google Shape;19299;p93"/>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0" name="Google Shape;19300;p93"/>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301" name="Google Shape;19301;p93"/>
          <p:cNvGrpSpPr/>
          <p:nvPr/>
        </p:nvGrpSpPr>
        <p:grpSpPr>
          <a:xfrm>
            <a:off x="2589238" y="3817357"/>
            <a:ext cx="362920" cy="356865"/>
            <a:chOff x="2866317" y="3817357"/>
            <a:chExt cx="362920" cy="356865"/>
          </a:xfrm>
        </p:grpSpPr>
        <p:sp>
          <p:nvSpPr>
            <p:cNvPr id="19302" name="Google Shape;19302;p93"/>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3" name="Google Shape;19303;p93"/>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4" name="Google Shape;19304;p93"/>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308" name="Shape 19308"/>
        <p:cNvGrpSpPr/>
        <p:nvPr/>
      </p:nvGrpSpPr>
      <p:grpSpPr>
        <a:xfrm>
          <a:off x="0" y="0"/>
          <a:ext cx="0" cy="0"/>
          <a:chOff x="0" y="0"/>
          <a:chExt cx="0" cy="0"/>
        </a:xfrm>
      </p:grpSpPr>
      <p:pic>
        <p:nvPicPr>
          <p:cNvPr id="19309" name="Google Shape;19309;p94">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Rome Travel Tour by Slidesgo">
  <a:themeElements>
    <a:clrScheme name="Simple Light">
      <a:dk1>
        <a:srgbClr val="3C2B35"/>
      </a:dk1>
      <a:lt1>
        <a:srgbClr val="F6EFDC"/>
      </a:lt1>
      <a:dk2>
        <a:srgbClr val="ADDBD0"/>
      </a:dk2>
      <a:lt2>
        <a:srgbClr val="FCB82F"/>
      </a:lt2>
      <a:accent1>
        <a:srgbClr val="827E2D"/>
      </a:accent1>
      <a:accent2>
        <a:srgbClr val="C95A3E"/>
      </a:accent2>
      <a:accent3>
        <a:srgbClr val="338093"/>
      </a:accent3>
      <a:accent4>
        <a:srgbClr val="5D5D5D"/>
      </a:accent4>
      <a:accent5>
        <a:srgbClr val="4D2218"/>
      </a:accent5>
      <a:accent6>
        <a:srgbClr val="FFFFFF"/>
      </a:accent6>
      <a:hlink>
        <a:srgbClr val="5D5D5D"/>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